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7" r:id="rId1"/>
    <p:sldMasterId id="2147483683" r:id="rId2"/>
    <p:sldMasterId id="2147483696" r:id="rId3"/>
    <p:sldMasterId id="2147483709" r:id="rId4"/>
  </p:sldMasterIdLst>
  <p:notesMasterIdLst>
    <p:notesMasterId r:id="rId63"/>
  </p:notesMasterIdLst>
  <p:handoutMasterIdLst>
    <p:handoutMasterId r:id="rId64"/>
  </p:handoutMasterIdLst>
  <p:sldIdLst>
    <p:sldId id="422" r:id="rId5"/>
    <p:sldId id="290" r:id="rId6"/>
    <p:sldId id="407" r:id="rId7"/>
    <p:sldId id="406" r:id="rId8"/>
    <p:sldId id="405" r:id="rId9"/>
    <p:sldId id="410" r:id="rId10"/>
    <p:sldId id="425" r:id="rId11"/>
    <p:sldId id="369" r:id="rId12"/>
    <p:sldId id="338" r:id="rId13"/>
    <p:sldId id="340" r:id="rId14"/>
    <p:sldId id="427" r:id="rId15"/>
    <p:sldId id="428" r:id="rId16"/>
    <p:sldId id="429" r:id="rId17"/>
    <p:sldId id="294" r:id="rId18"/>
    <p:sldId id="430" r:id="rId19"/>
    <p:sldId id="431" r:id="rId20"/>
    <p:sldId id="385" r:id="rId21"/>
    <p:sldId id="296" r:id="rId22"/>
    <p:sldId id="298" r:id="rId23"/>
    <p:sldId id="432" r:id="rId24"/>
    <p:sldId id="433" r:id="rId25"/>
    <p:sldId id="434" r:id="rId26"/>
    <p:sldId id="435" r:id="rId27"/>
    <p:sldId id="309" r:id="rId28"/>
    <p:sldId id="310" r:id="rId29"/>
    <p:sldId id="367" r:id="rId30"/>
    <p:sldId id="311" r:id="rId31"/>
    <p:sldId id="320" r:id="rId32"/>
    <p:sldId id="366" r:id="rId33"/>
    <p:sldId id="349" r:id="rId34"/>
    <p:sldId id="315" r:id="rId35"/>
    <p:sldId id="408" r:id="rId36"/>
    <p:sldId id="353" r:id="rId37"/>
    <p:sldId id="354" r:id="rId38"/>
    <p:sldId id="355" r:id="rId39"/>
    <p:sldId id="436" r:id="rId40"/>
    <p:sldId id="437" r:id="rId41"/>
    <p:sldId id="438" r:id="rId42"/>
    <p:sldId id="417" r:id="rId43"/>
    <p:sldId id="360" r:id="rId44"/>
    <p:sldId id="314" r:id="rId45"/>
    <p:sldId id="312" r:id="rId46"/>
    <p:sldId id="361" r:id="rId47"/>
    <p:sldId id="365" r:id="rId48"/>
    <p:sldId id="334" r:id="rId49"/>
    <p:sldId id="330" r:id="rId50"/>
    <p:sldId id="323" r:id="rId51"/>
    <p:sldId id="327" r:id="rId52"/>
    <p:sldId id="336" r:id="rId53"/>
    <p:sldId id="322" r:id="rId54"/>
    <p:sldId id="439" r:id="rId55"/>
    <p:sldId id="440" r:id="rId56"/>
    <p:sldId id="419" r:id="rId57"/>
    <p:sldId id="347" r:id="rId58"/>
    <p:sldId id="348" r:id="rId59"/>
    <p:sldId id="420" r:id="rId60"/>
    <p:sldId id="423" r:id="rId61"/>
    <p:sldId id="424" r:id="rId62"/>
  </p:sldIdLst>
  <p:sldSz cx="12195175" cy="6858000"/>
  <p:notesSz cx="7099300" cy="10234613"/>
  <p:defaultTextStyle>
    <a:defPPr>
      <a:defRPr lang="en-US"/>
    </a:defPPr>
    <a:lvl1pPr algn="l" rtl="0" eaLnBrk="0" fontAlgn="base" hangingPunct="0">
      <a:spcBef>
        <a:spcPct val="0"/>
      </a:spcBef>
      <a:spcAft>
        <a:spcPct val="0"/>
      </a:spcAft>
      <a:defRPr sz="2400" kern="1200">
        <a:solidFill>
          <a:schemeClr val="tx1"/>
        </a:solidFill>
        <a:latin typeface="Verdana" panose="020B0604030504040204" pitchFamily="34" charset="0"/>
        <a:ea typeface="+mn-ea"/>
        <a:cs typeface="Times New Roman" panose="02020603050405020304" pitchFamily="18" charset="0"/>
      </a:defRPr>
    </a:lvl1pPr>
    <a:lvl2pPr marL="457200" algn="l" rtl="0" eaLnBrk="0" fontAlgn="base" hangingPunct="0">
      <a:spcBef>
        <a:spcPct val="0"/>
      </a:spcBef>
      <a:spcAft>
        <a:spcPct val="0"/>
      </a:spcAft>
      <a:defRPr sz="2400" kern="1200">
        <a:solidFill>
          <a:schemeClr val="tx1"/>
        </a:solidFill>
        <a:latin typeface="Verdana" panose="020B0604030504040204" pitchFamily="34" charset="0"/>
        <a:ea typeface="+mn-ea"/>
        <a:cs typeface="Times New Roman" panose="02020603050405020304" pitchFamily="18" charset="0"/>
      </a:defRPr>
    </a:lvl2pPr>
    <a:lvl3pPr marL="914400" algn="l" rtl="0" eaLnBrk="0" fontAlgn="base" hangingPunct="0">
      <a:spcBef>
        <a:spcPct val="0"/>
      </a:spcBef>
      <a:spcAft>
        <a:spcPct val="0"/>
      </a:spcAft>
      <a:defRPr sz="2400" kern="1200">
        <a:solidFill>
          <a:schemeClr val="tx1"/>
        </a:solidFill>
        <a:latin typeface="Verdana" panose="020B0604030504040204" pitchFamily="34" charset="0"/>
        <a:ea typeface="+mn-ea"/>
        <a:cs typeface="Times New Roman" panose="02020603050405020304" pitchFamily="18" charset="0"/>
      </a:defRPr>
    </a:lvl3pPr>
    <a:lvl4pPr marL="1371600" algn="l" rtl="0" eaLnBrk="0" fontAlgn="base" hangingPunct="0">
      <a:spcBef>
        <a:spcPct val="0"/>
      </a:spcBef>
      <a:spcAft>
        <a:spcPct val="0"/>
      </a:spcAft>
      <a:defRPr sz="2400" kern="1200">
        <a:solidFill>
          <a:schemeClr val="tx1"/>
        </a:solidFill>
        <a:latin typeface="Verdana" panose="020B0604030504040204" pitchFamily="34" charset="0"/>
        <a:ea typeface="+mn-ea"/>
        <a:cs typeface="Times New Roman" panose="02020603050405020304" pitchFamily="18" charset="0"/>
      </a:defRPr>
    </a:lvl4pPr>
    <a:lvl5pPr marL="1828800" algn="l" rtl="0" eaLnBrk="0" fontAlgn="base" hangingPunct="0">
      <a:spcBef>
        <a:spcPct val="0"/>
      </a:spcBef>
      <a:spcAft>
        <a:spcPct val="0"/>
      </a:spcAft>
      <a:defRPr sz="2400" kern="1200">
        <a:solidFill>
          <a:schemeClr val="tx1"/>
        </a:solidFill>
        <a:latin typeface="Verdana" panose="020B0604030504040204" pitchFamily="34" charset="0"/>
        <a:ea typeface="+mn-ea"/>
        <a:cs typeface="Times New Roman" panose="02020603050405020304" pitchFamily="18" charset="0"/>
      </a:defRPr>
    </a:lvl5pPr>
    <a:lvl6pPr marL="2286000" algn="l" defTabSz="914400" rtl="0" eaLnBrk="1" latinLnBrk="0" hangingPunct="1">
      <a:defRPr sz="2400" kern="1200">
        <a:solidFill>
          <a:schemeClr val="tx1"/>
        </a:solidFill>
        <a:latin typeface="Verdana" panose="020B0604030504040204" pitchFamily="34" charset="0"/>
        <a:ea typeface="+mn-ea"/>
        <a:cs typeface="Times New Roman" panose="02020603050405020304" pitchFamily="18" charset="0"/>
      </a:defRPr>
    </a:lvl6pPr>
    <a:lvl7pPr marL="2743200" algn="l" defTabSz="914400" rtl="0" eaLnBrk="1" latinLnBrk="0" hangingPunct="1">
      <a:defRPr sz="2400" kern="1200">
        <a:solidFill>
          <a:schemeClr val="tx1"/>
        </a:solidFill>
        <a:latin typeface="Verdana" panose="020B0604030504040204" pitchFamily="34" charset="0"/>
        <a:ea typeface="+mn-ea"/>
        <a:cs typeface="Times New Roman" panose="02020603050405020304" pitchFamily="18" charset="0"/>
      </a:defRPr>
    </a:lvl7pPr>
    <a:lvl8pPr marL="3200400" algn="l" defTabSz="914400" rtl="0" eaLnBrk="1" latinLnBrk="0" hangingPunct="1">
      <a:defRPr sz="2400" kern="1200">
        <a:solidFill>
          <a:schemeClr val="tx1"/>
        </a:solidFill>
        <a:latin typeface="Verdana" panose="020B0604030504040204" pitchFamily="34" charset="0"/>
        <a:ea typeface="+mn-ea"/>
        <a:cs typeface="Times New Roman" panose="02020603050405020304" pitchFamily="18" charset="0"/>
      </a:defRPr>
    </a:lvl8pPr>
    <a:lvl9pPr marL="3657600" algn="l" defTabSz="914400" rtl="0" eaLnBrk="1" latinLnBrk="0" hangingPunct="1">
      <a:defRPr sz="2400" kern="1200">
        <a:solidFill>
          <a:schemeClr val="tx1"/>
        </a:solidFill>
        <a:latin typeface="Verdana" panose="020B0604030504040204" pitchFamily="34" charset="0"/>
        <a:ea typeface="+mn-ea"/>
        <a:cs typeface="Times New Roman" panose="02020603050405020304" pitchFamily="18" charset="0"/>
      </a:defRPr>
    </a:lvl9pPr>
  </p:defaultTextStyle>
  <p:extLst>
    <p:ext uri="{EFAFB233-063F-42B5-8137-9DF3F51BA10A}">
      <p15:sldGuideLst xmlns:p15="http://schemas.microsoft.com/office/powerpoint/2012/main">
        <p15:guide id="1" orient="horz" pos="3884">
          <p15:clr>
            <a:srgbClr val="A4A3A4"/>
          </p15:clr>
        </p15:guide>
        <p15:guide id="2" pos="5692">
          <p15:clr>
            <a:srgbClr val="A4A3A4"/>
          </p15:clr>
        </p15:guide>
        <p15:guide id="3" pos="759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6699"/>
    <a:srgbClr val="006699"/>
    <a:srgbClr val="C3C3F7"/>
    <a:srgbClr val="8DC6FF"/>
    <a:srgbClr val="FFFF00"/>
    <a:srgbClr val="99CCFF"/>
    <a:srgbClr val="CCECFF"/>
    <a:srgbClr val="FF505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108" autoAdjust="0"/>
    <p:restoredTop sz="95332" autoAdjust="0"/>
  </p:normalViewPr>
  <p:slideViewPr>
    <p:cSldViewPr>
      <p:cViewPr varScale="1">
        <p:scale>
          <a:sx n="83" d="100"/>
          <a:sy n="83" d="100"/>
        </p:scale>
        <p:origin x="730" y="82"/>
      </p:cViewPr>
      <p:guideLst>
        <p:guide orient="horz" pos="3884"/>
        <p:guide pos="5692"/>
        <p:guide pos="7591"/>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75" d="100"/>
        <a:sy n="75"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notesMaster" Target="notesMasters/notesMaster1.xml"/><Relationship Id="rId68"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viewProps" Target="viewProps.xml"/><Relationship Id="rId5" Type="http://schemas.openxmlformats.org/officeDocument/2006/relationships/slide" Target="slides/slide1.xml"/><Relationship Id="rId61" Type="http://schemas.openxmlformats.org/officeDocument/2006/relationships/slide" Target="slides/slide57.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handoutMaster" Target="handoutMasters/handoutMaster1.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theme" Target="theme/theme1.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s>
</file>

<file path=ppt/_rels/viewProps.xml.rels><?xml version="1.0" encoding="UTF-8" standalone="yes"?>
<Relationships xmlns="http://schemas.openxmlformats.org/package/2006/relationships"><Relationship Id="rId1" Type="http://schemas.openxmlformats.org/officeDocument/2006/relationships/slide" Target="slides/slide4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5234"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a:cs typeface="Times New Roman" pitchFamily="18" charset="0"/>
              </a:defRPr>
            </a:lvl1pPr>
          </a:lstStyle>
          <a:p>
            <a:pPr>
              <a:defRPr/>
            </a:pPr>
            <a:endParaRPr lang="en-GB"/>
          </a:p>
        </p:txBody>
      </p:sp>
      <p:sp>
        <p:nvSpPr>
          <p:cNvPr id="95235"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a:cs typeface="Times New Roman" pitchFamily="18" charset="0"/>
              </a:defRPr>
            </a:lvl1pPr>
          </a:lstStyle>
          <a:p>
            <a:pPr>
              <a:defRPr/>
            </a:pPr>
            <a:endParaRPr lang="en-GB"/>
          </a:p>
        </p:txBody>
      </p:sp>
      <p:sp>
        <p:nvSpPr>
          <p:cNvPr id="95236"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a:cs typeface="Times New Roman" pitchFamily="18" charset="0"/>
              </a:defRPr>
            </a:lvl1pPr>
          </a:lstStyle>
          <a:p>
            <a:pPr>
              <a:defRPr/>
            </a:pPr>
            <a:endParaRPr lang="en-GB"/>
          </a:p>
        </p:txBody>
      </p:sp>
      <p:sp>
        <p:nvSpPr>
          <p:cNvPr id="95237"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smtClean="0"/>
            </a:lvl1pPr>
          </a:lstStyle>
          <a:p>
            <a:pPr>
              <a:defRPr/>
            </a:pPr>
            <a:fld id="{135E3296-4562-4CDD-96E8-1E8BCAABEA67}" type="slidenum">
              <a:rPr lang="en-GB" altLang="de-DE"/>
              <a:pPr>
                <a:defRPr/>
              </a:pPr>
              <a:t>‹#›</a:t>
            </a:fld>
            <a:endParaRPr lang="en-GB" altLang="de-DE"/>
          </a:p>
        </p:txBody>
      </p:sp>
    </p:spTree>
    <p:extLst>
      <p:ext uri="{BB962C8B-B14F-4D97-AF65-F5344CB8AC3E}">
        <p14:creationId xmlns:p14="http://schemas.microsoft.com/office/powerpoint/2010/main" val="363158812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99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a:cs typeface="Times New Roman" pitchFamily="18" charset="0"/>
              </a:defRPr>
            </a:lvl1pPr>
          </a:lstStyle>
          <a:p>
            <a:pPr>
              <a:defRPr/>
            </a:pPr>
            <a:endParaRPr lang="en-US"/>
          </a:p>
        </p:txBody>
      </p:sp>
      <p:sp>
        <p:nvSpPr>
          <p:cNvPr id="39939"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a:cs typeface="Times New Roman" pitchFamily="18" charset="0"/>
              </a:defRPr>
            </a:lvl1pPr>
          </a:lstStyle>
          <a:p>
            <a:pPr>
              <a:defRPr/>
            </a:pPr>
            <a:endParaRPr lang="en-US"/>
          </a:p>
        </p:txBody>
      </p:sp>
      <p:sp>
        <p:nvSpPr>
          <p:cNvPr id="2052"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41"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39942"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a:cs typeface="Times New Roman" pitchFamily="18" charset="0"/>
              </a:defRPr>
            </a:lvl1pPr>
          </a:lstStyle>
          <a:p>
            <a:pPr>
              <a:defRPr/>
            </a:pPr>
            <a:endParaRPr lang="en-US"/>
          </a:p>
        </p:txBody>
      </p:sp>
      <p:sp>
        <p:nvSpPr>
          <p:cNvPr id="39943"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smtClean="0"/>
            </a:lvl1pPr>
          </a:lstStyle>
          <a:p>
            <a:pPr>
              <a:defRPr/>
            </a:pPr>
            <a:fld id="{38D5DBB4-DEFF-4164-A394-C5EE75A77F18}" type="slidenum">
              <a:rPr lang="en-US" altLang="de-DE"/>
              <a:pPr>
                <a:defRPr/>
              </a:pPr>
              <a:t>‹#›</a:t>
            </a:fld>
            <a:endParaRPr lang="en-US" altLang="de-DE"/>
          </a:p>
        </p:txBody>
      </p:sp>
    </p:spTree>
    <p:extLst>
      <p:ext uri="{BB962C8B-B14F-4D97-AF65-F5344CB8AC3E}">
        <p14:creationId xmlns:p14="http://schemas.microsoft.com/office/powerpoint/2010/main" val="218954985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pPr/>
              <a:t>1</a:t>
            </a:fld>
            <a:endParaRPr lang="de-DE" dirty="0"/>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472D1714-005C-4E9B-8920-EF7C9C05D937}" type="slidenum">
              <a:rPr lang="en-US" altLang="de-DE" sz="1300">
                <a:latin typeface="Verdana" panose="020B0604030504040204" pitchFamily="34" charset="0"/>
              </a:rPr>
              <a:pPr>
                <a:spcBef>
                  <a:spcPct val="0"/>
                </a:spcBef>
              </a:pPr>
              <a:t>2</a:t>
            </a:fld>
            <a:endParaRPr lang="en-US" altLang="de-DE" sz="1300">
              <a:latin typeface="Verdana" panose="020B0604030504040204" pitchFamily="34" charset="0"/>
            </a:endParaRPr>
          </a:p>
        </p:txBody>
      </p:sp>
      <p:sp>
        <p:nvSpPr>
          <p:cNvPr id="7171" name="Rectangle 2"/>
          <p:cNvSpPr>
            <a:spLocks noGrp="1" noRot="1" noChangeAspect="1" noChangeArrowheads="1" noTextEdit="1"/>
          </p:cNvSpPr>
          <p:nvPr>
            <p:ph type="sldImg"/>
          </p:nvPr>
        </p:nvSpPr>
        <p:spPr>
          <a:xfrm>
            <a:off x="138113" y="768350"/>
            <a:ext cx="6823075" cy="3836988"/>
          </a:xfrm>
          <a:ln/>
        </p:spPr>
      </p:sp>
      <p:sp>
        <p:nvSpPr>
          <p:cNvPr id="7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27818806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6E46B1B7-D53D-4DC5-B68D-0468DCE4F46E}" type="slidenum">
              <a:rPr lang="en-US" altLang="de-DE" sz="1300">
                <a:latin typeface="Verdana" panose="020B0604030504040204" pitchFamily="34" charset="0"/>
              </a:rPr>
              <a:pPr>
                <a:spcBef>
                  <a:spcPct val="0"/>
                </a:spcBef>
              </a:pPr>
              <a:t>3</a:t>
            </a:fld>
            <a:endParaRPr lang="en-US" altLang="de-DE" sz="1300">
              <a:latin typeface="Verdana" panose="020B0604030504040204" pitchFamily="34" charset="0"/>
            </a:endParaRPr>
          </a:p>
        </p:txBody>
      </p:sp>
      <p:sp>
        <p:nvSpPr>
          <p:cNvPr id="9219" name="Rectangle 2"/>
          <p:cNvSpPr>
            <a:spLocks noGrp="1" noRot="1" noChangeAspect="1" noChangeArrowheads="1" noTextEdit="1"/>
          </p:cNvSpPr>
          <p:nvPr>
            <p:ph type="sldImg"/>
          </p:nvPr>
        </p:nvSpPr>
        <p:spPr>
          <a:xfrm>
            <a:off x="138113" y="768350"/>
            <a:ext cx="6823075" cy="3836988"/>
          </a:xfrm>
          <a:ln/>
        </p:spPr>
      </p:sp>
      <p:sp>
        <p:nvSpPr>
          <p:cNvPr id="9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40495867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5F38CB0A-78C8-48D8-84D6-1C78CCFC478A}" type="slidenum">
              <a:rPr lang="en-US" altLang="de-DE" sz="1300">
                <a:latin typeface="Verdana" panose="020B0604030504040204" pitchFamily="34" charset="0"/>
              </a:rPr>
              <a:pPr>
                <a:spcBef>
                  <a:spcPct val="0"/>
                </a:spcBef>
              </a:pPr>
              <a:t>4</a:t>
            </a:fld>
            <a:endParaRPr lang="en-US" altLang="de-DE" sz="1300">
              <a:latin typeface="Verdana" panose="020B0604030504040204" pitchFamily="34" charset="0"/>
            </a:endParaRPr>
          </a:p>
        </p:txBody>
      </p:sp>
      <p:sp>
        <p:nvSpPr>
          <p:cNvPr id="11267" name="Rectangle 2"/>
          <p:cNvSpPr>
            <a:spLocks noGrp="1" noRot="1" noChangeAspect="1" noChangeArrowheads="1" noTextEdit="1"/>
          </p:cNvSpPr>
          <p:nvPr>
            <p:ph type="sldImg"/>
          </p:nvPr>
        </p:nvSpPr>
        <p:spPr>
          <a:xfrm>
            <a:off x="138113" y="768350"/>
            <a:ext cx="6823075" cy="3836988"/>
          </a:xfrm>
          <a:ln/>
        </p:spPr>
      </p:sp>
      <p:sp>
        <p:nvSpPr>
          <p:cNvPr id="11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27602708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095CF2D8-77DE-4B7B-9078-06CC317DDB57}" type="slidenum">
              <a:rPr lang="en-US" altLang="de-DE" sz="1300">
                <a:latin typeface="Verdana" panose="020B0604030504040204" pitchFamily="34" charset="0"/>
              </a:rPr>
              <a:pPr>
                <a:spcBef>
                  <a:spcPct val="0"/>
                </a:spcBef>
              </a:pPr>
              <a:t>5</a:t>
            </a:fld>
            <a:endParaRPr lang="en-US" altLang="de-DE" sz="1300">
              <a:latin typeface="Verdana" panose="020B0604030504040204" pitchFamily="34" charset="0"/>
            </a:endParaRPr>
          </a:p>
        </p:txBody>
      </p:sp>
      <p:sp>
        <p:nvSpPr>
          <p:cNvPr id="13315" name="Rectangle 2"/>
          <p:cNvSpPr>
            <a:spLocks noGrp="1" noRot="1" noChangeAspect="1" noChangeArrowheads="1" noTextEdit="1"/>
          </p:cNvSpPr>
          <p:nvPr>
            <p:ph type="sldImg"/>
          </p:nvPr>
        </p:nvSpPr>
        <p:spPr>
          <a:xfrm>
            <a:off x="138113" y="768350"/>
            <a:ext cx="6823075" cy="3836988"/>
          </a:xfrm>
          <a:ln/>
        </p:spPr>
      </p:sp>
      <p:sp>
        <p:nvSpPr>
          <p:cNvPr id="13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33278099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095CF2D8-77DE-4B7B-9078-06CC317DDB57}" type="slidenum">
              <a:rPr lang="en-US" altLang="de-DE" sz="1300">
                <a:latin typeface="Verdana" panose="020B0604030504040204" pitchFamily="34" charset="0"/>
              </a:rPr>
              <a:pPr>
                <a:spcBef>
                  <a:spcPct val="0"/>
                </a:spcBef>
              </a:pPr>
              <a:t>6</a:t>
            </a:fld>
            <a:endParaRPr lang="en-US" altLang="de-DE" sz="1300">
              <a:latin typeface="Verdana" panose="020B0604030504040204" pitchFamily="34" charset="0"/>
            </a:endParaRPr>
          </a:p>
        </p:txBody>
      </p:sp>
      <p:sp>
        <p:nvSpPr>
          <p:cNvPr id="13315" name="Rectangle 2"/>
          <p:cNvSpPr>
            <a:spLocks noGrp="1" noRot="1" noChangeAspect="1" noChangeArrowheads="1" noTextEdit="1"/>
          </p:cNvSpPr>
          <p:nvPr>
            <p:ph type="sldImg"/>
          </p:nvPr>
        </p:nvSpPr>
        <p:spPr>
          <a:xfrm>
            <a:off x="138113" y="768350"/>
            <a:ext cx="6823075" cy="3836988"/>
          </a:xfrm>
          <a:ln/>
        </p:spPr>
      </p:sp>
      <p:sp>
        <p:nvSpPr>
          <p:cNvPr id="13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33278099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095CF2D8-77DE-4B7B-9078-06CC317DDB57}" type="slidenum">
              <a:rPr lang="en-US" altLang="de-DE" sz="1300">
                <a:latin typeface="Verdana" panose="020B0604030504040204" pitchFamily="34" charset="0"/>
              </a:rPr>
              <a:pPr>
                <a:spcBef>
                  <a:spcPct val="0"/>
                </a:spcBef>
              </a:pPr>
              <a:t>7</a:t>
            </a:fld>
            <a:endParaRPr lang="en-US" altLang="de-DE" sz="1300">
              <a:latin typeface="Verdana" panose="020B0604030504040204" pitchFamily="34" charset="0"/>
            </a:endParaRPr>
          </a:p>
        </p:txBody>
      </p:sp>
      <p:sp>
        <p:nvSpPr>
          <p:cNvPr id="13315" name="Rectangle 2"/>
          <p:cNvSpPr>
            <a:spLocks noGrp="1" noRot="1" noChangeAspect="1" noChangeArrowheads="1" noTextEdit="1"/>
          </p:cNvSpPr>
          <p:nvPr>
            <p:ph type="sldImg"/>
          </p:nvPr>
        </p:nvSpPr>
        <p:spPr>
          <a:xfrm>
            <a:off x="138113" y="768350"/>
            <a:ext cx="6823075" cy="3836988"/>
          </a:xfrm>
          <a:ln/>
        </p:spPr>
      </p:sp>
      <p:sp>
        <p:nvSpPr>
          <p:cNvPr id="13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33278099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7530EA19-4850-4F74-8A9E-E72632ADF73F}" type="slidenum">
              <a:rPr lang="en-US" altLang="de-DE" sz="1300">
                <a:latin typeface="Verdana" panose="020B0604030504040204" pitchFamily="34" charset="0"/>
              </a:rPr>
              <a:pPr>
                <a:spcBef>
                  <a:spcPct val="0"/>
                </a:spcBef>
              </a:pPr>
              <a:t>8</a:t>
            </a:fld>
            <a:endParaRPr lang="en-US" altLang="de-DE" sz="1300">
              <a:latin typeface="Verdana" panose="020B0604030504040204" pitchFamily="34" charset="0"/>
            </a:endParaRPr>
          </a:p>
        </p:txBody>
      </p:sp>
      <p:sp>
        <p:nvSpPr>
          <p:cNvPr id="19459" name="Rectangle 2"/>
          <p:cNvSpPr>
            <a:spLocks noGrp="1" noRot="1" noChangeAspect="1" noChangeArrowheads="1" noTextEdit="1"/>
          </p:cNvSpPr>
          <p:nvPr>
            <p:ph type="sldImg"/>
          </p:nvPr>
        </p:nvSpPr>
        <p:spPr>
          <a:xfrm>
            <a:off x="138113" y="768350"/>
            <a:ext cx="6823075" cy="3836988"/>
          </a:xfrm>
          <a:ln/>
        </p:spPr>
      </p:sp>
      <p:sp>
        <p:nvSpPr>
          <p:cNvPr id="19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8361807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61A9C780-51CF-41B0-BF45-B58AA1052F89}" type="slidenum">
              <a:rPr lang="en-US" altLang="de-DE" sz="1300">
                <a:latin typeface="Verdana" panose="020B0604030504040204" pitchFamily="34" charset="0"/>
              </a:rPr>
              <a:pPr>
                <a:spcBef>
                  <a:spcPct val="0"/>
                </a:spcBef>
              </a:pPr>
              <a:t>9</a:t>
            </a:fld>
            <a:endParaRPr lang="en-US" altLang="de-DE" sz="1300">
              <a:latin typeface="Verdana" panose="020B0604030504040204" pitchFamily="34" charset="0"/>
            </a:endParaRPr>
          </a:p>
        </p:txBody>
      </p:sp>
      <p:sp>
        <p:nvSpPr>
          <p:cNvPr id="21507" name="Rectangle 2"/>
          <p:cNvSpPr>
            <a:spLocks noGrp="1" noRot="1" noChangeAspect="1" noChangeArrowheads="1" noTextEdit="1"/>
          </p:cNvSpPr>
          <p:nvPr>
            <p:ph type="sldImg"/>
          </p:nvPr>
        </p:nvSpPr>
        <p:spPr>
          <a:xfrm>
            <a:off x="138113" y="768350"/>
            <a:ext cx="6823075" cy="3836988"/>
          </a:xfrm>
          <a:ln/>
        </p:spPr>
      </p:sp>
      <p:sp>
        <p:nvSpPr>
          <p:cNvPr id="21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9635967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6F09F289-33C5-4C98-B4FD-4F28FE475E25}" type="slidenum">
              <a:rPr lang="en-US" altLang="de-DE" sz="1300">
                <a:latin typeface="Verdana" panose="020B0604030504040204" pitchFamily="34" charset="0"/>
              </a:rPr>
              <a:pPr>
                <a:spcBef>
                  <a:spcPct val="0"/>
                </a:spcBef>
              </a:pPr>
              <a:t>10</a:t>
            </a:fld>
            <a:endParaRPr lang="en-US" altLang="de-DE" sz="1300">
              <a:latin typeface="Verdana" panose="020B0604030504040204" pitchFamily="34" charset="0"/>
            </a:endParaRPr>
          </a:p>
        </p:txBody>
      </p:sp>
      <p:sp>
        <p:nvSpPr>
          <p:cNvPr id="23555" name="Rectangle 2"/>
          <p:cNvSpPr>
            <a:spLocks noGrp="1" noRot="1" noChangeAspect="1" noChangeArrowheads="1" noTextEdit="1"/>
          </p:cNvSpPr>
          <p:nvPr>
            <p:ph type="sldImg"/>
          </p:nvPr>
        </p:nvSpPr>
        <p:spPr>
          <a:xfrm>
            <a:off x="138113" y="768350"/>
            <a:ext cx="6823075" cy="3836988"/>
          </a:xfrm>
          <a:ln/>
        </p:spPr>
      </p:sp>
      <p:sp>
        <p:nvSpPr>
          <p:cNvPr id="23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353395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6F09F289-33C5-4C98-B4FD-4F28FE475E25}" type="slidenum">
              <a:rPr lang="en-US" altLang="de-DE" sz="1300">
                <a:latin typeface="Verdana" panose="020B0604030504040204" pitchFamily="34" charset="0"/>
              </a:rPr>
              <a:pPr>
                <a:spcBef>
                  <a:spcPct val="0"/>
                </a:spcBef>
              </a:pPr>
              <a:t>11</a:t>
            </a:fld>
            <a:endParaRPr lang="en-US" altLang="de-DE" sz="1300">
              <a:latin typeface="Verdana" panose="020B0604030504040204" pitchFamily="34" charset="0"/>
            </a:endParaRPr>
          </a:p>
        </p:txBody>
      </p:sp>
      <p:sp>
        <p:nvSpPr>
          <p:cNvPr id="23555" name="Rectangle 2"/>
          <p:cNvSpPr>
            <a:spLocks noGrp="1" noRot="1" noChangeAspect="1" noChangeArrowheads="1" noTextEdit="1"/>
          </p:cNvSpPr>
          <p:nvPr>
            <p:ph type="sldImg"/>
          </p:nvPr>
        </p:nvSpPr>
        <p:spPr>
          <a:xfrm>
            <a:off x="138113" y="768350"/>
            <a:ext cx="6823075" cy="3836988"/>
          </a:xfrm>
          <a:ln/>
        </p:spPr>
      </p:sp>
      <p:sp>
        <p:nvSpPr>
          <p:cNvPr id="23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8141794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61A9C780-51CF-41B0-BF45-B58AA1052F89}" type="slidenum">
              <a:rPr lang="en-US" altLang="de-DE" sz="1300">
                <a:latin typeface="Verdana" panose="020B0604030504040204" pitchFamily="34" charset="0"/>
              </a:rPr>
              <a:pPr>
                <a:spcBef>
                  <a:spcPct val="0"/>
                </a:spcBef>
              </a:pPr>
              <a:t>12</a:t>
            </a:fld>
            <a:endParaRPr lang="en-US" altLang="de-DE" sz="1300">
              <a:latin typeface="Verdana" panose="020B0604030504040204" pitchFamily="34" charset="0"/>
            </a:endParaRPr>
          </a:p>
        </p:txBody>
      </p:sp>
      <p:sp>
        <p:nvSpPr>
          <p:cNvPr id="21507" name="Rectangle 2"/>
          <p:cNvSpPr>
            <a:spLocks noGrp="1" noRot="1" noChangeAspect="1" noChangeArrowheads="1" noTextEdit="1"/>
          </p:cNvSpPr>
          <p:nvPr>
            <p:ph type="sldImg"/>
          </p:nvPr>
        </p:nvSpPr>
        <p:spPr>
          <a:xfrm>
            <a:off x="138113" y="768350"/>
            <a:ext cx="6823075" cy="3836988"/>
          </a:xfrm>
          <a:ln/>
        </p:spPr>
      </p:sp>
      <p:sp>
        <p:nvSpPr>
          <p:cNvPr id="21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3021062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61A9C780-51CF-41B0-BF45-B58AA1052F89}" type="slidenum">
              <a:rPr lang="en-US" altLang="de-DE" sz="1300">
                <a:latin typeface="Verdana" panose="020B0604030504040204" pitchFamily="34" charset="0"/>
              </a:rPr>
              <a:pPr>
                <a:spcBef>
                  <a:spcPct val="0"/>
                </a:spcBef>
              </a:pPr>
              <a:t>13</a:t>
            </a:fld>
            <a:endParaRPr lang="en-US" altLang="de-DE" sz="1300">
              <a:latin typeface="Verdana" panose="020B0604030504040204" pitchFamily="34" charset="0"/>
            </a:endParaRPr>
          </a:p>
        </p:txBody>
      </p:sp>
      <p:sp>
        <p:nvSpPr>
          <p:cNvPr id="21507" name="Rectangle 2"/>
          <p:cNvSpPr>
            <a:spLocks noGrp="1" noRot="1" noChangeAspect="1" noChangeArrowheads="1" noTextEdit="1"/>
          </p:cNvSpPr>
          <p:nvPr>
            <p:ph type="sldImg"/>
          </p:nvPr>
        </p:nvSpPr>
        <p:spPr>
          <a:xfrm>
            <a:off x="138113" y="768350"/>
            <a:ext cx="6823075" cy="3836988"/>
          </a:xfrm>
          <a:ln/>
        </p:spPr>
      </p:sp>
      <p:sp>
        <p:nvSpPr>
          <p:cNvPr id="21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45652975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605FB921-6EC5-4003-8048-38F8D674D8EE}" type="slidenum">
              <a:rPr lang="en-US" altLang="de-DE" sz="1300">
                <a:latin typeface="Verdana" panose="020B0604030504040204" pitchFamily="34" charset="0"/>
              </a:rPr>
              <a:pPr>
                <a:spcBef>
                  <a:spcPct val="0"/>
                </a:spcBef>
              </a:pPr>
              <a:t>14</a:t>
            </a:fld>
            <a:endParaRPr lang="en-US" altLang="de-DE" sz="1300">
              <a:latin typeface="Verdana" panose="020B0604030504040204" pitchFamily="34" charset="0"/>
            </a:endParaRPr>
          </a:p>
        </p:txBody>
      </p:sp>
      <p:sp>
        <p:nvSpPr>
          <p:cNvPr id="31747" name="Rectangle 2"/>
          <p:cNvSpPr>
            <a:spLocks noGrp="1" noRot="1" noChangeAspect="1" noChangeArrowheads="1" noTextEdit="1"/>
          </p:cNvSpPr>
          <p:nvPr>
            <p:ph type="sldImg"/>
          </p:nvPr>
        </p:nvSpPr>
        <p:spPr>
          <a:xfrm>
            <a:off x="138113" y="768350"/>
            <a:ext cx="6823075"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318620101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605FB921-6EC5-4003-8048-38F8D674D8EE}" type="slidenum">
              <a:rPr lang="en-US" altLang="de-DE" sz="1300">
                <a:latin typeface="Verdana" panose="020B0604030504040204" pitchFamily="34" charset="0"/>
              </a:rPr>
              <a:pPr>
                <a:spcBef>
                  <a:spcPct val="0"/>
                </a:spcBef>
              </a:pPr>
              <a:t>15</a:t>
            </a:fld>
            <a:endParaRPr lang="en-US" altLang="de-DE" sz="1300">
              <a:latin typeface="Verdana" panose="020B0604030504040204" pitchFamily="34" charset="0"/>
            </a:endParaRPr>
          </a:p>
        </p:txBody>
      </p:sp>
      <p:sp>
        <p:nvSpPr>
          <p:cNvPr id="31747" name="Rectangle 2"/>
          <p:cNvSpPr>
            <a:spLocks noGrp="1" noRot="1" noChangeAspect="1" noChangeArrowheads="1" noTextEdit="1"/>
          </p:cNvSpPr>
          <p:nvPr>
            <p:ph type="sldImg"/>
          </p:nvPr>
        </p:nvSpPr>
        <p:spPr>
          <a:xfrm>
            <a:off x="138113" y="768350"/>
            <a:ext cx="6823075"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161218230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605FB921-6EC5-4003-8048-38F8D674D8EE}" type="slidenum">
              <a:rPr lang="en-US" altLang="de-DE" sz="1300">
                <a:latin typeface="Verdana" panose="020B0604030504040204" pitchFamily="34" charset="0"/>
              </a:rPr>
              <a:pPr>
                <a:spcBef>
                  <a:spcPct val="0"/>
                </a:spcBef>
              </a:pPr>
              <a:t>16</a:t>
            </a:fld>
            <a:endParaRPr lang="en-US" altLang="de-DE" sz="1300">
              <a:latin typeface="Verdana" panose="020B0604030504040204" pitchFamily="34" charset="0"/>
            </a:endParaRPr>
          </a:p>
        </p:txBody>
      </p:sp>
      <p:sp>
        <p:nvSpPr>
          <p:cNvPr id="31747" name="Rectangle 2"/>
          <p:cNvSpPr>
            <a:spLocks noGrp="1" noRot="1" noChangeAspect="1" noChangeArrowheads="1" noTextEdit="1"/>
          </p:cNvSpPr>
          <p:nvPr>
            <p:ph type="sldImg"/>
          </p:nvPr>
        </p:nvSpPr>
        <p:spPr>
          <a:xfrm>
            <a:off x="138113" y="768350"/>
            <a:ext cx="6823075"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43109796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E38FDD36-1A62-4DDD-A3A0-6F6D6A093773}" type="slidenum">
              <a:rPr lang="en-US" altLang="de-DE" sz="1300">
                <a:latin typeface="Verdana" panose="020B0604030504040204" pitchFamily="34" charset="0"/>
              </a:rPr>
              <a:pPr>
                <a:spcBef>
                  <a:spcPct val="0"/>
                </a:spcBef>
              </a:pPr>
              <a:t>17</a:t>
            </a:fld>
            <a:endParaRPr lang="en-US" altLang="de-DE" sz="1300">
              <a:latin typeface="Verdana" panose="020B0604030504040204" pitchFamily="34" charset="0"/>
            </a:endParaRPr>
          </a:p>
        </p:txBody>
      </p:sp>
      <p:sp>
        <p:nvSpPr>
          <p:cNvPr id="37891" name="Rectangle 2"/>
          <p:cNvSpPr>
            <a:spLocks noGrp="1" noRot="1" noChangeAspect="1" noChangeArrowheads="1" noTextEdit="1"/>
          </p:cNvSpPr>
          <p:nvPr>
            <p:ph type="sldImg"/>
          </p:nvPr>
        </p:nvSpPr>
        <p:spPr>
          <a:xfrm>
            <a:off x="138113" y="768350"/>
            <a:ext cx="6823075" cy="3836988"/>
          </a:xfrm>
          <a:ln/>
        </p:spPr>
      </p:sp>
      <p:sp>
        <p:nvSpPr>
          <p:cNvPr id="37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139625571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D156C50E-D182-4255-9F3F-5A990BB8DE2A}" type="slidenum">
              <a:rPr lang="en-US" altLang="de-DE" sz="1300">
                <a:latin typeface="Verdana" panose="020B0604030504040204" pitchFamily="34" charset="0"/>
              </a:rPr>
              <a:pPr>
                <a:spcBef>
                  <a:spcPct val="0"/>
                </a:spcBef>
              </a:pPr>
              <a:t>18</a:t>
            </a:fld>
            <a:endParaRPr lang="en-US" altLang="de-DE" sz="1300">
              <a:latin typeface="Verdana" panose="020B0604030504040204" pitchFamily="34" charset="0"/>
            </a:endParaRPr>
          </a:p>
        </p:txBody>
      </p:sp>
      <p:sp>
        <p:nvSpPr>
          <p:cNvPr id="39939" name="Rectangle 2"/>
          <p:cNvSpPr>
            <a:spLocks noGrp="1" noRot="1" noChangeAspect="1" noChangeArrowheads="1" noTextEdit="1"/>
          </p:cNvSpPr>
          <p:nvPr>
            <p:ph type="sldImg"/>
          </p:nvPr>
        </p:nvSpPr>
        <p:spPr>
          <a:xfrm>
            <a:off x="138113" y="768350"/>
            <a:ext cx="6823075" cy="3836988"/>
          </a:xfrm>
          <a:ln/>
        </p:spPr>
      </p:sp>
      <p:sp>
        <p:nvSpPr>
          <p:cNvPr id="39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345380318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9F677FB4-BFFB-42F3-8FD6-8C1B9A17CF50}" type="slidenum">
              <a:rPr lang="en-US" altLang="de-DE" sz="1300">
                <a:latin typeface="Verdana" panose="020B0604030504040204" pitchFamily="34" charset="0"/>
              </a:rPr>
              <a:pPr>
                <a:spcBef>
                  <a:spcPct val="0"/>
                </a:spcBef>
              </a:pPr>
              <a:t>19</a:t>
            </a:fld>
            <a:endParaRPr lang="en-US" altLang="de-DE" sz="1300">
              <a:latin typeface="Verdana" panose="020B0604030504040204" pitchFamily="34" charset="0"/>
            </a:endParaRPr>
          </a:p>
        </p:txBody>
      </p:sp>
      <p:sp>
        <p:nvSpPr>
          <p:cNvPr id="41987" name="Rectangle 2"/>
          <p:cNvSpPr>
            <a:spLocks noGrp="1" noRot="1" noChangeAspect="1" noChangeArrowheads="1" noTextEdit="1"/>
          </p:cNvSpPr>
          <p:nvPr>
            <p:ph type="sldImg"/>
          </p:nvPr>
        </p:nvSpPr>
        <p:spPr>
          <a:xfrm>
            <a:off x="138113" y="768350"/>
            <a:ext cx="6823075" cy="3836988"/>
          </a:xfrm>
          <a:ln/>
        </p:spPr>
      </p:sp>
      <p:sp>
        <p:nvSpPr>
          <p:cNvPr id="41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303415840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9F677FB4-BFFB-42F3-8FD6-8C1B9A17CF50}" type="slidenum">
              <a:rPr lang="en-US" altLang="de-DE" sz="1300">
                <a:latin typeface="Verdana" panose="020B0604030504040204" pitchFamily="34" charset="0"/>
              </a:rPr>
              <a:pPr>
                <a:spcBef>
                  <a:spcPct val="0"/>
                </a:spcBef>
              </a:pPr>
              <a:t>20</a:t>
            </a:fld>
            <a:endParaRPr lang="en-US" altLang="de-DE" sz="1300">
              <a:latin typeface="Verdana" panose="020B0604030504040204" pitchFamily="34" charset="0"/>
            </a:endParaRPr>
          </a:p>
        </p:txBody>
      </p:sp>
      <p:sp>
        <p:nvSpPr>
          <p:cNvPr id="41987" name="Rectangle 2"/>
          <p:cNvSpPr>
            <a:spLocks noGrp="1" noRot="1" noChangeAspect="1" noChangeArrowheads="1" noTextEdit="1"/>
          </p:cNvSpPr>
          <p:nvPr>
            <p:ph type="sldImg"/>
          </p:nvPr>
        </p:nvSpPr>
        <p:spPr>
          <a:xfrm>
            <a:off x="138113" y="768350"/>
            <a:ext cx="6823075" cy="3836988"/>
          </a:xfrm>
          <a:ln/>
        </p:spPr>
      </p:sp>
      <p:sp>
        <p:nvSpPr>
          <p:cNvPr id="41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155234807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9F677FB4-BFFB-42F3-8FD6-8C1B9A17CF50}" type="slidenum">
              <a:rPr lang="en-US" altLang="de-DE" sz="1300">
                <a:latin typeface="Verdana" panose="020B0604030504040204" pitchFamily="34" charset="0"/>
              </a:rPr>
              <a:pPr>
                <a:spcBef>
                  <a:spcPct val="0"/>
                </a:spcBef>
              </a:pPr>
              <a:t>21</a:t>
            </a:fld>
            <a:endParaRPr lang="en-US" altLang="de-DE" sz="1300">
              <a:latin typeface="Verdana" panose="020B0604030504040204" pitchFamily="34" charset="0"/>
            </a:endParaRPr>
          </a:p>
        </p:txBody>
      </p:sp>
      <p:sp>
        <p:nvSpPr>
          <p:cNvPr id="41987" name="Rectangle 2"/>
          <p:cNvSpPr>
            <a:spLocks noGrp="1" noRot="1" noChangeAspect="1" noChangeArrowheads="1" noTextEdit="1"/>
          </p:cNvSpPr>
          <p:nvPr>
            <p:ph type="sldImg"/>
          </p:nvPr>
        </p:nvSpPr>
        <p:spPr>
          <a:xfrm>
            <a:off x="138113" y="768350"/>
            <a:ext cx="6823075" cy="3836988"/>
          </a:xfrm>
          <a:ln/>
        </p:spPr>
      </p:sp>
      <p:sp>
        <p:nvSpPr>
          <p:cNvPr id="41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194665024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9F677FB4-BFFB-42F3-8FD6-8C1B9A17CF50}" type="slidenum">
              <a:rPr lang="en-US" altLang="de-DE" sz="1300">
                <a:latin typeface="Verdana" panose="020B0604030504040204" pitchFamily="34" charset="0"/>
              </a:rPr>
              <a:pPr>
                <a:spcBef>
                  <a:spcPct val="0"/>
                </a:spcBef>
              </a:pPr>
              <a:t>22</a:t>
            </a:fld>
            <a:endParaRPr lang="en-US" altLang="de-DE" sz="1300">
              <a:latin typeface="Verdana" panose="020B0604030504040204" pitchFamily="34" charset="0"/>
            </a:endParaRPr>
          </a:p>
        </p:txBody>
      </p:sp>
      <p:sp>
        <p:nvSpPr>
          <p:cNvPr id="41987" name="Rectangle 2"/>
          <p:cNvSpPr>
            <a:spLocks noGrp="1" noRot="1" noChangeAspect="1" noChangeArrowheads="1" noTextEdit="1"/>
          </p:cNvSpPr>
          <p:nvPr>
            <p:ph type="sldImg"/>
          </p:nvPr>
        </p:nvSpPr>
        <p:spPr>
          <a:xfrm>
            <a:off x="138113" y="768350"/>
            <a:ext cx="6823075" cy="3836988"/>
          </a:xfrm>
          <a:ln/>
        </p:spPr>
      </p:sp>
      <p:sp>
        <p:nvSpPr>
          <p:cNvPr id="41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314355269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9F677FB4-BFFB-42F3-8FD6-8C1B9A17CF50}" type="slidenum">
              <a:rPr lang="en-US" altLang="de-DE" sz="1300">
                <a:latin typeface="Verdana" panose="020B0604030504040204" pitchFamily="34" charset="0"/>
              </a:rPr>
              <a:pPr>
                <a:spcBef>
                  <a:spcPct val="0"/>
                </a:spcBef>
              </a:pPr>
              <a:t>23</a:t>
            </a:fld>
            <a:endParaRPr lang="en-US" altLang="de-DE" sz="1300">
              <a:latin typeface="Verdana" panose="020B0604030504040204" pitchFamily="34" charset="0"/>
            </a:endParaRPr>
          </a:p>
        </p:txBody>
      </p:sp>
      <p:sp>
        <p:nvSpPr>
          <p:cNvPr id="41987" name="Rectangle 2"/>
          <p:cNvSpPr>
            <a:spLocks noGrp="1" noRot="1" noChangeAspect="1" noChangeArrowheads="1" noTextEdit="1"/>
          </p:cNvSpPr>
          <p:nvPr>
            <p:ph type="sldImg"/>
          </p:nvPr>
        </p:nvSpPr>
        <p:spPr>
          <a:xfrm>
            <a:off x="138113" y="768350"/>
            <a:ext cx="6823075" cy="3836988"/>
          </a:xfrm>
          <a:ln/>
        </p:spPr>
      </p:sp>
      <p:sp>
        <p:nvSpPr>
          <p:cNvPr id="41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200701021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91DA4F7A-3655-4C21-97E6-6B239EDA427D}" type="slidenum">
              <a:rPr lang="en-US" altLang="de-DE" sz="1300">
                <a:latin typeface="Verdana" panose="020B0604030504040204" pitchFamily="34" charset="0"/>
              </a:rPr>
              <a:pPr>
                <a:spcBef>
                  <a:spcPct val="0"/>
                </a:spcBef>
              </a:pPr>
              <a:t>24</a:t>
            </a:fld>
            <a:endParaRPr lang="en-US" altLang="de-DE" sz="1300">
              <a:latin typeface="Verdana" panose="020B0604030504040204" pitchFamily="34" charset="0"/>
            </a:endParaRPr>
          </a:p>
        </p:txBody>
      </p:sp>
      <p:sp>
        <p:nvSpPr>
          <p:cNvPr id="52227" name="Rectangle 2"/>
          <p:cNvSpPr>
            <a:spLocks noGrp="1" noRot="1" noChangeAspect="1" noChangeArrowheads="1" noTextEdit="1"/>
          </p:cNvSpPr>
          <p:nvPr>
            <p:ph type="sldImg"/>
          </p:nvPr>
        </p:nvSpPr>
        <p:spPr>
          <a:xfrm>
            <a:off x="138113" y="768350"/>
            <a:ext cx="6823075" cy="3836988"/>
          </a:xfrm>
          <a:ln/>
        </p:spPr>
      </p:sp>
      <p:sp>
        <p:nvSpPr>
          <p:cNvPr id="52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80568509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marL="0" marR="0" lvl="0" indent="0" algn="r" defTabSz="990600" rtl="0" eaLnBrk="1" fontAlgn="base" latinLnBrk="0" hangingPunct="1">
              <a:lnSpc>
                <a:spcPct val="100000"/>
              </a:lnSpc>
              <a:spcBef>
                <a:spcPct val="0"/>
              </a:spcBef>
              <a:spcAft>
                <a:spcPct val="0"/>
              </a:spcAft>
              <a:buClrTx/>
              <a:buSzTx/>
              <a:buFontTx/>
              <a:buNone/>
              <a:tabLst/>
              <a:defRPr/>
            </a:pPr>
            <a:fld id="{C6673BF5-E29F-4409-9067-6CD6A55449C3}" type="slidenum">
              <a:rPr kumimoji="0" lang="en-US" altLang="de-DE" sz="1300" b="0" i="0" u="none" strike="noStrike" kern="1200" cap="none" spc="0" normalizeH="0" baseline="0" noProof="0" smtClean="0">
                <a:ln>
                  <a:noFill/>
                </a:ln>
                <a:solidFill>
                  <a:srgbClr val="000000"/>
                </a:solidFill>
                <a:effectLst/>
                <a:uLnTx/>
                <a:uFillTx/>
                <a:latin typeface="Verdana" panose="020B0604030504040204" pitchFamily="34" charset="0"/>
                <a:ea typeface="+mn-ea"/>
                <a:cs typeface="Times New Roman" panose="02020603050405020304" pitchFamily="18" charset="0"/>
              </a:rPr>
              <a:pPr marL="0" marR="0" lvl="0" indent="0" algn="r" defTabSz="990600" rtl="0" eaLnBrk="1" fontAlgn="base" latinLnBrk="0" hangingPunct="1">
                <a:lnSpc>
                  <a:spcPct val="100000"/>
                </a:lnSpc>
                <a:spcBef>
                  <a:spcPct val="0"/>
                </a:spcBef>
                <a:spcAft>
                  <a:spcPct val="0"/>
                </a:spcAft>
                <a:buClrTx/>
                <a:buSzTx/>
                <a:buFontTx/>
                <a:buNone/>
                <a:tabLst/>
                <a:defRPr/>
              </a:pPr>
              <a:t>25</a:t>
            </a:fld>
            <a:endParaRPr kumimoji="0" lang="en-US" altLang="de-DE" sz="1300" b="0" i="0" u="none" strike="noStrike" kern="1200" cap="none" spc="0" normalizeH="0" baseline="0" noProof="0">
              <a:ln>
                <a:noFill/>
              </a:ln>
              <a:solidFill>
                <a:srgbClr val="000000"/>
              </a:solidFill>
              <a:effectLst/>
              <a:uLnTx/>
              <a:uFillTx/>
              <a:latin typeface="Verdana" panose="020B0604030504040204" pitchFamily="34" charset="0"/>
              <a:ea typeface="+mn-ea"/>
              <a:cs typeface="Times New Roman" panose="02020603050405020304" pitchFamily="18" charset="0"/>
            </a:endParaRPr>
          </a:p>
        </p:txBody>
      </p:sp>
      <p:sp>
        <p:nvSpPr>
          <p:cNvPr id="54275" name="Rectangle 2"/>
          <p:cNvSpPr>
            <a:spLocks noGrp="1" noRot="1" noChangeAspect="1" noChangeArrowheads="1" noTextEdit="1"/>
          </p:cNvSpPr>
          <p:nvPr>
            <p:ph type="sldImg"/>
          </p:nvPr>
        </p:nvSpPr>
        <p:spPr>
          <a:xfrm>
            <a:off x="138113" y="768350"/>
            <a:ext cx="6823075" cy="3836988"/>
          </a:xfrm>
          <a:ln/>
        </p:spPr>
      </p:sp>
      <p:sp>
        <p:nvSpPr>
          <p:cNvPr id="54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78073246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4385449B-E10A-4FBC-803D-404C8060C37C}" type="slidenum">
              <a:rPr lang="en-US" altLang="de-DE" sz="1300">
                <a:latin typeface="Verdana" panose="020B0604030504040204" pitchFamily="34" charset="0"/>
              </a:rPr>
              <a:pPr>
                <a:spcBef>
                  <a:spcPct val="0"/>
                </a:spcBef>
              </a:pPr>
              <a:t>26</a:t>
            </a:fld>
            <a:endParaRPr lang="en-US" altLang="de-DE" sz="1300">
              <a:latin typeface="Verdana" panose="020B0604030504040204" pitchFamily="34" charset="0"/>
            </a:endParaRPr>
          </a:p>
        </p:txBody>
      </p:sp>
      <p:sp>
        <p:nvSpPr>
          <p:cNvPr id="56323" name="Rectangle 2"/>
          <p:cNvSpPr>
            <a:spLocks noGrp="1" noRot="1" noChangeAspect="1" noChangeArrowheads="1" noTextEdit="1"/>
          </p:cNvSpPr>
          <p:nvPr>
            <p:ph type="sldImg"/>
          </p:nvPr>
        </p:nvSpPr>
        <p:spPr>
          <a:xfrm>
            <a:off x="139700" y="768350"/>
            <a:ext cx="6821488" cy="3836988"/>
          </a:xfrm>
          <a:ln/>
        </p:spPr>
      </p:sp>
      <p:sp>
        <p:nvSpPr>
          <p:cNvPr id="56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68924084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705C8758-4FFC-4739-A9C9-EB11DAB0F8A9}" type="slidenum">
              <a:rPr lang="en-US" altLang="de-DE" sz="1300">
                <a:latin typeface="Verdana" panose="020B0604030504040204" pitchFamily="34" charset="0"/>
              </a:rPr>
              <a:pPr>
                <a:spcBef>
                  <a:spcPct val="0"/>
                </a:spcBef>
              </a:pPr>
              <a:t>27</a:t>
            </a:fld>
            <a:endParaRPr lang="en-US" altLang="de-DE" sz="1300">
              <a:latin typeface="Verdana" panose="020B0604030504040204" pitchFamily="34" charset="0"/>
            </a:endParaRPr>
          </a:p>
        </p:txBody>
      </p:sp>
      <p:sp>
        <p:nvSpPr>
          <p:cNvPr id="58371" name="Rectangle 2"/>
          <p:cNvSpPr>
            <a:spLocks noGrp="1" noRot="1" noChangeAspect="1" noChangeArrowheads="1" noTextEdit="1"/>
          </p:cNvSpPr>
          <p:nvPr>
            <p:ph type="sldImg"/>
          </p:nvPr>
        </p:nvSpPr>
        <p:spPr>
          <a:xfrm>
            <a:off x="138113" y="768350"/>
            <a:ext cx="6823075" cy="3836988"/>
          </a:xfrm>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75734167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B37164E8-BE87-4079-A683-80C3400CC522}" type="slidenum">
              <a:rPr lang="en-US" altLang="de-DE" sz="1300">
                <a:latin typeface="Verdana" panose="020B0604030504040204" pitchFamily="34" charset="0"/>
              </a:rPr>
              <a:pPr>
                <a:spcBef>
                  <a:spcPct val="0"/>
                </a:spcBef>
              </a:pPr>
              <a:t>28</a:t>
            </a:fld>
            <a:endParaRPr lang="en-US" altLang="de-DE" sz="1300">
              <a:latin typeface="Verdana" panose="020B0604030504040204" pitchFamily="34" charset="0"/>
            </a:endParaRPr>
          </a:p>
        </p:txBody>
      </p:sp>
      <p:sp>
        <p:nvSpPr>
          <p:cNvPr id="60419" name="Rectangle 2"/>
          <p:cNvSpPr>
            <a:spLocks noGrp="1" noRot="1" noChangeAspect="1" noChangeArrowheads="1" noTextEdit="1"/>
          </p:cNvSpPr>
          <p:nvPr>
            <p:ph type="sldImg"/>
          </p:nvPr>
        </p:nvSpPr>
        <p:spPr>
          <a:xfrm>
            <a:off x="138113" y="768350"/>
            <a:ext cx="6823075" cy="3836988"/>
          </a:xfrm>
          <a:ln/>
        </p:spPr>
      </p:sp>
      <p:sp>
        <p:nvSpPr>
          <p:cNvPr id="60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08308125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246B1601-7DAE-4AF9-8FC2-493244575DA1}" type="slidenum">
              <a:rPr lang="en-US" altLang="de-DE" sz="1300">
                <a:latin typeface="Verdana" panose="020B0604030504040204" pitchFamily="34" charset="0"/>
              </a:rPr>
              <a:pPr>
                <a:spcBef>
                  <a:spcPct val="0"/>
                </a:spcBef>
              </a:pPr>
              <a:t>29</a:t>
            </a:fld>
            <a:endParaRPr lang="en-US" altLang="de-DE" sz="1300">
              <a:latin typeface="Verdana" panose="020B0604030504040204" pitchFamily="34" charset="0"/>
            </a:endParaRPr>
          </a:p>
        </p:txBody>
      </p:sp>
      <p:sp>
        <p:nvSpPr>
          <p:cNvPr id="62467" name="Rectangle 2"/>
          <p:cNvSpPr>
            <a:spLocks noGrp="1" noRot="1" noChangeAspect="1" noChangeArrowheads="1" noTextEdit="1"/>
          </p:cNvSpPr>
          <p:nvPr>
            <p:ph type="sldImg"/>
          </p:nvPr>
        </p:nvSpPr>
        <p:spPr>
          <a:xfrm>
            <a:off x="138113" y="768350"/>
            <a:ext cx="6823075" cy="3836988"/>
          </a:xfrm>
          <a:ln/>
        </p:spPr>
      </p:sp>
      <p:sp>
        <p:nvSpPr>
          <p:cNvPr id="62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01805445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90B59491-AB17-426B-B446-A72DB8F8E26B}" type="slidenum">
              <a:rPr lang="en-US" altLang="de-DE" sz="1300">
                <a:latin typeface="Verdana" panose="020B0604030504040204" pitchFamily="34" charset="0"/>
              </a:rPr>
              <a:pPr>
                <a:spcBef>
                  <a:spcPct val="0"/>
                </a:spcBef>
              </a:pPr>
              <a:t>30</a:t>
            </a:fld>
            <a:endParaRPr lang="en-US" altLang="de-DE" sz="1300">
              <a:latin typeface="Verdana" panose="020B0604030504040204" pitchFamily="34" charset="0"/>
            </a:endParaRPr>
          </a:p>
        </p:txBody>
      </p:sp>
      <p:sp>
        <p:nvSpPr>
          <p:cNvPr id="64515" name="Rectangle 2"/>
          <p:cNvSpPr>
            <a:spLocks noGrp="1" noRot="1" noChangeAspect="1" noChangeArrowheads="1" noTextEdit="1"/>
          </p:cNvSpPr>
          <p:nvPr>
            <p:ph type="sldImg"/>
          </p:nvPr>
        </p:nvSpPr>
        <p:spPr>
          <a:xfrm>
            <a:off x="138113" y="768350"/>
            <a:ext cx="6823075" cy="3836988"/>
          </a:xfrm>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79074933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3AB473FC-C0F0-40E7-A448-81E20B0F2D61}" type="slidenum">
              <a:rPr lang="en-US" altLang="de-DE" sz="1300">
                <a:latin typeface="Verdana" panose="020B0604030504040204" pitchFamily="34" charset="0"/>
              </a:rPr>
              <a:pPr>
                <a:spcBef>
                  <a:spcPct val="0"/>
                </a:spcBef>
              </a:pPr>
              <a:t>31</a:t>
            </a:fld>
            <a:endParaRPr lang="en-US" altLang="de-DE" sz="1300">
              <a:latin typeface="Verdana" panose="020B0604030504040204" pitchFamily="34" charset="0"/>
            </a:endParaRPr>
          </a:p>
        </p:txBody>
      </p:sp>
      <p:sp>
        <p:nvSpPr>
          <p:cNvPr id="66563" name="Rectangle 2"/>
          <p:cNvSpPr>
            <a:spLocks noGrp="1" noRot="1" noChangeAspect="1" noChangeArrowheads="1" noTextEdit="1"/>
          </p:cNvSpPr>
          <p:nvPr>
            <p:ph type="sldImg"/>
          </p:nvPr>
        </p:nvSpPr>
        <p:spPr>
          <a:xfrm>
            <a:off x="138113" y="768350"/>
            <a:ext cx="6823075" cy="3836988"/>
          </a:xfrm>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08790366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4040BA9F-D1BA-465E-976D-0F53878F4BE0}" type="slidenum">
              <a:rPr lang="en-US" altLang="de-DE" sz="1300">
                <a:latin typeface="Verdana" panose="020B0604030504040204" pitchFamily="34" charset="0"/>
              </a:rPr>
              <a:pPr>
                <a:spcBef>
                  <a:spcPct val="0"/>
                </a:spcBef>
              </a:pPr>
              <a:t>32</a:t>
            </a:fld>
            <a:endParaRPr lang="en-US" altLang="de-DE" sz="1300">
              <a:latin typeface="Verdana" panose="020B0604030504040204" pitchFamily="34" charset="0"/>
            </a:endParaRPr>
          </a:p>
        </p:txBody>
      </p:sp>
      <p:sp>
        <p:nvSpPr>
          <p:cNvPr id="68611" name="Rectangle 2"/>
          <p:cNvSpPr>
            <a:spLocks noGrp="1" noRot="1" noChangeAspect="1" noChangeArrowheads="1" noTextEdit="1"/>
          </p:cNvSpPr>
          <p:nvPr>
            <p:ph type="sldImg"/>
          </p:nvPr>
        </p:nvSpPr>
        <p:spPr>
          <a:xfrm>
            <a:off x="138113" y="768350"/>
            <a:ext cx="6823075" cy="3836988"/>
          </a:xfrm>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65883155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C411A5EF-D24E-490D-893E-3B478203398B}" type="slidenum">
              <a:rPr lang="en-US" altLang="de-DE" sz="1300">
                <a:latin typeface="Verdana" panose="020B0604030504040204" pitchFamily="34" charset="0"/>
              </a:rPr>
              <a:pPr>
                <a:spcBef>
                  <a:spcPct val="0"/>
                </a:spcBef>
              </a:pPr>
              <a:t>33</a:t>
            </a:fld>
            <a:endParaRPr lang="en-US" altLang="de-DE" sz="1300">
              <a:latin typeface="Verdana" panose="020B0604030504040204" pitchFamily="34" charset="0"/>
            </a:endParaRPr>
          </a:p>
        </p:txBody>
      </p:sp>
      <p:sp>
        <p:nvSpPr>
          <p:cNvPr id="70659" name="Rectangle 2"/>
          <p:cNvSpPr>
            <a:spLocks noGrp="1" noRot="1" noChangeAspect="1" noChangeArrowheads="1" noTextEdit="1"/>
          </p:cNvSpPr>
          <p:nvPr>
            <p:ph type="sldImg"/>
          </p:nvPr>
        </p:nvSpPr>
        <p:spPr>
          <a:xfrm>
            <a:off x="138113" y="768350"/>
            <a:ext cx="6823075" cy="3836988"/>
          </a:xfrm>
          <a:ln/>
        </p:spPr>
      </p:sp>
      <p:sp>
        <p:nvSpPr>
          <p:cNvPr id="70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27982008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A7F709AF-07FA-4298-A202-50BE534B1AA3}" type="slidenum">
              <a:rPr lang="en-US" altLang="de-DE" sz="1300">
                <a:latin typeface="Verdana" panose="020B0604030504040204" pitchFamily="34" charset="0"/>
              </a:rPr>
              <a:pPr>
                <a:spcBef>
                  <a:spcPct val="0"/>
                </a:spcBef>
              </a:pPr>
              <a:t>34</a:t>
            </a:fld>
            <a:endParaRPr lang="en-US" altLang="de-DE" sz="1300">
              <a:latin typeface="Verdana" panose="020B0604030504040204" pitchFamily="34" charset="0"/>
            </a:endParaRPr>
          </a:p>
        </p:txBody>
      </p:sp>
      <p:sp>
        <p:nvSpPr>
          <p:cNvPr id="72707" name="Rectangle 1026"/>
          <p:cNvSpPr>
            <a:spLocks noGrp="1" noRot="1" noChangeAspect="1" noChangeArrowheads="1" noTextEdit="1"/>
          </p:cNvSpPr>
          <p:nvPr>
            <p:ph type="sldImg"/>
          </p:nvPr>
        </p:nvSpPr>
        <p:spPr>
          <a:xfrm>
            <a:off x="138113" y="768350"/>
            <a:ext cx="6823075" cy="3836988"/>
          </a:xfrm>
          <a:ln/>
        </p:spPr>
      </p:sp>
      <p:sp>
        <p:nvSpPr>
          <p:cNvPr id="72708"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408376049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0E6EE173-1DFC-47FB-B47E-65D5629220C0}" type="slidenum">
              <a:rPr lang="en-US" altLang="de-DE" sz="1300">
                <a:latin typeface="Verdana" panose="020B0604030504040204" pitchFamily="34" charset="0"/>
              </a:rPr>
              <a:pPr>
                <a:spcBef>
                  <a:spcPct val="0"/>
                </a:spcBef>
              </a:pPr>
              <a:t>35</a:t>
            </a:fld>
            <a:endParaRPr lang="en-US" altLang="de-DE" sz="1300">
              <a:latin typeface="Verdana" panose="020B0604030504040204" pitchFamily="34" charset="0"/>
            </a:endParaRPr>
          </a:p>
        </p:txBody>
      </p:sp>
      <p:sp>
        <p:nvSpPr>
          <p:cNvPr id="74755" name="Rectangle 2"/>
          <p:cNvSpPr>
            <a:spLocks noGrp="1" noRot="1" noChangeAspect="1" noChangeArrowheads="1" noTextEdit="1"/>
          </p:cNvSpPr>
          <p:nvPr>
            <p:ph type="sldImg"/>
          </p:nvPr>
        </p:nvSpPr>
        <p:spPr>
          <a:xfrm>
            <a:off x="138113" y="768350"/>
            <a:ext cx="6823075" cy="3836988"/>
          </a:xfrm>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63134954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5B9ED640-8806-4478-AE20-97F307D5AAD0}" type="slidenum">
              <a:rPr lang="en-US" altLang="de-DE" sz="1300">
                <a:latin typeface="Verdana" panose="020B0604030504040204" pitchFamily="34" charset="0"/>
              </a:rPr>
              <a:pPr>
                <a:spcBef>
                  <a:spcPct val="0"/>
                </a:spcBef>
              </a:pPr>
              <a:t>36</a:t>
            </a:fld>
            <a:endParaRPr lang="en-US" altLang="de-DE" sz="1300">
              <a:latin typeface="Verdana" panose="020B0604030504040204" pitchFamily="34" charset="0"/>
            </a:endParaRPr>
          </a:p>
        </p:txBody>
      </p:sp>
      <p:sp>
        <p:nvSpPr>
          <p:cNvPr id="82947" name="Rectangle 2"/>
          <p:cNvSpPr>
            <a:spLocks noGrp="1" noRot="1" noChangeAspect="1" noChangeArrowheads="1" noTextEdit="1"/>
          </p:cNvSpPr>
          <p:nvPr>
            <p:ph type="sldImg"/>
          </p:nvPr>
        </p:nvSpPr>
        <p:spPr>
          <a:xfrm>
            <a:off x="138113" y="768350"/>
            <a:ext cx="6823075" cy="3836988"/>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49429204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5B9ED640-8806-4478-AE20-97F307D5AAD0}" type="slidenum">
              <a:rPr lang="en-US" altLang="de-DE" sz="1300">
                <a:latin typeface="Verdana" panose="020B0604030504040204" pitchFamily="34" charset="0"/>
              </a:rPr>
              <a:pPr>
                <a:spcBef>
                  <a:spcPct val="0"/>
                </a:spcBef>
              </a:pPr>
              <a:t>37</a:t>
            </a:fld>
            <a:endParaRPr lang="en-US" altLang="de-DE" sz="1300">
              <a:latin typeface="Verdana" panose="020B0604030504040204" pitchFamily="34" charset="0"/>
            </a:endParaRPr>
          </a:p>
        </p:txBody>
      </p:sp>
      <p:sp>
        <p:nvSpPr>
          <p:cNvPr id="82947" name="Rectangle 2"/>
          <p:cNvSpPr>
            <a:spLocks noGrp="1" noRot="1" noChangeAspect="1" noChangeArrowheads="1" noTextEdit="1"/>
          </p:cNvSpPr>
          <p:nvPr>
            <p:ph type="sldImg"/>
          </p:nvPr>
        </p:nvSpPr>
        <p:spPr>
          <a:xfrm>
            <a:off x="138113" y="768350"/>
            <a:ext cx="6823075" cy="3836988"/>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92696926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5B9ED640-8806-4478-AE20-97F307D5AAD0}" type="slidenum">
              <a:rPr lang="en-US" altLang="de-DE" sz="1300">
                <a:latin typeface="Verdana" panose="020B0604030504040204" pitchFamily="34" charset="0"/>
              </a:rPr>
              <a:pPr>
                <a:spcBef>
                  <a:spcPct val="0"/>
                </a:spcBef>
              </a:pPr>
              <a:t>38</a:t>
            </a:fld>
            <a:endParaRPr lang="en-US" altLang="de-DE" sz="1300">
              <a:latin typeface="Verdana" panose="020B0604030504040204" pitchFamily="34" charset="0"/>
            </a:endParaRPr>
          </a:p>
        </p:txBody>
      </p:sp>
      <p:sp>
        <p:nvSpPr>
          <p:cNvPr id="82947" name="Rectangle 2"/>
          <p:cNvSpPr>
            <a:spLocks noGrp="1" noRot="1" noChangeAspect="1" noChangeArrowheads="1" noTextEdit="1"/>
          </p:cNvSpPr>
          <p:nvPr>
            <p:ph type="sldImg"/>
          </p:nvPr>
        </p:nvSpPr>
        <p:spPr>
          <a:xfrm>
            <a:off x="138113" y="768350"/>
            <a:ext cx="6823075" cy="3836988"/>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414382935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5B9ED640-8806-4478-AE20-97F307D5AAD0}" type="slidenum">
              <a:rPr lang="en-US" altLang="de-DE" sz="1300">
                <a:latin typeface="Verdana" panose="020B0604030504040204" pitchFamily="34" charset="0"/>
              </a:rPr>
              <a:pPr>
                <a:spcBef>
                  <a:spcPct val="0"/>
                </a:spcBef>
              </a:pPr>
              <a:t>39</a:t>
            </a:fld>
            <a:endParaRPr lang="en-US" altLang="de-DE" sz="1300">
              <a:latin typeface="Verdana" panose="020B0604030504040204" pitchFamily="34" charset="0"/>
            </a:endParaRPr>
          </a:p>
        </p:txBody>
      </p:sp>
      <p:sp>
        <p:nvSpPr>
          <p:cNvPr id="82947" name="Rectangle 2"/>
          <p:cNvSpPr>
            <a:spLocks noGrp="1" noRot="1" noChangeAspect="1" noChangeArrowheads="1" noTextEdit="1"/>
          </p:cNvSpPr>
          <p:nvPr>
            <p:ph type="sldImg"/>
          </p:nvPr>
        </p:nvSpPr>
        <p:spPr>
          <a:xfrm>
            <a:off x="138113" y="768350"/>
            <a:ext cx="6823075" cy="3836988"/>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26873293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B328607C-2720-4CD7-AAE4-F4B983CFE469}" type="slidenum">
              <a:rPr lang="en-US" altLang="de-DE" sz="1300">
                <a:latin typeface="Verdana" panose="020B0604030504040204" pitchFamily="34" charset="0"/>
              </a:rPr>
              <a:pPr>
                <a:spcBef>
                  <a:spcPct val="0"/>
                </a:spcBef>
              </a:pPr>
              <a:t>40</a:t>
            </a:fld>
            <a:endParaRPr lang="en-US" altLang="de-DE" sz="1300">
              <a:latin typeface="Verdana" panose="020B0604030504040204" pitchFamily="34" charset="0"/>
            </a:endParaRPr>
          </a:p>
        </p:txBody>
      </p:sp>
      <p:sp>
        <p:nvSpPr>
          <p:cNvPr id="84995" name="Rectangle 2"/>
          <p:cNvSpPr>
            <a:spLocks noGrp="1" noRot="1" noChangeAspect="1" noChangeArrowheads="1" noTextEdit="1"/>
          </p:cNvSpPr>
          <p:nvPr>
            <p:ph type="sldImg"/>
          </p:nvPr>
        </p:nvSpPr>
        <p:spPr>
          <a:xfrm>
            <a:off x="138113" y="768350"/>
            <a:ext cx="6823075" cy="3836988"/>
          </a:xfrm>
          <a:ln/>
        </p:spPr>
      </p:sp>
      <p:sp>
        <p:nvSpPr>
          <p:cNvPr id="84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08573133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20D358CF-6EF9-4D4E-9C31-08619C11A2E4}" type="slidenum">
              <a:rPr lang="en-US" altLang="de-DE" sz="1300">
                <a:latin typeface="Verdana" panose="020B0604030504040204" pitchFamily="34" charset="0"/>
              </a:rPr>
              <a:pPr>
                <a:spcBef>
                  <a:spcPct val="0"/>
                </a:spcBef>
              </a:pPr>
              <a:t>41</a:t>
            </a:fld>
            <a:endParaRPr lang="en-US" altLang="de-DE" sz="1300">
              <a:latin typeface="Verdana" panose="020B0604030504040204" pitchFamily="34" charset="0"/>
            </a:endParaRPr>
          </a:p>
        </p:txBody>
      </p:sp>
      <p:sp>
        <p:nvSpPr>
          <p:cNvPr id="87043" name="Rectangle 2"/>
          <p:cNvSpPr>
            <a:spLocks noGrp="1" noRot="1" noChangeAspect="1" noChangeArrowheads="1" noTextEdit="1"/>
          </p:cNvSpPr>
          <p:nvPr>
            <p:ph type="sldImg"/>
          </p:nvPr>
        </p:nvSpPr>
        <p:spPr>
          <a:xfrm>
            <a:off x="138113" y="768350"/>
            <a:ext cx="6823075"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73087410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A783B399-55F8-4B9D-A9BD-30426CB359C0}" type="slidenum">
              <a:rPr lang="en-US" altLang="de-DE" sz="1300">
                <a:latin typeface="Verdana" panose="020B0604030504040204" pitchFamily="34" charset="0"/>
              </a:rPr>
              <a:pPr>
                <a:spcBef>
                  <a:spcPct val="0"/>
                </a:spcBef>
              </a:pPr>
              <a:t>42</a:t>
            </a:fld>
            <a:endParaRPr lang="en-US" altLang="de-DE" sz="1300">
              <a:latin typeface="Verdana" panose="020B0604030504040204" pitchFamily="34" charset="0"/>
            </a:endParaRPr>
          </a:p>
        </p:txBody>
      </p:sp>
      <p:sp>
        <p:nvSpPr>
          <p:cNvPr id="89091" name="Rectangle 2"/>
          <p:cNvSpPr>
            <a:spLocks noGrp="1" noRot="1" noChangeAspect="1" noChangeArrowheads="1" noTextEdit="1"/>
          </p:cNvSpPr>
          <p:nvPr>
            <p:ph type="sldImg"/>
          </p:nvPr>
        </p:nvSpPr>
        <p:spPr>
          <a:xfrm>
            <a:off x="138113" y="768350"/>
            <a:ext cx="6823075" cy="3836988"/>
          </a:xfrm>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89401592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39AFBF19-67EC-462A-8114-F3735BEEAA47}" type="slidenum">
              <a:rPr lang="en-US" altLang="de-DE" sz="1300">
                <a:latin typeface="Verdana" panose="020B0604030504040204" pitchFamily="34" charset="0"/>
              </a:rPr>
              <a:pPr>
                <a:spcBef>
                  <a:spcPct val="0"/>
                </a:spcBef>
              </a:pPr>
              <a:t>43</a:t>
            </a:fld>
            <a:endParaRPr lang="en-US" altLang="de-DE" sz="1300">
              <a:latin typeface="Verdana" panose="020B0604030504040204" pitchFamily="34" charset="0"/>
            </a:endParaRPr>
          </a:p>
        </p:txBody>
      </p:sp>
      <p:sp>
        <p:nvSpPr>
          <p:cNvPr id="91139" name="Rectangle 1026"/>
          <p:cNvSpPr>
            <a:spLocks noGrp="1" noRot="1" noChangeAspect="1" noChangeArrowheads="1" noTextEdit="1"/>
          </p:cNvSpPr>
          <p:nvPr>
            <p:ph type="sldImg"/>
          </p:nvPr>
        </p:nvSpPr>
        <p:spPr>
          <a:xfrm>
            <a:off x="138113" y="768350"/>
            <a:ext cx="6823075" cy="3836988"/>
          </a:xfrm>
          <a:ln/>
        </p:spPr>
      </p:sp>
      <p:sp>
        <p:nvSpPr>
          <p:cNvPr id="9114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06217918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E8E137FA-9ACE-49AA-9F82-7371E6CFBF19}" type="slidenum">
              <a:rPr lang="en-US" altLang="de-DE" sz="1300">
                <a:latin typeface="Verdana" panose="020B0604030504040204" pitchFamily="34" charset="0"/>
              </a:rPr>
              <a:pPr>
                <a:spcBef>
                  <a:spcPct val="0"/>
                </a:spcBef>
              </a:pPr>
              <a:t>44</a:t>
            </a:fld>
            <a:endParaRPr lang="en-US" altLang="de-DE" sz="1300">
              <a:latin typeface="Verdana" panose="020B0604030504040204" pitchFamily="34" charset="0"/>
            </a:endParaRPr>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9364500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D3413A60-267A-4DB2-B02C-3708F897CC43}" type="slidenum">
              <a:rPr lang="en-US" altLang="de-DE" sz="1300">
                <a:latin typeface="Verdana" panose="020B0604030504040204" pitchFamily="34" charset="0"/>
              </a:rPr>
              <a:pPr>
                <a:spcBef>
                  <a:spcPct val="0"/>
                </a:spcBef>
              </a:pPr>
              <a:t>45</a:t>
            </a:fld>
            <a:endParaRPr lang="en-US" altLang="de-DE" sz="1300">
              <a:latin typeface="Verdana" panose="020B0604030504040204" pitchFamily="34" charset="0"/>
            </a:endParaRPr>
          </a:p>
        </p:txBody>
      </p:sp>
      <p:sp>
        <p:nvSpPr>
          <p:cNvPr id="95235" name="Rectangle 2"/>
          <p:cNvSpPr>
            <a:spLocks noGrp="1" noRot="1" noChangeAspect="1" noChangeArrowheads="1" noTextEdit="1"/>
          </p:cNvSpPr>
          <p:nvPr>
            <p:ph type="sldImg"/>
          </p:nvPr>
        </p:nvSpPr>
        <p:spPr>
          <a:xfrm>
            <a:off x="138113" y="768350"/>
            <a:ext cx="6823075" cy="3836988"/>
          </a:xfrm>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91726084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4D9AA66E-8EF7-4441-968E-08FF61770755}" type="slidenum">
              <a:rPr lang="en-US" altLang="de-DE" sz="1300">
                <a:latin typeface="Verdana" panose="020B0604030504040204" pitchFamily="34" charset="0"/>
              </a:rPr>
              <a:pPr>
                <a:spcBef>
                  <a:spcPct val="0"/>
                </a:spcBef>
              </a:pPr>
              <a:t>46</a:t>
            </a:fld>
            <a:endParaRPr lang="en-US" altLang="de-DE" sz="1300">
              <a:latin typeface="Verdana" panose="020B0604030504040204" pitchFamily="34" charset="0"/>
            </a:endParaRPr>
          </a:p>
        </p:txBody>
      </p:sp>
      <p:sp>
        <p:nvSpPr>
          <p:cNvPr id="97283" name="Rectangle 2"/>
          <p:cNvSpPr>
            <a:spLocks noGrp="1" noRot="1" noChangeAspect="1" noChangeArrowheads="1" noTextEdit="1"/>
          </p:cNvSpPr>
          <p:nvPr>
            <p:ph type="sldImg"/>
          </p:nvPr>
        </p:nvSpPr>
        <p:spPr>
          <a:xfrm>
            <a:off x="138113" y="768350"/>
            <a:ext cx="6823075" cy="3836988"/>
          </a:xfrm>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64375124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D16AAA96-D571-4197-AB04-F29C2290CF0D}" type="slidenum">
              <a:rPr lang="en-US" altLang="de-DE" sz="1300">
                <a:latin typeface="Verdana" panose="020B0604030504040204" pitchFamily="34" charset="0"/>
              </a:rPr>
              <a:pPr>
                <a:spcBef>
                  <a:spcPct val="0"/>
                </a:spcBef>
              </a:pPr>
              <a:t>47</a:t>
            </a:fld>
            <a:endParaRPr lang="en-US" altLang="de-DE" sz="1300">
              <a:latin typeface="Verdana" panose="020B0604030504040204" pitchFamily="34" charset="0"/>
            </a:endParaRPr>
          </a:p>
        </p:txBody>
      </p:sp>
      <p:sp>
        <p:nvSpPr>
          <p:cNvPr id="99331" name="Rectangle 2"/>
          <p:cNvSpPr>
            <a:spLocks noGrp="1" noRot="1" noChangeAspect="1" noChangeArrowheads="1" noTextEdit="1"/>
          </p:cNvSpPr>
          <p:nvPr>
            <p:ph type="sldImg"/>
          </p:nvPr>
        </p:nvSpPr>
        <p:spPr>
          <a:xfrm>
            <a:off x="138113" y="768350"/>
            <a:ext cx="6823075" cy="3836988"/>
          </a:xfrm>
          <a:ln/>
        </p:spPr>
      </p:sp>
      <p:sp>
        <p:nvSpPr>
          <p:cNvPr id="99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414536328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762605F6-C9D2-465D-8F1C-050B52CE74AB}" type="slidenum">
              <a:rPr lang="en-US" altLang="de-DE" sz="1300">
                <a:latin typeface="Verdana" panose="020B0604030504040204" pitchFamily="34" charset="0"/>
              </a:rPr>
              <a:pPr>
                <a:spcBef>
                  <a:spcPct val="0"/>
                </a:spcBef>
              </a:pPr>
              <a:t>48</a:t>
            </a:fld>
            <a:endParaRPr lang="en-US" altLang="de-DE" sz="1300">
              <a:latin typeface="Verdana" panose="020B0604030504040204" pitchFamily="34" charset="0"/>
            </a:endParaRPr>
          </a:p>
        </p:txBody>
      </p:sp>
      <p:sp>
        <p:nvSpPr>
          <p:cNvPr id="101379" name="Rectangle 2"/>
          <p:cNvSpPr>
            <a:spLocks noGrp="1" noRot="1" noChangeAspect="1" noChangeArrowheads="1" noTextEdit="1"/>
          </p:cNvSpPr>
          <p:nvPr>
            <p:ph type="sldImg"/>
          </p:nvPr>
        </p:nvSpPr>
        <p:spPr>
          <a:xfrm>
            <a:off x="138113" y="768350"/>
            <a:ext cx="6823075" cy="3836988"/>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70893056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8771A0A0-DE41-44C0-96CC-EC5765F66F05}" type="slidenum">
              <a:rPr lang="en-US" altLang="de-DE" sz="1300">
                <a:latin typeface="Verdana" panose="020B0604030504040204" pitchFamily="34" charset="0"/>
              </a:rPr>
              <a:pPr>
                <a:spcBef>
                  <a:spcPct val="0"/>
                </a:spcBef>
              </a:pPr>
              <a:t>49</a:t>
            </a:fld>
            <a:endParaRPr lang="en-US" altLang="de-DE" sz="1300">
              <a:latin typeface="Verdana" panose="020B0604030504040204" pitchFamily="34" charset="0"/>
            </a:endParaRPr>
          </a:p>
        </p:txBody>
      </p:sp>
      <p:sp>
        <p:nvSpPr>
          <p:cNvPr id="103427" name="Rectangle 2"/>
          <p:cNvSpPr>
            <a:spLocks noGrp="1" noRot="1" noChangeAspect="1" noChangeArrowheads="1" noTextEdit="1"/>
          </p:cNvSpPr>
          <p:nvPr>
            <p:ph type="sldImg"/>
          </p:nvPr>
        </p:nvSpPr>
        <p:spPr>
          <a:xfrm>
            <a:off x="138113" y="768350"/>
            <a:ext cx="6823075" cy="3836988"/>
          </a:xfrm>
          <a:ln/>
        </p:spPr>
      </p:sp>
      <p:sp>
        <p:nvSpPr>
          <p:cNvPr id="103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23584291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88BB6E59-680B-4B99-9447-D65BBC2C3635}" type="slidenum">
              <a:rPr lang="en-US" altLang="de-DE" sz="1300">
                <a:latin typeface="Verdana" panose="020B0604030504040204" pitchFamily="34" charset="0"/>
              </a:rPr>
              <a:pPr>
                <a:spcBef>
                  <a:spcPct val="0"/>
                </a:spcBef>
              </a:pPr>
              <a:t>50</a:t>
            </a:fld>
            <a:endParaRPr lang="en-US" altLang="de-DE" sz="1300">
              <a:latin typeface="Verdana" panose="020B0604030504040204" pitchFamily="34" charset="0"/>
            </a:endParaRPr>
          </a:p>
        </p:txBody>
      </p:sp>
      <p:sp>
        <p:nvSpPr>
          <p:cNvPr id="105475" name="Rectangle 2"/>
          <p:cNvSpPr>
            <a:spLocks noGrp="1" noRot="1" noChangeAspect="1" noChangeArrowheads="1" noTextEdit="1"/>
          </p:cNvSpPr>
          <p:nvPr>
            <p:ph type="sldImg"/>
          </p:nvPr>
        </p:nvSpPr>
        <p:spPr>
          <a:xfrm>
            <a:off x="138113" y="768350"/>
            <a:ext cx="6823075" cy="3836988"/>
          </a:xfrm>
          <a:ln/>
        </p:spPr>
      </p:sp>
      <p:sp>
        <p:nvSpPr>
          <p:cNvPr id="105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54380071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6FC7144A-0389-4EF9-A6B9-11CEC21C69AE}" type="slidenum">
              <a:rPr lang="en-US" altLang="de-DE" sz="1300">
                <a:latin typeface="Verdana" panose="020B0604030504040204" pitchFamily="34" charset="0"/>
              </a:rPr>
              <a:pPr>
                <a:spcBef>
                  <a:spcPct val="0"/>
                </a:spcBef>
              </a:pPr>
              <a:t>51</a:t>
            </a:fld>
            <a:endParaRPr lang="en-US" altLang="de-DE" sz="1300">
              <a:latin typeface="Verdana" panose="020B0604030504040204" pitchFamily="34" charset="0"/>
            </a:endParaRPr>
          </a:p>
        </p:txBody>
      </p:sp>
      <p:sp>
        <p:nvSpPr>
          <p:cNvPr id="111619" name="Rectangle 2"/>
          <p:cNvSpPr>
            <a:spLocks noGrp="1" noRot="1" noChangeAspect="1" noChangeArrowheads="1" noTextEdit="1"/>
          </p:cNvSpPr>
          <p:nvPr>
            <p:ph type="sldImg"/>
          </p:nvPr>
        </p:nvSpPr>
        <p:spPr>
          <a:xfrm>
            <a:off x="138113" y="768350"/>
            <a:ext cx="6823075" cy="3836988"/>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60892118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6FC7144A-0389-4EF9-A6B9-11CEC21C69AE}" type="slidenum">
              <a:rPr lang="en-US" altLang="de-DE" sz="1300">
                <a:latin typeface="Verdana" panose="020B0604030504040204" pitchFamily="34" charset="0"/>
              </a:rPr>
              <a:pPr>
                <a:spcBef>
                  <a:spcPct val="0"/>
                </a:spcBef>
              </a:pPr>
              <a:t>52</a:t>
            </a:fld>
            <a:endParaRPr lang="en-US" altLang="de-DE" sz="1300">
              <a:latin typeface="Verdana" panose="020B0604030504040204" pitchFamily="34" charset="0"/>
            </a:endParaRPr>
          </a:p>
        </p:txBody>
      </p:sp>
      <p:sp>
        <p:nvSpPr>
          <p:cNvPr id="111619" name="Rectangle 2"/>
          <p:cNvSpPr>
            <a:spLocks noGrp="1" noRot="1" noChangeAspect="1" noChangeArrowheads="1" noTextEdit="1"/>
          </p:cNvSpPr>
          <p:nvPr>
            <p:ph type="sldImg"/>
          </p:nvPr>
        </p:nvSpPr>
        <p:spPr>
          <a:xfrm>
            <a:off x="138113" y="768350"/>
            <a:ext cx="6823075" cy="3836988"/>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96994387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6FC7144A-0389-4EF9-A6B9-11CEC21C69AE}" type="slidenum">
              <a:rPr lang="en-US" altLang="de-DE" sz="1300">
                <a:latin typeface="Verdana" panose="020B0604030504040204" pitchFamily="34" charset="0"/>
              </a:rPr>
              <a:pPr>
                <a:spcBef>
                  <a:spcPct val="0"/>
                </a:spcBef>
              </a:pPr>
              <a:t>53</a:t>
            </a:fld>
            <a:endParaRPr lang="en-US" altLang="de-DE" sz="1300">
              <a:latin typeface="Verdana" panose="020B0604030504040204" pitchFamily="34" charset="0"/>
            </a:endParaRPr>
          </a:p>
        </p:txBody>
      </p:sp>
      <p:sp>
        <p:nvSpPr>
          <p:cNvPr id="111619" name="Rectangle 2"/>
          <p:cNvSpPr>
            <a:spLocks noGrp="1" noRot="1" noChangeAspect="1" noChangeArrowheads="1" noTextEdit="1"/>
          </p:cNvSpPr>
          <p:nvPr>
            <p:ph type="sldImg"/>
          </p:nvPr>
        </p:nvSpPr>
        <p:spPr>
          <a:xfrm>
            <a:off x="138113" y="768350"/>
            <a:ext cx="6823075" cy="3836988"/>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52624993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9BFE40C5-62FF-4D41-A5F5-97CA10CB5BF4}" type="slidenum">
              <a:rPr lang="en-US" altLang="de-DE" sz="1300">
                <a:latin typeface="Verdana" panose="020B0604030504040204" pitchFamily="34" charset="0"/>
              </a:rPr>
              <a:pPr>
                <a:spcBef>
                  <a:spcPct val="0"/>
                </a:spcBef>
              </a:pPr>
              <a:t>54</a:t>
            </a:fld>
            <a:endParaRPr lang="en-US" altLang="de-DE" sz="1300">
              <a:latin typeface="Verdana" panose="020B0604030504040204" pitchFamily="34" charset="0"/>
            </a:endParaRPr>
          </a:p>
        </p:txBody>
      </p:sp>
      <p:sp>
        <p:nvSpPr>
          <p:cNvPr id="113667" name="Rectangle 2"/>
          <p:cNvSpPr>
            <a:spLocks noGrp="1" noRot="1" noChangeAspect="1" noChangeArrowheads="1" noTextEdit="1"/>
          </p:cNvSpPr>
          <p:nvPr>
            <p:ph type="sldImg"/>
          </p:nvPr>
        </p:nvSpPr>
        <p:spPr>
          <a:xfrm>
            <a:off x="138113" y="768350"/>
            <a:ext cx="6823075" cy="3836988"/>
          </a:xfrm>
          <a:ln/>
        </p:spPr>
      </p:sp>
      <p:sp>
        <p:nvSpPr>
          <p:cNvPr id="113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70015752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EDCDBF4A-A750-414A-94B0-E59032D05AB4}" type="slidenum">
              <a:rPr lang="en-US" altLang="de-DE" sz="1300">
                <a:latin typeface="Verdana" panose="020B0604030504040204" pitchFamily="34" charset="0"/>
              </a:rPr>
              <a:pPr>
                <a:spcBef>
                  <a:spcPct val="0"/>
                </a:spcBef>
              </a:pPr>
              <a:t>55</a:t>
            </a:fld>
            <a:endParaRPr lang="en-US" altLang="de-DE" sz="1300">
              <a:latin typeface="Verdana" panose="020B0604030504040204" pitchFamily="34" charset="0"/>
            </a:endParaRPr>
          </a:p>
        </p:txBody>
      </p:sp>
      <p:sp>
        <p:nvSpPr>
          <p:cNvPr id="115715" name="Rectangle 2"/>
          <p:cNvSpPr>
            <a:spLocks noGrp="1" noRot="1" noChangeAspect="1" noChangeArrowheads="1" noTextEdit="1"/>
          </p:cNvSpPr>
          <p:nvPr>
            <p:ph type="sldImg"/>
          </p:nvPr>
        </p:nvSpPr>
        <p:spPr>
          <a:xfrm>
            <a:off x="138113" y="768350"/>
            <a:ext cx="6823075" cy="3836988"/>
          </a:xfrm>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18902705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56</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462">
              <a:spcBef>
                <a:spcPct val="30000"/>
              </a:spcBef>
              <a:defRPr sz="1200">
                <a:solidFill>
                  <a:schemeClr val="tx1"/>
                </a:solidFill>
                <a:latin typeface="Times New Roman" panose="02020603050405020304" pitchFamily="18" charset="0"/>
                <a:cs typeface="Times New Roman" panose="02020603050405020304" pitchFamily="18" charset="0"/>
              </a:defRPr>
            </a:lvl1pPr>
            <a:lvl2pPr marL="769993" indent="-296151" defTabSz="990462">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84605" indent="-236921" defTabSz="990462">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58447" indent="-236921" defTabSz="990462">
              <a:spcBef>
                <a:spcPct val="30000"/>
              </a:spcBef>
              <a:defRPr sz="1200">
                <a:solidFill>
                  <a:schemeClr val="tx1"/>
                </a:solidFill>
                <a:latin typeface="Times New Roman" panose="02020603050405020304" pitchFamily="18" charset="0"/>
                <a:cs typeface="Times New Roman" panose="02020603050405020304" pitchFamily="18" charset="0"/>
              </a:defRPr>
            </a:lvl4pPr>
            <a:lvl5pPr marL="2132289" indent="-236921" defTabSz="990462">
              <a:spcBef>
                <a:spcPct val="30000"/>
              </a:spcBef>
              <a:defRPr sz="1200">
                <a:solidFill>
                  <a:schemeClr val="tx1"/>
                </a:solidFill>
                <a:latin typeface="Times New Roman" panose="02020603050405020304" pitchFamily="18" charset="0"/>
                <a:cs typeface="Times New Roman" panose="02020603050405020304" pitchFamily="18" charset="0"/>
              </a:defRPr>
            </a:lvl5pPr>
            <a:lvl6pPr marL="2606131" indent="-236921" defTabSz="990462"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3079974" indent="-236921" defTabSz="990462"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553816" indent="-236921" defTabSz="990462"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4027658" indent="-236921" defTabSz="990462"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endParaRPr lang="en-US" altLang="de-DE" sz="1300">
              <a:latin typeface="Verdana" panose="020B0604030504040204" pitchFamily="34" charset="0"/>
            </a:endParaRPr>
          </a:p>
        </p:txBody>
      </p:sp>
      <p:sp>
        <p:nvSpPr>
          <p:cNvPr id="119811" name="Rectangle 2"/>
          <p:cNvSpPr>
            <a:spLocks noGrp="1" noRot="1" noChangeAspect="1" noChangeArrowheads="1" noTextEdit="1"/>
          </p:cNvSpPr>
          <p:nvPr>
            <p:ph type="sldImg"/>
          </p:nvPr>
        </p:nvSpPr>
        <p:spPr>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92700258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462">
              <a:spcBef>
                <a:spcPct val="30000"/>
              </a:spcBef>
              <a:defRPr sz="1200">
                <a:solidFill>
                  <a:schemeClr val="tx1"/>
                </a:solidFill>
                <a:latin typeface="Times New Roman" panose="02020603050405020304" pitchFamily="18" charset="0"/>
                <a:cs typeface="Times New Roman" panose="02020603050405020304" pitchFamily="18" charset="0"/>
              </a:defRPr>
            </a:lvl1pPr>
            <a:lvl2pPr marL="769993" indent="-296151" defTabSz="990462">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84605" indent="-236921" defTabSz="990462">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58447" indent="-236921" defTabSz="990462">
              <a:spcBef>
                <a:spcPct val="30000"/>
              </a:spcBef>
              <a:defRPr sz="1200">
                <a:solidFill>
                  <a:schemeClr val="tx1"/>
                </a:solidFill>
                <a:latin typeface="Times New Roman" panose="02020603050405020304" pitchFamily="18" charset="0"/>
                <a:cs typeface="Times New Roman" panose="02020603050405020304" pitchFamily="18" charset="0"/>
              </a:defRPr>
            </a:lvl4pPr>
            <a:lvl5pPr marL="2132289" indent="-236921" defTabSz="990462">
              <a:spcBef>
                <a:spcPct val="30000"/>
              </a:spcBef>
              <a:defRPr sz="1200">
                <a:solidFill>
                  <a:schemeClr val="tx1"/>
                </a:solidFill>
                <a:latin typeface="Times New Roman" panose="02020603050405020304" pitchFamily="18" charset="0"/>
                <a:cs typeface="Times New Roman" panose="02020603050405020304" pitchFamily="18" charset="0"/>
              </a:defRPr>
            </a:lvl5pPr>
            <a:lvl6pPr marL="2606131" indent="-236921" defTabSz="990462"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3079974" indent="-236921" defTabSz="990462"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553816" indent="-236921" defTabSz="990462"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4027658" indent="-236921" defTabSz="990462"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endParaRPr lang="en-US" altLang="de-DE" sz="1300">
              <a:latin typeface="Verdana" panose="020B0604030504040204" pitchFamily="34" charset="0"/>
            </a:endParaRPr>
          </a:p>
        </p:txBody>
      </p:sp>
      <p:sp>
        <p:nvSpPr>
          <p:cNvPr id="121859" name="Rectangle 2"/>
          <p:cNvSpPr>
            <a:spLocks noGrp="1" noRot="1" noChangeAspect="1" noChangeArrowheads="1" noTextEdit="1"/>
          </p:cNvSpPr>
          <p:nvPr>
            <p:ph type="sldImg"/>
          </p:nvPr>
        </p:nvSpPr>
        <p:spPr>
          <a:ln/>
        </p:spPr>
      </p:sp>
      <p:sp>
        <p:nvSpPr>
          <p:cNvPr id="121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10660429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2.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3.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3.xml"/><Relationship Id="rId4" Type="http://schemas.openxmlformats.org/officeDocument/2006/relationships/image" Target="../media/image8.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4.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4.xml"/><Relationship Id="rId4" Type="http://schemas.openxmlformats.org/officeDocument/2006/relationships/image" Target="../media/image9.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r>
              <a:rPr lang="de-DE" dirty="0"/>
              <a:t/>
            </a: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9" name="Rectangle 7"/>
          <p:cNvSpPr>
            <a:spLocks noChangeArrowheads="1"/>
          </p:cNvSpPr>
          <p:nvPr/>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de-DE" sz="1000" dirty="0">
                <a:latin typeface="+mj-lt"/>
              </a:rPr>
              <a:t>Permission to use the pictures in this module has been provided by the artists and copyright holders.</a:t>
            </a:r>
            <a:br>
              <a:rPr lang="en-US" altLang="de-DE" sz="1000" dirty="0">
                <a:latin typeface="+mj-lt"/>
              </a:rPr>
            </a:br>
            <a:r>
              <a:rPr lang="en-US" altLang="de-DE" sz="1000" dirty="0">
                <a:latin typeface="+mj-lt"/>
              </a:rPr>
              <a:t>For details (artist, title), please refer to the end of this presentation.</a:t>
            </a:r>
          </a:p>
        </p:txBody>
      </p:sp>
      <p:pic>
        <p:nvPicPr>
          <p:cNvPr id="11"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237312"/>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t>Metacognitive Training 1 - Attribution</a:t>
            </a:r>
            <a:endParaRPr lang="de-DE" dirty="0"/>
          </a:p>
        </p:txBody>
      </p:sp>
      <p:sp>
        <p:nvSpPr>
          <p:cNvPr id="4" name="Slide Number Placeholder 3"/>
          <p:cNvSpPr>
            <a:spLocks noGrp="1"/>
          </p:cNvSpPr>
          <p:nvPr>
            <p:ph type="sldNum" sz="quarter" idx="12"/>
          </p:nvPr>
        </p:nvSpPr>
        <p:spPr bwMode="gray"/>
        <p:txBody>
          <a:bodyPr/>
          <a:lstStyle/>
          <a:p>
            <a:fld id="{9B00EF49-7894-4F53-A8DD-F7DB3BFC5032}" type="slidenum">
              <a:rPr lang="de-DE" smtClean="0"/>
              <a:pPr/>
              <a:t>‹#›</a:t>
            </a:fld>
            <a:endParaRPr lang="de-DE" dirty="0"/>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r>
              <a:rPr lang="de-DE"/>
              <a:t>Metacognitive Training 1 - Attribution</a:t>
            </a:r>
            <a:endParaRPr lang="de-DE" dirty="0"/>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pPr/>
              <a:t>‹#›</a:t>
            </a:fld>
            <a:endParaRPr lang="de-DE" dirty="0"/>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r>
              <a:rPr lang="de-DE" dirty="0"/>
              <a:t/>
            </a: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r>
              <a:rPr lang="de-DE"/>
              <a:t>Metacognitive Training 1 - Attribution</a:t>
            </a:r>
            <a:endParaRPr lang="de-DE" dirty="0"/>
          </a:p>
        </p:txBody>
      </p:sp>
      <p:sp>
        <p:nvSpPr>
          <p:cNvPr id="7" name="Slide Number Placeholder 6"/>
          <p:cNvSpPr>
            <a:spLocks noGrp="1"/>
          </p:cNvSpPr>
          <p:nvPr>
            <p:ph type="sldNum" sz="quarter" idx="12"/>
          </p:nvPr>
        </p:nvSpPr>
        <p:spPr bwMode="gray"/>
        <p:txBody>
          <a:bodyPr/>
          <a:lstStyle/>
          <a:p>
            <a:fld id="{9B00EF49-7894-4F53-A8DD-F7DB3BFC5032}" type="slidenum">
              <a:rPr lang="de-DE" smtClean="0"/>
              <a:pPr/>
              <a:t>‹#›</a:t>
            </a:fld>
            <a:endParaRPr lang="de-DE" dirty="0"/>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r>
              <a:rPr lang="de-DE"/>
              <a:t>Metacognitive Training 1 - Attribution</a:t>
            </a:r>
            <a:endParaRPr lang="de-DE" dirty="0"/>
          </a:p>
        </p:txBody>
      </p:sp>
      <p:sp>
        <p:nvSpPr>
          <p:cNvPr id="7" name="Slide Number Placeholder 6"/>
          <p:cNvSpPr>
            <a:spLocks noGrp="1"/>
          </p:cNvSpPr>
          <p:nvPr>
            <p:ph type="sldNum" sz="quarter" idx="12"/>
          </p:nvPr>
        </p:nvSpPr>
        <p:spPr bwMode="gray"/>
        <p:txBody>
          <a:bodyPr/>
          <a:lstStyle/>
          <a:p>
            <a:fld id="{9B00EF49-7894-4F53-A8DD-F7DB3BFC5032}" type="slidenum">
              <a:rPr lang="de-DE" smtClean="0"/>
              <a:pPr/>
              <a:t>‹#›</a:t>
            </a:fld>
            <a:endParaRPr lang="de-DE" dirty="0"/>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t>Metacognitive Training 1 - Attribution</a:t>
            </a:r>
            <a:endParaRPr lang="de-DE" dirty="0"/>
          </a:p>
        </p:txBody>
      </p:sp>
      <p:sp>
        <p:nvSpPr>
          <p:cNvPr id="7" name="Slide Number Placeholder 6"/>
          <p:cNvSpPr>
            <a:spLocks noGrp="1"/>
          </p:cNvSpPr>
          <p:nvPr>
            <p:ph type="sldNum" sz="quarter" idx="12"/>
          </p:nvPr>
        </p:nvSpPr>
        <p:spPr bwMode="gray"/>
        <p:txBody>
          <a:bodyPr/>
          <a:lstStyle/>
          <a:p>
            <a:fld id="{9B00EF49-7894-4F53-A8DD-F7DB3BFC5032}" type="slidenum">
              <a:rPr lang="de-DE" smtClean="0"/>
              <a:pPr/>
              <a:t>‹#›</a:t>
            </a:fld>
            <a:endParaRPr lang="de-DE" dirty="0"/>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r>
              <a:rPr lang="de-DE"/>
              <a:t>Metacognitive Training 1 - Attribution</a:t>
            </a:r>
            <a:endParaRPr lang="de-DE" dirty="0"/>
          </a:p>
        </p:txBody>
      </p:sp>
      <p:sp>
        <p:nvSpPr>
          <p:cNvPr id="5" name="Slide Number Placeholder 4"/>
          <p:cNvSpPr>
            <a:spLocks noGrp="1"/>
          </p:cNvSpPr>
          <p:nvPr>
            <p:ph type="sldNum" sz="quarter" idx="12"/>
          </p:nvPr>
        </p:nvSpPr>
        <p:spPr bwMode="gray"/>
        <p:txBody>
          <a:bodyPr/>
          <a:lstStyle/>
          <a:p>
            <a:fld id="{9B00EF49-7894-4F53-A8DD-F7DB3BFC5032}" type="slidenum">
              <a:rPr lang="de-DE" smtClean="0"/>
              <a:pPr/>
              <a:t>‹#›</a:t>
            </a:fld>
            <a:endParaRPr lang="de-DE" dirty="0"/>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t>Metacognitive Training 1 - Attribution</a:t>
            </a:r>
            <a:endParaRPr lang="de-DE" dirty="0"/>
          </a:p>
        </p:txBody>
      </p:sp>
      <p:sp>
        <p:nvSpPr>
          <p:cNvPr id="4" name="Slide Number Placeholder 3"/>
          <p:cNvSpPr>
            <a:spLocks noGrp="1"/>
          </p:cNvSpPr>
          <p:nvPr>
            <p:ph type="sldNum" sz="quarter" idx="12"/>
          </p:nvPr>
        </p:nvSpPr>
        <p:spPr bwMode="gray"/>
        <p:txBody>
          <a:bodyPr/>
          <a:lstStyle/>
          <a:p>
            <a:fld id="{9B00EF49-7894-4F53-A8DD-F7DB3BFC5032}" type="slidenum">
              <a:rPr lang="de-DE" smtClean="0"/>
              <a:pPr/>
              <a:t>‹#›</a:t>
            </a:fld>
            <a:endParaRPr lang="de-DE" dirty="0"/>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3" y="8"/>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8"/>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1"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33"/>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373579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7" y="9"/>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r>
              <a:rPr lang="de-DE" dirty="0"/>
              <a:t/>
            </a: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1"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33"/>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284823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914400" eaLnBrk="0" fontAlgn="base" hangingPunct="0">
              <a:spcBef>
                <a:spcPct val="0"/>
              </a:spcBef>
              <a:spcAft>
                <a:spcPct val="0"/>
              </a:spcAft>
            </a:pPr>
            <a:endParaRPr lang="en-US" sz="4000" dirty="0" err="1">
              <a:solidFill>
                <a:srgbClr val="333333"/>
              </a:solidFill>
              <a:latin typeface="Calibri Ligh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50" y="620689"/>
            <a:ext cx="3546674" cy="3528392"/>
          </a:xfrm>
          <a:prstGeom prst="rect">
            <a:avLst/>
          </a:prstGeom>
        </p:spPr>
      </p:pic>
      <p:sp>
        <p:nvSpPr>
          <p:cNvPr id="9" name="Rectangle 7"/>
          <p:cNvSpPr>
            <a:spLocks noChangeArrowheads="1"/>
          </p:cNvSpPr>
          <p:nvPr userDrawn="1"/>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914400" fontAlgn="base">
              <a:spcBef>
                <a:spcPct val="0"/>
              </a:spcBef>
              <a:spcAft>
                <a:spcPct val="0"/>
              </a:spcAft>
              <a:buClrTx/>
              <a:buFontTx/>
              <a:buNone/>
            </a:pPr>
            <a:r>
              <a:rPr lang="en-US" altLang="de-DE" sz="1000" dirty="0">
                <a:solidFill>
                  <a:srgbClr val="333333"/>
                </a:solidFill>
                <a:latin typeface="Calibri Light"/>
                <a:ea typeface="ＭＳ Ｐゴシック" panose="020B0600070205080204" pitchFamily="34" charset="-128"/>
              </a:rPr>
              <a:t>Permission to use the pictures in this module has been provided by the artists and copyright holders.</a:t>
            </a:r>
            <a:br>
              <a:rPr lang="en-US" altLang="de-DE" sz="1000" dirty="0">
                <a:solidFill>
                  <a:srgbClr val="333333"/>
                </a:solidFill>
                <a:latin typeface="Calibri Light"/>
                <a:ea typeface="ＭＳ Ｐゴシック" panose="020B0600070205080204" pitchFamily="34" charset="-128"/>
              </a:rPr>
            </a:br>
            <a:r>
              <a:rPr lang="en-US" altLang="de-DE" sz="1000" dirty="0">
                <a:solidFill>
                  <a:srgbClr val="333333"/>
                </a:solidFill>
                <a:latin typeface="Calibri Light"/>
                <a:ea typeface="ＭＳ Ｐゴシック" panose="020B0600070205080204" pitchFamily="34" charset="-128"/>
              </a:rPr>
              <a:t>For details (artist, title), please refer to the end of this presentation.</a:t>
            </a:r>
          </a:p>
        </p:txBody>
      </p:sp>
      <p:pic>
        <p:nvPicPr>
          <p:cNvPr id="11"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237312"/>
            <a:ext cx="246888" cy="246888"/>
          </a:xfrm>
          <a:prstGeom prst="rect">
            <a:avLst/>
          </a:prstGeom>
        </p:spPr>
      </p:pic>
    </p:spTree>
    <p:extLst>
      <p:ext uri="{BB962C8B-B14F-4D97-AF65-F5344CB8AC3E}">
        <p14:creationId xmlns:p14="http://schemas.microsoft.com/office/powerpoint/2010/main" val="275662538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Metacognitive Training 1 - Attribution</a:t>
            </a:r>
          </a:p>
        </p:txBody>
      </p:sp>
      <p:sp>
        <p:nvSpPr>
          <p:cNvPr id="4" name="Slide Number Placeholder 3"/>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a:t>
            </a:fld>
            <a:endParaRPr lang="de-DE" alt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2295895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solidFill>
                  <a:srgbClr val="333333"/>
                </a:solidFill>
              </a:rPr>
              <a:t>Metacognitive Training 1 - Attribution</a:t>
            </a:r>
          </a:p>
        </p:txBody>
      </p:sp>
      <p:sp>
        <p:nvSpPr>
          <p:cNvPr id="6" name="Slide Number Placeholder 5"/>
          <p:cNvSpPr>
            <a:spLocks noGrp="1"/>
          </p:cNvSpPr>
          <p:nvPr>
            <p:ph type="sldNum" sz="quarter" idx="12"/>
          </p:nvPr>
        </p:nvSpPr>
        <p:spPr bwMode="gray"/>
        <p:txBody>
          <a:bodyPr>
            <a:noAutofit/>
          </a:bodyPr>
          <a:lstStyle/>
          <a:p>
            <a:pPr>
              <a:defRPr/>
            </a:pPr>
            <a:fld id="{4F657602-39CC-44B4-B2B2-1E29DC7C01C7}" type="slidenum">
              <a:rPr lang="de-DE" altLang="de-DE" smtClean="0">
                <a:solidFill>
                  <a:srgbClr val="333333"/>
                </a:solidFill>
              </a:rPr>
              <a:pPr>
                <a:defRPr/>
              </a:pPr>
              <a:t>‹#›</a:t>
            </a:fld>
            <a:endParaRPr lang="de-DE" altLang="de-DE">
              <a:solidFill>
                <a:srgbClr val="333333"/>
              </a:solidFill>
            </a:endParaRPr>
          </a:p>
        </p:txBody>
      </p:sp>
    </p:spTree>
    <p:extLst>
      <p:ext uri="{BB962C8B-B14F-4D97-AF65-F5344CB8AC3E}">
        <p14:creationId xmlns:p14="http://schemas.microsoft.com/office/powerpoint/2010/main" val="98739519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
        <p:nvSpPr>
          <p:cNvPr id="19" name="Bildplatzhalter 4"/>
          <p:cNvSpPr>
            <a:spLocks noGrp="1"/>
          </p:cNvSpPr>
          <p:nvPr>
            <p:ph type="pic" sz="quarter" idx="13" hasCustomPrompt="1"/>
          </p:nvPr>
        </p:nvSpPr>
        <p:spPr bwMode="gray">
          <a:xfrm>
            <a:off x="7" y="9"/>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r>
              <a:rPr lang="de-DE" dirty="0"/>
              <a:t/>
            </a: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Tree>
    <p:extLst>
      <p:ext uri="{BB962C8B-B14F-4D97-AF65-F5344CB8AC3E}">
        <p14:creationId xmlns:p14="http://schemas.microsoft.com/office/powerpoint/2010/main" val="164570796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1"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9"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Metacognitive Training 1 - Attribution</a:t>
            </a:r>
          </a:p>
        </p:txBody>
      </p:sp>
      <p:sp>
        <p:nvSpPr>
          <p:cNvPr id="7" name="Slide Number Placeholder 6"/>
          <p:cNvSpPr>
            <a:spLocks noGrp="1"/>
          </p:cNvSpPr>
          <p:nvPr>
            <p:ph type="sldNum" sz="quarter" idx="12"/>
          </p:nvPr>
        </p:nvSpPr>
        <p:spPr bwMode="gray"/>
        <p:txBody>
          <a:bodyPr/>
          <a:lstStyle/>
          <a:p>
            <a:pPr>
              <a:defRPr/>
            </a:pPr>
            <a:fld id="{AA685EC0-3012-4ADA-B0A0-FF56741498E2}" type="slidenum">
              <a:rPr lang="de-DE" altLang="de-DE" smtClean="0">
                <a:solidFill>
                  <a:srgbClr val="333333"/>
                </a:solidFill>
              </a:rPr>
              <a:pPr>
                <a:defRPr/>
              </a:pPr>
              <a:t>‹#›</a:t>
            </a:fld>
            <a:endParaRPr lang="de-DE" altLang="de-DE">
              <a:solidFill>
                <a:srgbClr val="333333"/>
              </a:solidFill>
            </a:endParaRPr>
          </a:p>
        </p:txBody>
      </p:sp>
    </p:spTree>
    <p:extLst>
      <p:ext uri="{BB962C8B-B14F-4D97-AF65-F5344CB8AC3E}">
        <p14:creationId xmlns:p14="http://schemas.microsoft.com/office/powerpoint/2010/main" val="158362346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61"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1"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Metacognitive Training 1 - Attribution</a:t>
            </a: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6241605"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27701268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solidFill>
                  <a:srgbClr val="333333"/>
                </a:solidFill>
              </a:rPr>
              <a:t>Metacognitive Training 1 - Attribution</a:t>
            </a: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60"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234766305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solidFill>
                  <a:srgbClr val="333333"/>
                </a:solidFill>
              </a:rPr>
              <a:t>Metacognitive Training 1 - Attribution</a:t>
            </a:r>
          </a:p>
        </p:txBody>
      </p:sp>
      <p:sp>
        <p:nvSpPr>
          <p:cNvPr id="5" name="Slide Number Placeholder 4"/>
          <p:cNvSpPr>
            <a:spLocks noGrp="1"/>
          </p:cNvSpPr>
          <p:nvPr>
            <p:ph type="sldNum" sz="quarter" idx="12"/>
          </p:nvPr>
        </p:nvSpPr>
        <p:spPr bwMode="gray"/>
        <p:txBody>
          <a:bodyPr/>
          <a:lstStyle/>
          <a:p>
            <a:pPr>
              <a:defRPr/>
            </a:pPr>
            <a:fld id="{CBAC4CD7-AD2D-4BD2-8128-BE7C085E37A6}" type="slidenum">
              <a:rPr lang="de-DE" altLang="de-DE" smtClean="0">
                <a:solidFill>
                  <a:srgbClr val="333333"/>
                </a:solidFill>
              </a:rPr>
              <a:pPr>
                <a:defRPr/>
              </a:pPr>
              <a:t>‹#›</a:t>
            </a:fld>
            <a:endParaRPr lang="de-DE" altLang="de-DE">
              <a:solidFill>
                <a:srgbClr val="333333"/>
              </a:solidFill>
            </a:endParaRPr>
          </a:p>
        </p:txBody>
      </p:sp>
    </p:spTree>
    <p:extLst>
      <p:ext uri="{BB962C8B-B14F-4D97-AF65-F5344CB8AC3E}">
        <p14:creationId xmlns:p14="http://schemas.microsoft.com/office/powerpoint/2010/main" val="222556379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Metacognitive Training 1 - Attribution</a:t>
            </a:r>
          </a:p>
        </p:txBody>
      </p:sp>
      <p:sp>
        <p:nvSpPr>
          <p:cNvPr id="4" name="Slide Number Placeholder 3"/>
          <p:cNvSpPr>
            <a:spLocks noGrp="1"/>
          </p:cNvSpPr>
          <p:nvPr>
            <p:ph type="sldNum" sz="quarter" idx="12"/>
          </p:nvPr>
        </p:nvSpPr>
        <p:spPr bwMode="gray"/>
        <p:txBody>
          <a:bodyPr/>
          <a:lstStyle/>
          <a:p>
            <a:pPr>
              <a:defRPr/>
            </a:pPr>
            <a:fld id="{59FC4560-7772-494A-BA78-BB9242B4B696}" type="slidenum">
              <a:rPr lang="de-DE" altLang="de-DE" smtClean="0">
                <a:solidFill>
                  <a:srgbClr val="333333"/>
                </a:solidFill>
              </a:rPr>
              <a:pPr>
                <a:defRPr/>
              </a:pPr>
              <a:t>‹#›</a:t>
            </a:fld>
            <a:endParaRPr lang="de-DE" altLang="de-DE">
              <a:solidFill>
                <a:srgbClr val="333333"/>
              </a:solidFill>
            </a:endParaRPr>
          </a:p>
        </p:txBody>
      </p:sp>
    </p:spTree>
    <p:extLst>
      <p:ext uri="{BB962C8B-B14F-4D97-AF65-F5344CB8AC3E}">
        <p14:creationId xmlns:p14="http://schemas.microsoft.com/office/powerpoint/2010/main" val="44477488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61"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9"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9715848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4" y="10"/>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0"/>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2"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35"/>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5669338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9" y="1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r>
              <a:rPr lang="de-DE" dirty="0"/>
              <a:t/>
            </a: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2"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35"/>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9408635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914400" eaLnBrk="0" fontAlgn="base" hangingPunct="0">
              <a:spcBef>
                <a:spcPct val="0"/>
              </a:spcBef>
              <a:spcAft>
                <a:spcPct val="0"/>
              </a:spcAft>
            </a:pPr>
            <a:endParaRPr lang="en-US" dirty="0" err="1">
              <a:solidFill>
                <a:srgbClr val="333333"/>
              </a:solidFill>
              <a:latin typeface="Calibri Ligh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50" y="620689"/>
            <a:ext cx="3546674" cy="3528392"/>
          </a:xfrm>
          <a:prstGeom prst="rect">
            <a:avLst/>
          </a:prstGeom>
        </p:spPr>
      </p:pic>
      <p:sp>
        <p:nvSpPr>
          <p:cNvPr id="9" name="Rectangle 7"/>
          <p:cNvSpPr>
            <a:spLocks noChangeArrowheads="1"/>
          </p:cNvSpPr>
          <p:nvPr/>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914400" fontAlgn="base">
              <a:spcBef>
                <a:spcPct val="0"/>
              </a:spcBef>
              <a:spcAft>
                <a:spcPct val="0"/>
              </a:spcAft>
              <a:buClrTx/>
              <a:buFontTx/>
              <a:buNone/>
            </a:pPr>
            <a:r>
              <a:rPr lang="en-US" altLang="de-DE" sz="1000" dirty="0">
                <a:solidFill>
                  <a:srgbClr val="333333"/>
                </a:solidFill>
                <a:latin typeface="Calibri Light"/>
                <a:ea typeface="ＭＳ Ｐゴシック" panose="020B0600070205080204" pitchFamily="34" charset="-128"/>
              </a:rPr>
              <a:t>Permission to use the pictures in this module has been provided by the artists and copyright holders.</a:t>
            </a:r>
            <a:br>
              <a:rPr lang="en-US" altLang="de-DE" sz="1000" dirty="0">
                <a:solidFill>
                  <a:srgbClr val="333333"/>
                </a:solidFill>
                <a:latin typeface="Calibri Light"/>
                <a:ea typeface="ＭＳ Ｐゴシック" panose="020B0600070205080204" pitchFamily="34" charset="-128"/>
              </a:rPr>
            </a:br>
            <a:r>
              <a:rPr lang="en-US" altLang="de-DE" sz="1000" dirty="0">
                <a:solidFill>
                  <a:srgbClr val="333333"/>
                </a:solidFill>
                <a:latin typeface="Calibri Light"/>
                <a:ea typeface="ＭＳ Ｐゴシック" panose="020B0600070205080204" pitchFamily="34" charset="-128"/>
              </a:rPr>
              <a:t>For details (artist, title), please refer to the end of this presentation.</a:t>
            </a:r>
          </a:p>
        </p:txBody>
      </p:sp>
      <p:pic>
        <p:nvPicPr>
          <p:cNvPr id="11"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237312"/>
            <a:ext cx="246888" cy="246888"/>
          </a:xfrm>
          <a:prstGeom prst="rect">
            <a:avLst/>
          </a:prstGeom>
        </p:spPr>
      </p:pic>
    </p:spTree>
    <p:extLst>
      <p:ext uri="{BB962C8B-B14F-4D97-AF65-F5344CB8AC3E}">
        <p14:creationId xmlns:p14="http://schemas.microsoft.com/office/powerpoint/2010/main" val="148023035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Metacognitive Training 1 - Attribution</a:t>
            </a:r>
          </a:p>
        </p:txBody>
      </p:sp>
      <p:sp>
        <p:nvSpPr>
          <p:cNvPr id="4" name="Slide Number Placeholder 3"/>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a:t>
            </a:fld>
            <a:endParaRPr 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144303219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solidFill>
                  <a:srgbClr val="333333"/>
                </a:solidFill>
              </a:rPr>
              <a:t>Metacognitive Training 1 - Attribution</a:t>
            </a:r>
          </a:p>
        </p:txBody>
      </p:sp>
      <p:sp>
        <p:nvSpPr>
          <p:cNvPr id="6" name="Slide Number Placeholder 5"/>
          <p:cNvSpPr>
            <a:spLocks noGrp="1"/>
          </p:cNvSpPr>
          <p:nvPr>
            <p:ph type="sldNum" sz="quarter" idx="12"/>
          </p:nvPr>
        </p:nvSpPr>
        <p:spPr bwMode="gray"/>
        <p:txBody>
          <a:bodyPr>
            <a:noAutofit/>
          </a:bodyPr>
          <a:lstStyle/>
          <a:p>
            <a:pPr>
              <a:defRPr/>
            </a:pPr>
            <a:fld id="{4756E90D-4414-46EA-B5FA-B43E5B25DFBA}" type="slidenum">
              <a:rPr lang="de-DE" smtClean="0">
                <a:solidFill>
                  <a:srgbClr val="333333"/>
                </a:solidFill>
              </a:rPr>
              <a:pPr>
                <a:defRPr/>
              </a:pPr>
              <a:t>‹#›</a:t>
            </a:fld>
            <a:endParaRPr lang="de-DE">
              <a:solidFill>
                <a:srgbClr val="333333"/>
              </a:solidFill>
            </a:endParaRPr>
          </a:p>
        </p:txBody>
      </p:sp>
    </p:spTree>
    <p:extLst>
      <p:ext uri="{BB962C8B-B14F-4D97-AF65-F5344CB8AC3E}">
        <p14:creationId xmlns:p14="http://schemas.microsoft.com/office/powerpoint/2010/main" val="186792534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
        <p:nvSpPr>
          <p:cNvPr id="19" name="Bildplatzhalter 4"/>
          <p:cNvSpPr>
            <a:spLocks noGrp="1"/>
          </p:cNvSpPr>
          <p:nvPr>
            <p:ph type="pic" sz="quarter" idx="13" hasCustomPrompt="1"/>
          </p:nvPr>
        </p:nvSpPr>
        <p:spPr bwMode="gray">
          <a:xfrm>
            <a:off x="9" y="1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r>
              <a:rPr lang="de-DE" dirty="0"/>
              <a:t/>
            </a: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Tree>
    <p:extLst>
      <p:ext uri="{BB962C8B-B14F-4D97-AF65-F5344CB8AC3E}">
        <p14:creationId xmlns:p14="http://schemas.microsoft.com/office/powerpoint/2010/main" val="219305706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2"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10"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Metacognitive Training 1 - Attribution</a:t>
            </a:r>
          </a:p>
        </p:txBody>
      </p:sp>
      <p:sp>
        <p:nvSpPr>
          <p:cNvPr id="7" name="Slide Number Placeholder 6"/>
          <p:cNvSpPr>
            <a:spLocks noGrp="1"/>
          </p:cNvSpPr>
          <p:nvPr>
            <p:ph type="sldNum" sz="quarter" idx="12"/>
          </p:nvPr>
        </p:nvSpPr>
        <p:spPr bwMode="gray"/>
        <p:txBody>
          <a:bodyPr/>
          <a:lstStyle/>
          <a:p>
            <a:pPr>
              <a:defRPr/>
            </a:pPr>
            <a:fld id="{EB357CE6-EF3B-45CD-BB0A-6C826D86FBEB}" type="slidenum">
              <a:rPr lang="de-DE" smtClean="0">
                <a:solidFill>
                  <a:srgbClr val="333333"/>
                </a:solidFill>
              </a:rPr>
              <a:pPr>
                <a:defRPr/>
              </a:pPr>
              <a:t>‹#›</a:t>
            </a:fld>
            <a:endParaRPr lang="de-DE">
              <a:solidFill>
                <a:srgbClr val="333333"/>
              </a:solidFill>
            </a:endParaRPr>
          </a:p>
        </p:txBody>
      </p:sp>
    </p:spTree>
    <p:extLst>
      <p:ext uri="{BB962C8B-B14F-4D97-AF65-F5344CB8AC3E}">
        <p14:creationId xmlns:p14="http://schemas.microsoft.com/office/powerpoint/2010/main" val="182665887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62"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2"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Metacognitive Training 1 - Attribution</a:t>
            </a:r>
          </a:p>
        </p:txBody>
      </p:sp>
      <p:sp>
        <p:nvSpPr>
          <p:cNvPr id="7" name="Slide Number Placeholder 6"/>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a:t>
            </a:fld>
            <a:endParaRPr lang="de-DE">
              <a:solidFill>
                <a:srgbClr val="333333"/>
              </a:solidFill>
            </a:endParaRPr>
          </a:p>
        </p:txBody>
      </p:sp>
      <p:sp>
        <p:nvSpPr>
          <p:cNvPr id="9" name="Bildplatzhalter 8"/>
          <p:cNvSpPr>
            <a:spLocks noGrp="1"/>
          </p:cNvSpPr>
          <p:nvPr>
            <p:ph type="pic" sz="quarter" idx="13" hasCustomPrompt="1"/>
          </p:nvPr>
        </p:nvSpPr>
        <p:spPr bwMode="gray">
          <a:xfrm>
            <a:off x="6241605"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348813339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solidFill>
                  <a:srgbClr val="333333"/>
                </a:solidFill>
              </a:rPr>
              <a:t>Metacognitive Training 1 - Attribution</a:t>
            </a:r>
          </a:p>
        </p:txBody>
      </p:sp>
      <p:sp>
        <p:nvSpPr>
          <p:cNvPr id="7" name="Slide Number Placeholder 6"/>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a:t>
            </a:fld>
            <a:endParaRPr 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60"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86865560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solidFill>
                  <a:srgbClr val="333333"/>
                </a:solidFill>
              </a:rPr>
              <a:t>Metacognitive Training 1 - Attribution</a:t>
            </a:r>
          </a:p>
        </p:txBody>
      </p:sp>
      <p:sp>
        <p:nvSpPr>
          <p:cNvPr id="5" name="Slide Number Placeholder 4"/>
          <p:cNvSpPr>
            <a:spLocks noGrp="1"/>
          </p:cNvSpPr>
          <p:nvPr>
            <p:ph type="sldNum" sz="quarter" idx="12"/>
          </p:nvPr>
        </p:nvSpPr>
        <p:spPr bwMode="gray"/>
        <p:txBody>
          <a:bodyPr/>
          <a:lstStyle/>
          <a:p>
            <a:pPr>
              <a:defRPr/>
            </a:pPr>
            <a:fld id="{D884FB46-303A-487B-91F1-9056311C33C7}" type="slidenum">
              <a:rPr lang="de-DE" smtClean="0">
                <a:solidFill>
                  <a:srgbClr val="333333"/>
                </a:solidFill>
              </a:rPr>
              <a:pPr>
                <a:defRPr/>
              </a:pPr>
              <a:t>‹#›</a:t>
            </a:fld>
            <a:endParaRPr lang="de-DE">
              <a:solidFill>
                <a:srgbClr val="333333"/>
              </a:solidFill>
            </a:endParaRPr>
          </a:p>
        </p:txBody>
      </p:sp>
    </p:spTree>
    <p:extLst>
      <p:ext uri="{BB962C8B-B14F-4D97-AF65-F5344CB8AC3E}">
        <p14:creationId xmlns:p14="http://schemas.microsoft.com/office/powerpoint/2010/main" val="359465167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Metacognitive Training 1 - Attribution</a:t>
            </a:r>
          </a:p>
        </p:txBody>
      </p:sp>
      <p:sp>
        <p:nvSpPr>
          <p:cNvPr id="4" name="Slide Number Placeholder 3"/>
          <p:cNvSpPr>
            <a:spLocks noGrp="1"/>
          </p:cNvSpPr>
          <p:nvPr>
            <p:ph type="sldNum" sz="quarter" idx="12"/>
          </p:nvPr>
        </p:nvSpPr>
        <p:spPr bwMode="gray"/>
        <p:txBody>
          <a:bodyPr/>
          <a:lstStyle/>
          <a:p>
            <a:pPr>
              <a:defRPr/>
            </a:pPr>
            <a:fld id="{7D87BED7-89D5-4B9E-88E9-6849BAADF227}" type="slidenum">
              <a:rPr lang="de-DE" smtClean="0">
                <a:solidFill>
                  <a:srgbClr val="333333"/>
                </a:solidFill>
              </a:rPr>
              <a:pPr>
                <a:defRPr/>
              </a:pPr>
              <a:t>‹#›</a:t>
            </a:fld>
            <a:endParaRPr lang="de-DE">
              <a:solidFill>
                <a:srgbClr val="333333"/>
              </a:solidFill>
            </a:endParaRPr>
          </a:p>
        </p:txBody>
      </p:sp>
    </p:spTree>
    <p:extLst>
      <p:ext uri="{BB962C8B-B14F-4D97-AF65-F5344CB8AC3E}">
        <p14:creationId xmlns:p14="http://schemas.microsoft.com/office/powerpoint/2010/main" val="66480238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62"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10"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0500686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4147871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r>
              <a:rPr lang="de-DE" dirty="0"/>
              <a:t/>
            </a: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7495378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de-DE" sz="1000" dirty="0">
                <a:latin typeface="+mj-lt"/>
              </a:rPr>
              <a:t>Permission to use the pictures in this module has been provided by the artists and copyright holders. For details (artist, title), please refer to the end of this presentation.</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72007518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en-US"/>
              <a:t>Metacognitive Training 1 – Attribution Blaming and Taking Credit</a:t>
            </a:r>
            <a:endParaRPr lang="de-DE" dirty="0"/>
          </a:p>
        </p:txBody>
      </p:sp>
      <p:sp>
        <p:nvSpPr>
          <p:cNvPr id="4" name="Slide Number Placeholder 3"/>
          <p:cNvSpPr>
            <a:spLocks noGrp="1"/>
          </p:cNvSpPr>
          <p:nvPr>
            <p:ph type="sldNum" sz="quarter" idx="12"/>
          </p:nvPr>
        </p:nvSpPr>
        <p:spPr bwMode="gray"/>
        <p:txBody>
          <a:bodyPr/>
          <a:lstStyle>
            <a:lvl1pPr>
              <a:defRPr b="0"/>
            </a:lvl1pPr>
          </a:lstStyle>
          <a:p>
            <a:fld id="{9B00EF49-7894-4F53-A8DD-F7DB3BFC5032}" type="slidenum">
              <a:rPr lang="de-DE" smtClean="0"/>
              <a:pPr/>
              <a:t>‹#›</a:t>
            </a:fld>
            <a:endParaRPr lang="de-DE" dirty="0"/>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393314841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r>
              <a:rPr lang="en-US"/>
              <a:t>Metacognitive Training 1 – Attribution Blaming and Taking Credit</a:t>
            </a:r>
            <a:endParaRPr lang="de-DE" dirty="0"/>
          </a:p>
        </p:txBody>
      </p:sp>
      <p:sp>
        <p:nvSpPr>
          <p:cNvPr id="6" name="Slide Number Placeholder 5"/>
          <p:cNvSpPr>
            <a:spLocks noGrp="1"/>
          </p:cNvSpPr>
          <p:nvPr>
            <p:ph type="sldNum" sz="quarter" idx="12"/>
          </p:nvPr>
        </p:nvSpPr>
        <p:spPr bwMode="gray"/>
        <p:txBody>
          <a:bodyPr>
            <a:noAutofit/>
          </a:bodyPr>
          <a:lstStyle>
            <a:lvl1pPr>
              <a:defRPr b="0"/>
            </a:lvl1pPr>
          </a:lstStyle>
          <a:p>
            <a:fld id="{9B00EF49-7894-4F53-A8DD-F7DB3BFC5032}" type="slidenum">
              <a:rPr lang="de-DE" smtClean="0"/>
              <a:pPr/>
              <a:t>‹#›</a:t>
            </a:fld>
            <a:endParaRPr lang="de-DE" dirty="0"/>
          </a:p>
        </p:txBody>
      </p:sp>
    </p:spTree>
    <p:extLst>
      <p:ext uri="{BB962C8B-B14F-4D97-AF65-F5344CB8AC3E}">
        <p14:creationId xmlns:p14="http://schemas.microsoft.com/office/powerpoint/2010/main" val="109906643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r>
              <a:rPr lang="de-DE" dirty="0"/>
              <a:t/>
            </a: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234665721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en-US"/>
              <a:t>Metacognitive Training 1 – Attribution Blaming and Taking Credit</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a:t>
            </a:fld>
            <a:endParaRPr lang="de-DE" dirty="0"/>
          </a:p>
        </p:txBody>
      </p:sp>
    </p:spTree>
    <p:extLst>
      <p:ext uri="{BB962C8B-B14F-4D97-AF65-F5344CB8AC3E}">
        <p14:creationId xmlns:p14="http://schemas.microsoft.com/office/powerpoint/2010/main" val="165371073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en-US"/>
              <a:t>Metacognitive Training 1 – Attribution Blaming and Taking Credit</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a:t>
            </a:fld>
            <a:endParaRPr lang="de-DE" dirty="0"/>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307277218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r>
              <a:rPr lang="en-US"/>
              <a:t>Metacognitive Training 1 – Attribution Blaming and Taking Credit</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a:t>
            </a:fld>
            <a:endParaRPr lang="de-DE" dirty="0"/>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156428580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r>
              <a:rPr lang="en-US"/>
              <a:t>Metacognitive Training 1 – Attribution Blaming and Taking Credit</a:t>
            </a:r>
            <a:endParaRPr lang="de-DE" dirty="0"/>
          </a:p>
        </p:txBody>
      </p:sp>
      <p:sp>
        <p:nvSpPr>
          <p:cNvPr id="5" name="Slide Number Placeholder 4"/>
          <p:cNvSpPr>
            <a:spLocks noGrp="1"/>
          </p:cNvSpPr>
          <p:nvPr>
            <p:ph type="sldNum" sz="quarter" idx="12"/>
          </p:nvPr>
        </p:nvSpPr>
        <p:spPr bwMode="gray"/>
        <p:txBody>
          <a:bodyPr/>
          <a:lstStyle>
            <a:lvl1pPr>
              <a:defRPr b="0"/>
            </a:lvl1pPr>
          </a:lstStyle>
          <a:p>
            <a:fld id="{9B00EF49-7894-4F53-A8DD-F7DB3BFC5032}" type="slidenum">
              <a:rPr lang="de-DE" smtClean="0"/>
              <a:pPr/>
              <a:t>‹#›</a:t>
            </a:fld>
            <a:endParaRPr lang="de-DE" dirty="0"/>
          </a:p>
        </p:txBody>
      </p:sp>
    </p:spTree>
    <p:extLst>
      <p:ext uri="{BB962C8B-B14F-4D97-AF65-F5344CB8AC3E}">
        <p14:creationId xmlns:p14="http://schemas.microsoft.com/office/powerpoint/2010/main" val="359792361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en-US"/>
              <a:t>Metacognitive Training 1 – Attribution Blaming and Taking Credit</a:t>
            </a:r>
            <a:endParaRPr lang="de-DE" dirty="0"/>
          </a:p>
        </p:txBody>
      </p:sp>
      <p:sp>
        <p:nvSpPr>
          <p:cNvPr id="4" name="Slide Number Placeholder 3"/>
          <p:cNvSpPr>
            <a:spLocks noGrp="1"/>
          </p:cNvSpPr>
          <p:nvPr>
            <p:ph type="sldNum" sz="quarter" idx="12"/>
          </p:nvPr>
        </p:nvSpPr>
        <p:spPr bwMode="gray"/>
        <p:txBody>
          <a:bodyPr/>
          <a:lstStyle>
            <a:lvl1pPr>
              <a:defRPr b="0"/>
            </a:lvl1pPr>
          </a:lstStyle>
          <a:p>
            <a:fld id="{9B00EF49-7894-4F53-A8DD-F7DB3BFC5032}" type="slidenum">
              <a:rPr lang="de-DE" smtClean="0"/>
              <a:pPr/>
              <a:t>‹#›</a:t>
            </a:fld>
            <a:endParaRPr lang="de-DE" dirty="0"/>
          </a:p>
        </p:txBody>
      </p:sp>
    </p:spTree>
    <p:extLst>
      <p:ext uri="{BB962C8B-B14F-4D97-AF65-F5344CB8AC3E}">
        <p14:creationId xmlns:p14="http://schemas.microsoft.com/office/powerpoint/2010/main" val="64626227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885007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2.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image" Target="../media/image2.png"/><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image" Target="../media/image1.emf"/></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theme" Target="../theme/theme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5" Type="http://schemas.openxmlformats.org/officeDocument/2006/relationships/image" Target="../media/image2.png"/><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r>
              <a:rPr lang="de-DE"/>
              <a:t>Metacognitive Training 1 - Attribution</a:t>
            </a:r>
            <a:endParaRPr lang="de-DE" dirty="0"/>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fld id="{9B00EF49-7894-4F53-A8DD-F7DB3BFC5032}" type="slidenum">
              <a:rPr lang="de-DE" smtClean="0"/>
              <a:pPr/>
              <a:t>‹#›</a:t>
            </a:fld>
            <a:endParaRPr lang="de-DE" dirty="0"/>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r>
              <a:rPr lang="de-DE">
                <a:solidFill>
                  <a:srgbClr val="333333"/>
                </a:solidFill>
                <a:ea typeface="ＭＳ Ｐゴシック" panose="020B0600070205080204" pitchFamily="34" charset="-128"/>
              </a:rPr>
              <a:t>Metacognitive Training 1 - Attribution</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fld id="{0C71D7B0-72CC-43FA-9C95-59D12C3FBF7C}" type="slidenum">
              <a:rPr lang="de-DE" altLang="de-DE" smtClean="0">
                <a:solidFill>
                  <a:srgbClr val="333333"/>
                </a:solidFill>
                <a:ea typeface="ＭＳ Ｐゴシック" panose="020B0600070205080204" pitchFamily="34" charset="-128"/>
              </a:rPr>
              <a:pPr defTabSz="914400" eaLnBrk="0" fontAlgn="base" hangingPunct="0">
                <a:spcBef>
                  <a:spcPct val="0"/>
                </a:spcBef>
                <a:spcAft>
                  <a:spcPct val="0"/>
                </a:spcAft>
                <a:defRPr/>
              </a:pPr>
              <a:t>‹#›</a:t>
            </a:fld>
            <a:endParaRPr lang="de-DE" altLang="de-DE">
              <a:solidFill>
                <a:srgbClr val="333333"/>
              </a:solidFill>
              <a:ea typeface="ＭＳ Ｐゴシック" panose="020B0600070205080204" pitchFamily="34" charset="-128"/>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4"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61"/>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4132879398"/>
      </p:ext>
    </p:extLst>
  </p:cSld>
  <p:clrMap bg1="lt1" tx1="dk1" bg2="lt2" tx2="dk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 id="2147483694" r:id="rId11"/>
    <p:sldLayoutId id="2147483695"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r>
              <a:rPr lang="de-DE">
                <a:solidFill>
                  <a:srgbClr val="333333"/>
                </a:solidFill>
                <a:ea typeface="ＭＳ Ｐゴシック" panose="020B0600070205080204" pitchFamily="34" charset="-128"/>
              </a:rPr>
              <a:t>Metacognitive Training 1 - Attribution</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fld id="{64A9821B-060D-4E5C-B2E0-355E33A2AD6E}" type="slidenum">
              <a:rPr lang="de-DE" smtClean="0">
                <a:solidFill>
                  <a:srgbClr val="333333"/>
                </a:solidFill>
                <a:ea typeface="ＭＳ Ｐゴシック" panose="020B0600070205080204" pitchFamily="34" charset="-128"/>
              </a:rPr>
              <a:pPr defTabSz="914400" eaLnBrk="0" fontAlgn="base" hangingPunct="0">
                <a:spcBef>
                  <a:spcPct val="0"/>
                </a:spcBef>
                <a:spcAft>
                  <a:spcPct val="0"/>
                </a:spcAft>
                <a:defRPr/>
              </a:pPr>
              <a:t>‹#›</a:t>
            </a:fld>
            <a:endParaRPr lang="de-DE">
              <a:solidFill>
                <a:srgbClr val="333333"/>
              </a:solidFill>
              <a:ea typeface="ＭＳ Ｐゴシック" panose="020B0600070205080204" pitchFamily="34" charset="-128"/>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4"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63"/>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536665666"/>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r>
              <a:rPr lang="en-US"/>
              <a:t>Metacognitive Training 1 – Attribution Blaming and Taking Credit</a:t>
            </a:r>
            <a:endParaRPr lang="de-DE" dirty="0"/>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9B00EF49-7894-4F53-A8DD-F7DB3BFC5032}" type="slidenum">
              <a:rPr lang="de-DE" smtClean="0"/>
              <a:pPr/>
              <a:t>‹#›</a:t>
            </a:fld>
            <a:endParaRPr lang="de-DE" dirty="0"/>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755067172"/>
      </p:ext>
    </p:extLst>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 id="2147483721"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4.xml"/><Relationship Id="rId1" Type="http://schemas.openxmlformats.org/officeDocument/2006/relationships/slideLayout" Target="../slideLayouts/slideLayout22.xml"/><Relationship Id="rId4" Type="http://schemas.openxmlformats.org/officeDocument/2006/relationships/image" Target="../media/image13.png"/></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5.xml"/><Relationship Id="rId1" Type="http://schemas.openxmlformats.org/officeDocument/2006/relationships/slideLayout" Target="../slideLayouts/slideLayout22.xml"/><Relationship Id="rId4" Type="http://schemas.openxmlformats.org/officeDocument/2006/relationships/image" Target="../media/image13.png"/></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6.xml"/><Relationship Id="rId1" Type="http://schemas.openxmlformats.org/officeDocument/2006/relationships/slideLayout" Target="../slideLayouts/slideLayout22.xml"/><Relationship Id="rId4" Type="http://schemas.openxmlformats.org/officeDocument/2006/relationships/image" Target="../media/image13.png"/></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7.xml"/><Relationship Id="rId1" Type="http://schemas.openxmlformats.org/officeDocument/2006/relationships/slideLayout" Target="../slideLayouts/slideLayout22.xml"/><Relationship Id="rId4" Type="http://schemas.openxmlformats.org/officeDocument/2006/relationships/image" Target="../media/image12.jpeg"/></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8.xml"/><Relationship Id="rId1" Type="http://schemas.openxmlformats.org/officeDocument/2006/relationships/slideLayout" Target="../slideLayouts/slideLayout22.xml"/><Relationship Id="rId4" Type="http://schemas.openxmlformats.org/officeDocument/2006/relationships/image" Target="../media/image12.jpeg"/></Relationships>
</file>

<file path=ppt/slides/_rels/slide1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9.xml"/><Relationship Id="rId1" Type="http://schemas.openxmlformats.org/officeDocument/2006/relationships/slideLayout" Target="../slideLayouts/slideLayout22.xml"/><Relationship Id="rId4" Type="http://schemas.openxmlformats.org/officeDocument/2006/relationships/image" Target="../media/image15.png"/></Relationships>
</file>

<file path=ppt/slides/_rels/slide2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0.xml"/><Relationship Id="rId1" Type="http://schemas.openxmlformats.org/officeDocument/2006/relationships/slideLayout" Target="../slideLayouts/slideLayout22.xml"/><Relationship Id="rId4" Type="http://schemas.openxmlformats.org/officeDocument/2006/relationships/image" Target="../media/image15.png"/></Relationships>
</file>

<file path=ppt/slides/_rels/slide2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1.xml"/><Relationship Id="rId1" Type="http://schemas.openxmlformats.org/officeDocument/2006/relationships/slideLayout" Target="../slideLayouts/slideLayout22.xml"/><Relationship Id="rId4" Type="http://schemas.openxmlformats.org/officeDocument/2006/relationships/image" Target="../media/image15.png"/></Relationships>
</file>

<file path=ppt/slides/_rels/slide2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2.xml"/><Relationship Id="rId1" Type="http://schemas.openxmlformats.org/officeDocument/2006/relationships/slideLayout" Target="../slideLayouts/slideLayout22.xml"/><Relationship Id="rId4" Type="http://schemas.openxmlformats.org/officeDocument/2006/relationships/image" Target="../media/image15.png"/></Relationships>
</file>

<file path=ppt/slides/_rels/slide2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3.xml"/><Relationship Id="rId1" Type="http://schemas.openxmlformats.org/officeDocument/2006/relationships/slideLayout" Target="../slideLayouts/slideLayout22.xml"/><Relationship Id="rId4" Type="http://schemas.openxmlformats.org/officeDocument/2006/relationships/image" Target="../media/image15.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6.xml"/><Relationship Id="rId1" Type="http://schemas.openxmlformats.org/officeDocument/2006/relationships/slideLayout" Target="../slideLayouts/slideLayout22.xml"/></Relationships>
</file>

<file path=ppt/slides/_rels/slide3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7.xml"/><Relationship Id="rId1" Type="http://schemas.openxmlformats.org/officeDocument/2006/relationships/slideLayout" Target="../slideLayouts/slideLayout22.xml"/></Relationships>
</file>

<file path=ppt/slides/_rels/slide3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8.xml"/><Relationship Id="rId1" Type="http://schemas.openxmlformats.org/officeDocument/2006/relationships/slideLayout" Target="../slideLayouts/slideLayout22.xml"/></Relationships>
</file>

<file path=ppt/slides/_rels/slide3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9.xml"/><Relationship Id="rId1" Type="http://schemas.openxmlformats.org/officeDocument/2006/relationships/slideLayout" Target="../slideLayouts/slideLayout22.xml"/></Relationships>
</file>

<file path=ppt/slides/_rels/slide4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56.xml"/><Relationship Id="rId1" Type="http://schemas.openxmlformats.org/officeDocument/2006/relationships/slideLayout" Target="../slideLayouts/slideLayout17.xml"/><Relationship Id="rId4" Type="http://schemas.openxmlformats.org/officeDocument/2006/relationships/image" Target="../media/image33.png"/></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3.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99" y="3573016"/>
            <a:ext cx="12198096" cy="1728216"/>
          </a:xfrm>
        </p:spPr>
        <p:txBody>
          <a:bodyPr/>
          <a:lstStyle/>
          <a:p>
            <a:pPr algn="r"/>
            <a:r>
              <a:rPr lang="ur-PK" sz="6000" dirty="0">
                <a:latin typeface="Microsoft Uighur" panose="02000000000000000000" pitchFamily="2" charset="-78"/>
                <a:cs typeface="Microsoft Uighur" panose="02000000000000000000" pitchFamily="2" charset="-78"/>
              </a:rPr>
              <a:t> -</a:t>
            </a:r>
            <a:r>
              <a:rPr lang="ur-PK" sz="6000" dirty="0" smtClean="0">
                <a:latin typeface="Microsoft Uighur" panose="02000000000000000000" pitchFamily="2" charset="-78"/>
                <a:cs typeface="Microsoft Uighur" panose="02000000000000000000" pitchFamily="2" charset="-78"/>
              </a:rPr>
              <a:t> </a:t>
            </a:r>
            <a:r>
              <a:rPr lang="ur-PK" sz="6000" dirty="0" smtClean="0">
                <a:latin typeface="Urdu Typesetting" panose="03020402040406030203" pitchFamily="66" charset="-78"/>
                <a:cs typeface="Urdu Typesetting" panose="03020402040406030203" pitchFamily="66" charset="-78"/>
              </a:rPr>
              <a:t>منسوب کرنا: الزام لگانا اور کریڈیٹ لینا</a:t>
            </a:r>
            <a:r>
              <a:rPr lang="en-US" b="1" dirty="0" smtClean="0">
                <a:cs typeface="Urdu Typesetting" panose="03020402040406030203" pitchFamily="66" charset="-78"/>
              </a:rPr>
              <a:t>MCT </a:t>
            </a:r>
            <a:r>
              <a:rPr lang="en-US" b="1" dirty="0">
                <a:cs typeface="Urdu Typesetting" panose="03020402040406030203" pitchFamily="66" charset="-78"/>
              </a:rPr>
              <a:t>1 </a:t>
            </a:r>
            <a:r>
              <a:rPr lang="en-US" b="1" dirty="0" smtClean="0">
                <a:cs typeface="Urdu Typesetting" panose="03020402040406030203" pitchFamily="66" charset="-78"/>
              </a:rPr>
              <a:t>A</a:t>
            </a:r>
            <a:endParaRPr lang="en-US" b="1" dirty="0">
              <a:cs typeface="Urdu Typesetting" panose="03020402040406030203" pitchFamily="66" charset="-78"/>
            </a:endParaRPr>
          </a:p>
        </p:txBody>
      </p:sp>
      <p:sp>
        <p:nvSpPr>
          <p:cNvPr id="4" name="Text Placeholder 3"/>
          <p:cNvSpPr>
            <a:spLocks noGrp="1"/>
          </p:cNvSpPr>
          <p:nvPr>
            <p:ph type="body" sz="quarter" idx="13"/>
          </p:nvPr>
        </p:nvSpPr>
        <p:spPr/>
        <p:txBody>
          <a:bodyPr/>
          <a:lstStyle/>
          <a:p>
            <a:endParaRPr lang="en-US"/>
          </a:p>
        </p:txBody>
      </p:sp>
      <p:sp>
        <p:nvSpPr>
          <p:cNvPr id="5" name="Textplatzhalter 7"/>
          <p:cNvSpPr txBox="1">
            <a:spLocks/>
          </p:cNvSpPr>
          <p:nvPr/>
        </p:nvSpPr>
        <p:spPr bwMode="gray">
          <a:xfrm>
            <a:off x="408955" y="5805264"/>
            <a:ext cx="8431832" cy="647923"/>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r>
              <a:rPr lang="de-DE" dirty="0">
                <a:latin typeface="+mj-lt"/>
              </a:rPr>
              <a:t>© Moritz, Woodward, &amp; Abbasi , </a:t>
            </a:r>
            <a:r>
              <a:rPr lang="de-DE" dirty="0" smtClean="0">
                <a:latin typeface="+mj-lt"/>
              </a:rPr>
              <a:t>3|23</a:t>
            </a:r>
            <a:endParaRPr lang="de-DE" dirty="0">
              <a:latin typeface="+mj-lt"/>
            </a:endParaRP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26179" y="6207571"/>
            <a:ext cx="390781" cy="260648"/>
          </a:xfrm>
          <a:prstGeom prst="rect">
            <a:avLst/>
          </a:prstGeom>
        </p:spPr>
      </p:pic>
    </p:spTree>
    <p:extLst>
      <p:ext uri="{BB962C8B-B14F-4D97-AF65-F5344CB8AC3E}">
        <p14:creationId xmlns:p14="http://schemas.microsoft.com/office/powerpoint/2010/main" val="28775256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10"/>
          <p:cNvSpPr>
            <a:spLocks noGrp="1" noChangeArrowheads="1"/>
          </p:cNvSpPr>
          <p:nvPr>
            <p:ph type="title"/>
          </p:nvPr>
        </p:nvSpPr>
        <p:spPr>
          <a:xfrm>
            <a:off x="408955" y="1124744"/>
            <a:ext cx="11376000" cy="830997"/>
          </a:xfrm>
        </p:spPr>
        <p:txBody>
          <a:bodyPr vert="horz" lIns="0" tIns="0" rIns="0" bIns="0" rtlCol="0" anchor="t">
            <a:spAutoFit/>
          </a:bodyPr>
          <a:lstStyle/>
          <a:p>
            <a:pPr algn="r" defTabSz="914377">
              <a:spcBef>
                <a:spcPts val="0"/>
              </a:spcBef>
            </a:pPr>
            <a:r>
              <a:rPr lang="ur-PK" altLang="de-DE" sz="6000" dirty="0" smtClean="0">
                <a:latin typeface="Urdu Typesetting" panose="03020402040406030203" pitchFamily="66" charset="-78"/>
                <a:cs typeface="Urdu Typesetting" panose="03020402040406030203" pitchFamily="66" charset="-78"/>
              </a:rPr>
              <a:t>منسوب کرنا: الزام لگانا اور کریڈیٹ لینا</a:t>
            </a:r>
            <a:endParaRPr lang="de-DE" altLang="de-DE" sz="6000" dirty="0">
              <a:latin typeface="Urdu Typesetting" panose="03020402040406030203" pitchFamily="66" charset="-78"/>
              <a:cs typeface="Urdu Typesetting" panose="03020402040406030203" pitchFamily="66" charset="-78"/>
            </a:endParaRPr>
          </a:p>
        </p:txBody>
      </p:sp>
      <p:sp>
        <p:nvSpPr>
          <p:cNvPr id="6146" name="Inhaltsplatzhalter 14"/>
          <p:cNvSpPr>
            <a:spLocks noGrp="1"/>
          </p:cNvSpPr>
          <p:nvPr>
            <p:ph idx="1"/>
          </p:nvPr>
        </p:nvSpPr>
        <p:spPr/>
        <p:txBody>
          <a:bodyPr/>
          <a:lstStyle/>
          <a:p>
            <a:pPr marL="0" indent="0" algn="r">
              <a:buFontTx/>
              <a:buNone/>
              <a:tabLst>
                <a:tab pos="88900" algn="l"/>
              </a:tabLst>
            </a:pPr>
            <a:r>
              <a:rPr lang="ur-PK" altLang="de-DE" sz="4000" dirty="0" smtClean="0">
                <a:solidFill>
                  <a:srgbClr val="333333"/>
                </a:solidFill>
                <a:latin typeface="Urdu Typesetting" panose="03020402040406030203" pitchFamily="66" charset="-78"/>
                <a:cs typeface="Urdu Typesetting" panose="03020402040406030203" pitchFamily="66" charset="-78"/>
              </a:rPr>
              <a:t>منسوب کرنا: واقعات کے ہونے کی وجوہات کا قیاس کرنا (مثلاً الزام لگانا اور کریڈیٹ لینا)</a:t>
            </a:r>
          </a:p>
        </p:txBody>
      </p:sp>
      <p:sp>
        <p:nvSpPr>
          <p:cNvPr id="2" name="Footer Placeholder 1"/>
          <p:cNvSpPr>
            <a:spLocks noGrp="1"/>
          </p:cNvSpPr>
          <p:nvPr>
            <p:ph type="ftr" sz="quarter" idx="11"/>
          </p:nvPr>
        </p:nvSpPr>
        <p:spPr/>
        <p:txBody>
          <a:bodyPr/>
          <a:lstStyle/>
          <a:p>
            <a:r>
              <a:rPr lang="de-DE">
                <a:latin typeface="Urdu Typesetting" panose="03020402040406030203" pitchFamily="66" charset="-78"/>
                <a:cs typeface="Urdu Typesetting" panose="03020402040406030203" pitchFamily="66" charset="-78"/>
              </a:rPr>
              <a:t>Metacognitive Training 1 - Attribution</a:t>
            </a:r>
            <a:endParaRPr lang="de-DE" dirty="0">
              <a:latin typeface="Urdu Typesetting" panose="03020402040406030203" pitchFamily="66" charset="-78"/>
              <a:cs typeface="Urdu Typesetting" panose="03020402040406030203" pitchFamily="66" charset="-78"/>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Urdu Typesetting" panose="03020402040406030203" pitchFamily="66" charset="-78"/>
                <a:cs typeface="Urdu Typesetting" panose="03020402040406030203" pitchFamily="66" charset="-78"/>
              </a:rPr>
              <a:pPr/>
              <a:t>2</a:t>
            </a:fld>
            <a:endParaRPr lang="de-DE" dirty="0">
              <a:latin typeface="Urdu Typesetting" panose="03020402040406030203" pitchFamily="66" charset="-78"/>
              <a:cs typeface="Urdu Typesetting" panose="03020402040406030203" pitchFamily="66" charset="-78"/>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Rectangle 10"/>
          <p:cNvSpPr>
            <a:spLocks noGrp="1" noChangeArrowheads="1"/>
          </p:cNvSpPr>
          <p:nvPr>
            <p:ph type="title"/>
          </p:nvPr>
        </p:nvSpPr>
        <p:spPr>
          <a:xfrm>
            <a:off x="408955" y="1124744"/>
            <a:ext cx="11376000" cy="830997"/>
          </a:xfrm>
        </p:spPr>
        <p:txBody>
          <a:bodyPr vert="horz" lIns="0" tIns="0" rIns="0" bIns="0" rtlCol="0" anchor="t">
            <a:spAutoFit/>
          </a:bodyPr>
          <a:lstStyle/>
          <a:p>
            <a:pPr algn="r" defTabSz="914377">
              <a:spcBef>
                <a:spcPts val="0"/>
              </a:spcBef>
            </a:pPr>
            <a:r>
              <a:rPr lang="ur-PK" altLang="de-DE" sz="6000" dirty="0">
                <a:latin typeface="Urdu Typesetting" panose="03020402040406030203" pitchFamily="66" charset="-78"/>
                <a:cs typeface="Urdu Typesetting" panose="03020402040406030203" pitchFamily="66" charset="-78"/>
              </a:rPr>
              <a:t>منسوب کرنا: الزام لگانا اور کریڈیٹ لینا</a:t>
            </a:r>
            <a:endParaRPr lang="de-DE" altLang="de-DE" sz="6000" dirty="0">
              <a:latin typeface="Urdu Typesetting" panose="03020402040406030203" pitchFamily="66" charset="-78"/>
              <a:cs typeface="Urdu Typesetting" panose="03020402040406030203" pitchFamily="66" charset="-78"/>
            </a:endParaRPr>
          </a:p>
        </p:txBody>
      </p:sp>
      <p:sp>
        <p:nvSpPr>
          <p:cNvPr id="8194" name="Inhaltsplatzhalter 14"/>
          <p:cNvSpPr>
            <a:spLocks noGrp="1"/>
          </p:cNvSpPr>
          <p:nvPr>
            <p:ph idx="1"/>
          </p:nvPr>
        </p:nvSpPr>
        <p:spPr/>
        <p:txBody>
          <a:bodyPr/>
          <a:lstStyle/>
          <a:p>
            <a:pPr lvl="0" algn="r">
              <a:tabLst>
                <a:tab pos="88900" algn="l"/>
              </a:tabLst>
            </a:pPr>
            <a:r>
              <a:rPr lang="ur-PK" altLang="de-DE" sz="4000" dirty="0">
                <a:solidFill>
                  <a:srgbClr val="333333"/>
                </a:solidFill>
                <a:latin typeface="Urdu Typesetting" panose="03020402040406030203" pitchFamily="66" charset="-78"/>
                <a:cs typeface="Urdu Typesetting" panose="03020402040406030203" pitchFamily="66" charset="-78"/>
              </a:rPr>
              <a:t>منسوب کرنا: واقعات کے ہونے کی وجوہات کا قیاس کرنا (مثلاً الزام لگانا اور کریڈیٹ لینا</a:t>
            </a:r>
            <a:r>
              <a:rPr lang="ur-PK" altLang="de-DE" sz="4000" dirty="0" smtClean="0">
                <a:solidFill>
                  <a:srgbClr val="333333"/>
                </a:solidFill>
                <a:latin typeface="Urdu Typesetting" panose="03020402040406030203" pitchFamily="66" charset="-78"/>
                <a:cs typeface="Urdu Typesetting" panose="03020402040406030203" pitchFamily="66" charset="-78"/>
              </a:rPr>
              <a:t>)</a:t>
            </a:r>
          </a:p>
          <a:p>
            <a:pPr lvl="0" algn="r">
              <a:tabLst>
                <a:tab pos="88900" algn="l"/>
              </a:tabLst>
            </a:pPr>
            <a:r>
              <a:rPr lang="ur-PK" altLang="de-DE" sz="4000" dirty="0" smtClean="0">
                <a:solidFill>
                  <a:srgbClr val="333333"/>
                </a:solidFill>
                <a:latin typeface="Urdu Typesetting" panose="03020402040406030203" pitchFamily="66" charset="-78"/>
                <a:cs typeface="Urdu Typesetting" panose="03020402040406030203" pitchFamily="66" charset="-78"/>
              </a:rPr>
              <a:t>ہم اکثر اس بات کو نظر انداز کر دیتے ہیں کہ ایک ہی واقعہ کی بہت مختلف وجوہات ہو سکتی ہیں۔</a:t>
            </a:r>
            <a:endParaRPr lang="ur-PK" altLang="de-DE" sz="4000" dirty="0">
              <a:solidFill>
                <a:srgbClr val="333333"/>
              </a:solidFill>
              <a:latin typeface="Urdu Typesetting" panose="03020402040406030203" pitchFamily="66" charset="-78"/>
              <a:cs typeface="Urdu Typesetting" panose="03020402040406030203" pitchFamily="66" charset="-78"/>
            </a:endParaRPr>
          </a:p>
        </p:txBody>
      </p:sp>
      <p:sp>
        <p:nvSpPr>
          <p:cNvPr id="2" name="Footer Placeholder 1"/>
          <p:cNvSpPr>
            <a:spLocks noGrp="1"/>
          </p:cNvSpPr>
          <p:nvPr>
            <p:ph type="ftr" sz="quarter" idx="11"/>
          </p:nvPr>
        </p:nvSpPr>
        <p:spPr/>
        <p:txBody>
          <a:bodyPr/>
          <a:lstStyle/>
          <a:p>
            <a:r>
              <a:rPr lang="de-DE">
                <a:latin typeface="Urdu Typesetting" panose="03020402040406030203" pitchFamily="66" charset="-78"/>
                <a:cs typeface="Urdu Typesetting" panose="03020402040406030203" pitchFamily="66" charset="-78"/>
              </a:rPr>
              <a:t>Metacognitive Training 1 - Attribution</a:t>
            </a:r>
            <a:endParaRPr lang="de-DE" dirty="0">
              <a:latin typeface="Urdu Typesetting" panose="03020402040406030203" pitchFamily="66" charset="-78"/>
              <a:cs typeface="Urdu Typesetting" panose="03020402040406030203" pitchFamily="66" charset="-78"/>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Urdu Typesetting" panose="03020402040406030203" pitchFamily="66" charset="-78"/>
                <a:cs typeface="Urdu Typesetting" panose="03020402040406030203" pitchFamily="66" charset="-78"/>
              </a:rPr>
              <a:pPr/>
              <a:t>3</a:t>
            </a:fld>
            <a:endParaRPr lang="de-DE" dirty="0">
              <a:latin typeface="Urdu Typesetting" panose="03020402040406030203" pitchFamily="66" charset="-78"/>
              <a:cs typeface="Urdu Typesetting" panose="03020402040406030203" pitchFamily="66" charset="-78"/>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ur-PK" altLang="de-DE" sz="6000" dirty="0">
                <a:solidFill>
                  <a:srgbClr val="004992"/>
                </a:solidFill>
                <a:latin typeface="Urdu Typesetting" panose="03020402040406030203" pitchFamily="66" charset="-78"/>
                <a:cs typeface="Urdu Typesetting" panose="03020402040406030203" pitchFamily="66" charset="-78"/>
              </a:rPr>
              <a:t>منسوب کرنا: الزام لگانا اور کریڈیٹ لینا</a:t>
            </a:r>
            <a:endParaRPr lang="en-US" sz="3600" dirty="0">
              <a:latin typeface="Urdu Typesetting" panose="03020402040406030203" pitchFamily="66" charset="-78"/>
              <a:cs typeface="Urdu Typesetting" panose="03020402040406030203" pitchFamily="66" charset="-78"/>
            </a:endParaRPr>
          </a:p>
        </p:txBody>
      </p:sp>
      <p:sp>
        <p:nvSpPr>
          <p:cNvPr id="10242" name="Inhaltsplatzhalter 14"/>
          <p:cNvSpPr>
            <a:spLocks noGrp="1"/>
          </p:cNvSpPr>
          <p:nvPr>
            <p:ph idx="1"/>
          </p:nvPr>
        </p:nvSpPr>
        <p:spPr>
          <a:xfrm>
            <a:off x="426955" y="2348880"/>
            <a:ext cx="11340000" cy="4248000"/>
          </a:xfrm>
        </p:spPr>
        <p:txBody>
          <a:bodyPr/>
          <a:lstStyle/>
          <a:p>
            <a:pPr lvl="0" algn="r">
              <a:lnSpc>
                <a:spcPct val="50000"/>
              </a:lnSpc>
              <a:tabLst>
                <a:tab pos="88900" algn="l"/>
              </a:tabLst>
            </a:pPr>
            <a:r>
              <a:rPr lang="ur-PK" altLang="de-DE" sz="4000" dirty="0">
                <a:solidFill>
                  <a:srgbClr val="333333"/>
                </a:solidFill>
                <a:latin typeface="Urdu Typesetting" panose="03020402040406030203" pitchFamily="66" charset="-78"/>
                <a:cs typeface="Urdu Typesetting" panose="03020402040406030203" pitchFamily="66" charset="-78"/>
              </a:rPr>
              <a:t>منسوب کرنا: واقعات کے ہونے کی وجوہات کا قیاس کرنا (مثلاً الزام لگانا اور کریڈیٹ لینا)</a:t>
            </a:r>
          </a:p>
          <a:p>
            <a:pPr lvl="0" algn="r">
              <a:lnSpc>
                <a:spcPct val="50000"/>
              </a:lnSpc>
              <a:tabLst>
                <a:tab pos="88900" algn="l"/>
              </a:tabLst>
            </a:pPr>
            <a:r>
              <a:rPr lang="ur-PK" altLang="de-DE" sz="4000" dirty="0">
                <a:solidFill>
                  <a:srgbClr val="333333"/>
                </a:solidFill>
                <a:latin typeface="Urdu Typesetting" panose="03020402040406030203" pitchFamily="66" charset="-78"/>
                <a:cs typeface="Urdu Typesetting" panose="03020402040406030203" pitchFamily="66" charset="-78"/>
              </a:rPr>
              <a:t>ہم اکثر اس بات کو نظر انداز کر دیتے ہیں کہ ایک ہی واقعہ کی بہت مختلف وجوہات ہو سکتی ہیں</a:t>
            </a:r>
            <a:r>
              <a:rPr lang="ur-PK" altLang="de-DE" sz="4000" dirty="0" smtClean="0">
                <a:solidFill>
                  <a:srgbClr val="333333"/>
                </a:solidFill>
                <a:latin typeface="Urdu Typesetting" panose="03020402040406030203" pitchFamily="66" charset="-78"/>
                <a:cs typeface="Urdu Typesetting" panose="03020402040406030203" pitchFamily="66" charset="-78"/>
              </a:rPr>
              <a:t>۔</a:t>
            </a:r>
          </a:p>
          <a:p>
            <a:pPr lvl="0" algn="r">
              <a:lnSpc>
                <a:spcPct val="50000"/>
              </a:lnSpc>
              <a:tabLst>
                <a:tab pos="88900" algn="l"/>
              </a:tabLst>
            </a:pPr>
            <a:endParaRPr lang="ur-PK" altLang="de-DE" sz="2400" dirty="0" smtClean="0">
              <a:solidFill>
                <a:srgbClr val="333333"/>
              </a:solidFill>
              <a:latin typeface="Urdu Typesetting" panose="03020402040406030203" pitchFamily="66" charset="-78"/>
              <a:cs typeface="Urdu Typesetting" panose="03020402040406030203" pitchFamily="66" charset="-78"/>
            </a:endParaRPr>
          </a:p>
          <a:p>
            <a:pPr lvl="0" algn="r">
              <a:lnSpc>
                <a:spcPct val="50000"/>
              </a:lnSpc>
              <a:tabLst>
                <a:tab pos="88900" algn="l"/>
              </a:tabLst>
            </a:pPr>
            <a:endParaRPr lang="en-US" altLang="de-DE" sz="2400" dirty="0">
              <a:solidFill>
                <a:srgbClr val="333333"/>
              </a:solidFill>
              <a:latin typeface="Urdu Typesetting" panose="03020402040406030203" pitchFamily="66" charset="-78"/>
              <a:cs typeface="Urdu Typesetting" panose="03020402040406030203" pitchFamily="66" charset="-78"/>
            </a:endParaRPr>
          </a:p>
          <a:p>
            <a:pPr lvl="0" algn="r" defTabSz="914377">
              <a:lnSpc>
                <a:spcPct val="50000"/>
              </a:lnSpc>
            </a:pPr>
            <a:r>
              <a:rPr lang="ur-PK" altLang="de-DE" sz="4000" dirty="0" smtClean="0">
                <a:solidFill>
                  <a:srgbClr val="004992"/>
                </a:solidFill>
                <a:latin typeface="Urdu Typesetting" panose="03020402040406030203" pitchFamily="66" charset="-78"/>
                <a:ea typeface="+mj-ea"/>
                <a:cs typeface="Urdu Typesetting" panose="03020402040406030203" pitchFamily="66" charset="-78"/>
              </a:rPr>
              <a:t>مندرجہ ذیل صورتِ حال کے کیا اسباب ہو سکتے ہیں؟</a:t>
            </a:r>
          </a:p>
          <a:p>
            <a:pPr lvl="0" algn="r" defTabSz="914377">
              <a:lnSpc>
                <a:spcPct val="50000"/>
              </a:lnSpc>
            </a:pPr>
            <a:r>
              <a:rPr lang="ur-PK" altLang="de-DE" sz="4000" dirty="0" smtClean="0">
                <a:solidFill>
                  <a:schemeClr val="tx1"/>
                </a:solidFill>
                <a:latin typeface="Urdu Typesetting" panose="03020402040406030203" pitchFamily="66" charset="-78"/>
                <a:ea typeface="+mj-ea"/>
                <a:cs typeface="Urdu Typesetting" panose="03020402040406030203" pitchFamily="66" charset="-78"/>
              </a:rPr>
              <a:t>آپ نے ایک دوست کے ساتھ ملاقات کا بندوبست کیا، لیکن وہ نہیں آیا۔</a:t>
            </a:r>
          </a:p>
        </p:txBody>
      </p:sp>
      <p:sp>
        <p:nvSpPr>
          <p:cNvPr id="3" name="Footer Placeholder 2"/>
          <p:cNvSpPr>
            <a:spLocks noGrp="1"/>
          </p:cNvSpPr>
          <p:nvPr>
            <p:ph type="ftr" sz="quarter" idx="11"/>
          </p:nvPr>
        </p:nvSpPr>
        <p:spPr/>
        <p:txBody>
          <a:bodyPr/>
          <a:lstStyle/>
          <a:p>
            <a:r>
              <a:rPr lang="de-DE">
                <a:latin typeface="Urdu Typesetting" panose="03020402040406030203" pitchFamily="66" charset="-78"/>
                <a:cs typeface="Urdu Typesetting" panose="03020402040406030203" pitchFamily="66" charset="-78"/>
              </a:rPr>
              <a:t>Metacognitive Training 1 - Attribution</a:t>
            </a:r>
            <a:endParaRPr lang="de-DE" dirty="0">
              <a:latin typeface="Urdu Typesetting" panose="03020402040406030203" pitchFamily="66" charset="-78"/>
              <a:cs typeface="Urdu Typesetting" panose="03020402040406030203" pitchFamily="66" charset="-78"/>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Urdu Typesetting" panose="03020402040406030203" pitchFamily="66" charset="-78"/>
                <a:cs typeface="Urdu Typesetting" panose="03020402040406030203" pitchFamily="66" charset="-78"/>
              </a:rPr>
              <a:pPr/>
              <a:t>4</a:t>
            </a:fld>
            <a:endParaRPr lang="de-DE" dirty="0">
              <a:latin typeface="Urdu Typesetting" panose="03020402040406030203" pitchFamily="66" charset="-78"/>
              <a:cs typeface="Urdu Typesetting" panose="03020402040406030203" pitchFamily="66" charset="-78"/>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3"/>
          <p:cNvSpPr>
            <a:spLocks noGrp="1" noChangeArrowheads="1"/>
          </p:cNvSpPr>
          <p:nvPr>
            <p:ph type="title"/>
          </p:nvPr>
        </p:nvSpPr>
        <p:spPr>
          <a:xfrm>
            <a:off x="408955" y="1124744"/>
            <a:ext cx="11376000" cy="830997"/>
          </a:xfrm>
        </p:spPr>
        <p:txBody>
          <a:bodyPr vert="horz" lIns="0" tIns="0" rIns="0" bIns="0" rtlCol="0" anchor="t">
            <a:spAutoFit/>
          </a:bodyPr>
          <a:lstStyle/>
          <a:p>
            <a:pPr algn="r" defTabSz="914377">
              <a:spcBef>
                <a:spcPts val="0"/>
              </a:spcBef>
            </a:pPr>
            <a:r>
              <a:rPr lang="ur-PK" altLang="de-DE" sz="6000" dirty="0" smtClean="0">
                <a:latin typeface="Urdu Typesetting" panose="03020402040406030203" pitchFamily="66" charset="-78"/>
                <a:cs typeface="Urdu Typesetting" panose="03020402040406030203" pitchFamily="66" charset="-78"/>
              </a:rPr>
              <a:t>وضاحتیں</a:t>
            </a:r>
            <a:endParaRPr lang="en-CA" altLang="de-DE" sz="6000" dirty="0">
              <a:latin typeface="Urdu Typesetting" panose="03020402040406030203" pitchFamily="66" charset="-78"/>
              <a:cs typeface="Urdu Typesetting" panose="03020402040406030203" pitchFamily="66" charset="-78"/>
            </a:endParaRPr>
          </a:p>
        </p:txBody>
      </p:sp>
      <p:sp>
        <p:nvSpPr>
          <p:cNvPr id="2" name="Content Placeholder 1"/>
          <p:cNvSpPr>
            <a:spLocks noGrp="1"/>
          </p:cNvSpPr>
          <p:nvPr>
            <p:ph idx="1"/>
          </p:nvPr>
        </p:nvSpPr>
        <p:spPr/>
        <p:txBody>
          <a:bodyPr/>
          <a:lstStyle/>
          <a:p>
            <a:pPr lvl="0" algn="r" defTabSz="914400" fontAlgn="base"/>
            <a:r>
              <a:rPr lang="ur-PK" altLang="de-DE" sz="4000" dirty="0" smtClean="0">
                <a:solidFill>
                  <a:srgbClr val="333333"/>
                </a:solidFill>
                <a:latin typeface="Urdu Typesetting" panose="03020402040406030203" pitchFamily="66" charset="-78"/>
                <a:cs typeface="Urdu Typesetting" panose="03020402040406030203" pitchFamily="66" charset="-78"/>
              </a:rPr>
              <a:t>آپ کا دوست کیوں نہیں آیا؟</a:t>
            </a:r>
            <a:endParaRPr lang="en-CA" altLang="de-DE" sz="4000" dirty="0">
              <a:solidFill>
                <a:srgbClr val="333333"/>
              </a:solidFill>
              <a:latin typeface="Urdu Typesetting" panose="03020402040406030203" pitchFamily="66" charset="-78"/>
              <a:cs typeface="Urdu Typesetting" panose="03020402040406030203" pitchFamily="66" charset="-78"/>
            </a:endParaRPr>
          </a:p>
          <a:p>
            <a:pPr lvl="0" algn="r" defTabSz="914400" fontAlgn="base"/>
            <a:r>
              <a:rPr lang="ur-PK" altLang="de-DE" sz="4000" dirty="0" smtClean="0">
                <a:solidFill>
                  <a:srgbClr val="004992"/>
                </a:solidFill>
                <a:latin typeface="Urdu Typesetting" panose="03020402040406030203" pitchFamily="66" charset="-78"/>
                <a:cs typeface="Urdu Typesetting" panose="03020402040406030203" pitchFamily="66" charset="-78"/>
              </a:rPr>
              <a:t>اس عمل کی ممکنہ وجوہات۔۔۔</a:t>
            </a:r>
            <a:endParaRPr lang="en-CA" altLang="de-DE" sz="4000" dirty="0">
              <a:solidFill>
                <a:srgbClr val="004992"/>
              </a:solidFill>
              <a:latin typeface="Urdu Typesetting" panose="03020402040406030203" pitchFamily="66" charset="-78"/>
              <a:cs typeface="Urdu Typesetting" panose="03020402040406030203" pitchFamily="66" charset="-78"/>
            </a:endParaRPr>
          </a:p>
          <a:p>
            <a:pPr lvl="0" algn="ctr" defTabSz="914400" fontAlgn="base"/>
            <a:r>
              <a:rPr lang="ur-PK" altLang="de-DE" sz="4000" dirty="0" smtClean="0">
                <a:solidFill>
                  <a:srgbClr val="004992"/>
                </a:solidFill>
                <a:latin typeface="Urdu Typesetting" panose="03020402040406030203" pitchFamily="66" charset="-78"/>
                <a:cs typeface="Urdu Typesetting" panose="03020402040406030203" pitchFamily="66" charset="-78"/>
              </a:rPr>
              <a:t>؟؟؟</a:t>
            </a:r>
            <a:endParaRPr lang="en-CA" altLang="de-DE" sz="4000" dirty="0">
              <a:solidFill>
                <a:srgbClr val="004992"/>
              </a:solidFill>
              <a:latin typeface="Urdu Typesetting" panose="03020402040406030203" pitchFamily="66" charset="-78"/>
              <a:cs typeface="Urdu Typesetting" panose="03020402040406030203" pitchFamily="66" charset="-78"/>
            </a:endParaRPr>
          </a:p>
          <a:p>
            <a:endParaRPr lang="en-US" sz="4000" dirty="0">
              <a:solidFill>
                <a:srgbClr val="333333"/>
              </a:solidFill>
              <a:latin typeface="Urdu Typesetting" panose="03020402040406030203" pitchFamily="66" charset="-78"/>
              <a:cs typeface="Urdu Typesetting" panose="03020402040406030203" pitchFamily="66" charset="-78"/>
            </a:endParaRPr>
          </a:p>
        </p:txBody>
      </p:sp>
      <p:sp>
        <p:nvSpPr>
          <p:cNvPr id="3" name="Footer Placeholder 2"/>
          <p:cNvSpPr>
            <a:spLocks noGrp="1"/>
          </p:cNvSpPr>
          <p:nvPr>
            <p:ph type="ftr" sz="quarter" idx="11"/>
          </p:nvPr>
        </p:nvSpPr>
        <p:spPr/>
        <p:txBody>
          <a:bodyPr/>
          <a:lstStyle/>
          <a:p>
            <a:r>
              <a:rPr lang="de-DE">
                <a:latin typeface="Urdu Typesetting" panose="03020402040406030203" pitchFamily="66" charset="-78"/>
                <a:cs typeface="Urdu Typesetting" panose="03020402040406030203" pitchFamily="66" charset="-78"/>
              </a:rPr>
              <a:t>Metacognitive Training 1 - Attribution</a:t>
            </a:r>
            <a:endParaRPr lang="de-DE" dirty="0">
              <a:latin typeface="Urdu Typesetting" panose="03020402040406030203" pitchFamily="66" charset="-78"/>
              <a:cs typeface="Urdu Typesetting" panose="03020402040406030203" pitchFamily="66" charset="-78"/>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Urdu Typesetting" panose="03020402040406030203" pitchFamily="66" charset="-78"/>
                <a:cs typeface="Urdu Typesetting" panose="03020402040406030203" pitchFamily="66" charset="-78"/>
              </a:rPr>
              <a:pPr/>
              <a:t>5</a:t>
            </a:fld>
            <a:endParaRPr lang="de-DE" dirty="0">
              <a:latin typeface="Urdu Typesetting" panose="03020402040406030203" pitchFamily="66" charset="-78"/>
              <a:cs typeface="Urdu Typesetting" panose="03020402040406030203" pitchFamily="66" charset="-78"/>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3"/>
          <p:cNvSpPr>
            <a:spLocks noGrp="1" noChangeArrowheads="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ur-PK" altLang="de-DE" sz="3600" dirty="0" smtClean="0">
                <a:latin typeface="Urdu Typesetting" panose="03020402040406030203" pitchFamily="66" charset="-78"/>
                <a:cs typeface="Urdu Typesetting" panose="03020402040406030203" pitchFamily="66" charset="-78"/>
              </a:rPr>
              <a:t>وضاحتیں</a:t>
            </a:r>
            <a:endParaRPr lang="en-CA" altLang="de-DE" sz="3600" dirty="0">
              <a:latin typeface="Urdu Typesetting" panose="03020402040406030203" pitchFamily="66" charset="-78"/>
              <a:cs typeface="Urdu Typesetting" panose="03020402040406030203" pitchFamily="66" charset="-78"/>
            </a:endParaRPr>
          </a:p>
        </p:txBody>
      </p:sp>
      <p:sp>
        <p:nvSpPr>
          <p:cNvPr id="2" name="Content Placeholder 1"/>
          <p:cNvSpPr>
            <a:spLocks noGrp="1"/>
          </p:cNvSpPr>
          <p:nvPr>
            <p:ph idx="1"/>
          </p:nvPr>
        </p:nvSpPr>
        <p:spPr/>
        <p:txBody>
          <a:bodyPr/>
          <a:lstStyle/>
          <a:p>
            <a:pPr lvl="0" algn="r" defTabSz="914400" fontAlgn="base"/>
            <a:r>
              <a:rPr lang="ur-PK" altLang="de-DE" sz="4000" dirty="0">
                <a:solidFill>
                  <a:srgbClr val="333333"/>
                </a:solidFill>
                <a:latin typeface="Urdu Typesetting" panose="03020402040406030203" pitchFamily="66" charset="-78"/>
                <a:cs typeface="Urdu Typesetting" panose="03020402040406030203" pitchFamily="66" charset="-78"/>
              </a:rPr>
              <a:t>آپ کا دوست کیوں نہیں آیا؟</a:t>
            </a:r>
            <a:endParaRPr lang="en-CA" altLang="de-DE" sz="4000" dirty="0">
              <a:solidFill>
                <a:srgbClr val="333333"/>
              </a:solidFill>
              <a:latin typeface="Urdu Typesetting" panose="03020402040406030203" pitchFamily="66" charset="-78"/>
              <a:cs typeface="Urdu Typesetting" panose="03020402040406030203" pitchFamily="66" charset="-78"/>
            </a:endParaRPr>
          </a:p>
          <a:p>
            <a:pPr lvl="0" algn="r" defTabSz="914400" fontAlgn="base"/>
            <a:r>
              <a:rPr lang="ur-PK" altLang="de-DE" sz="4000" dirty="0">
                <a:solidFill>
                  <a:srgbClr val="004992"/>
                </a:solidFill>
                <a:latin typeface="Urdu Typesetting" panose="03020402040406030203" pitchFamily="66" charset="-78"/>
                <a:cs typeface="Urdu Typesetting" panose="03020402040406030203" pitchFamily="66" charset="-78"/>
              </a:rPr>
              <a:t>اس عمل کی ممکنہ وجوہات</a:t>
            </a:r>
            <a:r>
              <a:rPr lang="ur-PK" altLang="de-DE" sz="4000" dirty="0" smtClean="0">
                <a:solidFill>
                  <a:srgbClr val="004992"/>
                </a:solidFill>
                <a:latin typeface="Urdu Typesetting" panose="03020402040406030203" pitchFamily="66" charset="-78"/>
                <a:cs typeface="Urdu Typesetting" panose="03020402040406030203" pitchFamily="66" charset="-78"/>
              </a:rPr>
              <a:t>۔۔۔</a:t>
            </a:r>
            <a:endParaRPr lang="en-US" sz="4000" dirty="0">
              <a:solidFill>
                <a:srgbClr val="333333"/>
              </a:solidFill>
              <a:latin typeface="Urdu Typesetting" panose="03020402040406030203" pitchFamily="66" charset="-78"/>
              <a:cs typeface="Urdu Typesetting" panose="03020402040406030203" pitchFamily="66" charset="-78"/>
            </a:endParaRPr>
          </a:p>
          <a:p>
            <a:pPr marL="571500" lvl="0" indent="-571500" algn="r" defTabSz="914400" rtl="1" fontAlgn="base">
              <a:buClr>
                <a:srgbClr val="333333"/>
              </a:buClr>
              <a:buFont typeface="Arial" panose="020B0604020202020204" pitchFamily="34" charset="0"/>
              <a:buChar char="•"/>
            </a:pPr>
            <a:r>
              <a:rPr lang="ur-PK" altLang="de-DE" sz="4000" dirty="0" smtClean="0">
                <a:solidFill>
                  <a:srgbClr val="333333"/>
                </a:solidFill>
                <a:latin typeface="Urdu Typesetting" panose="03020402040406030203" pitchFamily="66" charset="-78"/>
                <a:cs typeface="Urdu Typesetting" panose="03020402040406030203" pitchFamily="66" charset="-78"/>
              </a:rPr>
              <a:t>میں اس کیلئے اہم نہیں ہوں۔ وہ کسی دوسرے کے ساتھ ایسا کرنے کی جرات نہ کرتا۔</a:t>
            </a:r>
          </a:p>
          <a:p>
            <a:pPr marL="571500" lvl="0" indent="-571500" algn="r" defTabSz="914400" rtl="1" fontAlgn="base">
              <a:buClr>
                <a:srgbClr val="333333"/>
              </a:buClr>
              <a:buFont typeface="Arial" panose="020B0604020202020204" pitchFamily="34" charset="0"/>
              <a:buChar char="•"/>
            </a:pPr>
            <a:r>
              <a:rPr lang="ur-PK" altLang="de-DE" sz="4000" dirty="0" smtClean="0">
                <a:solidFill>
                  <a:srgbClr val="333333"/>
                </a:solidFill>
                <a:latin typeface="Urdu Typesetting" panose="03020402040406030203" pitchFamily="66" charset="-78"/>
                <a:cs typeface="Urdu Typesetting" panose="03020402040406030203" pitchFamily="66" charset="-78"/>
              </a:rPr>
              <a:t>وہ بھلکڑ ہے۔ اس کو وقت گزرنے کا احساس ہی نہیں ہوا۔</a:t>
            </a:r>
          </a:p>
          <a:p>
            <a:pPr marL="571500" lvl="0" indent="-571500" algn="r" defTabSz="914400" rtl="1" fontAlgn="base">
              <a:buClr>
                <a:srgbClr val="333333"/>
              </a:buClr>
              <a:buFont typeface="Arial" panose="020B0604020202020204" pitchFamily="34" charset="0"/>
              <a:buChar char="•"/>
            </a:pPr>
            <a:r>
              <a:rPr lang="ur-PK" altLang="de-DE" sz="4000" dirty="0" smtClean="0">
                <a:solidFill>
                  <a:srgbClr val="333333"/>
                </a:solidFill>
                <a:latin typeface="Urdu Typesetting" panose="03020402040406030203" pitchFamily="66" charset="-78"/>
                <a:cs typeface="Urdu Typesetting" panose="03020402040406030203" pitchFamily="66" charset="-78"/>
              </a:rPr>
              <a:t>اس کی گاڑی خراب ہو گئی۔</a:t>
            </a:r>
            <a:endParaRPr lang="en-US" altLang="de-DE" sz="4000" dirty="0">
              <a:solidFill>
                <a:srgbClr val="333333"/>
              </a:solidFill>
              <a:latin typeface="Urdu Typesetting" panose="03020402040406030203" pitchFamily="66" charset="-78"/>
              <a:cs typeface="Urdu Typesetting" panose="03020402040406030203" pitchFamily="66" charset="-78"/>
            </a:endParaRPr>
          </a:p>
        </p:txBody>
      </p:sp>
      <p:sp>
        <p:nvSpPr>
          <p:cNvPr id="3" name="Footer Placeholder 2"/>
          <p:cNvSpPr>
            <a:spLocks noGrp="1"/>
          </p:cNvSpPr>
          <p:nvPr>
            <p:ph type="ftr" sz="quarter" idx="11"/>
          </p:nvPr>
        </p:nvSpPr>
        <p:spPr/>
        <p:txBody>
          <a:bodyPr/>
          <a:lstStyle/>
          <a:p>
            <a:r>
              <a:rPr lang="de-DE">
                <a:latin typeface="Urdu Typesetting" panose="03020402040406030203" pitchFamily="66" charset="-78"/>
                <a:cs typeface="Urdu Typesetting" panose="03020402040406030203" pitchFamily="66" charset="-78"/>
              </a:rPr>
              <a:t>Metacognitive Training 1 - Attribution</a:t>
            </a:r>
            <a:endParaRPr lang="de-DE" dirty="0">
              <a:latin typeface="Urdu Typesetting" panose="03020402040406030203" pitchFamily="66" charset="-78"/>
              <a:cs typeface="Urdu Typesetting" panose="03020402040406030203" pitchFamily="66" charset="-78"/>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Urdu Typesetting" panose="03020402040406030203" pitchFamily="66" charset="-78"/>
                <a:cs typeface="Urdu Typesetting" panose="03020402040406030203" pitchFamily="66" charset="-78"/>
              </a:rPr>
              <a:pPr/>
              <a:t>6</a:t>
            </a:fld>
            <a:endParaRPr lang="de-DE" dirty="0">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6093496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3"/>
          <p:cNvSpPr>
            <a:spLocks noGrp="1" noChangeArrowheads="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ur-PK" altLang="de-DE" sz="3600" dirty="0" smtClean="0">
                <a:latin typeface="Urdu Typesetting" panose="03020402040406030203" pitchFamily="66" charset="-78"/>
                <a:cs typeface="Urdu Typesetting" panose="03020402040406030203" pitchFamily="66" charset="-78"/>
              </a:rPr>
              <a:t>وضاحتیں</a:t>
            </a:r>
            <a:endParaRPr lang="en-CA" altLang="de-DE" sz="3600" dirty="0">
              <a:latin typeface="Urdu Typesetting" panose="03020402040406030203" pitchFamily="66" charset="-78"/>
              <a:cs typeface="Urdu Typesetting" panose="03020402040406030203" pitchFamily="66" charset="-78"/>
            </a:endParaRPr>
          </a:p>
        </p:txBody>
      </p:sp>
      <p:sp>
        <p:nvSpPr>
          <p:cNvPr id="2" name="Content Placeholder 1"/>
          <p:cNvSpPr>
            <a:spLocks noGrp="1"/>
          </p:cNvSpPr>
          <p:nvPr>
            <p:ph idx="1"/>
          </p:nvPr>
        </p:nvSpPr>
        <p:spPr/>
        <p:txBody>
          <a:bodyPr/>
          <a:lstStyle/>
          <a:p>
            <a:pPr lvl="0" algn="r" defTabSz="914400" fontAlgn="base"/>
            <a:r>
              <a:rPr lang="ur-PK" altLang="de-DE" sz="4000" dirty="0">
                <a:solidFill>
                  <a:srgbClr val="333333"/>
                </a:solidFill>
                <a:latin typeface="Urdu Typesetting" panose="03020402040406030203" pitchFamily="66" charset="-78"/>
                <a:cs typeface="Urdu Typesetting" panose="03020402040406030203" pitchFamily="66" charset="-78"/>
              </a:rPr>
              <a:t>آپ کا دوست کیوں نہیں آیا؟</a:t>
            </a:r>
            <a:endParaRPr lang="en-CA" altLang="de-DE" sz="4000" dirty="0">
              <a:solidFill>
                <a:srgbClr val="333333"/>
              </a:solidFill>
              <a:latin typeface="Urdu Typesetting" panose="03020402040406030203" pitchFamily="66" charset="-78"/>
              <a:cs typeface="Urdu Typesetting" panose="03020402040406030203" pitchFamily="66" charset="-78"/>
            </a:endParaRPr>
          </a:p>
          <a:p>
            <a:pPr lvl="0" algn="r" defTabSz="914400" fontAlgn="base"/>
            <a:r>
              <a:rPr lang="ur-PK" altLang="de-DE" sz="4000" dirty="0">
                <a:solidFill>
                  <a:srgbClr val="004992"/>
                </a:solidFill>
                <a:latin typeface="Urdu Typesetting" panose="03020402040406030203" pitchFamily="66" charset="-78"/>
                <a:cs typeface="Urdu Typesetting" panose="03020402040406030203" pitchFamily="66" charset="-78"/>
              </a:rPr>
              <a:t>اس عمل کی ممکنہ وجوہات۔۔۔</a:t>
            </a:r>
            <a:endParaRPr lang="en-US" sz="4000" dirty="0">
              <a:solidFill>
                <a:srgbClr val="333333"/>
              </a:solidFill>
              <a:latin typeface="Urdu Typesetting" panose="03020402040406030203" pitchFamily="66" charset="-78"/>
              <a:cs typeface="Urdu Typesetting" panose="03020402040406030203" pitchFamily="66" charset="-78"/>
            </a:endParaRPr>
          </a:p>
        </p:txBody>
      </p:sp>
      <p:sp>
        <p:nvSpPr>
          <p:cNvPr id="3" name="Footer Placeholder 2"/>
          <p:cNvSpPr>
            <a:spLocks noGrp="1"/>
          </p:cNvSpPr>
          <p:nvPr>
            <p:ph type="ftr" sz="quarter" idx="11"/>
          </p:nvPr>
        </p:nvSpPr>
        <p:spPr/>
        <p:txBody>
          <a:bodyPr/>
          <a:lstStyle/>
          <a:p>
            <a:r>
              <a:rPr lang="de-DE">
                <a:latin typeface="Urdu Typesetting" panose="03020402040406030203" pitchFamily="66" charset="-78"/>
                <a:cs typeface="Urdu Typesetting" panose="03020402040406030203" pitchFamily="66" charset="-78"/>
              </a:rPr>
              <a:t>Metacognitive Training 1 - Attribution</a:t>
            </a:r>
            <a:endParaRPr lang="de-DE" dirty="0">
              <a:latin typeface="Urdu Typesetting" panose="03020402040406030203" pitchFamily="66" charset="-78"/>
              <a:cs typeface="Urdu Typesetting" panose="03020402040406030203" pitchFamily="66" charset="-78"/>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Urdu Typesetting" panose="03020402040406030203" pitchFamily="66" charset="-78"/>
                <a:cs typeface="Urdu Typesetting" panose="03020402040406030203" pitchFamily="66" charset="-78"/>
              </a:rPr>
              <a:pPr/>
              <a:t>7</a:t>
            </a:fld>
            <a:endParaRPr lang="de-DE" dirty="0">
              <a:latin typeface="Urdu Typesetting" panose="03020402040406030203" pitchFamily="66" charset="-78"/>
              <a:cs typeface="Urdu Typesetting" panose="03020402040406030203" pitchFamily="66" charset="-78"/>
            </a:endParaRPr>
          </a:p>
        </p:txBody>
      </p:sp>
      <p:graphicFrame>
        <p:nvGraphicFramePr>
          <p:cNvPr id="5" name="Table 4"/>
          <p:cNvGraphicFramePr>
            <a:graphicFrameLocks noGrp="1"/>
          </p:cNvGraphicFramePr>
          <p:nvPr>
            <p:extLst>
              <p:ext uri="{D42A27DB-BD31-4B8C-83A1-F6EECF244321}">
                <p14:modId xmlns:p14="http://schemas.microsoft.com/office/powerpoint/2010/main" val="347175597"/>
              </p:ext>
            </p:extLst>
          </p:nvPr>
        </p:nvGraphicFramePr>
        <p:xfrm>
          <a:off x="480963" y="4095846"/>
          <a:ext cx="11267992" cy="2376264"/>
        </p:xfrm>
        <a:graphic>
          <a:graphicData uri="http://schemas.openxmlformats.org/drawingml/2006/table">
            <a:tbl>
              <a:tblPr firstRow="1" bandRow="1">
                <a:tableStyleId>{2D5ABB26-0587-4C30-8999-92F81FD0307C}</a:tableStyleId>
              </a:tblPr>
              <a:tblGrid>
                <a:gridCol w="7576335">
                  <a:extLst>
                    <a:ext uri="{9D8B030D-6E8A-4147-A177-3AD203B41FA5}">
                      <a16:colId xmlns:a16="http://schemas.microsoft.com/office/drawing/2014/main" val="20000"/>
                    </a:ext>
                  </a:extLst>
                </a:gridCol>
                <a:gridCol w="3691657">
                  <a:extLst>
                    <a:ext uri="{9D8B030D-6E8A-4147-A177-3AD203B41FA5}">
                      <a16:colId xmlns:a16="http://schemas.microsoft.com/office/drawing/2014/main" val="20001"/>
                    </a:ext>
                  </a:extLst>
                </a:gridCol>
              </a:tblGrid>
              <a:tr h="792088">
                <a:tc>
                  <a:txBody>
                    <a:bodyPr/>
                    <a:lstStyle/>
                    <a:p>
                      <a:pPr algn="r"/>
                      <a:r>
                        <a:rPr lang="ur-PK" altLang="de-DE" sz="4000" dirty="0" smtClean="0">
                          <a:solidFill>
                            <a:srgbClr val="333333"/>
                          </a:solidFill>
                          <a:latin typeface="Urdu Typesetting" panose="03020402040406030203" pitchFamily="66" charset="-78"/>
                          <a:cs typeface="Urdu Typesetting" panose="03020402040406030203" pitchFamily="66" charset="-78"/>
                        </a:rPr>
                        <a:t>میں اس کیلئے اہم نہیں ہوں۔۔۔</a:t>
                      </a:r>
                      <a:endParaRPr lang="en-US" sz="4000" dirty="0">
                        <a:latin typeface="Urdu Typesetting" panose="03020402040406030203" pitchFamily="66" charset="-78"/>
                        <a:cs typeface="Urdu Typesetting" panose="03020402040406030203" pitchFamily="66" charset="-78"/>
                      </a:endParaRPr>
                    </a:p>
                  </a:txBody>
                  <a:tcPr/>
                </a:tc>
                <a:tc>
                  <a:txBody>
                    <a:bodyPr/>
                    <a:lstStyle/>
                    <a:p>
                      <a:pPr marL="0" marR="0" lvl="0" indent="0" algn="r" defTabSz="914245" rtl="0" eaLnBrk="1" fontAlgn="auto" latinLnBrk="0" hangingPunct="1">
                        <a:lnSpc>
                          <a:spcPct val="100000"/>
                        </a:lnSpc>
                        <a:spcBef>
                          <a:spcPts val="0"/>
                        </a:spcBef>
                        <a:spcAft>
                          <a:spcPts val="0"/>
                        </a:spcAft>
                        <a:buClrTx/>
                        <a:buSzTx/>
                        <a:buFontTx/>
                        <a:buNone/>
                        <a:tabLst/>
                        <a:defRPr/>
                      </a:pPr>
                      <a:r>
                        <a:rPr kumimoji="0" lang="ur-PK" sz="4000" b="0" i="0" u="none" strike="noStrike" kern="1200" cap="none" normalizeH="0" baseline="0" dirty="0" smtClean="0">
                          <a:ln>
                            <a:noFill/>
                          </a:ln>
                          <a:solidFill>
                            <a:srgbClr val="004992"/>
                          </a:solidFill>
                          <a:effectLst/>
                          <a:latin typeface="Urdu Typesetting" panose="03020402040406030203" pitchFamily="66" charset="-78"/>
                          <a:ea typeface="+mn-ea"/>
                          <a:cs typeface="Urdu Typesetting" panose="03020402040406030203" pitchFamily="66" charset="-78"/>
                        </a:rPr>
                        <a:t>میں ۔ ۔ ۔ </a:t>
                      </a:r>
                      <a:endParaRPr lang="en-US" sz="4000" dirty="0">
                        <a:latin typeface="Urdu Typesetting" panose="03020402040406030203" pitchFamily="66" charset="-78"/>
                        <a:cs typeface="Urdu Typesetting" panose="03020402040406030203" pitchFamily="66" charset="-78"/>
                      </a:endParaRPr>
                    </a:p>
                  </a:txBody>
                  <a:tcPr/>
                </a:tc>
                <a:extLst>
                  <a:ext uri="{0D108BD9-81ED-4DB2-BD59-A6C34878D82A}">
                    <a16:rowId xmlns:a16="http://schemas.microsoft.com/office/drawing/2014/main" val="10000"/>
                  </a:ext>
                </a:extLst>
              </a:tr>
              <a:tr h="792088">
                <a:tc>
                  <a:txBody>
                    <a:bodyPr/>
                    <a:lstStyle/>
                    <a:p>
                      <a:pPr marL="0" lvl="0" indent="0" algn="r" defTabSz="914400" rtl="1" fontAlgn="base">
                        <a:buClr>
                          <a:srgbClr val="333333"/>
                        </a:buClr>
                        <a:buFont typeface="Arial" panose="020B0604020202020204" pitchFamily="34" charset="0"/>
                        <a:buNone/>
                      </a:pPr>
                      <a:r>
                        <a:rPr lang="ur-PK" altLang="de-DE" sz="4000" dirty="0" smtClean="0">
                          <a:solidFill>
                            <a:srgbClr val="333333"/>
                          </a:solidFill>
                          <a:latin typeface="Urdu Typesetting" panose="03020402040406030203" pitchFamily="66" charset="-78"/>
                          <a:cs typeface="Urdu Typesetting" panose="03020402040406030203" pitchFamily="66" charset="-78"/>
                        </a:rPr>
                        <a:t>وہ بھلکڑ ہے۔ اس کو وقت گزرنے کا احساس ہی نہیں ہوا۔</a:t>
                      </a:r>
                    </a:p>
                  </a:txBody>
                  <a:tcPr/>
                </a:tc>
                <a:tc>
                  <a:txBody>
                    <a:bodyPr/>
                    <a:lstStyle/>
                    <a:p>
                      <a:pPr marL="0" marR="0" lvl="0" indent="0" algn="r" defTabSz="914245" rtl="0" eaLnBrk="1" fontAlgn="auto" latinLnBrk="0" hangingPunct="1">
                        <a:lnSpc>
                          <a:spcPct val="100000"/>
                        </a:lnSpc>
                        <a:spcBef>
                          <a:spcPts val="0"/>
                        </a:spcBef>
                        <a:spcAft>
                          <a:spcPts val="0"/>
                        </a:spcAft>
                        <a:buClrTx/>
                        <a:buSzTx/>
                        <a:buFontTx/>
                        <a:buNone/>
                        <a:tabLst/>
                        <a:defRPr/>
                      </a:pPr>
                      <a:r>
                        <a:rPr kumimoji="0" lang="ur-PK" sz="4000" b="0" i="0" u="none" strike="noStrike" kern="1200" cap="none" normalizeH="0" baseline="0" dirty="0" smtClean="0">
                          <a:ln>
                            <a:noFill/>
                          </a:ln>
                          <a:solidFill>
                            <a:srgbClr val="004992"/>
                          </a:solidFill>
                          <a:effectLst/>
                          <a:latin typeface="Urdu Typesetting" panose="03020402040406030203" pitchFamily="66" charset="-78"/>
                          <a:ea typeface="+mn-ea"/>
                          <a:cs typeface="Urdu Typesetting" panose="03020402040406030203" pitchFamily="66" charset="-78"/>
                        </a:rPr>
                        <a:t>دوسرےلوگ ۔ ۔ ۔ </a:t>
                      </a:r>
                      <a:endParaRPr lang="en-US" sz="4000" dirty="0">
                        <a:latin typeface="Urdu Typesetting" panose="03020402040406030203" pitchFamily="66" charset="-78"/>
                        <a:cs typeface="Urdu Typesetting" panose="03020402040406030203" pitchFamily="66" charset="-78"/>
                      </a:endParaRPr>
                    </a:p>
                  </a:txBody>
                  <a:tcPr/>
                </a:tc>
                <a:extLst>
                  <a:ext uri="{0D108BD9-81ED-4DB2-BD59-A6C34878D82A}">
                    <a16:rowId xmlns:a16="http://schemas.microsoft.com/office/drawing/2014/main" val="10001"/>
                  </a:ext>
                </a:extLst>
              </a:tr>
              <a:tr h="792088">
                <a:tc>
                  <a:txBody>
                    <a:bodyPr/>
                    <a:lstStyle/>
                    <a:p>
                      <a:pPr marL="0" lvl="0" indent="0" algn="r" defTabSz="914400" rtl="1" fontAlgn="base">
                        <a:buClr>
                          <a:srgbClr val="333333"/>
                        </a:buClr>
                        <a:buFont typeface="Arial" panose="020B0604020202020204" pitchFamily="34" charset="0"/>
                        <a:buNone/>
                      </a:pPr>
                      <a:r>
                        <a:rPr lang="ur-PK" altLang="de-DE" sz="4000" dirty="0" smtClean="0">
                          <a:solidFill>
                            <a:srgbClr val="333333"/>
                          </a:solidFill>
                          <a:latin typeface="Urdu Typesetting" panose="03020402040406030203" pitchFamily="66" charset="-78"/>
                          <a:cs typeface="Urdu Typesetting" panose="03020402040406030203" pitchFamily="66" charset="-78"/>
                        </a:rPr>
                        <a:t>اس کی گاڑی خراب ہو گئی۔</a:t>
                      </a:r>
                      <a:endParaRPr lang="en-US" altLang="de-DE" sz="4000" dirty="0">
                        <a:solidFill>
                          <a:srgbClr val="333333"/>
                        </a:solidFill>
                        <a:latin typeface="Urdu Typesetting" panose="03020402040406030203" pitchFamily="66" charset="-78"/>
                        <a:cs typeface="Urdu Typesetting" panose="03020402040406030203" pitchFamily="66" charset="-78"/>
                      </a:endParaRPr>
                    </a:p>
                  </a:txBody>
                  <a:tcPr/>
                </a:tc>
                <a:tc>
                  <a:txBody>
                    <a:bodyPr/>
                    <a:lstStyle/>
                    <a:p>
                      <a:pPr marL="0" marR="0" lvl="0" indent="0" algn="r" defTabSz="914245" rtl="0" eaLnBrk="1" fontAlgn="auto" latinLnBrk="0" hangingPunct="1">
                        <a:lnSpc>
                          <a:spcPct val="100000"/>
                        </a:lnSpc>
                        <a:spcBef>
                          <a:spcPts val="0"/>
                        </a:spcBef>
                        <a:spcAft>
                          <a:spcPts val="0"/>
                        </a:spcAft>
                        <a:buClrTx/>
                        <a:buSzTx/>
                        <a:buFontTx/>
                        <a:buNone/>
                        <a:tabLst/>
                        <a:defRPr/>
                      </a:pPr>
                      <a:r>
                        <a:rPr kumimoji="0" lang="ur-PK" sz="4000" b="0" i="0" u="none" strike="noStrike" kern="1200" cap="none" normalizeH="0" baseline="0" dirty="0" smtClean="0">
                          <a:ln>
                            <a:noFill/>
                          </a:ln>
                          <a:solidFill>
                            <a:srgbClr val="004992"/>
                          </a:solidFill>
                          <a:effectLst/>
                          <a:latin typeface="Urdu Typesetting" panose="03020402040406030203" pitchFamily="66" charset="-78"/>
                          <a:ea typeface="+mn-ea"/>
                          <a:cs typeface="Urdu Typesetting" panose="03020402040406030203" pitchFamily="66" charset="-78"/>
                        </a:rPr>
                        <a:t>موقع یا اتفاق ۔ ۔ ۔ </a:t>
                      </a:r>
                      <a:endParaRPr lang="en-US" sz="4000" dirty="0">
                        <a:latin typeface="Urdu Typesetting" panose="03020402040406030203" pitchFamily="66" charset="-78"/>
                        <a:cs typeface="Urdu Typesetting" panose="03020402040406030203" pitchFamily="66" charset="-78"/>
                      </a:endParaRPr>
                    </a:p>
                  </a:txBody>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6911434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1" algn="r" defTabSz="914400" fontAlgn="base"/>
            <a:r>
              <a:rPr lang="ur-PK" altLang="de-DE" sz="4000" dirty="0" smtClean="0">
                <a:solidFill>
                  <a:srgbClr val="333333"/>
                </a:solidFill>
                <a:latin typeface="Urdu Typesetting" panose="03020402040406030203" pitchFamily="66" charset="-78"/>
                <a:cs typeface="Urdu Typesetting" panose="03020402040406030203" pitchFamily="66" charset="-78"/>
              </a:rPr>
              <a:t>جیسا کہ مثال دکھاتی ہے، واقعات کی بہت سی مختلف وجوہات ہو سکتی ہیں۔</a:t>
            </a:r>
          </a:p>
          <a:p>
            <a:pPr lvl="1" algn="r" defTabSz="914400" fontAlgn="base"/>
            <a:r>
              <a:rPr lang="ur-PK" sz="4000" dirty="0" smtClean="0">
                <a:solidFill>
                  <a:srgbClr val="333333"/>
                </a:solidFill>
                <a:latin typeface="Urdu Typesetting" panose="03020402040406030203" pitchFamily="66" charset="-78"/>
                <a:cs typeface="Urdu Typesetting" panose="03020402040406030203" pitchFamily="66" charset="-78"/>
              </a:rPr>
              <a:t>زیادہ تر کسی بھی صورتِ حال کے ہونے میں بہت سے مختلف عناصر ہوتے ہیں۔</a:t>
            </a:r>
          </a:p>
          <a:p>
            <a:pPr lvl="1" algn="r" defTabSz="914400" fontAlgn="base"/>
            <a:r>
              <a:rPr lang="ur-PK" sz="4000" dirty="0" smtClean="0">
                <a:solidFill>
                  <a:srgbClr val="333333"/>
                </a:solidFill>
                <a:latin typeface="Urdu Typesetting" panose="03020402040406030203" pitchFamily="66" charset="-78"/>
                <a:cs typeface="Urdu Typesetting" panose="03020402040406030203" pitchFamily="66" charset="-78"/>
              </a:rPr>
              <a:t>بہرحال، بہت سے لوگ صرف کسی ایک پہلو کو فوقیت دیتے ہیں (مثلاً اپنے بجائے دوسروں پر الزام لگانا یا ہر وقت اپنے آپ کو قصوروار ٹھرانا)۔</a:t>
            </a:r>
            <a:endParaRPr lang="en-US" sz="4000" dirty="0">
              <a:latin typeface="Urdu Typesetting" panose="03020402040406030203" pitchFamily="66" charset="-78"/>
              <a:cs typeface="Urdu Typesetting" panose="03020402040406030203" pitchFamily="66" charset="-78"/>
            </a:endParaRPr>
          </a:p>
        </p:txBody>
      </p:sp>
      <p:sp>
        <p:nvSpPr>
          <p:cNvPr id="18434" name="Rectangle 2"/>
          <p:cNvSpPr>
            <a:spLocks noGrp="1" noChangeArrowheads="1"/>
          </p:cNvSpPr>
          <p:nvPr>
            <p:ph type="title"/>
          </p:nvPr>
        </p:nvSpPr>
        <p:spPr>
          <a:xfrm>
            <a:off x="408955" y="1124744"/>
            <a:ext cx="11376000" cy="664797"/>
          </a:xfrm>
        </p:spPr>
        <p:txBody>
          <a:bodyPr vert="horz" lIns="0" tIns="0" rIns="0" bIns="0" rtlCol="0" anchor="t">
            <a:spAutoFit/>
          </a:bodyPr>
          <a:lstStyle/>
          <a:p>
            <a:pPr algn="r" defTabSz="914377">
              <a:spcBef>
                <a:spcPts val="0"/>
              </a:spcBef>
            </a:pPr>
            <a:r>
              <a:rPr lang="ur-PK" altLang="de-DE" sz="4800" dirty="0">
                <a:latin typeface="Urdu Typesetting" panose="03020402040406030203" pitchFamily="66" charset="-78"/>
                <a:cs typeface="Urdu Typesetting" panose="03020402040406030203" pitchFamily="66" charset="-78"/>
              </a:rPr>
              <a:t>الزام لگانا اور کریڈیٹ لینا</a:t>
            </a:r>
            <a:endParaRPr lang="de-DE" altLang="de-DE" sz="4800" dirty="0">
              <a:latin typeface="Urdu Typesetting" panose="03020402040406030203" pitchFamily="66" charset="-78"/>
              <a:cs typeface="Urdu Typesetting" panose="03020402040406030203" pitchFamily="66" charset="-78"/>
            </a:endParaRPr>
          </a:p>
        </p:txBody>
      </p:sp>
      <p:sp>
        <p:nvSpPr>
          <p:cNvPr id="3" name="Footer Placeholder 2"/>
          <p:cNvSpPr>
            <a:spLocks noGrp="1"/>
          </p:cNvSpPr>
          <p:nvPr>
            <p:ph type="ftr" sz="quarter" idx="11"/>
          </p:nvPr>
        </p:nvSpPr>
        <p:spPr/>
        <p:txBody>
          <a:bodyPr/>
          <a:lstStyle/>
          <a:p>
            <a:r>
              <a:rPr lang="de-DE">
                <a:latin typeface="Urdu Typesetting" panose="03020402040406030203" pitchFamily="66" charset="-78"/>
                <a:cs typeface="Urdu Typesetting" panose="03020402040406030203" pitchFamily="66" charset="-78"/>
              </a:rPr>
              <a:t>Metacognitive Training 1 - Attribution</a:t>
            </a:r>
            <a:endParaRPr lang="de-DE" dirty="0">
              <a:latin typeface="Urdu Typesetting" panose="03020402040406030203" pitchFamily="66" charset="-78"/>
              <a:cs typeface="Urdu Typesetting" panose="03020402040406030203" pitchFamily="66" charset="-78"/>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Urdu Typesetting" panose="03020402040406030203" pitchFamily="66" charset="-78"/>
                <a:cs typeface="Urdu Typesetting" panose="03020402040406030203" pitchFamily="66" charset="-78"/>
              </a:rPr>
              <a:pPr/>
              <a:t>8</a:t>
            </a:fld>
            <a:endParaRPr lang="de-DE" dirty="0">
              <a:latin typeface="Urdu Typesetting" panose="03020402040406030203" pitchFamily="66" charset="-78"/>
              <a:cs typeface="Urdu Typesetting" panose="03020402040406030203" pitchFamily="66" charset="-78"/>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18" descr="modul1aSChatten"/>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003" y="2396406"/>
            <a:ext cx="2664296" cy="27418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5" name="Rectangle 6"/>
          <p:cNvSpPr>
            <a:spLocks noGrp="1" noChangeArrowheads="1"/>
          </p:cNvSpPr>
          <p:nvPr>
            <p:ph type="title"/>
          </p:nvPr>
        </p:nvSpPr>
        <p:spPr>
          <a:xfrm>
            <a:off x="408955" y="1124744"/>
            <a:ext cx="11376000" cy="683264"/>
          </a:xfrm>
        </p:spPr>
        <p:txBody>
          <a:bodyPr vert="horz" lIns="0" tIns="0" rIns="0" bIns="0" rtlCol="0" anchor="t">
            <a:spAutoFit/>
          </a:bodyPr>
          <a:lstStyle/>
          <a:p>
            <a:pPr algn="r" defTabSz="914377">
              <a:spcBef>
                <a:spcPts val="0"/>
              </a:spcBef>
            </a:pPr>
            <a:r>
              <a:rPr lang="ur-PK" altLang="de-DE" sz="4800" dirty="0" smtClean="0">
                <a:solidFill>
                  <a:srgbClr val="004992"/>
                </a:solidFill>
                <a:latin typeface="Urdu Typesetting" panose="03020402040406030203" pitchFamily="66" charset="-78"/>
                <a:cs typeface="Urdu Typesetting" panose="03020402040406030203" pitchFamily="66" charset="-78"/>
              </a:rPr>
              <a:t>آپ کو ہسپتال سے کچھ بہتر محسوس کئے بغیر فارغ کر دیا جاتا ہے۔</a:t>
            </a:r>
            <a:endParaRPr lang="en-US" altLang="de-DE" sz="4800" dirty="0">
              <a:solidFill>
                <a:srgbClr val="004992"/>
              </a:solidFill>
              <a:latin typeface="Urdu Typesetting" panose="03020402040406030203" pitchFamily="66" charset="-78"/>
              <a:cs typeface="Urdu Typesetting" panose="03020402040406030203" pitchFamily="66" charset="-78"/>
            </a:endParaRPr>
          </a:p>
        </p:txBody>
      </p:sp>
      <p:sp>
        <p:nvSpPr>
          <p:cNvPr id="20482" name="Rectangle 3"/>
          <p:cNvSpPr>
            <a:spLocks noGrp="1" noChangeArrowheads="1"/>
          </p:cNvSpPr>
          <p:nvPr>
            <p:ph idx="1"/>
          </p:nvPr>
        </p:nvSpPr>
        <p:spPr/>
        <p:txBody>
          <a:bodyPr/>
          <a:lstStyle/>
          <a:p>
            <a:pPr algn="r"/>
            <a:r>
              <a:rPr lang="ur-PK" altLang="de-DE" sz="4000" dirty="0" smtClean="0">
                <a:solidFill>
                  <a:srgbClr val="004992"/>
                </a:solidFill>
                <a:latin typeface="Urdu Typesetting" panose="03020402040406030203" pitchFamily="66" charset="-78"/>
                <a:cs typeface="Urdu Typesetting" panose="03020402040406030203" pitchFamily="66" charset="-78"/>
              </a:rPr>
              <a:t>وضاحتیں۔۔۔</a:t>
            </a:r>
          </a:p>
          <a:p>
            <a:pPr algn="r"/>
            <a:r>
              <a:rPr lang="ur-PK" altLang="de-DE" sz="4000" dirty="0" smtClean="0">
                <a:solidFill>
                  <a:srgbClr val="004992"/>
                </a:solidFill>
                <a:latin typeface="Urdu Typesetting" panose="03020402040406030203" pitchFamily="66" charset="-78"/>
                <a:cs typeface="Urdu Typesetting" panose="03020402040406030203" pitchFamily="66" charset="-78"/>
              </a:rPr>
              <a:t>۔۔۔میں</a:t>
            </a:r>
          </a:p>
          <a:p>
            <a:pPr algn="r"/>
            <a:r>
              <a:rPr lang="ur-PK" altLang="de-DE" sz="4000" dirty="0" smtClean="0">
                <a:solidFill>
                  <a:srgbClr val="004992"/>
                </a:solidFill>
                <a:latin typeface="Urdu Typesetting" panose="03020402040406030203" pitchFamily="66" charset="-78"/>
                <a:cs typeface="Urdu Typesetting" panose="03020402040406030203" pitchFamily="66" charset="-78"/>
              </a:rPr>
              <a:t>۔۔۔دوسرے لوگ</a:t>
            </a:r>
          </a:p>
          <a:p>
            <a:pPr algn="r"/>
            <a:r>
              <a:rPr lang="ur-PK" altLang="de-DE" sz="4000" dirty="0" smtClean="0">
                <a:solidFill>
                  <a:srgbClr val="004992"/>
                </a:solidFill>
                <a:latin typeface="Urdu Typesetting" panose="03020402040406030203" pitchFamily="66" charset="-78"/>
                <a:cs typeface="Urdu Typesetting" panose="03020402040406030203" pitchFamily="66" charset="-78"/>
              </a:rPr>
              <a:t>۔۔۔موقع یا اتفاق</a:t>
            </a:r>
            <a:endParaRPr lang="en-US" altLang="de-DE" sz="4000" dirty="0">
              <a:solidFill>
                <a:srgbClr val="3333FF"/>
              </a:solidFill>
              <a:latin typeface="Urdu Typesetting" panose="03020402040406030203" pitchFamily="66" charset="-78"/>
              <a:cs typeface="Urdu Typesetting" panose="03020402040406030203" pitchFamily="66" charset="-78"/>
            </a:endParaRPr>
          </a:p>
        </p:txBody>
      </p:sp>
      <p:sp>
        <p:nvSpPr>
          <p:cNvPr id="8" name="AutoShape 20"/>
          <p:cNvSpPr>
            <a:spLocks noChangeArrowheads="1"/>
          </p:cNvSpPr>
          <p:nvPr/>
        </p:nvSpPr>
        <p:spPr bwMode="auto">
          <a:xfrm>
            <a:off x="2569195" y="2924944"/>
            <a:ext cx="1656184" cy="1080120"/>
          </a:xfrm>
          <a:prstGeom prst="wedgeRoundRectCallout">
            <a:avLst>
              <a:gd name="adj1" fmla="val -89346"/>
              <a:gd name="adj2" fmla="val 8835"/>
              <a:gd name="adj3" fmla="val 16667"/>
            </a:avLst>
          </a:prstGeom>
          <a:solidFill>
            <a:schemeClr val="bg1"/>
          </a:solidFill>
          <a:ln w="9525">
            <a:solidFill>
              <a:schemeClr val="tx1"/>
            </a:solidFill>
            <a:miter lim="800000"/>
            <a:headEnd/>
            <a:tailEnd/>
          </a:ln>
        </p:spPr>
        <p:txBody>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r-PK" altLang="de-DE" dirty="0" smtClean="0">
                <a:latin typeface="Urdu Typesetting" panose="03020402040406030203" pitchFamily="66" charset="-78"/>
                <a:cs typeface="Urdu Typesetting" panose="03020402040406030203" pitchFamily="66" charset="-78"/>
              </a:rPr>
              <a:t>میرا پیچھا کرنا بند کرو!</a:t>
            </a:r>
            <a:endParaRPr lang="de-DE" altLang="de-DE" dirty="0">
              <a:latin typeface="Urdu Typesetting" panose="03020402040406030203" pitchFamily="66" charset="-78"/>
              <a:cs typeface="Urdu Typesetting" panose="03020402040406030203" pitchFamily="66" charset="-78"/>
            </a:endParaRPr>
          </a:p>
        </p:txBody>
      </p:sp>
      <p:sp>
        <p:nvSpPr>
          <p:cNvPr id="2" name="Footer Placeholder 1"/>
          <p:cNvSpPr>
            <a:spLocks noGrp="1"/>
          </p:cNvSpPr>
          <p:nvPr>
            <p:ph type="ftr" sz="quarter" idx="11"/>
          </p:nvPr>
        </p:nvSpPr>
        <p:spPr/>
        <p:txBody>
          <a:bodyPr/>
          <a:lstStyle/>
          <a:p>
            <a:r>
              <a:rPr lang="de-DE">
                <a:latin typeface="Urdu Typesetting" panose="03020402040406030203" pitchFamily="66" charset="-78"/>
                <a:cs typeface="Urdu Typesetting" panose="03020402040406030203" pitchFamily="66" charset="-78"/>
              </a:rPr>
              <a:t>Metacognitive Training 1 - Attribution</a:t>
            </a:r>
            <a:endParaRPr lang="de-DE" dirty="0">
              <a:latin typeface="Urdu Typesetting" panose="03020402040406030203" pitchFamily="66" charset="-78"/>
              <a:cs typeface="Urdu Typesetting" panose="03020402040406030203" pitchFamily="66" charset="-78"/>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Urdu Typesetting" panose="03020402040406030203" pitchFamily="66" charset="-78"/>
                <a:cs typeface="Urdu Typesetting" panose="03020402040406030203" pitchFamily="66" charset="-78"/>
              </a:rPr>
              <a:pPr/>
              <a:t>9</a:t>
            </a:fld>
            <a:endParaRPr lang="de-DE" dirty="0">
              <a:latin typeface="Urdu Typesetting" panose="03020402040406030203" pitchFamily="66" charset="-78"/>
              <a:cs typeface="Urdu Typesetting" panose="03020402040406030203" pitchFamily="66" charset="-78"/>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18" descr="modul1aSChatten"/>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6987" y="1988840"/>
            <a:ext cx="3024336" cy="3024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3" name="Rectangle 6"/>
          <p:cNvSpPr>
            <a:spLocks noGrp="1" noChangeArrowheads="1"/>
          </p:cNvSpPr>
          <p:nvPr>
            <p:ph type="title"/>
          </p:nvPr>
        </p:nvSpPr>
        <p:spPr>
          <a:xfrm>
            <a:off x="408955" y="843099"/>
            <a:ext cx="11376000" cy="512448"/>
          </a:xfrm>
        </p:spPr>
        <p:txBody>
          <a:bodyPr vert="horz" lIns="0" tIns="0" rIns="0" bIns="0" rtlCol="0" anchor="t">
            <a:spAutoFit/>
          </a:bodyPr>
          <a:lstStyle/>
          <a:p>
            <a:pPr algn="r" defTabSz="914377">
              <a:spcBef>
                <a:spcPts val="0"/>
              </a:spcBef>
            </a:pPr>
            <a:r>
              <a:rPr lang="ur-PK" altLang="de-DE" sz="3600" dirty="0">
                <a:solidFill>
                  <a:srgbClr val="004992"/>
                </a:solidFill>
                <a:latin typeface="Urdu Typesetting" panose="03020402040406030203" pitchFamily="66" charset="-78"/>
                <a:cs typeface="Urdu Typesetting" panose="03020402040406030203" pitchFamily="66" charset="-78"/>
              </a:rPr>
              <a:t>آپ کو ہسپتال سے کچھ بہتر محسوس کئے بغیر فارغ کر دیا جاتا ہے۔</a:t>
            </a:r>
            <a:endParaRPr lang="en-US" altLang="de-DE" sz="3600" dirty="0">
              <a:latin typeface="Urdu Typesetting" panose="03020402040406030203" pitchFamily="66" charset="-78"/>
              <a:cs typeface="Urdu Typesetting" panose="03020402040406030203" pitchFamily="66" charset="-78"/>
            </a:endParaRPr>
          </a:p>
        </p:txBody>
      </p:sp>
      <p:sp>
        <p:nvSpPr>
          <p:cNvPr id="22530" name="Rectangle 3"/>
          <p:cNvSpPr>
            <a:spLocks noGrp="1" noChangeArrowheads="1"/>
          </p:cNvSpPr>
          <p:nvPr>
            <p:ph idx="1"/>
          </p:nvPr>
        </p:nvSpPr>
        <p:spPr>
          <a:xfrm>
            <a:off x="408955" y="1772816"/>
            <a:ext cx="11449272" cy="4981524"/>
          </a:xfrm>
        </p:spPr>
        <p:txBody>
          <a:bodyPr/>
          <a:lstStyle/>
          <a:p>
            <a:pPr marL="647891" lvl="7" indent="0" algn="r" rtl="1">
              <a:lnSpc>
                <a:spcPct val="100000"/>
              </a:lnSpc>
              <a:spcBef>
                <a:spcPts val="1200"/>
              </a:spcBef>
              <a:buNone/>
            </a:pPr>
            <a:r>
              <a:rPr lang="ur-PK" altLang="de-DE" sz="2000" b="1" dirty="0" smtClean="0">
                <a:solidFill>
                  <a:srgbClr val="004992"/>
                </a:solidFill>
                <a:latin typeface="Urdu Typesetting" panose="03020402040406030203" pitchFamily="66" charset="-78"/>
                <a:cs typeface="Urdu Typesetting" panose="03020402040406030203" pitchFamily="66" charset="-78"/>
              </a:rPr>
              <a:t>وضاحتیں۔۔۔</a:t>
            </a:r>
            <a:endParaRPr lang="de-DE" altLang="de-DE" sz="2000" b="1" dirty="0">
              <a:solidFill>
                <a:srgbClr val="004992"/>
              </a:solidFill>
              <a:latin typeface="Urdu Typesetting" panose="03020402040406030203" pitchFamily="66" charset="-78"/>
              <a:cs typeface="Urdu Typesetting" panose="03020402040406030203" pitchFamily="66" charset="-78"/>
            </a:endParaRPr>
          </a:p>
          <a:p>
            <a:pPr marL="647891" lvl="7" indent="0" algn="r" rtl="1">
              <a:lnSpc>
                <a:spcPct val="100000"/>
              </a:lnSpc>
              <a:spcBef>
                <a:spcPts val="600"/>
              </a:spcBef>
              <a:buNone/>
            </a:pPr>
            <a:r>
              <a:rPr lang="ur-PK" altLang="de-DE" sz="2000" b="1" dirty="0" smtClean="0">
                <a:solidFill>
                  <a:srgbClr val="004992"/>
                </a:solidFill>
                <a:latin typeface="Urdu Typesetting" panose="03020402040406030203" pitchFamily="66" charset="-78"/>
                <a:cs typeface="Urdu Typesetting" panose="03020402040406030203" pitchFamily="66" charset="-78"/>
              </a:rPr>
              <a:t>۔۔۔میں:</a:t>
            </a:r>
            <a:endParaRPr lang="de-DE" altLang="de-DE" sz="2000" b="1" dirty="0">
              <a:solidFill>
                <a:srgbClr val="004992"/>
              </a:solidFill>
              <a:latin typeface="Urdu Typesetting" panose="03020402040406030203" pitchFamily="66" charset="-78"/>
              <a:cs typeface="Urdu Typesetting" panose="03020402040406030203" pitchFamily="66" charset="-78"/>
            </a:endParaRPr>
          </a:p>
          <a:p>
            <a:pPr marL="647891" lvl="7" indent="0" algn="r" rtl="1">
              <a:lnSpc>
                <a:spcPct val="100000"/>
              </a:lnSpc>
              <a:buNone/>
            </a:pPr>
            <a:r>
              <a:rPr lang="ur-PK" altLang="de-DE" sz="2000" i="1" dirty="0" smtClean="0">
                <a:solidFill>
                  <a:srgbClr val="004992"/>
                </a:solidFill>
                <a:latin typeface="Urdu Typesetting" panose="03020402040406030203" pitchFamily="66" charset="-78"/>
                <a:cs typeface="Urdu Typesetting" panose="03020402040406030203" pitchFamily="66" charset="-78"/>
              </a:rPr>
              <a:t>(کسی حد تک بدلہ جا سکتا ہے)</a:t>
            </a:r>
            <a:endParaRPr lang="de-DE" altLang="de-DE" sz="2000" i="1" dirty="0">
              <a:solidFill>
                <a:srgbClr val="004992"/>
              </a:solidFill>
              <a:latin typeface="Urdu Typesetting" panose="03020402040406030203" pitchFamily="66" charset="-78"/>
              <a:cs typeface="Urdu Typesetting" panose="03020402040406030203" pitchFamily="66" charset="-78"/>
            </a:endParaRPr>
          </a:p>
          <a:p>
            <a:pPr marL="1149604" lvl="7" indent="-285750" algn="r" rtl="1">
              <a:lnSpc>
                <a:spcPct val="100000"/>
              </a:lnSpc>
              <a:buClr>
                <a:srgbClr val="333333"/>
              </a:buClr>
              <a:buFont typeface="Arial" panose="020B0604020202020204" pitchFamily="34" charset="0"/>
              <a:buChar char="•"/>
            </a:pPr>
            <a:r>
              <a:rPr lang="ur-PK" altLang="de-DE" sz="2000" dirty="0" smtClean="0">
                <a:solidFill>
                  <a:srgbClr val="333333"/>
                </a:solidFill>
                <a:latin typeface="Urdu Typesetting" panose="03020402040406030203" pitchFamily="66" charset="-78"/>
                <a:cs typeface="Urdu Typesetting" panose="03020402040406030203" pitchFamily="66" charset="-78"/>
              </a:rPr>
              <a:t>میں بدلنے کیلئے بہت راگب نہیں تھا۔</a:t>
            </a:r>
            <a:endParaRPr lang="de-DE" altLang="de-DE" sz="2000" dirty="0">
              <a:solidFill>
                <a:srgbClr val="333333"/>
              </a:solidFill>
              <a:latin typeface="Urdu Typesetting" panose="03020402040406030203" pitchFamily="66" charset="-78"/>
              <a:cs typeface="Urdu Typesetting" panose="03020402040406030203" pitchFamily="66" charset="-78"/>
            </a:endParaRPr>
          </a:p>
          <a:p>
            <a:pPr marL="1149604" lvl="7" indent="-285750" algn="r" rtl="1">
              <a:lnSpc>
                <a:spcPct val="100000"/>
              </a:lnSpc>
              <a:spcBef>
                <a:spcPts val="600"/>
              </a:spcBef>
              <a:buClr>
                <a:srgbClr val="333333"/>
              </a:buClr>
              <a:buFont typeface="Arial" panose="020B0604020202020204" pitchFamily="34" charset="0"/>
              <a:buChar char="•"/>
            </a:pPr>
            <a:r>
              <a:rPr lang="ur-PK" altLang="de-DE" sz="2000" dirty="0" smtClean="0">
                <a:solidFill>
                  <a:srgbClr val="333333"/>
                </a:solidFill>
                <a:latin typeface="Urdu Typesetting" panose="03020402040406030203" pitchFamily="66" charset="-78"/>
                <a:cs typeface="Urdu Typesetting" panose="03020402040406030203" pitchFamily="66" charset="-78"/>
              </a:rPr>
              <a:t>مجھے اپنی صحت یابی میں یقین نہیں تھا۔</a:t>
            </a:r>
            <a:endParaRPr lang="de-DE" altLang="de-DE" sz="2000" dirty="0">
              <a:solidFill>
                <a:srgbClr val="333333"/>
              </a:solidFill>
              <a:latin typeface="Urdu Typesetting" panose="03020402040406030203" pitchFamily="66" charset="-78"/>
              <a:cs typeface="Urdu Typesetting" panose="03020402040406030203" pitchFamily="66" charset="-78"/>
            </a:endParaRPr>
          </a:p>
          <a:p>
            <a:pPr marL="647891" lvl="7" indent="0" algn="r" rtl="1">
              <a:lnSpc>
                <a:spcPct val="100000"/>
              </a:lnSpc>
              <a:spcBef>
                <a:spcPts val="1200"/>
              </a:spcBef>
              <a:buClr>
                <a:schemeClr val="tx1"/>
              </a:buClr>
              <a:buNone/>
            </a:pPr>
            <a:r>
              <a:rPr lang="ur-PK" altLang="de-DE" sz="2000" i="1" dirty="0" smtClean="0">
                <a:solidFill>
                  <a:srgbClr val="004992"/>
                </a:solidFill>
                <a:latin typeface="Urdu Typesetting" panose="03020402040406030203" pitchFamily="66" charset="-78"/>
                <a:cs typeface="Urdu Typesetting" panose="03020402040406030203" pitchFamily="66" charset="-78"/>
              </a:rPr>
              <a:t>(بدلنا زیادہ مشکل ہے)</a:t>
            </a:r>
            <a:endParaRPr lang="de-DE" altLang="de-DE" sz="2000" i="1" dirty="0">
              <a:solidFill>
                <a:srgbClr val="004992"/>
              </a:solidFill>
              <a:latin typeface="Urdu Typesetting" panose="03020402040406030203" pitchFamily="66" charset="-78"/>
              <a:cs typeface="Urdu Typesetting" panose="03020402040406030203" pitchFamily="66" charset="-78"/>
            </a:endParaRPr>
          </a:p>
          <a:p>
            <a:pPr marL="1149604" lvl="7" indent="-285750" algn="r" rtl="1">
              <a:lnSpc>
                <a:spcPct val="100000"/>
              </a:lnSpc>
              <a:buClr>
                <a:srgbClr val="333333"/>
              </a:buClr>
              <a:buFont typeface="Arial" panose="020B0604020202020204" pitchFamily="34" charset="0"/>
              <a:buChar char="•"/>
            </a:pPr>
            <a:r>
              <a:rPr lang="ur-PK" altLang="de-DE" sz="2000" dirty="0" smtClean="0">
                <a:solidFill>
                  <a:srgbClr val="333333"/>
                </a:solidFill>
                <a:latin typeface="Urdu Typesetting" panose="03020402040406030203" pitchFamily="66" charset="-78"/>
                <a:cs typeface="Urdu Typesetting" panose="03020402040406030203" pitchFamily="66" charset="-78"/>
              </a:rPr>
              <a:t>میں لاعلاج ہوں۔</a:t>
            </a:r>
            <a:endParaRPr lang="de-DE" altLang="de-DE" sz="2000" dirty="0">
              <a:solidFill>
                <a:srgbClr val="333333"/>
              </a:solidFill>
              <a:latin typeface="Urdu Typesetting" panose="03020402040406030203" pitchFamily="66" charset="-78"/>
              <a:cs typeface="Urdu Typesetting" panose="03020402040406030203" pitchFamily="66" charset="-78"/>
            </a:endParaRPr>
          </a:p>
          <a:p>
            <a:pPr marL="1149604" lvl="7" indent="-285750" algn="r" rtl="1">
              <a:lnSpc>
                <a:spcPct val="100000"/>
              </a:lnSpc>
              <a:spcBef>
                <a:spcPts val="600"/>
              </a:spcBef>
              <a:buClr>
                <a:srgbClr val="333333"/>
              </a:buClr>
              <a:buFont typeface="Arial" panose="020B0604020202020204" pitchFamily="34" charset="0"/>
              <a:buChar char="•"/>
            </a:pPr>
            <a:r>
              <a:rPr lang="ur-PK" altLang="de-DE" sz="2000" dirty="0" smtClean="0">
                <a:solidFill>
                  <a:srgbClr val="333333"/>
                </a:solidFill>
                <a:latin typeface="Urdu Typesetting" panose="03020402040406030203" pitchFamily="66" charset="-78"/>
                <a:cs typeface="Urdu Typesetting" panose="03020402040406030203" pitchFamily="66" charset="-78"/>
              </a:rPr>
              <a:t>میرا خون ہی گندہ ہے۔</a:t>
            </a:r>
            <a:endParaRPr lang="de-DE" altLang="de-DE" sz="2000" i="1" dirty="0">
              <a:solidFill>
                <a:srgbClr val="333333"/>
              </a:solidFill>
              <a:latin typeface="Urdu Typesetting" panose="03020402040406030203" pitchFamily="66" charset="-78"/>
              <a:cs typeface="Urdu Typesetting" panose="03020402040406030203" pitchFamily="66" charset="-78"/>
            </a:endParaRPr>
          </a:p>
          <a:p>
            <a:pPr marL="647891" lvl="7" indent="0" algn="r" rtl="1">
              <a:lnSpc>
                <a:spcPct val="100000"/>
              </a:lnSpc>
              <a:spcBef>
                <a:spcPts val="1200"/>
              </a:spcBef>
              <a:buClr>
                <a:schemeClr val="tx1"/>
              </a:buClr>
              <a:buNone/>
            </a:pPr>
            <a:r>
              <a:rPr lang="ur-PK" altLang="de-DE" sz="2000" b="1" dirty="0" smtClean="0">
                <a:solidFill>
                  <a:srgbClr val="004992"/>
                </a:solidFill>
                <a:latin typeface="Urdu Typesetting" panose="03020402040406030203" pitchFamily="66" charset="-78"/>
                <a:cs typeface="Urdu Typesetting" panose="03020402040406030203" pitchFamily="66" charset="-78"/>
              </a:rPr>
              <a:t>۔۔۔دوسرے لوگ:</a:t>
            </a:r>
            <a:endParaRPr lang="de-DE" altLang="de-DE" sz="2000" b="1" dirty="0">
              <a:solidFill>
                <a:srgbClr val="004992"/>
              </a:solidFill>
              <a:latin typeface="Urdu Typesetting" panose="03020402040406030203" pitchFamily="66" charset="-78"/>
              <a:cs typeface="Urdu Typesetting" panose="03020402040406030203" pitchFamily="66" charset="-78"/>
            </a:endParaRPr>
          </a:p>
          <a:p>
            <a:pPr lvl="7" indent="0" algn="r" rtl="1">
              <a:lnSpc>
                <a:spcPct val="100000"/>
              </a:lnSpc>
              <a:buClr>
                <a:srgbClr val="333333"/>
              </a:buClr>
              <a:buNone/>
            </a:pPr>
            <a:r>
              <a:rPr lang="ur-PK" altLang="de-DE" sz="2000" dirty="0" smtClean="0">
                <a:solidFill>
                  <a:srgbClr val="333333"/>
                </a:solidFill>
                <a:latin typeface="Urdu Typesetting" panose="03020402040406030203" pitchFamily="66" charset="-78"/>
                <a:cs typeface="Urdu Typesetting" panose="03020402040406030203" pitchFamily="66" charset="-78"/>
              </a:rPr>
              <a:t>میڈیکل عملے کو میری پرواہ نہیں تھی۔</a:t>
            </a:r>
            <a:endParaRPr lang="de-DE" altLang="de-DE" sz="2000" dirty="0">
              <a:solidFill>
                <a:srgbClr val="333333"/>
              </a:solidFill>
              <a:latin typeface="Urdu Typesetting" panose="03020402040406030203" pitchFamily="66" charset="-78"/>
              <a:cs typeface="Urdu Typesetting" panose="03020402040406030203" pitchFamily="66" charset="-78"/>
            </a:endParaRPr>
          </a:p>
          <a:p>
            <a:pPr marL="647891" lvl="7" indent="0" algn="r" rtl="1">
              <a:lnSpc>
                <a:spcPct val="100000"/>
              </a:lnSpc>
              <a:spcBef>
                <a:spcPts val="1200"/>
              </a:spcBef>
              <a:buClr>
                <a:schemeClr val="tx1"/>
              </a:buClr>
              <a:buNone/>
            </a:pPr>
            <a:r>
              <a:rPr lang="ur-PK" altLang="de-DE" sz="2000" b="1" dirty="0" smtClean="0">
                <a:solidFill>
                  <a:srgbClr val="004992"/>
                </a:solidFill>
                <a:latin typeface="Urdu Typesetting" panose="03020402040406030203" pitchFamily="66" charset="-78"/>
                <a:cs typeface="Urdu Typesetting" panose="03020402040406030203" pitchFamily="66" charset="-78"/>
              </a:rPr>
              <a:t>۔۔۔کوئی موقع یا اتفاق:</a:t>
            </a:r>
            <a:endParaRPr lang="de-DE" altLang="de-DE" sz="2000" b="1" dirty="0">
              <a:solidFill>
                <a:srgbClr val="004992"/>
              </a:solidFill>
              <a:latin typeface="Urdu Typesetting" panose="03020402040406030203" pitchFamily="66" charset="-78"/>
              <a:cs typeface="Urdu Typesetting" panose="03020402040406030203" pitchFamily="66" charset="-78"/>
            </a:endParaRPr>
          </a:p>
          <a:p>
            <a:pPr marL="1149604" lvl="7" indent="-285750" algn="r" rtl="1">
              <a:lnSpc>
                <a:spcPct val="100000"/>
              </a:lnSpc>
              <a:buClr>
                <a:srgbClr val="333333"/>
              </a:buClr>
              <a:buFont typeface="Arial" panose="020B0604020202020204" pitchFamily="34" charset="0"/>
              <a:buChar char="•"/>
            </a:pPr>
            <a:r>
              <a:rPr lang="ur-PK" altLang="de-DE" sz="2000" dirty="0" smtClean="0">
                <a:solidFill>
                  <a:srgbClr val="333333"/>
                </a:solidFill>
                <a:latin typeface="Urdu Typesetting" panose="03020402040406030203" pitchFamily="66" charset="-78"/>
                <a:cs typeface="Urdu Typesetting" panose="03020402040406030203" pitchFamily="66" charset="-78"/>
              </a:rPr>
              <a:t>شاید اگر میرے ساتھ کمرے میں چھ دوسرے مریض نہ ہوتے تو میں زیادہ بہتر صحت یاب ہوتا۔</a:t>
            </a:r>
          </a:p>
          <a:p>
            <a:pPr marL="1149604" lvl="7" indent="-285750" algn="r" rtl="1">
              <a:lnSpc>
                <a:spcPct val="100000"/>
              </a:lnSpc>
              <a:buClr>
                <a:srgbClr val="333333"/>
              </a:buClr>
              <a:buFont typeface="Arial" panose="020B0604020202020204" pitchFamily="34" charset="0"/>
              <a:buChar char="•"/>
            </a:pPr>
            <a:r>
              <a:rPr lang="ur-PK" altLang="de-DE" sz="2000" dirty="0" smtClean="0">
                <a:solidFill>
                  <a:srgbClr val="333333"/>
                </a:solidFill>
                <a:latin typeface="Urdu Typesetting" panose="03020402040406030203" pitchFamily="66" charset="-78"/>
                <a:cs typeface="Urdu Typesetting" panose="03020402040406030203" pitchFamily="66" charset="-78"/>
              </a:rPr>
              <a:t>اگر ہسپتال میں زیادہ بہتر سامان ہوتا تو میں صحت یاب ہو جاتا۔</a:t>
            </a:r>
          </a:p>
          <a:p>
            <a:pPr marL="1149604" lvl="7" indent="-285750" algn="r" rtl="1">
              <a:lnSpc>
                <a:spcPct val="100000"/>
              </a:lnSpc>
              <a:buClr>
                <a:srgbClr val="333333"/>
              </a:buClr>
              <a:buFont typeface="Arial" panose="020B0604020202020204" pitchFamily="34" charset="0"/>
              <a:buChar char="•"/>
            </a:pPr>
            <a:r>
              <a:rPr lang="ur-PK" altLang="de-DE" sz="2000" dirty="0" smtClean="0">
                <a:solidFill>
                  <a:srgbClr val="333333"/>
                </a:solidFill>
                <a:latin typeface="Urdu Typesetting" panose="03020402040406030203" pitchFamily="66" charset="-78"/>
                <a:cs typeface="Urdu Typesetting" panose="03020402040406030203" pitchFamily="66" charset="-78"/>
              </a:rPr>
              <a:t>کبھی کبھی ٹھیک ہونے میں زیادہ وقت لگ جاتا ہے۔</a:t>
            </a:r>
            <a:endParaRPr lang="en-US" altLang="de-DE" sz="2000" dirty="0">
              <a:solidFill>
                <a:srgbClr val="333333"/>
              </a:solidFill>
              <a:latin typeface="Urdu Typesetting" panose="03020402040406030203" pitchFamily="66" charset="-78"/>
              <a:cs typeface="Urdu Typesetting" panose="03020402040406030203" pitchFamily="66" charset="-78"/>
            </a:endParaRPr>
          </a:p>
        </p:txBody>
      </p:sp>
      <p:sp>
        <p:nvSpPr>
          <p:cNvPr id="2" name="Footer Placeholder 1"/>
          <p:cNvSpPr>
            <a:spLocks noGrp="1"/>
          </p:cNvSpPr>
          <p:nvPr>
            <p:ph type="ftr" sz="quarter" idx="11"/>
          </p:nvPr>
        </p:nvSpPr>
        <p:spPr/>
        <p:txBody>
          <a:bodyPr/>
          <a:lstStyle/>
          <a:p>
            <a:r>
              <a:rPr lang="de-DE">
                <a:latin typeface="Urdu Typesetting" panose="03020402040406030203" pitchFamily="66" charset="-78"/>
                <a:cs typeface="Urdu Typesetting" panose="03020402040406030203" pitchFamily="66" charset="-78"/>
              </a:rPr>
              <a:t>Metacognitive Training 1 - Attribution</a:t>
            </a:r>
            <a:endParaRPr lang="de-DE" dirty="0">
              <a:latin typeface="Urdu Typesetting" panose="03020402040406030203" pitchFamily="66" charset="-78"/>
              <a:cs typeface="Urdu Typesetting" panose="03020402040406030203" pitchFamily="66" charset="-78"/>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Urdu Typesetting" panose="03020402040406030203" pitchFamily="66" charset="-78"/>
                <a:cs typeface="Urdu Typesetting" panose="03020402040406030203" pitchFamily="66" charset="-78"/>
              </a:rPr>
              <a:pPr/>
              <a:t>10</a:t>
            </a:fld>
            <a:endParaRPr lang="de-DE" dirty="0">
              <a:latin typeface="Urdu Typesetting" panose="03020402040406030203" pitchFamily="66" charset="-78"/>
              <a:cs typeface="Urdu Typesetting" panose="03020402040406030203" pitchFamily="66" charset="-78"/>
            </a:endParaRPr>
          </a:p>
        </p:txBody>
      </p:sp>
      <p:sp>
        <p:nvSpPr>
          <p:cNvPr id="9" name="AutoShape 20"/>
          <p:cNvSpPr>
            <a:spLocks noChangeArrowheads="1"/>
          </p:cNvSpPr>
          <p:nvPr/>
        </p:nvSpPr>
        <p:spPr bwMode="auto">
          <a:xfrm>
            <a:off x="2497187" y="2679362"/>
            <a:ext cx="1656184" cy="1080120"/>
          </a:xfrm>
          <a:prstGeom prst="wedgeRoundRectCallout">
            <a:avLst>
              <a:gd name="adj1" fmla="val -89346"/>
              <a:gd name="adj2" fmla="val 8835"/>
              <a:gd name="adj3" fmla="val 16667"/>
            </a:avLst>
          </a:prstGeom>
          <a:solidFill>
            <a:schemeClr val="bg1"/>
          </a:solidFill>
          <a:ln w="9525">
            <a:solidFill>
              <a:schemeClr val="tx1"/>
            </a:solidFill>
            <a:miter lim="800000"/>
            <a:headEnd/>
            <a:tailEnd/>
          </a:ln>
        </p:spPr>
        <p:txBody>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r-PK" altLang="de-DE" dirty="0" smtClean="0">
                <a:latin typeface="Urdu Typesetting" panose="03020402040406030203" pitchFamily="66" charset="-78"/>
                <a:cs typeface="Urdu Typesetting" panose="03020402040406030203" pitchFamily="66" charset="-78"/>
              </a:rPr>
              <a:t>میرا پیچھا کرنا بند کرو!</a:t>
            </a:r>
            <a:endParaRPr lang="de-DE" altLang="de-DE" dirty="0">
              <a:latin typeface="Urdu Typesetting" panose="03020402040406030203" pitchFamily="66" charset="-78"/>
              <a:cs typeface="Urdu Typesetting" panose="03020402040406030203" pitchFamily="66" charset="-78"/>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18" descr="modul1aSChatten"/>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6987" y="1988840"/>
            <a:ext cx="3024336" cy="3024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3" name="Rectangle 6"/>
          <p:cNvSpPr>
            <a:spLocks noGrp="1" noChangeArrowheads="1"/>
          </p:cNvSpPr>
          <p:nvPr>
            <p:ph type="title"/>
          </p:nvPr>
        </p:nvSpPr>
        <p:spPr>
          <a:xfrm>
            <a:off x="408955" y="843099"/>
            <a:ext cx="11376000" cy="512448"/>
          </a:xfrm>
        </p:spPr>
        <p:txBody>
          <a:bodyPr vert="horz" lIns="0" tIns="0" rIns="0" bIns="0" rtlCol="0" anchor="t">
            <a:spAutoFit/>
          </a:bodyPr>
          <a:lstStyle/>
          <a:p>
            <a:pPr algn="r" defTabSz="914377">
              <a:spcBef>
                <a:spcPts val="0"/>
              </a:spcBef>
            </a:pPr>
            <a:r>
              <a:rPr lang="ur-PK" altLang="de-DE" sz="3600" dirty="0">
                <a:solidFill>
                  <a:srgbClr val="004992"/>
                </a:solidFill>
                <a:latin typeface="Urdu Typesetting" panose="03020402040406030203" pitchFamily="66" charset="-78"/>
                <a:cs typeface="Urdu Typesetting" panose="03020402040406030203" pitchFamily="66" charset="-78"/>
              </a:rPr>
              <a:t>آپ کو ہسپتال سے کچھ بہتر محسوس کئے بغیر فارغ کر دیا جاتا ہے۔</a:t>
            </a:r>
            <a:endParaRPr lang="en-US" altLang="de-DE" sz="3600" dirty="0">
              <a:latin typeface="Urdu Typesetting" panose="03020402040406030203" pitchFamily="66" charset="-78"/>
              <a:cs typeface="Urdu Typesetting" panose="03020402040406030203" pitchFamily="66" charset="-78"/>
            </a:endParaRPr>
          </a:p>
        </p:txBody>
      </p:sp>
      <p:sp>
        <p:nvSpPr>
          <p:cNvPr id="22530" name="Rectangle 3"/>
          <p:cNvSpPr>
            <a:spLocks noGrp="1" noChangeArrowheads="1"/>
          </p:cNvSpPr>
          <p:nvPr>
            <p:ph idx="1"/>
          </p:nvPr>
        </p:nvSpPr>
        <p:spPr>
          <a:xfrm>
            <a:off x="408955" y="1772816"/>
            <a:ext cx="11449272" cy="4981524"/>
          </a:xfrm>
        </p:spPr>
        <p:txBody>
          <a:bodyPr/>
          <a:lstStyle/>
          <a:p>
            <a:pPr marL="647891" lvl="7" indent="0" algn="r" rtl="1">
              <a:lnSpc>
                <a:spcPct val="100000"/>
              </a:lnSpc>
              <a:spcBef>
                <a:spcPts val="1200"/>
              </a:spcBef>
              <a:buNone/>
            </a:pPr>
            <a:r>
              <a:rPr lang="ur-PK" altLang="de-DE" sz="2000" b="1" dirty="0" smtClean="0">
                <a:solidFill>
                  <a:srgbClr val="004992"/>
                </a:solidFill>
                <a:latin typeface="Urdu Typesetting" panose="03020402040406030203" pitchFamily="66" charset="-78"/>
                <a:cs typeface="Urdu Typesetting" panose="03020402040406030203" pitchFamily="66" charset="-78"/>
              </a:rPr>
              <a:t>وضاحتیں۔۔۔</a:t>
            </a:r>
            <a:endParaRPr lang="de-DE" altLang="de-DE" sz="2000" b="1" dirty="0">
              <a:solidFill>
                <a:srgbClr val="004992"/>
              </a:solidFill>
              <a:latin typeface="Urdu Typesetting" panose="03020402040406030203" pitchFamily="66" charset="-78"/>
              <a:cs typeface="Urdu Typesetting" panose="03020402040406030203" pitchFamily="66" charset="-78"/>
            </a:endParaRPr>
          </a:p>
          <a:p>
            <a:pPr marL="647891" lvl="7" indent="0" algn="r" rtl="1">
              <a:lnSpc>
                <a:spcPct val="100000"/>
              </a:lnSpc>
              <a:spcBef>
                <a:spcPts val="600"/>
              </a:spcBef>
              <a:buNone/>
            </a:pPr>
            <a:r>
              <a:rPr lang="ur-PK" altLang="de-DE" sz="2000" b="1" dirty="0" smtClean="0">
                <a:solidFill>
                  <a:srgbClr val="004992"/>
                </a:solidFill>
                <a:latin typeface="Urdu Typesetting" panose="03020402040406030203" pitchFamily="66" charset="-78"/>
                <a:cs typeface="Urdu Typesetting" panose="03020402040406030203" pitchFamily="66" charset="-78"/>
              </a:rPr>
              <a:t>۔۔۔میں:</a:t>
            </a:r>
            <a:endParaRPr lang="de-DE" altLang="de-DE" sz="2000" b="1" dirty="0">
              <a:solidFill>
                <a:srgbClr val="004992"/>
              </a:solidFill>
              <a:latin typeface="Urdu Typesetting" panose="03020402040406030203" pitchFamily="66" charset="-78"/>
              <a:cs typeface="Urdu Typesetting" panose="03020402040406030203" pitchFamily="66" charset="-78"/>
            </a:endParaRPr>
          </a:p>
          <a:p>
            <a:pPr marL="647891" lvl="7" indent="0" algn="r" rtl="1">
              <a:lnSpc>
                <a:spcPct val="100000"/>
              </a:lnSpc>
              <a:buNone/>
            </a:pPr>
            <a:r>
              <a:rPr lang="ur-PK" altLang="de-DE" sz="2000" i="1" dirty="0" smtClean="0">
                <a:solidFill>
                  <a:srgbClr val="004992"/>
                </a:solidFill>
                <a:latin typeface="Urdu Typesetting" panose="03020402040406030203" pitchFamily="66" charset="-78"/>
                <a:cs typeface="Urdu Typesetting" panose="03020402040406030203" pitchFamily="66" charset="-78"/>
              </a:rPr>
              <a:t>(کسی حد تک بدلہ جا سکتا ہے)</a:t>
            </a:r>
            <a:endParaRPr lang="de-DE" altLang="de-DE" sz="2000" i="1" dirty="0">
              <a:solidFill>
                <a:srgbClr val="004992"/>
              </a:solidFill>
              <a:latin typeface="Urdu Typesetting" panose="03020402040406030203" pitchFamily="66" charset="-78"/>
              <a:cs typeface="Urdu Typesetting" panose="03020402040406030203" pitchFamily="66" charset="-78"/>
            </a:endParaRPr>
          </a:p>
          <a:p>
            <a:pPr marL="1149604" lvl="7" indent="-285750" algn="r" rtl="1">
              <a:lnSpc>
                <a:spcPct val="100000"/>
              </a:lnSpc>
              <a:buClr>
                <a:srgbClr val="333333"/>
              </a:buClr>
              <a:buFont typeface="Arial" panose="020B0604020202020204" pitchFamily="34" charset="0"/>
              <a:buChar char="•"/>
            </a:pPr>
            <a:r>
              <a:rPr lang="ur-PK" altLang="de-DE" sz="2000" dirty="0" smtClean="0">
                <a:solidFill>
                  <a:srgbClr val="333333"/>
                </a:solidFill>
                <a:latin typeface="Urdu Typesetting" panose="03020402040406030203" pitchFamily="66" charset="-78"/>
                <a:cs typeface="Urdu Typesetting" panose="03020402040406030203" pitchFamily="66" charset="-78"/>
              </a:rPr>
              <a:t>میں بدلنے کیلئے بہت راگب نہیں تھا۔</a:t>
            </a:r>
            <a:endParaRPr lang="de-DE" altLang="de-DE" sz="2000" dirty="0">
              <a:solidFill>
                <a:srgbClr val="333333"/>
              </a:solidFill>
              <a:latin typeface="Urdu Typesetting" panose="03020402040406030203" pitchFamily="66" charset="-78"/>
              <a:cs typeface="Urdu Typesetting" panose="03020402040406030203" pitchFamily="66" charset="-78"/>
            </a:endParaRPr>
          </a:p>
          <a:p>
            <a:pPr marL="1149604" lvl="7" indent="-285750" algn="r" rtl="1">
              <a:lnSpc>
                <a:spcPct val="100000"/>
              </a:lnSpc>
              <a:spcBef>
                <a:spcPts val="600"/>
              </a:spcBef>
              <a:buClr>
                <a:srgbClr val="333333"/>
              </a:buClr>
              <a:buFont typeface="Arial" panose="020B0604020202020204" pitchFamily="34" charset="0"/>
              <a:buChar char="•"/>
            </a:pPr>
            <a:r>
              <a:rPr lang="ur-PK" altLang="de-DE" sz="2000" dirty="0" smtClean="0">
                <a:solidFill>
                  <a:srgbClr val="333333"/>
                </a:solidFill>
                <a:latin typeface="Urdu Typesetting" panose="03020402040406030203" pitchFamily="66" charset="-78"/>
                <a:cs typeface="Urdu Typesetting" panose="03020402040406030203" pitchFamily="66" charset="-78"/>
              </a:rPr>
              <a:t>مجھے اپنی صحت یابی میں یقین نہیں تھا۔</a:t>
            </a:r>
            <a:endParaRPr lang="de-DE" altLang="de-DE" sz="2000" dirty="0">
              <a:solidFill>
                <a:srgbClr val="333333"/>
              </a:solidFill>
              <a:latin typeface="Urdu Typesetting" panose="03020402040406030203" pitchFamily="66" charset="-78"/>
              <a:cs typeface="Urdu Typesetting" panose="03020402040406030203" pitchFamily="66" charset="-78"/>
            </a:endParaRPr>
          </a:p>
          <a:p>
            <a:pPr marL="647891" lvl="7" indent="0" algn="r" rtl="1">
              <a:lnSpc>
                <a:spcPct val="100000"/>
              </a:lnSpc>
              <a:spcBef>
                <a:spcPts val="1200"/>
              </a:spcBef>
              <a:buClr>
                <a:schemeClr val="tx1"/>
              </a:buClr>
              <a:buNone/>
            </a:pPr>
            <a:r>
              <a:rPr lang="ur-PK" altLang="de-DE" sz="2000" i="1" dirty="0" smtClean="0">
                <a:solidFill>
                  <a:srgbClr val="004992"/>
                </a:solidFill>
                <a:latin typeface="Urdu Typesetting" panose="03020402040406030203" pitchFamily="66" charset="-78"/>
                <a:cs typeface="Urdu Typesetting" panose="03020402040406030203" pitchFamily="66" charset="-78"/>
              </a:rPr>
              <a:t>(بدلنا زیادہ مشکل ہے)</a:t>
            </a:r>
            <a:endParaRPr lang="de-DE" altLang="de-DE" sz="2000" i="1" dirty="0">
              <a:solidFill>
                <a:srgbClr val="004992"/>
              </a:solidFill>
              <a:latin typeface="Urdu Typesetting" panose="03020402040406030203" pitchFamily="66" charset="-78"/>
              <a:cs typeface="Urdu Typesetting" panose="03020402040406030203" pitchFamily="66" charset="-78"/>
            </a:endParaRPr>
          </a:p>
          <a:p>
            <a:pPr marL="1149604" lvl="7" indent="-285750" algn="r" rtl="1">
              <a:lnSpc>
                <a:spcPct val="100000"/>
              </a:lnSpc>
              <a:buClr>
                <a:srgbClr val="333333"/>
              </a:buClr>
              <a:buFont typeface="Arial" panose="020B0604020202020204" pitchFamily="34" charset="0"/>
              <a:buChar char="•"/>
            </a:pPr>
            <a:r>
              <a:rPr lang="ur-PK" altLang="de-DE" sz="2000" dirty="0" smtClean="0">
                <a:solidFill>
                  <a:srgbClr val="333333"/>
                </a:solidFill>
                <a:latin typeface="Urdu Typesetting" panose="03020402040406030203" pitchFamily="66" charset="-78"/>
                <a:cs typeface="Urdu Typesetting" panose="03020402040406030203" pitchFamily="66" charset="-78"/>
              </a:rPr>
              <a:t>میں لاعلاج ہوں۔</a:t>
            </a:r>
            <a:endParaRPr lang="de-DE" altLang="de-DE" sz="2000" dirty="0">
              <a:solidFill>
                <a:srgbClr val="333333"/>
              </a:solidFill>
              <a:latin typeface="Urdu Typesetting" panose="03020402040406030203" pitchFamily="66" charset="-78"/>
              <a:cs typeface="Urdu Typesetting" panose="03020402040406030203" pitchFamily="66" charset="-78"/>
            </a:endParaRPr>
          </a:p>
          <a:p>
            <a:pPr marL="1149604" lvl="7" indent="-285750" algn="r" rtl="1">
              <a:lnSpc>
                <a:spcPct val="100000"/>
              </a:lnSpc>
              <a:spcBef>
                <a:spcPts val="600"/>
              </a:spcBef>
              <a:buClr>
                <a:srgbClr val="333333"/>
              </a:buClr>
              <a:buFont typeface="Arial" panose="020B0604020202020204" pitchFamily="34" charset="0"/>
              <a:buChar char="•"/>
            </a:pPr>
            <a:r>
              <a:rPr lang="ur-PK" altLang="de-DE" sz="2000" dirty="0" smtClean="0">
                <a:solidFill>
                  <a:srgbClr val="333333"/>
                </a:solidFill>
                <a:latin typeface="Urdu Typesetting" panose="03020402040406030203" pitchFamily="66" charset="-78"/>
                <a:cs typeface="Urdu Typesetting" panose="03020402040406030203" pitchFamily="66" charset="-78"/>
              </a:rPr>
              <a:t>میرا خون ہی گندہ ہے۔</a:t>
            </a:r>
            <a:endParaRPr lang="de-DE" altLang="de-DE" sz="2000" i="1" dirty="0">
              <a:solidFill>
                <a:srgbClr val="333333"/>
              </a:solidFill>
              <a:latin typeface="Urdu Typesetting" panose="03020402040406030203" pitchFamily="66" charset="-78"/>
              <a:cs typeface="Urdu Typesetting" panose="03020402040406030203" pitchFamily="66" charset="-78"/>
            </a:endParaRPr>
          </a:p>
          <a:p>
            <a:pPr marL="647891" lvl="7" indent="0" algn="r" rtl="1">
              <a:lnSpc>
                <a:spcPct val="100000"/>
              </a:lnSpc>
              <a:spcBef>
                <a:spcPts val="1200"/>
              </a:spcBef>
              <a:buClr>
                <a:schemeClr val="tx1"/>
              </a:buClr>
              <a:buNone/>
            </a:pPr>
            <a:r>
              <a:rPr lang="ur-PK" altLang="de-DE" sz="2000" b="1" dirty="0" smtClean="0">
                <a:solidFill>
                  <a:srgbClr val="004992"/>
                </a:solidFill>
                <a:latin typeface="Urdu Typesetting" panose="03020402040406030203" pitchFamily="66" charset="-78"/>
                <a:cs typeface="Urdu Typesetting" panose="03020402040406030203" pitchFamily="66" charset="-78"/>
              </a:rPr>
              <a:t>۔۔۔دوسرے لوگ:</a:t>
            </a:r>
            <a:endParaRPr lang="de-DE" altLang="de-DE" sz="2000" b="1" dirty="0">
              <a:solidFill>
                <a:srgbClr val="004992"/>
              </a:solidFill>
              <a:latin typeface="Urdu Typesetting" panose="03020402040406030203" pitchFamily="66" charset="-78"/>
              <a:cs typeface="Urdu Typesetting" panose="03020402040406030203" pitchFamily="66" charset="-78"/>
            </a:endParaRPr>
          </a:p>
          <a:p>
            <a:pPr lvl="7" indent="0" algn="r" rtl="1">
              <a:lnSpc>
                <a:spcPct val="100000"/>
              </a:lnSpc>
              <a:buClr>
                <a:srgbClr val="333333"/>
              </a:buClr>
              <a:buNone/>
            </a:pPr>
            <a:r>
              <a:rPr lang="ur-PK" altLang="de-DE" sz="2000" dirty="0" smtClean="0">
                <a:solidFill>
                  <a:srgbClr val="333333"/>
                </a:solidFill>
                <a:latin typeface="Urdu Typesetting" panose="03020402040406030203" pitchFamily="66" charset="-78"/>
                <a:cs typeface="Urdu Typesetting" panose="03020402040406030203" pitchFamily="66" charset="-78"/>
              </a:rPr>
              <a:t>میڈیکل عملے کو میری پرواہ نہیں تھی۔</a:t>
            </a:r>
            <a:endParaRPr lang="de-DE" altLang="de-DE" sz="2000" dirty="0">
              <a:solidFill>
                <a:srgbClr val="333333"/>
              </a:solidFill>
              <a:latin typeface="Urdu Typesetting" panose="03020402040406030203" pitchFamily="66" charset="-78"/>
              <a:cs typeface="Urdu Typesetting" panose="03020402040406030203" pitchFamily="66" charset="-78"/>
            </a:endParaRPr>
          </a:p>
          <a:p>
            <a:pPr marL="647891" lvl="7" indent="0" algn="r" rtl="1">
              <a:lnSpc>
                <a:spcPct val="100000"/>
              </a:lnSpc>
              <a:spcBef>
                <a:spcPts val="1200"/>
              </a:spcBef>
              <a:buClr>
                <a:schemeClr val="tx1"/>
              </a:buClr>
              <a:buNone/>
            </a:pPr>
            <a:r>
              <a:rPr lang="ur-PK" altLang="de-DE" sz="2000" b="1" dirty="0" smtClean="0">
                <a:solidFill>
                  <a:srgbClr val="004992"/>
                </a:solidFill>
                <a:latin typeface="Urdu Typesetting" panose="03020402040406030203" pitchFamily="66" charset="-78"/>
                <a:cs typeface="Urdu Typesetting" panose="03020402040406030203" pitchFamily="66" charset="-78"/>
              </a:rPr>
              <a:t>۔۔۔کوئی موقع یا اتفاق:</a:t>
            </a:r>
            <a:endParaRPr lang="de-DE" altLang="de-DE" sz="2000" b="1" dirty="0">
              <a:solidFill>
                <a:srgbClr val="004992"/>
              </a:solidFill>
              <a:latin typeface="Urdu Typesetting" panose="03020402040406030203" pitchFamily="66" charset="-78"/>
              <a:cs typeface="Urdu Typesetting" panose="03020402040406030203" pitchFamily="66" charset="-78"/>
            </a:endParaRPr>
          </a:p>
          <a:p>
            <a:pPr marL="1149604" lvl="7" indent="-285750" algn="r" rtl="1">
              <a:lnSpc>
                <a:spcPct val="100000"/>
              </a:lnSpc>
              <a:buClr>
                <a:srgbClr val="333333"/>
              </a:buClr>
              <a:buFont typeface="Arial" panose="020B0604020202020204" pitchFamily="34" charset="0"/>
              <a:buChar char="•"/>
            </a:pPr>
            <a:r>
              <a:rPr lang="ur-PK" altLang="de-DE" sz="2000" dirty="0" smtClean="0">
                <a:solidFill>
                  <a:srgbClr val="333333"/>
                </a:solidFill>
                <a:latin typeface="Urdu Typesetting" panose="03020402040406030203" pitchFamily="66" charset="-78"/>
                <a:cs typeface="Urdu Typesetting" panose="03020402040406030203" pitchFamily="66" charset="-78"/>
              </a:rPr>
              <a:t>شاید اگر میرے ساتھ کمرے میں چھ دوسرے مریض نہ ہوتے تو میں زیادہ بہتر صحت یاب ہوتا۔</a:t>
            </a:r>
          </a:p>
          <a:p>
            <a:pPr marL="1149604" lvl="7" indent="-285750" algn="r" rtl="1">
              <a:lnSpc>
                <a:spcPct val="100000"/>
              </a:lnSpc>
              <a:buClr>
                <a:srgbClr val="333333"/>
              </a:buClr>
              <a:buFont typeface="Arial" panose="020B0604020202020204" pitchFamily="34" charset="0"/>
              <a:buChar char="•"/>
            </a:pPr>
            <a:r>
              <a:rPr lang="ur-PK" altLang="de-DE" sz="2000" dirty="0" smtClean="0">
                <a:solidFill>
                  <a:srgbClr val="333333"/>
                </a:solidFill>
                <a:latin typeface="Urdu Typesetting" panose="03020402040406030203" pitchFamily="66" charset="-78"/>
                <a:cs typeface="Urdu Typesetting" panose="03020402040406030203" pitchFamily="66" charset="-78"/>
              </a:rPr>
              <a:t>اگر ہسپتال میں زیادہ بہتر سامان ہوتا تو میں صحت یاب ہو جاتا۔</a:t>
            </a:r>
          </a:p>
          <a:p>
            <a:pPr marL="1149604" lvl="7" indent="-285750" algn="r" rtl="1">
              <a:lnSpc>
                <a:spcPct val="100000"/>
              </a:lnSpc>
              <a:buClr>
                <a:srgbClr val="333333"/>
              </a:buClr>
              <a:buFont typeface="Arial" panose="020B0604020202020204" pitchFamily="34" charset="0"/>
              <a:buChar char="•"/>
            </a:pPr>
            <a:r>
              <a:rPr lang="ur-PK" altLang="de-DE" sz="2000" dirty="0" smtClean="0">
                <a:solidFill>
                  <a:srgbClr val="333333"/>
                </a:solidFill>
                <a:latin typeface="Urdu Typesetting" panose="03020402040406030203" pitchFamily="66" charset="-78"/>
                <a:cs typeface="Urdu Typesetting" panose="03020402040406030203" pitchFamily="66" charset="-78"/>
              </a:rPr>
              <a:t>کبھی کبھی ٹھیک ہونے میں زیادہ وقت لگ جاتا ہے۔</a:t>
            </a:r>
            <a:endParaRPr lang="en-US" altLang="de-DE" sz="2000" dirty="0">
              <a:solidFill>
                <a:srgbClr val="333333"/>
              </a:solidFill>
              <a:latin typeface="Urdu Typesetting" panose="03020402040406030203" pitchFamily="66" charset="-78"/>
              <a:cs typeface="Urdu Typesetting" panose="03020402040406030203" pitchFamily="66" charset="-78"/>
            </a:endParaRPr>
          </a:p>
        </p:txBody>
      </p:sp>
      <p:sp>
        <p:nvSpPr>
          <p:cNvPr id="2" name="Footer Placeholder 1"/>
          <p:cNvSpPr>
            <a:spLocks noGrp="1"/>
          </p:cNvSpPr>
          <p:nvPr>
            <p:ph type="ftr" sz="quarter" idx="11"/>
          </p:nvPr>
        </p:nvSpPr>
        <p:spPr/>
        <p:txBody>
          <a:bodyPr/>
          <a:lstStyle/>
          <a:p>
            <a:r>
              <a:rPr lang="de-DE">
                <a:latin typeface="Urdu Typesetting" panose="03020402040406030203" pitchFamily="66" charset="-78"/>
                <a:cs typeface="Urdu Typesetting" panose="03020402040406030203" pitchFamily="66" charset="-78"/>
              </a:rPr>
              <a:t>Metacognitive Training 1 - Attribution</a:t>
            </a:r>
            <a:endParaRPr lang="de-DE" dirty="0">
              <a:latin typeface="Urdu Typesetting" panose="03020402040406030203" pitchFamily="66" charset="-78"/>
              <a:cs typeface="Urdu Typesetting" panose="03020402040406030203" pitchFamily="66" charset="-78"/>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Urdu Typesetting" panose="03020402040406030203" pitchFamily="66" charset="-78"/>
                <a:cs typeface="Urdu Typesetting" panose="03020402040406030203" pitchFamily="66" charset="-78"/>
              </a:rPr>
              <a:pPr/>
              <a:t>11</a:t>
            </a:fld>
            <a:endParaRPr lang="de-DE" dirty="0">
              <a:latin typeface="Urdu Typesetting" panose="03020402040406030203" pitchFamily="66" charset="-78"/>
              <a:cs typeface="Urdu Typesetting" panose="03020402040406030203" pitchFamily="66" charset="-78"/>
            </a:endParaRPr>
          </a:p>
        </p:txBody>
      </p:sp>
      <p:sp>
        <p:nvSpPr>
          <p:cNvPr id="9" name="AutoShape 20"/>
          <p:cNvSpPr>
            <a:spLocks noChangeArrowheads="1"/>
          </p:cNvSpPr>
          <p:nvPr/>
        </p:nvSpPr>
        <p:spPr bwMode="auto">
          <a:xfrm>
            <a:off x="2497187" y="2679362"/>
            <a:ext cx="1656184" cy="1080120"/>
          </a:xfrm>
          <a:prstGeom prst="wedgeRoundRectCallout">
            <a:avLst>
              <a:gd name="adj1" fmla="val -89346"/>
              <a:gd name="adj2" fmla="val 8835"/>
              <a:gd name="adj3" fmla="val 16667"/>
            </a:avLst>
          </a:prstGeom>
          <a:solidFill>
            <a:schemeClr val="bg1"/>
          </a:solidFill>
          <a:ln w="9525">
            <a:solidFill>
              <a:schemeClr val="tx1"/>
            </a:solidFill>
            <a:miter lim="800000"/>
            <a:headEnd/>
            <a:tailEnd/>
          </a:ln>
        </p:spPr>
        <p:txBody>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r-PK" altLang="de-DE" dirty="0" smtClean="0">
                <a:latin typeface="Urdu Typesetting" panose="03020402040406030203" pitchFamily="66" charset="-78"/>
                <a:cs typeface="Urdu Typesetting" panose="03020402040406030203" pitchFamily="66" charset="-78"/>
              </a:rPr>
              <a:t>میرا پیچھا کرنا بند کرو!</a:t>
            </a:r>
            <a:endParaRPr lang="de-DE" altLang="de-DE" dirty="0">
              <a:latin typeface="Urdu Typesetting" panose="03020402040406030203" pitchFamily="66" charset="-78"/>
              <a:cs typeface="Urdu Typesetting" panose="03020402040406030203" pitchFamily="66" charset="-78"/>
            </a:endParaRPr>
          </a:p>
        </p:txBody>
      </p:sp>
      <p:sp>
        <p:nvSpPr>
          <p:cNvPr id="8" name="Text Box 6"/>
          <p:cNvSpPr txBox="1">
            <a:spLocks noChangeArrowheads="1"/>
          </p:cNvSpPr>
          <p:nvPr/>
        </p:nvSpPr>
        <p:spPr bwMode="auto">
          <a:xfrm rot="20078985">
            <a:off x="2822541" y="3921287"/>
            <a:ext cx="91440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ur-PK" altLang="de-DE" sz="4000" b="1" dirty="0" smtClean="0">
                <a:solidFill>
                  <a:srgbClr val="FF0000"/>
                </a:solidFill>
                <a:latin typeface="Urdu Typesetting" panose="03020402040406030203" pitchFamily="66" charset="-78"/>
                <a:cs typeface="Urdu Typesetting" panose="03020402040406030203" pitchFamily="66" charset="-78"/>
              </a:rPr>
              <a:t>خبردار: ایک طرفہ وضاحتیں!</a:t>
            </a:r>
            <a:endParaRPr lang="en-US" altLang="de-DE" sz="4000" b="1" dirty="0">
              <a:solidFill>
                <a:srgbClr val="FF0000"/>
              </a:solidFill>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23244060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18" descr="modul1aSChatten"/>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003" y="2396406"/>
            <a:ext cx="2664296" cy="27418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5" name="Rectangle 6"/>
          <p:cNvSpPr>
            <a:spLocks noGrp="1" noChangeArrowheads="1"/>
          </p:cNvSpPr>
          <p:nvPr>
            <p:ph type="title"/>
          </p:nvPr>
        </p:nvSpPr>
        <p:spPr>
          <a:xfrm>
            <a:off x="408955" y="1124744"/>
            <a:ext cx="11376000" cy="683264"/>
          </a:xfrm>
        </p:spPr>
        <p:txBody>
          <a:bodyPr vert="horz" lIns="0" tIns="0" rIns="0" bIns="0" rtlCol="0" anchor="t">
            <a:spAutoFit/>
          </a:bodyPr>
          <a:lstStyle/>
          <a:p>
            <a:pPr algn="r" defTabSz="914377">
              <a:spcBef>
                <a:spcPts val="0"/>
              </a:spcBef>
            </a:pPr>
            <a:r>
              <a:rPr lang="ur-PK" altLang="de-DE" sz="4800" dirty="0" smtClean="0">
                <a:solidFill>
                  <a:srgbClr val="004992"/>
                </a:solidFill>
                <a:latin typeface="Urdu Typesetting" panose="03020402040406030203" pitchFamily="66" charset="-78"/>
                <a:cs typeface="Urdu Typesetting" panose="03020402040406030203" pitchFamily="66" charset="-78"/>
              </a:rPr>
              <a:t>آپ کو ہسپتال سے کچھ بہتر محسوس کئے بغیر فارغ کر دیا جاتا ہے۔</a:t>
            </a:r>
            <a:endParaRPr lang="en-US" altLang="de-DE" sz="4800" dirty="0">
              <a:solidFill>
                <a:srgbClr val="004992"/>
              </a:solidFill>
              <a:latin typeface="Urdu Typesetting" panose="03020402040406030203" pitchFamily="66" charset="-78"/>
              <a:cs typeface="Urdu Typesetting" panose="03020402040406030203" pitchFamily="66" charset="-78"/>
            </a:endParaRPr>
          </a:p>
        </p:txBody>
      </p:sp>
      <p:sp>
        <p:nvSpPr>
          <p:cNvPr id="20482" name="Rectangle 3"/>
          <p:cNvSpPr>
            <a:spLocks noGrp="1" noChangeArrowheads="1"/>
          </p:cNvSpPr>
          <p:nvPr>
            <p:ph idx="1"/>
          </p:nvPr>
        </p:nvSpPr>
        <p:spPr/>
        <p:txBody>
          <a:bodyPr/>
          <a:lstStyle/>
          <a:p>
            <a:pPr algn="r"/>
            <a:r>
              <a:rPr lang="ur-PK" altLang="de-DE" sz="4000" dirty="0" smtClean="0">
                <a:solidFill>
                  <a:schemeClr val="tx1"/>
                </a:solidFill>
                <a:latin typeface="Urdu Typesetting" panose="03020402040406030203" pitchFamily="66" charset="-78"/>
                <a:cs typeface="Urdu Typesetting" panose="03020402040406030203" pitchFamily="66" charset="-78"/>
              </a:rPr>
              <a:t>براہِ مہربانی، اب آپ کچھ ایسے جوابات پیش کریں جن میں کئی مختلف وجوہات ہوں (یعنی دوسرےلوگ، صورتِ حال، اور میں خود)</a:t>
            </a:r>
          </a:p>
          <a:p>
            <a:pPr algn="r"/>
            <a:r>
              <a:rPr lang="ur-PK" altLang="de-DE" sz="4000" dirty="0" smtClean="0">
                <a:solidFill>
                  <a:schemeClr val="tx1"/>
                </a:solidFill>
                <a:latin typeface="Urdu Typesetting" panose="03020402040406030203" pitchFamily="66" charset="-78"/>
                <a:cs typeface="Urdu Typesetting" panose="03020402040406030203" pitchFamily="66" charset="-78"/>
              </a:rPr>
              <a:t>؟؟؟</a:t>
            </a:r>
          </a:p>
          <a:p>
            <a:pPr algn="r"/>
            <a:r>
              <a:rPr lang="ur-PK" altLang="de-DE" sz="4000" dirty="0" smtClean="0">
                <a:solidFill>
                  <a:schemeClr val="tx1"/>
                </a:solidFill>
                <a:latin typeface="Urdu Typesetting" panose="03020402040406030203" pitchFamily="66" charset="-78"/>
                <a:cs typeface="Urdu Typesetting" panose="03020402040406030203" pitchFamily="66" charset="-78"/>
              </a:rPr>
              <a:t>؟؟؟</a:t>
            </a:r>
          </a:p>
          <a:p>
            <a:pPr algn="r"/>
            <a:r>
              <a:rPr lang="ur-PK" altLang="de-DE" sz="4000" dirty="0" smtClean="0">
                <a:solidFill>
                  <a:schemeClr val="tx1"/>
                </a:solidFill>
                <a:latin typeface="Urdu Typesetting" panose="03020402040406030203" pitchFamily="66" charset="-78"/>
                <a:cs typeface="Urdu Typesetting" panose="03020402040406030203" pitchFamily="66" charset="-78"/>
              </a:rPr>
              <a:t>؟؟؟</a:t>
            </a:r>
            <a:endParaRPr lang="en-US" altLang="de-DE" sz="4000" dirty="0">
              <a:solidFill>
                <a:schemeClr val="tx1"/>
              </a:solidFill>
              <a:latin typeface="Urdu Typesetting" panose="03020402040406030203" pitchFamily="66" charset="-78"/>
              <a:cs typeface="Urdu Typesetting" panose="03020402040406030203" pitchFamily="66" charset="-78"/>
            </a:endParaRPr>
          </a:p>
        </p:txBody>
      </p:sp>
      <p:sp>
        <p:nvSpPr>
          <p:cNvPr id="8" name="AutoShape 20"/>
          <p:cNvSpPr>
            <a:spLocks noChangeArrowheads="1"/>
          </p:cNvSpPr>
          <p:nvPr/>
        </p:nvSpPr>
        <p:spPr bwMode="auto">
          <a:xfrm>
            <a:off x="2569195" y="2924944"/>
            <a:ext cx="1656184" cy="1080120"/>
          </a:xfrm>
          <a:prstGeom prst="wedgeRoundRectCallout">
            <a:avLst>
              <a:gd name="adj1" fmla="val -89346"/>
              <a:gd name="adj2" fmla="val 8835"/>
              <a:gd name="adj3" fmla="val 16667"/>
            </a:avLst>
          </a:prstGeom>
          <a:solidFill>
            <a:schemeClr val="bg1"/>
          </a:solidFill>
          <a:ln w="9525">
            <a:solidFill>
              <a:schemeClr val="tx1"/>
            </a:solidFill>
            <a:miter lim="800000"/>
            <a:headEnd/>
            <a:tailEnd/>
          </a:ln>
        </p:spPr>
        <p:txBody>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r-PK" altLang="de-DE" dirty="0" smtClean="0">
                <a:latin typeface="Urdu Typesetting" panose="03020402040406030203" pitchFamily="66" charset="-78"/>
                <a:cs typeface="Urdu Typesetting" panose="03020402040406030203" pitchFamily="66" charset="-78"/>
              </a:rPr>
              <a:t>میرا پیچھا کرنا بند کرو!</a:t>
            </a:r>
            <a:endParaRPr lang="de-DE" altLang="de-DE" dirty="0">
              <a:latin typeface="Urdu Typesetting" panose="03020402040406030203" pitchFamily="66" charset="-78"/>
              <a:cs typeface="Urdu Typesetting" panose="03020402040406030203" pitchFamily="66" charset="-78"/>
            </a:endParaRPr>
          </a:p>
        </p:txBody>
      </p:sp>
      <p:sp>
        <p:nvSpPr>
          <p:cNvPr id="2" name="Footer Placeholder 1"/>
          <p:cNvSpPr>
            <a:spLocks noGrp="1"/>
          </p:cNvSpPr>
          <p:nvPr>
            <p:ph type="ftr" sz="quarter" idx="11"/>
          </p:nvPr>
        </p:nvSpPr>
        <p:spPr/>
        <p:txBody>
          <a:bodyPr/>
          <a:lstStyle/>
          <a:p>
            <a:r>
              <a:rPr lang="de-DE">
                <a:latin typeface="Urdu Typesetting" panose="03020402040406030203" pitchFamily="66" charset="-78"/>
                <a:cs typeface="Urdu Typesetting" panose="03020402040406030203" pitchFamily="66" charset="-78"/>
              </a:rPr>
              <a:t>Metacognitive Training 1 - Attribution</a:t>
            </a:r>
            <a:endParaRPr lang="de-DE" dirty="0">
              <a:latin typeface="Urdu Typesetting" panose="03020402040406030203" pitchFamily="66" charset="-78"/>
              <a:cs typeface="Urdu Typesetting" panose="03020402040406030203" pitchFamily="66" charset="-78"/>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Urdu Typesetting" panose="03020402040406030203" pitchFamily="66" charset="-78"/>
                <a:cs typeface="Urdu Typesetting" panose="03020402040406030203" pitchFamily="66" charset="-78"/>
              </a:rPr>
              <a:pPr/>
              <a:t>12</a:t>
            </a:fld>
            <a:endParaRPr lang="de-DE" dirty="0">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3706653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18" descr="modul1aSChatten"/>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71" y="2862782"/>
            <a:ext cx="2664296" cy="27418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5" name="Rectangle 6"/>
          <p:cNvSpPr>
            <a:spLocks noGrp="1" noChangeArrowheads="1"/>
          </p:cNvSpPr>
          <p:nvPr>
            <p:ph type="title"/>
          </p:nvPr>
        </p:nvSpPr>
        <p:spPr>
          <a:xfrm>
            <a:off x="413702" y="766304"/>
            <a:ext cx="11376000" cy="683264"/>
          </a:xfrm>
        </p:spPr>
        <p:txBody>
          <a:bodyPr vert="horz" lIns="0" tIns="0" rIns="0" bIns="0" rtlCol="0" anchor="t">
            <a:spAutoFit/>
          </a:bodyPr>
          <a:lstStyle/>
          <a:p>
            <a:pPr algn="r" defTabSz="914377">
              <a:spcBef>
                <a:spcPts val="0"/>
              </a:spcBef>
            </a:pPr>
            <a:r>
              <a:rPr lang="ur-PK" altLang="de-DE" sz="4800" dirty="0" smtClean="0">
                <a:solidFill>
                  <a:srgbClr val="004992"/>
                </a:solidFill>
                <a:latin typeface="Urdu Typesetting" panose="03020402040406030203" pitchFamily="66" charset="-78"/>
                <a:cs typeface="Urdu Typesetting" panose="03020402040406030203" pitchFamily="66" charset="-78"/>
              </a:rPr>
              <a:t>آپ کو ہسپتال سے کچھ بہتر محسوس کئے بغیر فارغ کر دیا جاتا ہے۔</a:t>
            </a:r>
            <a:endParaRPr lang="en-US" altLang="de-DE" sz="4800" dirty="0">
              <a:solidFill>
                <a:srgbClr val="004992"/>
              </a:solidFill>
              <a:latin typeface="Urdu Typesetting" panose="03020402040406030203" pitchFamily="66" charset="-78"/>
              <a:cs typeface="Urdu Typesetting" panose="03020402040406030203" pitchFamily="66" charset="-78"/>
            </a:endParaRPr>
          </a:p>
        </p:txBody>
      </p:sp>
      <p:sp>
        <p:nvSpPr>
          <p:cNvPr id="20482" name="Rectangle 3"/>
          <p:cNvSpPr>
            <a:spLocks noGrp="1" noChangeArrowheads="1"/>
          </p:cNvSpPr>
          <p:nvPr>
            <p:ph idx="1"/>
          </p:nvPr>
        </p:nvSpPr>
        <p:spPr>
          <a:xfrm>
            <a:off x="432553" y="1609760"/>
            <a:ext cx="11340000" cy="1044904"/>
          </a:xfrm>
        </p:spPr>
        <p:txBody>
          <a:bodyPr/>
          <a:lstStyle/>
          <a:p>
            <a:pPr algn="r"/>
            <a:r>
              <a:rPr lang="ur-PK" altLang="de-DE" sz="3600" dirty="0" smtClean="0">
                <a:solidFill>
                  <a:schemeClr val="tx1"/>
                </a:solidFill>
                <a:latin typeface="Urdu Typesetting" panose="03020402040406030203" pitchFamily="66" charset="-78"/>
                <a:cs typeface="Urdu Typesetting" panose="03020402040406030203" pitchFamily="66" charset="-78"/>
              </a:rPr>
              <a:t>براہِ مہربانی، اب آپ کچھ ایسے جوابات پیش کریں جن میں کئی مختلف وجوہات ہوں (یعنی دوسرےلوگ، صورتِ حال، اور میں خود)</a:t>
            </a:r>
          </a:p>
        </p:txBody>
      </p:sp>
      <p:sp>
        <p:nvSpPr>
          <p:cNvPr id="8" name="AutoShape 20"/>
          <p:cNvSpPr>
            <a:spLocks noChangeArrowheads="1"/>
          </p:cNvSpPr>
          <p:nvPr/>
        </p:nvSpPr>
        <p:spPr bwMode="auto">
          <a:xfrm>
            <a:off x="1561083" y="3356992"/>
            <a:ext cx="1656184" cy="1080120"/>
          </a:xfrm>
          <a:prstGeom prst="wedgeRoundRectCallout">
            <a:avLst>
              <a:gd name="adj1" fmla="val -89346"/>
              <a:gd name="adj2" fmla="val 8835"/>
              <a:gd name="adj3" fmla="val 16667"/>
            </a:avLst>
          </a:prstGeom>
          <a:solidFill>
            <a:schemeClr val="bg1"/>
          </a:solidFill>
          <a:ln w="9525">
            <a:solidFill>
              <a:schemeClr val="tx1"/>
            </a:solidFill>
            <a:miter lim="800000"/>
            <a:headEnd/>
            <a:tailEnd/>
          </a:ln>
        </p:spPr>
        <p:txBody>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r-PK" altLang="de-DE" dirty="0" smtClean="0">
                <a:latin typeface="Urdu Typesetting" panose="03020402040406030203" pitchFamily="66" charset="-78"/>
                <a:cs typeface="Urdu Typesetting" panose="03020402040406030203" pitchFamily="66" charset="-78"/>
              </a:rPr>
              <a:t>میرا پیچھا کرنا بند کرو!</a:t>
            </a:r>
            <a:endParaRPr lang="de-DE" altLang="de-DE" dirty="0">
              <a:latin typeface="Urdu Typesetting" panose="03020402040406030203" pitchFamily="66" charset="-78"/>
              <a:cs typeface="Urdu Typesetting" panose="03020402040406030203" pitchFamily="66" charset="-78"/>
            </a:endParaRPr>
          </a:p>
        </p:txBody>
      </p:sp>
      <p:sp>
        <p:nvSpPr>
          <p:cNvPr id="2" name="Footer Placeholder 1"/>
          <p:cNvSpPr>
            <a:spLocks noGrp="1"/>
          </p:cNvSpPr>
          <p:nvPr>
            <p:ph type="ftr" sz="quarter" idx="11"/>
          </p:nvPr>
        </p:nvSpPr>
        <p:spPr/>
        <p:txBody>
          <a:bodyPr/>
          <a:lstStyle/>
          <a:p>
            <a:r>
              <a:rPr lang="de-DE">
                <a:latin typeface="Urdu Typesetting" panose="03020402040406030203" pitchFamily="66" charset="-78"/>
                <a:cs typeface="Urdu Typesetting" panose="03020402040406030203" pitchFamily="66" charset="-78"/>
              </a:rPr>
              <a:t>Metacognitive Training 1 - Attribution</a:t>
            </a:r>
            <a:endParaRPr lang="de-DE" dirty="0">
              <a:latin typeface="Urdu Typesetting" panose="03020402040406030203" pitchFamily="66" charset="-78"/>
              <a:cs typeface="Urdu Typesetting" panose="03020402040406030203" pitchFamily="66" charset="-78"/>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Urdu Typesetting" panose="03020402040406030203" pitchFamily="66" charset="-78"/>
                <a:cs typeface="Urdu Typesetting" panose="03020402040406030203" pitchFamily="66" charset="-78"/>
              </a:rPr>
              <a:pPr/>
              <a:t>13</a:t>
            </a:fld>
            <a:endParaRPr lang="de-DE" dirty="0">
              <a:latin typeface="Urdu Typesetting" panose="03020402040406030203" pitchFamily="66" charset="-78"/>
              <a:cs typeface="Urdu Typesetting" panose="03020402040406030203" pitchFamily="66" charset="-78"/>
            </a:endParaRPr>
          </a:p>
        </p:txBody>
      </p:sp>
      <p:sp>
        <p:nvSpPr>
          <p:cNvPr id="4" name="TextBox 3"/>
          <p:cNvSpPr txBox="1"/>
          <p:nvPr/>
        </p:nvSpPr>
        <p:spPr bwMode="gray">
          <a:xfrm>
            <a:off x="3649314" y="2654664"/>
            <a:ext cx="8288627" cy="4092202"/>
          </a:xfrm>
          <a:prstGeom prst="rect">
            <a:avLst/>
          </a:prstGeom>
          <a:noFill/>
        </p:spPr>
        <p:txBody>
          <a:bodyPr wrap="square" lIns="0" tIns="0" rIns="0" bIns="0" rtlCol="0">
            <a:noAutofit/>
          </a:bodyPr>
          <a:lstStyle/>
          <a:p>
            <a:pPr marL="571500" lvl="0" indent="-571500" algn="l" defTabSz="914245" rtl="1" eaLnBrk="1" fontAlgn="auto" hangingPunct="1">
              <a:lnSpc>
                <a:spcPct val="105000"/>
              </a:lnSpc>
              <a:spcBef>
                <a:spcPts val="1999"/>
              </a:spcBef>
              <a:spcAft>
                <a:spcPts val="0"/>
              </a:spcAft>
              <a:buFont typeface="Arial" panose="020B0604020202020204" pitchFamily="34" charset="0"/>
              <a:buChar char="•"/>
            </a:pPr>
            <a:r>
              <a:rPr lang="ur-PK" altLang="de-DE" sz="3600" dirty="0" smtClean="0">
                <a:solidFill>
                  <a:srgbClr val="333333"/>
                </a:solidFill>
                <a:latin typeface="Urdu Typesetting" panose="03020402040406030203" pitchFamily="66" charset="-78"/>
                <a:cs typeface="Urdu Typesetting" panose="03020402040406030203" pitchFamily="66" charset="-78"/>
              </a:rPr>
              <a:t>میڈیکل </a:t>
            </a:r>
            <a:r>
              <a:rPr lang="ur-PK" altLang="de-DE" sz="3600" dirty="0">
                <a:solidFill>
                  <a:srgbClr val="333333"/>
                </a:solidFill>
                <a:latin typeface="Urdu Typesetting" panose="03020402040406030203" pitchFamily="66" charset="-78"/>
                <a:cs typeface="Urdu Typesetting" panose="03020402040406030203" pitchFamily="66" charset="-78"/>
              </a:rPr>
              <a:t>عملے کے پاس بہت زیادہ وقت نہیں تھا، لیکن میں زیادہ مدد کی درخواست کر سکتا تھا، اور مجھے مجموعی نشستوں میں زیادہ جانا چاہئے تھا۔ ہوسکتا ہے اس وجہ سے میرا ہسپتال میں رہنا اتنا فائدہ مند نہیں ہوا جتنا ہو سکتا تھا۔</a:t>
            </a:r>
          </a:p>
          <a:p>
            <a:pPr marL="571500" lvl="0" indent="-571500" algn="l" defTabSz="914245" rtl="1" eaLnBrk="1" fontAlgn="auto" hangingPunct="1">
              <a:lnSpc>
                <a:spcPct val="105000"/>
              </a:lnSpc>
              <a:spcBef>
                <a:spcPts val="1999"/>
              </a:spcBef>
              <a:spcAft>
                <a:spcPts val="0"/>
              </a:spcAft>
              <a:buFont typeface="Arial" panose="020B0604020202020204" pitchFamily="34" charset="0"/>
              <a:buChar char="•"/>
            </a:pPr>
            <a:r>
              <a:rPr lang="ur-PK" altLang="de-DE" sz="3600" dirty="0">
                <a:solidFill>
                  <a:srgbClr val="333333"/>
                </a:solidFill>
                <a:latin typeface="Urdu Typesetting" panose="03020402040406030203" pitchFamily="66" charset="-78"/>
                <a:cs typeface="Urdu Typesetting" panose="03020402040406030203" pitchFamily="66" charset="-78"/>
              </a:rPr>
              <a:t>شائد مجھے اپنی صحت یابی کے بارے میں زیادہ صبر کرنا چاہئے۔ مجھے یقین ہے کہ مستقبل میں زیادہ قابل عملہ میری مدد کر سکتا ہے۔</a:t>
            </a:r>
            <a:endParaRPr lang="en-US" altLang="de-DE" sz="3600" dirty="0">
              <a:solidFill>
                <a:srgbClr val="333333"/>
              </a:solidFill>
              <a:latin typeface="Urdu Typesetting" panose="03020402040406030203" pitchFamily="66" charset="-78"/>
              <a:cs typeface="Urdu Typesetting" panose="03020402040406030203" pitchFamily="66" charset="-78"/>
            </a:endParaRPr>
          </a:p>
          <a:p>
            <a:pPr marL="342900" indent="-342900" algn="r" rtl="1">
              <a:lnSpc>
                <a:spcPct val="105000"/>
              </a:lnSpc>
              <a:buFont typeface="Arial" panose="020B0604020202020204" pitchFamily="34" charset="0"/>
              <a:buChar char="•"/>
            </a:pPr>
            <a:endParaRPr lang="en-US" sz="3600" dirty="0" err="1" smtClean="0">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3730457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Group 2"/>
          <p:cNvGraphicFramePr>
            <a:graphicFrameLocks noGrp="1"/>
          </p:cNvGraphicFramePr>
          <p:nvPr>
            <p:extLst>
              <p:ext uri="{D42A27DB-BD31-4B8C-83A1-F6EECF244321}">
                <p14:modId xmlns:p14="http://schemas.microsoft.com/office/powerpoint/2010/main" val="3268169025"/>
              </p:ext>
            </p:extLst>
          </p:nvPr>
        </p:nvGraphicFramePr>
        <p:xfrm>
          <a:off x="408955" y="4297680"/>
          <a:ext cx="11376000" cy="246888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097280">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ur-PK" sz="2400" b="1" i="0" u="none" strike="noStrike" cap="none" normalizeH="0" baseline="0" dirty="0" smtClean="0">
                          <a:ln>
                            <a:noFill/>
                          </a:ln>
                          <a:solidFill>
                            <a:schemeClr val="tx1"/>
                          </a:solidFill>
                          <a:effectLst/>
                          <a:latin typeface="Urdu Typesetting" panose="03020402040406030203" pitchFamily="66" charset="-78"/>
                          <a:ea typeface="MS UI Gothic" panose="020B0600070205080204" pitchFamily="34" charset="-128"/>
                          <a:cs typeface="Urdu Typesetting" panose="03020402040406030203" pitchFamily="66" charset="-78"/>
                        </a:rPr>
                        <a:t>فائدہ: ؟؟؟</a:t>
                      </a:r>
                    </a:p>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ur-PK" sz="2400" b="1" i="0" u="none" strike="noStrike" cap="none" normalizeH="0" baseline="0" dirty="0" smtClean="0">
                          <a:ln>
                            <a:noFill/>
                          </a:ln>
                          <a:solidFill>
                            <a:schemeClr val="tx1"/>
                          </a:solidFill>
                          <a:effectLst/>
                          <a:latin typeface="Urdu Typesetting" panose="03020402040406030203" pitchFamily="66" charset="-78"/>
                          <a:ea typeface="MS UI Gothic" panose="020B0600070205080204" pitchFamily="34" charset="-128"/>
                          <a:cs typeface="Urdu Typesetting" panose="03020402040406030203" pitchFamily="66" charset="-78"/>
                        </a:rPr>
                        <a:t>نقصان: ؟؟؟</a:t>
                      </a:r>
                      <a:endParaRPr kumimoji="0" lang="en-US" sz="2400" b="1" i="0" u="none" strike="noStrike" cap="none" normalizeH="0" baseline="0" dirty="0">
                        <a:ln>
                          <a:noFill/>
                        </a:ln>
                        <a:solidFill>
                          <a:schemeClr val="tx1"/>
                        </a:solidFill>
                        <a:effectLst/>
                        <a:latin typeface="Urdu Typesetting" panose="03020402040406030203" pitchFamily="66" charset="-78"/>
                        <a:ea typeface="MS UI Gothic" panose="020B0600070205080204" pitchFamily="34" charset="-12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ur-PK" sz="2400" b="1" i="0" u="none" strike="noStrike" cap="none" normalizeH="0" baseline="0" dirty="0" smtClean="0">
                          <a:ln>
                            <a:noFill/>
                          </a:ln>
                          <a:solidFill>
                            <a:schemeClr val="tx1"/>
                          </a:solidFill>
                          <a:effectLst/>
                          <a:latin typeface="Urdu Typesetting" panose="03020402040406030203" pitchFamily="66" charset="-78"/>
                          <a:ea typeface="MS UI Gothic" panose="020B0600070205080204" pitchFamily="34" charset="-128"/>
                          <a:cs typeface="Urdu Typesetting" panose="03020402040406030203" pitchFamily="66" charset="-78"/>
                        </a:rPr>
                        <a:t>اپنے آپ سے منسوب کرنا</a:t>
                      </a:r>
                    </a:p>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ur-PK" sz="2400" b="0" i="0" u="none" strike="noStrike" cap="none" normalizeH="0" baseline="0" dirty="0" smtClean="0">
                          <a:ln>
                            <a:noFill/>
                          </a:ln>
                          <a:solidFill>
                            <a:schemeClr val="tx1"/>
                          </a:solidFill>
                          <a:effectLst/>
                          <a:latin typeface="Urdu Typesetting" panose="03020402040406030203" pitchFamily="66" charset="-78"/>
                          <a:ea typeface="MS UI Gothic" panose="020B0600070205080204" pitchFamily="34" charset="-128"/>
                          <a:cs typeface="Urdu Typesetting" panose="03020402040406030203" pitchFamily="66" charset="-78"/>
                        </a:rPr>
                        <a:t>(مثلاً ”یہ واقعی میرا قصور تھا۔ مجھے پرستاروں سے معافی مانگنی چاہئے!“)</a:t>
                      </a:r>
                      <a:endParaRPr kumimoji="0" lang="en-GB" sz="2400" b="0" i="0" u="none" strike="noStrike" cap="none" normalizeH="0" baseline="0" dirty="0">
                        <a:ln>
                          <a:noFill/>
                        </a:ln>
                        <a:solidFill>
                          <a:schemeClr val="tx1"/>
                        </a:solidFill>
                        <a:effectLst/>
                        <a:latin typeface="Urdu Typesetting" panose="03020402040406030203" pitchFamily="66" charset="-78"/>
                        <a:ea typeface="MS UI Gothic" panose="020B0600070205080204" pitchFamily="34" charset="-12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371600">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ur-PK" sz="2400" b="1" i="0" u="none" strike="noStrike" cap="none" normalizeH="0" baseline="0" dirty="0" smtClean="0">
                          <a:ln>
                            <a:noFill/>
                          </a:ln>
                          <a:solidFill>
                            <a:schemeClr val="tx1"/>
                          </a:solidFill>
                          <a:effectLst/>
                          <a:latin typeface="Urdu Typesetting" panose="03020402040406030203" pitchFamily="66" charset="-78"/>
                          <a:ea typeface="MS UI Gothic" panose="020B0600070205080204" pitchFamily="34" charset="-128"/>
                          <a:cs typeface="Urdu Typesetting" panose="03020402040406030203" pitchFamily="66" charset="-78"/>
                        </a:rPr>
                        <a:t>فائدہ: ؟؟؟</a:t>
                      </a:r>
                    </a:p>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ur-PK" sz="2400" b="1" i="0" u="none" strike="noStrike" cap="none" normalizeH="0" baseline="0" dirty="0" smtClean="0">
                          <a:ln>
                            <a:noFill/>
                          </a:ln>
                          <a:solidFill>
                            <a:schemeClr val="tx1"/>
                          </a:solidFill>
                          <a:effectLst/>
                          <a:latin typeface="Urdu Typesetting" panose="03020402040406030203" pitchFamily="66" charset="-78"/>
                          <a:ea typeface="MS UI Gothic" panose="020B0600070205080204" pitchFamily="34" charset="-128"/>
                          <a:cs typeface="Urdu Typesetting" panose="03020402040406030203" pitchFamily="66" charset="-78"/>
                        </a:rPr>
                        <a:t>نقصان: ؟؟؟</a:t>
                      </a:r>
                      <a:endParaRPr kumimoji="0" lang="en-US" sz="2400" b="1" i="0" u="none" strike="noStrike" cap="none" normalizeH="0" baseline="0" dirty="0">
                        <a:ln>
                          <a:noFill/>
                        </a:ln>
                        <a:solidFill>
                          <a:schemeClr val="tx1"/>
                        </a:solidFill>
                        <a:effectLst/>
                        <a:latin typeface="Urdu Typesetting" panose="03020402040406030203" pitchFamily="66" charset="-78"/>
                        <a:ea typeface="MS UI Gothic" panose="020B0600070205080204" pitchFamily="34" charset="-12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0000"/>
                        </a:lnSpc>
                        <a:spcBef>
                          <a:spcPct val="0"/>
                        </a:spcBef>
                        <a:spcAft>
                          <a:spcPct val="0"/>
                        </a:spcAft>
                        <a:buClr>
                          <a:srgbClr val="336699"/>
                        </a:buClr>
                        <a:buSzTx/>
                        <a:buFontTx/>
                        <a:buNone/>
                        <a:tabLst/>
                      </a:pPr>
                      <a:r>
                        <a:rPr kumimoji="0" lang="ur-PK" sz="2400" b="1" i="0" u="none" strike="noStrike" cap="none" normalizeH="0" baseline="0" dirty="0" smtClean="0">
                          <a:ln>
                            <a:noFill/>
                          </a:ln>
                          <a:solidFill>
                            <a:schemeClr val="tx1"/>
                          </a:solidFill>
                          <a:effectLst/>
                          <a:latin typeface="Urdu Typesetting" panose="03020402040406030203" pitchFamily="66" charset="-78"/>
                          <a:ea typeface="MS UI Gothic" panose="020B0600070205080204" pitchFamily="34" charset="-128"/>
                          <a:cs typeface="Urdu Typesetting" panose="03020402040406030203" pitchFamily="66" charset="-78"/>
                        </a:rPr>
                        <a:t>دوسروں/موقع سے منسوب کرنا</a:t>
                      </a:r>
                    </a:p>
                    <a:p>
                      <a:pPr marL="0" marR="0" lvl="0" indent="0" algn="r" defTabSz="914400" rtl="1" eaLnBrk="1" fontAlgn="base" latinLnBrk="0" hangingPunct="1">
                        <a:lnSpc>
                          <a:spcPct val="100000"/>
                        </a:lnSpc>
                        <a:spcBef>
                          <a:spcPct val="0"/>
                        </a:spcBef>
                        <a:spcAft>
                          <a:spcPct val="0"/>
                        </a:spcAft>
                        <a:buClr>
                          <a:srgbClr val="336699"/>
                        </a:buClr>
                        <a:buSzTx/>
                        <a:buFontTx/>
                        <a:buNone/>
                        <a:tabLst/>
                      </a:pPr>
                      <a:r>
                        <a:rPr kumimoji="0" lang="ur-PK" sz="2400" b="0" i="0" u="none" strike="noStrike" cap="none" normalizeH="0" baseline="0" dirty="0" smtClean="0">
                          <a:ln>
                            <a:noFill/>
                          </a:ln>
                          <a:solidFill>
                            <a:schemeClr val="tx1"/>
                          </a:solidFill>
                          <a:effectLst/>
                          <a:latin typeface="Urdu Typesetting" panose="03020402040406030203" pitchFamily="66" charset="-78"/>
                          <a:ea typeface="MS UI Gothic" panose="020B0600070205080204" pitchFamily="34" charset="-128"/>
                          <a:cs typeface="Urdu Typesetting" panose="03020402040406030203" pitchFamily="66" charset="-78"/>
                        </a:rPr>
                        <a:t>(مثلاً ”مگر گول روکنے والا کدھر ہے؟" "فٹ بال کے میچ میں کچھ بھی ہو سکتا ہے۔")</a:t>
                      </a:r>
                      <a:endParaRPr kumimoji="0" lang="en-GB" sz="2400" b="0" i="0" u="none" strike="noStrike" cap="none" normalizeH="0" baseline="0" dirty="0">
                        <a:ln>
                          <a:noFill/>
                        </a:ln>
                        <a:solidFill>
                          <a:schemeClr val="tx1"/>
                        </a:solidFill>
                        <a:effectLst/>
                        <a:latin typeface="Urdu Typesetting" panose="03020402040406030203" pitchFamily="66" charset="-78"/>
                        <a:ea typeface="MS UI Gothic" panose="020B0600070205080204" pitchFamily="34" charset="-12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a:xfrm>
            <a:off x="408955" y="1124744"/>
            <a:ext cx="11376000" cy="683264"/>
          </a:xfrm>
        </p:spPr>
        <p:txBody>
          <a:bodyPr vert="horz" lIns="0" tIns="0" rIns="0" bIns="0" rtlCol="0" anchor="t">
            <a:spAutoFit/>
          </a:bodyPr>
          <a:lstStyle/>
          <a:p>
            <a:pPr algn="r" defTabSz="914377">
              <a:spcBef>
                <a:spcPts val="0"/>
              </a:spcBef>
            </a:pPr>
            <a:r>
              <a:rPr lang="ur-PK" sz="4800" dirty="0" smtClean="0">
                <a:latin typeface="Urdu Typesetting" panose="03020402040406030203" pitchFamily="66" charset="-78"/>
                <a:cs typeface="Urdu Typesetting" panose="03020402040406030203" pitchFamily="66" charset="-78"/>
              </a:rPr>
              <a:t>کچھ منسوب کرنے کے طریقوں کا منفی واقعات پر اثر!</a:t>
            </a:r>
            <a:endParaRPr lang="en-US" sz="4800" dirty="0">
              <a:latin typeface="Urdu Typesetting" panose="03020402040406030203" pitchFamily="66" charset="-78"/>
              <a:cs typeface="Urdu Typesetting" panose="03020402040406030203" pitchFamily="66" charset="-78"/>
            </a:endParaRPr>
          </a:p>
        </p:txBody>
      </p:sp>
      <p:pic>
        <p:nvPicPr>
          <p:cNvPr id="10" name="Picture 13" descr="Ballack"/>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a:off x="2399291" y="1808008"/>
            <a:ext cx="2783724" cy="234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AutoShape 14"/>
          <p:cNvSpPr>
            <a:spLocks noChangeArrowheads="1"/>
          </p:cNvSpPr>
          <p:nvPr/>
        </p:nvSpPr>
        <p:spPr bwMode="auto">
          <a:xfrm>
            <a:off x="6096955" y="2266387"/>
            <a:ext cx="3672409" cy="1143000"/>
          </a:xfrm>
          <a:prstGeom prst="wedgeRoundRectCallout">
            <a:avLst>
              <a:gd name="adj1" fmla="val 46315"/>
              <a:gd name="adj2" fmla="val 94122"/>
              <a:gd name="adj3" fmla="val 16667"/>
            </a:avLst>
          </a:prstGeom>
          <a:solidFill>
            <a:schemeClr val="bg1"/>
          </a:solidFill>
          <a:ln w="9525">
            <a:solidFill>
              <a:schemeClr val="tx1"/>
            </a:solidFill>
            <a:miter lim="800000"/>
            <a:headEnd/>
            <a:tailEnd/>
          </a:ln>
        </p:spPr>
        <p:txBody>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r-PK" altLang="de-DE" dirty="0" smtClean="0">
                <a:latin typeface="Urdu Typesetting" panose="03020402040406030203" pitchFamily="66" charset="-78"/>
                <a:cs typeface="Urdu Typesetting" panose="03020402040406030203" pitchFamily="66" charset="-78"/>
              </a:rPr>
              <a:t>اگر تم نے زیادہ اچھا کھیلا ہوتا، تو دوسری ٹیم نے گول نہ مارا ہوتا۔ </a:t>
            </a:r>
            <a:endParaRPr lang="en-CA" altLang="de-DE" dirty="0">
              <a:latin typeface="Urdu Typesetting" panose="03020402040406030203" pitchFamily="66" charset="-78"/>
              <a:cs typeface="Urdu Typesetting" panose="03020402040406030203" pitchFamily="66" charset="-78"/>
            </a:endParaRPr>
          </a:p>
        </p:txBody>
      </p:sp>
      <p:sp>
        <p:nvSpPr>
          <p:cNvPr id="4" name="Footer Placeholder 3"/>
          <p:cNvSpPr>
            <a:spLocks noGrp="1"/>
          </p:cNvSpPr>
          <p:nvPr>
            <p:ph type="ftr" sz="quarter" idx="11"/>
          </p:nvPr>
        </p:nvSpPr>
        <p:spPr/>
        <p:txBody>
          <a:bodyPr/>
          <a:lstStyle/>
          <a:p>
            <a:pPr>
              <a:defRPr/>
            </a:pPr>
            <a:r>
              <a:rPr lang="de-DE">
                <a:solidFill>
                  <a:srgbClr val="333333"/>
                </a:solidFill>
                <a:latin typeface="Urdu Typesetting" panose="03020402040406030203" pitchFamily="66" charset="-78"/>
                <a:cs typeface="Urdu Typesetting" panose="03020402040406030203" pitchFamily="66" charset="-78"/>
              </a:rPr>
              <a:t>Metacognitive Training 1 - Attribution</a:t>
            </a:r>
          </a:p>
        </p:txBody>
      </p:sp>
      <p:sp>
        <p:nvSpPr>
          <p:cNvPr id="5" name="Slide Number Placeholder 4"/>
          <p:cNvSpPr>
            <a:spLocks noGrp="1"/>
          </p:cNvSpPr>
          <p:nvPr>
            <p:ph type="sldNum" sz="quarter" idx="12"/>
          </p:nvPr>
        </p:nvSpPr>
        <p:spPr/>
        <p:txBody>
          <a:bodyPr/>
          <a:lstStyle/>
          <a:p>
            <a:pPr>
              <a:defRPr/>
            </a:pPr>
            <a:fld id="{CBAC4CD7-AD2D-4BD2-8128-BE7C085E37A6}" type="slidenum">
              <a:rPr lang="de-DE" altLang="de-DE" smtClean="0">
                <a:solidFill>
                  <a:srgbClr val="333333"/>
                </a:solidFill>
                <a:latin typeface="Urdu Typesetting" panose="03020402040406030203" pitchFamily="66" charset="-78"/>
                <a:cs typeface="Urdu Typesetting" panose="03020402040406030203" pitchFamily="66" charset="-78"/>
              </a:rPr>
              <a:pPr>
                <a:defRPr/>
              </a:pPr>
              <a:t>14</a:t>
            </a:fld>
            <a:endParaRPr lang="de-DE" altLang="de-DE">
              <a:solidFill>
                <a:srgbClr val="333333"/>
              </a:solidFill>
              <a:latin typeface="Urdu Typesetting" panose="03020402040406030203" pitchFamily="66" charset="-78"/>
              <a:cs typeface="Urdu Typesetting" panose="03020402040406030203" pitchFamily="66" charset="-78"/>
            </a:endParaRPr>
          </a:p>
        </p:txBody>
      </p:sp>
      <p:pic>
        <p:nvPicPr>
          <p:cNvPr id="12" name="Picture 15">
            <a:extLst>
              <a:ext uri="{FF2B5EF4-FFF2-40B4-BE49-F238E27FC236}">
                <a16:creationId xmlns:a16="http://schemas.microsoft.com/office/drawing/2014/main" id="{6F53E024-9CCA-4FA2-ADDD-0A3D7BD4E3F7}"/>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p:blipFill>
        <p:spPr bwMode="auto">
          <a:xfrm>
            <a:off x="10470351" y="2513851"/>
            <a:ext cx="648073" cy="6480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Group 2"/>
          <p:cNvGraphicFramePr>
            <a:graphicFrameLocks noGrp="1"/>
          </p:cNvGraphicFramePr>
          <p:nvPr>
            <p:extLst>
              <p:ext uri="{D42A27DB-BD31-4B8C-83A1-F6EECF244321}">
                <p14:modId xmlns:p14="http://schemas.microsoft.com/office/powerpoint/2010/main" val="1353216393"/>
              </p:ext>
            </p:extLst>
          </p:nvPr>
        </p:nvGraphicFramePr>
        <p:xfrm>
          <a:off x="408955" y="4297680"/>
          <a:ext cx="11376000" cy="2633472"/>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097280">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ur-PK" sz="2400" b="1" i="0" u="none" strike="noStrike" cap="none" normalizeH="0" baseline="0" dirty="0" smtClean="0">
                          <a:ln>
                            <a:noFill/>
                          </a:ln>
                          <a:solidFill>
                            <a:schemeClr val="tx1"/>
                          </a:solidFill>
                          <a:effectLst/>
                          <a:latin typeface="Urdu Typesetting" panose="03020402040406030203" pitchFamily="66" charset="-78"/>
                          <a:ea typeface="MS UI Gothic" panose="020B0600070205080204" pitchFamily="34" charset="-128"/>
                          <a:cs typeface="Urdu Typesetting" panose="03020402040406030203" pitchFamily="66" charset="-78"/>
                        </a:rPr>
                        <a:t>نقصان: </a:t>
                      </a:r>
                      <a:r>
                        <a:rPr kumimoji="0" lang="ur-PK" sz="2400" b="0" i="0" u="none" strike="noStrike" cap="none" normalizeH="0" baseline="0" dirty="0" smtClean="0">
                          <a:ln>
                            <a:noFill/>
                          </a:ln>
                          <a:solidFill>
                            <a:schemeClr val="tx1"/>
                          </a:solidFill>
                          <a:effectLst/>
                          <a:latin typeface="Urdu Typesetting" panose="03020402040406030203" pitchFamily="66" charset="-78"/>
                          <a:ea typeface="MS UI Gothic" panose="020B0600070205080204" pitchFamily="34" charset="-128"/>
                          <a:cs typeface="Urdu Typesetting" panose="03020402040406030203" pitchFamily="66" charset="-78"/>
                        </a:rPr>
                        <a:t>خود اعتمادی کو کم کرتا ہے۔</a:t>
                      </a:r>
                    </a:p>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ur-PK" sz="2400" b="1" i="0" u="none" strike="noStrike" cap="none" normalizeH="0" baseline="0" dirty="0" smtClean="0">
                          <a:ln>
                            <a:noFill/>
                          </a:ln>
                          <a:solidFill>
                            <a:schemeClr val="tx1"/>
                          </a:solidFill>
                          <a:effectLst/>
                          <a:latin typeface="Urdu Typesetting" panose="03020402040406030203" pitchFamily="66" charset="-78"/>
                          <a:ea typeface="MS UI Gothic" panose="020B0600070205080204" pitchFamily="34" charset="-128"/>
                          <a:cs typeface="Urdu Typesetting" panose="03020402040406030203" pitchFamily="66" charset="-78"/>
                        </a:rPr>
                        <a:t>فائدہ: </a:t>
                      </a:r>
                      <a:r>
                        <a:rPr kumimoji="0" lang="ur-PK" sz="2400" b="0" i="0" u="none" strike="noStrike" cap="none" normalizeH="0" baseline="0" dirty="0" smtClean="0">
                          <a:ln>
                            <a:noFill/>
                          </a:ln>
                          <a:solidFill>
                            <a:schemeClr val="tx1"/>
                          </a:solidFill>
                          <a:effectLst/>
                          <a:latin typeface="Urdu Typesetting" panose="03020402040406030203" pitchFamily="66" charset="-78"/>
                          <a:ea typeface="MS UI Gothic" panose="020B0600070205080204" pitchFamily="34" charset="-128"/>
                          <a:cs typeface="Urdu Typesetting" panose="03020402040406030203" pitchFamily="66" charset="-78"/>
                        </a:rPr>
                        <a:t>ذمہ داری لینے کے لیے نیک سمجھا جاتا ہے ("اچھا کھیل کھلاڑی")</a:t>
                      </a:r>
                      <a:endParaRPr kumimoji="0" lang="en-US" sz="2400" b="0" i="0" u="none" strike="noStrike" cap="none" normalizeH="0" baseline="0" dirty="0">
                        <a:ln>
                          <a:noFill/>
                        </a:ln>
                        <a:solidFill>
                          <a:schemeClr val="tx1"/>
                        </a:solidFill>
                        <a:effectLst/>
                        <a:latin typeface="Urdu Typesetting" panose="03020402040406030203" pitchFamily="66" charset="-78"/>
                        <a:ea typeface="MS UI Gothic" panose="020B0600070205080204" pitchFamily="34" charset="-12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ur-PK" sz="2400" b="1" i="0" u="none" strike="noStrike" cap="none" normalizeH="0" baseline="0" dirty="0" smtClean="0">
                          <a:ln>
                            <a:noFill/>
                          </a:ln>
                          <a:solidFill>
                            <a:schemeClr val="tx1"/>
                          </a:solidFill>
                          <a:effectLst/>
                          <a:latin typeface="Urdu Typesetting" panose="03020402040406030203" pitchFamily="66" charset="-78"/>
                          <a:ea typeface="MS UI Gothic" panose="020B0600070205080204" pitchFamily="34" charset="-128"/>
                          <a:cs typeface="Urdu Typesetting" panose="03020402040406030203" pitchFamily="66" charset="-78"/>
                        </a:rPr>
                        <a:t>اپنے آپ سے منسوب کرنا</a:t>
                      </a:r>
                    </a:p>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ur-PK" sz="2400" b="0" i="0" u="none" strike="noStrike" cap="none" normalizeH="0" baseline="0" dirty="0" smtClean="0">
                          <a:ln>
                            <a:noFill/>
                          </a:ln>
                          <a:solidFill>
                            <a:schemeClr val="tx1"/>
                          </a:solidFill>
                          <a:effectLst/>
                          <a:latin typeface="Urdu Typesetting" panose="03020402040406030203" pitchFamily="66" charset="-78"/>
                          <a:ea typeface="MS UI Gothic" panose="020B0600070205080204" pitchFamily="34" charset="-128"/>
                          <a:cs typeface="Urdu Typesetting" panose="03020402040406030203" pitchFamily="66" charset="-78"/>
                        </a:rPr>
                        <a:t>(مثلاً ”یہ واقعی میرا قصور تھا۔ مجھے پرستاروں سے معافی مانگنی چاہئے!“)</a:t>
                      </a:r>
                      <a:endParaRPr kumimoji="0" lang="en-GB" sz="2400" b="0" i="0" u="none" strike="noStrike" cap="none" normalizeH="0" baseline="0" dirty="0">
                        <a:ln>
                          <a:noFill/>
                        </a:ln>
                        <a:solidFill>
                          <a:schemeClr val="tx1"/>
                        </a:solidFill>
                        <a:effectLst/>
                        <a:latin typeface="Urdu Typesetting" panose="03020402040406030203" pitchFamily="66" charset="-78"/>
                        <a:ea typeface="MS UI Gothic" panose="020B0600070205080204" pitchFamily="34" charset="-12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371600">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ur-PK" sz="2400" b="1" i="0" u="none" strike="noStrike" cap="none" normalizeH="0" baseline="0" dirty="0" smtClean="0">
                          <a:ln>
                            <a:noFill/>
                          </a:ln>
                          <a:solidFill>
                            <a:schemeClr val="tx1"/>
                          </a:solidFill>
                          <a:effectLst/>
                          <a:latin typeface="Urdu Typesetting" panose="03020402040406030203" pitchFamily="66" charset="-78"/>
                          <a:ea typeface="MS UI Gothic" panose="020B0600070205080204" pitchFamily="34" charset="-128"/>
                          <a:cs typeface="Urdu Typesetting" panose="03020402040406030203" pitchFamily="66" charset="-78"/>
                        </a:rPr>
                        <a:t>فائدہ: ؟؟؟</a:t>
                      </a:r>
                    </a:p>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ur-PK" sz="2400" b="1" i="0" u="none" strike="noStrike" cap="none" normalizeH="0" baseline="0" dirty="0" smtClean="0">
                          <a:ln>
                            <a:noFill/>
                          </a:ln>
                          <a:solidFill>
                            <a:schemeClr val="tx1"/>
                          </a:solidFill>
                          <a:effectLst/>
                          <a:latin typeface="Urdu Typesetting" panose="03020402040406030203" pitchFamily="66" charset="-78"/>
                          <a:ea typeface="MS UI Gothic" panose="020B0600070205080204" pitchFamily="34" charset="-128"/>
                          <a:cs typeface="Urdu Typesetting" panose="03020402040406030203" pitchFamily="66" charset="-78"/>
                        </a:rPr>
                        <a:t>نقصان: ؟؟؟</a:t>
                      </a:r>
                      <a:endParaRPr kumimoji="0" lang="en-US" sz="2400" b="1" i="0" u="none" strike="noStrike" cap="none" normalizeH="0" baseline="0" dirty="0">
                        <a:ln>
                          <a:noFill/>
                        </a:ln>
                        <a:solidFill>
                          <a:schemeClr val="tx1"/>
                        </a:solidFill>
                        <a:effectLst/>
                        <a:latin typeface="Urdu Typesetting" panose="03020402040406030203" pitchFamily="66" charset="-78"/>
                        <a:ea typeface="MS UI Gothic" panose="020B0600070205080204" pitchFamily="34" charset="-12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0000"/>
                        </a:lnSpc>
                        <a:spcBef>
                          <a:spcPct val="0"/>
                        </a:spcBef>
                        <a:spcAft>
                          <a:spcPct val="0"/>
                        </a:spcAft>
                        <a:buClr>
                          <a:srgbClr val="336699"/>
                        </a:buClr>
                        <a:buSzTx/>
                        <a:buFontTx/>
                        <a:buNone/>
                        <a:tabLst/>
                      </a:pPr>
                      <a:r>
                        <a:rPr kumimoji="0" lang="ur-PK" sz="2400" b="1" i="0" u="none" strike="noStrike" cap="none" normalizeH="0" baseline="0" dirty="0" smtClean="0">
                          <a:ln>
                            <a:noFill/>
                          </a:ln>
                          <a:solidFill>
                            <a:schemeClr val="tx1"/>
                          </a:solidFill>
                          <a:effectLst/>
                          <a:latin typeface="Urdu Typesetting" panose="03020402040406030203" pitchFamily="66" charset="-78"/>
                          <a:ea typeface="MS UI Gothic" panose="020B0600070205080204" pitchFamily="34" charset="-128"/>
                          <a:cs typeface="Urdu Typesetting" panose="03020402040406030203" pitchFamily="66" charset="-78"/>
                        </a:rPr>
                        <a:t>دوسروں/موقع سے منسوب کرنا</a:t>
                      </a:r>
                    </a:p>
                    <a:p>
                      <a:pPr marL="0" marR="0" lvl="0" indent="0" algn="r" defTabSz="914400" rtl="1" eaLnBrk="1" fontAlgn="base" latinLnBrk="0" hangingPunct="1">
                        <a:lnSpc>
                          <a:spcPct val="100000"/>
                        </a:lnSpc>
                        <a:spcBef>
                          <a:spcPct val="0"/>
                        </a:spcBef>
                        <a:spcAft>
                          <a:spcPct val="0"/>
                        </a:spcAft>
                        <a:buClr>
                          <a:srgbClr val="336699"/>
                        </a:buClr>
                        <a:buSzTx/>
                        <a:buFontTx/>
                        <a:buNone/>
                        <a:tabLst/>
                      </a:pPr>
                      <a:r>
                        <a:rPr kumimoji="0" lang="ur-PK" sz="2400" b="0" i="0" u="none" strike="noStrike" cap="none" normalizeH="0" baseline="0" dirty="0" smtClean="0">
                          <a:ln>
                            <a:noFill/>
                          </a:ln>
                          <a:solidFill>
                            <a:schemeClr val="tx1"/>
                          </a:solidFill>
                          <a:effectLst/>
                          <a:latin typeface="Urdu Typesetting" panose="03020402040406030203" pitchFamily="66" charset="-78"/>
                          <a:ea typeface="MS UI Gothic" panose="020B0600070205080204" pitchFamily="34" charset="-128"/>
                          <a:cs typeface="Urdu Typesetting" panose="03020402040406030203" pitchFamily="66" charset="-78"/>
                        </a:rPr>
                        <a:t>(مثلاً ”مگر گول روکنے والا کدھر ہے؟" "فٹ بال کے میچ میں کچھ بھی ہو سکتا ہے۔")</a:t>
                      </a:r>
                      <a:endParaRPr kumimoji="0" lang="en-GB" sz="2400" b="0" i="0" u="none" strike="noStrike" cap="none" normalizeH="0" baseline="0" dirty="0">
                        <a:ln>
                          <a:noFill/>
                        </a:ln>
                        <a:solidFill>
                          <a:schemeClr val="tx1"/>
                        </a:solidFill>
                        <a:effectLst/>
                        <a:latin typeface="Urdu Typesetting" panose="03020402040406030203" pitchFamily="66" charset="-78"/>
                        <a:ea typeface="MS UI Gothic" panose="020B0600070205080204" pitchFamily="34" charset="-12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a:xfrm>
            <a:off x="408955" y="1124744"/>
            <a:ext cx="11376000" cy="683264"/>
          </a:xfrm>
        </p:spPr>
        <p:txBody>
          <a:bodyPr vert="horz" lIns="0" tIns="0" rIns="0" bIns="0" rtlCol="0" anchor="t">
            <a:spAutoFit/>
          </a:bodyPr>
          <a:lstStyle/>
          <a:p>
            <a:pPr algn="r" defTabSz="914377">
              <a:spcBef>
                <a:spcPts val="0"/>
              </a:spcBef>
            </a:pPr>
            <a:r>
              <a:rPr lang="ur-PK" sz="4800" dirty="0" smtClean="0">
                <a:latin typeface="Urdu Typesetting" panose="03020402040406030203" pitchFamily="66" charset="-78"/>
                <a:cs typeface="Urdu Typesetting" panose="03020402040406030203" pitchFamily="66" charset="-78"/>
              </a:rPr>
              <a:t>کچھ منسوب کرنے کے طریقوں کا منفی واقعات پر اثر!</a:t>
            </a:r>
            <a:endParaRPr lang="en-US" sz="4800" dirty="0">
              <a:latin typeface="Urdu Typesetting" panose="03020402040406030203" pitchFamily="66" charset="-78"/>
              <a:cs typeface="Urdu Typesetting" panose="03020402040406030203" pitchFamily="66" charset="-78"/>
            </a:endParaRPr>
          </a:p>
        </p:txBody>
      </p:sp>
      <p:pic>
        <p:nvPicPr>
          <p:cNvPr id="10" name="Picture 13" descr="Ballack"/>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a:off x="2399291" y="1808008"/>
            <a:ext cx="2783724" cy="234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AutoShape 14"/>
          <p:cNvSpPr>
            <a:spLocks noChangeArrowheads="1"/>
          </p:cNvSpPr>
          <p:nvPr/>
        </p:nvSpPr>
        <p:spPr bwMode="auto">
          <a:xfrm>
            <a:off x="6096955" y="2266387"/>
            <a:ext cx="3672409" cy="1143000"/>
          </a:xfrm>
          <a:prstGeom prst="wedgeRoundRectCallout">
            <a:avLst>
              <a:gd name="adj1" fmla="val 46315"/>
              <a:gd name="adj2" fmla="val 94122"/>
              <a:gd name="adj3" fmla="val 16667"/>
            </a:avLst>
          </a:prstGeom>
          <a:solidFill>
            <a:schemeClr val="bg1"/>
          </a:solidFill>
          <a:ln w="9525">
            <a:solidFill>
              <a:schemeClr val="tx1"/>
            </a:solidFill>
            <a:miter lim="800000"/>
            <a:headEnd/>
            <a:tailEnd/>
          </a:ln>
        </p:spPr>
        <p:txBody>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r-PK" altLang="de-DE" dirty="0" smtClean="0">
                <a:latin typeface="Urdu Typesetting" panose="03020402040406030203" pitchFamily="66" charset="-78"/>
                <a:cs typeface="Urdu Typesetting" panose="03020402040406030203" pitchFamily="66" charset="-78"/>
              </a:rPr>
              <a:t>اگر تم نے زیادہ اچھا کھیلا ہوتا، تو دوسری ٹیم نے گول نہ مارا ہوتا۔ </a:t>
            </a:r>
            <a:endParaRPr lang="en-CA" altLang="de-DE" dirty="0">
              <a:latin typeface="Urdu Typesetting" panose="03020402040406030203" pitchFamily="66" charset="-78"/>
              <a:cs typeface="Urdu Typesetting" panose="03020402040406030203" pitchFamily="66" charset="-78"/>
            </a:endParaRPr>
          </a:p>
        </p:txBody>
      </p:sp>
      <p:sp>
        <p:nvSpPr>
          <p:cNvPr id="4" name="Footer Placeholder 3"/>
          <p:cNvSpPr>
            <a:spLocks noGrp="1"/>
          </p:cNvSpPr>
          <p:nvPr>
            <p:ph type="ftr" sz="quarter" idx="11"/>
          </p:nvPr>
        </p:nvSpPr>
        <p:spPr/>
        <p:txBody>
          <a:bodyPr/>
          <a:lstStyle/>
          <a:p>
            <a:pPr>
              <a:defRPr/>
            </a:pPr>
            <a:r>
              <a:rPr lang="de-DE">
                <a:solidFill>
                  <a:srgbClr val="333333"/>
                </a:solidFill>
                <a:latin typeface="Urdu Typesetting" panose="03020402040406030203" pitchFamily="66" charset="-78"/>
                <a:cs typeface="Urdu Typesetting" panose="03020402040406030203" pitchFamily="66" charset="-78"/>
              </a:rPr>
              <a:t>Metacognitive Training 1 - Attribution</a:t>
            </a:r>
          </a:p>
        </p:txBody>
      </p:sp>
      <p:sp>
        <p:nvSpPr>
          <p:cNvPr id="5" name="Slide Number Placeholder 4"/>
          <p:cNvSpPr>
            <a:spLocks noGrp="1"/>
          </p:cNvSpPr>
          <p:nvPr>
            <p:ph type="sldNum" sz="quarter" idx="12"/>
          </p:nvPr>
        </p:nvSpPr>
        <p:spPr/>
        <p:txBody>
          <a:bodyPr/>
          <a:lstStyle/>
          <a:p>
            <a:pPr>
              <a:defRPr/>
            </a:pPr>
            <a:fld id="{CBAC4CD7-AD2D-4BD2-8128-BE7C085E37A6}" type="slidenum">
              <a:rPr lang="de-DE" altLang="de-DE" smtClean="0">
                <a:solidFill>
                  <a:srgbClr val="333333"/>
                </a:solidFill>
                <a:latin typeface="Urdu Typesetting" panose="03020402040406030203" pitchFamily="66" charset="-78"/>
                <a:cs typeface="Urdu Typesetting" panose="03020402040406030203" pitchFamily="66" charset="-78"/>
              </a:rPr>
              <a:pPr>
                <a:defRPr/>
              </a:pPr>
              <a:t>15</a:t>
            </a:fld>
            <a:endParaRPr lang="de-DE" altLang="de-DE">
              <a:solidFill>
                <a:srgbClr val="333333"/>
              </a:solidFill>
              <a:latin typeface="Urdu Typesetting" panose="03020402040406030203" pitchFamily="66" charset="-78"/>
              <a:cs typeface="Urdu Typesetting" panose="03020402040406030203" pitchFamily="66" charset="-78"/>
            </a:endParaRPr>
          </a:p>
        </p:txBody>
      </p:sp>
      <p:pic>
        <p:nvPicPr>
          <p:cNvPr id="12" name="Picture 15">
            <a:extLst>
              <a:ext uri="{FF2B5EF4-FFF2-40B4-BE49-F238E27FC236}">
                <a16:creationId xmlns:a16="http://schemas.microsoft.com/office/drawing/2014/main" id="{6F53E024-9CCA-4FA2-ADDD-0A3D7BD4E3F7}"/>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p:blipFill>
        <p:spPr bwMode="auto">
          <a:xfrm>
            <a:off x="10470351" y="2513851"/>
            <a:ext cx="648073" cy="6480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772975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Group 2"/>
          <p:cNvGraphicFramePr>
            <a:graphicFrameLocks noGrp="1"/>
          </p:cNvGraphicFramePr>
          <p:nvPr>
            <p:extLst>
              <p:ext uri="{D42A27DB-BD31-4B8C-83A1-F6EECF244321}">
                <p14:modId xmlns:p14="http://schemas.microsoft.com/office/powerpoint/2010/main" val="3929964400"/>
              </p:ext>
            </p:extLst>
          </p:nvPr>
        </p:nvGraphicFramePr>
        <p:xfrm>
          <a:off x="264939" y="4297680"/>
          <a:ext cx="11520016" cy="2468880"/>
        </p:xfrm>
        <a:graphic>
          <a:graphicData uri="http://schemas.openxmlformats.org/drawingml/2006/table">
            <a:tbl>
              <a:tblPr>
                <a:tableStyleId>{21E4AEA4-8DFA-4A89-87EB-49C32662AFE0}</a:tableStyleId>
              </a:tblPr>
              <a:tblGrid>
                <a:gridCol w="5572159">
                  <a:extLst>
                    <a:ext uri="{9D8B030D-6E8A-4147-A177-3AD203B41FA5}">
                      <a16:colId xmlns:a16="http://schemas.microsoft.com/office/drawing/2014/main" val="20000"/>
                    </a:ext>
                  </a:extLst>
                </a:gridCol>
                <a:gridCol w="5947857">
                  <a:extLst>
                    <a:ext uri="{9D8B030D-6E8A-4147-A177-3AD203B41FA5}">
                      <a16:colId xmlns:a16="http://schemas.microsoft.com/office/drawing/2014/main" val="20001"/>
                    </a:ext>
                  </a:extLst>
                </a:gridCol>
              </a:tblGrid>
              <a:tr h="1097280">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ur-PK" sz="2400" b="1" i="0" u="none" strike="noStrike" cap="none" normalizeH="0" baseline="0" dirty="0" smtClean="0">
                          <a:ln>
                            <a:noFill/>
                          </a:ln>
                          <a:solidFill>
                            <a:schemeClr val="tx1"/>
                          </a:solidFill>
                          <a:effectLst/>
                          <a:latin typeface="Urdu Typesetting" panose="03020402040406030203" pitchFamily="66" charset="-78"/>
                          <a:ea typeface="MS UI Gothic" panose="020B0600070205080204" pitchFamily="34" charset="-128"/>
                          <a:cs typeface="Urdu Typesetting" panose="03020402040406030203" pitchFamily="66" charset="-78"/>
                        </a:rPr>
                        <a:t>نقصان: </a:t>
                      </a:r>
                      <a:r>
                        <a:rPr kumimoji="0" lang="ur-PK" sz="2400" b="0" i="0" u="none" strike="noStrike" cap="none" normalizeH="0" baseline="0" dirty="0" smtClean="0">
                          <a:ln>
                            <a:noFill/>
                          </a:ln>
                          <a:solidFill>
                            <a:schemeClr val="tx1"/>
                          </a:solidFill>
                          <a:effectLst/>
                          <a:latin typeface="Urdu Typesetting" panose="03020402040406030203" pitchFamily="66" charset="-78"/>
                          <a:ea typeface="MS UI Gothic" panose="020B0600070205080204" pitchFamily="34" charset="-128"/>
                          <a:cs typeface="Urdu Typesetting" panose="03020402040406030203" pitchFamily="66" charset="-78"/>
                        </a:rPr>
                        <a:t>خود اعتمادی کو کم کرتا ہے۔</a:t>
                      </a:r>
                    </a:p>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ur-PK" sz="2400" b="1" i="0" u="none" strike="noStrike" cap="none" normalizeH="0" baseline="0" dirty="0" smtClean="0">
                          <a:ln>
                            <a:noFill/>
                          </a:ln>
                          <a:solidFill>
                            <a:schemeClr val="tx1"/>
                          </a:solidFill>
                          <a:effectLst/>
                          <a:latin typeface="Urdu Typesetting" panose="03020402040406030203" pitchFamily="66" charset="-78"/>
                          <a:ea typeface="MS UI Gothic" panose="020B0600070205080204" pitchFamily="34" charset="-128"/>
                          <a:cs typeface="Urdu Typesetting" panose="03020402040406030203" pitchFamily="66" charset="-78"/>
                        </a:rPr>
                        <a:t>فائدہ: </a:t>
                      </a:r>
                      <a:r>
                        <a:rPr kumimoji="0" lang="ur-PK" sz="2400" b="0" i="0" u="none" strike="noStrike" cap="none" normalizeH="0" baseline="0" dirty="0" smtClean="0">
                          <a:ln>
                            <a:noFill/>
                          </a:ln>
                          <a:solidFill>
                            <a:schemeClr val="tx1"/>
                          </a:solidFill>
                          <a:effectLst/>
                          <a:latin typeface="Urdu Typesetting" panose="03020402040406030203" pitchFamily="66" charset="-78"/>
                          <a:ea typeface="MS UI Gothic" panose="020B0600070205080204" pitchFamily="34" charset="-128"/>
                          <a:cs typeface="Urdu Typesetting" panose="03020402040406030203" pitchFamily="66" charset="-78"/>
                        </a:rPr>
                        <a:t>ذمہ داری لینے کے لیے نیک سمجھا جاتا ہے ("اچھا کھیل کھلاڑی")</a:t>
                      </a:r>
                      <a:endParaRPr kumimoji="0" lang="en-US" sz="2400" b="0" i="0" u="none" strike="noStrike" cap="none" normalizeH="0" baseline="0" dirty="0">
                        <a:ln>
                          <a:noFill/>
                        </a:ln>
                        <a:solidFill>
                          <a:schemeClr val="tx1"/>
                        </a:solidFill>
                        <a:effectLst/>
                        <a:latin typeface="Urdu Typesetting" panose="03020402040406030203" pitchFamily="66" charset="-78"/>
                        <a:ea typeface="MS UI Gothic" panose="020B0600070205080204" pitchFamily="34" charset="-12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ur-PK" sz="2400" b="1" i="0" u="none" strike="noStrike" cap="none" normalizeH="0" baseline="0" dirty="0" smtClean="0">
                          <a:ln>
                            <a:noFill/>
                          </a:ln>
                          <a:solidFill>
                            <a:schemeClr val="tx1"/>
                          </a:solidFill>
                          <a:effectLst/>
                          <a:latin typeface="Urdu Typesetting" panose="03020402040406030203" pitchFamily="66" charset="-78"/>
                          <a:ea typeface="MS UI Gothic" panose="020B0600070205080204" pitchFamily="34" charset="-128"/>
                          <a:cs typeface="Urdu Typesetting" panose="03020402040406030203" pitchFamily="66" charset="-78"/>
                        </a:rPr>
                        <a:t>اپنے آپ سے منسوب کرنا</a:t>
                      </a:r>
                    </a:p>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ur-PK" sz="2400" b="0" i="0" u="none" strike="noStrike" cap="none" normalizeH="0" baseline="0" dirty="0" smtClean="0">
                          <a:ln>
                            <a:noFill/>
                          </a:ln>
                          <a:solidFill>
                            <a:schemeClr val="tx1"/>
                          </a:solidFill>
                          <a:effectLst/>
                          <a:latin typeface="Urdu Typesetting" panose="03020402040406030203" pitchFamily="66" charset="-78"/>
                          <a:ea typeface="MS UI Gothic" panose="020B0600070205080204" pitchFamily="34" charset="-128"/>
                          <a:cs typeface="Urdu Typesetting" panose="03020402040406030203" pitchFamily="66" charset="-78"/>
                        </a:rPr>
                        <a:t>(مثلاً ”یہ واقعی میرا قصور تھا۔ مجھے پرستاروں سے معافی مانگنی چاہئے!“)</a:t>
                      </a:r>
                      <a:endParaRPr kumimoji="0" lang="en-GB" sz="2400" b="0" i="0" u="none" strike="noStrike" cap="none" normalizeH="0" baseline="0" dirty="0">
                        <a:ln>
                          <a:noFill/>
                        </a:ln>
                        <a:solidFill>
                          <a:schemeClr val="tx1"/>
                        </a:solidFill>
                        <a:effectLst/>
                        <a:latin typeface="Urdu Typesetting" panose="03020402040406030203" pitchFamily="66" charset="-78"/>
                        <a:ea typeface="MS UI Gothic" panose="020B0600070205080204" pitchFamily="34" charset="-12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371600">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ur-PK" sz="2400" b="1" i="0" u="none" strike="noStrike" cap="none" normalizeH="0" baseline="0" dirty="0" smtClean="0">
                          <a:ln>
                            <a:noFill/>
                          </a:ln>
                          <a:solidFill>
                            <a:schemeClr val="tx1"/>
                          </a:solidFill>
                          <a:effectLst/>
                          <a:latin typeface="Urdu Typesetting" panose="03020402040406030203" pitchFamily="66" charset="-78"/>
                          <a:ea typeface="MS UI Gothic" panose="020B0600070205080204" pitchFamily="34" charset="-128"/>
                          <a:cs typeface="Urdu Typesetting" panose="03020402040406030203" pitchFamily="66" charset="-78"/>
                        </a:rPr>
                        <a:t>نقصان: </a:t>
                      </a:r>
                      <a:r>
                        <a:rPr kumimoji="0" lang="ur-PK" sz="2400" b="0" i="0" u="none" strike="noStrike" cap="none" normalizeH="0" baseline="0" dirty="0" smtClean="0">
                          <a:ln>
                            <a:noFill/>
                          </a:ln>
                          <a:solidFill>
                            <a:schemeClr val="tx1"/>
                          </a:solidFill>
                          <a:effectLst/>
                          <a:latin typeface="Urdu Typesetting" panose="03020402040406030203" pitchFamily="66" charset="-78"/>
                          <a:ea typeface="MS UI Gothic" panose="020B0600070205080204" pitchFamily="34" charset="-128"/>
                          <a:cs typeface="Urdu Typesetting" panose="03020402040406030203" pitchFamily="66" charset="-78"/>
                        </a:rPr>
                        <a:t>ذمہ داری دوسروں پر ڈالنا بے ادبی سمجھا جاتا ہے۔</a:t>
                      </a:r>
                    </a:p>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ur-PK" sz="2400" b="1" i="0" u="none" strike="noStrike" cap="none" normalizeH="0" baseline="0" dirty="0" smtClean="0">
                          <a:ln>
                            <a:noFill/>
                          </a:ln>
                          <a:solidFill>
                            <a:schemeClr val="tx1"/>
                          </a:solidFill>
                          <a:effectLst/>
                          <a:latin typeface="Urdu Typesetting" panose="03020402040406030203" pitchFamily="66" charset="-78"/>
                          <a:ea typeface="MS UI Gothic" panose="020B0600070205080204" pitchFamily="34" charset="-128"/>
                          <a:cs typeface="Urdu Typesetting" panose="03020402040406030203" pitchFamily="66" charset="-78"/>
                        </a:rPr>
                        <a:t>فائدہ: </a:t>
                      </a:r>
                      <a:r>
                        <a:rPr kumimoji="0" lang="ur-PK" sz="2400" b="0" i="0" u="none" strike="noStrike" cap="none" normalizeH="0" baseline="0" dirty="0" smtClean="0">
                          <a:ln>
                            <a:noFill/>
                          </a:ln>
                          <a:solidFill>
                            <a:schemeClr val="tx1"/>
                          </a:solidFill>
                          <a:effectLst/>
                          <a:latin typeface="Urdu Typesetting" panose="03020402040406030203" pitchFamily="66" charset="-78"/>
                          <a:ea typeface="MS UI Gothic" panose="020B0600070205080204" pitchFamily="34" charset="-128"/>
                          <a:cs typeface="Urdu Typesetting" panose="03020402040406030203" pitchFamily="66" charset="-78"/>
                        </a:rPr>
                        <a:t>خود اعتمادی کو خطرہ نہیں ہے۔</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0000"/>
                        </a:lnSpc>
                        <a:spcBef>
                          <a:spcPct val="0"/>
                        </a:spcBef>
                        <a:spcAft>
                          <a:spcPct val="0"/>
                        </a:spcAft>
                        <a:buClr>
                          <a:srgbClr val="336699"/>
                        </a:buClr>
                        <a:buSzTx/>
                        <a:buFontTx/>
                        <a:buNone/>
                        <a:tabLst/>
                      </a:pPr>
                      <a:r>
                        <a:rPr kumimoji="0" lang="ur-PK" sz="2400" b="1" i="0" u="none" strike="noStrike" cap="none" normalizeH="0" baseline="0" dirty="0" smtClean="0">
                          <a:ln>
                            <a:noFill/>
                          </a:ln>
                          <a:solidFill>
                            <a:schemeClr val="tx1"/>
                          </a:solidFill>
                          <a:effectLst/>
                          <a:latin typeface="Urdu Typesetting" panose="03020402040406030203" pitchFamily="66" charset="-78"/>
                          <a:ea typeface="MS UI Gothic" panose="020B0600070205080204" pitchFamily="34" charset="-128"/>
                          <a:cs typeface="Urdu Typesetting" panose="03020402040406030203" pitchFamily="66" charset="-78"/>
                        </a:rPr>
                        <a:t>دوسروں/موقع سے منسوب کرنا</a:t>
                      </a:r>
                    </a:p>
                    <a:p>
                      <a:pPr marL="0" marR="0" lvl="0" indent="0" algn="r" defTabSz="914400" rtl="1" eaLnBrk="1" fontAlgn="base" latinLnBrk="0" hangingPunct="1">
                        <a:lnSpc>
                          <a:spcPct val="100000"/>
                        </a:lnSpc>
                        <a:spcBef>
                          <a:spcPct val="0"/>
                        </a:spcBef>
                        <a:spcAft>
                          <a:spcPct val="0"/>
                        </a:spcAft>
                        <a:buClr>
                          <a:srgbClr val="336699"/>
                        </a:buClr>
                        <a:buSzTx/>
                        <a:buFontTx/>
                        <a:buNone/>
                        <a:tabLst/>
                      </a:pPr>
                      <a:r>
                        <a:rPr kumimoji="0" lang="ur-PK" sz="2400" b="0" i="0" u="none" strike="noStrike" cap="none" normalizeH="0" baseline="0" dirty="0" smtClean="0">
                          <a:ln>
                            <a:noFill/>
                          </a:ln>
                          <a:solidFill>
                            <a:schemeClr val="tx1"/>
                          </a:solidFill>
                          <a:effectLst/>
                          <a:latin typeface="Urdu Typesetting" panose="03020402040406030203" pitchFamily="66" charset="-78"/>
                          <a:ea typeface="MS UI Gothic" panose="020B0600070205080204" pitchFamily="34" charset="-128"/>
                          <a:cs typeface="Urdu Typesetting" panose="03020402040406030203" pitchFamily="66" charset="-78"/>
                        </a:rPr>
                        <a:t>(مثلاً ”مگر گول روکنے والا کدھر ہے؟" "فٹ بال کے میچ میں کچھ بھی ہو سکتا ہے۔")</a:t>
                      </a:r>
                      <a:endParaRPr kumimoji="0" lang="en-GB" sz="2400" b="0" i="0" u="none" strike="noStrike" cap="none" normalizeH="0" baseline="0" dirty="0">
                        <a:ln>
                          <a:noFill/>
                        </a:ln>
                        <a:solidFill>
                          <a:schemeClr val="tx1"/>
                        </a:solidFill>
                        <a:effectLst/>
                        <a:latin typeface="Urdu Typesetting" panose="03020402040406030203" pitchFamily="66" charset="-78"/>
                        <a:ea typeface="MS UI Gothic" panose="020B0600070205080204" pitchFamily="34" charset="-12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a:xfrm>
            <a:off x="408955" y="1124744"/>
            <a:ext cx="11376000" cy="683264"/>
          </a:xfrm>
        </p:spPr>
        <p:txBody>
          <a:bodyPr vert="horz" lIns="0" tIns="0" rIns="0" bIns="0" rtlCol="0" anchor="t">
            <a:spAutoFit/>
          </a:bodyPr>
          <a:lstStyle/>
          <a:p>
            <a:pPr algn="r" defTabSz="914377">
              <a:spcBef>
                <a:spcPts val="0"/>
              </a:spcBef>
            </a:pPr>
            <a:r>
              <a:rPr lang="ur-PK" sz="4800" dirty="0" smtClean="0">
                <a:latin typeface="Urdu Typesetting" panose="03020402040406030203" pitchFamily="66" charset="-78"/>
                <a:cs typeface="Urdu Typesetting" panose="03020402040406030203" pitchFamily="66" charset="-78"/>
              </a:rPr>
              <a:t>کچھ منسوب کرنے کے طریقوں کا منفی واقعات پر اثر!</a:t>
            </a:r>
            <a:endParaRPr lang="en-US" sz="4800" dirty="0">
              <a:latin typeface="Urdu Typesetting" panose="03020402040406030203" pitchFamily="66" charset="-78"/>
              <a:cs typeface="Urdu Typesetting" panose="03020402040406030203" pitchFamily="66" charset="-78"/>
            </a:endParaRPr>
          </a:p>
        </p:txBody>
      </p:sp>
      <p:pic>
        <p:nvPicPr>
          <p:cNvPr id="10" name="Picture 13" descr="Ballack"/>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a:off x="2425179" y="1808008"/>
            <a:ext cx="2783724" cy="234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AutoShape 14"/>
          <p:cNvSpPr>
            <a:spLocks noChangeArrowheads="1"/>
          </p:cNvSpPr>
          <p:nvPr/>
        </p:nvSpPr>
        <p:spPr bwMode="auto">
          <a:xfrm>
            <a:off x="6096955" y="2266387"/>
            <a:ext cx="3672409" cy="1143000"/>
          </a:xfrm>
          <a:prstGeom prst="wedgeRoundRectCallout">
            <a:avLst>
              <a:gd name="adj1" fmla="val 46315"/>
              <a:gd name="adj2" fmla="val 94122"/>
              <a:gd name="adj3" fmla="val 16667"/>
            </a:avLst>
          </a:prstGeom>
          <a:solidFill>
            <a:schemeClr val="bg1"/>
          </a:solidFill>
          <a:ln w="9525">
            <a:solidFill>
              <a:schemeClr val="tx1"/>
            </a:solidFill>
            <a:miter lim="800000"/>
            <a:headEnd/>
            <a:tailEnd/>
          </a:ln>
        </p:spPr>
        <p:txBody>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r-PK" altLang="de-DE" dirty="0" smtClean="0">
                <a:latin typeface="Urdu Typesetting" panose="03020402040406030203" pitchFamily="66" charset="-78"/>
                <a:cs typeface="Urdu Typesetting" panose="03020402040406030203" pitchFamily="66" charset="-78"/>
              </a:rPr>
              <a:t>اگر تم نے زیادہ اچھا کھیلا ہوتا، تو دوسری ٹیم نے گول نہ مارا ہوتا۔ </a:t>
            </a:r>
            <a:endParaRPr lang="en-CA" altLang="de-DE" dirty="0">
              <a:latin typeface="Urdu Typesetting" panose="03020402040406030203" pitchFamily="66" charset="-78"/>
              <a:cs typeface="Urdu Typesetting" panose="03020402040406030203" pitchFamily="66" charset="-78"/>
            </a:endParaRPr>
          </a:p>
        </p:txBody>
      </p:sp>
      <p:sp>
        <p:nvSpPr>
          <p:cNvPr id="4" name="Footer Placeholder 3"/>
          <p:cNvSpPr>
            <a:spLocks noGrp="1"/>
          </p:cNvSpPr>
          <p:nvPr>
            <p:ph type="ftr" sz="quarter" idx="11"/>
          </p:nvPr>
        </p:nvSpPr>
        <p:spPr/>
        <p:txBody>
          <a:bodyPr/>
          <a:lstStyle/>
          <a:p>
            <a:pPr>
              <a:defRPr/>
            </a:pPr>
            <a:r>
              <a:rPr lang="de-DE">
                <a:solidFill>
                  <a:srgbClr val="333333"/>
                </a:solidFill>
                <a:latin typeface="Urdu Typesetting" panose="03020402040406030203" pitchFamily="66" charset="-78"/>
                <a:cs typeface="Urdu Typesetting" panose="03020402040406030203" pitchFamily="66" charset="-78"/>
              </a:rPr>
              <a:t>Metacognitive Training 1 - Attribution</a:t>
            </a:r>
          </a:p>
        </p:txBody>
      </p:sp>
      <p:sp>
        <p:nvSpPr>
          <p:cNvPr id="5" name="Slide Number Placeholder 4"/>
          <p:cNvSpPr>
            <a:spLocks noGrp="1"/>
          </p:cNvSpPr>
          <p:nvPr>
            <p:ph type="sldNum" sz="quarter" idx="12"/>
          </p:nvPr>
        </p:nvSpPr>
        <p:spPr/>
        <p:txBody>
          <a:bodyPr/>
          <a:lstStyle/>
          <a:p>
            <a:pPr>
              <a:defRPr/>
            </a:pPr>
            <a:fld id="{CBAC4CD7-AD2D-4BD2-8128-BE7C085E37A6}" type="slidenum">
              <a:rPr lang="de-DE" altLang="de-DE" smtClean="0">
                <a:solidFill>
                  <a:srgbClr val="333333"/>
                </a:solidFill>
                <a:latin typeface="Urdu Typesetting" panose="03020402040406030203" pitchFamily="66" charset="-78"/>
                <a:cs typeface="Urdu Typesetting" panose="03020402040406030203" pitchFamily="66" charset="-78"/>
              </a:rPr>
              <a:pPr>
                <a:defRPr/>
              </a:pPr>
              <a:t>16</a:t>
            </a:fld>
            <a:endParaRPr lang="de-DE" altLang="de-DE">
              <a:solidFill>
                <a:srgbClr val="333333"/>
              </a:solidFill>
              <a:latin typeface="Urdu Typesetting" panose="03020402040406030203" pitchFamily="66" charset="-78"/>
              <a:cs typeface="Urdu Typesetting" panose="03020402040406030203" pitchFamily="66" charset="-78"/>
            </a:endParaRPr>
          </a:p>
        </p:txBody>
      </p:sp>
      <p:pic>
        <p:nvPicPr>
          <p:cNvPr id="12" name="Picture 15">
            <a:extLst>
              <a:ext uri="{FF2B5EF4-FFF2-40B4-BE49-F238E27FC236}">
                <a16:creationId xmlns:a16="http://schemas.microsoft.com/office/drawing/2014/main" id="{6F53E024-9CCA-4FA2-ADDD-0A3D7BD4E3F7}"/>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p:blipFill>
        <p:spPr bwMode="auto">
          <a:xfrm>
            <a:off x="10470351" y="2513851"/>
            <a:ext cx="648073" cy="6480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220503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Group 2"/>
          <p:cNvGraphicFramePr>
            <a:graphicFrameLocks noGrp="1"/>
          </p:cNvGraphicFramePr>
          <p:nvPr>
            <p:extLst>
              <p:ext uri="{D42A27DB-BD31-4B8C-83A1-F6EECF244321}">
                <p14:modId xmlns:p14="http://schemas.microsoft.com/office/powerpoint/2010/main" val="2885039877"/>
              </p:ext>
            </p:extLst>
          </p:nvPr>
        </p:nvGraphicFramePr>
        <p:xfrm>
          <a:off x="408955" y="4297680"/>
          <a:ext cx="11375136" cy="1828800"/>
        </p:xfrm>
        <a:graphic>
          <a:graphicData uri="http://schemas.openxmlformats.org/drawingml/2006/table">
            <a:tbl>
              <a:tblPr>
                <a:tableStyleId>{21E4AEA4-8DFA-4A89-87EB-49C32662AFE0}</a:tableStyleId>
              </a:tblPr>
              <a:tblGrid>
                <a:gridCol w="11375136">
                  <a:extLst>
                    <a:ext uri="{9D8B030D-6E8A-4147-A177-3AD203B41FA5}">
                      <a16:colId xmlns:a16="http://schemas.microsoft.com/office/drawing/2014/main" val="20000"/>
                    </a:ext>
                  </a:extLst>
                </a:gridCol>
              </a:tblGrid>
              <a:tr h="457200">
                <a:tc>
                  <a:txBody>
                    <a:bodyPr/>
                    <a:lstStyle/>
                    <a:p>
                      <a:pPr marL="0" marR="0" lvl="0" indent="0" algn="r" defTabSz="914400" rtl="0" eaLnBrk="1" fontAlgn="base" latinLnBrk="0" hangingPunct="1">
                        <a:lnSpc>
                          <a:spcPct val="100000"/>
                        </a:lnSpc>
                        <a:spcBef>
                          <a:spcPct val="20000"/>
                        </a:spcBef>
                        <a:spcAft>
                          <a:spcPct val="0"/>
                        </a:spcAft>
                        <a:buClr>
                          <a:srgbClr val="336699"/>
                        </a:buClr>
                        <a:buSzTx/>
                        <a:buFontTx/>
                        <a:buNone/>
                        <a:tabLst/>
                      </a:pPr>
                      <a:r>
                        <a:rPr kumimoji="0" lang="ar-AE" sz="2000" b="0" i="0" u="none" strike="noStrike" cap="none" normalizeH="0" baseline="0" dirty="0" smtClean="0">
                          <a:ln>
                            <a:noFill/>
                          </a:ln>
                          <a:solidFill>
                            <a:srgbClr val="000000"/>
                          </a:solidFill>
                          <a:effectLst/>
                          <a:latin typeface="Urdu Typesetting" panose="03020402040406030203" pitchFamily="66" charset="-78"/>
                          <a:cs typeface="Urdu Typesetting" panose="03020402040406030203" pitchFamily="66" charset="-78"/>
                        </a:rPr>
                        <a:t>مزید متوازن جوابات (یعنی خود، دوسروں/حالات کے اثرات کو یکجا کریں؛ مختلف وضاحتیں پیش کریں):</a:t>
                      </a:r>
                      <a:endParaRPr kumimoji="0" lang="de-DE" sz="20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r" defTabSz="914400" rtl="0" eaLnBrk="1" fontAlgn="base" latinLnBrk="0" hangingPunct="1">
                        <a:lnSpc>
                          <a:spcPct val="100000"/>
                        </a:lnSpc>
                        <a:spcBef>
                          <a:spcPts val="1200"/>
                        </a:spcBef>
                        <a:spcAft>
                          <a:spcPct val="0"/>
                        </a:spcAft>
                        <a:buClr>
                          <a:srgbClr val="336699"/>
                        </a:buClr>
                        <a:buSzTx/>
                        <a:buFontTx/>
                        <a:buNone/>
                        <a:tabLst/>
                      </a:pPr>
                      <a:r>
                        <a:rPr kumimoji="0" lang="ur-PK" sz="1800" b="0" i="0" u="none" strike="noStrike" cap="none" normalizeH="0" baseline="0" dirty="0" smtClean="0">
                          <a:ln>
                            <a:noFill/>
                          </a:ln>
                          <a:solidFill>
                            <a:srgbClr val="004992"/>
                          </a:solidFill>
                          <a:effectLst/>
                          <a:latin typeface="Urdu Typesetting" panose="03020402040406030203" pitchFamily="66" charset="-78"/>
                          <a:cs typeface="Urdu Typesetting" panose="03020402040406030203" pitchFamily="66" charset="-78"/>
                        </a:rPr>
                        <a:t>؟؟؟</a:t>
                      </a:r>
                      <a:endParaRPr kumimoji="0" lang="en-US" sz="1800" b="0" i="0" u="none" strike="noStrike" cap="none" normalizeH="0" baseline="0" dirty="0">
                        <a:ln>
                          <a:noFill/>
                        </a:ln>
                        <a:solidFill>
                          <a:srgbClr val="004992"/>
                        </a:solidFill>
                        <a:effectLst/>
                        <a:latin typeface="Urdu Typesetting" panose="03020402040406030203" pitchFamily="66" charset="-78"/>
                        <a:cs typeface="Urdu Typesetting" panose="03020402040406030203" pitchFamily="66" charset="-78"/>
                      </a:endParaRPr>
                    </a:p>
                    <a:p>
                      <a:pPr marL="0" marR="0" lvl="0" indent="0" algn="r" defTabSz="914400" rtl="0" eaLnBrk="1" fontAlgn="base" latinLnBrk="0" hangingPunct="1">
                        <a:lnSpc>
                          <a:spcPct val="100000"/>
                        </a:lnSpc>
                        <a:spcBef>
                          <a:spcPts val="1200"/>
                        </a:spcBef>
                        <a:spcAft>
                          <a:spcPct val="0"/>
                        </a:spcAft>
                        <a:buClr>
                          <a:srgbClr val="336699"/>
                        </a:buClr>
                        <a:buSzTx/>
                        <a:buFontTx/>
                        <a:buNone/>
                        <a:tabLst/>
                      </a:pPr>
                      <a:r>
                        <a:rPr kumimoji="0" lang="ur-PK" sz="1800" b="0" i="0" u="none" strike="noStrike" cap="none" normalizeH="0" baseline="0" dirty="0" smtClean="0">
                          <a:ln>
                            <a:noFill/>
                          </a:ln>
                          <a:solidFill>
                            <a:srgbClr val="004992"/>
                          </a:solidFill>
                          <a:effectLst/>
                          <a:latin typeface="Urdu Typesetting" panose="03020402040406030203" pitchFamily="66" charset="-78"/>
                          <a:cs typeface="Urdu Typesetting" panose="03020402040406030203" pitchFamily="66" charset="-78"/>
                        </a:rPr>
                        <a:t>؟؟؟</a:t>
                      </a:r>
                      <a:endParaRPr kumimoji="0" lang="en-US" sz="1800" b="0" i="0" u="none" strike="noStrike" cap="none" normalizeH="0" baseline="0" dirty="0">
                        <a:ln>
                          <a:noFill/>
                        </a:ln>
                        <a:solidFill>
                          <a:srgbClr val="004992"/>
                        </a:solidFill>
                        <a:effectLst/>
                        <a:latin typeface="Urdu Typesetting" panose="03020402040406030203" pitchFamily="66" charset="-78"/>
                        <a:cs typeface="Urdu Typesetting" panose="03020402040406030203" pitchFamily="66" charset="-78"/>
                      </a:endParaRPr>
                    </a:p>
                    <a:p>
                      <a:pPr marL="0" marR="0" lvl="0" indent="0" algn="r" defTabSz="914400" rtl="0" eaLnBrk="1" fontAlgn="base" latinLnBrk="0" hangingPunct="1">
                        <a:lnSpc>
                          <a:spcPct val="100000"/>
                        </a:lnSpc>
                        <a:spcBef>
                          <a:spcPts val="1200"/>
                        </a:spcBef>
                        <a:spcAft>
                          <a:spcPct val="0"/>
                        </a:spcAft>
                        <a:buClr>
                          <a:srgbClr val="336699"/>
                        </a:buClr>
                        <a:buSzTx/>
                        <a:buFontTx/>
                        <a:buNone/>
                        <a:tabLst/>
                      </a:pPr>
                      <a:r>
                        <a:rPr kumimoji="0" lang="ur-PK" sz="1800" b="0" i="0" u="none" strike="noStrike" cap="none" normalizeH="0" baseline="0" dirty="0" smtClean="0">
                          <a:ln>
                            <a:noFill/>
                          </a:ln>
                          <a:solidFill>
                            <a:srgbClr val="004992"/>
                          </a:solidFill>
                          <a:effectLst/>
                          <a:latin typeface="Urdu Typesetting" panose="03020402040406030203" pitchFamily="66" charset="-78"/>
                          <a:cs typeface="Urdu Typesetting" panose="03020402040406030203" pitchFamily="66" charset="-78"/>
                        </a:rPr>
                        <a:t>؟؟؟</a:t>
                      </a:r>
                      <a:endParaRPr kumimoji="0" lang="de-DE" sz="1800" b="0" i="0" u="none" strike="noStrike" cap="none" normalizeH="0" baseline="0" dirty="0">
                        <a:ln>
                          <a:noFill/>
                        </a:ln>
                        <a:solidFill>
                          <a:srgbClr val="004992"/>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a:xfrm>
            <a:off x="408955" y="1124744"/>
            <a:ext cx="11376000" cy="512448"/>
          </a:xfrm>
        </p:spPr>
        <p:txBody>
          <a:bodyPr vert="horz" lIns="0" tIns="0" rIns="0" bIns="0" rtlCol="0" anchor="t">
            <a:spAutoFit/>
          </a:bodyPr>
          <a:lstStyle/>
          <a:p>
            <a:pPr algn="r" defTabSz="914377">
              <a:spcBef>
                <a:spcPts val="0"/>
              </a:spcBef>
            </a:pPr>
            <a:r>
              <a:rPr lang="ur-PK" sz="3600" dirty="0">
                <a:latin typeface="Urdu Typesetting" panose="03020402040406030203" pitchFamily="66" charset="-78"/>
                <a:cs typeface="Urdu Typesetting" panose="03020402040406030203" pitchFamily="66" charset="-78"/>
              </a:rPr>
              <a:t>کچھ منسوب کرنے کے طریقوں کا منفی واقعات پر اثر!</a:t>
            </a:r>
            <a:endParaRPr lang="en-US" sz="3600" dirty="0">
              <a:latin typeface="Urdu Typesetting" panose="03020402040406030203" pitchFamily="66" charset="-78"/>
              <a:cs typeface="Urdu Typesetting" panose="03020402040406030203" pitchFamily="66" charset="-78"/>
            </a:endParaRPr>
          </a:p>
        </p:txBody>
      </p:sp>
      <p:sp>
        <p:nvSpPr>
          <p:cNvPr id="4" name="Footer Placeholder 3"/>
          <p:cNvSpPr>
            <a:spLocks noGrp="1"/>
          </p:cNvSpPr>
          <p:nvPr>
            <p:ph type="ftr" sz="quarter" idx="11"/>
          </p:nvPr>
        </p:nvSpPr>
        <p:spPr/>
        <p:txBody>
          <a:bodyPr/>
          <a:lstStyle/>
          <a:p>
            <a:pPr>
              <a:defRPr/>
            </a:pPr>
            <a:r>
              <a:rPr lang="de-DE">
                <a:solidFill>
                  <a:srgbClr val="333333"/>
                </a:solidFill>
                <a:latin typeface="Urdu Typesetting" panose="03020402040406030203" pitchFamily="66" charset="-78"/>
                <a:cs typeface="Urdu Typesetting" panose="03020402040406030203" pitchFamily="66" charset="-78"/>
              </a:rPr>
              <a:t>Metacognitive Training 1 - Attribution</a:t>
            </a:r>
          </a:p>
        </p:txBody>
      </p:sp>
      <p:sp>
        <p:nvSpPr>
          <p:cNvPr id="5" name="Slide Number Placeholder 4"/>
          <p:cNvSpPr>
            <a:spLocks noGrp="1"/>
          </p:cNvSpPr>
          <p:nvPr>
            <p:ph type="sldNum" sz="quarter" idx="12"/>
          </p:nvPr>
        </p:nvSpPr>
        <p:spPr/>
        <p:txBody>
          <a:bodyPr/>
          <a:lstStyle/>
          <a:p>
            <a:pPr>
              <a:defRPr/>
            </a:pPr>
            <a:fld id="{CBAC4CD7-AD2D-4BD2-8128-BE7C085E37A6}" type="slidenum">
              <a:rPr lang="de-DE" altLang="de-DE" smtClean="0">
                <a:solidFill>
                  <a:srgbClr val="333333"/>
                </a:solidFill>
                <a:latin typeface="Urdu Typesetting" panose="03020402040406030203" pitchFamily="66" charset="-78"/>
                <a:cs typeface="Urdu Typesetting" panose="03020402040406030203" pitchFamily="66" charset="-78"/>
              </a:rPr>
              <a:pPr>
                <a:defRPr/>
              </a:pPr>
              <a:t>17</a:t>
            </a:fld>
            <a:endParaRPr lang="de-DE" altLang="de-DE">
              <a:solidFill>
                <a:srgbClr val="333333"/>
              </a:solidFill>
              <a:latin typeface="Urdu Typesetting" panose="03020402040406030203" pitchFamily="66" charset="-78"/>
              <a:cs typeface="Urdu Typesetting" panose="03020402040406030203" pitchFamily="66" charset="-78"/>
            </a:endParaRPr>
          </a:p>
        </p:txBody>
      </p:sp>
      <p:sp>
        <p:nvSpPr>
          <p:cNvPr id="10" name="AutoShape 14"/>
          <p:cNvSpPr>
            <a:spLocks noChangeArrowheads="1"/>
          </p:cNvSpPr>
          <p:nvPr/>
        </p:nvSpPr>
        <p:spPr bwMode="auto">
          <a:xfrm>
            <a:off x="6096955" y="2266387"/>
            <a:ext cx="3672409" cy="1143000"/>
          </a:xfrm>
          <a:prstGeom prst="wedgeRoundRectCallout">
            <a:avLst>
              <a:gd name="adj1" fmla="val 46315"/>
              <a:gd name="adj2" fmla="val 94122"/>
              <a:gd name="adj3" fmla="val 16667"/>
            </a:avLst>
          </a:prstGeom>
          <a:solidFill>
            <a:schemeClr val="bg1"/>
          </a:solidFill>
          <a:ln w="9525">
            <a:solidFill>
              <a:schemeClr val="tx1"/>
            </a:solidFill>
            <a:miter lim="800000"/>
            <a:headEnd/>
            <a:tailEnd/>
          </a:ln>
        </p:spPr>
        <p:txBody>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r-PK" altLang="de-DE" dirty="0" smtClean="0">
                <a:latin typeface="Urdu Typesetting" panose="03020402040406030203" pitchFamily="66" charset="-78"/>
                <a:cs typeface="Urdu Typesetting" panose="03020402040406030203" pitchFamily="66" charset="-78"/>
              </a:rPr>
              <a:t>اگر تم نے زیادہ اچھا کھیلا ہوتا، تو دوسری ٹیم نے گول نہ مارا ہوتا۔ </a:t>
            </a:r>
            <a:endParaRPr lang="en-CA" altLang="de-DE" dirty="0">
              <a:latin typeface="Urdu Typesetting" panose="03020402040406030203" pitchFamily="66" charset="-78"/>
              <a:cs typeface="Urdu Typesetting" panose="03020402040406030203" pitchFamily="66" charset="-78"/>
            </a:endParaRPr>
          </a:p>
        </p:txBody>
      </p:sp>
      <p:pic>
        <p:nvPicPr>
          <p:cNvPr id="14" name="Picture 15">
            <a:extLst>
              <a:ext uri="{FF2B5EF4-FFF2-40B4-BE49-F238E27FC236}">
                <a16:creationId xmlns:a16="http://schemas.microsoft.com/office/drawing/2014/main" id="{6F53E024-9CCA-4FA2-ADDD-0A3D7BD4E3F7}"/>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p:blipFill>
        <p:spPr bwMode="auto">
          <a:xfrm>
            <a:off x="10470351" y="2513851"/>
            <a:ext cx="648073" cy="6480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3" descr="Ballack"/>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flipH="1">
            <a:off x="2425179" y="1772816"/>
            <a:ext cx="2783724" cy="234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512448"/>
          </a:xfrm>
        </p:spPr>
        <p:txBody>
          <a:bodyPr vert="horz" lIns="0" tIns="0" rIns="0" bIns="0" rtlCol="0" anchor="t">
            <a:spAutoFit/>
          </a:bodyPr>
          <a:lstStyle/>
          <a:p>
            <a:pPr algn="r" defTabSz="914377">
              <a:spcBef>
                <a:spcPts val="0"/>
              </a:spcBef>
            </a:pPr>
            <a:r>
              <a:rPr lang="ur-PK" sz="3600" dirty="0">
                <a:latin typeface="Urdu Typesetting" panose="03020402040406030203" pitchFamily="66" charset="-78"/>
                <a:cs typeface="Urdu Typesetting" panose="03020402040406030203" pitchFamily="66" charset="-78"/>
              </a:rPr>
              <a:t>کچھ منسوب کرنے کے طریقوں کا منفی واقعات پر اثر!</a:t>
            </a:r>
            <a:endParaRPr lang="en-US" sz="3600" dirty="0">
              <a:latin typeface="Urdu Typesetting" panose="03020402040406030203" pitchFamily="66" charset="-78"/>
              <a:cs typeface="Urdu Typesetting" panose="03020402040406030203" pitchFamily="66" charset="-78"/>
            </a:endParaRPr>
          </a:p>
        </p:txBody>
      </p:sp>
      <p:graphicFrame>
        <p:nvGraphicFramePr>
          <p:cNvPr id="12" name="Group 38"/>
          <p:cNvGraphicFramePr>
            <a:graphicFrameLocks noGrp="1"/>
          </p:cNvGraphicFramePr>
          <p:nvPr>
            <p:extLst>
              <p:ext uri="{D42A27DB-BD31-4B8C-83A1-F6EECF244321}">
                <p14:modId xmlns:p14="http://schemas.microsoft.com/office/powerpoint/2010/main" val="75444932"/>
              </p:ext>
            </p:extLst>
          </p:nvPr>
        </p:nvGraphicFramePr>
        <p:xfrm>
          <a:off x="408955" y="4297680"/>
          <a:ext cx="11376000" cy="1954784"/>
        </p:xfrm>
        <a:graphic>
          <a:graphicData uri="http://schemas.openxmlformats.org/drawingml/2006/table">
            <a:tbl>
              <a:tblPr>
                <a:tableStyleId>{21E4AEA4-8DFA-4A89-87EB-49C32662AFE0}</a:tableStyleId>
              </a:tblPr>
              <a:tblGrid>
                <a:gridCol w="11376000">
                  <a:extLst>
                    <a:ext uri="{9D8B030D-6E8A-4147-A177-3AD203B41FA5}">
                      <a16:colId xmlns:a16="http://schemas.microsoft.com/office/drawing/2014/main" val="20000"/>
                    </a:ext>
                  </a:extLst>
                </a:gridCol>
              </a:tblGrid>
              <a:tr h="457200">
                <a:tc>
                  <a:txBody>
                    <a:bodyPr/>
                    <a:lstStyle/>
                    <a:p>
                      <a:pPr marL="0" marR="0" lvl="0" indent="0" algn="r" defTabSz="914400" rtl="0" eaLnBrk="1" fontAlgn="base" latinLnBrk="0" hangingPunct="1">
                        <a:lnSpc>
                          <a:spcPct val="100000"/>
                        </a:lnSpc>
                        <a:spcBef>
                          <a:spcPct val="20000"/>
                        </a:spcBef>
                        <a:spcAft>
                          <a:spcPct val="0"/>
                        </a:spcAft>
                        <a:buClr>
                          <a:srgbClr val="336699"/>
                        </a:buClr>
                        <a:buSzTx/>
                        <a:buFontTx/>
                        <a:buNone/>
                        <a:tabLst/>
                      </a:pPr>
                      <a:r>
                        <a:rPr kumimoji="0" lang="ar-AE" sz="2400" b="0" i="0" u="none" strike="noStrike" cap="none" normalizeH="0" baseline="0" dirty="0" smtClean="0">
                          <a:ln>
                            <a:noFill/>
                          </a:ln>
                          <a:solidFill>
                            <a:srgbClr val="000000"/>
                          </a:solidFill>
                          <a:effectLst/>
                          <a:latin typeface="Urdu Typesetting" panose="03020402040406030203" pitchFamily="66" charset="-78"/>
                          <a:cs typeface="Urdu Typesetting" panose="03020402040406030203" pitchFamily="66" charset="-78"/>
                        </a:rPr>
                        <a:t>مزید متوازن جوابات (یعنی خود، دوسروں/حالات کے اثرات کو یکجا کریں؛ مختلف وضاحتیں پیش کریں):</a:t>
                      </a:r>
                      <a:endParaRPr kumimoji="0" lang="de-DE" sz="24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r" defTabSz="914400" rtl="0" eaLnBrk="1" fontAlgn="base" latinLnBrk="0" hangingPunct="1">
                        <a:lnSpc>
                          <a:spcPct val="105000"/>
                        </a:lnSpc>
                        <a:spcBef>
                          <a:spcPts val="1999"/>
                        </a:spcBef>
                        <a:spcAft>
                          <a:spcPct val="0"/>
                        </a:spcAft>
                        <a:buClr>
                          <a:srgbClr val="336699"/>
                        </a:buClr>
                        <a:buSzTx/>
                        <a:buFontTx/>
                        <a:buNone/>
                        <a:tabLst/>
                      </a:pPr>
                      <a:r>
                        <a:rPr kumimoji="0" lang="ar-AE" sz="24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“اس کھیل میں میری کارکردگی کمزور تھی لیکن میں وقت کے ساتھ بہتر کروں گا۔ یاد رکھیں کہ میں نے گول کرنے کے ان کے کچھ بہترین مواقع کو روکا تھا۔</a:t>
                      </a:r>
                    </a:p>
                    <a:p>
                      <a:pPr marL="0" marR="0" lvl="0" indent="0" algn="r" defTabSz="914400" rtl="0" eaLnBrk="1" fontAlgn="base" latinLnBrk="0" hangingPunct="1">
                        <a:lnSpc>
                          <a:spcPct val="105000"/>
                        </a:lnSpc>
                        <a:spcBef>
                          <a:spcPts val="1999"/>
                        </a:spcBef>
                        <a:spcAft>
                          <a:spcPct val="0"/>
                        </a:spcAft>
                        <a:buClr>
                          <a:srgbClr val="336699"/>
                        </a:buClr>
                        <a:buSzTx/>
                        <a:buFontTx/>
                        <a:buNone/>
                        <a:tabLst/>
                      </a:pPr>
                      <a:r>
                        <a:rPr kumimoji="0" lang="ar-AE" sz="24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"دوسرے دنوں میں میں بہتر کھیلوں گا اور اسی طرح میرے ساتھی بھی، اور امید ہے کہ کچھ بڑی جیت کے لیے چیزیں اکٹھی ہوں گی۔"</a:t>
                      </a:r>
                      <a:endParaRPr kumimoji="0" lang="de-DE" sz="24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4" name="Footer Placeholder 3"/>
          <p:cNvSpPr>
            <a:spLocks noGrp="1"/>
          </p:cNvSpPr>
          <p:nvPr>
            <p:ph type="ftr" sz="quarter" idx="11"/>
          </p:nvPr>
        </p:nvSpPr>
        <p:spPr/>
        <p:txBody>
          <a:bodyPr/>
          <a:lstStyle/>
          <a:p>
            <a:pPr>
              <a:defRPr/>
            </a:pPr>
            <a:r>
              <a:rPr lang="de-DE">
                <a:solidFill>
                  <a:srgbClr val="333333"/>
                </a:solidFill>
                <a:latin typeface="Urdu Typesetting" panose="03020402040406030203" pitchFamily="66" charset="-78"/>
                <a:cs typeface="Urdu Typesetting" panose="03020402040406030203" pitchFamily="66" charset="-78"/>
              </a:rPr>
              <a:t>Metacognitive Training 1 - Attribution</a:t>
            </a:r>
          </a:p>
        </p:txBody>
      </p:sp>
      <p:sp>
        <p:nvSpPr>
          <p:cNvPr id="5" name="Slide Number Placeholder 4"/>
          <p:cNvSpPr>
            <a:spLocks noGrp="1"/>
          </p:cNvSpPr>
          <p:nvPr>
            <p:ph type="sldNum" sz="quarter" idx="12"/>
          </p:nvPr>
        </p:nvSpPr>
        <p:spPr/>
        <p:txBody>
          <a:bodyPr/>
          <a:lstStyle/>
          <a:p>
            <a:pPr>
              <a:defRPr/>
            </a:pPr>
            <a:fld id="{CBAC4CD7-AD2D-4BD2-8128-BE7C085E37A6}" type="slidenum">
              <a:rPr lang="de-DE" altLang="de-DE" smtClean="0">
                <a:solidFill>
                  <a:srgbClr val="333333"/>
                </a:solidFill>
                <a:latin typeface="Urdu Typesetting" panose="03020402040406030203" pitchFamily="66" charset="-78"/>
                <a:cs typeface="Urdu Typesetting" panose="03020402040406030203" pitchFamily="66" charset="-78"/>
              </a:rPr>
              <a:pPr>
                <a:defRPr/>
              </a:pPr>
              <a:t>18</a:t>
            </a:fld>
            <a:endParaRPr lang="de-DE" altLang="de-DE">
              <a:solidFill>
                <a:srgbClr val="333333"/>
              </a:solidFill>
              <a:latin typeface="Urdu Typesetting" panose="03020402040406030203" pitchFamily="66" charset="-78"/>
              <a:cs typeface="Urdu Typesetting" panose="03020402040406030203" pitchFamily="66" charset="-78"/>
            </a:endParaRPr>
          </a:p>
        </p:txBody>
      </p:sp>
      <p:sp>
        <p:nvSpPr>
          <p:cNvPr id="9" name="AutoShape 14"/>
          <p:cNvSpPr>
            <a:spLocks noChangeArrowheads="1"/>
          </p:cNvSpPr>
          <p:nvPr/>
        </p:nvSpPr>
        <p:spPr bwMode="auto">
          <a:xfrm>
            <a:off x="6096955" y="2266387"/>
            <a:ext cx="3672409" cy="1143000"/>
          </a:xfrm>
          <a:prstGeom prst="wedgeRoundRectCallout">
            <a:avLst>
              <a:gd name="adj1" fmla="val 46315"/>
              <a:gd name="adj2" fmla="val 94122"/>
              <a:gd name="adj3" fmla="val 16667"/>
            </a:avLst>
          </a:prstGeom>
          <a:solidFill>
            <a:schemeClr val="bg1"/>
          </a:solidFill>
          <a:ln w="9525">
            <a:solidFill>
              <a:schemeClr val="tx1"/>
            </a:solidFill>
            <a:miter lim="800000"/>
            <a:headEnd/>
            <a:tailEnd/>
          </a:ln>
        </p:spPr>
        <p:txBody>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ur-PK" altLang="de-DE" dirty="0" smtClean="0">
                <a:latin typeface="Urdu Typesetting" panose="03020402040406030203" pitchFamily="66" charset="-78"/>
                <a:cs typeface="Urdu Typesetting" panose="03020402040406030203" pitchFamily="66" charset="-78"/>
              </a:rPr>
              <a:t>اگر تم نے زیادہ اچھا کھیلا ہوتا، تو دوسری ٹیم نے گول نہ مارا ہوتا۔ </a:t>
            </a:r>
            <a:endParaRPr lang="en-CA" altLang="de-DE" dirty="0">
              <a:latin typeface="Urdu Typesetting" panose="03020402040406030203" pitchFamily="66" charset="-78"/>
              <a:cs typeface="Urdu Typesetting" panose="03020402040406030203" pitchFamily="66" charset="-78"/>
            </a:endParaRPr>
          </a:p>
        </p:txBody>
      </p:sp>
      <p:pic>
        <p:nvPicPr>
          <p:cNvPr id="13" name="Picture 15">
            <a:extLst>
              <a:ext uri="{FF2B5EF4-FFF2-40B4-BE49-F238E27FC236}">
                <a16:creationId xmlns:a16="http://schemas.microsoft.com/office/drawing/2014/main" id="{6F53E024-9CCA-4FA2-ADDD-0A3D7BD4E3F7}"/>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p:blipFill>
        <p:spPr bwMode="auto">
          <a:xfrm>
            <a:off x="10470351" y="2513851"/>
            <a:ext cx="648073" cy="6480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3" descr="Ballack"/>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flipH="1">
            <a:off x="2425179" y="1772816"/>
            <a:ext cx="2783724" cy="234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Group 2"/>
          <p:cNvGraphicFramePr>
            <a:graphicFrameLocks noGrp="1"/>
          </p:cNvGraphicFramePr>
          <p:nvPr>
            <p:extLst>
              <p:ext uri="{D42A27DB-BD31-4B8C-83A1-F6EECF244321}">
                <p14:modId xmlns:p14="http://schemas.microsoft.com/office/powerpoint/2010/main" val="1806729632"/>
              </p:ext>
            </p:extLst>
          </p:nvPr>
        </p:nvGraphicFramePr>
        <p:xfrm>
          <a:off x="408955" y="4297680"/>
          <a:ext cx="11376000" cy="249938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097280">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ur-PK" sz="2400" b="1" i="0" u="none" strike="noStrike" cap="none" normalizeH="0" baseline="0" dirty="0" smtClean="0">
                          <a:ln>
                            <a:noFill/>
                          </a:ln>
                          <a:solidFill>
                            <a:schemeClr val="tx1"/>
                          </a:solidFill>
                          <a:effectLst/>
                          <a:latin typeface="Microsoft Uighur" panose="02000000000000000000" pitchFamily="2" charset="-78"/>
                          <a:ea typeface="MS UI Gothic" panose="020B0600070205080204" pitchFamily="34" charset="-128"/>
                          <a:cs typeface="Microsoft Uighur" panose="02000000000000000000" pitchFamily="2" charset="-78"/>
                        </a:rPr>
                        <a:t>فائدہ: ؟؟؟</a:t>
                      </a:r>
                    </a:p>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ur-PK" sz="2400" b="1" i="0" u="none" strike="noStrike" cap="none" normalizeH="0" baseline="0" dirty="0" smtClean="0">
                          <a:ln>
                            <a:noFill/>
                          </a:ln>
                          <a:solidFill>
                            <a:schemeClr val="tx1"/>
                          </a:solidFill>
                          <a:effectLst/>
                          <a:latin typeface="Microsoft Uighur" panose="02000000000000000000" pitchFamily="2" charset="-78"/>
                          <a:ea typeface="MS UI Gothic" panose="020B0600070205080204" pitchFamily="34" charset="-128"/>
                          <a:cs typeface="Microsoft Uighur" panose="02000000000000000000" pitchFamily="2" charset="-78"/>
                        </a:rPr>
                        <a:t>نقصان: ؟؟؟</a:t>
                      </a:r>
                      <a:endParaRPr kumimoji="0" lang="en-US" sz="2400" b="1" i="0" u="none" strike="noStrike" cap="none" normalizeH="0" baseline="0" dirty="0">
                        <a:ln>
                          <a:noFill/>
                        </a:ln>
                        <a:solidFill>
                          <a:schemeClr val="tx1"/>
                        </a:solidFill>
                        <a:effectLst/>
                        <a:latin typeface="Microsoft Uighur" panose="02000000000000000000" pitchFamily="2" charset="-78"/>
                        <a:ea typeface="MS UI Gothic" panose="020B0600070205080204" pitchFamily="34" charset="-128"/>
                        <a:cs typeface="Microsoft Uighur" panose="02000000000000000000" pitchFamily="2" charset="-78"/>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ur-PK" sz="2400" b="1" i="0" u="none" strike="noStrike" cap="none" normalizeH="0" baseline="0" dirty="0" smtClean="0">
                          <a:ln>
                            <a:noFill/>
                          </a:ln>
                          <a:solidFill>
                            <a:schemeClr val="tx1"/>
                          </a:solidFill>
                          <a:effectLst/>
                          <a:latin typeface="Microsoft Uighur" panose="02000000000000000000" pitchFamily="2" charset="-78"/>
                          <a:ea typeface="MS UI Gothic" panose="020B0600070205080204" pitchFamily="34" charset="-128"/>
                          <a:cs typeface="Microsoft Uighur" panose="02000000000000000000" pitchFamily="2" charset="-78"/>
                        </a:rPr>
                        <a:t>اپنے آپ سے منسوب کرنا</a:t>
                      </a:r>
                    </a:p>
                    <a:p>
                      <a:pPr marL="0" marR="0" lvl="0" indent="0" algn="r" defTabSz="914400" rtl="0" eaLnBrk="1" fontAlgn="base" latinLnBrk="0" hangingPunct="1">
                        <a:lnSpc>
                          <a:spcPct val="100000"/>
                        </a:lnSpc>
                        <a:spcBef>
                          <a:spcPct val="20000"/>
                        </a:spcBef>
                        <a:spcAft>
                          <a:spcPct val="0"/>
                        </a:spcAft>
                        <a:buClr>
                          <a:srgbClr val="336699"/>
                        </a:buClr>
                        <a:buSzTx/>
                        <a:buFontTx/>
                        <a:buNone/>
                        <a:tabLst/>
                      </a:pPr>
                      <a:r>
                        <a:rPr kumimoji="0" lang="ar-AE" sz="2000" b="0" i="0" u="none" strike="noStrike" cap="none" normalizeH="0" baseline="0" dirty="0" smtClean="0">
                          <a:ln>
                            <a:noFill/>
                          </a:ln>
                          <a:solidFill>
                            <a:srgbClr val="333333"/>
                          </a:solidFill>
                          <a:effectLst/>
                          <a:latin typeface="Calibri Light"/>
                          <a:cs typeface="Times New Roman" pitchFamily="18" charset="0"/>
                        </a:rPr>
                        <a:t>(مثال کے طور پر "جیسا کہ آپ نے پہلے کہا، میں غیر معمولی</a:t>
                      </a:r>
                      <a:r>
                        <a:rPr kumimoji="0" lang="ur-PK" sz="2000" b="0" i="0" u="none" strike="noStrike" cap="none" normalizeH="0" baseline="0" dirty="0" smtClean="0">
                          <a:ln>
                            <a:noFill/>
                          </a:ln>
                          <a:solidFill>
                            <a:srgbClr val="333333"/>
                          </a:solidFill>
                          <a:effectLst/>
                          <a:latin typeface="Calibri Light"/>
                          <a:cs typeface="Times New Roman" pitchFamily="18" charset="0"/>
                        </a:rPr>
                        <a:t> طور پر</a:t>
                      </a:r>
                      <a:r>
                        <a:rPr kumimoji="0" lang="ar-AE" sz="2000" b="0" i="0" u="none" strike="noStrike" cap="none" normalizeH="0" baseline="0" dirty="0" smtClean="0">
                          <a:ln>
                            <a:noFill/>
                          </a:ln>
                          <a:solidFill>
                            <a:srgbClr val="333333"/>
                          </a:solidFill>
                          <a:effectLst/>
                          <a:latin typeface="Calibri Light"/>
                          <a:cs typeface="Times New Roman" pitchFamily="18" charset="0"/>
                        </a:rPr>
                        <a:t> باصلاحیت ہوں۔")</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371600">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ur-PK" sz="2400" b="1" i="0" u="none" strike="noStrike" cap="none" normalizeH="0" baseline="0" dirty="0" smtClean="0">
                          <a:ln>
                            <a:noFill/>
                          </a:ln>
                          <a:solidFill>
                            <a:schemeClr val="tx1"/>
                          </a:solidFill>
                          <a:effectLst/>
                          <a:latin typeface="Microsoft Uighur" panose="02000000000000000000" pitchFamily="2" charset="-78"/>
                          <a:ea typeface="MS UI Gothic" panose="020B0600070205080204" pitchFamily="34" charset="-128"/>
                          <a:cs typeface="Microsoft Uighur" panose="02000000000000000000" pitchFamily="2" charset="-78"/>
                        </a:rPr>
                        <a:t>فائدہ: ؟؟؟</a:t>
                      </a:r>
                    </a:p>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ur-PK" sz="2400" b="1" i="0" u="none" strike="noStrike" cap="none" normalizeH="0" baseline="0" dirty="0" smtClean="0">
                          <a:ln>
                            <a:noFill/>
                          </a:ln>
                          <a:solidFill>
                            <a:schemeClr val="tx1"/>
                          </a:solidFill>
                          <a:effectLst/>
                          <a:latin typeface="Microsoft Uighur" panose="02000000000000000000" pitchFamily="2" charset="-78"/>
                          <a:ea typeface="MS UI Gothic" panose="020B0600070205080204" pitchFamily="34" charset="-128"/>
                          <a:cs typeface="Microsoft Uighur" panose="02000000000000000000" pitchFamily="2" charset="-78"/>
                        </a:rPr>
                        <a:t>نقصان: ؟؟؟</a:t>
                      </a:r>
                      <a:endParaRPr kumimoji="0" lang="en-US" sz="2400" b="1" i="0" u="none" strike="noStrike" cap="none" normalizeH="0" baseline="0" dirty="0">
                        <a:ln>
                          <a:noFill/>
                        </a:ln>
                        <a:solidFill>
                          <a:schemeClr val="tx1"/>
                        </a:solidFill>
                        <a:effectLst/>
                        <a:latin typeface="Microsoft Uighur" panose="02000000000000000000" pitchFamily="2" charset="-78"/>
                        <a:ea typeface="MS UI Gothic" panose="020B0600070205080204" pitchFamily="34" charset="-128"/>
                        <a:cs typeface="Microsoft Uighur" panose="02000000000000000000" pitchFamily="2" charset="-78"/>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0" eaLnBrk="1" fontAlgn="base" latinLnBrk="0" hangingPunct="1">
                        <a:lnSpc>
                          <a:spcPct val="100000"/>
                        </a:lnSpc>
                        <a:spcBef>
                          <a:spcPct val="20000"/>
                        </a:spcBef>
                        <a:spcAft>
                          <a:spcPct val="0"/>
                        </a:spcAft>
                        <a:buClr>
                          <a:srgbClr val="336699"/>
                        </a:buClr>
                        <a:buSzTx/>
                        <a:buFontTx/>
                        <a:buNone/>
                        <a:tabLst/>
                        <a:defRPr/>
                      </a:pPr>
                      <a:r>
                        <a:rPr kumimoji="0" lang="ur-PK" sz="2400" b="1" i="0" u="none" strike="noStrike" cap="none" normalizeH="0" baseline="0" dirty="0" smtClean="0">
                          <a:ln>
                            <a:noFill/>
                          </a:ln>
                          <a:solidFill>
                            <a:schemeClr val="tx1"/>
                          </a:solidFill>
                          <a:effectLst/>
                          <a:latin typeface="Microsoft Uighur" panose="02000000000000000000" pitchFamily="2" charset="-78"/>
                          <a:ea typeface="MS UI Gothic" panose="020B0600070205080204" pitchFamily="34" charset="-128"/>
                          <a:cs typeface="Microsoft Uighur" panose="02000000000000000000" pitchFamily="2" charset="-78"/>
                        </a:rPr>
                        <a:t>دوسروں/موقع سے منسوب کرنا</a:t>
                      </a:r>
                      <a:r>
                        <a:rPr kumimoji="0" lang="en-US" sz="2400" b="1" i="0" u="none" strike="noStrike" cap="none" normalizeH="0" baseline="0" dirty="0" smtClean="0">
                          <a:ln>
                            <a:noFill/>
                          </a:ln>
                          <a:solidFill>
                            <a:srgbClr val="333333"/>
                          </a:solidFill>
                          <a:effectLst/>
                          <a:latin typeface="Calibri Light"/>
                          <a:cs typeface="Times New Roman" pitchFamily="18" charset="0"/>
                        </a:rPr>
                        <a:t/>
                      </a:r>
                      <a:br>
                        <a:rPr kumimoji="0" lang="en-US" sz="2400" b="1" i="0" u="none" strike="noStrike" cap="none" normalizeH="0" baseline="0" dirty="0" smtClean="0">
                          <a:ln>
                            <a:noFill/>
                          </a:ln>
                          <a:solidFill>
                            <a:srgbClr val="333333"/>
                          </a:solidFill>
                          <a:effectLst/>
                          <a:latin typeface="Calibri Light"/>
                          <a:cs typeface="Times New Roman" pitchFamily="18" charset="0"/>
                        </a:rPr>
                      </a:br>
                      <a:r>
                        <a:rPr kumimoji="0" lang="ar-AE" sz="2000" b="0" i="0" u="none" strike="noStrike" cap="none" normalizeH="0" baseline="0" dirty="0" smtClean="0">
                          <a:ln>
                            <a:noFill/>
                          </a:ln>
                          <a:solidFill>
                            <a:srgbClr val="333333"/>
                          </a:solidFill>
                          <a:effectLst/>
                          <a:latin typeface="Calibri Light"/>
                          <a:cs typeface="Times New Roman" pitchFamily="18" charset="0"/>
                        </a:rPr>
                        <a:t>(مثال کے طور پر "میں اپنے اساتذہ اور اپنے والدین کا سب کچھ مقروض ہوں۔")</a:t>
                      </a:r>
                      <a:endParaRPr kumimoji="0" lang="en-GB" sz="2000" b="0" i="0" u="none" strike="noStrike" cap="none" normalizeH="0" baseline="0" dirty="0" smtClean="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0" name="Picture 13" descr="Pokal"/>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85987" y="2098576"/>
            <a:ext cx="2011680" cy="2177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76" name="AutoShape 34"/>
          <p:cNvSpPr>
            <a:spLocks noChangeArrowheads="1"/>
          </p:cNvSpPr>
          <p:nvPr/>
        </p:nvSpPr>
        <p:spPr bwMode="auto">
          <a:xfrm>
            <a:off x="7105699" y="1813842"/>
            <a:ext cx="3321555" cy="679054"/>
          </a:xfrm>
          <a:prstGeom prst="wedgeRoundRectCallout">
            <a:avLst>
              <a:gd name="adj1" fmla="val -62279"/>
              <a:gd name="adj2" fmla="val 40422"/>
              <a:gd name="adj3" fmla="val 16667"/>
            </a:avLst>
          </a:prstGeom>
          <a:solidFill>
            <a:schemeClr val="bg1"/>
          </a:solidFill>
          <a:ln w="9525">
            <a:solidFill>
              <a:schemeClr val="tx1"/>
            </a:solidFill>
            <a:miter lim="800000"/>
            <a:headEnd/>
            <a:tailEnd/>
          </a:ln>
        </p:spPr>
        <p:txBody>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eaLnBrk="1" hangingPunct="1">
              <a:spcBef>
                <a:spcPct val="0"/>
              </a:spcBef>
              <a:buClrTx/>
              <a:buFontTx/>
              <a:buNone/>
            </a:pPr>
            <a:r>
              <a:rPr lang="ar-AE" altLang="de-DE" sz="2000" dirty="0">
                <a:latin typeface="Urdu Typesetting" panose="03020402040406030203" pitchFamily="66" charset="-78"/>
                <a:cs typeface="Urdu Typesetting" panose="03020402040406030203" pitchFamily="66" charset="-78"/>
              </a:rPr>
              <a:t>ایوارڈ جیتنے پر مبارکباد۔ تم نے یہ کیسے کیا؟</a:t>
            </a:r>
            <a:endParaRPr lang="en-CA" altLang="de-DE" sz="2000" dirty="0">
              <a:latin typeface="Urdu Typesetting" panose="03020402040406030203" pitchFamily="66" charset="-78"/>
              <a:cs typeface="Urdu Typesetting" panose="03020402040406030203" pitchFamily="66" charset="-78"/>
            </a:endParaRPr>
          </a:p>
        </p:txBody>
      </p:sp>
      <p:sp>
        <p:nvSpPr>
          <p:cNvPr id="2" name="Title 1"/>
          <p:cNvSpPr>
            <a:spLocks noGrp="1"/>
          </p:cNvSpPr>
          <p:nvPr>
            <p:ph type="title"/>
          </p:nvPr>
        </p:nvSpPr>
        <p:spPr>
          <a:xfrm>
            <a:off x="408955" y="1124744"/>
            <a:ext cx="11376000" cy="512448"/>
          </a:xfrm>
        </p:spPr>
        <p:txBody>
          <a:bodyPr vert="horz" lIns="0" tIns="0" rIns="0" bIns="0" rtlCol="0" anchor="t">
            <a:spAutoFit/>
          </a:bodyPr>
          <a:lstStyle/>
          <a:p>
            <a:pPr algn="r" defTabSz="914377">
              <a:spcBef>
                <a:spcPts val="0"/>
              </a:spcBef>
            </a:pPr>
            <a:r>
              <a:rPr lang="ur-PK" sz="3600" dirty="0">
                <a:latin typeface="Urdu Typesetting" panose="03020402040406030203" pitchFamily="66" charset="-78"/>
                <a:cs typeface="Urdu Typesetting" panose="03020402040406030203" pitchFamily="66" charset="-78"/>
              </a:rPr>
              <a:t>کچھ منسوب کرنے کے طریقوں کا </a:t>
            </a:r>
            <a:r>
              <a:rPr lang="ur-PK" sz="3600" dirty="0" smtClean="0">
                <a:latin typeface="Urdu Typesetting" panose="03020402040406030203" pitchFamily="66" charset="-78"/>
                <a:cs typeface="Urdu Typesetting" panose="03020402040406030203" pitchFamily="66" charset="-78"/>
              </a:rPr>
              <a:t>مثبت </a:t>
            </a:r>
            <a:r>
              <a:rPr lang="ur-PK" sz="3600" dirty="0">
                <a:latin typeface="Urdu Typesetting" panose="03020402040406030203" pitchFamily="66" charset="-78"/>
                <a:cs typeface="Urdu Typesetting" panose="03020402040406030203" pitchFamily="66" charset="-78"/>
              </a:rPr>
              <a:t>واقعات پر اثر!</a:t>
            </a:r>
            <a:endParaRPr lang="en-US" sz="3600" dirty="0">
              <a:latin typeface="Urdu Typesetting" panose="03020402040406030203" pitchFamily="66" charset="-78"/>
              <a:cs typeface="Urdu Typesetting" panose="03020402040406030203" pitchFamily="66" charset="-78"/>
            </a:endParaRPr>
          </a:p>
        </p:txBody>
      </p:sp>
      <p:pic>
        <p:nvPicPr>
          <p:cNvPr id="9" name="Picture 1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p:blipFill>
        <p:spPr bwMode="auto">
          <a:xfrm>
            <a:off x="1345059" y="2007316"/>
            <a:ext cx="640080"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e-DE">
                <a:solidFill>
                  <a:srgbClr val="333333"/>
                </a:solidFill>
                <a:latin typeface="Urdu Typesetting" panose="03020402040406030203" pitchFamily="66" charset="-78"/>
                <a:cs typeface="Urdu Typesetting" panose="03020402040406030203" pitchFamily="66" charset="-78"/>
              </a:rPr>
              <a:t>Metacognitive Training 1 - Attribution</a:t>
            </a:r>
          </a:p>
        </p:txBody>
      </p:sp>
      <p:sp>
        <p:nvSpPr>
          <p:cNvPr id="5" name="Slide Number Placeholder 4"/>
          <p:cNvSpPr>
            <a:spLocks noGrp="1"/>
          </p:cNvSpPr>
          <p:nvPr>
            <p:ph type="sldNum" sz="quarter" idx="12"/>
          </p:nvPr>
        </p:nvSpPr>
        <p:spPr/>
        <p:txBody>
          <a:bodyPr/>
          <a:lstStyle/>
          <a:p>
            <a:pPr>
              <a:defRPr/>
            </a:pPr>
            <a:fld id="{CBAC4CD7-AD2D-4BD2-8128-BE7C085E37A6}" type="slidenum">
              <a:rPr lang="de-DE" altLang="de-DE" smtClean="0">
                <a:solidFill>
                  <a:srgbClr val="333333"/>
                </a:solidFill>
                <a:latin typeface="Urdu Typesetting" panose="03020402040406030203" pitchFamily="66" charset="-78"/>
                <a:cs typeface="Urdu Typesetting" panose="03020402040406030203" pitchFamily="66" charset="-78"/>
              </a:rPr>
              <a:pPr>
                <a:defRPr/>
              </a:pPr>
              <a:t>19</a:t>
            </a:fld>
            <a:endParaRPr lang="de-DE" altLang="de-DE">
              <a:solidFill>
                <a:srgbClr val="333333"/>
              </a:solidFill>
              <a:latin typeface="Urdu Typesetting" panose="03020402040406030203" pitchFamily="66" charset="-78"/>
              <a:cs typeface="Urdu Typesetting" panose="03020402040406030203" pitchFamily="66" charset="-78"/>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Group 2"/>
          <p:cNvGraphicFramePr>
            <a:graphicFrameLocks noGrp="1"/>
          </p:cNvGraphicFramePr>
          <p:nvPr>
            <p:extLst>
              <p:ext uri="{D42A27DB-BD31-4B8C-83A1-F6EECF244321}">
                <p14:modId xmlns:p14="http://schemas.microsoft.com/office/powerpoint/2010/main" val="1330199529"/>
              </p:ext>
            </p:extLst>
          </p:nvPr>
        </p:nvGraphicFramePr>
        <p:xfrm>
          <a:off x="408955" y="4297680"/>
          <a:ext cx="11376000" cy="246888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097280">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ur-PK" sz="2400" b="1" i="0" u="none" strike="noStrike" cap="none" normalizeH="0" baseline="0" dirty="0" smtClean="0">
                          <a:ln>
                            <a:noFill/>
                          </a:ln>
                          <a:solidFill>
                            <a:schemeClr val="tx1"/>
                          </a:solidFill>
                          <a:effectLst/>
                          <a:latin typeface="Urdu Typesetting" panose="03020402040406030203" pitchFamily="66" charset="-78"/>
                          <a:ea typeface="MS UI Gothic" panose="020B0600070205080204" pitchFamily="34" charset="-128"/>
                          <a:cs typeface="Urdu Typesetting" panose="03020402040406030203" pitchFamily="66" charset="-78"/>
                        </a:rPr>
                        <a:t>نقصان: </a:t>
                      </a:r>
                      <a:r>
                        <a:rPr kumimoji="0" lang="ur-PK" sz="2400" b="0" i="0" u="none" strike="noStrike" cap="none" normalizeH="0" baseline="0" dirty="0" smtClean="0">
                          <a:ln>
                            <a:noFill/>
                          </a:ln>
                          <a:solidFill>
                            <a:schemeClr val="tx1"/>
                          </a:solidFill>
                          <a:effectLst/>
                          <a:latin typeface="Urdu Typesetting" panose="03020402040406030203" pitchFamily="66" charset="-78"/>
                          <a:ea typeface="MS UI Gothic" panose="020B0600070205080204" pitchFamily="34" charset="-128"/>
                          <a:cs typeface="Urdu Typesetting" panose="03020402040406030203" pitchFamily="66" charset="-78"/>
                        </a:rPr>
                        <a:t>خود کی تعریف تکبر لگتا ہے۔</a:t>
                      </a:r>
                    </a:p>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ur-PK" sz="2400" b="1" i="0" u="none" strike="noStrike" cap="none" normalizeH="0" baseline="0" dirty="0" smtClean="0">
                          <a:ln>
                            <a:noFill/>
                          </a:ln>
                          <a:solidFill>
                            <a:schemeClr val="tx1"/>
                          </a:solidFill>
                          <a:effectLst/>
                          <a:latin typeface="Urdu Typesetting" panose="03020402040406030203" pitchFamily="66" charset="-78"/>
                          <a:ea typeface="MS UI Gothic" panose="020B0600070205080204" pitchFamily="34" charset="-128"/>
                          <a:cs typeface="Urdu Typesetting" panose="03020402040406030203" pitchFamily="66" charset="-78"/>
                        </a:rPr>
                        <a:t>فائدہ: </a:t>
                      </a:r>
                      <a:r>
                        <a:rPr kumimoji="0" lang="ur-PK" sz="2400" b="0" i="0" u="none" strike="noStrike" cap="none" normalizeH="0" baseline="0" dirty="0" smtClean="0">
                          <a:ln>
                            <a:noFill/>
                          </a:ln>
                          <a:solidFill>
                            <a:schemeClr val="tx1"/>
                          </a:solidFill>
                          <a:effectLst/>
                          <a:latin typeface="Urdu Typesetting" panose="03020402040406030203" pitchFamily="66" charset="-78"/>
                          <a:ea typeface="MS UI Gothic" panose="020B0600070205080204" pitchFamily="34" charset="-128"/>
                          <a:cs typeface="Urdu Typesetting" panose="03020402040406030203" pitchFamily="66" charset="-78"/>
                        </a:rPr>
                        <a:t>خود اعتمادی کو بڑھاتا ہے۔</a:t>
                      </a:r>
                      <a:endParaRPr kumimoji="0" lang="en-US" sz="2400" b="0" i="0" u="none" strike="noStrike" cap="none" normalizeH="0" baseline="0" dirty="0">
                        <a:ln>
                          <a:noFill/>
                        </a:ln>
                        <a:solidFill>
                          <a:schemeClr val="tx1"/>
                        </a:solidFill>
                        <a:effectLst/>
                        <a:latin typeface="Urdu Typesetting" panose="03020402040406030203" pitchFamily="66" charset="-78"/>
                        <a:ea typeface="MS UI Gothic" panose="020B0600070205080204" pitchFamily="34" charset="-128"/>
                        <a:cs typeface="Urdu Typesetting" panose="03020402040406030203" pitchFamily="66" charset="-78"/>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ur-PK" sz="2400" b="1" i="0" u="none" strike="noStrike" cap="none" normalizeH="0" baseline="0" dirty="0" smtClean="0">
                          <a:ln>
                            <a:noFill/>
                          </a:ln>
                          <a:solidFill>
                            <a:schemeClr val="tx1"/>
                          </a:solidFill>
                          <a:effectLst/>
                          <a:latin typeface="Urdu Typesetting" panose="03020402040406030203" pitchFamily="66" charset="-78"/>
                          <a:ea typeface="MS UI Gothic" panose="020B0600070205080204" pitchFamily="34" charset="-128"/>
                          <a:cs typeface="Urdu Typesetting" panose="03020402040406030203" pitchFamily="66" charset="-78"/>
                        </a:rPr>
                        <a:t>اپنے آپ سے منسوب کرنا</a:t>
                      </a:r>
                    </a:p>
                    <a:p>
                      <a:pPr marL="0" marR="0" lvl="0" indent="0" algn="r" defTabSz="914400" rtl="0" eaLnBrk="1" fontAlgn="base" latinLnBrk="0" hangingPunct="1">
                        <a:lnSpc>
                          <a:spcPct val="100000"/>
                        </a:lnSpc>
                        <a:spcBef>
                          <a:spcPct val="20000"/>
                        </a:spcBef>
                        <a:spcAft>
                          <a:spcPct val="0"/>
                        </a:spcAft>
                        <a:buClr>
                          <a:srgbClr val="336699"/>
                        </a:buClr>
                        <a:buSzTx/>
                        <a:buFontTx/>
                        <a:buNone/>
                        <a:tabLst/>
                      </a:pPr>
                      <a:r>
                        <a:rPr kumimoji="0" lang="ar-AE"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(مثال کے طور پر "جیسا کہ آپ نے پہلے کہا، میں غیر معمولی</a:t>
                      </a:r>
                      <a:r>
                        <a:rPr kumimoji="0" lang="ur-PK"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 طور پر</a:t>
                      </a:r>
                      <a:r>
                        <a:rPr kumimoji="0" lang="ar-AE"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 باصلاحیت ہوں۔")</a:t>
                      </a:r>
                      <a:endParaRPr kumimoji="0" lang="en-GB" sz="18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371600">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ur-PK" sz="2400" b="1" i="0" u="none" strike="noStrike" cap="none" normalizeH="0" baseline="0" dirty="0" smtClean="0">
                          <a:ln>
                            <a:noFill/>
                          </a:ln>
                          <a:solidFill>
                            <a:schemeClr val="tx1"/>
                          </a:solidFill>
                          <a:effectLst/>
                          <a:latin typeface="Urdu Typesetting" panose="03020402040406030203" pitchFamily="66" charset="-78"/>
                          <a:ea typeface="MS UI Gothic" panose="020B0600070205080204" pitchFamily="34" charset="-128"/>
                          <a:cs typeface="Urdu Typesetting" panose="03020402040406030203" pitchFamily="66" charset="-78"/>
                        </a:rPr>
                        <a:t>فائدہ: ؟؟؟</a:t>
                      </a:r>
                    </a:p>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ur-PK" sz="2400" b="1" i="0" u="none" strike="noStrike" cap="none" normalizeH="0" baseline="0" dirty="0" smtClean="0">
                          <a:ln>
                            <a:noFill/>
                          </a:ln>
                          <a:solidFill>
                            <a:schemeClr val="tx1"/>
                          </a:solidFill>
                          <a:effectLst/>
                          <a:latin typeface="Urdu Typesetting" panose="03020402040406030203" pitchFamily="66" charset="-78"/>
                          <a:ea typeface="MS UI Gothic" panose="020B0600070205080204" pitchFamily="34" charset="-128"/>
                          <a:cs typeface="Urdu Typesetting" panose="03020402040406030203" pitchFamily="66" charset="-78"/>
                        </a:rPr>
                        <a:t>نقصان: ؟؟؟</a:t>
                      </a:r>
                      <a:endParaRPr kumimoji="0" lang="en-US" sz="2400" b="1" i="0" u="none" strike="noStrike" cap="none" normalizeH="0" baseline="0" dirty="0">
                        <a:ln>
                          <a:noFill/>
                        </a:ln>
                        <a:solidFill>
                          <a:schemeClr val="tx1"/>
                        </a:solidFill>
                        <a:effectLst/>
                        <a:latin typeface="Urdu Typesetting" panose="03020402040406030203" pitchFamily="66" charset="-78"/>
                        <a:ea typeface="MS UI Gothic" panose="020B0600070205080204" pitchFamily="34" charset="-128"/>
                        <a:cs typeface="Urdu Typesetting" panose="03020402040406030203" pitchFamily="66" charset="-78"/>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0" eaLnBrk="1" fontAlgn="base" latinLnBrk="0" hangingPunct="1">
                        <a:lnSpc>
                          <a:spcPct val="100000"/>
                        </a:lnSpc>
                        <a:spcBef>
                          <a:spcPct val="20000"/>
                        </a:spcBef>
                        <a:spcAft>
                          <a:spcPct val="0"/>
                        </a:spcAft>
                        <a:buClr>
                          <a:srgbClr val="336699"/>
                        </a:buClr>
                        <a:buSzTx/>
                        <a:buFontTx/>
                        <a:buNone/>
                        <a:tabLst/>
                        <a:defRPr/>
                      </a:pPr>
                      <a:r>
                        <a:rPr kumimoji="0" lang="ur-PK" sz="2400" b="1" i="0" u="none" strike="noStrike" cap="none" normalizeH="0" baseline="0" dirty="0" smtClean="0">
                          <a:ln>
                            <a:noFill/>
                          </a:ln>
                          <a:solidFill>
                            <a:schemeClr val="tx1"/>
                          </a:solidFill>
                          <a:effectLst/>
                          <a:latin typeface="Urdu Typesetting" panose="03020402040406030203" pitchFamily="66" charset="-78"/>
                          <a:ea typeface="MS UI Gothic" panose="020B0600070205080204" pitchFamily="34" charset="-128"/>
                          <a:cs typeface="Urdu Typesetting" panose="03020402040406030203" pitchFamily="66" charset="-78"/>
                        </a:rPr>
                        <a:t>دوسروں/موقع سے منسوب کرنا</a:t>
                      </a:r>
                      <a:r>
                        <a:rPr kumimoji="0" lang="en-US" sz="2400" b="1"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
                      </a:r>
                      <a:br>
                        <a:rPr kumimoji="0" lang="en-US" sz="2400" b="1"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br>
                      <a:r>
                        <a:rPr kumimoji="0" lang="ar-AE"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(مثال کے طور پر "میں اپنے اساتذہ اور اپنے والدین کا سب کچھ مقروض ہوں۔")</a:t>
                      </a:r>
                      <a:endParaRPr kumimoji="0" lang="en-GB"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0" name="Picture 13" descr="Pokal"/>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85987" y="2098576"/>
            <a:ext cx="2011680" cy="2177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76" name="AutoShape 34"/>
          <p:cNvSpPr>
            <a:spLocks noChangeArrowheads="1"/>
          </p:cNvSpPr>
          <p:nvPr/>
        </p:nvSpPr>
        <p:spPr bwMode="auto">
          <a:xfrm>
            <a:off x="7105699" y="1813842"/>
            <a:ext cx="3321555" cy="679054"/>
          </a:xfrm>
          <a:prstGeom prst="wedgeRoundRectCallout">
            <a:avLst>
              <a:gd name="adj1" fmla="val -62279"/>
              <a:gd name="adj2" fmla="val 40422"/>
              <a:gd name="adj3" fmla="val 16667"/>
            </a:avLst>
          </a:prstGeom>
          <a:solidFill>
            <a:schemeClr val="bg1"/>
          </a:solidFill>
          <a:ln w="9525">
            <a:solidFill>
              <a:schemeClr val="tx1"/>
            </a:solidFill>
            <a:miter lim="800000"/>
            <a:headEnd/>
            <a:tailEnd/>
          </a:ln>
        </p:spPr>
        <p:txBody>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eaLnBrk="1" hangingPunct="1">
              <a:spcBef>
                <a:spcPct val="0"/>
              </a:spcBef>
              <a:buClrTx/>
              <a:buFontTx/>
              <a:buNone/>
            </a:pPr>
            <a:r>
              <a:rPr lang="ar-AE" altLang="de-DE" sz="2000" dirty="0">
                <a:latin typeface="Urdu Typesetting" panose="03020402040406030203" pitchFamily="66" charset="-78"/>
                <a:cs typeface="Urdu Typesetting" panose="03020402040406030203" pitchFamily="66" charset="-78"/>
              </a:rPr>
              <a:t>ایوارڈ جیتنے پر مبارکباد۔ تم نے یہ کیسے کیا؟</a:t>
            </a:r>
            <a:endParaRPr lang="en-CA" altLang="de-DE" sz="2000" dirty="0">
              <a:latin typeface="Urdu Typesetting" panose="03020402040406030203" pitchFamily="66" charset="-78"/>
              <a:cs typeface="Urdu Typesetting" panose="03020402040406030203" pitchFamily="66" charset="-78"/>
            </a:endParaRPr>
          </a:p>
        </p:txBody>
      </p:sp>
      <p:sp>
        <p:nvSpPr>
          <p:cNvPr id="2" name="Title 1"/>
          <p:cNvSpPr>
            <a:spLocks noGrp="1"/>
          </p:cNvSpPr>
          <p:nvPr>
            <p:ph type="title"/>
          </p:nvPr>
        </p:nvSpPr>
        <p:spPr>
          <a:xfrm>
            <a:off x="408955" y="1124744"/>
            <a:ext cx="11376000" cy="512448"/>
          </a:xfrm>
        </p:spPr>
        <p:txBody>
          <a:bodyPr vert="horz" lIns="0" tIns="0" rIns="0" bIns="0" rtlCol="0" anchor="t">
            <a:spAutoFit/>
          </a:bodyPr>
          <a:lstStyle/>
          <a:p>
            <a:pPr algn="r" defTabSz="914377">
              <a:spcBef>
                <a:spcPts val="0"/>
              </a:spcBef>
            </a:pPr>
            <a:r>
              <a:rPr lang="ur-PK" sz="3600" dirty="0">
                <a:latin typeface="Urdu Typesetting" panose="03020402040406030203" pitchFamily="66" charset="-78"/>
                <a:cs typeface="Urdu Typesetting" panose="03020402040406030203" pitchFamily="66" charset="-78"/>
              </a:rPr>
              <a:t>کچھ منسوب کرنے کے طریقوں کا </a:t>
            </a:r>
            <a:r>
              <a:rPr lang="ur-PK" sz="3600" dirty="0" smtClean="0">
                <a:latin typeface="Urdu Typesetting" panose="03020402040406030203" pitchFamily="66" charset="-78"/>
                <a:cs typeface="Urdu Typesetting" panose="03020402040406030203" pitchFamily="66" charset="-78"/>
              </a:rPr>
              <a:t>مثبت </a:t>
            </a:r>
            <a:r>
              <a:rPr lang="ur-PK" sz="3600" dirty="0">
                <a:latin typeface="Urdu Typesetting" panose="03020402040406030203" pitchFamily="66" charset="-78"/>
                <a:cs typeface="Urdu Typesetting" panose="03020402040406030203" pitchFamily="66" charset="-78"/>
              </a:rPr>
              <a:t>واقعات پر اثر!</a:t>
            </a:r>
            <a:endParaRPr lang="en-US" sz="3600" dirty="0">
              <a:latin typeface="Urdu Typesetting" panose="03020402040406030203" pitchFamily="66" charset="-78"/>
              <a:cs typeface="Urdu Typesetting" panose="03020402040406030203" pitchFamily="66" charset="-78"/>
            </a:endParaRPr>
          </a:p>
        </p:txBody>
      </p:sp>
      <p:pic>
        <p:nvPicPr>
          <p:cNvPr id="9" name="Picture 1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p:blipFill>
        <p:spPr bwMode="auto">
          <a:xfrm>
            <a:off x="1345059" y="2007316"/>
            <a:ext cx="640080"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e-DE">
                <a:solidFill>
                  <a:srgbClr val="333333"/>
                </a:solidFill>
                <a:latin typeface="Urdu Typesetting" panose="03020402040406030203" pitchFamily="66" charset="-78"/>
                <a:cs typeface="Urdu Typesetting" panose="03020402040406030203" pitchFamily="66" charset="-78"/>
              </a:rPr>
              <a:t>Metacognitive Training 1 - Attribution</a:t>
            </a:r>
          </a:p>
        </p:txBody>
      </p:sp>
      <p:sp>
        <p:nvSpPr>
          <p:cNvPr id="5" name="Slide Number Placeholder 4"/>
          <p:cNvSpPr>
            <a:spLocks noGrp="1"/>
          </p:cNvSpPr>
          <p:nvPr>
            <p:ph type="sldNum" sz="quarter" idx="12"/>
          </p:nvPr>
        </p:nvSpPr>
        <p:spPr/>
        <p:txBody>
          <a:bodyPr/>
          <a:lstStyle/>
          <a:p>
            <a:pPr>
              <a:defRPr/>
            </a:pPr>
            <a:fld id="{CBAC4CD7-AD2D-4BD2-8128-BE7C085E37A6}" type="slidenum">
              <a:rPr lang="de-DE" altLang="de-DE" smtClean="0">
                <a:solidFill>
                  <a:srgbClr val="333333"/>
                </a:solidFill>
                <a:latin typeface="Urdu Typesetting" panose="03020402040406030203" pitchFamily="66" charset="-78"/>
                <a:cs typeface="Urdu Typesetting" panose="03020402040406030203" pitchFamily="66" charset="-78"/>
              </a:rPr>
              <a:pPr>
                <a:defRPr/>
              </a:pPr>
              <a:t>20</a:t>
            </a:fld>
            <a:endParaRPr lang="de-DE" altLang="de-DE">
              <a:solidFill>
                <a:srgbClr val="333333"/>
              </a:solidFill>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20178795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Group 2"/>
          <p:cNvGraphicFramePr>
            <a:graphicFrameLocks noGrp="1"/>
          </p:cNvGraphicFramePr>
          <p:nvPr>
            <p:extLst>
              <p:ext uri="{D42A27DB-BD31-4B8C-83A1-F6EECF244321}">
                <p14:modId xmlns:p14="http://schemas.microsoft.com/office/powerpoint/2010/main" val="1323200893"/>
              </p:ext>
            </p:extLst>
          </p:nvPr>
        </p:nvGraphicFramePr>
        <p:xfrm>
          <a:off x="408955" y="4297680"/>
          <a:ext cx="11376000" cy="246888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097280">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ur-PK" sz="2400" b="1" i="0" u="none" strike="noStrike" cap="none" normalizeH="0" baseline="0" dirty="0" smtClean="0">
                          <a:ln>
                            <a:noFill/>
                          </a:ln>
                          <a:solidFill>
                            <a:schemeClr val="tx1"/>
                          </a:solidFill>
                          <a:effectLst/>
                          <a:latin typeface="Urdu Typesetting" panose="03020402040406030203" pitchFamily="66" charset="-78"/>
                          <a:ea typeface="MS UI Gothic" panose="020B0600070205080204" pitchFamily="34" charset="-128"/>
                          <a:cs typeface="Urdu Typesetting" panose="03020402040406030203" pitchFamily="66" charset="-78"/>
                        </a:rPr>
                        <a:t>نقصان: </a:t>
                      </a:r>
                      <a:r>
                        <a:rPr kumimoji="0" lang="ur-PK" sz="2400" b="0" i="0" u="none" strike="noStrike" cap="none" normalizeH="0" baseline="0" dirty="0" smtClean="0">
                          <a:ln>
                            <a:noFill/>
                          </a:ln>
                          <a:solidFill>
                            <a:schemeClr val="tx1"/>
                          </a:solidFill>
                          <a:effectLst/>
                          <a:latin typeface="Urdu Typesetting" panose="03020402040406030203" pitchFamily="66" charset="-78"/>
                          <a:ea typeface="MS UI Gothic" panose="020B0600070205080204" pitchFamily="34" charset="-128"/>
                          <a:cs typeface="Urdu Typesetting" panose="03020402040406030203" pitchFamily="66" charset="-78"/>
                        </a:rPr>
                        <a:t>خود کی تعریف تکبر لگتا ہے۔</a:t>
                      </a:r>
                    </a:p>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ur-PK" sz="2400" b="1" i="0" u="none" strike="noStrike" cap="none" normalizeH="0" baseline="0" dirty="0" smtClean="0">
                          <a:ln>
                            <a:noFill/>
                          </a:ln>
                          <a:solidFill>
                            <a:schemeClr val="tx1"/>
                          </a:solidFill>
                          <a:effectLst/>
                          <a:latin typeface="Urdu Typesetting" panose="03020402040406030203" pitchFamily="66" charset="-78"/>
                          <a:ea typeface="MS UI Gothic" panose="020B0600070205080204" pitchFamily="34" charset="-128"/>
                          <a:cs typeface="Urdu Typesetting" panose="03020402040406030203" pitchFamily="66" charset="-78"/>
                        </a:rPr>
                        <a:t>فائدہ: </a:t>
                      </a:r>
                      <a:r>
                        <a:rPr kumimoji="0" lang="ur-PK" sz="2400" b="0" i="0" u="none" strike="noStrike" cap="none" normalizeH="0" baseline="0" dirty="0" smtClean="0">
                          <a:ln>
                            <a:noFill/>
                          </a:ln>
                          <a:solidFill>
                            <a:schemeClr val="tx1"/>
                          </a:solidFill>
                          <a:effectLst/>
                          <a:latin typeface="Urdu Typesetting" panose="03020402040406030203" pitchFamily="66" charset="-78"/>
                          <a:ea typeface="MS UI Gothic" panose="020B0600070205080204" pitchFamily="34" charset="-128"/>
                          <a:cs typeface="Urdu Typesetting" panose="03020402040406030203" pitchFamily="66" charset="-78"/>
                        </a:rPr>
                        <a:t>خود اعتمادی کو بڑھاتا ہے۔</a:t>
                      </a:r>
                      <a:endParaRPr kumimoji="0" lang="en-US" sz="2400" b="0" i="0" u="none" strike="noStrike" cap="none" normalizeH="0" baseline="0" dirty="0">
                        <a:ln>
                          <a:noFill/>
                        </a:ln>
                        <a:solidFill>
                          <a:schemeClr val="tx1"/>
                        </a:solidFill>
                        <a:effectLst/>
                        <a:latin typeface="Urdu Typesetting" panose="03020402040406030203" pitchFamily="66" charset="-78"/>
                        <a:ea typeface="MS UI Gothic" panose="020B0600070205080204" pitchFamily="34" charset="-128"/>
                        <a:cs typeface="Urdu Typesetting" panose="03020402040406030203" pitchFamily="66" charset="-78"/>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ur-PK" sz="2400" b="1" i="0" u="none" strike="noStrike" cap="none" normalizeH="0" baseline="0" dirty="0" smtClean="0">
                          <a:ln>
                            <a:noFill/>
                          </a:ln>
                          <a:solidFill>
                            <a:schemeClr val="tx1"/>
                          </a:solidFill>
                          <a:effectLst/>
                          <a:latin typeface="Urdu Typesetting" panose="03020402040406030203" pitchFamily="66" charset="-78"/>
                          <a:ea typeface="MS UI Gothic" panose="020B0600070205080204" pitchFamily="34" charset="-128"/>
                          <a:cs typeface="Urdu Typesetting" panose="03020402040406030203" pitchFamily="66" charset="-78"/>
                        </a:rPr>
                        <a:t>اپنے آپ سے منسوب کرنا</a:t>
                      </a:r>
                    </a:p>
                    <a:p>
                      <a:pPr marL="0" marR="0" lvl="0" indent="0" algn="r" defTabSz="914400" rtl="0" eaLnBrk="1" fontAlgn="base" latinLnBrk="0" hangingPunct="1">
                        <a:lnSpc>
                          <a:spcPct val="100000"/>
                        </a:lnSpc>
                        <a:spcBef>
                          <a:spcPct val="20000"/>
                        </a:spcBef>
                        <a:spcAft>
                          <a:spcPct val="0"/>
                        </a:spcAft>
                        <a:buClr>
                          <a:srgbClr val="336699"/>
                        </a:buClr>
                        <a:buSzTx/>
                        <a:buFontTx/>
                        <a:buNone/>
                        <a:tabLst/>
                      </a:pPr>
                      <a:r>
                        <a:rPr kumimoji="0" lang="ar-AE"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(مثال کے طور پر "جیسا کہ آپ نے پہلے کہا، میں غیر معمولی</a:t>
                      </a:r>
                      <a:r>
                        <a:rPr kumimoji="0" lang="ur-PK"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 طور پر</a:t>
                      </a:r>
                      <a:r>
                        <a:rPr kumimoji="0" lang="ar-AE"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 باصلاحیت ہوں۔")</a:t>
                      </a:r>
                      <a:endParaRPr kumimoji="0" lang="en-GB" sz="18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371600">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ur-PK" sz="2400" b="1" i="0" u="none" strike="noStrike" cap="none" normalizeH="0" baseline="0" dirty="0" smtClean="0">
                          <a:ln>
                            <a:noFill/>
                          </a:ln>
                          <a:solidFill>
                            <a:schemeClr val="tx1"/>
                          </a:solidFill>
                          <a:effectLst/>
                          <a:latin typeface="Urdu Typesetting" panose="03020402040406030203" pitchFamily="66" charset="-78"/>
                          <a:ea typeface="MS UI Gothic" panose="020B0600070205080204" pitchFamily="34" charset="-128"/>
                          <a:cs typeface="Urdu Typesetting" panose="03020402040406030203" pitchFamily="66" charset="-78"/>
                        </a:rPr>
                        <a:t>نقصان: </a:t>
                      </a:r>
                      <a:r>
                        <a:rPr kumimoji="0" lang="ur-PK" sz="2400" b="0" i="0" u="none" strike="noStrike" cap="none" normalizeH="0" baseline="0" dirty="0" smtClean="0">
                          <a:ln>
                            <a:noFill/>
                          </a:ln>
                          <a:solidFill>
                            <a:schemeClr val="tx1"/>
                          </a:solidFill>
                          <a:effectLst/>
                          <a:latin typeface="Urdu Typesetting" panose="03020402040406030203" pitchFamily="66" charset="-78"/>
                          <a:ea typeface="MS UI Gothic" panose="020B0600070205080204" pitchFamily="34" charset="-128"/>
                          <a:cs typeface="Urdu Typesetting" panose="03020402040406030203" pitchFamily="66" charset="-78"/>
                        </a:rPr>
                        <a:t>اپنی ہی کامیابیوں کو کم کرنے سے خود اعتمادی کم ہوتی ہے۔</a:t>
                      </a:r>
                    </a:p>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ur-PK" sz="2400" b="1" i="0" u="none" strike="noStrike" cap="none" normalizeH="0" baseline="0" dirty="0" smtClean="0">
                          <a:ln>
                            <a:noFill/>
                          </a:ln>
                          <a:solidFill>
                            <a:schemeClr val="tx1"/>
                          </a:solidFill>
                          <a:effectLst/>
                          <a:latin typeface="Urdu Typesetting" panose="03020402040406030203" pitchFamily="66" charset="-78"/>
                          <a:ea typeface="MS UI Gothic" panose="020B0600070205080204" pitchFamily="34" charset="-128"/>
                          <a:cs typeface="Urdu Typesetting" panose="03020402040406030203" pitchFamily="66" charset="-78"/>
                        </a:rPr>
                        <a:t>فائدہ:</a:t>
                      </a:r>
                      <a:r>
                        <a:rPr kumimoji="0" lang="ur-PK" sz="2400" b="0" i="0" u="none" strike="noStrike" cap="none" normalizeH="0" baseline="0" dirty="0" smtClean="0">
                          <a:ln>
                            <a:noFill/>
                          </a:ln>
                          <a:solidFill>
                            <a:schemeClr val="tx1"/>
                          </a:solidFill>
                          <a:effectLst/>
                          <a:latin typeface="Urdu Typesetting" panose="03020402040406030203" pitchFamily="66" charset="-78"/>
                          <a:ea typeface="MS UI Gothic" panose="020B0600070205080204" pitchFamily="34" charset="-128"/>
                          <a:cs typeface="Urdu Typesetting" panose="03020402040406030203" pitchFamily="66" charset="-78"/>
                        </a:rPr>
                        <a:t> آپ کو معمولی اور حقیقی "ٹیم پلیئر" سمجھا جاتا ہے</a:t>
                      </a:r>
                      <a:endParaRPr kumimoji="0" lang="en-US" sz="2400" b="0" i="0" u="none" strike="noStrike" cap="none" normalizeH="0" baseline="0" dirty="0">
                        <a:ln>
                          <a:noFill/>
                        </a:ln>
                        <a:solidFill>
                          <a:schemeClr val="tx1"/>
                        </a:solidFill>
                        <a:effectLst/>
                        <a:latin typeface="Urdu Typesetting" panose="03020402040406030203" pitchFamily="66" charset="-78"/>
                        <a:ea typeface="MS UI Gothic" panose="020B0600070205080204" pitchFamily="34" charset="-128"/>
                        <a:cs typeface="Urdu Typesetting" panose="03020402040406030203" pitchFamily="66" charset="-78"/>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0" eaLnBrk="1" fontAlgn="base" latinLnBrk="0" hangingPunct="1">
                        <a:lnSpc>
                          <a:spcPct val="100000"/>
                        </a:lnSpc>
                        <a:spcBef>
                          <a:spcPct val="20000"/>
                        </a:spcBef>
                        <a:spcAft>
                          <a:spcPct val="0"/>
                        </a:spcAft>
                        <a:buClr>
                          <a:srgbClr val="336699"/>
                        </a:buClr>
                        <a:buSzTx/>
                        <a:buFontTx/>
                        <a:buNone/>
                        <a:tabLst/>
                        <a:defRPr/>
                      </a:pPr>
                      <a:r>
                        <a:rPr kumimoji="0" lang="ur-PK" sz="2400" b="1" i="0" u="none" strike="noStrike" cap="none" normalizeH="0" baseline="0" dirty="0" smtClean="0">
                          <a:ln>
                            <a:noFill/>
                          </a:ln>
                          <a:solidFill>
                            <a:schemeClr val="tx1"/>
                          </a:solidFill>
                          <a:effectLst/>
                          <a:latin typeface="Urdu Typesetting" panose="03020402040406030203" pitchFamily="66" charset="-78"/>
                          <a:ea typeface="MS UI Gothic" panose="020B0600070205080204" pitchFamily="34" charset="-128"/>
                          <a:cs typeface="Urdu Typesetting" panose="03020402040406030203" pitchFamily="66" charset="-78"/>
                        </a:rPr>
                        <a:t>دوسروں/موقع سے منسوب کرنا</a:t>
                      </a:r>
                      <a:r>
                        <a:rPr kumimoji="0" lang="en-US" sz="2400" b="1"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
                      </a:r>
                      <a:br>
                        <a:rPr kumimoji="0" lang="en-US" sz="2400" b="1"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br>
                      <a:r>
                        <a:rPr kumimoji="0" lang="ar-AE"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(مثال کے طور پر "میں اپنے اساتذہ اور اپنے والدین کا سب کچھ مقروض ہوں۔")</a:t>
                      </a:r>
                      <a:endParaRPr kumimoji="0" lang="en-GB"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0" name="Picture 13" descr="Pokal"/>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85987" y="2098576"/>
            <a:ext cx="2011680" cy="2177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76" name="AutoShape 34"/>
          <p:cNvSpPr>
            <a:spLocks noChangeArrowheads="1"/>
          </p:cNvSpPr>
          <p:nvPr/>
        </p:nvSpPr>
        <p:spPr bwMode="auto">
          <a:xfrm>
            <a:off x="7105699" y="1813842"/>
            <a:ext cx="3321555" cy="679054"/>
          </a:xfrm>
          <a:prstGeom prst="wedgeRoundRectCallout">
            <a:avLst>
              <a:gd name="adj1" fmla="val -62279"/>
              <a:gd name="adj2" fmla="val 40422"/>
              <a:gd name="adj3" fmla="val 16667"/>
            </a:avLst>
          </a:prstGeom>
          <a:solidFill>
            <a:schemeClr val="bg1"/>
          </a:solidFill>
          <a:ln w="9525">
            <a:solidFill>
              <a:schemeClr val="tx1"/>
            </a:solidFill>
            <a:miter lim="800000"/>
            <a:headEnd/>
            <a:tailEnd/>
          </a:ln>
        </p:spPr>
        <p:txBody>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eaLnBrk="1" hangingPunct="1">
              <a:spcBef>
                <a:spcPct val="0"/>
              </a:spcBef>
              <a:buClrTx/>
              <a:buFontTx/>
              <a:buNone/>
            </a:pPr>
            <a:r>
              <a:rPr lang="ar-AE" altLang="de-DE" sz="2000" dirty="0">
                <a:latin typeface="Urdu Typesetting" panose="03020402040406030203" pitchFamily="66" charset="-78"/>
                <a:cs typeface="Urdu Typesetting" panose="03020402040406030203" pitchFamily="66" charset="-78"/>
              </a:rPr>
              <a:t>ایوارڈ جیتنے پر مبارکباد۔ تم نے یہ کیسے کیا؟</a:t>
            </a:r>
            <a:endParaRPr lang="en-CA" altLang="de-DE" sz="2000" dirty="0">
              <a:latin typeface="Urdu Typesetting" panose="03020402040406030203" pitchFamily="66" charset="-78"/>
              <a:cs typeface="Urdu Typesetting" panose="03020402040406030203" pitchFamily="66" charset="-78"/>
            </a:endParaRPr>
          </a:p>
        </p:txBody>
      </p:sp>
      <p:sp>
        <p:nvSpPr>
          <p:cNvPr id="2" name="Title 1"/>
          <p:cNvSpPr>
            <a:spLocks noGrp="1"/>
          </p:cNvSpPr>
          <p:nvPr>
            <p:ph type="title"/>
          </p:nvPr>
        </p:nvSpPr>
        <p:spPr>
          <a:xfrm>
            <a:off x="408955" y="1124744"/>
            <a:ext cx="11376000" cy="512448"/>
          </a:xfrm>
        </p:spPr>
        <p:txBody>
          <a:bodyPr vert="horz" lIns="0" tIns="0" rIns="0" bIns="0" rtlCol="0" anchor="t">
            <a:spAutoFit/>
          </a:bodyPr>
          <a:lstStyle/>
          <a:p>
            <a:pPr algn="r" defTabSz="914377">
              <a:spcBef>
                <a:spcPts val="0"/>
              </a:spcBef>
            </a:pPr>
            <a:r>
              <a:rPr lang="ur-PK" sz="3600" dirty="0">
                <a:latin typeface="Urdu Typesetting" panose="03020402040406030203" pitchFamily="66" charset="-78"/>
                <a:cs typeface="Urdu Typesetting" panose="03020402040406030203" pitchFamily="66" charset="-78"/>
              </a:rPr>
              <a:t>کچھ منسوب کرنے کے طریقوں کا </a:t>
            </a:r>
            <a:r>
              <a:rPr lang="ur-PK" sz="3600" dirty="0" smtClean="0">
                <a:latin typeface="Urdu Typesetting" panose="03020402040406030203" pitchFamily="66" charset="-78"/>
                <a:cs typeface="Urdu Typesetting" panose="03020402040406030203" pitchFamily="66" charset="-78"/>
              </a:rPr>
              <a:t>مثبت </a:t>
            </a:r>
            <a:r>
              <a:rPr lang="ur-PK" sz="3600" dirty="0">
                <a:latin typeface="Urdu Typesetting" panose="03020402040406030203" pitchFamily="66" charset="-78"/>
                <a:cs typeface="Urdu Typesetting" panose="03020402040406030203" pitchFamily="66" charset="-78"/>
              </a:rPr>
              <a:t>واقعات پر اثر!</a:t>
            </a:r>
            <a:endParaRPr lang="en-US" sz="3600" dirty="0">
              <a:latin typeface="Urdu Typesetting" panose="03020402040406030203" pitchFamily="66" charset="-78"/>
              <a:cs typeface="Urdu Typesetting" panose="03020402040406030203" pitchFamily="66" charset="-78"/>
            </a:endParaRPr>
          </a:p>
        </p:txBody>
      </p:sp>
      <p:pic>
        <p:nvPicPr>
          <p:cNvPr id="9" name="Picture 1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p:blipFill>
        <p:spPr bwMode="auto">
          <a:xfrm>
            <a:off x="1345059" y="2007316"/>
            <a:ext cx="640080"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e-DE">
                <a:solidFill>
                  <a:srgbClr val="333333"/>
                </a:solidFill>
                <a:latin typeface="Urdu Typesetting" panose="03020402040406030203" pitchFamily="66" charset="-78"/>
                <a:cs typeface="Urdu Typesetting" panose="03020402040406030203" pitchFamily="66" charset="-78"/>
              </a:rPr>
              <a:t>Metacognitive Training 1 - Attribution</a:t>
            </a:r>
          </a:p>
        </p:txBody>
      </p:sp>
      <p:sp>
        <p:nvSpPr>
          <p:cNvPr id="5" name="Slide Number Placeholder 4"/>
          <p:cNvSpPr>
            <a:spLocks noGrp="1"/>
          </p:cNvSpPr>
          <p:nvPr>
            <p:ph type="sldNum" sz="quarter" idx="12"/>
          </p:nvPr>
        </p:nvSpPr>
        <p:spPr/>
        <p:txBody>
          <a:bodyPr/>
          <a:lstStyle/>
          <a:p>
            <a:pPr>
              <a:defRPr/>
            </a:pPr>
            <a:fld id="{CBAC4CD7-AD2D-4BD2-8128-BE7C085E37A6}" type="slidenum">
              <a:rPr lang="de-DE" altLang="de-DE" smtClean="0">
                <a:solidFill>
                  <a:srgbClr val="333333"/>
                </a:solidFill>
                <a:latin typeface="Urdu Typesetting" panose="03020402040406030203" pitchFamily="66" charset="-78"/>
                <a:cs typeface="Urdu Typesetting" panose="03020402040406030203" pitchFamily="66" charset="-78"/>
              </a:rPr>
              <a:pPr>
                <a:defRPr/>
              </a:pPr>
              <a:t>21</a:t>
            </a:fld>
            <a:endParaRPr lang="de-DE" altLang="de-DE">
              <a:solidFill>
                <a:srgbClr val="333333"/>
              </a:solidFill>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337412631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13" descr="Pokal"/>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85987" y="2098576"/>
            <a:ext cx="2011680" cy="2177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76" name="AutoShape 34"/>
          <p:cNvSpPr>
            <a:spLocks noChangeArrowheads="1"/>
          </p:cNvSpPr>
          <p:nvPr/>
        </p:nvSpPr>
        <p:spPr bwMode="auto">
          <a:xfrm>
            <a:off x="7105699" y="1813842"/>
            <a:ext cx="3321555" cy="679054"/>
          </a:xfrm>
          <a:prstGeom prst="wedgeRoundRectCallout">
            <a:avLst>
              <a:gd name="adj1" fmla="val -62279"/>
              <a:gd name="adj2" fmla="val 40422"/>
              <a:gd name="adj3" fmla="val 16667"/>
            </a:avLst>
          </a:prstGeom>
          <a:solidFill>
            <a:schemeClr val="bg1"/>
          </a:solidFill>
          <a:ln w="9525">
            <a:solidFill>
              <a:schemeClr val="tx1"/>
            </a:solidFill>
            <a:miter lim="800000"/>
            <a:headEnd/>
            <a:tailEnd/>
          </a:ln>
        </p:spPr>
        <p:txBody>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eaLnBrk="1" hangingPunct="1">
              <a:spcBef>
                <a:spcPct val="0"/>
              </a:spcBef>
              <a:buClrTx/>
              <a:buFontTx/>
              <a:buNone/>
            </a:pPr>
            <a:r>
              <a:rPr lang="ar-AE" altLang="de-DE" sz="2000" dirty="0">
                <a:latin typeface="Urdu Typesetting" panose="03020402040406030203" pitchFamily="66" charset="-78"/>
                <a:cs typeface="Urdu Typesetting" panose="03020402040406030203" pitchFamily="66" charset="-78"/>
              </a:rPr>
              <a:t>ایوارڈ جیتنے پر مبارکباد۔ تم نے یہ کیسے کیا؟</a:t>
            </a:r>
            <a:endParaRPr lang="en-CA" altLang="de-DE" sz="2000" dirty="0">
              <a:latin typeface="Urdu Typesetting" panose="03020402040406030203" pitchFamily="66" charset="-78"/>
              <a:cs typeface="Urdu Typesetting" panose="03020402040406030203" pitchFamily="66" charset="-78"/>
            </a:endParaRPr>
          </a:p>
        </p:txBody>
      </p:sp>
      <p:sp>
        <p:nvSpPr>
          <p:cNvPr id="2" name="Title 1"/>
          <p:cNvSpPr>
            <a:spLocks noGrp="1"/>
          </p:cNvSpPr>
          <p:nvPr>
            <p:ph type="title"/>
          </p:nvPr>
        </p:nvSpPr>
        <p:spPr>
          <a:xfrm>
            <a:off x="408955" y="1124744"/>
            <a:ext cx="11376000" cy="512448"/>
          </a:xfrm>
        </p:spPr>
        <p:txBody>
          <a:bodyPr vert="horz" lIns="0" tIns="0" rIns="0" bIns="0" rtlCol="0" anchor="t">
            <a:spAutoFit/>
          </a:bodyPr>
          <a:lstStyle/>
          <a:p>
            <a:pPr algn="r" defTabSz="914377">
              <a:spcBef>
                <a:spcPts val="0"/>
              </a:spcBef>
            </a:pPr>
            <a:r>
              <a:rPr lang="ur-PK" sz="3600" dirty="0">
                <a:latin typeface="Urdu Typesetting" panose="03020402040406030203" pitchFamily="66" charset="-78"/>
                <a:cs typeface="Urdu Typesetting" panose="03020402040406030203" pitchFamily="66" charset="-78"/>
              </a:rPr>
              <a:t>کچھ منسوب کرنے کے طریقوں کا </a:t>
            </a:r>
            <a:r>
              <a:rPr lang="ur-PK" sz="3600" dirty="0" smtClean="0">
                <a:latin typeface="Urdu Typesetting" panose="03020402040406030203" pitchFamily="66" charset="-78"/>
                <a:cs typeface="Urdu Typesetting" panose="03020402040406030203" pitchFamily="66" charset="-78"/>
              </a:rPr>
              <a:t>مثبت </a:t>
            </a:r>
            <a:r>
              <a:rPr lang="ur-PK" sz="3600" dirty="0">
                <a:latin typeface="Urdu Typesetting" panose="03020402040406030203" pitchFamily="66" charset="-78"/>
                <a:cs typeface="Urdu Typesetting" panose="03020402040406030203" pitchFamily="66" charset="-78"/>
              </a:rPr>
              <a:t>واقعات پر اثر!</a:t>
            </a:r>
            <a:endParaRPr lang="en-US" sz="3600" dirty="0">
              <a:latin typeface="Urdu Typesetting" panose="03020402040406030203" pitchFamily="66" charset="-78"/>
              <a:cs typeface="Urdu Typesetting" panose="03020402040406030203" pitchFamily="66" charset="-78"/>
            </a:endParaRPr>
          </a:p>
        </p:txBody>
      </p:sp>
      <p:pic>
        <p:nvPicPr>
          <p:cNvPr id="9" name="Picture 1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p:blipFill>
        <p:spPr bwMode="auto">
          <a:xfrm>
            <a:off x="1345059" y="2007316"/>
            <a:ext cx="640080"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e-DE">
                <a:solidFill>
                  <a:srgbClr val="333333"/>
                </a:solidFill>
                <a:latin typeface="Urdu Typesetting" panose="03020402040406030203" pitchFamily="66" charset="-78"/>
                <a:cs typeface="Urdu Typesetting" panose="03020402040406030203" pitchFamily="66" charset="-78"/>
              </a:rPr>
              <a:t>Metacognitive Training 1 - Attribution</a:t>
            </a:r>
          </a:p>
        </p:txBody>
      </p:sp>
      <p:sp>
        <p:nvSpPr>
          <p:cNvPr id="5" name="Slide Number Placeholder 4"/>
          <p:cNvSpPr>
            <a:spLocks noGrp="1"/>
          </p:cNvSpPr>
          <p:nvPr>
            <p:ph type="sldNum" sz="quarter" idx="12"/>
          </p:nvPr>
        </p:nvSpPr>
        <p:spPr/>
        <p:txBody>
          <a:bodyPr/>
          <a:lstStyle/>
          <a:p>
            <a:pPr>
              <a:defRPr/>
            </a:pPr>
            <a:fld id="{CBAC4CD7-AD2D-4BD2-8128-BE7C085E37A6}" type="slidenum">
              <a:rPr lang="de-DE" altLang="de-DE" smtClean="0">
                <a:solidFill>
                  <a:srgbClr val="333333"/>
                </a:solidFill>
                <a:latin typeface="Urdu Typesetting" panose="03020402040406030203" pitchFamily="66" charset="-78"/>
                <a:cs typeface="Urdu Typesetting" panose="03020402040406030203" pitchFamily="66" charset="-78"/>
              </a:rPr>
              <a:pPr>
                <a:defRPr/>
              </a:pPr>
              <a:t>22</a:t>
            </a:fld>
            <a:endParaRPr lang="de-DE" altLang="de-DE">
              <a:solidFill>
                <a:srgbClr val="333333"/>
              </a:solidFill>
              <a:latin typeface="Urdu Typesetting" panose="03020402040406030203" pitchFamily="66" charset="-78"/>
              <a:cs typeface="Urdu Typesetting" panose="03020402040406030203" pitchFamily="66" charset="-78"/>
            </a:endParaRPr>
          </a:p>
        </p:txBody>
      </p:sp>
      <p:graphicFrame>
        <p:nvGraphicFramePr>
          <p:cNvPr id="12" name="Group 2"/>
          <p:cNvGraphicFramePr>
            <a:graphicFrameLocks noGrp="1"/>
          </p:cNvGraphicFramePr>
          <p:nvPr>
            <p:extLst>
              <p:ext uri="{D42A27DB-BD31-4B8C-83A1-F6EECF244321}">
                <p14:modId xmlns:p14="http://schemas.microsoft.com/office/powerpoint/2010/main" val="2285433905"/>
              </p:ext>
            </p:extLst>
          </p:nvPr>
        </p:nvGraphicFramePr>
        <p:xfrm>
          <a:off x="408955" y="4297680"/>
          <a:ext cx="11375136" cy="1828800"/>
        </p:xfrm>
        <a:graphic>
          <a:graphicData uri="http://schemas.openxmlformats.org/drawingml/2006/table">
            <a:tbl>
              <a:tblPr>
                <a:tableStyleId>{21E4AEA4-8DFA-4A89-87EB-49C32662AFE0}</a:tableStyleId>
              </a:tblPr>
              <a:tblGrid>
                <a:gridCol w="11375136">
                  <a:extLst>
                    <a:ext uri="{9D8B030D-6E8A-4147-A177-3AD203B41FA5}">
                      <a16:colId xmlns:a16="http://schemas.microsoft.com/office/drawing/2014/main" val="20000"/>
                    </a:ext>
                  </a:extLst>
                </a:gridCol>
              </a:tblGrid>
              <a:tr h="457200">
                <a:tc>
                  <a:txBody>
                    <a:bodyPr/>
                    <a:lstStyle/>
                    <a:p>
                      <a:pPr marL="0" marR="0" lvl="0" indent="0" algn="r" defTabSz="914400" rtl="0" eaLnBrk="1" fontAlgn="base" latinLnBrk="0" hangingPunct="1">
                        <a:lnSpc>
                          <a:spcPct val="100000"/>
                        </a:lnSpc>
                        <a:spcBef>
                          <a:spcPct val="20000"/>
                        </a:spcBef>
                        <a:spcAft>
                          <a:spcPct val="0"/>
                        </a:spcAft>
                        <a:buClr>
                          <a:srgbClr val="336699"/>
                        </a:buClr>
                        <a:buSzTx/>
                        <a:buFontTx/>
                        <a:buNone/>
                        <a:tabLst/>
                      </a:pPr>
                      <a:r>
                        <a:rPr kumimoji="0" lang="ar-AE" sz="2000" b="0" i="0" u="none" strike="noStrike" cap="none" normalizeH="0" baseline="0" dirty="0" smtClean="0">
                          <a:ln>
                            <a:noFill/>
                          </a:ln>
                          <a:solidFill>
                            <a:srgbClr val="000000"/>
                          </a:solidFill>
                          <a:effectLst/>
                          <a:latin typeface="Urdu Typesetting" panose="03020402040406030203" pitchFamily="66" charset="-78"/>
                          <a:cs typeface="Urdu Typesetting" panose="03020402040406030203" pitchFamily="66" charset="-78"/>
                        </a:rPr>
                        <a:t>مزید متوازن جوابات (یعنی خود، دوسروں/حالات کے اثرات کو یکجا کریں؛ مختلف وضاحتیں پیش کریں):</a:t>
                      </a:r>
                      <a:endParaRPr kumimoji="0" lang="de-DE" sz="20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r" defTabSz="914400" rtl="0" eaLnBrk="1" fontAlgn="base" latinLnBrk="0" hangingPunct="1">
                        <a:lnSpc>
                          <a:spcPct val="100000"/>
                        </a:lnSpc>
                        <a:spcBef>
                          <a:spcPts val="1200"/>
                        </a:spcBef>
                        <a:spcAft>
                          <a:spcPct val="0"/>
                        </a:spcAft>
                        <a:buClr>
                          <a:srgbClr val="336699"/>
                        </a:buClr>
                        <a:buSzTx/>
                        <a:buFontTx/>
                        <a:buNone/>
                        <a:tabLst/>
                      </a:pPr>
                      <a:r>
                        <a:rPr kumimoji="0" lang="ur-PK" sz="1800" b="0" i="0" u="none" strike="noStrike" cap="none" normalizeH="0" baseline="0" dirty="0" smtClean="0">
                          <a:ln>
                            <a:noFill/>
                          </a:ln>
                          <a:solidFill>
                            <a:srgbClr val="004992"/>
                          </a:solidFill>
                          <a:effectLst/>
                          <a:latin typeface="Urdu Typesetting" panose="03020402040406030203" pitchFamily="66" charset="-78"/>
                          <a:cs typeface="Urdu Typesetting" panose="03020402040406030203" pitchFamily="66" charset="-78"/>
                        </a:rPr>
                        <a:t>؟؟؟</a:t>
                      </a:r>
                      <a:endParaRPr kumimoji="0" lang="en-US" sz="1800" b="0" i="0" u="none" strike="noStrike" cap="none" normalizeH="0" baseline="0" dirty="0">
                        <a:ln>
                          <a:noFill/>
                        </a:ln>
                        <a:solidFill>
                          <a:srgbClr val="004992"/>
                        </a:solidFill>
                        <a:effectLst/>
                        <a:latin typeface="Urdu Typesetting" panose="03020402040406030203" pitchFamily="66" charset="-78"/>
                        <a:cs typeface="Urdu Typesetting" panose="03020402040406030203" pitchFamily="66" charset="-78"/>
                      </a:endParaRPr>
                    </a:p>
                    <a:p>
                      <a:pPr marL="0" marR="0" lvl="0" indent="0" algn="r" defTabSz="914400" rtl="0" eaLnBrk="1" fontAlgn="base" latinLnBrk="0" hangingPunct="1">
                        <a:lnSpc>
                          <a:spcPct val="100000"/>
                        </a:lnSpc>
                        <a:spcBef>
                          <a:spcPts val="1200"/>
                        </a:spcBef>
                        <a:spcAft>
                          <a:spcPct val="0"/>
                        </a:spcAft>
                        <a:buClr>
                          <a:srgbClr val="336699"/>
                        </a:buClr>
                        <a:buSzTx/>
                        <a:buFontTx/>
                        <a:buNone/>
                        <a:tabLst/>
                      </a:pPr>
                      <a:r>
                        <a:rPr kumimoji="0" lang="ur-PK" sz="1800" b="0" i="0" u="none" strike="noStrike" cap="none" normalizeH="0" baseline="0" dirty="0" smtClean="0">
                          <a:ln>
                            <a:noFill/>
                          </a:ln>
                          <a:solidFill>
                            <a:srgbClr val="004992"/>
                          </a:solidFill>
                          <a:effectLst/>
                          <a:latin typeface="Urdu Typesetting" panose="03020402040406030203" pitchFamily="66" charset="-78"/>
                          <a:cs typeface="Urdu Typesetting" panose="03020402040406030203" pitchFamily="66" charset="-78"/>
                        </a:rPr>
                        <a:t>؟؟؟</a:t>
                      </a:r>
                      <a:endParaRPr kumimoji="0" lang="en-US" sz="1800" b="0" i="0" u="none" strike="noStrike" cap="none" normalizeH="0" baseline="0" dirty="0">
                        <a:ln>
                          <a:noFill/>
                        </a:ln>
                        <a:solidFill>
                          <a:srgbClr val="004992"/>
                        </a:solidFill>
                        <a:effectLst/>
                        <a:latin typeface="Urdu Typesetting" panose="03020402040406030203" pitchFamily="66" charset="-78"/>
                        <a:cs typeface="Urdu Typesetting" panose="03020402040406030203" pitchFamily="66" charset="-78"/>
                      </a:endParaRPr>
                    </a:p>
                    <a:p>
                      <a:pPr marL="0" marR="0" lvl="0" indent="0" algn="r" defTabSz="914400" rtl="0" eaLnBrk="1" fontAlgn="base" latinLnBrk="0" hangingPunct="1">
                        <a:lnSpc>
                          <a:spcPct val="100000"/>
                        </a:lnSpc>
                        <a:spcBef>
                          <a:spcPts val="1200"/>
                        </a:spcBef>
                        <a:spcAft>
                          <a:spcPct val="0"/>
                        </a:spcAft>
                        <a:buClr>
                          <a:srgbClr val="336699"/>
                        </a:buClr>
                        <a:buSzTx/>
                        <a:buFontTx/>
                        <a:buNone/>
                        <a:tabLst/>
                      </a:pPr>
                      <a:r>
                        <a:rPr kumimoji="0" lang="ur-PK" sz="1800" b="0" i="0" u="none" strike="noStrike" cap="none" normalizeH="0" baseline="0" dirty="0" smtClean="0">
                          <a:ln>
                            <a:noFill/>
                          </a:ln>
                          <a:solidFill>
                            <a:srgbClr val="004992"/>
                          </a:solidFill>
                          <a:effectLst/>
                          <a:latin typeface="Urdu Typesetting" panose="03020402040406030203" pitchFamily="66" charset="-78"/>
                          <a:cs typeface="Urdu Typesetting" panose="03020402040406030203" pitchFamily="66" charset="-78"/>
                        </a:rPr>
                        <a:t>؟؟؟</a:t>
                      </a:r>
                      <a:endParaRPr kumimoji="0" lang="de-DE" sz="1800" b="0" i="0" u="none" strike="noStrike" cap="none" normalizeH="0" baseline="0" dirty="0">
                        <a:ln>
                          <a:noFill/>
                        </a:ln>
                        <a:solidFill>
                          <a:srgbClr val="004992"/>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158903463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13" descr="Pokal"/>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85987" y="2098576"/>
            <a:ext cx="2011680" cy="2177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76" name="AutoShape 34"/>
          <p:cNvSpPr>
            <a:spLocks noChangeArrowheads="1"/>
          </p:cNvSpPr>
          <p:nvPr/>
        </p:nvSpPr>
        <p:spPr bwMode="auto">
          <a:xfrm>
            <a:off x="7105699" y="1813842"/>
            <a:ext cx="3321555" cy="679054"/>
          </a:xfrm>
          <a:prstGeom prst="wedgeRoundRectCallout">
            <a:avLst>
              <a:gd name="adj1" fmla="val -62279"/>
              <a:gd name="adj2" fmla="val 40422"/>
              <a:gd name="adj3" fmla="val 16667"/>
            </a:avLst>
          </a:prstGeom>
          <a:solidFill>
            <a:schemeClr val="bg1"/>
          </a:solidFill>
          <a:ln w="9525">
            <a:solidFill>
              <a:schemeClr val="tx1"/>
            </a:solidFill>
            <a:miter lim="800000"/>
            <a:headEnd/>
            <a:tailEnd/>
          </a:ln>
        </p:spPr>
        <p:txBody>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eaLnBrk="1" hangingPunct="1">
              <a:spcBef>
                <a:spcPct val="0"/>
              </a:spcBef>
              <a:buClrTx/>
              <a:buFontTx/>
              <a:buNone/>
            </a:pPr>
            <a:r>
              <a:rPr lang="ar-AE" altLang="de-DE" sz="2000" dirty="0">
                <a:latin typeface="Urdu Typesetting" panose="03020402040406030203" pitchFamily="66" charset="-78"/>
                <a:cs typeface="Urdu Typesetting" panose="03020402040406030203" pitchFamily="66" charset="-78"/>
              </a:rPr>
              <a:t>ایوارڈ جیتنے پر مبارکباد۔ تم نے یہ کیسے کیا؟</a:t>
            </a:r>
            <a:endParaRPr lang="en-CA" altLang="de-DE" sz="2000" dirty="0">
              <a:latin typeface="Urdu Typesetting" panose="03020402040406030203" pitchFamily="66" charset="-78"/>
              <a:cs typeface="Urdu Typesetting" panose="03020402040406030203" pitchFamily="66" charset="-78"/>
            </a:endParaRPr>
          </a:p>
        </p:txBody>
      </p:sp>
      <p:sp>
        <p:nvSpPr>
          <p:cNvPr id="2" name="Title 1"/>
          <p:cNvSpPr>
            <a:spLocks noGrp="1"/>
          </p:cNvSpPr>
          <p:nvPr>
            <p:ph type="title"/>
          </p:nvPr>
        </p:nvSpPr>
        <p:spPr>
          <a:xfrm>
            <a:off x="408955" y="1124744"/>
            <a:ext cx="11376000" cy="512448"/>
          </a:xfrm>
        </p:spPr>
        <p:txBody>
          <a:bodyPr vert="horz" lIns="0" tIns="0" rIns="0" bIns="0" rtlCol="0" anchor="t">
            <a:spAutoFit/>
          </a:bodyPr>
          <a:lstStyle/>
          <a:p>
            <a:pPr algn="r" defTabSz="914377">
              <a:spcBef>
                <a:spcPts val="0"/>
              </a:spcBef>
            </a:pPr>
            <a:r>
              <a:rPr lang="ur-PK" sz="3600" dirty="0">
                <a:latin typeface="Urdu Typesetting" panose="03020402040406030203" pitchFamily="66" charset="-78"/>
                <a:cs typeface="Urdu Typesetting" panose="03020402040406030203" pitchFamily="66" charset="-78"/>
              </a:rPr>
              <a:t>کچھ منسوب کرنے کے طریقوں کا </a:t>
            </a:r>
            <a:r>
              <a:rPr lang="ur-PK" sz="3600" dirty="0" smtClean="0">
                <a:latin typeface="Urdu Typesetting" panose="03020402040406030203" pitchFamily="66" charset="-78"/>
                <a:cs typeface="Urdu Typesetting" panose="03020402040406030203" pitchFamily="66" charset="-78"/>
              </a:rPr>
              <a:t>مثبت </a:t>
            </a:r>
            <a:r>
              <a:rPr lang="ur-PK" sz="3600" dirty="0">
                <a:latin typeface="Urdu Typesetting" panose="03020402040406030203" pitchFamily="66" charset="-78"/>
                <a:cs typeface="Urdu Typesetting" panose="03020402040406030203" pitchFamily="66" charset="-78"/>
              </a:rPr>
              <a:t>واقعات پر اثر!</a:t>
            </a:r>
            <a:endParaRPr lang="en-US" sz="3600" dirty="0">
              <a:latin typeface="Urdu Typesetting" panose="03020402040406030203" pitchFamily="66" charset="-78"/>
              <a:cs typeface="Urdu Typesetting" panose="03020402040406030203" pitchFamily="66" charset="-78"/>
            </a:endParaRPr>
          </a:p>
        </p:txBody>
      </p:sp>
      <p:pic>
        <p:nvPicPr>
          <p:cNvPr id="9" name="Picture 1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p:blipFill>
        <p:spPr bwMode="auto">
          <a:xfrm>
            <a:off x="1345059" y="2007316"/>
            <a:ext cx="640080"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e-DE">
                <a:solidFill>
                  <a:srgbClr val="333333"/>
                </a:solidFill>
                <a:latin typeface="Urdu Typesetting" panose="03020402040406030203" pitchFamily="66" charset="-78"/>
                <a:cs typeface="Urdu Typesetting" panose="03020402040406030203" pitchFamily="66" charset="-78"/>
              </a:rPr>
              <a:t>Metacognitive Training 1 - Attribution</a:t>
            </a:r>
          </a:p>
        </p:txBody>
      </p:sp>
      <p:sp>
        <p:nvSpPr>
          <p:cNvPr id="5" name="Slide Number Placeholder 4"/>
          <p:cNvSpPr>
            <a:spLocks noGrp="1"/>
          </p:cNvSpPr>
          <p:nvPr>
            <p:ph type="sldNum" sz="quarter" idx="12"/>
          </p:nvPr>
        </p:nvSpPr>
        <p:spPr/>
        <p:txBody>
          <a:bodyPr/>
          <a:lstStyle/>
          <a:p>
            <a:pPr>
              <a:defRPr/>
            </a:pPr>
            <a:fld id="{CBAC4CD7-AD2D-4BD2-8128-BE7C085E37A6}" type="slidenum">
              <a:rPr lang="de-DE" altLang="de-DE" smtClean="0">
                <a:solidFill>
                  <a:srgbClr val="333333"/>
                </a:solidFill>
                <a:latin typeface="Urdu Typesetting" panose="03020402040406030203" pitchFamily="66" charset="-78"/>
                <a:cs typeface="Urdu Typesetting" panose="03020402040406030203" pitchFamily="66" charset="-78"/>
              </a:rPr>
              <a:pPr>
                <a:defRPr/>
              </a:pPr>
              <a:t>23</a:t>
            </a:fld>
            <a:endParaRPr lang="de-DE" altLang="de-DE">
              <a:solidFill>
                <a:srgbClr val="333333"/>
              </a:solidFill>
              <a:latin typeface="Urdu Typesetting" panose="03020402040406030203" pitchFamily="66" charset="-78"/>
              <a:cs typeface="Urdu Typesetting" panose="03020402040406030203" pitchFamily="66" charset="-78"/>
            </a:endParaRPr>
          </a:p>
        </p:txBody>
      </p:sp>
      <p:graphicFrame>
        <p:nvGraphicFramePr>
          <p:cNvPr id="12" name="Group 2"/>
          <p:cNvGraphicFramePr>
            <a:graphicFrameLocks noGrp="1"/>
          </p:cNvGraphicFramePr>
          <p:nvPr>
            <p:extLst>
              <p:ext uri="{D42A27DB-BD31-4B8C-83A1-F6EECF244321}">
                <p14:modId xmlns:p14="http://schemas.microsoft.com/office/powerpoint/2010/main" val="2521507731"/>
              </p:ext>
            </p:extLst>
          </p:nvPr>
        </p:nvGraphicFramePr>
        <p:xfrm>
          <a:off x="408955" y="4297680"/>
          <a:ext cx="11375136" cy="1828800"/>
        </p:xfrm>
        <a:graphic>
          <a:graphicData uri="http://schemas.openxmlformats.org/drawingml/2006/table">
            <a:tbl>
              <a:tblPr>
                <a:tableStyleId>{21E4AEA4-8DFA-4A89-87EB-49C32662AFE0}</a:tableStyleId>
              </a:tblPr>
              <a:tblGrid>
                <a:gridCol w="11375136">
                  <a:extLst>
                    <a:ext uri="{9D8B030D-6E8A-4147-A177-3AD203B41FA5}">
                      <a16:colId xmlns:a16="http://schemas.microsoft.com/office/drawing/2014/main" val="20000"/>
                    </a:ext>
                  </a:extLst>
                </a:gridCol>
              </a:tblGrid>
              <a:tr h="457200">
                <a:tc>
                  <a:txBody>
                    <a:bodyPr/>
                    <a:lstStyle/>
                    <a:p>
                      <a:pPr marL="0" marR="0" lvl="0" indent="0" algn="r" defTabSz="914400" rtl="0" eaLnBrk="1" fontAlgn="base" latinLnBrk="0" hangingPunct="1">
                        <a:lnSpc>
                          <a:spcPct val="100000"/>
                        </a:lnSpc>
                        <a:spcBef>
                          <a:spcPct val="20000"/>
                        </a:spcBef>
                        <a:spcAft>
                          <a:spcPct val="0"/>
                        </a:spcAft>
                        <a:buClr>
                          <a:srgbClr val="336699"/>
                        </a:buClr>
                        <a:buSzTx/>
                        <a:buFontTx/>
                        <a:buNone/>
                        <a:tabLst/>
                      </a:pPr>
                      <a:r>
                        <a:rPr kumimoji="0" lang="ar-AE" sz="2400" b="0" i="0" u="none" strike="noStrike" cap="none" normalizeH="0" baseline="0" dirty="0" smtClean="0">
                          <a:ln>
                            <a:noFill/>
                          </a:ln>
                          <a:solidFill>
                            <a:srgbClr val="000000"/>
                          </a:solidFill>
                          <a:effectLst/>
                          <a:latin typeface="Urdu Typesetting" panose="03020402040406030203" pitchFamily="66" charset="-78"/>
                          <a:cs typeface="Urdu Typesetting" panose="03020402040406030203" pitchFamily="66" charset="-78"/>
                        </a:rPr>
                        <a:t>مزید متوازن جوابات (یعنی خود، دوسروں/حالات کے اثرات کو یکجا کریں؛ مختلف وضاحتیں پیش کریں):</a:t>
                      </a:r>
                      <a:endParaRPr kumimoji="0" lang="de-DE" sz="24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r" defTabSz="914400" rtl="0" eaLnBrk="1" fontAlgn="base" latinLnBrk="0" hangingPunct="1">
                        <a:lnSpc>
                          <a:spcPct val="100000"/>
                        </a:lnSpc>
                        <a:spcBef>
                          <a:spcPct val="20000"/>
                        </a:spcBef>
                        <a:spcAft>
                          <a:spcPct val="0"/>
                        </a:spcAft>
                        <a:buClr>
                          <a:srgbClr val="336699"/>
                        </a:buClr>
                        <a:buSzTx/>
                        <a:buFontTx/>
                        <a:buNone/>
                        <a:tabLst/>
                      </a:pPr>
                      <a:r>
                        <a:rPr kumimoji="0" lang="ar-AE" sz="2400" b="0" i="0" u="none" strike="noStrike" cap="none" normalizeH="0" baseline="0" dirty="0" smtClean="0">
                          <a:ln>
                            <a:noFill/>
                          </a:ln>
                          <a:solidFill>
                            <a:schemeClr val="tx1"/>
                          </a:solidFill>
                          <a:effectLst/>
                          <a:latin typeface="Urdu Typesetting" panose="03020402040406030203" pitchFamily="66" charset="-78"/>
                          <a:cs typeface="Urdu Typesetting" panose="03020402040406030203" pitchFamily="66" charset="-78"/>
                        </a:rPr>
                        <a:t>"مجھے بہت فخر ہے، لیکن میں اپنے والدین اور ٹیم کا بھی شکریہ ادا کرنا چاہوں گا۔ اس کے علاوہ، تھامس الوا ایڈیسن نے ایک بار کہا تھا: جینئس ایک فیصد الہام ہے، اور ننانوے فیصد پسینہ ہے۔</a:t>
                      </a:r>
                      <a:endParaRPr kumimoji="0" lang="en-US" sz="2400" b="0" i="0" u="none" strike="noStrike" cap="none" normalizeH="0" baseline="0" dirty="0">
                        <a:ln>
                          <a:noFill/>
                        </a:ln>
                        <a:solidFill>
                          <a:schemeClr val="tx1"/>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428548157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xfrm>
            <a:off x="408955" y="1124744"/>
            <a:ext cx="11376000" cy="512448"/>
          </a:xfrm>
        </p:spPr>
        <p:txBody>
          <a:bodyPr vert="horz" lIns="0" tIns="0" rIns="0" bIns="0" rtlCol="0" anchor="t">
            <a:spAutoFit/>
          </a:bodyPr>
          <a:lstStyle/>
          <a:p>
            <a:pPr algn="r" defTabSz="914377">
              <a:spcBef>
                <a:spcPts val="0"/>
              </a:spcBef>
            </a:pPr>
            <a:r>
              <a:rPr lang="ur-PK" altLang="de-DE" sz="3600" dirty="0" smtClean="0">
                <a:latin typeface="Urdu Typesetting" panose="03020402040406030203" pitchFamily="66" charset="-78"/>
                <a:cs typeface="Urdu Typesetting" panose="03020402040406030203" pitchFamily="66" charset="-78"/>
              </a:rPr>
              <a:t>ہم یہ سب کیوں کر رہے ہیں؟</a:t>
            </a:r>
            <a:endParaRPr lang="de-DE" altLang="de-DE" sz="3600" dirty="0">
              <a:latin typeface="Urdu Typesetting" panose="03020402040406030203" pitchFamily="66" charset="-78"/>
              <a:cs typeface="Urdu Typesetting" panose="03020402040406030203" pitchFamily="66" charset="-78"/>
            </a:endParaRPr>
          </a:p>
        </p:txBody>
      </p:sp>
      <p:sp>
        <p:nvSpPr>
          <p:cNvPr id="2" name="Content Placeholder 1"/>
          <p:cNvSpPr>
            <a:spLocks noGrp="1"/>
          </p:cNvSpPr>
          <p:nvPr>
            <p:ph idx="1"/>
          </p:nvPr>
        </p:nvSpPr>
        <p:spPr/>
        <p:txBody>
          <a:bodyPr/>
          <a:lstStyle/>
          <a:p>
            <a:pPr lvl="0" algn="r" defTabSz="914400" fontAlgn="base"/>
            <a:r>
              <a:rPr lang="ur-PK" altLang="de-DE" sz="2800" dirty="0">
                <a:solidFill>
                  <a:srgbClr val="333333"/>
                </a:solidFill>
                <a:latin typeface="Urdu Typesetting" panose="03020402040406030203" pitchFamily="66" charset="-78"/>
                <a:cs typeface="Urdu Typesetting" panose="03020402040406030203" pitchFamily="66" charset="-78"/>
              </a:rPr>
              <a:t>مطالعات سے پتہ چلتا ہے کہ بہت سے لوگ </a:t>
            </a:r>
            <a:r>
              <a:rPr lang="ur-PK" altLang="de-DE" sz="2800" dirty="0" smtClean="0">
                <a:solidFill>
                  <a:srgbClr val="333333"/>
                </a:solidFill>
                <a:latin typeface="Urdu Typesetting" panose="03020402040406030203" pitchFamily="66" charset="-78"/>
                <a:cs typeface="Urdu Typesetting" panose="03020402040406030203" pitchFamily="66" charset="-78"/>
              </a:rPr>
              <a:t>جو ڈپریشن </a:t>
            </a:r>
            <a:r>
              <a:rPr lang="ur-PK" altLang="de-DE" sz="2800" dirty="0">
                <a:solidFill>
                  <a:srgbClr val="333333"/>
                </a:solidFill>
                <a:latin typeface="Urdu Typesetting" panose="03020402040406030203" pitchFamily="66" charset="-78"/>
                <a:cs typeface="Urdu Typesetting" panose="03020402040406030203" pitchFamily="66" charset="-78"/>
              </a:rPr>
              <a:t>کا شکار ہیں (لیکن سب نہیں</a:t>
            </a:r>
            <a:r>
              <a:rPr lang="ur-PK" altLang="de-DE" sz="2800" dirty="0" smtClean="0">
                <a:solidFill>
                  <a:srgbClr val="333333"/>
                </a:solidFill>
                <a:latin typeface="Urdu Typesetting" panose="03020402040406030203" pitchFamily="66" charset="-78"/>
                <a:cs typeface="Urdu Typesetting" panose="03020402040406030203" pitchFamily="66" charset="-78"/>
              </a:rPr>
              <a:t>!):</a:t>
            </a:r>
          </a:p>
          <a:p>
            <a:pPr lvl="1" algn="r" defTabSz="914400" fontAlgn="base"/>
            <a:r>
              <a:rPr lang="ur-PK" altLang="de-DE" sz="2800" dirty="0" smtClean="0">
                <a:solidFill>
                  <a:srgbClr val="333333"/>
                </a:solidFill>
                <a:latin typeface="Urdu Typesetting" panose="03020402040406030203" pitchFamily="66" charset="-78"/>
                <a:cs typeface="Urdu Typesetting" panose="03020402040406030203" pitchFamily="66" charset="-78"/>
              </a:rPr>
              <a:t>-  اپنی </a:t>
            </a:r>
            <a:r>
              <a:rPr lang="ur-PK" altLang="de-DE" sz="2800" dirty="0">
                <a:solidFill>
                  <a:srgbClr val="333333"/>
                </a:solidFill>
                <a:latin typeface="Urdu Typesetting" panose="03020402040406030203" pitchFamily="66" charset="-78"/>
                <a:cs typeface="Urdu Typesetting" panose="03020402040406030203" pitchFamily="66" charset="-78"/>
              </a:rPr>
              <a:t>ناکامیوں کے لیے خود کو ذمہ دار ٹھہراتے ہیں۔</a:t>
            </a:r>
          </a:p>
          <a:p>
            <a:pPr lvl="1" algn="r" defTabSz="914400" fontAlgn="base"/>
            <a:r>
              <a:rPr lang="ur-PK" altLang="de-DE" sz="2800" dirty="0" smtClean="0">
                <a:solidFill>
                  <a:srgbClr val="333333"/>
                </a:solidFill>
                <a:latin typeface="Urdu Typesetting" panose="03020402040406030203" pitchFamily="66" charset="-78"/>
                <a:cs typeface="Urdu Typesetting" panose="03020402040406030203" pitchFamily="66" charset="-78"/>
              </a:rPr>
              <a:t>-  دوسروں </a:t>
            </a:r>
            <a:r>
              <a:rPr lang="ur-PK" altLang="de-DE" sz="2800" dirty="0">
                <a:solidFill>
                  <a:srgbClr val="333333"/>
                </a:solidFill>
                <a:latin typeface="Urdu Typesetting" panose="03020402040406030203" pitchFamily="66" charset="-78"/>
                <a:cs typeface="Urdu Typesetting" panose="03020402040406030203" pitchFamily="66" charset="-78"/>
              </a:rPr>
              <a:t>کو یا حالات کو اپنی کامیابیوں کا سہرا دیتے ہیں</a:t>
            </a:r>
            <a:r>
              <a:rPr lang="ur-PK" altLang="de-DE" sz="2800" dirty="0" smtClean="0">
                <a:solidFill>
                  <a:srgbClr val="333333"/>
                </a:solidFill>
                <a:latin typeface="Urdu Typesetting" panose="03020402040406030203" pitchFamily="66" charset="-78"/>
                <a:cs typeface="Urdu Typesetting" panose="03020402040406030203" pitchFamily="66" charset="-78"/>
              </a:rPr>
              <a:t>۔</a:t>
            </a:r>
            <a:endParaRPr lang="de-DE" altLang="de-DE" sz="2800" dirty="0">
              <a:solidFill>
                <a:srgbClr val="333333"/>
              </a:solidFill>
              <a:latin typeface="Urdu Typesetting" panose="03020402040406030203" pitchFamily="66" charset="-78"/>
              <a:cs typeface="Urdu Typesetting" panose="03020402040406030203" pitchFamily="66" charset="-78"/>
            </a:endParaRPr>
          </a:p>
          <a:p>
            <a:pPr lvl="0" algn="ctr" defTabSz="914400" fontAlgn="base"/>
            <a:r>
              <a:rPr lang="ar-AE" altLang="de-DE" sz="2800" dirty="0">
                <a:solidFill>
                  <a:srgbClr val="004992"/>
                </a:solidFill>
                <a:latin typeface="Urdu Typesetting" panose="03020402040406030203" pitchFamily="66" charset="-78"/>
                <a:cs typeface="Urdu Typesetting" panose="03020402040406030203" pitchFamily="66" charset="-78"/>
              </a:rPr>
              <a:t>یہ کم خود اعتمادی کا باعث بن سکتا ہے!</a:t>
            </a:r>
          </a:p>
          <a:p>
            <a:pPr algn="r"/>
            <a:endParaRPr lang="en-US" sz="2800" dirty="0">
              <a:solidFill>
                <a:srgbClr val="333333"/>
              </a:solidFill>
              <a:latin typeface="Urdu Typesetting" panose="03020402040406030203" pitchFamily="66" charset="-78"/>
              <a:cs typeface="Urdu Typesetting" panose="03020402040406030203" pitchFamily="66" charset="-78"/>
            </a:endParaRPr>
          </a:p>
        </p:txBody>
      </p:sp>
      <p:sp>
        <p:nvSpPr>
          <p:cNvPr id="3" name="Footer Placeholder 2"/>
          <p:cNvSpPr>
            <a:spLocks noGrp="1"/>
          </p:cNvSpPr>
          <p:nvPr>
            <p:ph type="ftr" sz="quarter" idx="11"/>
          </p:nvPr>
        </p:nvSpPr>
        <p:spPr/>
        <p:txBody>
          <a:bodyPr/>
          <a:lstStyle/>
          <a:p>
            <a:r>
              <a:rPr lang="de-DE">
                <a:latin typeface="Urdu Typesetting" panose="03020402040406030203" pitchFamily="66" charset="-78"/>
                <a:cs typeface="Urdu Typesetting" panose="03020402040406030203" pitchFamily="66" charset="-78"/>
              </a:rPr>
              <a:t>Metacognitive Training 1 - Attribution</a:t>
            </a:r>
            <a:endParaRPr lang="de-DE" dirty="0">
              <a:latin typeface="Urdu Typesetting" panose="03020402040406030203" pitchFamily="66" charset="-78"/>
              <a:cs typeface="Urdu Typesetting" panose="03020402040406030203" pitchFamily="66" charset="-78"/>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Urdu Typesetting" panose="03020402040406030203" pitchFamily="66" charset="-78"/>
                <a:cs typeface="Urdu Typesetting" panose="03020402040406030203" pitchFamily="66" charset="-78"/>
              </a:rPr>
              <a:pPr/>
              <a:t>24</a:t>
            </a:fld>
            <a:endParaRPr lang="de-DE" dirty="0">
              <a:latin typeface="Urdu Typesetting" panose="03020402040406030203" pitchFamily="66" charset="-78"/>
              <a:cs typeface="Urdu Typesetting" panose="03020402040406030203" pitchFamily="66" charset="-78"/>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1" name="Rectangle 2"/>
          <p:cNvSpPr>
            <a:spLocks noGrp="1" noChangeArrowheads="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ur-PK" altLang="de-DE" sz="3600" dirty="0">
                <a:latin typeface="Urdu Typesetting" panose="03020402040406030203" pitchFamily="66" charset="-78"/>
                <a:cs typeface="Urdu Typesetting" panose="03020402040406030203" pitchFamily="66" charset="-78"/>
              </a:rPr>
              <a:t>ہم یہ سب کیوں کر رہے ہیں؟</a:t>
            </a:r>
            <a:endParaRPr lang="de-DE" altLang="de-DE" sz="3600" dirty="0">
              <a:latin typeface="Urdu Typesetting" panose="03020402040406030203" pitchFamily="66" charset="-78"/>
              <a:cs typeface="Urdu Typesetting" panose="03020402040406030203" pitchFamily="66" charset="-78"/>
            </a:endParaRPr>
          </a:p>
        </p:txBody>
      </p:sp>
      <p:sp>
        <p:nvSpPr>
          <p:cNvPr id="4" name="Content Placeholder 3"/>
          <p:cNvSpPr>
            <a:spLocks noGrp="1"/>
          </p:cNvSpPr>
          <p:nvPr>
            <p:ph idx="1"/>
          </p:nvPr>
        </p:nvSpPr>
        <p:spPr/>
        <p:txBody>
          <a:bodyPr/>
          <a:lstStyle/>
          <a:p>
            <a:pPr lvl="0" algn="r" defTabSz="914400" fontAlgn="base"/>
            <a:r>
              <a:rPr lang="ar-AE" altLang="de-DE" sz="2800" dirty="0">
                <a:solidFill>
                  <a:srgbClr val="333333"/>
                </a:solidFill>
                <a:latin typeface="Urdu Typesetting" panose="03020402040406030203" pitchFamily="66" charset="-78"/>
                <a:cs typeface="Urdu Typesetting" panose="03020402040406030203" pitchFamily="66" charset="-78"/>
              </a:rPr>
              <a:t>مطالعات سے پتہ چلتا ہے کہ بہت سے </a:t>
            </a:r>
            <a:r>
              <a:rPr lang="ar-AE" altLang="de-DE" sz="2800" dirty="0" smtClean="0">
                <a:solidFill>
                  <a:srgbClr val="333333"/>
                </a:solidFill>
                <a:latin typeface="Urdu Typesetting" panose="03020402040406030203" pitchFamily="66" charset="-78"/>
                <a:cs typeface="Urdu Typesetting" panose="03020402040406030203" pitchFamily="66" charset="-78"/>
              </a:rPr>
              <a:t>لوگ</a:t>
            </a:r>
            <a:r>
              <a:rPr lang="ur-PK" altLang="de-DE" sz="2800" dirty="0" smtClean="0">
                <a:solidFill>
                  <a:srgbClr val="333333"/>
                </a:solidFill>
                <a:latin typeface="Urdu Typesetting" panose="03020402040406030203" pitchFamily="66" charset="-78"/>
                <a:cs typeface="Urdu Typesetting" panose="03020402040406030203" pitchFamily="66" charset="-78"/>
              </a:rPr>
              <a:t> جو</a:t>
            </a:r>
            <a:r>
              <a:rPr lang="ar-AE" altLang="de-DE" sz="2800" dirty="0" smtClean="0">
                <a:solidFill>
                  <a:srgbClr val="333333"/>
                </a:solidFill>
                <a:latin typeface="Urdu Typesetting" panose="03020402040406030203" pitchFamily="66" charset="-78"/>
                <a:cs typeface="Urdu Typesetting" panose="03020402040406030203" pitchFamily="66" charset="-78"/>
              </a:rPr>
              <a:t> فریب </a:t>
            </a:r>
            <a:r>
              <a:rPr lang="ar-AE" altLang="de-DE" sz="2800" dirty="0">
                <a:solidFill>
                  <a:srgbClr val="333333"/>
                </a:solidFill>
                <a:latin typeface="Urdu Typesetting" panose="03020402040406030203" pitchFamily="66" charset="-78"/>
                <a:cs typeface="Urdu Typesetting" panose="03020402040406030203" pitchFamily="66" charset="-78"/>
              </a:rPr>
              <a:t>میں مبتلا ہیں (لیکن سب نہیں!):</a:t>
            </a:r>
          </a:p>
          <a:p>
            <a:pPr lvl="0" algn="r" defTabSz="914400" fontAlgn="base"/>
            <a:r>
              <a:rPr lang="ur-PK" altLang="de-DE" sz="2800" dirty="0" smtClean="0">
                <a:solidFill>
                  <a:srgbClr val="333333"/>
                </a:solidFill>
                <a:latin typeface="Urdu Typesetting" panose="03020402040406030203" pitchFamily="66" charset="-78"/>
                <a:cs typeface="Urdu Typesetting" panose="03020402040406030203" pitchFamily="66" charset="-78"/>
              </a:rPr>
              <a:t>-  </a:t>
            </a:r>
            <a:r>
              <a:rPr lang="ar-AE" altLang="de-DE" sz="2800" dirty="0" smtClean="0">
                <a:solidFill>
                  <a:srgbClr val="333333"/>
                </a:solidFill>
                <a:latin typeface="Urdu Typesetting" panose="03020402040406030203" pitchFamily="66" charset="-78"/>
                <a:cs typeface="Urdu Typesetting" panose="03020402040406030203" pitchFamily="66" charset="-78"/>
              </a:rPr>
              <a:t>منفی </a:t>
            </a:r>
            <a:r>
              <a:rPr lang="ar-AE" altLang="de-DE" sz="2800" dirty="0">
                <a:solidFill>
                  <a:srgbClr val="333333"/>
                </a:solidFill>
                <a:latin typeface="Urdu Typesetting" panose="03020402040406030203" pitchFamily="66" charset="-78"/>
                <a:cs typeface="Urdu Typesetting" panose="03020402040406030203" pitchFamily="66" charset="-78"/>
              </a:rPr>
              <a:t>واقعات اور ناکامیوں کے لیے دوسرے لوگوں کو مورد الزام </a:t>
            </a:r>
            <a:r>
              <a:rPr lang="ar-AE" altLang="de-DE" sz="2800" dirty="0" smtClean="0">
                <a:solidFill>
                  <a:srgbClr val="333333"/>
                </a:solidFill>
                <a:latin typeface="Urdu Typesetting" panose="03020402040406030203" pitchFamily="66" charset="-78"/>
                <a:cs typeface="Urdu Typesetting" panose="03020402040406030203" pitchFamily="66" charset="-78"/>
              </a:rPr>
              <a:t>ٹھہرانا</a:t>
            </a:r>
            <a:r>
              <a:rPr lang="ur-PK" altLang="de-DE" sz="2800" dirty="0" smtClean="0">
                <a:solidFill>
                  <a:srgbClr val="333333"/>
                </a:solidFill>
                <a:latin typeface="Urdu Typesetting" panose="03020402040406030203" pitchFamily="66" charset="-78"/>
                <a:cs typeface="Urdu Typesetting" panose="03020402040406030203" pitchFamily="66" charset="-78"/>
              </a:rPr>
              <a:t> </a:t>
            </a:r>
            <a:endParaRPr lang="ar-AE" altLang="de-DE" sz="2800" dirty="0">
              <a:solidFill>
                <a:srgbClr val="333333"/>
              </a:solidFill>
              <a:latin typeface="Urdu Typesetting" panose="03020402040406030203" pitchFamily="66" charset="-78"/>
              <a:cs typeface="Urdu Typesetting" panose="03020402040406030203" pitchFamily="66" charset="-78"/>
            </a:endParaRPr>
          </a:p>
          <a:p>
            <a:pPr lvl="0" algn="r" defTabSz="914400" fontAlgn="base"/>
            <a:r>
              <a:rPr lang="ur-PK" altLang="de-DE" sz="2800" dirty="0" smtClean="0">
                <a:solidFill>
                  <a:srgbClr val="333333"/>
                </a:solidFill>
                <a:latin typeface="Urdu Typesetting" panose="03020402040406030203" pitchFamily="66" charset="-78"/>
                <a:cs typeface="Urdu Typesetting" panose="03020402040406030203" pitchFamily="66" charset="-78"/>
              </a:rPr>
              <a:t>-  </a:t>
            </a:r>
            <a:r>
              <a:rPr lang="ar-AE" altLang="de-DE" sz="2800" dirty="0" smtClean="0">
                <a:solidFill>
                  <a:srgbClr val="333333"/>
                </a:solidFill>
                <a:latin typeface="Urdu Typesetting" panose="03020402040406030203" pitchFamily="66" charset="-78"/>
                <a:cs typeface="Urdu Typesetting" panose="03020402040406030203" pitchFamily="66" charset="-78"/>
              </a:rPr>
              <a:t>یہ </a:t>
            </a:r>
            <a:r>
              <a:rPr lang="ar-AE" altLang="de-DE" sz="2800" dirty="0">
                <a:solidFill>
                  <a:srgbClr val="333333"/>
                </a:solidFill>
                <a:latin typeface="Urdu Typesetting" panose="03020402040406030203" pitchFamily="66" charset="-78"/>
                <a:cs typeface="Urdu Typesetting" panose="03020402040406030203" pitchFamily="66" charset="-78"/>
              </a:rPr>
              <a:t>سوچتے ہیں کہ تمام واقعات ان کے اپنے قابو سے باہر ہیں۔</a:t>
            </a:r>
          </a:p>
          <a:p>
            <a:pPr lvl="0" algn="ctr" defTabSz="914400" fontAlgn="base"/>
            <a:r>
              <a:rPr lang="ar-AE" altLang="de-DE" sz="2800" dirty="0" smtClean="0">
                <a:solidFill>
                  <a:srgbClr val="004992"/>
                </a:solidFill>
                <a:latin typeface="Urdu Typesetting" panose="03020402040406030203" pitchFamily="66" charset="-78"/>
                <a:cs typeface="Urdu Typesetting" panose="03020402040406030203" pitchFamily="66" charset="-78"/>
              </a:rPr>
              <a:t>پہلا </a:t>
            </a:r>
            <a:r>
              <a:rPr lang="ar-AE" altLang="de-DE" sz="2800" dirty="0">
                <a:solidFill>
                  <a:srgbClr val="004992"/>
                </a:solidFill>
                <a:latin typeface="Urdu Typesetting" panose="03020402040406030203" pitchFamily="66" charset="-78"/>
                <a:cs typeface="Urdu Typesetting" panose="03020402040406030203" pitchFamily="66" charset="-78"/>
              </a:rPr>
              <a:t>انتساب کا </a:t>
            </a:r>
            <a:r>
              <a:rPr lang="ar-AE" altLang="de-DE" sz="2800" dirty="0" smtClean="0">
                <a:solidFill>
                  <a:srgbClr val="004992"/>
                </a:solidFill>
                <a:latin typeface="Urdu Typesetting" panose="03020402040406030203" pitchFamily="66" charset="-78"/>
                <a:cs typeface="Urdu Typesetting" panose="03020402040406030203" pitchFamily="66" charset="-78"/>
              </a:rPr>
              <a:t>انداز</a:t>
            </a:r>
            <a:r>
              <a:rPr lang="ur-PK" altLang="de-DE" sz="2800" dirty="0">
                <a:solidFill>
                  <a:srgbClr val="004992"/>
                </a:solidFill>
                <a:latin typeface="Urdu Typesetting" panose="03020402040406030203" pitchFamily="66" charset="-78"/>
                <a:cs typeface="Urdu Typesetting" panose="03020402040406030203" pitchFamily="66" charset="-78"/>
              </a:rPr>
              <a:t> </a:t>
            </a:r>
            <a:r>
              <a:rPr lang="ur-PK" altLang="de-DE" sz="2800" dirty="0" smtClean="0">
                <a:solidFill>
                  <a:srgbClr val="004992"/>
                </a:solidFill>
                <a:latin typeface="Urdu Typesetting" panose="03020402040406030203" pitchFamily="66" charset="-78"/>
                <a:cs typeface="Urdu Typesetting" panose="03020402040406030203" pitchFamily="66" charset="-78"/>
              </a:rPr>
              <a:t>خاص طور پر</a:t>
            </a:r>
            <a:r>
              <a:rPr lang="ar-AE" altLang="de-DE" sz="2800" dirty="0" smtClean="0">
                <a:solidFill>
                  <a:srgbClr val="004992"/>
                </a:solidFill>
                <a:latin typeface="Urdu Typesetting" panose="03020402040406030203" pitchFamily="66" charset="-78"/>
                <a:cs typeface="Urdu Typesetting" panose="03020402040406030203" pitchFamily="66" charset="-78"/>
              </a:rPr>
              <a:t> </a:t>
            </a:r>
            <a:r>
              <a:rPr lang="ar-AE" altLang="de-DE" sz="2800" dirty="0">
                <a:solidFill>
                  <a:srgbClr val="004992"/>
                </a:solidFill>
                <a:latin typeface="Urdu Typesetting" panose="03020402040406030203" pitchFamily="66" charset="-78"/>
                <a:cs typeface="Urdu Typesetting" panose="03020402040406030203" pitchFamily="66" charset="-78"/>
              </a:rPr>
              <a:t>باہمی مسائل کا باعث بن سکتا ہے!</a:t>
            </a:r>
            <a:endParaRPr lang="en-US" sz="2800" dirty="0">
              <a:latin typeface="Urdu Typesetting" panose="03020402040406030203" pitchFamily="66" charset="-78"/>
              <a:cs typeface="Urdu Typesetting" panose="03020402040406030203" pitchFamily="66" charset="-78"/>
            </a:endParaRPr>
          </a:p>
        </p:txBody>
      </p:sp>
      <p:sp>
        <p:nvSpPr>
          <p:cNvPr id="2" name="Footer Placeholder 1"/>
          <p:cNvSpPr>
            <a:spLocks noGrp="1"/>
          </p:cNvSpPr>
          <p:nvPr>
            <p:ph type="ftr"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333333"/>
                </a:solidFill>
                <a:effectLst/>
                <a:uLnTx/>
                <a:uFillTx/>
                <a:latin typeface="Urdu Typesetting" panose="03020402040406030203" pitchFamily="66" charset="-78"/>
                <a:cs typeface="Urdu Typesetting" panose="03020402040406030203" pitchFamily="66" charset="-78"/>
              </a:rPr>
              <a:t>Metacognitive Training 1 - Attribution</a:t>
            </a:r>
            <a:endParaRPr kumimoji="0" lang="de-DE" sz="1000" b="0" i="0" u="none" strike="noStrike" kern="1200" cap="none" spc="0" normalizeH="0" baseline="0" noProof="0" dirty="0">
              <a:ln>
                <a:noFill/>
              </a:ln>
              <a:solidFill>
                <a:srgbClr val="333333"/>
              </a:solidFill>
              <a:effectLst/>
              <a:uLnTx/>
              <a:uFillTx/>
              <a:latin typeface="Urdu Typesetting" panose="03020402040406030203" pitchFamily="66" charset="-78"/>
              <a:cs typeface="Urdu Typesetting" panose="03020402040406030203" pitchFamily="66" charset="-78"/>
            </a:endParaRPr>
          </a:p>
        </p:txBody>
      </p:sp>
      <p:sp>
        <p:nvSpPr>
          <p:cNvPr id="3" name="Slide Number Placeholder 2"/>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9B00EF49-7894-4F53-A8DD-F7DB3BFC5032}" type="slidenum">
              <a:rPr kumimoji="0" lang="de-DE" sz="1000" b="0" i="0" u="none" strike="noStrike" kern="1200" cap="none" spc="0" normalizeH="0" baseline="0" noProof="0" smtClean="0">
                <a:ln>
                  <a:noFill/>
                </a:ln>
                <a:solidFill>
                  <a:srgbClr val="333333"/>
                </a:solidFill>
                <a:effectLst/>
                <a:uLnTx/>
                <a:uFillTx/>
                <a:latin typeface="Urdu Typesetting" panose="03020402040406030203" pitchFamily="66" charset="-78"/>
                <a:cs typeface="Urdu Typesetting" panose="03020402040406030203" pitchFamily="66" charset="-78"/>
              </a:rPr>
              <a:pPr marL="0" marR="0" lvl="0" indent="0" algn="r" defTabSz="914400" rtl="0" eaLnBrk="0" fontAlgn="base" latinLnBrk="0" hangingPunct="0">
                <a:lnSpc>
                  <a:spcPct val="100000"/>
                </a:lnSpc>
                <a:spcBef>
                  <a:spcPct val="0"/>
                </a:spcBef>
                <a:spcAft>
                  <a:spcPct val="0"/>
                </a:spcAft>
                <a:buClrTx/>
                <a:buSzTx/>
                <a:buFontTx/>
                <a:buNone/>
                <a:tabLst/>
                <a:defRPr/>
              </a:pPr>
              <a:t>25</a:t>
            </a:fld>
            <a:endParaRPr kumimoji="0" lang="de-DE" sz="1000" b="0" i="0" u="none" strike="noStrike" kern="1200" cap="none" spc="0" normalizeH="0" baseline="0" noProof="0" dirty="0">
              <a:ln>
                <a:noFill/>
              </a:ln>
              <a:solidFill>
                <a:srgbClr val="333333"/>
              </a:solidFill>
              <a:effectLst/>
              <a:uLnTx/>
              <a:uFillTx/>
              <a:latin typeface="Urdu Typesetting" panose="03020402040406030203" pitchFamily="66" charset="-78"/>
              <a:cs typeface="Urdu Typesetting" panose="03020402040406030203" pitchFamily="66" charset="-78"/>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ar-AE" altLang="de-DE" sz="3600" dirty="0">
                <a:latin typeface="Urdu Typesetting" panose="03020402040406030203" pitchFamily="66" charset="-78"/>
                <a:cs typeface="Urdu Typesetting" panose="03020402040406030203" pitchFamily="66" charset="-78"/>
              </a:rPr>
              <a:t>کس طرح یک طرفہ انتساب </a:t>
            </a:r>
            <a:r>
              <a:rPr lang="ur-PK" altLang="de-DE" sz="3600" dirty="0" smtClean="0">
                <a:latin typeface="Urdu Typesetting" panose="03020402040406030203" pitchFamily="66" charset="-78"/>
                <a:cs typeface="Urdu Typesetting" panose="03020402040406030203" pitchFamily="66" charset="-78"/>
              </a:rPr>
              <a:t>سائیکوسس</a:t>
            </a:r>
            <a:r>
              <a:rPr lang="ar-AE" altLang="de-DE" sz="3600" dirty="0" smtClean="0">
                <a:latin typeface="Urdu Typesetting" panose="03020402040406030203" pitchFamily="66" charset="-78"/>
                <a:cs typeface="Urdu Typesetting" panose="03020402040406030203" pitchFamily="66" charset="-78"/>
              </a:rPr>
              <a:t> </a:t>
            </a:r>
            <a:r>
              <a:rPr lang="ar-AE" altLang="de-DE" sz="3600" dirty="0">
                <a:latin typeface="Urdu Typesetting" panose="03020402040406030203" pitchFamily="66" charset="-78"/>
                <a:cs typeface="Urdu Typesetting" panose="03020402040406030203" pitchFamily="66" charset="-78"/>
              </a:rPr>
              <a:t>کے دوران غلط تشریحات کو فروغ دیتے ہیں - مثالیں۔</a:t>
            </a:r>
            <a:endParaRPr lang="en-US" altLang="de-DE" sz="3600" dirty="0">
              <a:latin typeface="Urdu Typesetting" panose="03020402040406030203" pitchFamily="66" charset="-78"/>
              <a:cs typeface="Urdu Typesetting" panose="03020402040406030203" pitchFamily="66" charset="-78"/>
            </a:endParaRPr>
          </a:p>
        </p:txBody>
      </p:sp>
      <p:sp>
        <p:nvSpPr>
          <p:cNvPr id="55321" name="Rechteck 1"/>
          <p:cNvSpPr>
            <a:spLocks noChangeArrowheads="1"/>
          </p:cNvSpPr>
          <p:nvPr/>
        </p:nvSpPr>
        <p:spPr bwMode="auto">
          <a:xfrm>
            <a:off x="408955" y="6021288"/>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eaLnBrk="1" hangingPunct="1">
              <a:spcBef>
                <a:spcPct val="0"/>
              </a:spcBef>
              <a:buClrTx/>
              <a:buFontTx/>
              <a:buNone/>
            </a:pPr>
            <a:r>
              <a:rPr lang="ar-AE" altLang="de-DE" sz="2000" dirty="0">
                <a:solidFill>
                  <a:srgbClr val="004992"/>
                </a:solidFill>
                <a:latin typeface="Urdu Typesetting" panose="03020402040406030203" pitchFamily="66" charset="-78"/>
                <a:cs typeface="Urdu Typesetting" panose="03020402040406030203" pitchFamily="66" charset="-78"/>
              </a:rPr>
              <a:t>کیا کوئی مختصر ذاتی </a:t>
            </a:r>
            <a:r>
              <a:rPr lang="ar-AE" altLang="de-DE" sz="2000" dirty="0" smtClean="0">
                <a:solidFill>
                  <a:srgbClr val="004992"/>
                </a:solidFill>
                <a:latin typeface="Urdu Typesetting" panose="03020402040406030203" pitchFamily="66" charset="-78"/>
                <a:cs typeface="Urdu Typesetting" panose="03020402040406030203" pitchFamily="66" charset="-78"/>
              </a:rPr>
              <a:t>تجربہ</a:t>
            </a:r>
            <a:r>
              <a:rPr lang="ur-PK" altLang="de-DE" sz="2000" dirty="0" smtClean="0">
                <a:solidFill>
                  <a:srgbClr val="004992"/>
                </a:solidFill>
                <a:latin typeface="Urdu Typesetting" panose="03020402040406030203" pitchFamily="66" charset="-78"/>
                <a:cs typeface="Urdu Typesetting" panose="03020402040406030203" pitchFamily="66" charset="-78"/>
              </a:rPr>
              <a:t> پیش</a:t>
            </a:r>
            <a:r>
              <a:rPr lang="ar-AE" altLang="de-DE" sz="2000" dirty="0" smtClean="0">
                <a:solidFill>
                  <a:srgbClr val="004992"/>
                </a:solidFill>
                <a:latin typeface="Urdu Typesetting" panose="03020402040406030203" pitchFamily="66" charset="-78"/>
                <a:cs typeface="Urdu Typesetting" panose="03020402040406030203" pitchFamily="66" charset="-78"/>
              </a:rPr>
              <a:t> کر</a:t>
            </a:r>
            <a:r>
              <a:rPr lang="ur-PK" altLang="de-DE" sz="2000" dirty="0" smtClean="0">
                <a:solidFill>
                  <a:srgbClr val="004992"/>
                </a:solidFill>
                <a:latin typeface="Urdu Typesetting" panose="03020402040406030203" pitchFamily="66" charset="-78"/>
                <a:cs typeface="Urdu Typesetting" panose="03020402040406030203" pitchFamily="66" charset="-78"/>
              </a:rPr>
              <a:t>نا</a:t>
            </a:r>
            <a:r>
              <a:rPr lang="ar-AE" altLang="de-DE" sz="2000" dirty="0" smtClean="0">
                <a:solidFill>
                  <a:srgbClr val="004992"/>
                </a:solidFill>
                <a:latin typeface="Urdu Typesetting" panose="03020402040406030203" pitchFamily="66" charset="-78"/>
                <a:cs typeface="Urdu Typesetting" panose="03020402040406030203" pitchFamily="66" charset="-78"/>
              </a:rPr>
              <a:t> </a:t>
            </a:r>
            <a:r>
              <a:rPr lang="ur-PK" altLang="de-DE" sz="2000" dirty="0" smtClean="0">
                <a:solidFill>
                  <a:srgbClr val="004992"/>
                </a:solidFill>
                <a:latin typeface="Urdu Typesetting" panose="03020402040406030203" pitchFamily="66" charset="-78"/>
                <a:cs typeface="Urdu Typesetting" panose="03020402040406030203" pitchFamily="66" charset="-78"/>
              </a:rPr>
              <a:t>چاہے</a:t>
            </a:r>
            <a:r>
              <a:rPr lang="ar-AE" altLang="de-DE" sz="2000" dirty="0" smtClean="0">
                <a:solidFill>
                  <a:srgbClr val="004992"/>
                </a:solidFill>
                <a:latin typeface="Urdu Typesetting" panose="03020402040406030203" pitchFamily="66" charset="-78"/>
                <a:cs typeface="Urdu Typesetting" panose="03020402040406030203" pitchFamily="66" charset="-78"/>
              </a:rPr>
              <a:t> </a:t>
            </a:r>
            <a:r>
              <a:rPr lang="ur-PK" altLang="de-DE" sz="2000" dirty="0" smtClean="0">
                <a:solidFill>
                  <a:srgbClr val="004992"/>
                </a:solidFill>
                <a:latin typeface="Urdu Typesetting" panose="03020402040406030203" pitchFamily="66" charset="-78"/>
                <a:cs typeface="Urdu Typesetting" panose="03020402040406030203" pitchFamily="66" charset="-78"/>
              </a:rPr>
              <a:t>گا</a:t>
            </a:r>
            <a:r>
              <a:rPr lang="ar-AE" altLang="de-DE" sz="2000" dirty="0" smtClean="0">
                <a:solidFill>
                  <a:srgbClr val="004992"/>
                </a:solidFill>
                <a:latin typeface="Urdu Typesetting" panose="03020402040406030203" pitchFamily="66" charset="-78"/>
                <a:cs typeface="Urdu Typesetting" panose="03020402040406030203" pitchFamily="66" charset="-78"/>
              </a:rPr>
              <a:t>؟</a:t>
            </a:r>
            <a:endParaRPr lang="de-DE" altLang="de-DE" sz="2000" dirty="0">
              <a:solidFill>
                <a:srgbClr val="004992"/>
              </a:solidFill>
              <a:latin typeface="Urdu Typesetting" panose="03020402040406030203" pitchFamily="66" charset="-78"/>
              <a:cs typeface="Urdu Typesetting" panose="03020402040406030203" pitchFamily="66" charset="-78"/>
            </a:endParaRPr>
          </a:p>
        </p:txBody>
      </p:sp>
      <p:graphicFrame>
        <p:nvGraphicFramePr>
          <p:cNvPr id="5" name="Table 4"/>
          <p:cNvGraphicFramePr>
            <a:graphicFrameLocks noGrp="1"/>
          </p:cNvGraphicFramePr>
          <p:nvPr>
            <p:extLst>
              <p:ext uri="{D42A27DB-BD31-4B8C-83A1-F6EECF244321}">
                <p14:modId xmlns:p14="http://schemas.microsoft.com/office/powerpoint/2010/main" val="2731307855"/>
              </p:ext>
            </p:extLst>
          </p:nvPr>
        </p:nvGraphicFramePr>
        <p:xfrm>
          <a:off x="624980" y="2272090"/>
          <a:ext cx="11161239" cy="3145464"/>
        </p:xfrm>
        <a:graphic>
          <a:graphicData uri="http://schemas.openxmlformats.org/drawingml/2006/table">
            <a:tbl>
              <a:tblPr firstRow="1" bandRow="1">
                <a:tableStyleId>{21E4AEA4-8DFA-4A89-87EB-49C32662AFE0}</a:tableStyleId>
              </a:tblPr>
              <a:tblGrid>
                <a:gridCol w="3600399">
                  <a:extLst>
                    <a:ext uri="{9D8B030D-6E8A-4147-A177-3AD203B41FA5}">
                      <a16:colId xmlns:a16="http://schemas.microsoft.com/office/drawing/2014/main" val="20001"/>
                    </a:ext>
                  </a:extLst>
                </a:gridCol>
                <a:gridCol w="4464496">
                  <a:extLst>
                    <a:ext uri="{9D8B030D-6E8A-4147-A177-3AD203B41FA5}">
                      <a16:colId xmlns:a16="http://schemas.microsoft.com/office/drawing/2014/main" val="20002"/>
                    </a:ext>
                  </a:extLst>
                </a:gridCol>
                <a:gridCol w="3096344">
                  <a:extLst>
                    <a:ext uri="{9D8B030D-6E8A-4147-A177-3AD203B41FA5}">
                      <a16:colId xmlns:a16="http://schemas.microsoft.com/office/drawing/2014/main" val="1322604842"/>
                    </a:ext>
                  </a:extLst>
                </a:gridCol>
              </a:tblGrid>
              <a:tr h="0">
                <a:tc>
                  <a:txBody>
                    <a:bodyPr/>
                    <a:lstStyle/>
                    <a:p>
                      <a:pPr marL="0" marR="0" lvl="0" indent="0" algn="r" defTabSz="914400" rtl="0" eaLnBrk="1" fontAlgn="base" latinLnBrk="0" hangingPunct="1">
                        <a:lnSpc>
                          <a:spcPct val="100000"/>
                        </a:lnSpc>
                        <a:spcBef>
                          <a:spcPct val="20000"/>
                        </a:spcBef>
                        <a:spcAft>
                          <a:spcPct val="0"/>
                        </a:spcAft>
                        <a:buClr>
                          <a:srgbClr val="336699"/>
                        </a:buClr>
                        <a:buSzTx/>
                        <a:buFontTx/>
                        <a:buNone/>
                        <a:tabLst/>
                      </a:pPr>
                      <a:r>
                        <a:rPr kumimoji="0" lang="ur-PK" sz="2400" b="0" i="0" u="none" strike="noStrike" cap="none" normalizeH="0" baseline="0" dirty="0" smtClean="0">
                          <a:ln>
                            <a:noFill/>
                          </a:ln>
                          <a:solidFill>
                            <a:srgbClr val="000000"/>
                          </a:solidFill>
                          <a:effectLst/>
                          <a:latin typeface="Urdu Typesetting" panose="03020402040406030203" pitchFamily="66" charset="-78"/>
                          <a:cs typeface="Urdu Typesetting" panose="03020402040406030203" pitchFamily="66" charset="-78"/>
                        </a:rPr>
                        <a:t>سائیکوسس</a:t>
                      </a:r>
                      <a:r>
                        <a:rPr kumimoji="0" lang="ar-AE" sz="2400" b="0" i="0" u="none" strike="noStrike" cap="none" normalizeH="0" baseline="0" dirty="0" smtClean="0">
                          <a:ln>
                            <a:noFill/>
                          </a:ln>
                          <a:solidFill>
                            <a:srgbClr val="000000"/>
                          </a:solidFill>
                          <a:effectLst/>
                          <a:latin typeface="Urdu Typesetting" panose="03020402040406030203" pitchFamily="66" charset="-78"/>
                          <a:cs typeface="Urdu Typesetting" panose="03020402040406030203" pitchFamily="66" charset="-78"/>
                        </a:rPr>
                        <a:t> کے دوران وضاحت</a:t>
                      </a:r>
                      <a:endParaRPr kumimoji="0" lang="de-DE" sz="24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r" defTabSz="914400" rtl="0" eaLnBrk="1" fontAlgn="base" latinLnBrk="0" hangingPunct="1">
                        <a:lnSpc>
                          <a:spcPct val="100000"/>
                        </a:lnSpc>
                        <a:spcBef>
                          <a:spcPct val="20000"/>
                        </a:spcBef>
                        <a:spcAft>
                          <a:spcPct val="0"/>
                        </a:spcAft>
                        <a:buClr>
                          <a:srgbClr val="336699"/>
                        </a:buClr>
                        <a:buSzTx/>
                        <a:buFontTx/>
                        <a:buNone/>
                        <a:tabLst/>
                      </a:pPr>
                      <a:r>
                        <a:rPr kumimoji="0" lang="ur-PK" sz="2400" b="0" i="0" u="none" strike="noStrike" cap="none" normalizeH="0" baseline="0" dirty="0" smtClean="0">
                          <a:ln>
                            <a:noFill/>
                          </a:ln>
                          <a:solidFill>
                            <a:srgbClr val="000000"/>
                          </a:solidFill>
                          <a:effectLst/>
                          <a:latin typeface="Urdu Typesetting" panose="03020402040406030203" pitchFamily="66" charset="-78"/>
                          <a:cs typeface="Urdu Typesetting" panose="03020402040406030203" pitchFamily="66" charset="-78"/>
                        </a:rPr>
                        <a:t>دوسری</a:t>
                      </a:r>
                      <a:r>
                        <a:rPr kumimoji="0" lang="ar-AE" sz="2400" b="0" i="0" u="none" strike="noStrike" cap="none" normalizeH="0" baseline="0" dirty="0" smtClean="0">
                          <a:ln>
                            <a:noFill/>
                          </a:ln>
                          <a:solidFill>
                            <a:srgbClr val="000000"/>
                          </a:solidFill>
                          <a:effectLst/>
                          <a:latin typeface="Urdu Typesetting" panose="03020402040406030203" pitchFamily="66" charset="-78"/>
                          <a:cs typeface="Urdu Typesetting" panose="03020402040406030203" pitchFamily="66" charset="-78"/>
                        </a:rPr>
                        <a:t> وضاحتیں</a:t>
                      </a:r>
                      <a:endParaRPr kumimoji="0" lang="de-DE" sz="24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endParaRPr>
                    </a:p>
                  </a:txBody>
                  <a:tcPr marL="121952" marR="121952" marT="45711" marB="45711"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r" defTabSz="914400" rtl="0" eaLnBrk="1" fontAlgn="base" latinLnBrk="0" hangingPunct="1">
                        <a:lnSpc>
                          <a:spcPct val="100000"/>
                        </a:lnSpc>
                        <a:spcBef>
                          <a:spcPct val="20000"/>
                        </a:spcBef>
                        <a:spcAft>
                          <a:spcPct val="0"/>
                        </a:spcAft>
                        <a:buClr>
                          <a:srgbClr val="336699"/>
                        </a:buClr>
                        <a:buSzTx/>
                        <a:buFontTx/>
                        <a:buNone/>
                        <a:tabLst/>
                        <a:defRPr/>
                      </a:pPr>
                      <a:r>
                        <a:rPr kumimoji="0" lang="ur-PK" sz="2400" b="0" i="0" u="none" strike="noStrike" cap="none" normalizeH="0" baseline="0" dirty="0" smtClean="0">
                          <a:ln>
                            <a:noFill/>
                          </a:ln>
                          <a:solidFill>
                            <a:srgbClr val="000000"/>
                          </a:solidFill>
                          <a:effectLst/>
                          <a:latin typeface="Urdu Typesetting" panose="03020402040406030203" pitchFamily="66" charset="-78"/>
                          <a:cs typeface="Urdu Typesetting" panose="03020402040406030203" pitchFamily="66" charset="-78"/>
                        </a:rPr>
                        <a:t>موقع</a:t>
                      </a:r>
                      <a:endParaRPr kumimoji="0" lang="de-DE" sz="2400" b="0" i="0" u="none" strike="noStrike" cap="none" normalizeH="0" baseline="0" dirty="0" smtClean="0">
                        <a:ln>
                          <a:noFill/>
                        </a:ln>
                        <a:solidFill>
                          <a:srgbClr val="000000"/>
                        </a:solidFill>
                        <a:effectLst/>
                        <a:latin typeface="Urdu Typesetting" panose="03020402040406030203" pitchFamily="66" charset="-78"/>
                        <a:cs typeface="Urdu Typesetting" panose="03020402040406030203" pitchFamily="66" charset="-78"/>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extLst>
                  <a:ext uri="{0D108BD9-81ED-4DB2-BD59-A6C34878D82A}">
                    <a16:rowId xmlns:a16="http://schemas.microsoft.com/office/drawing/2014/main" val="10000"/>
                  </a:ext>
                </a:extLst>
              </a:tr>
              <a:tr h="0">
                <a:tc>
                  <a:txBody>
                    <a:bodyPr/>
                    <a:lstStyle/>
                    <a:p>
                      <a:pPr marL="0" marR="0" lvl="0" indent="0" algn="r" defTabSz="914400" rtl="0" eaLnBrk="1" fontAlgn="base" latinLnBrk="0" hangingPunct="1">
                        <a:lnSpc>
                          <a:spcPct val="100000"/>
                        </a:lnSpc>
                        <a:spcBef>
                          <a:spcPct val="20000"/>
                        </a:spcBef>
                        <a:spcAft>
                          <a:spcPct val="0"/>
                        </a:spcAft>
                        <a:buClr>
                          <a:srgbClr val="336699"/>
                        </a:buClr>
                        <a:buSzTx/>
                        <a:buFontTx/>
                        <a:buNone/>
                        <a:tabLst/>
                      </a:pPr>
                      <a:r>
                        <a:rPr kumimoji="0" lang="ar-AE" sz="24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لوگ اصل میں میری بات کی پرواہ نہیں کرتے؛ وہ صرف میرا مذاق اڑا رہے ہیں.</a:t>
                      </a:r>
                      <a:endParaRPr kumimoji="0" lang="de-DE" sz="24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marT="45711" marB="45711" horzOverflow="overflow">
                    <a:lnL w="12700" cmpd="sng">
                      <a:solidFill>
                        <a:srgbClr val="C8C8C8"/>
                      </a:solidFill>
                      <a:prstDash val="solid"/>
                    </a:lnL>
                    <a:lnR w="12700" cmpd="sng">
                      <a:solidFill>
                        <a:srgbClr val="C8C8C8"/>
                      </a:solidFill>
                      <a:prstDash val="soli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tc>
                  <a:txBody>
                    <a:bodyPr/>
                    <a:lstStyle/>
                    <a:p>
                      <a:pPr marL="0" marR="0" lvl="0" indent="0" algn="r" defTabSz="914400" rtl="0" eaLnBrk="1" fontAlgn="base" latinLnBrk="0" hangingPunct="1">
                        <a:lnSpc>
                          <a:spcPct val="100000"/>
                        </a:lnSpc>
                        <a:spcBef>
                          <a:spcPct val="20000"/>
                        </a:spcBef>
                        <a:spcAft>
                          <a:spcPct val="0"/>
                        </a:spcAft>
                        <a:buClr>
                          <a:srgbClr val="336699"/>
                        </a:buClr>
                        <a:buSzTx/>
                        <a:buFontTx/>
                        <a:buNone/>
                        <a:tabLst/>
                      </a:pPr>
                      <a:r>
                        <a:rPr kumimoji="0" lang="ar-AE" sz="24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خالص اتفاق – اسی وقت کسی اور نے مذاق کیا ہے۔ لوگ آپ کے سیاہ مزاح سے خوش ہیں۔</a:t>
                      </a:r>
                      <a:endParaRPr kumimoji="0" lang="de-DE" sz="24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marT="45711" marB="45711"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r" defTabSz="914400" rtl="0" eaLnBrk="1" fontAlgn="base" latinLnBrk="0" hangingPunct="1">
                        <a:lnSpc>
                          <a:spcPct val="100000"/>
                        </a:lnSpc>
                        <a:spcBef>
                          <a:spcPct val="20000"/>
                        </a:spcBef>
                        <a:spcAft>
                          <a:spcPct val="0"/>
                        </a:spcAft>
                        <a:buClr>
                          <a:srgbClr val="336699"/>
                        </a:buClr>
                        <a:buSzTx/>
                        <a:buFontTx/>
                        <a:buNone/>
                        <a:tabLst/>
                        <a:defRPr/>
                      </a:pPr>
                      <a:r>
                        <a:rPr kumimoji="0" lang="ar-AE" sz="24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جب آپ بولتے ہیں تو لوگ ہنستے ہیں۔</a:t>
                      </a:r>
                      <a:endParaRPr kumimoji="0" lang="de-DE" sz="24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endParaRPr>
                    </a:p>
                    <a:p>
                      <a:pPr marL="0" marR="0" lvl="0" indent="0" algn="r" defTabSz="914400" rtl="0" eaLnBrk="1" fontAlgn="base" latinLnBrk="0" hangingPunct="1">
                        <a:lnSpc>
                          <a:spcPct val="100000"/>
                        </a:lnSpc>
                        <a:spcBef>
                          <a:spcPct val="20000"/>
                        </a:spcBef>
                        <a:spcAft>
                          <a:spcPct val="0"/>
                        </a:spcAft>
                        <a:buClr>
                          <a:srgbClr val="336699"/>
                        </a:buClr>
                        <a:buSzTx/>
                        <a:buFontTx/>
                        <a:buNone/>
                        <a:tabLst/>
                      </a:pPr>
                      <a:endParaRPr kumimoji="0" lang="de-DE" sz="24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marT="45711" marB="45711" horzOverflow="overflow">
                    <a:lnL w="12700" cmpd="sng">
                      <a:solidFill>
                        <a:srgbClr val="C8C8C8"/>
                      </a:solidFill>
                      <a:prstDash val="solid"/>
                    </a:lnL>
                    <a:lnR w="12700" cmpd="sng">
                      <a:solidFill>
                        <a:srgbClr val="C8C8C8"/>
                      </a:solidFill>
                      <a:prstDash val="soli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0">
                <a:tc>
                  <a:txBody>
                    <a:bodyPr/>
                    <a:lstStyle/>
                    <a:p>
                      <a:pPr marL="0" marR="0" lvl="0" indent="0" algn="r" defTabSz="914400" rtl="0" eaLnBrk="1" fontAlgn="base" latinLnBrk="0" hangingPunct="1">
                        <a:lnSpc>
                          <a:spcPct val="100000"/>
                        </a:lnSpc>
                        <a:spcBef>
                          <a:spcPct val="20000"/>
                        </a:spcBef>
                        <a:spcAft>
                          <a:spcPct val="0"/>
                        </a:spcAft>
                        <a:buClr>
                          <a:srgbClr val="336699"/>
                        </a:buClr>
                        <a:buSzTx/>
                        <a:buFontTx/>
                        <a:buNone/>
                        <a:tabLst/>
                      </a:pPr>
                      <a:r>
                        <a:rPr kumimoji="0" lang="ar-AE" sz="24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اس سستے ڈاکٹر نے مجھے سستی دوا تجویز کی ہے۔</a:t>
                      </a:r>
                      <a:endParaRPr kumimoji="0" lang="de-DE" sz="24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marT="45711" marB="45711" horzOverflow="overflow">
                    <a:lnL w="12700" cmpd="sng">
                      <a:solidFill>
                        <a:srgbClr val="C8C8C8"/>
                      </a:solidFill>
                      <a:prstDash val="solid"/>
                    </a:lnL>
                    <a:lnR w="12700" cmpd="sng">
                      <a:solidFill>
                        <a:srgbClr val="C8C8C8"/>
                      </a:solidFill>
                      <a:prstDash val="soli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r" defTabSz="914400" rtl="0" eaLnBrk="1" fontAlgn="base" latinLnBrk="0" hangingPunct="1">
                        <a:lnSpc>
                          <a:spcPct val="100000"/>
                        </a:lnSpc>
                        <a:spcBef>
                          <a:spcPct val="20000"/>
                        </a:spcBef>
                        <a:spcAft>
                          <a:spcPct val="0"/>
                        </a:spcAft>
                        <a:buClr>
                          <a:srgbClr val="336699"/>
                        </a:buClr>
                        <a:buSzTx/>
                        <a:buFontTx/>
                        <a:buNone/>
                        <a:tabLst/>
                      </a:pPr>
                      <a:r>
                        <a:rPr kumimoji="0" lang="ar-AE" sz="24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ادویات کے </a:t>
                      </a:r>
                      <a:r>
                        <a:rPr kumimoji="0" lang="ur-PK" sz="24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مضر</a:t>
                      </a:r>
                      <a:r>
                        <a:rPr kumimoji="0" lang="ar-AE" sz="24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 اثرات ممکن ہیں، لیکن غیرفعالیت اور ناقص غذائیت بھی ممکنہ وجوہات ہیں۔</a:t>
                      </a:r>
                      <a:endParaRPr kumimoji="0" lang="de-DE" sz="24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marT="45711" marB="45711"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r" defTabSz="914400" rtl="0" eaLnBrk="1" fontAlgn="base" latinLnBrk="0" hangingPunct="1">
                        <a:lnSpc>
                          <a:spcPct val="100000"/>
                        </a:lnSpc>
                        <a:spcBef>
                          <a:spcPct val="20000"/>
                        </a:spcBef>
                        <a:spcAft>
                          <a:spcPct val="0"/>
                        </a:spcAft>
                        <a:buClr>
                          <a:srgbClr val="336699"/>
                        </a:buClr>
                        <a:buSzTx/>
                        <a:buFontTx/>
                        <a:buNone/>
                        <a:tabLst/>
                        <a:defRPr/>
                      </a:pPr>
                      <a:r>
                        <a:rPr kumimoji="0" lang="ar-AE" sz="24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آپ کا وزن بڑھ گیا ہے۔</a:t>
                      </a:r>
                      <a:endParaRPr kumimoji="0" lang="de-DE" sz="24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endParaRPr>
                    </a:p>
                    <a:p>
                      <a:pPr marL="0" marR="0" lvl="0" indent="0" algn="r" defTabSz="914400" rtl="0" eaLnBrk="1" fontAlgn="base" latinLnBrk="0" hangingPunct="1">
                        <a:lnSpc>
                          <a:spcPct val="100000"/>
                        </a:lnSpc>
                        <a:spcBef>
                          <a:spcPct val="20000"/>
                        </a:spcBef>
                        <a:spcAft>
                          <a:spcPct val="0"/>
                        </a:spcAft>
                        <a:buClr>
                          <a:srgbClr val="336699"/>
                        </a:buClr>
                        <a:buSzTx/>
                        <a:buFontTx/>
                        <a:buNone/>
                        <a:tabLst/>
                      </a:pPr>
                      <a:endParaRPr kumimoji="0" lang="de-DE" sz="24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marT="45711" marB="45711" horzOverflow="overflow">
                    <a:lnL w="12700" cmpd="sng">
                      <a:solidFill>
                        <a:srgbClr val="C8C8C8"/>
                      </a:solidFill>
                      <a:prstDash val="solid"/>
                    </a:lnL>
                    <a:lnR w="12700" cmpd="sng">
                      <a:solidFill>
                        <a:srgbClr val="C8C8C8"/>
                      </a:solidFill>
                      <a:prstDash val="soli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0">
                <a:tc>
                  <a:txBody>
                    <a:bodyPr/>
                    <a:lstStyle/>
                    <a:p>
                      <a:pPr marL="0" marR="0" lvl="0" indent="0" algn="r" defTabSz="914400" rtl="0" eaLnBrk="1" fontAlgn="base" latinLnBrk="0" hangingPunct="1">
                        <a:lnSpc>
                          <a:spcPct val="100000"/>
                        </a:lnSpc>
                        <a:spcBef>
                          <a:spcPct val="20000"/>
                        </a:spcBef>
                        <a:spcAft>
                          <a:spcPct val="0"/>
                        </a:spcAft>
                        <a:buClr>
                          <a:srgbClr val="336699"/>
                        </a:buClr>
                        <a:buSzTx/>
                        <a:buFontTx/>
                        <a:buNone/>
                        <a:tabLst/>
                      </a:pPr>
                      <a:r>
                        <a:rPr kumimoji="0" lang="ur-PK" sz="24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انتشار پسند لوگ</a:t>
                      </a:r>
                      <a:r>
                        <a:rPr kumimoji="0" lang="ar-AE" sz="24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 علاقے میں ہیں؛ مجھے نشانہ بنایا جا رہا ہے۔</a:t>
                      </a:r>
                      <a:endParaRPr kumimoji="0" lang="de-DE" sz="24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marT="45711" marB="45711" horzOverflow="overflow">
                    <a:lnL w="12700" cmpd="sng">
                      <a:solidFill>
                        <a:srgbClr val="C8C8C8"/>
                      </a:solidFill>
                      <a:prstDash val="solid"/>
                    </a:lnL>
                    <a:lnR w="12700" cmpd="sng">
                      <a:solidFill>
                        <a:srgbClr val="C8C8C8"/>
                      </a:solidFill>
                      <a:prstDash val="solid"/>
                    </a:lnR>
                    <a:lnT w="12700" cap="flat" cmpd="sng" algn="ctr">
                      <a:solidFill>
                        <a:srgbClr val="C8C8C8"/>
                      </a:solidFill>
                      <a:prstDash val="solid"/>
                      <a:round/>
                      <a:headEnd type="none" w="med" len="med"/>
                      <a:tailEnd type="none" w="med" len="med"/>
                    </a:lnT>
                    <a:lnB w="12700" cmpd="sng">
                      <a:solidFill>
                        <a:srgbClr val="C8C8C8"/>
                      </a:solidFill>
                      <a:prstDash val="solid"/>
                    </a:lnB>
                    <a:solidFill>
                      <a:srgbClr val="FFFFFF"/>
                    </a:solidFill>
                  </a:tcPr>
                </a:tc>
                <a:tc>
                  <a:txBody>
                    <a:bodyPr/>
                    <a:lstStyle/>
                    <a:p>
                      <a:pPr marL="0" marR="0" lvl="0" indent="0" algn="r" defTabSz="914400" rtl="0" eaLnBrk="1" fontAlgn="base" latinLnBrk="0" hangingPunct="1">
                        <a:lnSpc>
                          <a:spcPct val="100000"/>
                        </a:lnSpc>
                        <a:spcBef>
                          <a:spcPct val="20000"/>
                        </a:spcBef>
                        <a:spcAft>
                          <a:spcPct val="0"/>
                        </a:spcAft>
                        <a:buClr>
                          <a:srgbClr val="336699"/>
                        </a:buClr>
                        <a:buSzTx/>
                        <a:buFontTx/>
                        <a:buNone/>
                        <a:tabLst/>
                      </a:pPr>
                      <a:r>
                        <a:rPr kumimoji="0" lang="ar-AE" sz="24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آپ اپنے ٹائروں کو پمپ کرنا بھول گئے۔ ٹائر میں کیل.</a:t>
                      </a:r>
                      <a:endParaRPr kumimoji="0" lang="de-DE" sz="24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marT="45711" marB="45711"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r" defTabSz="914400" rtl="0" eaLnBrk="1" fontAlgn="base" latinLnBrk="0" hangingPunct="1">
                        <a:lnSpc>
                          <a:spcPct val="100000"/>
                        </a:lnSpc>
                        <a:spcBef>
                          <a:spcPct val="20000"/>
                        </a:spcBef>
                        <a:spcAft>
                          <a:spcPct val="0"/>
                        </a:spcAft>
                        <a:buClr>
                          <a:srgbClr val="336699"/>
                        </a:buClr>
                        <a:buSzTx/>
                        <a:buFontTx/>
                        <a:buNone/>
                        <a:tabLst/>
                        <a:defRPr/>
                      </a:pPr>
                      <a:r>
                        <a:rPr kumimoji="0" lang="ar-AE" sz="24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آپ کی سائیکل کا ٹائر </a:t>
                      </a:r>
                      <a:r>
                        <a:rPr kumimoji="0" lang="ur-PK" sz="24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پنکچر</a:t>
                      </a:r>
                      <a:r>
                        <a:rPr kumimoji="0" lang="ar-AE" sz="24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 ہے۔</a:t>
                      </a:r>
                      <a:endParaRPr kumimoji="0" lang="de-DE" sz="24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endParaRPr>
                    </a:p>
                    <a:p>
                      <a:pPr marL="0" marR="0" lvl="0" indent="0" algn="r" defTabSz="914400" rtl="0" eaLnBrk="1" fontAlgn="base" latinLnBrk="0" hangingPunct="1">
                        <a:lnSpc>
                          <a:spcPct val="100000"/>
                        </a:lnSpc>
                        <a:spcBef>
                          <a:spcPct val="20000"/>
                        </a:spcBef>
                        <a:spcAft>
                          <a:spcPct val="0"/>
                        </a:spcAft>
                        <a:buClr>
                          <a:srgbClr val="336699"/>
                        </a:buClr>
                        <a:buSzTx/>
                        <a:buFontTx/>
                        <a:buNone/>
                        <a:tabLst/>
                      </a:pPr>
                      <a:endParaRPr kumimoji="0" lang="de-DE" sz="24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marT="45711" marB="45711" horzOverflow="overflow">
                    <a:lnL w="12700" cmpd="sng">
                      <a:solidFill>
                        <a:srgbClr val="C8C8C8"/>
                      </a:solidFill>
                      <a:prstDash val="solid"/>
                    </a:lnL>
                    <a:lnR w="12700" cmpd="sng">
                      <a:solidFill>
                        <a:srgbClr val="C8C8C8"/>
                      </a:solidFill>
                      <a:prstDash val="solid"/>
                    </a:lnR>
                    <a:lnT w="12700" cap="flat" cmpd="sng" algn="ctr">
                      <a:solidFill>
                        <a:srgbClr val="C8C8C8"/>
                      </a:solidFill>
                      <a:prstDash val="solid"/>
                      <a:round/>
                      <a:headEnd type="none" w="med" len="med"/>
                      <a:tailEnd type="none" w="med" len="me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6" name="Footer Placeholder 5"/>
          <p:cNvSpPr>
            <a:spLocks noGrp="1"/>
          </p:cNvSpPr>
          <p:nvPr>
            <p:ph type="ftr" sz="quarter" idx="11"/>
          </p:nvPr>
        </p:nvSpPr>
        <p:spPr/>
        <p:txBody>
          <a:bodyPr/>
          <a:lstStyle/>
          <a:p>
            <a:r>
              <a:rPr lang="de-DE">
                <a:latin typeface="Urdu Typesetting" panose="03020402040406030203" pitchFamily="66" charset="-78"/>
                <a:cs typeface="Urdu Typesetting" panose="03020402040406030203" pitchFamily="66" charset="-78"/>
              </a:rPr>
              <a:t>Metacognitive Training 1 - Attribution</a:t>
            </a:r>
            <a:endParaRPr lang="de-DE" dirty="0">
              <a:latin typeface="Urdu Typesetting" panose="03020402040406030203" pitchFamily="66" charset="-78"/>
              <a:cs typeface="Urdu Typesetting" panose="03020402040406030203" pitchFamily="66" charset="-78"/>
            </a:endParaRPr>
          </a:p>
        </p:txBody>
      </p:sp>
      <p:sp>
        <p:nvSpPr>
          <p:cNvPr id="7" name="Slide Number Placeholder 6"/>
          <p:cNvSpPr>
            <a:spLocks noGrp="1"/>
          </p:cNvSpPr>
          <p:nvPr>
            <p:ph type="sldNum" sz="quarter" idx="12"/>
          </p:nvPr>
        </p:nvSpPr>
        <p:spPr/>
        <p:txBody>
          <a:bodyPr/>
          <a:lstStyle/>
          <a:p>
            <a:fld id="{9B00EF49-7894-4F53-A8DD-F7DB3BFC5032}" type="slidenum">
              <a:rPr lang="de-DE" smtClean="0">
                <a:latin typeface="Urdu Typesetting" panose="03020402040406030203" pitchFamily="66" charset="-78"/>
                <a:cs typeface="Urdu Typesetting" panose="03020402040406030203" pitchFamily="66" charset="-78"/>
              </a:rPr>
              <a:pPr/>
              <a:t>26</a:t>
            </a:fld>
            <a:endParaRPr lang="de-DE" dirty="0">
              <a:latin typeface="Urdu Typesetting" panose="03020402040406030203" pitchFamily="66" charset="-78"/>
              <a:cs typeface="Urdu Typesetting" panose="03020402040406030203" pitchFamily="66" charset="-78"/>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ar-AE" altLang="de-DE" sz="3600" dirty="0">
                <a:latin typeface="Urdu Typesetting" panose="03020402040406030203" pitchFamily="66" charset="-78"/>
                <a:cs typeface="Urdu Typesetting" panose="03020402040406030203" pitchFamily="66" charset="-78"/>
              </a:rPr>
              <a:t>انتساب کا انداز</a:t>
            </a:r>
            <a:endParaRPr lang="en-US" altLang="de-DE" sz="3600" dirty="0">
              <a:latin typeface="Urdu Typesetting" panose="03020402040406030203" pitchFamily="66" charset="-78"/>
              <a:cs typeface="Urdu Typesetting" panose="03020402040406030203" pitchFamily="66" charset="-78"/>
            </a:endParaRPr>
          </a:p>
        </p:txBody>
      </p:sp>
      <p:sp>
        <p:nvSpPr>
          <p:cNvPr id="2" name="Footer Placeholder 1"/>
          <p:cNvSpPr>
            <a:spLocks noGrp="1"/>
          </p:cNvSpPr>
          <p:nvPr>
            <p:ph type="ftr" sz="quarter" idx="11"/>
          </p:nvPr>
        </p:nvSpPr>
        <p:spPr/>
        <p:txBody>
          <a:bodyPr/>
          <a:lstStyle/>
          <a:p>
            <a:r>
              <a:rPr lang="de-DE">
                <a:latin typeface="Urdu Typesetting" panose="03020402040406030203" pitchFamily="66" charset="-78"/>
                <a:cs typeface="Urdu Typesetting" panose="03020402040406030203" pitchFamily="66" charset="-78"/>
              </a:rPr>
              <a:t>Metacognitive Training 1 - Attribution</a:t>
            </a:r>
            <a:endParaRPr lang="de-DE" dirty="0">
              <a:latin typeface="Urdu Typesetting" panose="03020402040406030203" pitchFamily="66" charset="-78"/>
              <a:cs typeface="Urdu Typesetting" panose="03020402040406030203" pitchFamily="66" charset="-78"/>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Urdu Typesetting" panose="03020402040406030203" pitchFamily="66" charset="-78"/>
                <a:cs typeface="Urdu Typesetting" panose="03020402040406030203" pitchFamily="66" charset="-78"/>
              </a:rPr>
              <a:pPr/>
              <a:t>27</a:t>
            </a:fld>
            <a:endParaRPr lang="de-DE" dirty="0">
              <a:latin typeface="Urdu Typesetting" panose="03020402040406030203" pitchFamily="66" charset="-78"/>
              <a:cs typeface="Urdu Typesetting" panose="03020402040406030203" pitchFamily="66" charset="-78"/>
            </a:endParaRPr>
          </a:p>
        </p:txBody>
      </p:sp>
      <p:sp>
        <p:nvSpPr>
          <p:cNvPr id="4" name="TextBox 3"/>
          <p:cNvSpPr txBox="1"/>
          <p:nvPr/>
        </p:nvSpPr>
        <p:spPr bwMode="gray">
          <a:xfrm>
            <a:off x="552971" y="1772816"/>
            <a:ext cx="11195984" cy="4608512"/>
          </a:xfrm>
          <a:prstGeom prst="rect">
            <a:avLst/>
          </a:prstGeom>
          <a:noFill/>
        </p:spPr>
        <p:txBody>
          <a:bodyPr wrap="square" lIns="0" tIns="0" rIns="0" bIns="0" rtlCol="0">
            <a:noAutofit/>
          </a:bodyPr>
          <a:lstStyle/>
          <a:p>
            <a:pPr algn="r">
              <a:lnSpc>
                <a:spcPct val="105000"/>
              </a:lnSpc>
            </a:pPr>
            <a:r>
              <a:rPr lang="ar-AE" sz="3200" dirty="0">
                <a:latin typeface="Urdu Typesetting" panose="03020402040406030203" pitchFamily="66" charset="-78"/>
                <a:cs typeface="Urdu Typesetting" panose="03020402040406030203" pitchFamily="66" charset="-78"/>
              </a:rPr>
              <a:t>آج کے اجلاس کا </a:t>
            </a:r>
            <a:r>
              <a:rPr lang="ar-AE" sz="3200" dirty="0" smtClean="0">
                <a:latin typeface="Urdu Typesetting" panose="03020402040406030203" pitchFamily="66" charset="-78"/>
                <a:cs typeface="Urdu Typesetting" panose="03020402040406030203" pitchFamily="66" charset="-78"/>
              </a:rPr>
              <a:t>مقصد:</a:t>
            </a:r>
            <a:endParaRPr lang="ar-AE" sz="3200" dirty="0">
              <a:latin typeface="Urdu Typesetting" panose="03020402040406030203" pitchFamily="66" charset="-78"/>
              <a:cs typeface="Urdu Typesetting" panose="03020402040406030203" pitchFamily="66" charset="-78"/>
            </a:endParaRPr>
          </a:p>
          <a:p>
            <a:pPr marL="1714500" lvl="3" indent="-342900" algn="r">
              <a:lnSpc>
                <a:spcPct val="105000"/>
              </a:lnSpc>
              <a:buFont typeface="Arial" panose="020B0604020202020204" pitchFamily="34" charset="0"/>
              <a:buChar char="•"/>
            </a:pPr>
            <a:r>
              <a:rPr lang="ar-AE" sz="3200" dirty="0">
                <a:latin typeface="Urdu Typesetting" panose="03020402040406030203" pitchFamily="66" charset="-78"/>
                <a:cs typeface="Urdu Typesetting" panose="03020402040406030203" pitchFamily="66" charset="-78"/>
              </a:rPr>
              <a:t>واقعات کی ممکنہ وجوہات پر غور کریں۔</a:t>
            </a:r>
          </a:p>
          <a:p>
            <a:pPr marL="1714500" lvl="3" indent="-342900" algn="r">
              <a:lnSpc>
                <a:spcPct val="105000"/>
              </a:lnSpc>
              <a:buFont typeface="Arial" panose="020B0604020202020204" pitchFamily="34" charset="0"/>
              <a:buChar char="•"/>
            </a:pPr>
            <a:r>
              <a:rPr lang="ar-AE" sz="3200" dirty="0">
                <a:latin typeface="Urdu Typesetting" panose="03020402040406030203" pitchFamily="66" charset="-78"/>
                <a:cs typeface="Urdu Typesetting" panose="03020402040406030203" pitchFamily="66" charset="-78"/>
              </a:rPr>
              <a:t>صرف ایک وضاحت قبول کرنے میں جلدی نہ کریں۔</a:t>
            </a:r>
          </a:p>
          <a:p>
            <a:pPr marL="1714500" lvl="3" indent="-342900" algn="r">
              <a:lnSpc>
                <a:spcPct val="105000"/>
              </a:lnSpc>
              <a:buFont typeface="Arial" panose="020B0604020202020204" pitchFamily="34" charset="0"/>
              <a:buChar char="•"/>
            </a:pPr>
            <a:r>
              <a:rPr lang="ar-AE" sz="3200" dirty="0">
                <a:latin typeface="Urdu Typesetting" panose="03020402040406030203" pitchFamily="66" charset="-78"/>
                <a:cs typeface="Urdu Typesetting" panose="03020402040406030203" pitchFamily="66" charset="-78"/>
              </a:rPr>
              <a:t>بعض انتسابات کے نتائج پر بحث کریں۔</a:t>
            </a:r>
          </a:p>
          <a:p>
            <a:pPr algn="r">
              <a:lnSpc>
                <a:spcPct val="105000"/>
              </a:lnSpc>
            </a:pPr>
            <a:r>
              <a:rPr lang="ar-AE" sz="3200" dirty="0">
                <a:solidFill>
                  <a:schemeClr val="accent1"/>
                </a:solidFill>
                <a:latin typeface="Urdu Typesetting" panose="03020402040406030203" pitchFamily="66" charset="-78"/>
                <a:cs typeface="Urdu Typesetting" panose="03020402040406030203" pitchFamily="66" charset="-78"/>
              </a:rPr>
              <a:t>ہمیں اپنی روزمرہ کی زندگی میں زیادہ سے زیادہ حقیقت پسند بننے کی کوشش کرنی چاہیے:</a:t>
            </a:r>
          </a:p>
          <a:p>
            <a:pPr algn="r">
              <a:lnSpc>
                <a:spcPct val="105000"/>
              </a:lnSpc>
            </a:pPr>
            <a:r>
              <a:rPr lang="ar-AE" sz="3200" dirty="0">
                <a:solidFill>
                  <a:schemeClr val="accent1"/>
                </a:solidFill>
                <a:latin typeface="Urdu Typesetting" panose="03020402040406030203" pitchFamily="66" charset="-78"/>
                <a:cs typeface="Urdu Typesetting" panose="03020402040406030203" pitchFamily="66" charset="-78"/>
              </a:rPr>
              <a:t>ہمیں اپنی ناکامیوں کے لیے ہمیشہ دوسروں کو مورد الزام نہیں ٹھہرانا چاہیے، اور نہ ہی جب چیزیں غلط ہو جائیں تو ہمیں ہمیشہ خود کو مورد الزام ٹھہرانا چاہیے۔</a:t>
            </a:r>
            <a:endParaRPr lang="en-US" sz="3200" dirty="0" err="1" smtClean="0">
              <a:solidFill>
                <a:schemeClr val="accent1"/>
              </a:solidFill>
              <a:latin typeface="Urdu Typesetting" panose="03020402040406030203" pitchFamily="66" charset="-78"/>
              <a:cs typeface="Urdu Typesetting" panose="03020402040406030203" pitchFamily="66" charset="-78"/>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ur-PK" altLang="de-DE" sz="3600" dirty="0" smtClean="0">
                <a:latin typeface="Urdu Typesetting" panose="03020402040406030203" pitchFamily="66" charset="-78"/>
                <a:cs typeface="Urdu Typesetting" panose="03020402040406030203" pitchFamily="66" charset="-78"/>
              </a:rPr>
              <a:t>دوکاندار</a:t>
            </a:r>
            <a:r>
              <a:rPr lang="ar-AE" altLang="de-DE" sz="3600" dirty="0" smtClean="0">
                <a:latin typeface="Urdu Typesetting" panose="03020402040406030203" pitchFamily="66" charset="-78"/>
                <a:cs typeface="Urdu Typesetting" panose="03020402040406030203" pitchFamily="66" charset="-78"/>
              </a:rPr>
              <a:t> </a:t>
            </a:r>
            <a:r>
              <a:rPr lang="ar-AE" altLang="de-DE" sz="3600" dirty="0">
                <a:latin typeface="Urdu Typesetting" panose="03020402040406030203" pitchFamily="66" charset="-78"/>
                <a:cs typeface="Urdu Typesetting" panose="03020402040406030203" pitchFamily="66" charset="-78"/>
              </a:rPr>
              <a:t>پوری خریداری کی قیمت واپس کرتا ہے۔</a:t>
            </a:r>
            <a:endParaRPr lang="de-DE" altLang="de-DE" sz="3600" dirty="0">
              <a:latin typeface="Urdu Typesetting" panose="03020402040406030203" pitchFamily="66" charset="-78"/>
              <a:cs typeface="Urdu Typesetting" panose="03020402040406030203" pitchFamily="66" charset="-78"/>
            </a:endParaRPr>
          </a:p>
        </p:txBody>
      </p:sp>
      <p:sp>
        <p:nvSpPr>
          <p:cNvPr id="59395" name="Rectangle 3"/>
          <p:cNvSpPr>
            <a:spLocks noGrp="1" noChangeArrowheads="1"/>
          </p:cNvSpPr>
          <p:nvPr>
            <p:ph idx="1"/>
          </p:nvPr>
        </p:nvSpPr>
        <p:spPr/>
        <p:txBody>
          <a:bodyPr/>
          <a:lstStyle/>
          <a:p>
            <a:pPr algn="r"/>
            <a:r>
              <a:rPr lang="ar-AE" altLang="de-DE" sz="2400" dirty="0">
                <a:latin typeface="Urdu Typesetting" panose="03020402040406030203" pitchFamily="66" charset="-78"/>
                <a:cs typeface="Urdu Typesetting" panose="03020402040406030203" pitchFamily="66" charset="-78"/>
              </a:rPr>
              <a:t>سٹور کا کلرک پوری خریداری کی قیمت کیوں واپس کرتا ہے؟</a:t>
            </a:r>
          </a:p>
          <a:p>
            <a:pPr algn="r"/>
            <a:r>
              <a:rPr lang="ar-AE" altLang="de-DE" sz="2400" dirty="0">
                <a:latin typeface="Urdu Typesetting" panose="03020402040406030203" pitchFamily="66" charset="-78"/>
                <a:cs typeface="Urdu Typesetting" panose="03020402040406030203" pitchFamily="66" charset="-78"/>
              </a:rPr>
              <a:t>اس واقعہ کی اصل وجہ کیا ہے؟</a:t>
            </a:r>
          </a:p>
          <a:p>
            <a:pPr algn="r"/>
            <a:endParaRPr lang="ar-AE" altLang="de-DE" sz="2400" dirty="0">
              <a:latin typeface="Urdu Typesetting" panose="03020402040406030203" pitchFamily="66" charset="-78"/>
              <a:cs typeface="Urdu Typesetting" panose="03020402040406030203" pitchFamily="66" charset="-78"/>
            </a:endParaRPr>
          </a:p>
          <a:p>
            <a:pPr algn="r"/>
            <a:endParaRPr lang="ar-AE" altLang="de-DE" sz="2400" dirty="0">
              <a:latin typeface="Urdu Typesetting" panose="03020402040406030203" pitchFamily="66" charset="-78"/>
              <a:cs typeface="Urdu Typesetting" panose="03020402040406030203" pitchFamily="66" charset="-78"/>
            </a:endParaRPr>
          </a:p>
          <a:p>
            <a:pPr algn="r"/>
            <a:r>
              <a:rPr lang="ar-AE" altLang="de-DE" sz="2400" dirty="0">
                <a:latin typeface="Urdu Typesetting" panose="03020402040406030203" pitchFamily="66" charset="-78"/>
                <a:cs typeface="Urdu Typesetting" panose="03020402040406030203" pitchFamily="66" charset="-78"/>
              </a:rPr>
              <a:t>اپنے آپ کو؟</a:t>
            </a:r>
          </a:p>
          <a:p>
            <a:pPr algn="r"/>
            <a:r>
              <a:rPr lang="ar-AE" altLang="de-DE" sz="2400" dirty="0">
                <a:latin typeface="Urdu Typesetting" panose="03020402040406030203" pitchFamily="66" charset="-78"/>
                <a:cs typeface="Urdu Typesetting" panose="03020402040406030203" pitchFamily="66" charset="-78"/>
              </a:rPr>
              <a:t>کوئی اور شخص یا دوسرے لوگ؟</a:t>
            </a:r>
          </a:p>
          <a:p>
            <a:pPr algn="r"/>
            <a:r>
              <a:rPr lang="ar-AE" altLang="de-DE" sz="2400" dirty="0">
                <a:latin typeface="Urdu Typesetting" panose="03020402040406030203" pitchFamily="66" charset="-78"/>
                <a:cs typeface="Urdu Typesetting" panose="03020402040406030203" pitchFamily="66" charset="-78"/>
              </a:rPr>
              <a:t>حالات یا </a:t>
            </a:r>
            <a:r>
              <a:rPr lang="ur-PK" altLang="de-DE" sz="2400" dirty="0" smtClean="0">
                <a:latin typeface="Urdu Typesetting" panose="03020402040406030203" pitchFamily="66" charset="-78"/>
                <a:cs typeface="Urdu Typesetting" panose="03020402040406030203" pitchFamily="66" charset="-78"/>
              </a:rPr>
              <a:t>اتفاق</a:t>
            </a:r>
            <a:r>
              <a:rPr lang="ar-AE" altLang="de-DE" sz="2400" dirty="0" smtClean="0">
                <a:latin typeface="Urdu Typesetting" panose="03020402040406030203" pitchFamily="66" charset="-78"/>
                <a:cs typeface="Urdu Typesetting" panose="03020402040406030203" pitchFamily="66" charset="-78"/>
              </a:rPr>
              <a:t>؟</a:t>
            </a:r>
            <a:endParaRPr lang="de-DE" altLang="de-DE" sz="2400" dirty="0">
              <a:latin typeface="Urdu Typesetting" panose="03020402040406030203" pitchFamily="66" charset="-78"/>
              <a:cs typeface="Urdu Typesetting" panose="03020402040406030203" pitchFamily="66" charset="-78"/>
            </a:endParaRPr>
          </a:p>
        </p:txBody>
      </p:sp>
      <p:sp>
        <p:nvSpPr>
          <p:cNvPr id="59396" name="Rectangle 4"/>
          <p:cNvSpPr>
            <a:spLocks noChangeArrowheads="1"/>
          </p:cNvSpPr>
          <p:nvPr/>
        </p:nvSpPr>
        <p:spPr bwMode="auto">
          <a:xfrm>
            <a:off x="1219518" y="3200400"/>
            <a:ext cx="5792708"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buClrTx/>
            </a:pPr>
            <a:endParaRPr lang="de-DE" altLang="de-DE" sz="2000">
              <a:latin typeface="Urdu Typesetting" panose="03020402040406030203" pitchFamily="66" charset="-78"/>
              <a:cs typeface="Urdu Typesetting" panose="03020402040406030203" pitchFamily="66" charset="-78"/>
            </a:endParaRPr>
          </a:p>
        </p:txBody>
      </p:sp>
      <p:pic>
        <p:nvPicPr>
          <p:cNvPr id="9" name="Picture 17" descr="Ethnocentrics - flickr - Beijing-Trading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85019" y="3779520"/>
            <a:ext cx="3649900" cy="2194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r>
              <a:rPr lang="de-DE">
                <a:latin typeface="Urdu Typesetting" panose="03020402040406030203" pitchFamily="66" charset="-78"/>
                <a:cs typeface="Urdu Typesetting" panose="03020402040406030203" pitchFamily="66" charset="-78"/>
              </a:rPr>
              <a:t>Metacognitive Training 1 - Attribution</a:t>
            </a:r>
            <a:endParaRPr lang="de-DE" dirty="0">
              <a:latin typeface="Urdu Typesetting" panose="03020402040406030203" pitchFamily="66" charset="-78"/>
              <a:cs typeface="Urdu Typesetting" panose="03020402040406030203" pitchFamily="66" charset="-78"/>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Urdu Typesetting" panose="03020402040406030203" pitchFamily="66" charset="-78"/>
                <a:cs typeface="Urdu Typesetting" panose="03020402040406030203" pitchFamily="66" charset="-78"/>
              </a:rPr>
              <a:pPr/>
              <a:t>28</a:t>
            </a:fld>
            <a:endParaRPr lang="de-DE" dirty="0">
              <a:latin typeface="Urdu Typesetting" panose="03020402040406030203" pitchFamily="66" charset="-78"/>
              <a:cs typeface="Urdu Typesetting" panose="03020402040406030203" pitchFamily="66" charset="-78"/>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42" name="Rectangle 1026"/>
          <p:cNvSpPr>
            <a:spLocks noGrp="1" noChangeArrowheads="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ar-AE" altLang="de-DE" sz="3600" dirty="0">
                <a:latin typeface="Urdu Typesetting" panose="03020402040406030203" pitchFamily="66" charset="-78"/>
                <a:cs typeface="Urdu Typesetting" panose="03020402040406030203" pitchFamily="66" charset="-78"/>
              </a:rPr>
              <a:t>جب آپ کمرے میں داخل ہوتے ہیں تو سب بولنا بند کر دیتے ہیں۔</a:t>
            </a:r>
            <a:endParaRPr lang="de-DE" altLang="de-DE" sz="3600" dirty="0">
              <a:latin typeface="Urdu Typesetting" panose="03020402040406030203" pitchFamily="66" charset="-78"/>
              <a:cs typeface="Urdu Typesetting" panose="03020402040406030203" pitchFamily="66" charset="-78"/>
            </a:endParaRPr>
          </a:p>
        </p:txBody>
      </p:sp>
      <p:sp>
        <p:nvSpPr>
          <p:cNvPr id="61443" name="Rectangle 1027"/>
          <p:cNvSpPr>
            <a:spLocks noGrp="1" noChangeArrowheads="1"/>
          </p:cNvSpPr>
          <p:nvPr>
            <p:ph idx="1"/>
          </p:nvPr>
        </p:nvSpPr>
        <p:spPr/>
        <p:txBody>
          <a:bodyPr/>
          <a:lstStyle/>
          <a:p>
            <a:pPr lvl="0" algn="r" defTabSz="914400" fontAlgn="base"/>
            <a:r>
              <a:rPr lang="ar-AE" altLang="de-DE" sz="2400" dirty="0">
                <a:latin typeface="Urdu Typesetting" panose="03020402040406030203" pitchFamily="66" charset="-78"/>
                <a:cs typeface="Urdu Typesetting" panose="03020402040406030203" pitchFamily="66" charset="-78"/>
              </a:rPr>
              <a:t>جب آپ کمرے میں داخل ہوئے تو لوگوں نے بات کرنا بند کرنے کی کیا وجہ ہو سکتی ہے؟</a:t>
            </a:r>
          </a:p>
          <a:p>
            <a:pPr lvl="0" algn="r" defTabSz="914400" fontAlgn="base"/>
            <a:r>
              <a:rPr lang="ar-AE" altLang="de-DE" sz="2400" dirty="0">
                <a:latin typeface="Urdu Typesetting" panose="03020402040406030203" pitchFamily="66" charset="-78"/>
                <a:cs typeface="Urdu Typesetting" panose="03020402040406030203" pitchFamily="66" charset="-78"/>
              </a:rPr>
              <a:t>اس واقعہ کی اصل وجہ کیا ہے؟</a:t>
            </a:r>
            <a:endParaRPr lang="de-DE" altLang="de-DE" sz="2400" dirty="0">
              <a:solidFill>
                <a:srgbClr val="336699"/>
              </a:solidFill>
              <a:latin typeface="Urdu Typesetting" panose="03020402040406030203" pitchFamily="66" charset="-78"/>
              <a:cs typeface="Urdu Typesetting" panose="03020402040406030203" pitchFamily="66" charset="-78"/>
            </a:endParaRPr>
          </a:p>
          <a:p>
            <a:pPr lvl="0" defTabSz="914400" fontAlgn="base"/>
            <a:endParaRPr lang="de-DE" altLang="de-DE" sz="2400" dirty="0">
              <a:solidFill>
                <a:srgbClr val="336699"/>
              </a:solidFill>
              <a:latin typeface="Urdu Typesetting" panose="03020402040406030203" pitchFamily="66" charset="-78"/>
              <a:cs typeface="Urdu Typesetting" panose="03020402040406030203" pitchFamily="66" charset="-78"/>
            </a:endParaRPr>
          </a:p>
          <a:p>
            <a:pPr algn="r"/>
            <a:r>
              <a:rPr lang="ar-AE" altLang="de-DE" sz="2400" dirty="0">
                <a:latin typeface="Urdu Typesetting" panose="03020402040406030203" pitchFamily="66" charset="-78"/>
                <a:cs typeface="Urdu Typesetting" panose="03020402040406030203" pitchFamily="66" charset="-78"/>
              </a:rPr>
              <a:t>اپنے آپ کو؟</a:t>
            </a:r>
          </a:p>
          <a:p>
            <a:pPr algn="r"/>
            <a:r>
              <a:rPr lang="ar-AE" altLang="de-DE" sz="2400" dirty="0">
                <a:latin typeface="Urdu Typesetting" panose="03020402040406030203" pitchFamily="66" charset="-78"/>
                <a:cs typeface="Urdu Typesetting" panose="03020402040406030203" pitchFamily="66" charset="-78"/>
              </a:rPr>
              <a:t>کوئی اور شخص یا دوسرے لوگ؟</a:t>
            </a:r>
          </a:p>
          <a:p>
            <a:pPr algn="r"/>
            <a:r>
              <a:rPr lang="ar-AE" altLang="de-DE" sz="2400" dirty="0">
                <a:latin typeface="Urdu Typesetting" panose="03020402040406030203" pitchFamily="66" charset="-78"/>
                <a:cs typeface="Urdu Typesetting" panose="03020402040406030203" pitchFamily="66" charset="-78"/>
              </a:rPr>
              <a:t>حالات یا </a:t>
            </a:r>
            <a:r>
              <a:rPr lang="ur-PK" altLang="de-DE" sz="2400" dirty="0">
                <a:latin typeface="Urdu Typesetting" panose="03020402040406030203" pitchFamily="66" charset="-78"/>
                <a:cs typeface="Urdu Typesetting" panose="03020402040406030203" pitchFamily="66" charset="-78"/>
              </a:rPr>
              <a:t>اتفاق</a:t>
            </a:r>
            <a:r>
              <a:rPr lang="ar-AE" altLang="de-DE" sz="2400" dirty="0">
                <a:latin typeface="Urdu Typesetting" panose="03020402040406030203" pitchFamily="66" charset="-78"/>
                <a:cs typeface="Urdu Typesetting" panose="03020402040406030203" pitchFamily="66" charset="-78"/>
              </a:rPr>
              <a:t>؟</a:t>
            </a:r>
            <a:endParaRPr lang="de-DE" altLang="de-DE" sz="2400" dirty="0">
              <a:latin typeface="Urdu Typesetting" panose="03020402040406030203" pitchFamily="66" charset="-78"/>
              <a:cs typeface="Urdu Typesetting" panose="03020402040406030203" pitchFamily="66" charset="-78"/>
            </a:endParaRPr>
          </a:p>
          <a:p>
            <a:pPr lvl="0" defTabSz="914400" fontAlgn="base"/>
            <a:endParaRPr lang="de-DE" altLang="de-DE" sz="2400" dirty="0" smtClean="0">
              <a:solidFill>
                <a:srgbClr val="333333"/>
              </a:solidFill>
              <a:latin typeface="Urdu Typesetting" panose="03020402040406030203" pitchFamily="66" charset="-78"/>
              <a:cs typeface="Urdu Typesetting" panose="03020402040406030203" pitchFamily="66" charset="-78"/>
            </a:endParaRPr>
          </a:p>
          <a:p>
            <a:pPr marL="284163" indent="-284163" eaLnBrk="1" hangingPunct="1">
              <a:buFontTx/>
              <a:buNone/>
            </a:pPr>
            <a:endParaRPr lang="de-DE" altLang="de-DE" sz="2400" dirty="0">
              <a:latin typeface="Urdu Typesetting" panose="03020402040406030203" pitchFamily="66" charset="-78"/>
              <a:cs typeface="Urdu Typesetting" panose="03020402040406030203" pitchFamily="66" charset="-78"/>
            </a:endParaRPr>
          </a:p>
        </p:txBody>
      </p:sp>
      <p:pic>
        <p:nvPicPr>
          <p:cNvPr id="8" name="Picture 8" descr="The quiet room - 1 of 3-Brett 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85019" y="3716889"/>
            <a:ext cx="3647967" cy="2735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r>
              <a:rPr lang="de-DE">
                <a:latin typeface="Urdu Typesetting" panose="03020402040406030203" pitchFamily="66" charset="-78"/>
                <a:cs typeface="Urdu Typesetting" panose="03020402040406030203" pitchFamily="66" charset="-78"/>
              </a:rPr>
              <a:t>Metacognitive Training 1 - Attribution</a:t>
            </a:r>
            <a:endParaRPr lang="de-DE" dirty="0">
              <a:latin typeface="Urdu Typesetting" panose="03020402040406030203" pitchFamily="66" charset="-78"/>
              <a:cs typeface="Urdu Typesetting" panose="03020402040406030203" pitchFamily="66" charset="-78"/>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Urdu Typesetting" panose="03020402040406030203" pitchFamily="66" charset="-78"/>
                <a:cs typeface="Urdu Typesetting" panose="03020402040406030203" pitchFamily="66" charset="-78"/>
              </a:rPr>
              <a:pPr/>
              <a:t>29</a:t>
            </a:fld>
            <a:endParaRPr lang="de-DE" dirty="0">
              <a:latin typeface="Urdu Typesetting" panose="03020402040406030203" pitchFamily="66" charset="-78"/>
              <a:cs typeface="Urdu Typesetting" panose="03020402040406030203" pitchFamily="66" charset="-78"/>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3490" name="Rectangle 1026"/>
          <p:cNvSpPr>
            <a:spLocks noGrp="1" noChangeArrowheads="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ar-AE" altLang="de-DE" sz="3600" dirty="0">
                <a:latin typeface="Urdu Typesetting" panose="03020402040406030203" pitchFamily="66" charset="-78"/>
                <a:cs typeface="Urdu Typesetting" panose="03020402040406030203" pitchFamily="66" charset="-78"/>
              </a:rPr>
              <a:t>کوئی کہتا ہے کہ تم اچھے نہیں </a:t>
            </a:r>
            <a:r>
              <a:rPr lang="ar-AE" altLang="de-DE" sz="3600" dirty="0" smtClean="0">
                <a:latin typeface="Urdu Typesetting" panose="03020402040406030203" pitchFamily="66" charset="-78"/>
                <a:cs typeface="Urdu Typesetting" panose="03020402040406030203" pitchFamily="66" charset="-78"/>
              </a:rPr>
              <a:t>لگ</a:t>
            </a:r>
            <a:r>
              <a:rPr lang="ur-PK" altLang="de-DE" sz="3600" dirty="0" smtClean="0">
                <a:latin typeface="Urdu Typesetting" panose="03020402040406030203" pitchFamily="66" charset="-78"/>
                <a:cs typeface="Urdu Typesetting" panose="03020402040406030203" pitchFamily="66" charset="-78"/>
              </a:rPr>
              <a:t> رہے</a:t>
            </a:r>
            <a:r>
              <a:rPr lang="ar-AE" altLang="de-DE" sz="3600" dirty="0" smtClean="0">
                <a:latin typeface="Urdu Typesetting" panose="03020402040406030203" pitchFamily="66" charset="-78"/>
                <a:cs typeface="Urdu Typesetting" panose="03020402040406030203" pitchFamily="66" charset="-78"/>
              </a:rPr>
              <a:t>۔</a:t>
            </a:r>
            <a:endParaRPr lang="de-DE" altLang="de-DE" sz="3600" dirty="0">
              <a:latin typeface="Urdu Typesetting" panose="03020402040406030203" pitchFamily="66" charset="-78"/>
              <a:cs typeface="Urdu Typesetting" panose="03020402040406030203" pitchFamily="66" charset="-78"/>
            </a:endParaRPr>
          </a:p>
        </p:txBody>
      </p:sp>
      <p:sp>
        <p:nvSpPr>
          <p:cNvPr id="63491" name="Rectangle 1027"/>
          <p:cNvSpPr>
            <a:spLocks noGrp="1" noChangeArrowheads="1"/>
          </p:cNvSpPr>
          <p:nvPr>
            <p:ph idx="1"/>
          </p:nvPr>
        </p:nvSpPr>
        <p:spPr>
          <a:noFill/>
        </p:spPr>
        <p:txBody>
          <a:bodyPr/>
          <a:lstStyle/>
          <a:p>
            <a:pPr marL="184150" indent="-184150" algn="r"/>
            <a:r>
              <a:rPr lang="ar-AE" altLang="de-DE" sz="2400" dirty="0">
                <a:latin typeface="Urdu Typesetting" panose="03020402040406030203" pitchFamily="66" charset="-78"/>
                <a:cs typeface="Urdu Typesetting" panose="03020402040406030203" pitchFamily="66" charset="-78"/>
              </a:rPr>
              <a:t>اس شخص کو یہ کہنے پر </a:t>
            </a:r>
            <a:r>
              <a:rPr lang="ar-AE" altLang="de-DE" sz="2400" dirty="0" smtClean="0">
                <a:latin typeface="Urdu Typesetting" panose="03020402040406030203" pitchFamily="66" charset="-78"/>
                <a:cs typeface="Urdu Typesetting" panose="03020402040406030203" pitchFamily="66" charset="-78"/>
              </a:rPr>
              <a:t>ک</a:t>
            </a:r>
            <a:r>
              <a:rPr lang="ur-PK" altLang="de-DE" sz="2400" dirty="0" smtClean="0">
                <a:latin typeface="Urdu Typesetting" panose="03020402040406030203" pitchFamily="66" charset="-78"/>
                <a:cs typeface="Urdu Typesetting" panose="03020402040406030203" pitchFamily="66" charset="-78"/>
              </a:rPr>
              <a:t>س نے</a:t>
            </a:r>
            <a:r>
              <a:rPr lang="ar-AE" altLang="de-DE" sz="2400" dirty="0" smtClean="0">
                <a:latin typeface="Urdu Typesetting" panose="03020402040406030203" pitchFamily="66" charset="-78"/>
                <a:cs typeface="Urdu Typesetting" panose="03020402040406030203" pitchFamily="66" charset="-78"/>
              </a:rPr>
              <a:t> </a:t>
            </a:r>
            <a:r>
              <a:rPr lang="ar-AE" altLang="de-DE" sz="2400" dirty="0">
                <a:latin typeface="Urdu Typesetting" panose="03020402040406030203" pitchFamily="66" charset="-78"/>
                <a:cs typeface="Urdu Typesetting" panose="03020402040406030203" pitchFamily="66" charset="-78"/>
              </a:rPr>
              <a:t>مجبور کیا</a:t>
            </a:r>
            <a:r>
              <a:rPr lang="ar-AE" altLang="de-DE" sz="2400" dirty="0" smtClean="0">
                <a:latin typeface="Urdu Typesetting" panose="03020402040406030203" pitchFamily="66" charset="-78"/>
                <a:cs typeface="Urdu Typesetting" panose="03020402040406030203" pitchFamily="66" charset="-78"/>
              </a:rPr>
              <a:t>؟</a:t>
            </a:r>
            <a:endParaRPr lang="ur-PK" altLang="de-DE" sz="2400" dirty="0" smtClean="0">
              <a:latin typeface="Urdu Typesetting" panose="03020402040406030203" pitchFamily="66" charset="-78"/>
              <a:cs typeface="Urdu Typesetting" panose="03020402040406030203" pitchFamily="66" charset="-78"/>
            </a:endParaRPr>
          </a:p>
          <a:p>
            <a:pPr marL="184150" indent="-184150" algn="r"/>
            <a:r>
              <a:rPr lang="ar-AE" altLang="de-DE" sz="2400" dirty="0" smtClean="0">
                <a:latin typeface="Urdu Typesetting" panose="03020402040406030203" pitchFamily="66" charset="-78"/>
                <a:cs typeface="Urdu Typesetting" panose="03020402040406030203" pitchFamily="66" charset="-78"/>
              </a:rPr>
              <a:t>اس </a:t>
            </a:r>
            <a:r>
              <a:rPr lang="ar-AE" altLang="de-DE" sz="2400" dirty="0">
                <a:latin typeface="Urdu Typesetting" panose="03020402040406030203" pitchFamily="66" charset="-78"/>
                <a:cs typeface="Urdu Typesetting" panose="03020402040406030203" pitchFamily="66" charset="-78"/>
              </a:rPr>
              <a:t>واقعہ کی اصل وجہ کیا ہے؟</a:t>
            </a:r>
            <a:endParaRPr lang="de-DE" altLang="de-DE" sz="2400" dirty="0">
              <a:solidFill>
                <a:srgbClr val="336699"/>
              </a:solidFill>
              <a:latin typeface="Urdu Typesetting" panose="03020402040406030203" pitchFamily="66" charset="-78"/>
              <a:cs typeface="Urdu Typesetting" panose="03020402040406030203" pitchFamily="66" charset="-78"/>
            </a:endParaRPr>
          </a:p>
          <a:p>
            <a:pPr lvl="0" algn="r" defTabSz="914400" fontAlgn="base"/>
            <a:endParaRPr lang="de-DE" altLang="de-DE" sz="2400" dirty="0">
              <a:solidFill>
                <a:srgbClr val="336699"/>
              </a:solidFill>
              <a:latin typeface="Urdu Typesetting" panose="03020402040406030203" pitchFamily="66" charset="-78"/>
              <a:cs typeface="Urdu Typesetting" panose="03020402040406030203" pitchFamily="66" charset="-78"/>
            </a:endParaRPr>
          </a:p>
          <a:p>
            <a:pPr lvl="0" algn="r" defTabSz="914400" fontAlgn="base"/>
            <a:endParaRPr lang="de-DE" altLang="de-DE" sz="2400" dirty="0">
              <a:solidFill>
                <a:srgbClr val="336699"/>
              </a:solidFill>
              <a:latin typeface="Urdu Typesetting" panose="03020402040406030203" pitchFamily="66" charset="-78"/>
              <a:cs typeface="Urdu Typesetting" panose="03020402040406030203" pitchFamily="66" charset="-78"/>
            </a:endParaRPr>
          </a:p>
          <a:p>
            <a:pPr algn="r"/>
            <a:r>
              <a:rPr lang="ar-AE" altLang="de-DE" sz="2400" dirty="0">
                <a:latin typeface="Urdu Typesetting" panose="03020402040406030203" pitchFamily="66" charset="-78"/>
                <a:cs typeface="Urdu Typesetting" panose="03020402040406030203" pitchFamily="66" charset="-78"/>
              </a:rPr>
              <a:t>اپنے آپ کو؟</a:t>
            </a:r>
          </a:p>
          <a:p>
            <a:pPr algn="r"/>
            <a:r>
              <a:rPr lang="ar-AE" altLang="de-DE" sz="2400" dirty="0">
                <a:latin typeface="Urdu Typesetting" panose="03020402040406030203" pitchFamily="66" charset="-78"/>
                <a:cs typeface="Urdu Typesetting" panose="03020402040406030203" pitchFamily="66" charset="-78"/>
              </a:rPr>
              <a:t>کوئی اور شخص یا دوسرے لوگ؟</a:t>
            </a:r>
          </a:p>
          <a:p>
            <a:pPr algn="r"/>
            <a:r>
              <a:rPr lang="ar-AE" altLang="de-DE" sz="2400" dirty="0">
                <a:latin typeface="Urdu Typesetting" panose="03020402040406030203" pitchFamily="66" charset="-78"/>
                <a:cs typeface="Urdu Typesetting" panose="03020402040406030203" pitchFamily="66" charset="-78"/>
              </a:rPr>
              <a:t>حالات یا </a:t>
            </a:r>
            <a:r>
              <a:rPr lang="ur-PK" altLang="de-DE" sz="2400" dirty="0">
                <a:latin typeface="Urdu Typesetting" panose="03020402040406030203" pitchFamily="66" charset="-78"/>
                <a:cs typeface="Urdu Typesetting" panose="03020402040406030203" pitchFamily="66" charset="-78"/>
              </a:rPr>
              <a:t>اتفاق</a:t>
            </a:r>
            <a:r>
              <a:rPr lang="ar-AE" altLang="de-DE" sz="2400" dirty="0">
                <a:latin typeface="Urdu Typesetting" panose="03020402040406030203" pitchFamily="66" charset="-78"/>
                <a:cs typeface="Urdu Typesetting" panose="03020402040406030203" pitchFamily="66" charset="-78"/>
              </a:rPr>
              <a:t>؟</a:t>
            </a:r>
            <a:endParaRPr lang="de-DE" altLang="de-DE" sz="2400" dirty="0">
              <a:latin typeface="Urdu Typesetting" panose="03020402040406030203" pitchFamily="66" charset="-78"/>
              <a:cs typeface="Urdu Typesetting" panose="03020402040406030203" pitchFamily="66" charset="-78"/>
            </a:endParaRPr>
          </a:p>
          <a:p>
            <a:pPr lvl="0" algn="r" defTabSz="914400" fontAlgn="base"/>
            <a:endParaRPr lang="de-DE" altLang="de-DE" sz="2400" dirty="0">
              <a:solidFill>
                <a:srgbClr val="333333"/>
              </a:solidFill>
              <a:latin typeface="Urdu Typesetting" panose="03020402040406030203" pitchFamily="66" charset="-78"/>
              <a:cs typeface="Urdu Typesetting" panose="03020402040406030203" pitchFamily="66" charset="-78"/>
            </a:endParaRPr>
          </a:p>
          <a:p>
            <a:pPr marL="184150" indent="-184150" algn="r" eaLnBrk="1" hangingPunct="1">
              <a:buFontTx/>
              <a:buNone/>
            </a:pPr>
            <a:endParaRPr lang="de-DE" altLang="de-DE" sz="2400" dirty="0">
              <a:latin typeface="Urdu Typesetting" panose="03020402040406030203" pitchFamily="66" charset="-78"/>
              <a:cs typeface="Urdu Typesetting" panose="03020402040406030203" pitchFamily="66" charset="-78"/>
            </a:endParaRPr>
          </a:p>
        </p:txBody>
      </p:sp>
      <p:sp>
        <p:nvSpPr>
          <p:cNvPr id="63492" name="Rectangle 1028"/>
          <p:cNvSpPr>
            <a:spLocks noChangeArrowheads="1"/>
          </p:cNvSpPr>
          <p:nvPr/>
        </p:nvSpPr>
        <p:spPr bwMode="auto">
          <a:xfrm>
            <a:off x="1219518" y="3200400"/>
            <a:ext cx="5792708"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buClrTx/>
            </a:pPr>
            <a:endParaRPr lang="de-DE" altLang="de-DE" sz="2000">
              <a:latin typeface="Urdu Typesetting" panose="03020402040406030203" pitchFamily="66" charset="-78"/>
              <a:cs typeface="Urdu Typesetting" panose="03020402040406030203" pitchFamily="66" charset="-78"/>
            </a:endParaRPr>
          </a:p>
        </p:txBody>
      </p:sp>
      <p:pic>
        <p:nvPicPr>
          <p:cNvPr id="9" name="Picture 14" descr="Lipstick - troeth - flickr - personal approv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45059" y="4022184"/>
            <a:ext cx="3650084" cy="2430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r>
              <a:rPr lang="de-DE">
                <a:latin typeface="Urdu Typesetting" panose="03020402040406030203" pitchFamily="66" charset="-78"/>
                <a:cs typeface="Urdu Typesetting" panose="03020402040406030203" pitchFamily="66" charset="-78"/>
              </a:rPr>
              <a:t>Metacognitive Training 1 - Attribution</a:t>
            </a:r>
            <a:endParaRPr lang="de-DE" dirty="0">
              <a:latin typeface="Urdu Typesetting" panose="03020402040406030203" pitchFamily="66" charset="-78"/>
              <a:cs typeface="Urdu Typesetting" panose="03020402040406030203" pitchFamily="66" charset="-78"/>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Urdu Typesetting" panose="03020402040406030203" pitchFamily="66" charset="-78"/>
                <a:cs typeface="Urdu Typesetting" panose="03020402040406030203" pitchFamily="66" charset="-78"/>
              </a:rPr>
              <a:pPr/>
              <a:t>30</a:t>
            </a:fld>
            <a:endParaRPr lang="de-DE" dirty="0">
              <a:latin typeface="Urdu Typesetting" panose="03020402040406030203" pitchFamily="66" charset="-78"/>
              <a:cs typeface="Urdu Typesetting" panose="03020402040406030203" pitchFamily="66" charset="-78"/>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ur-PK" altLang="de-DE" sz="3600" dirty="0" smtClean="0">
                <a:latin typeface="Urdu Typesetting" panose="03020402040406030203" pitchFamily="66" charset="-78"/>
                <a:cs typeface="Urdu Typesetting" panose="03020402040406030203" pitchFamily="66" charset="-78"/>
              </a:rPr>
              <a:t>آپ</a:t>
            </a:r>
            <a:r>
              <a:rPr lang="ar-AE" altLang="de-DE" sz="3600" dirty="0" smtClean="0">
                <a:latin typeface="Urdu Typesetting" panose="03020402040406030203" pitchFamily="66" charset="-78"/>
                <a:cs typeface="Urdu Typesetting" panose="03020402040406030203" pitchFamily="66" charset="-78"/>
              </a:rPr>
              <a:t> </a:t>
            </a:r>
            <a:r>
              <a:rPr lang="ar-AE" altLang="de-DE" sz="3600" dirty="0">
                <a:latin typeface="Urdu Typesetting" panose="03020402040406030203" pitchFamily="66" charset="-78"/>
                <a:cs typeface="Urdu Typesetting" panose="03020402040406030203" pitchFamily="66" charset="-78"/>
              </a:rPr>
              <a:t>امتحان میں فیل </a:t>
            </a:r>
            <a:r>
              <a:rPr lang="ar-AE" altLang="de-DE" sz="3600" dirty="0" smtClean="0">
                <a:latin typeface="Urdu Typesetting" panose="03020402040406030203" pitchFamily="66" charset="-78"/>
                <a:cs typeface="Urdu Typesetting" panose="03020402040406030203" pitchFamily="66" charset="-78"/>
              </a:rPr>
              <a:t>ہو</a:t>
            </a:r>
            <a:r>
              <a:rPr lang="ur-PK" altLang="de-DE" sz="3600" dirty="0" smtClean="0">
                <a:latin typeface="Urdu Typesetting" panose="03020402040406030203" pitchFamily="66" charset="-78"/>
                <a:cs typeface="Urdu Typesetting" panose="03020402040406030203" pitchFamily="66" charset="-78"/>
              </a:rPr>
              <a:t> گئے</a:t>
            </a:r>
            <a:r>
              <a:rPr lang="ar-AE" altLang="de-DE" sz="3600" dirty="0" smtClean="0">
                <a:latin typeface="Urdu Typesetting" panose="03020402040406030203" pitchFamily="66" charset="-78"/>
                <a:cs typeface="Urdu Typesetting" panose="03020402040406030203" pitchFamily="66" charset="-78"/>
              </a:rPr>
              <a:t>۔</a:t>
            </a:r>
            <a:endParaRPr lang="de-DE" altLang="de-DE" sz="3600" dirty="0">
              <a:latin typeface="Urdu Typesetting" panose="03020402040406030203" pitchFamily="66" charset="-78"/>
              <a:cs typeface="Urdu Typesetting" panose="03020402040406030203" pitchFamily="66" charset="-78"/>
            </a:endParaRPr>
          </a:p>
        </p:txBody>
      </p:sp>
      <p:sp>
        <p:nvSpPr>
          <p:cNvPr id="65539" name="Rectangle 3"/>
          <p:cNvSpPr>
            <a:spLocks noGrp="1" noChangeArrowheads="1"/>
          </p:cNvSpPr>
          <p:nvPr>
            <p:ph idx="1"/>
          </p:nvPr>
        </p:nvSpPr>
        <p:spPr>
          <a:noFill/>
        </p:spPr>
        <p:txBody>
          <a:bodyPr/>
          <a:lstStyle/>
          <a:p>
            <a:pPr lvl="0" algn="r" defTabSz="914400" fontAlgn="base"/>
            <a:r>
              <a:rPr lang="ur-PK" altLang="de-DE" sz="2400" dirty="0" smtClean="0">
                <a:solidFill>
                  <a:srgbClr val="004992"/>
                </a:solidFill>
                <a:latin typeface="Urdu Typesetting" panose="03020402040406030203" pitchFamily="66" charset="-78"/>
                <a:cs typeface="Urdu Typesetting" panose="03020402040406030203" pitchFamily="66" charset="-78"/>
              </a:rPr>
              <a:t>آپ</a:t>
            </a:r>
            <a:r>
              <a:rPr lang="ar-AE" altLang="de-DE" sz="2400" dirty="0" smtClean="0">
                <a:solidFill>
                  <a:srgbClr val="004992"/>
                </a:solidFill>
                <a:latin typeface="Urdu Typesetting" panose="03020402040406030203" pitchFamily="66" charset="-78"/>
                <a:cs typeface="Urdu Typesetting" panose="03020402040406030203" pitchFamily="66" charset="-78"/>
              </a:rPr>
              <a:t> </a:t>
            </a:r>
            <a:r>
              <a:rPr lang="ar-AE" altLang="de-DE" sz="2400" dirty="0">
                <a:solidFill>
                  <a:srgbClr val="004992"/>
                </a:solidFill>
                <a:latin typeface="Urdu Typesetting" panose="03020402040406030203" pitchFamily="66" charset="-78"/>
                <a:cs typeface="Urdu Typesetting" panose="03020402040406030203" pitchFamily="66" charset="-78"/>
              </a:rPr>
              <a:t>امتحان میں کیوں فیل ہو گئے</a:t>
            </a:r>
            <a:r>
              <a:rPr lang="ar-AE" altLang="de-DE" sz="2400" dirty="0" smtClean="0">
                <a:solidFill>
                  <a:srgbClr val="004992"/>
                </a:solidFill>
                <a:latin typeface="Urdu Typesetting" panose="03020402040406030203" pitchFamily="66" charset="-78"/>
                <a:cs typeface="Urdu Typesetting" panose="03020402040406030203" pitchFamily="66" charset="-78"/>
              </a:rPr>
              <a:t>؟</a:t>
            </a:r>
            <a:endParaRPr lang="ur-PK" altLang="de-DE" sz="2400" dirty="0" smtClean="0">
              <a:solidFill>
                <a:srgbClr val="004992"/>
              </a:solidFill>
              <a:latin typeface="Urdu Typesetting" panose="03020402040406030203" pitchFamily="66" charset="-78"/>
              <a:cs typeface="Urdu Typesetting" panose="03020402040406030203" pitchFamily="66" charset="-78"/>
            </a:endParaRPr>
          </a:p>
          <a:p>
            <a:pPr lvl="0" algn="r" defTabSz="914400" fontAlgn="base"/>
            <a:r>
              <a:rPr lang="ar-AE" altLang="de-DE" sz="2400" dirty="0" smtClean="0">
                <a:latin typeface="Urdu Typesetting" panose="03020402040406030203" pitchFamily="66" charset="-78"/>
                <a:cs typeface="Urdu Typesetting" panose="03020402040406030203" pitchFamily="66" charset="-78"/>
              </a:rPr>
              <a:t>اس </a:t>
            </a:r>
            <a:r>
              <a:rPr lang="ar-AE" altLang="de-DE" sz="2400" dirty="0">
                <a:latin typeface="Urdu Typesetting" panose="03020402040406030203" pitchFamily="66" charset="-78"/>
                <a:cs typeface="Urdu Typesetting" panose="03020402040406030203" pitchFamily="66" charset="-78"/>
              </a:rPr>
              <a:t>واقعہ کی اصل وجہ کیا ہے؟</a:t>
            </a:r>
            <a:endParaRPr lang="de-DE" altLang="de-DE" sz="2400" dirty="0">
              <a:solidFill>
                <a:srgbClr val="336699"/>
              </a:solidFill>
              <a:latin typeface="Urdu Typesetting" panose="03020402040406030203" pitchFamily="66" charset="-78"/>
              <a:cs typeface="Urdu Typesetting" panose="03020402040406030203" pitchFamily="66" charset="-78"/>
            </a:endParaRPr>
          </a:p>
          <a:p>
            <a:pPr lvl="0" algn="r" defTabSz="914400" fontAlgn="base"/>
            <a:endParaRPr lang="de-DE" altLang="de-DE" sz="2400" dirty="0">
              <a:solidFill>
                <a:srgbClr val="336699"/>
              </a:solidFill>
              <a:latin typeface="Urdu Typesetting" panose="03020402040406030203" pitchFamily="66" charset="-78"/>
              <a:cs typeface="Urdu Typesetting" panose="03020402040406030203" pitchFamily="66" charset="-78"/>
            </a:endParaRPr>
          </a:p>
          <a:p>
            <a:pPr lvl="0" algn="r" defTabSz="914400" fontAlgn="base"/>
            <a:endParaRPr lang="de-DE" altLang="de-DE" sz="2400" dirty="0">
              <a:solidFill>
                <a:srgbClr val="004992"/>
              </a:solidFill>
              <a:latin typeface="Urdu Typesetting" panose="03020402040406030203" pitchFamily="66" charset="-78"/>
              <a:cs typeface="Urdu Typesetting" panose="03020402040406030203" pitchFamily="66" charset="-78"/>
            </a:endParaRPr>
          </a:p>
          <a:p>
            <a:pPr algn="r"/>
            <a:r>
              <a:rPr lang="ar-AE" altLang="de-DE" sz="2400" dirty="0">
                <a:latin typeface="Urdu Typesetting" panose="03020402040406030203" pitchFamily="66" charset="-78"/>
                <a:cs typeface="Urdu Typesetting" panose="03020402040406030203" pitchFamily="66" charset="-78"/>
              </a:rPr>
              <a:t>اپنے آپ کو؟</a:t>
            </a:r>
          </a:p>
          <a:p>
            <a:pPr algn="r"/>
            <a:r>
              <a:rPr lang="ar-AE" altLang="de-DE" sz="2400" dirty="0">
                <a:latin typeface="Urdu Typesetting" panose="03020402040406030203" pitchFamily="66" charset="-78"/>
                <a:cs typeface="Urdu Typesetting" panose="03020402040406030203" pitchFamily="66" charset="-78"/>
              </a:rPr>
              <a:t>کوئی اور شخص یا دوسرے لوگ؟</a:t>
            </a:r>
          </a:p>
          <a:p>
            <a:pPr algn="r"/>
            <a:r>
              <a:rPr lang="ar-AE" altLang="de-DE" sz="2400" dirty="0">
                <a:latin typeface="Urdu Typesetting" panose="03020402040406030203" pitchFamily="66" charset="-78"/>
                <a:cs typeface="Urdu Typesetting" panose="03020402040406030203" pitchFamily="66" charset="-78"/>
              </a:rPr>
              <a:t>حالات یا </a:t>
            </a:r>
            <a:r>
              <a:rPr lang="ur-PK" altLang="de-DE" sz="2400" dirty="0">
                <a:latin typeface="Urdu Typesetting" panose="03020402040406030203" pitchFamily="66" charset="-78"/>
                <a:cs typeface="Urdu Typesetting" panose="03020402040406030203" pitchFamily="66" charset="-78"/>
              </a:rPr>
              <a:t>اتفاق</a:t>
            </a:r>
            <a:r>
              <a:rPr lang="ar-AE" altLang="de-DE" sz="2400" dirty="0">
                <a:latin typeface="Urdu Typesetting" panose="03020402040406030203" pitchFamily="66" charset="-78"/>
                <a:cs typeface="Urdu Typesetting" panose="03020402040406030203" pitchFamily="66" charset="-78"/>
              </a:rPr>
              <a:t>؟</a:t>
            </a:r>
            <a:endParaRPr lang="de-DE" altLang="de-DE" sz="2400" dirty="0">
              <a:latin typeface="Urdu Typesetting" panose="03020402040406030203" pitchFamily="66" charset="-78"/>
              <a:cs typeface="Urdu Typesetting" panose="03020402040406030203" pitchFamily="66" charset="-78"/>
            </a:endParaRPr>
          </a:p>
          <a:p>
            <a:pPr lvl="0" algn="r" defTabSz="914400" fontAlgn="base"/>
            <a:endParaRPr lang="de-DE" altLang="de-DE" sz="2400" dirty="0">
              <a:solidFill>
                <a:srgbClr val="333333"/>
              </a:solidFill>
              <a:latin typeface="Urdu Typesetting" panose="03020402040406030203" pitchFamily="66" charset="-78"/>
              <a:cs typeface="Urdu Typesetting" panose="03020402040406030203" pitchFamily="66" charset="-78"/>
            </a:endParaRPr>
          </a:p>
          <a:p>
            <a:pPr marL="184150" indent="-184150" algn="r" eaLnBrk="1" hangingPunct="1">
              <a:buFontTx/>
              <a:buNone/>
            </a:pPr>
            <a:endParaRPr lang="de-DE" altLang="de-DE" sz="2400" dirty="0">
              <a:solidFill>
                <a:srgbClr val="004992"/>
              </a:solidFill>
              <a:latin typeface="Urdu Typesetting" panose="03020402040406030203" pitchFamily="66" charset="-78"/>
              <a:cs typeface="Urdu Typesetting" panose="03020402040406030203" pitchFamily="66" charset="-78"/>
            </a:endParaRPr>
          </a:p>
        </p:txBody>
      </p:sp>
      <p:pic>
        <p:nvPicPr>
          <p:cNvPr id="8" name="Picture 20" descr="avdgaag - flickr - Marking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003" y="3715301"/>
            <a:ext cx="3650084" cy="2737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r>
              <a:rPr lang="de-DE">
                <a:latin typeface="Urdu Typesetting" panose="03020402040406030203" pitchFamily="66" charset="-78"/>
                <a:cs typeface="Urdu Typesetting" panose="03020402040406030203" pitchFamily="66" charset="-78"/>
              </a:rPr>
              <a:t>Metacognitive Training 1 - Attribution</a:t>
            </a:r>
            <a:endParaRPr lang="de-DE" dirty="0">
              <a:latin typeface="Urdu Typesetting" panose="03020402040406030203" pitchFamily="66" charset="-78"/>
              <a:cs typeface="Urdu Typesetting" panose="03020402040406030203" pitchFamily="66" charset="-78"/>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Urdu Typesetting" panose="03020402040406030203" pitchFamily="66" charset="-78"/>
                <a:cs typeface="Urdu Typesetting" panose="03020402040406030203" pitchFamily="66" charset="-78"/>
              </a:rPr>
              <a:pPr/>
              <a:t>31</a:t>
            </a:fld>
            <a:endParaRPr lang="de-DE" dirty="0">
              <a:latin typeface="Urdu Typesetting" panose="03020402040406030203" pitchFamily="66" charset="-78"/>
              <a:cs typeface="Urdu Typesetting" panose="03020402040406030203" pitchFamily="66" charset="-78"/>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9" name="Grafik 7"/>
          <p:cNvPicPr>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1345059" y="3126035"/>
            <a:ext cx="2498317" cy="3331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7586" name="Rectangle 2"/>
          <p:cNvSpPr>
            <a:spLocks noGrp="1" noChangeArrowheads="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ar-AE" altLang="de-DE" sz="3600" dirty="0">
                <a:latin typeface="Urdu Typesetting" panose="03020402040406030203" pitchFamily="66" charset="-78"/>
                <a:cs typeface="Urdu Typesetting" panose="03020402040406030203" pitchFamily="66" charset="-78"/>
              </a:rPr>
              <a:t>اپنی اپنی </a:t>
            </a:r>
            <a:r>
              <a:rPr lang="ar-AE" altLang="de-DE" sz="3600" dirty="0" smtClean="0">
                <a:latin typeface="Urdu Typesetting" panose="03020402040406030203" pitchFamily="66" charset="-78"/>
                <a:cs typeface="Urdu Typesetting" panose="03020402040406030203" pitchFamily="66" charset="-78"/>
              </a:rPr>
              <a:t>مثال</a:t>
            </a:r>
            <a:r>
              <a:rPr lang="ur-PK" altLang="de-DE" sz="3600" dirty="0" smtClean="0">
                <a:latin typeface="Urdu Typesetting" panose="03020402040406030203" pitchFamily="66" charset="-78"/>
                <a:cs typeface="Urdu Typesetting" panose="03020402040406030203" pitchFamily="66" charset="-78"/>
              </a:rPr>
              <a:t>یں دیجئے</a:t>
            </a:r>
            <a:r>
              <a:rPr lang="ar-AE" altLang="de-DE" sz="3600" dirty="0" smtClean="0">
                <a:latin typeface="Urdu Typesetting" panose="03020402040406030203" pitchFamily="66" charset="-78"/>
                <a:cs typeface="Urdu Typesetting" panose="03020402040406030203" pitchFamily="66" charset="-78"/>
              </a:rPr>
              <a:t>!</a:t>
            </a:r>
            <a:endParaRPr lang="de-DE" altLang="de-DE" sz="3600" dirty="0">
              <a:latin typeface="Urdu Typesetting" panose="03020402040406030203" pitchFamily="66" charset="-78"/>
              <a:cs typeface="Urdu Typesetting" panose="03020402040406030203" pitchFamily="66" charset="-78"/>
            </a:endParaRPr>
          </a:p>
        </p:txBody>
      </p:sp>
      <p:sp>
        <p:nvSpPr>
          <p:cNvPr id="67587" name="Rectangle 3"/>
          <p:cNvSpPr>
            <a:spLocks noGrp="1" noChangeArrowheads="1"/>
          </p:cNvSpPr>
          <p:nvPr>
            <p:ph idx="1"/>
          </p:nvPr>
        </p:nvSpPr>
        <p:spPr/>
        <p:txBody>
          <a:bodyPr/>
          <a:lstStyle/>
          <a:p>
            <a:pPr marL="184150" indent="-184150" algn="r"/>
            <a:r>
              <a:rPr lang="ur-PK" altLang="de-DE" sz="2400" dirty="0" smtClean="0">
                <a:solidFill>
                  <a:srgbClr val="333333"/>
                </a:solidFill>
                <a:latin typeface="Urdu Typesetting" panose="03020402040406030203" pitchFamily="66" charset="-78"/>
                <a:cs typeface="Urdu Typesetting" panose="03020402040406030203" pitchFamily="66" charset="-78"/>
              </a:rPr>
              <a:t> اس </a:t>
            </a:r>
            <a:r>
              <a:rPr lang="ar-AE" altLang="de-DE" sz="2400" dirty="0" smtClean="0">
                <a:solidFill>
                  <a:srgbClr val="333333"/>
                </a:solidFill>
                <a:latin typeface="Urdu Typesetting" panose="03020402040406030203" pitchFamily="66" charset="-78"/>
                <a:cs typeface="Urdu Typesetting" panose="03020402040406030203" pitchFamily="66" charset="-78"/>
              </a:rPr>
              <a:t>صورت </a:t>
            </a:r>
            <a:r>
              <a:rPr lang="ar-AE" altLang="de-DE" sz="2400" dirty="0">
                <a:solidFill>
                  <a:srgbClr val="333333"/>
                </a:solidFill>
                <a:latin typeface="Urdu Typesetting" panose="03020402040406030203" pitchFamily="66" charset="-78"/>
                <a:cs typeface="Urdu Typesetting" panose="03020402040406030203" pitchFamily="66" charset="-78"/>
              </a:rPr>
              <a:t>حال کی وجہ کیا ہو </a:t>
            </a:r>
            <a:r>
              <a:rPr lang="ar-AE" altLang="de-DE" sz="2400" dirty="0" smtClean="0">
                <a:solidFill>
                  <a:srgbClr val="333333"/>
                </a:solidFill>
                <a:latin typeface="Urdu Typesetting" panose="03020402040406030203" pitchFamily="66" charset="-78"/>
                <a:cs typeface="Urdu Typesetting" panose="03020402040406030203" pitchFamily="66" charset="-78"/>
              </a:rPr>
              <a:t>سکت</a:t>
            </a:r>
            <a:r>
              <a:rPr lang="ur-PK" altLang="de-DE" sz="2400" dirty="0" smtClean="0">
                <a:solidFill>
                  <a:srgbClr val="333333"/>
                </a:solidFill>
                <a:latin typeface="Urdu Typesetting" panose="03020402040406030203" pitchFamily="66" charset="-78"/>
                <a:cs typeface="Urdu Typesetting" panose="03020402040406030203" pitchFamily="66" charset="-78"/>
              </a:rPr>
              <a:t>ی</a:t>
            </a:r>
            <a:r>
              <a:rPr lang="ar-AE" altLang="de-DE" sz="2400" dirty="0" smtClean="0">
                <a:solidFill>
                  <a:srgbClr val="333333"/>
                </a:solidFill>
                <a:latin typeface="Urdu Typesetting" panose="03020402040406030203" pitchFamily="66" charset="-78"/>
                <a:cs typeface="Urdu Typesetting" panose="03020402040406030203" pitchFamily="66" charset="-78"/>
              </a:rPr>
              <a:t> </a:t>
            </a:r>
            <a:r>
              <a:rPr lang="ar-AE" altLang="de-DE" sz="2400" dirty="0">
                <a:solidFill>
                  <a:srgbClr val="333333"/>
                </a:solidFill>
                <a:latin typeface="Urdu Typesetting" panose="03020402040406030203" pitchFamily="66" charset="-78"/>
                <a:cs typeface="Urdu Typesetting" panose="03020402040406030203" pitchFamily="66" charset="-78"/>
              </a:rPr>
              <a:t>ہے</a:t>
            </a:r>
            <a:r>
              <a:rPr lang="ar-AE" altLang="de-DE" sz="2400" dirty="0" smtClean="0">
                <a:solidFill>
                  <a:srgbClr val="333333"/>
                </a:solidFill>
                <a:latin typeface="Urdu Typesetting" panose="03020402040406030203" pitchFamily="66" charset="-78"/>
                <a:cs typeface="Urdu Typesetting" panose="03020402040406030203" pitchFamily="66" charset="-78"/>
              </a:rPr>
              <a:t>؟</a:t>
            </a:r>
            <a:endParaRPr lang="en-US" altLang="de-DE" sz="2400" dirty="0">
              <a:solidFill>
                <a:srgbClr val="004992"/>
              </a:solidFill>
              <a:latin typeface="Urdu Typesetting" panose="03020402040406030203" pitchFamily="66" charset="-78"/>
              <a:cs typeface="Urdu Typesetting" panose="03020402040406030203" pitchFamily="66" charset="-78"/>
            </a:endParaRPr>
          </a:p>
          <a:p>
            <a:pPr lvl="0" defTabSz="914400" fontAlgn="base"/>
            <a:endParaRPr lang="de-DE" altLang="de-DE" sz="2400" dirty="0">
              <a:solidFill>
                <a:srgbClr val="333333"/>
              </a:solidFill>
              <a:latin typeface="Urdu Typesetting" panose="03020402040406030203" pitchFamily="66" charset="-78"/>
              <a:cs typeface="Urdu Typesetting" panose="03020402040406030203" pitchFamily="66" charset="-78"/>
            </a:endParaRPr>
          </a:p>
          <a:p>
            <a:pPr lvl="0" defTabSz="914400" fontAlgn="base"/>
            <a:endParaRPr lang="de-DE" altLang="de-DE" sz="2400" dirty="0">
              <a:solidFill>
                <a:srgbClr val="004992"/>
              </a:solidFill>
              <a:latin typeface="Urdu Typesetting" panose="03020402040406030203" pitchFamily="66" charset="-78"/>
              <a:cs typeface="Urdu Typesetting" panose="03020402040406030203" pitchFamily="66" charset="-78"/>
            </a:endParaRPr>
          </a:p>
          <a:p>
            <a:pPr algn="r"/>
            <a:r>
              <a:rPr lang="ar-AE" altLang="de-DE" sz="2400" dirty="0">
                <a:latin typeface="Urdu Typesetting" panose="03020402040406030203" pitchFamily="66" charset="-78"/>
                <a:cs typeface="Urdu Typesetting" panose="03020402040406030203" pitchFamily="66" charset="-78"/>
              </a:rPr>
              <a:t>اپنے آپ کو؟</a:t>
            </a:r>
          </a:p>
          <a:p>
            <a:pPr algn="r"/>
            <a:r>
              <a:rPr lang="ar-AE" altLang="de-DE" sz="2400" dirty="0">
                <a:latin typeface="Urdu Typesetting" panose="03020402040406030203" pitchFamily="66" charset="-78"/>
                <a:cs typeface="Urdu Typesetting" panose="03020402040406030203" pitchFamily="66" charset="-78"/>
              </a:rPr>
              <a:t>کوئی اور شخص یا دوسرے لوگ؟</a:t>
            </a:r>
          </a:p>
          <a:p>
            <a:pPr algn="r"/>
            <a:r>
              <a:rPr lang="ar-AE" altLang="de-DE" sz="2400" dirty="0">
                <a:latin typeface="Urdu Typesetting" panose="03020402040406030203" pitchFamily="66" charset="-78"/>
                <a:cs typeface="Urdu Typesetting" panose="03020402040406030203" pitchFamily="66" charset="-78"/>
              </a:rPr>
              <a:t>حالات یا </a:t>
            </a:r>
            <a:r>
              <a:rPr lang="ur-PK" altLang="de-DE" sz="2400" dirty="0">
                <a:latin typeface="Urdu Typesetting" panose="03020402040406030203" pitchFamily="66" charset="-78"/>
                <a:cs typeface="Urdu Typesetting" panose="03020402040406030203" pitchFamily="66" charset="-78"/>
              </a:rPr>
              <a:t>اتفاق</a:t>
            </a:r>
            <a:r>
              <a:rPr lang="ar-AE" altLang="de-DE" sz="2400" dirty="0">
                <a:latin typeface="Urdu Typesetting" panose="03020402040406030203" pitchFamily="66" charset="-78"/>
                <a:cs typeface="Urdu Typesetting" panose="03020402040406030203" pitchFamily="66" charset="-78"/>
              </a:rPr>
              <a:t>؟</a:t>
            </a:r>
            <a:endParaRPr lang="de-DE" altLang="de-DE" sz="2400" dirty="0">
              <a:latin typeface="Urdu Typesetting" panose="03020402040406030203" pitchFamily="66" charset="-78"/>
              <a:cs typeface="Urdu Typesetting" panose="03020402040406030203" pitchFamily="66" charset="-78"/>
            </a:endParaRPr>
          </a:p>
          <a:p>
            <a:pPr lvl="0" defTabSz="914400" fontAlgn="base"/>
            <a:endParaRPr lang="de-DE" altLang="de-DE" sz="2400" dirty="0">
              <a:solidFill>
                <a:srgbClr val="333333"/>
              </a:solidFill>
              <a:latin typeface="Urdu Typesetting" panose="03020402040406030203" pitchFamily="66" charset="-78"/>
              <a:cs typeface="Urdu Typesetting" panose="03020402040406030203" pitchFamily="66" charset="-78"/>
            </a:endParaRPr>
          </a:p>
          <a:p>
            <a:pPr marL="184150" indent="-184150" eaLnBrk="1" hangingPunct="1">
              <a:buFontTx/>
              <a:buNone/>
            </a:pPr>
            <a:endParaRPr lang="de-DE" altLang="de-DE" sz="2400" dirty="0">
              <a:solidFill>
                <a:srgbClr val="004992"/>
              </a:solidFill>
              <a:latin typeface="Urdu Typesetting" panose="03020402040406030203" pitchFamily="66" charset="-78"/>
              <a:cs typeface="Urdu Typesetting" panose="03020402040406030203" pitchFamily="66" charset="-78"/>
            </a:endParaRPr>
          </a:p>
        </p:txBody>
      </p:sp>
      <p:sp>
        <p:nvSpPr>
          <p:cNvPr id="67588" name="Rectangle 4"/>
          <p:cNvSpPr>
            <a:spLocks noChangeArrowheads="1"/>
          </p:cNvSpPr>
          <p:nvPr/>
        </p:nvSpPr>
        <p:spPr bwMode="auto">
          <a:xfrm>
            <a:off x="1219518" y="3200400"/>
            <a:ext cx="5792708"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buClrTx/>
            </a:pPr>
            <a:endParaRPr lang="de-DE" altLang="de-DE" sz="2000">
              <a:latin typeface="Urdu Typesetting" panose="03020402040406030203" pitchFamily="66" charset="-78"/>
              <a:cs typeface="Urdu Typesetting" panose="03020402040406030203" pitchFamily="66" charset="-78"/>
            </a:endParaRPr>
          </a:p>
        </p:txBody>
      </p:sp>
      <p:sp>
        <p:nvSpPr>
          <p:cNvPr id="67591" name="Rechteck 1"/>
          <p:cNvSpPr>
            <a:spLocks noChangeArrowheads="1"/>
          </p:cNvSpPr>
          <p:nvPr/>
        </p:nvSpPr>
        <p:spPr bwMode="auto">
          <a:xfrm>
            <a:off x="10073822" y="6553200"/>
            <a:ext cx="1795684"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de-DE" altLang="de-DE" sz="900" dirty="0">
                <a:solidFill>
                  <a:srgbClr val="333333"/>
                </a:solidFill>
                <a:latin typeface="Urdu Typesetting" panose="03020402040406030203" pitchFamily="66" charset="-78"/>
                <a:cs typeface="Urdu Typesetting" panose="03020402040406030203" pitchFamily="66" charset="-78"/>
              </a:rPr>
              <a:t>„Question mark“ (Marco Bellucci)</a:t>
            </a:r>
          </a:p>
        </p:txBody>
      </p:sp>
      <p:sp>
        <p:nvSpPr>
          <p:cNvPr id="2" name="Footer Placeholder 1"/>
          <p:cNvSpPr>
            <a:spLocks noGrp="1"/>
          </p:cNvSpPr>
          <p:nvPr>
            <p:ph type="ftr" sz="quarter" idx="11"/>
          </p:nvPr>
        </p:nvSpPr>
        <p:spPr/>
        <p:txBody>
          <a:bodyPr/>
          <a:lstStyle/>
          <a:p>
            <a:r>
              <a:rPr lang="de-DE">
                <a:latin typeface="Urdu Typesetting" panose="03020402040406030203" pitchFamily="66" charset="-78"/>
                <a:cs typeface="Urdu Typesetting" panose="03020402040406030203" pitchFamily="66" charset="-78"/>
              </a:rPr>
              <a:t>Metacognitive Training 1 - Attribution</a:t>
            </a:r>
            <a:endParaRPr lang="de-DE" dirty="0">
              <a:latin typeface="Urdu Typesetting" panose="03020402040406030203" pitchFamily="66" charset="-78"/>
              <a:cs typeface="Urdu Typesetting" panose="03020402040406030203" pitchFamily="66" charset="-78"/>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Urdu Typesetting" panose="03020402040406030203" pitchFamily="66" charset="-78"/>
                <a:cs typeface="Urdu Typesetting" panose="03020402040406030203" pitchFamily="66" charset="-78"/>
              </a:rPr>
              <a:pPr/>
              <a:t>32</a:t>
            </a:fld>
            <a:endParaRPr lang="de-DE" dirty="0">
              <a:latin typeface="Urdu Typesetting" panose="03020402040406030203" pitchFamily="66" charset="-78"/>
              <a:cs typeface="Urdu Typesetting" panose="03020402040406030203" pitchFamily="66" charset="-78"/>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6" name="Rectangle 10"/>
          <p:cNvSpPr>
            <a:spLocks noGrp="1" noChangeArrowheads="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ar-AE" altLang="de-DE" sz="3600" dirty="0">
                <a:latin typeface="Urdu Typesetting" panose="03020402040406030203" pitchFamily="66" charset="-78"/>
                <a:cs typeface="Urdu Typesetting" panose="03020402040406030203" pitchFamily="66" charset="-78"/>
              </a:rPr>
              <a:t>ایک اندرونی آواز آپ کو بتاتی ہے کہ </a:t>
            </a:r>
            <a:r>
              <a:rPr lang="ar-AE" altLang="de-DE" sz="3600" dirty="0" smtClean="0">
                <a:latin typeface="Urdu Typesetting" panose="03020402040406030203" pitchFamily="66" charset="-78"/>
                <a:cs typeface="Urdu Typesetting" panose="03020402040406030203" pitchFamily="66" charset="-78"/>
              </a:rPr>
              <a:t>آپ</a:t>
            </a:r>
            <a:r>
              <a:rPr lang="ur-PK" altLang="de-DE" sz="3600" dirty="0" smtClean="0">
                <a:latin typeface="Urdu Typesetting" panose="03020402040406030203" pitchFamily="66" charset="-78"/>
                <a:cs typeface="Urdu Typesetting" panose="03020402040406030203" pitchFamily="66" charset="-78"/>
              </a:rPr>
              <a:t> میں کچھ</a:t>
            </a:r>
            <a:r>
              <a:rPr lang="ar-AE" altLang="de-DE" sz="3600" dirty="0" smtClean="0">
                <a:latin typeface="Urdu Typesetting" panose="03020402040406030203" pitchFamily="66" charset="-78"/>
                <a:cs typeface="Urdu Typesetting" panose="03020402040406030203" pitchFamily="66" charset="-78"/>
              </a:rPr>
              <a:t> اچھ</a:t>
            </a:r>
            <a:r>
              <a:rPr lang="ur-PK" altLang="de-DE" sz="3600" dirty="0" smtClean="0">
                <a:latin typeface="Urdu Typesetting" panose="03020402040406030203" pitchFamily="66" charset="-78"/>
                <a:cs typeface="Urdu Typesetting" panose="03020402040406030203" pitchFamily="66" charset="-78"/>
              </a:rPr>
              <a:t>ا</a:t>
            </a:r>
            <a:r>
              <a:rPr lang="ar-AE" altLang="de-DE" sz="3600" dirty="0" smtClean="0">
                <a:latin typeface="Urdu Typesetting" panose="03020402040406030203" pitchFamily="66" charset="-78"/>
                <a:cs typeface="Urdu Typesetting" panose="03020402040406030203" pitchFamily="66" charset="-78"/>
              </a:rPr>
              <a:t> </a:t>
            </a:r>
            <a:r>
              <a:rPr lang="ar-AE" altLang="de-DE" sz="3600" dirty="0">
                <a:latin typeface="Urdu Typesetting" panose="03020402040406030203" pitchFamily="66" charset="-78"/>
                <a:cs typeface="Urdu Typesetting" panose="03020402040406030203" pitchFamily="66" charset="-78"/>
              </a:rPr>
              <a:t>نہیں </a:t>
            </a:r>
            <a:r>
              <a:rPr lang="ar-AE" altLang="de-DE" sz="3600" dirty="0" smtClean="0">
                <a:latin typeface="Urdu Typesetting" panose="03020402040406030203" pitchFamily="66" charset="-78"/>
                <a:cs typeface="Urdu Typesetting" panose="03020402040406030203" pitchFamily="66" charset="-78"/>
              </a:rPr>
              <a:t>ہ</a:t>
            </a:r>
            <a:r>
              <a:rPr lang="ur-PK" altLang="de-DE" sz="3600" dirty="0" smtClean="0">
                <a:latin typeface="Urdu Typesetting" panose="03020402040406030203" pitchFamily="66" charset="-78"/>
                <a:cs typeface="Urdu Typesetting" panose="03020402040406030203" pitchFamily="66" charset="-78"/>
              </a:rPr>
              <a:t>ے</a:t>
            </a:r>
            <a:r>
              <a:rPr lang="ar-AE" altLang="de-DE" sz="3600" dirty="0" smtClean="0">
                <a:latin typeface="Urdu Typesetting" panose="03020402040406030203" pitchFamily="66" charset="-78"/>
                <a:cs typeface="Urdu Typesetting" panose="03020402040406030203" pitchFamily="66" charset="-78"/>
              </a:rPr>
              <a:t>۔</a:t>
            </a:r>
            <a:endParaRPr lang="en-US" altLang="de-DE" sz="3600" dirty="0">
              <a:latin typeface="Urdu Typesetting" panose="03020402040406030203" pitchFamily="66" charset="-78"/>
              <a:cs typeface="Urdu Typesetting" panose="03020402040406030203" pitchFamily="66" charset="-78"/>
            </a:endParaRPr>
          </a:p>
        </p:txBody>
      </p:sp>
      <p:sp>
        <p:nvSpPr>
          <p:cNvPr id="69634" name="Rectangle 2"/>
          <p:cNvSpPr>
            <a:spLocks noGrp="1" noChangeArrowheads="1"/>
          </p:cNvSpPr>
          <p:nvPr>
            <p:ph idx="1"/>
          </p:nvPr>
        </p:nvSpPr>
        <p:spPr/>
        <p:txBody>
          <a:bodyPr/>
          <a:lstStyle/>
          <a:p>
            <a:pPr algn="r" eaLnBrk="1" hangingPunct="1"/>
            <a:r>
              <a:rPr lang="ur-PK" altLang="de-DE" sz="2400" b="1" dirty="0" smtClean="0">
                <a:solidFill>
                  <a:srgbClr val="004992"/>
                </a:solidFill>
                <a:latin typeface="Urdu Typesetting" panose="03020402040406030203" pitchFamily="66" charset="-78"/>
                <a:cs typeface="Urdu Typesetting" panose="03020402040406030203" pitchFamily="66" charset="-78"/>
              </a:rPr>
              <a:t>وجوہات۔۔۔</a:t>
            </a:r>
            <a:endParaRPr lang="de-DE" altLang="de-DE" sz="2400" b="1" dirty="0">
              <a:solidFill>
                <a:srgbClr val="004992"/>
              </a:solidFill>
              <a:latin typeface="Urdu Typesetting" panose="03020402040406030203" pitchFamily="66" charset="-78"/>
              <a:cs typeface="Urdu Typesetting" panose="03020402040406030203" pitchFamily="66" charset="-78"/>
            </a:endParaRPr>
          </a:p>
          <a:p>
            <a:pPr algn="r"/>
            <a:r>
              <a:rPr lang="de-DE" altLang="de-DE" sz="2400" dirty="0">
                <a:solidFill>
                  <a:srgbClr val="333333"/>
                </a:solidFill>
                <a:latin typeface="Urdu Typesetting" panose="03020402040406030203" pitchFamily="66" charset="-78"/>
                <a:cs typeface="Urdu Typesetting" panose="03020402040406030203" pitchFamily="66" charset="-78"/>
              </a:rPr>
              <a:t>... </a:t>
            </a:r>
            <a:r>
              <a:rPr lang="ar-AE" altLang="de-DE" sz="2400" dirty="0">
                <a:latin typeface="Urdu Typesetting" panose="03020402040406030203" pitchFamily="66" charset="-78"/>
                <a:cs typeface="Urdu Typesetting" panose="03020402040406030203" pitchFamily="66" charset="-78"/>
              </a:rPr>
              <a:t>اپنے آپ کو؟</a:t>
            </a:r>
          </a:p>
          <a:p>
            <a:pPr algn="r"/>
            <a:r>
              <a:rPr lang="ar-AE" altLang="de-DE" sz="2400" dirty="0">
                <a:latin typeface="Urdu Typesetting" panose="03020402040406030203" pitchFamily="66" charset="-78"/>
                <a:cs typeface="Urdu Typesetting" panose="03020402040406030203" pitchFamily="66" charset="-78"/>
              </a:rPr>
              <a:t>کوئی اور شخص یا دوسرے لوگ؟</a:t>
            </a:r>
          </a:p>
          <a:p>
            <a:pPr algn="r"/>
            <a:r>
              <a:rPr lang="ar-AE" altLang="de-DE" sz="2400" dirty="0">
                <a:latin typeface="Urdu Typesetting" panose="03020402040406030203" pitchFamily="66" charset="-78"/>
                <a:cs typeface="Urdu Typesetting" panose="03020402040406030203" pitchFamily="66" charset="-78"/>
              </a:rPr>
              <a:t>حالات یا </a:t>
            </a:r>
            <a:r>
              <a:rPr lang="ur-PK" altLang="de-DE" sz="2400" dirty="0">
                <a:latin typeface="Urdu Typesetting" panose="03020402040406030203" pitchFamily="66" charset="-78"/>
                <a:cs typeface="Urdu Typesetting" panose="03020402040406030203" pitchFamily="66" charset="-78"/>
              </a:rPr>
              <a:t>اتفاق</a:t>
            </a:r>
            <a:r>
              <a:rPr lang="ar-AE" altLang="de-DE" sz="2400" dirty="0">
                <a:latin typeface="Urdu Typesetting" panose="03020402040406030203" pitchFamily="66" charset="-78"/>
                <a:cs typeface="Urdu Typesetting" panose="03020402040406030203" pitchFamily="66" charset="-78"/>
              </a:rPr>
              <a:t>؟</a:t>
            </a:r>
            <a:endParaRPr lang="de-DE" altLang="de-DE" sz="2400" dirty="0">
              <a:latin typeface="Urdu Typesetting" panose="03020402040406030203" pitchFamily="66" charset="-78"/>
              <a:cs typeface="Urdu Typesetting" panose="03020402040406030203" pitchFamily="66" charset="-78"/>
            </a:endParaRPr>
          </a:p>
          <a:p>
            <a:pPr eaLnBrk="1" hangingPunct="1"/>
            <a:endParaRPr lang="en-US" altLang="de-DE" sz="2400" dirty="0">
              <a:solidFill>
                <a:srgbClr val="333333"/>
              </a:solidFill>
              <a:latin typeface="Urdu Typesetting" panose="03020402040406030203" pitchFamily="66" charset="-78"/>
              <a:cs typeface="Urdu Typesetting" panose="03020402040406030203" pitchFamily="66" charset="-78"/>
            </a:endParaRPr>
          </a:p>
          <a:p>
            <a:pPr eaLnBrk="1" hangingPunct="1"/>
            <a:r>
              <a:rPr lang="de-DE" altLang="de-DE" sz="2400" dirty="0">
                <a:solidFill>
                  <a:srgbClr val="336699"/>
                </a:solidFill>
                <a:latin typeface="Urdu Typesetting" panose="03020402040406030203" pitchFamily="66" charset="-78"/>
                <a:cs typeface="Urdu Typesetting" panose="03020402040406030203" pitchFamily="66" charset="-78"/>
              </a:rPr>
              <a:t>	</a:t>
            </a:r>
          </a:p>
          <a:p>
            <a:pPr eaLnBrk="1" hangingPunct="1"/>
            <a:r>
              <a:rPr lang="de-DE" altLang="de-DE" sz="2400" dirty="0">
                <a:latin typeface="Urdu Typesetting" panose="03020402040406030203" pitchFamily="66" charset="-78"/>
                <a:cs typeface="Urdu Typesetting" panose="03020402040406030203" pitchFamily="66" charset="-78"/>
              </a:rPr>
              <a:t>		</a:t>
            </a:r>
            <a:endParaRPr lang="en-US" altLang="de-DE" sz="2400" dirty="0">
              <a:solidFill>
                <a:srgbClr val="3333FF"/>
              </a:solidFill>
              <a:latin typeface="Urdu Typesetting" panose="03020402040406030203" pitchFamily="66" charset="-78"/>
              <a:cs typeface="Urdu Typesetting" panose="03020402040406030203" pitchFamily="66" charset="-78"/>
            </a:endParaRPr>
          </a:p>
        </p:txBody>
      </p:sp>
      <p:pic>
        <p:nvPicPr>
          <p:cNvPr id="6"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5398" y="805832"/>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r>
              <a:rPr lang="de-DE">
                <a:latin typeface="Urdu Typesetting" panose="03020402040406030203" pitchFamily="66" charset="-78"/>
                <a:cs typeface="Urdu Typesetting" panose="03020402040406030203" pitchFamily="66" charset="-78"/>
              </a:rPr>
              <a:t>Metacognitive Training 1 - Attribution</a:t>
            </a:r>
            <a:endParaRPr lang="de-DE" dirty="0">
              <a:latin typeface="Urdu Typesetting" panose="03020402040406030203" pitchFamily="66" charset="-78"/>
              <a:cs typeface="Urdu Typesetting" panose="03020402040406030203" pitchFamily="66" charset="-78"/>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Urdu Typesetting" panose="03020402040406030203" pitchFamily="66" charset="-78"/>
                <a:cs typeface="Urdu Typesetting" panose="03020402040406030203" pitchFamily="66" charset="-78"/>
              </a:rPr>
              <a:pPr/>
              <a:t>33</a:t>
            </a:fld>
            <a:endParaRPr lang="de-DE" dirty="0">
              <a:latin typeface="Urdu Typesetting" panose="03020402040406030203" pitchFamily="66" charset="-78"/>
              <a:cs typeface="Urdu Typesetting" panose="03020402040406030203" pitchFamily="66" charset="-78"/>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4" name="Rectangle 10"/>
          <p:cNvSpPr>
            <a:spLocks noGrp="1" noChangeArrowheads="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ar-AE" altLang="de-DE" sz="3600" dirty="0">
                <a:latin typeface="Urdu Typesetting" panose="03020402040406030203" pitchFamily="66" charset="-78"/>
                <a:cs typeface="Urdu Typesetting" panose="03020402040406030203" pitchFamily="66" charset="-78"/>
              </a:rPr>
              <a:t>ایک اندرونی آواز آپ کو بتاتی ہے کہ آپ</a:t>
            </a:r>
            <a:r>
              <a:rPr lang="ur-PK" altLang="de-DE" sz="3600" dirty="0">
                <a:latin typeface="Urdu Typesetting" panose="03020402040406030203" pitchFamily="66" charset="-78"/>
                <a:cs typeface="Urdu Typesetting" panose="03020402040406030203" pitchFamily="66" charset="-78"/>
              </a:rPr>
              <a:t> میں کچھ</a:t>
            </a:r>
            <a:r>
              <a:rPr lang="ar-AE" altLang="de-DE" sz="3600" dirty="0">
                <a:latin typeface="Urdu Typesetting" panose="03020402040406030203" pitchFamily="66" charset="-78"/>
                <a:cs typeface="Urdu Typesetting" panose="03020402040406030203" pitchFamily="66" charset="-78"/>
              </a:rPr>
              <a:t> اچھ</a:t>
            </a:r>
            <a:r>
              <a:rPr lang="ur-PK" altLang="de-DE" sz="3600" dirty="0">
                <a:latin typeface="Urdu Typesetting" panose="03020402040406030203" pitchFamily="66" charset="-78"/>
                <a:cs typeface="Urdu Typesetting" panose="03020402040406030203" pitchFamily="66" charset="-78"/>
              </a:rPr>
              <a:t>ا</a:t>
            </a:r>
            <a:r>
              <a:rPr lang="ar-AE" altLang="de-DE" sz="3600" dirty="0">
                <a:latin typeface="Urdu Typesetting" panose="03020402040406030203" pitchFamily="66" charset="-78"/>
                <a:cs typeface="Urdu Typesetting" panose="03020402040406030203" pitchFamily="66" charset="-78"/>
              </a:rPr>
              <a:t> نہیں ہ</a:t>
            </a:r>
            <a:r>
              <a:rPr lang="ur-PK" altLang="de-DE" sz="3600" dirty="0">
                <a:latin typeface="Urdu Typesetting" panose="03020402040406030203" pitchFamily="66" charset="-78"/>
                <a:cs typeface="Urdu Typesetting" panose="03020402040406030203" pitchFamily="66" charset="-78"/>
              </a:rPr>
              <a:t>ے</a:t>
            </a:r>
            <a:r>
              <a:rPr lang="ar-AE" altLang="de-DE" sz="3600" dirty="0">
                <a:latin typeface="Urdu Typesetting" panose="03020402040406030203" pitchFamily="66" charset="-78"/>
                <a:cs typeface="Urdu Typesetting" panose="03020402040406030203" pitchFamily="66" charset="-78"/>
              </a:rPr>
              <a:t>۔</a:t>
            </a:r>
            <a:endParaRPr lang="en-US" altLang="de-DE" sz="3600" dirty="0">
              <a:latin typeface="Urdu Typesetting" panose="03020402040406030203" pitchFamily="66" charset="-78"/>
              <a:cs typeface="Urdu Typesetting" panose="03020402040406030203" pitchFamily="66" charset="-78"/>
            </a:endParaRPr>
          </a:p>
        </p:txBody>
      </p:sp>
      <p:sp>
        <p:nvSpPr>
          <p:cNvPr id="2" name="Content Placeholder 1"/>
          <p:cNvSpPr>
            <a:spLocks noGrp="1"/>
          </p:cNvSpPr>
          <p:nvPr>
            <p:ph idx="1"/>
          </p:nvPr>
        </p:nvSpPr>
        <p:spPr>
          <a:xfrm>
            <a:off x="444785" y="1916494"/>
            <a:ext cx="11340000" cy="4248000"/>
          </a:xfrm>
        </p:spPr>
        <p:txBody>
          <a:bodyPr/>
          <a:lstStyle/>
          <a:p>
            <a:pPr lvl="0" algn="r" defTabSz="914400" eaLnBrk="0" hangingPunct="0">
              <a:lnSpc>
                <a:spcPct val="50000"/>
              </a:lnSpc>
            </a:pPr>
            <a:r>
              <a:rPr lang="ar-AE" altLang="de-DE" sz="2400" b="1" dirty="0">
                <a:solidFill>
                  <a:srgbClr val="004992"/>
                </a:solidFill>
                <a:latin typeface="Urdu Typesetting" panose="03020402040406030203" pitchFamily="66" charset="-78"/>
                <a:cs typeface="Urdu Typesetting" panose="03020402040406030203" pitchFamily="66" charset="-78"/>
              </a:rPr>
              <a:t>وجوہات ...</a:t>
            </a:r>
          </a:p>
          <a:p>
            <a:pPr lvl="0" algn="r" defTabSz="914400" eaLnBrk="0" hangingPunct="0">
              <a:lnSpc>
                <a:spcPct val="50000"/>
              </a:lnSpc>
            </a:pPr>
            <a:r>
              <a:rPr lang="ar-AE" altLang="de-DE" sz="2400" b="1" dirty="0">
                <a:solidFill>
                  <a:srgbClr val="004992"/>
                </a:solidFill>
                <a:latin typeface="Urdu Typesetting" panose="03020402040406030203" pitchFamily="66" charset="-78"/>
                <a:cs typeface="Urdu Typesetting" panose="03020402040406030203" pitchFamily="66" charset="-78"/>
              </a:rPr>
              <a:t>... خود:</a:t>
            </a:r>
          </a:p>
          <a:p>
            <a:pPr lvl="0" algn="r" defTabSz="914400" eaLnBrk="0" hangingPunct="0">
              <a:lnSpc>
                <a:spcPct val="50000"/>
              </a:lnSpc>
            </a:pPr>
            <a:r>
              <a:rPr lang="ar-AE" altLang="de-DE" sz="2400" dirty="0">
                <a:solidFill>
                  <a:srgbClr val="004992"/>
                </a:solidFill>
                <a:latin typeface="Urdu Typesetting" panose="03020402040406030203" pitchFamily="66" charset="-78"/>
                <a:cs typeface="Urdu Typesetting" panose="03020402040406030203" pitchFamily="66" charset="-78"/>
              </a:rPr>
              <a:t>"بدقسمتی سے، میں مسلسل خود کو </a:t>
            </a:r>
            <a:r>
              <a:rPr lang="ur-PK" altLang="de-DE" sz="2400" dirty="0" smtClean="0">
                <a:solidFill>
                  <a:srgbClr val="004992"/>
                </a:solidFill>
                <a:latin typeface="Urdu Typesetting" panose="03020402040406030203" pitchFamily="66" charset="-78"/>
                <a:cs typeface="Urdu Typesetting" panose="03020402040406030203" pitchFamily="66" charset="-78"/>
              </a:rPr>
              <a:t>قصوروار</a:t>
            </a:r>
            <a:r>
              <a:rPr lang="ar-AE" altLang="de-DE" sz="2400" dirty="0" smtClean="0">
                <a:solidFill>
                  <a:srgbClr val="004992"/>
                </a:solidFill>
                <a:latin typeface="Urdu Typesetting" panose="03020402040406030203" pitchFamily="66" charset="-78"/>
                <a:cs typeface="Urdu Typesetting" panose="03020402040406030203" pitchFamily="66" charset="-78"/>
              </a:rPr>
              <a:t> </a:t>
            </a:r>
            <a:r>
              <a:rPr lang="ar-AE" altLang="de-DE" sz="2400" dirty="0">
                <a:solidFill>
                  <a:srgbClr val="004992"/>
                </a:solidFill>
                <a:latin typeface="Urdu Typesetting" panose="03020402040406030203" pitchFamily="66" charset="-78"/>
                <a:cs typeface="Urdu Typesetting" panose="03020402040406030203" pitchFamily="66" charset="-78"/>
              </a:rPr>
              <a:t>ٹھہراتا ہوں۔ ایسا لگتا ہے کہ یہ کسی قسم </a:t>
            </a:r>
            <a:r>
              <a:rPr lang="ar-AE" altLang="de-DE" sz="2400" dirty="0" smtClean="0">
                <a:solidFill>
                  <a:srgbClr val="004992"/>
                </a:solidFill>
                <a:latin typeface="Urdu Typesetting" panose="03020402040406030203" pitchFamily="66" charset="-78"/>
                <a:cs typeface="Urdu Typesetting" panose="03020402040406030203" pitchFamily="66" charset="-78"/>
              </a:rPr>
              <a:t>کی</a:t>
            </a:r>
            <a:r>
              <a:rPr lang="ur-PK" altLang="de-DE" sz="2400" dirty="0" smtClean="0">
                <a:solidFill>
                  <a:srgbClr val="004992"/>
                </a:solidFill>
                <a:latin typeface="Urdu Typesetting" panose="03020402040406030203" pitchFamily="66" charset="-78"/>
                <a:cs typeface="Urdu Typesetting" panose="03020402040406030203" pitchFamily="66" charset="-78"/>
              </a:rPr>
              <a:t> ڈھکی</a:t>
            </a:r>
            <a:r>
              <a:rPr lang="ar-AE" altLang="de-DE" sz="2400" dirty="0" smtClean="0">
                <a:solidFill>
                  <a:srgbClr val="004992"/>
                </a:solidFill>
                <a:latin typeface="Urdu Typesetting" panose="03020402040406030203" pitchFamily="66" charset="-78"/>
                <a:cs typeface="Urdu Typesetting" panose="03020402040406030203" pitchFamily="66" charset="-78"/>
              </a:rPr>
              <a:t> چھپی </a:t>
            </a:r>
            <a:r>
              <a:rPr lang="ar-AE" altLang="de-DE" sz="2400" dirty="0">
                <a:solidFill>
                  <a:srgbClr val="004992"/>
                </a:solidFill>
                <a:latin typeface="Urdu Typesetting" panose="03020402040406030203" pitchFamily="66" charset="-78"/>
                <a:cs typeface="Urdu Typesetting" panose="03020402040406030203" pitchFamily="66" charset="-78"/>
              </a:rPr>
              <a:t>ہوئی خود سے نفرت ہے۔"</a:t>
            </a:r>
          </a:p>
          <a:p>
            <a:pPr lvl="0" algn="r" defTabSz="914400" eaLnBrk="0" hangingPunct="0">
              <a:lnSpc>
                <a:spcPct val="50000"/>
              </a:lnSpc>
            </a:pPr>
            <a:r>
              <a:rPr lang="ar-AE" altLang="de-DE" sz="2400" dirty="0">
                <a:solidFill>
                  <a:srgbClr val="004992"/>
                </a:solidFill>
                <a:latin typeface="Urdu Typesetting" panose="03020402040406030203" pitchFamily="66" charset="-78"/>
                <a:cs typeface="Urdu Typesetting" panose="03020402040406030203" pitchFamily="66" charset="-78"/>
              </a:rPr>
              <a:t>’’میں پاگل ہو رہا ہوں۔‘‘</a:t>
            </a:r>
          </a:p>
          <a:p>
            <a:pPr lvl="0" algn="r" defTabSz="914400" eaLnBrk="0" hangingPunct="0">
              <a:lnSpc>
                <a:spcPct val="50000"/>
              </a:lnSpc>
            </a:pPr>
            <a:r>
              <a:rPr lang="ar-AE" altLang="de-DE" sz="2400" dirty="0">
                <a:solidFill>
                  <a:srgbClr val="004992"/>
                </a:solidFill>
                <a:latin typeface="Urdu Typesetting" panose="03020402040406030203" pitchFamily="66" charset="-78"/>
                <a:cs typeface="Urdu Typesetting" panose="03020402040406030203" pitchFamily="66" charset="-78"/>
              </a:rPr>
              <a:t>"ایسا لگتا ہے جیسے کوئی اور سوچ رہا ہو۔ لیکن میں جانتا ہوں کہ یہ میرے اپنے خیالات ہیں۔</a:t>
            </a:r>
          </a:p>
          <a:p>
            <a:pPr lvl="0" algn="r" defTabSz="914400" eaLnBrk="0" hangingPunct="0">
              <a:lnSpc>
                <a:spcPct val="50000"/>
              </a:lnSpc>
            </a:pPr>
            <a:r>
              <a:rPr lang="ar-AE" altLang="de-DE" sz="2400" b="1" dirty="0">
                <a:solidFill>
                  <a:srgbClr val="004992"/>
                </a:solidFill>
                <a:latin typeface="Urdu Typesetting" panose="03020402040406030203" pitchFamily="66" charset="-78"/>
                <a:cs typeface="Urdu Typesetting" panose="03020402040406030203" pitchFamily="66" charset="-78"/>
              </a:rPr>
              <a:t>... دیگر:</a:t>
            </a:r>
          </a:p>
          <a:p>
            <a:pPr lvl="0" algn="r" defTabSz="914400" eaLnBrk="0" hangingPunct="0">
              <a:lnSpc>
                <a:spcPct val="50000"/>
              </a:lnSpc>
            </a:pPr>
            <a:r>
              <a:rPr lang="ar-AE" altLang="de-DE" sz="2400" dirty="0">
                <a:solidFill>
                  <a:srgbClr val="004992"/>
                </a:solidFill>
                <a:latin typeface="Urdu Typesetting" panose="03020402040406030203" pitchFamily="66" charset="-78"/>
                <a:cs typeface="Urdu Typesetting" panose="03020402040406030203" pitchFamily="66" charset="-78"/>
              </a:rPr>
              <a:t>"میرے دماغ میں کچھ امپلانٹ ہو گیا ہے .."</a:t>
            </a:r>
          </a:p>
          <a:p>
            <a:pPr lvl="0" algn="r" defTabSz="914400" eaLnBrk="0" hangingPunct="0">
              <a:lnSpc>
                <a:spcPct val="50000"/>
              </a:lnSpc>
            </a:pPr>
            <a:r>
              <a:rPr lang="ar-AE" altLang="de-DE" sz="2400" dirty="0">
                <a:solidFill>
                  <a:srgbClr val="004992"/>
                </a:solidFill>
                <a:latin typeface="Urdu Typesetting" panose="03020402040406030203" pitchFamily="66" charset="-78"/>
                <a:cs typeface="Urdu Typesetting" panose="03020402040406030203" pitchFamily="66" charset="-78"/>
              </a:rPr>
              <a:t>"میں نہیں جانتا کہ یہ کیسے ہوسکتا ہے، لیکن کسی نے میرے خیالات پر قابو پالیا۔"</a:t>
            </a:r>
          </a:p>
          <a:p>
            <a:pPr lvl="0" algn="r" defTabSz="914400" eaLnBrk="0" hangingPunct="0">
              <a:lnSpc>
                <a:spcPct val="50000"/>
              </a:lnSpc>
            </a:pPr>
            <a:r>
              <a:rPr lang="ar-AE" altLang="de-DE" sz="2400" b="1" dirty="0">
                <a:solidFill>
                  <a:srgbClr val="004992"/>
                </a:solidFill>
                <a:latin typeface="Urdu Typesetting" panose="03020402040406030203" pitchFamily="66" charset="-78"/>
                <a:cs typeface="Urdu Typesetting" panose="03020402040406030203" pitchFamily="66" charset="-78"/>
              </a:rPr>
              <a:t>... صورتحال/حالات:</a:t>
            </a:r>
          </a:p>
          <a:p>
            <a:pPr lvl="0" algn="r" defTabSz="914400" eaLnBrk="0" hangingPunct="0">
              <a:lnSpc>
                <a:spcPct val="50000"/>
              </a:lnSpc>
            </a:pPr>
            <a:r>
              <a:rPr lang="ar-AE" altLang="de-DE" sz="2400" dirty="0">
                <a:solidFill>
                  <a:srgbClr val="004992"/>
                </a:solidFill>
                <a:latin typeface="Urdu Typesetting" panose="03020402040406030203" pitchFamily="66" charset="-78"/>
                <a:cs typeface="Urdu Typesetting" panose="03020402040406030203" pitchFamily="66" charset="-78"/>
              </a:rPr>
              <a:t>"میں ان دنوں تناؤ محسوس کر رہا ہوں۔ یہی وجہ ہے کہ میں اپنے خیالات سمیت ہر چیز کا زیادہ شدت سے </a:t>
            </a:r>
            <a:r>
              <a:rPr lang="ur-PK" altLang="de-DE" sz="2400" dirty="0" smtClean="0">
                <a:solidFill>
                  <a:srgbClr val="004992"/>
                </a:solidFill>
                <a:latin typeface="Urdu Typesetting" panose="03020402040406030203" pitchFamily="66" charset="-78"/>
                <a:cs typeface="Urdu Typesetting" panose="03020402040406030203" pitchFamily="66" charset="-78"/>
              </a:rPr>
              <a:t>محسوس</a:t>
            </a:r>
            <a:r>
              <a:rPr lang="ar-AE" altLang="de-DE" sz="2400" dirty="0" smtClean="0">
                <a:solidFill>
                  <a:srgbClr val="004992"/>
                </a:solidFill>
                <a:latin typeface="Urdu Typesetting" panose="03020402040406030203" pitchFamily="66" charset="-78"/>
                <a:cs typeface="Urdu Typesetting" panose="03020402040406030203" pitchFamily="66" charset="-78"/>
              </a:rPr>
              <a:t> </a:t>
            </a:r>
            <a:r>
              <a:rPr lang="ar-AE" altLang="de-DE" sz="2400" dirty="0">
                <a:solidFill>
                  <a:srgbClr val="004992"/>
                </a:solidFill>
                <a:latin typeface="Urdu Typesetting" panose="03020402040406030203" pitchFamily="66" charset="-78"/>
                <a:cs typeface="Urdu Typesetting" panose="03020402040406030203" pitchFamily="66" charset="-78"/>
              </a:rPr>
              <a:t>کرتا ہوں۔</a:t>
            </a:r>
          </a:p>
          <a:p>
            <a:pPr lvl="0" algn="r" defTabSz="914400" eaLnBrk="0" hangingPunct="0">
              <a:lnSpc>
                <a:spcPct val="50000"/>
              </a:lnSpc>
            </a:pPr>
            <a:r>
              <a:rPr lang="ar-AE" altLang="de-DE" sz="2400" dirty="0">
                <a:solidFill>
                  <a:srgbClr val="004992"/>
                </a:solidFill>
                <a:latin typeface="Urdu Typesetting" panose="03020402040406030203" pitchFamily="66" charset="-78"/>
                <a:cs typeface="Urdu Typesetting" panose="03020402040406030203" pitchFamily="66" charset="-78"/>
              </a:rPr>
              <a:t>’’اونچی آواز میں موسیقی سن کر میرے کان بج رہے ہیں۔‘‘</a:t>
            </a:r>
            <a:endParaRPr lang="en-US" sz="2400" dirty="0">
              <a:latin typeface="Urdu Typesetting" panose="03020402040406030203" pitchFamily="66" charset="-78"/>
              <a:cs typeface="Urdu Typesetting" panose="03020402040406030203" pitchFamily="66" charset="-78"/>
            </a:endParaRPr>
          </a:p>
        </p:txBody>
      </p:sp>
      <p:pic>
        <p:nvPicPr>
          <p:cNvPr id="7"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08955" y="831592"/>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r>
              <a:rPr lang="de-DE">
                <a:latin typeface="Urdu Typesetting" panose="03020402040406030203" pitchFamily="66" charset="-78"/>
                <a:cs typeface="Urdu Typesetting" panose="03020402040406030203" pitchFamily="66" charset="-78"/>
              </a:rPr>
              <a:t>Metacognitive Training 1 - Attribution</a:t>
            </a:r>
            <a:endParaRPr lang="de-DE" dirty="0">
              <a:latin typeface="Urdu Typesetting" panose="03020402040406030203" pitchFamily="66" charset="-78"/>
              <a:cs typeface="Urdu Typesetting" panose="03020402040406030203" pitchFamily="66" charset="-78"/>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Urdu Typesetting" panose="03020402040406030203" pitchFamily="66" charset="-78"/>
                <a:cs typeface="Urdu Typesetting" panose="03020402040406030203" pitchFamily="66" charset="-78"/>
              </a:rPr>
              <a:pPr/>
              <a:t>34</a:t>
            </a:fld>
            <a:endParaRPr lang="de-DE" dirty="0">
              <a:latin typeface="Urdu Typesetting" panose="03020402040406030203" pitchFamily="66" charset="-78"/>
              <a:cs typeface="Urdu Typesetting" panose="03020402040406030203" pitchFamily="66" charset="-78"/>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2" name="Rectangle 10"/>
          <p:cNvSpPr>
            <a:spLocks noGrp="1" noChangeArrowheads="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ar-AE" altLang="de-DE" sz="3600" dirty="0">
                <a:latin typeface="Urdu Typesetting" panose="03020402040406030203" pitchFamily="66" charset="-78"/>
                <a:cs typeface="Urdu Typesetting" panose="03020402040406030203" pitchFamily="66" charset="-78"/>
              </a:rPr>
              <a:t>ایک اندرونی آواز آپ کو بتاتی ہے کہ آپ</a:t>
            </a:r>
            <a:r>
              <a:rPr lang="ur-PK" altLang="de-DE" sz="3600" dirty="0">
                <a:latin typeface="Urdu Typesetting" panose="03020402040406030203" pitchFamily="66" charset="-78"/>
                <a:cs typeface="Urdu Typesetting" panose="03020402040406030203" pitchFamily="66" charset="-78"/>
              </a:rPr>
              <a:t> میں کچھ</a:t>
            </a:r>
            <a:r>
              <a:rPr lang="ar-AE" altLang="de-DE" sz="3600" dirty="0">
                <a:latin typeface="Urdu Typesetting" panose="03020402040406030203" pitchFamily="66" charset="-78"/>
                <a:cs typeface="Urdu Typesetting" panose="03020402040406030203" pitchFamily="66" charset="-78"/>
              </a:rPr>
              <a:t> اچھ</a:t>
            </a:r>
            <a:r>
              <a:rPr lang="ur-PK" altLang="de-DE" sz="3600" dirty="0">
                <a:latin typeface="Urdu Typesetting" panose="03020402040406030203" pitchFamily="66" charset="-78"/>
                <a:cs typeface="Urdu Typesetting" panose="03020402040406030203" pitchFamily="66" charset="-78"/>
              </a:rPr>
              <a:t>ا</a:t>
            </a:r>
            <a:r>
              <a:rPr lang="ar-AE" altLang="de-DE" sz="3600" dirty="0">
                <a:latin typeface="Urdu Typesetting" panose="03020402040406030203" pitchFamily="66" charset="-78"/>
                <a:cs typeface="Urdu Typesetting" panose="03020402040406030203" pitchFamily="66" charset="-78"/>
              </a:rPr>
              <a:t> نہیں ہ</a:t>
            </a:r>
            <a:r>
              <a:rPr lang="ur-PK" altLang="de-DE" sz="3600" dirty="0">
                <a:latin typeface="Urdu Typesetting" panose="03020402040406030203" pitchFamily="66" charset="-78"/>
                <a:cs typeface="Urdu Typesetting" panose="03020402040406030203" pitchFamily="66" charset="-78"/>
              </a:rPr>
              <a:t>ے</a:t>
            </a:r>
            <a:r>
              <a:rPr lang="ar-AE" altLang="de-DE" sz="3600" dirty="0">
                <a:latin typeface="Urdu Typesetting" panose="03020402040406030203" pitchFamily="66" charset="-78"/>
                <a:cs typeface="Urdu Typesetting" panose="03020402040406030203" pitchFamily="66" charset="-78"/>
              </a:rPr>
              <a:t>۔</a:t>
            </a:r>
            <a:endParaRPr lang="en-US" altLang="de-DE" sz="3600" dirty="0">
              <a:latin typeface="Urdu Typesetting" panose="03020402040406030203" pitchFamily="66" charset="-78"/>
              <a:cs typeface="Urdu Typesetting" panose="03020402040406030203" pitchFamily="66" charset="-78"/>
            </a:endParaRPr>
          </a:p>
        </p:txBody>
      </p:sp>
      <p:sp>
        <p:nvSpPr>
          <p:cNvPr id="35842" name="Rectangle 2"/>
          <p:cNvSpPr>
            <a:spLocks noGrp="1" noChangeArrowheads="1"/>
          </p:cNvSpPr>
          <p:nvPr>
            <p:ph idx="1"/>
          </p:nvPr>
        </p:nvSpPr>
        <p:spPr/>
        <p:txBody>
          <a:bodyPr/>
          <a:lstStyle/>
          <a:p>
            <a:pPr algn="r">
              <a:defRPr/>
            </a:pPr>
            <a:r>
              <a:rPr lang="ar-AE" sz="2400" b="1" dirty="0">
                <a:solidFill>
                  <a:srgbClr val="004992"/>
                </a:solidFill>
                <a:latin typeface="Urdu Typesetting" panose="03020402040406030203" pitchFamily="66" charset="-78"/>
                <a:cs typeface="Urdu Typesetting" panose="03020402040406030203" pitchFamily="66" charset="-78"/>
              </a:rPr>
              <a:t>سائیکوسس: اندرونی آواز دوسرے افراد/طاقتوں سے منسوب ہے:</a:t>
            </a:r>
          </a:p>
          <a:p>
            <a:pPr algn="r">
              <a:defRPr/>
            </a:pPr>
            <a:r>
              <a:rPr lang="ar-AE" sz="2400" dirty="0">
                <a:solidFill>
                  <a:schemeClr val="tx1"/>
                </a:solidFill>
                <a:latin typeface="Urdu Typesetting" panose="03020402040406030203" pitchFamily="66" charset="-78"/>
                <a:cs typeface="Urdu Typesetting" panose="03020402040406030203" pitchFamily="66" charset="-78"/>
              </a:rPr>
              <a:t>"میرے دماغ میں کچھ امپلانٹ ہو گیا ہے۔"</a:t>
            </a:r>
          </a:p>
          <a:p>
            <a:pPr algn="r">
              <a:defRPr/>
            </a:pPr>
            <a:r>
              <a:rPr lang="ar-AE" sz="2400" dirty="0">
                <a:solidFill>
                  <a:schemeClr val="tx1"/>
                </a:solidFill>
                <a:latin typeface="Urdu Typesetting" panose="03020402040406030203" pitchFamily="66" charset="-78"/>
                <a:cs typeface="Urdu Typesetting" panose="03020402040406030203" pitchFamily="66" charset="-78"/>
              </a:rPr>
              <a:t>"میں نہیں جانتا کہ یہ کیسے ہوسکتا ہے، لیکن کسی نے میرے خیالات پر قابو پالیا۔"</a:t>
            </a:r>
            <a:endParaRPr lang="de-DE" sz="2400" dirty="0">
              <a:solidFill>
                <a:schemeClr val="tx1"/>
              </a:solidFill>
              <a:latin typeface="Urdu Typesetting" panose="03020402040406030203" pitchFamily="66" charset="-78"/>
              <a:cs typeface="Urdu Typesetting" panose="03020402040406030203" pitchFamily="66" charset="-78"/>
            </a:endParaRPr>
          </a:p>
        </p:txBody>
      </p:sp>
      <p:pic>
        <p:nvPicPr>
          <p:cNvPr id="6"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6947" y="829158"/>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r>
              <a:rPr lang="de-DE">
                <a:latin typeface="Urdu Typesetting" panose="03020402040406030203" pitchFamily="66" charset="-78"/>
                <a:cs typeface="Urdu Typesetting" panose="03020402040406030203" pitchFamily="66" charset="-78"/>
              </a:rPr>
              <a:t>Metacognitive Training 1 - Attribution</a:t>
            </a:r>
            <a:endParaRPr lang="de-DE" dirty="0">
              <a:latin typeface="Urdu Typesetting" panose="03020402040406030203" pitchFamily="66" charset="-78"/>
              <a:cs typeface="Urdu Typesetting" panose="03020402040406030203" pitchFamily="66" charset="-78"/>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Urdu Typesetting" panose="03020402040406030203" pitchFamily="66" charset="-78"/>
                <a:cs typeface="Urdu Typesetting" panose="03020402040406030203" pitchFamily="66" charset="-78"/>
              </a:rPr>
              <a:pPr/>
              <a:t>35</a:t>
            </a:fld>
            <a:endParaRPr lang="de-DE" dirty="0">
              <a:latin typeface="Urdu Typesetting" panose="03020402040406030203" pitchFamily="66" charset="-78"/>
              <a:cs typeface="Urdu Typesetting" panose="03020402040406030203" pitchFamily="66" charset="-78"/>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a:xfrm>
            <a:off x="408955" y="1124744"/>
            <a:ext cx="11376000" cy="1495794"/>
          </a:xfrm>
        </p:spPr>
        <p:txBody>
          <a:bodyPr vert="horz" lIns="0" tIns="0" rIns="0" bIns="0" rtlCol="0" anchor="t">
            <a:spAutoFit/>
          </a:bodyPr>
          <a:lstStyle/>
          <a:p>
            <a:pPr algn="r" defTabSz="914377">
              <a:spcBef>
                <a:spcPts val="0"/>
              </a:spcBef>
            </a:pPr>
            <a:r>
              <a:rPr lang="ar-AE" altLang="de-DE" sz="3600" dirty="0">
                <a:latin typeface="Urdu Typesetting" panose="03020402040406030203" pitchFamily="66" charset="-78"/>
                <a:cs typeface="Urdu Typesetting" panose="03020402040406030203" pitchFamily="66" charset="-78"/>
              </a:rPr>
              <a:t>آوازیں </a:t>
            </a:r>
            <a:r>
              <a:rPr lang="ar-AE" altLang="de-DE" sz="3600" dirty="0" smtClean="0">
                <a:latin typeface="Urdu Typesetting" panose="03020402040406030203" pitchFamily="66" charset="-78"/>
                <a:cs typeface="Urdu Typesetting" panose="03020402040406030203" pitchFamily="66" charset="-78"/>
              </a:rPr>
              <a:t>سننا</a:t>
            </a:r>
            <a:r>
              <a:rPr lang="ur-PK" altLang="de-DE" sz="3600" dirty="0" smtClean="0">
                <a:latin typeface="Urdu Typesetting" panose="03020402040406030203" pitchFamily="66" charset="-78"/>
                <a:cs typeface="Urdu Typesetting" panose="03020402040406030203" pitchFamily="66" charset="-78"/>
              </a:rPr>
              <a:t/>
            </a:r>
            <a:br>
              <a:rPr lang="ur-PK" altLang="de-DE" sz="3600" dirty="0" smtClean="0">
                <a:latin typeface="Urdu Typesetting" panose="03020402040406030203" pitchFamily="66" charset="-78"/>
                <a:cs typeface="Urdu Typesetting" panose="03020402040406030203" pitchFamily="66" charset="-78"/>
              </a:rPr>
            </a:br>
            <a:r>
              <a:rPr lang="ar-AE" altLang="de-DE" sz="3600" dirty="0" smtClean="0">
                <a:latin typeface="Urdu Typesetting" panose="03020402040406030203" pitchFamily="66" charset="-78"/>
                <a:cs typeface="Urdu Typesetting" panose="03020402040406030203" pitchFamily="66" charset="-78"/>
              </a:rPr>
              <a:t> </a:t>
            </a:r>
            <a:r>
              <a:rPr lang="ar-AE" altLang="de-DE" sz="3600" dirty="0">
                <a:latin typeface="Urdu Typesetting" panose="03020402040406030203" pitchFamily="66" charset="-78"/>
                <a:cs typeface="Urdu Typesetting" panose="03020402040406030203" pitchFamily="66" charset="-78"/>
              </a:rPr>
              <a:t>اپنے خیالات یا ریموٹ کنٹرول سے</a:t>
            </a:r>
            <a:r>
              <a:rPr lang="ar-AE" altLang="de-DE" sz="3600" dirty="0" smtClean="0">
                <a:latin typeface="Urdu Typesetting" panose="03020402040406030203" pitchFamily="66" charset="-78"/>
                <a:cs typeface="Urdu Typesetting" panose="03020402040406030203" pitchFamily="66" charset="-78"/>
              </a:rPr>
              <a:t>؟</a:t>
            </a:r>
            <a:r>
              <a:rPr lang="ur-PK" altLang="de-DE" sz="3600" dirty="0" smtClean="0">
                <a:latin typeface="Urdu Typesetting" panose="03020402040406030203" pitchFamily="66" charset="-78"/>
                <a:cs typeface="Urdu Typesetting" panose="03020402040406030203" pitchFamily="66" charset="-78"/>
              </a:rPr>
              <a:t/>
            </a:r>
            <a:br>
              <a:rPr lang="ur-PK" altLang="de-DE" sz="3600" dirty="0" smtClean="0">
                <a:latin typeface="Urdu Typesetting" panose="03020402040406030203" pitchFamily="66" charset="-78"/>
                <a:cs typeface="Urdu Typesetting" panose="03020402040406030203" pitchFamily="66" charset="-78"/>
              </a:rPr>
            </a:br>
            <a:r>
              <a:rPr lang="ar-AE" altLang="de-DE" sz="3600" dirty="0" smtClean="0">
                <a:latin typeface="Urdu Typesetting" panose="03020402040406030203" pitchFamily="66" charset="-78"/>
                <a:cs typeface="Urdu Typesetting" panose="03020402040406030203" pitchFamily="66" charset="-78"/>
              </a:rPr>
              <a:t> </a:t>
            </a:r>
            <a:r>
              <a:rPr lang="ar-AE" altLang="de-DE" sz="3600" dirty="0">
                <a:latin typeface="Urdu Typesetting" panose="03020402040406030203" pitchFamily="66" charset="-78"/>
                <a:cs typeface="Urdu Typesetting" panose="03020402040406030203" pitchFamily="66" charset="-78"/>
              </a:rPr>
              <a:t>فائدے اور نقصانات</a:t>
            </a:r>
            <a:endParaRPr lang="en-US" altLang="de-DE" sz="3600" dirty="0">
              <a:latin typeface="Urdu Typesetting" panose="03020402040406030203" pitchFamily="66" charset="-78"/>
              <a:cs typeface="Urdu Typesetting" panose="03020402040406030203" pitchFamily="66" charset="-78"/>
            </a:endParaRPr>
          </a:p>
        </p:txBody>
      </p:sp>
      <p:pic>
        <p:nvPicPr>
          <p:cNvPr id="6"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13011" y="908720"/>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7" name="Table 6"/>
          <p:cNvGraphicFramePr>
            <a:graphicFrameLocks noGrp="1"/>
          </p:cNvGraphicFramePr>
          <p:nvPr>
            <p:extLst>
              <p:ext uri="{D42A27DB-BD31-4B8C-83A1-F6EECF244321}">
                <p14:modId xmlns:p14="http://schemas.microsoft.com/office/powerpoint/2010/main" val="2075842446"/>
              </p:ext>
            </p:extLst>
          </p:nvPr>
        </p:nvGraphicFramePr>
        <p:xfrm>
          <a:off x="408955" y="2636912"/>
          <a:ext cx="11376000" cy="3566172"/>
        </p:xfrm>
        <a:graphic>
          <a:graphicData uri="http://schemas.openxmlformats.org/drawingml/2006/table">
            <a:tbl>
              <a:tblPr firstRow="1" bandRow="1">
                <a:tableStyleId>{21E4AEA4-8DFA-4A89-87EB-49C32662AFE0}</a:tableStyleId>
              </a:tblPr>
              <a:tblGrid>
                <a:gridCol w="6624736">
                  <a:extLst>
                    <a:ext uri="{9D8B030D-6E8A-4147-A177-3AD203B41FA5}">
                      <a16:colId xmlns:a16="http://schemas.microsoft.com/office/drawing/2014/main" val="20001"/>
                    </a:ext>
                  </a:extLst>
                </a:gridCol>
                <a:gridCol w="4751264">
                  <a:extLst>
                    <a:ext uri="{9D8B030D-6E8A-4147-A177-3AD203B41FA5}">
                      <a16:colId xmlns:a16="http://schemas.microsoft.com/office/drawing/2014/main" val="1405912158"/>
                    </a:ext>
                  </a:extLst>
                </a:gridCol>
              </a:tblGrid>
              <a:tr h="432048">
                <a:tc>
                  <a:txBody>
                    <a:bodyPr/>
                    <a:lstStyle/>
                    <a:p>
                      <a:pPr marL="0" marR="0" lvl="0" indent="0" algn="r" defTabSz="914400" rtl="0" eaLnBrk="1" fontAlgn="base" latinLnBrk="0" hangingPunct="1">
                        <a:lnSpc>
                          <a:spcPct val="100000"/>
                        </a:lnSpc>
                        <a:spcBef>
                          <a:spcPct val="20000"/>
                        </a:spcBef>
                        <a:spcAft>
                          <a:spcPct val="0"/>
                        </a:spcAft>
                        <a:buClr>
                          <a:srgbClr val="336699"/>
                        </a:buClr>
                        <a:buSzTx/>
                        <a:buFontTx/>
                        <a:buNone/>
                        <a:tabLst/>
                      </a:pPr>
                      <a:r>
                        <a:rPr kumimoji="0" lang="ar-AE" sz="2400" b="0" i="0" u="none" strike="noStrike" cap="none" normalizeH="0" baseline="0" dirty="0" smtClean="0">
                          <a:ln>
                            <a:noFill/>
                          </a:ln>
                          <a:solidFill>
                            <a:srgbClr val="000000"/>
                          </a:solidFill>
                          <a:effectLst/>
                          <a:latin typeface="Urdu Typesetting" panose="03020402040406030203" pitchFamily="66" charset="-78"/>
                          <a:cs typeface="Urdu Typesetting" panose="03020402040406030203" pitchFamily="66" charset="-78"/>
                        </a:rPr>
                        <a:t>کیا </a:t>
                      </a:r>
                      <a:r>
                        <a:rPr kumimoji="0" lang="ur-PK" sz="2400" b="0" i="0" u="none" strike="noStrike" cap="none" normalizeH="0" baseline="0" dirty="0" smtClean="0">
                          <a:ln>
                            <a:noFill/>
                          </a:ln>
                          <a:solidFill>
                            <a:srgbClr val="000000"/>
                          </a:solidFill>
                          <a:effectLst/>
                          <a:latin typeface="Urdu Typesetting" panose="03020402040406030203" pitchFamily="66" charset="-78"/>
                          <a:cs typeface="Urdu Typesetting" panose="03020402040406030203" pitchFamily="66" charset="-78"/>
                        </a:rPr>
                        <a:t>د</a:t>
                      </a:r>
                      <a:r>
                        <a:rPr kumimoji="0" lang="ar-AE" sz="2400" b="0" i="0" u="none" strike="noStrike" cap="none" normalizeH="0" baseline="0" dirty="0" smtClean="0">
                          <a:ln>
                            <a:noFill/>
                          </a:ln>
                          <a:solidFill>
                            <a:srgbClr val="000000"/>
                          </a:solidFill>
                          <a:effectLst/>
                          <a:latin typeface="Urdu Typesetting" panose="03020402040406030203" pitchFamily="66" charset="-78"/>
                          <a:cs typeface="Urdu Typesetting" panose="03020402040406030203" pitchFamily="66" charset="-78"/>
                        </a:rPr>
                        <a:t>ائیں جانب سے ظاہر کیے گئے </a:t>
                      </a:r>
                      <a:r>
                        <a:rPr kumimoji="0" lang="ur-PK" sz="2400" b="0" i="0" u="none" strike="noStrike" cap="none" normalizeH="0" baseline="0" dirty="0" smtClean="0">
                          <a:ln>
                            <a:noFill/>
                          </a:ln>
                          <a:solidFill>
                            <a:srgbClr val="000000"/>
                          </a:solidFill>
                          <a:effectLst/>
                          <a:latin typeface="Urdu Typesetting" panose="03020402040406030203" pitchFamily="66" charset="-78"/>
                          <a:cs typeface="Urdu Typesetting" panose="03020402040406030203" pitchFamily="66" charset="-78"/>
                        </a:rPr>
                        <a:t>خیالات</a:t>
                      </a:r>
                      <a:r>
                        <a:rPr kumimoji="0" lang="ar-AE" sz="2400" b="0" i="0" u="none" strike="noStrike" cap="none" normalizeH="0" baseline="0" dirty="0" smtClean="0">
                          <a:ln>
                            <a:noFill/>
                          </a:ln>
                          <a:solidFill>
                            <a:srgbClr val="000000"/>
                          </a:solidFill>
                          <a:effectLst/>
                          <a:latin typeface="Urdu Typesetting" panose="03020402040406030203" pitchFamily="66" charset="-78"/>
                          <a:cs typeface="Urdu Typesetting" panose="03020402040406030203" pitchFamily="66" charset="-78"/>
                        </a:rPr>
                        <a:t> </a:t>
                      </a:r>
                      <a:r>
                        <a:rPr kumimoji="0" lang="ur-PK" sz="2400" b="0" i="0" u="none" strike="noStrike" cap="none" normalizeH="0" baseline="0" dirty="0" smtClean="0">
                          <a:ln>
                            <a:noFill/>
                          </a:ln>
                          <a:solidFill>
                            <a:srgbClr val="000000"/>
                          </a:solidFill>
                          <a:effectLst/>
                          <a:latin typeface="Urdu Typesetting" panose="03020402040406030203" pitchFamily="66" charset="-78"/>
                          <a:cs typeface="Urdu Typesetting" panose="03020402040406030203" pitchFamily="66" charset="-78"/>
                        </a:rPr>
                        <a:t>کی کوئی اور</a:t>
                      </a:r>
                      <a:r>
                        <a:rPr kumimoji="0" lang="ar-AE" sz="2400" b="0" i="0" u="none" strike="noStrike" cap="none" normalizeH="0" baseline="0" dirty="0" smtClean="0">
                          <a:ln>
                            <a:noFill/>
                          </a:ln>
                          <a:solidFill>
                            <a:srgbClr val="000000"/>
                          </a:solidFill>
                          <a:effectLst/>
                          <a:latin typeface="Urdu Typesetting" panose="03020402040406030203" pitchFamily="66" charset="-78"/>
                          <a:cs typeface="Urdu Typesetting" panose="03020402040406030203" pitchFamily="66" charset="-78"/>
                        </a:rPr>
                        <a:t> </a:t>
                      </a:r>
                      <a:r>
                        <a:rPr kumimoji="0" lang="ur-PK" sz="2400" b="0" i="0" u="none" strike="noStrike" cap="none" normalizeH="0" baseline="0" dirty="0" smtClean="0">
                          <a:ln>
                            <a:noFill/>
                          </a:ln>
                          <a:solidFill>
                            <a:srgbClr val="000000"/>
                          </a:solidFill>
                          <a:effectLst/>
                          <a:latin typeface="Urdu Typesetting" panose="03020402040406030203" pitchFamily="66" charset="-78"/>
                          <a:cs typeface="Urdu Typesetting" panose="03020402040406030203" pitchFamily="66" charset="-78"/>
                        </a:rPr>
                        <a:t>ممکنہ</a:t>
                      </a:r>
                      <a:r>
                        <a:rPr kumimoji="0" lang="ar-AE" sz="2400" b="0" i="0" u="none" strike="noStrike" cap="none" normalizeH="0" baseline="0" dirty="0" smtClean="0">
                          <a:ln>
                            <a:noFill/>
                          </a:ln>
                          <a:solidFill>
                            <a:srgbClr val="000000"/>
                          </a:solidFill>
                          <a:effectLst/>
                          <a:latin typeface="Urdu Typesetting" panose="03020402040406030203" pitchFamily="66" charset="-78"/>
                          <a:cs typeface="Urdu Typesetting" panose="03020402040406030203" pitchFamily="66" charset="-78"/>
                        </a:rPr>
                        <a:t> وضاحتیں موجود ہیں؟</a:t>
                      </a:r>
                      <a:endParaRPr kumimoji="0" lang="en-US" sz="24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endParaRPr>
                    </a:p>
                  </a:txBody>
                  <a:tcPr marL="121952" marR="121952" marT="45723" marB="45723"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r" defTabSz="914400" rtl="0" eaLnBrk="1" fontAlgn="base" latinLnBrk="0" hangingPunct="1">
                        <a:lnSpc>
                          <a:spcPct val="100000"/>
                        </a:lnSpc>
                        <a:spcBef>
                          <a:spcPct val="20000"/>
                        </a:spcBef>
                        <a:spcAft>
                          <a:spcPct val="0"/>
                        </a:spcAft>
                        <a:buClr>
                          <a:srgbClr val="336699"/>
                        </a:buClr>
                        <a:buSzTx/>
                        <a:buFontTx/>
                        <a:buNone/>
                        <a:tabLst/>
                      </a:pPr>
                      <a:r>
                        <a:rPr kumimoji="0" lang="ar-AE" sz="2400" b="0" i="0" u="none" strike="noStrike" cap="none" normalizeH="0" baseline="0" dirty="0" smtClean="0">
                          <a:ln>
                            <a:noFill/>
                          </a:ln>
                          <a:solidFill>
                            <a:srgbClr val="000000"/>
                          </a:solidFill>
                          <a:effectLst/>
                          <a:latin typeface="Urdu Typesetting" panose="03020402040406030203" pitchFamily="66" charset="-78"/>
                          <a:cs typeface="Urdu Typesetting" panose="03020402040406030203" pitchFamily="66" charset="-78"/>
                        </a:rPr>
                        <a:t>آپ </a:t>
                      </a:r>
                      <a:r>
                        <a:rPr kumimoji="0" lang="ur-PK" sz="2400" b="0" i="0" u="none" strike="noStrike" cap="none" normalizeH="0" baseline="0" dirty="0" smtClean="0">
                          <a:ln>
                            <a:noFill/>
                          </a:ln>
                          <a:solidFill>
                            <a:srgbClr val="000000"/>
                          </a:solidFill>
                          <a:effectLst/>
                          <a:latin typeface="Urdu Typesetting" panose="03020402040406030203" pitchFamily="66" charset="-78"/>
                          <a:cs typeface="Urdu Typesetting" panose="03020402040406030203" pitchFamily="66" charset="-78"/>
                        </a:rPr>
                        <a:t>کو کیوں لگتا ہے کہ</a:t>
                      </a:r>
                      <a:r>
                        <a:rPr kumimoji="0" lang="ar-AE" sz="2400" b="0" i="0" u="none" strike="noStrike" cap="none" normalizeH="0" baseline="0" dirty="0" smtClean="0">
                          <a:ln>
                            <a:noFill/>
                          </a:ln>
                          <a:solidFill>
                            <a:srgbClr val="000000"/>
                          </a:solidFill>
                          <a:effectLst/>
                          <a:latin typeface="Urdu Typesetting" panose="03020402040406030203" pitchFamily="66" charset="-78"/>
                          <a:cs typeface="Urdu Typesetting" panose="03020402040406030203" pitchFamily="66" charset="-78"/>
                        </a:rPr>
                        <a:t> آوازیں باہر سے داخل کی جاتی ہیں؟</a:t>
                      </a:r>
                      <a:endParaRPr kumimoji="0" lang="en-US" sz="24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extLst>
                  <a:ext uri="{0D108BD9-81ED-4DB2-BD59-A6C34878D82A}">
                    <a16:rowId xmlns:a16="http://schemas.microsoft.com/office/drawing/2014/main" val="10000"/>
                  </a:ext>
                </a:extLst>
              </a:tr>
              <a:tr h="914400">
                <a:tc>
                  <a:txBody>
                    <a:bodyPr/>
                    <a:lstStyle/>
                    <a:p>
                      <a:pPr marL="0" marR="0" lvl="0" indent="0" algn="r" defTabSz="914400" rtl="0" eaLnBrk="1" fontAlgn="base" latinLnBrk="0" hangingPunct="1">
                        <a:lnSpc>
                          <a:spcPct val="100000"/>
                        </a:lnSpc>
                        <a:spcBef>
                          <a:spcPct val="0"/>
                        </a:spcBef>
                        <a:spcAft>
                          <a:spcPct val="0"/>
                        </a:spcAft>
                        <a:buClr>
                          <a:srgbClr val="333333"/>
                        </a:buClr>
                        <a:buSzTx/>
                        <a:buFont typeface="WingDings"/>
                        <a:buNone/>
                        <a:tabLst/>
                      </a:pPr>
                      <a:r>
                        <a:rPr kumimoji="0" lang="ur-PK"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a:t>
                      </a:r>
                      <a:endParaRPr kumimoji="0" lang="de-D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marT="45723" marB="45723"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tc>
                  <a:txBody>
                    <a:bodyPr/>
                    <a:lstStyle/>
                    <a:p>
                      <a:pPr marL="0" marR="0" lvl="0" indent="0" algn="r" defTabSz="914400" rtl="0" eaLnBrk="1" fontAlgn="base" latinLnBrk="0" hangingPunct="1">
                        <a:lnSpc>
                          <a:spcPct val="100000"/>
                        </a:lnSpc>
                        <a:spcBef>
                          <a:spcPct val="0"/>
                        </a:spcBef>
                        <a:spcAft>
                          <a:spcPct val="0"/>
                        </a:spcAft>
                        <a:buClr>
                          <a:srgbClr val="333333"/>
                        </a:buClr>
                        <a:buSzTx/>
                        <a:buFont typeface="WingDings"/>
                        <a:buNone/>
                        <a:tabLst/>
                      </a:pPr>
                      <a:r>
                        <a:rPr kumimoji="0" lang="ar-AE"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"میں اسے صاف سن سکتا ہوں۔ اس کے برعکس، میرے</a:t>
                      </a:r>
                      <a:r>
                        <a:rPr kumimoji="0" lang="ur-PK"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 اپنے</a:t>
                      </a:r>
                      <a:r>
                        <a:rPr kumimoji="0" lang="ar-AE"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 خیالات بالکل خاموش ہیں!</a:t>
                      </a:r>
                      <a:endParaRPr kumimoji="0" lang="de-D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marT="45723" marB="45723" horzOverflow="overflow">
                    <a:lnL w="12700" cmpd="sng">
                      <a:solidFill>
                        <a:srgbClr val="C8C8C8"/>
                      </a:solidFill>
                      <a:prstDash val="solid"/>
                    </a:lnL>
                    <a:lnR w="12700" cmpd="sng">
                      <a:solidFill>
                        <a:srgbClr val="C8C8C8"/>
                      </a:solidFill>
                      <a:prstDash val="soli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0">
                <a:tc>
                  <a:txBody>
                    <a:bodyPr/>
                    <a:lstStyle/>
                    <a:p>
                      <a:pPr marL="0" marR="0" lvl="0" indent="0" algn="r" defTabSz="914400" rtl="0" eaLnBrk="1" fontAlgn="base" latinLnBrk="0" hangingPunct="1">
                        <a:lnSpc>
                          <a:spcPct val="100000"/>
                        </a:lnSpc>
                        <a:spcBef>
                          <a:spcPct val="0"/>
                        </a:spcBef>
                        <a:spcAft>
                          <a:spcPct val="0"/>
                        </a:spcAft>
                        <a:buClr>
                          <a:srgbClr val="333333"/>
                        </a:buClr>
                        <a:buSzTx/>
                        <a:buFont typeface="WingDings"/>
                        <a:buNone/>
                        <a:tabLst/>
                      </a:pPr>
                      <a:r>
                        <a:rPr kumimoji="0" lang="ur-PK"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a:t>
                      </a:r>
                      <a:endParaRPr kumimoji="0" lang="de-D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marT="45723" marB="45723"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r" defTabSz="914400" rtl="0" eaLnBrk="1" fontAlgn="base" latinLnBrk="0" hangingPunct="1">
                        <a:lnSpc>
                          <a:spcPct val="100000"/>
                        </a:lnSpc>
                        <a:spcBef>
                          <a:spcPct val="0"/>
                        </a:spcBef>
                        <a:spcAft>
                          <a:spcPct val="0"/>
                        </a:spcAft>
                        <a:buClr>
                          <a:srgbClr val="333333"/>
                        </a:buClr>
                        <a:buSzTx/>
                        <a:buFont typeface="WingDings"/>
                        <a:buNone/>
                        <a:tabLst/>
                      </a:pPr>
                      <a:r>
                        <a:rPr kumimoji="0" lang="ar-AE"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"یہ خیالات میرے قابو میں نہیں ہیں۔ جب میں اس کا مقابلہ کرنے کی کوشش کرتا ہوں تو یہ مزید خراب ہو جات</a:t>
                      </a:r>
                      <a:r>
                        <a:rPr kumimoji="0" lang="ur-PK"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ے</a:t>
                      </a:r>
                      <a:r>
                        <a:rPr kumimoji="0" lang="ar-AE"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 ہے۔ یہ مجھے ظاہر کرتا ہے کہ کوئی واقعی مجھے نیچے رکھنا چاہتا ہے۔</a:t>
                      </a:r>
                      <a:endParaRPr kumimoji="0" lang="de-D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marT="45723" marB="45723" horzOverflow="overflow">
                    <a:lnL w="12700" cmpd="sng">
                      <a:solidFill>
                        <a:srgbClr val="C8C8C8"/>
                      </a:solidFill>
                      <a:prstDash val="solid"/>
                    </a:lnL>
                    <a:lnR w="12700" cmpd="sng">
                      <a:solidFill>
                        <a:srgbClr val="C8C8C8"/>
                      </a:solidFill>
                      <a:prstDash val="soli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1188720">
                <a:tc>
                  <a:txBody>
                    <a:bodyPr/>
                    <a:lstStyle/>
                    <a:p>
                      <a:pPr marL="0" marR="0" lvl="0" indent="0" algn="r" defTabSz="914400" rtl="0" eaLnBrk="1" fontAlgn="base" latinLnBrk="0" hangingPunct="1">
                        <a:lnSpc>
                          <a:spcPct val="100000"/>
                        </a:lnSpc>
                        <a:spcBef>
                          <a:spcPct val="0"/>
                        </a:spcBef>
                        <a:spcAft>
                          <a:spcPct val="0"/>
                        </a:spcAft>
                        <a:buClr>
                          <a:srgbClr val="333333"/>
                        </a:buClr>
                        <a:buSzTx/>
                        <a:buFont typeface="WingDings"/>
                        <a:buNone/>
                        <a:tabLst/>
                      </a:pPr>
                      <a:r>
                        <a:rPr kumimoji="0" lang="ur-PK"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a:t>
                      </a:r>
                      <a:endParaRPr kumimoji="0" lang="de-D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marT="45723" marB="45723"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mpd="sng">
                      <a:solidFill>
                        <a:srgbClr val="C8C8C8"/>
                      </a:solidFill>
                      <a:prstDash val="solid"/>
                    </a:lnB>
                    <a:solidFill>
                      <a:srgbClr val="FFFFFF"/>
                    </a:solidFill>
                  </a:tcPr>
                </a:tc>
                <a:tc>
                  <a:txBody>
                    <a:bodyPr/>
                    <a:lstStyle/>
                    <a:p>
                      <a:pPr marL="0" marR="0" lvl="0" indent="0" algn="r" defTabSz="914400" rtl="0" eaLnBrk="1" fontAlgn="base" latinLnBrk="0" hangingPunct="1">
                        <a:lnSpc>
                          <a:spcPct val="100000"/>
                        </a:lnSpc>
                        <a:spcBef>
                          <a:spcPct val="0"/>
                        </a:spcBef>
                        <a:spcAft>
                          <a:spcPct val="0"/>
                        </a:spcAft>
                        <a:buClr>
                          <a:srgbClr val="333333"/>
                        </a:buClr>
                        <a:buSzTx/>
                        <a:buFont typeface="WingDings"/>
                        <a:buNone/>
                        <a:tabLst/>
                      </a:pPr>
                      <a:r>
                        <a:rPr kumimoji="0" lang="ar-AE"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"میں کبھی بھی ایسے برے خیالات نہیں رکھوں گا۔ میں کبھی کسی کو نقصان نہیں پہنچا سکتا تھا۔ لیکن پھر بھی، میں مسلسل یہ جارحانہ خیالات رکھتا ہوں۔</a:t>
                      </a:r>
                      <a:endParaRPr kumimoji="0" lang="de-D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marT="45723" marB="45723" horzOverflow="overflow">
                    <a:lnL w="12700" cmpd="sng">
                      <a:solidFill>
                        <a:srgbClr val="C8C8C8"/>
                      </a:solidFill>
                      <a:prstDash val="solid"/>
                    </a:lnL>
                    <a:lnR w="12700" cmpd="sng">
                      <a:solidFill>
                        <a:srgbClr val="C8C8C8"/>
                      </a:solidFill>
                      <a:prstDash val="solid"/>
                    </a:lnR>
                    <a:lnT w="12700" cap="flat" cmpd="sng" algn="ctr">
                      <a:solidFill>
                        <a:srgbClr val="C8C8C8"/>
                      </a:solidFill>
                      <a:prstDash val="solid"/>
                      <a:round/>
                      <a:headEnd type="none" w="med" len="med"/>
                      <a:tailEnd type="none" w="med" len="me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2" name="Footer Placeholder 1"/>
          <p:cNvSpPr>
            <a:spLocks noGrp="1"/>
          </p:cNvSpPr>
          <p:nvPr>
            <p:ph type="ftr" sz="quarter" idx="11"/>
          </p:nvPr>
        </p:nvSpPr>
        <p:spPr/>
        <p:txBody>
          <a:bodyPr/>
          <a:lstStyle/>
          <a:p>
            <a:pPr>
              <a:defRPr/>
            </a:pPr>
            <a:r>
              <a:rPr lang="de-DE">
                <a:solidFill>
                  <a:srgbClr val="333333"/>
                </a:solidFill>
                <a:latin typeface="Urdu Typesetting" panose="03020402040406030203" pitchFamily="66" charset="-78"/>
                <a:cs typeface="Urdu Typesetting" panose="03020402040406030203" pitchFamily="66" charset="-78"/>
              </a:rPr>
              <a:t>Metacognitive Training 1 - Attribution</a:t>
            </a:r>
          </a:p>
        </p:txBody>
      </p:sp>
      <p:sp>
        <p:nvSpPr>
          <p:cNvPr id="3" name="Slide Number Placeholder 2"/>
          <p:cNvSpPr>
            <a:spLocks noGrp="1"/>
          </p:cNvSpPr>
          <p:nvPr>
            <p:ph type="sldNum" sz="quarter" idx="12"/>
          </p:nvPr>
        </p:nvSpPr>
        <p:spPr/>
        <p:txBody>
          <a:bodyPr/>
          <a:lstStyle/>
          <a:p>
            <a:pPr>
              <a:defRPr/>
            </a:pPr>
            <a:fld id="{CBAC4CD7-AD2D-4BD2-8128-BE7C085E37A6}" type="slidenum">
              <a:rPr lang="de-DE" altLang="de-DE" smtClean="0">
                <a:solidFill>
                  <a:srgbClr val="333333"/>
                </a:solidFill>
                <a:latin typeface="Urdu Typesetting" panose="03020402040406030203" pitchFamily="66" charset="-78"/>
                <a:cs typeface="Urdu Typesetting" panose="03020402040406030203" pitchFamily="66" charset="-78"/>
              </a:rPr>
              <a:pPr>
                <a:defRPr/>
              </a:pPr>
              <a:t>36</a:t>
            </a:fld>
            <a:endParaRPr lang="de-DE" altLang="de-DE">
              <a:solidFill>
                <a:srgbClr val="333333"/>
              </a:solidFill>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378124962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a:xfrm>
            <a:off x="408955" y="1124744"/>
            <a:ext cx="11376000" cy="1495794"/>
          </a:xfrm>
        </p:spPr>
        <p:txBody>
          <a:bodyPr vert="horz" lIns="0" tIns="0" rIns="0" bIns="0" rtlCol="0" anchor="t">
            <a:spAutoFit/>
          </a:bodyPr>
          <a:lstStyle/>
          <a:p>
            <a:pPr algn="r" defTabSz="914377">
              <a:spcBef>
                <a:spcPts val="0"/>
              </a:spcBef>
            </a:pPr>
            <a:r>
              <a:rPr lang="ar-AE" altLang="de-DE" sz="3600" dirty="0">
                <a:latin typeface="Urdu Typesetting" panose="03020402040406030203" pitchFamily="66" charset="-78"/>
                <a:cs typeface="Urdu Typesetting" panose="03020402040406030203" pitchFamily="66" charset="-78"/>
              </a:rPr>
              <a:t>آوازیں </a:t>
            </a:r>
            <a:r>
              <a:rPr lang="ar-AE" altLang="de-DE" sz="3600" dirty="0" smtClean="0">
                <a:latin typeface="Urdu Typesetting" panose="03020402040406030203" pitchFamily="66" charset="-78"/>
                <a:cs typeface="Urdu Typesetting" panose="03020402040406030203" pitchFamily="66" charset="-78"/>
              </a:rPr>
              <a:t>سننا</a:t>
            </a:r>
            <a:r>
              <a:rPr lang="ur-PK" altLang="de-DE" sz="3600" dirty="0" smtClean="0">
                <a:latin typeface="Urdu Typesetting" panose="03020402040406030203" pitchFamily="66" charset="-78"/>
                <a:cs typeface="Urdu Typesetting" panose="03020402040406030203" pitchFamily="66" charset="-78"/>
              </a:rPr>
              <a:t/>
            </a:r>
            <a:br>
              <a:rPr lang="ur-PK" altLang="de-DE" sz="3600" dirty="0" smtClean="0">
                <a:latin typeface="Urdu Typesetting" panose="03020402040406030203" pitchFamily="66" charset="-78"/>
                <a:cs typeface="Urdu Typesetting" panose="03020402040406030203" pitchFamily="66" charset="-78"/>
              </a:rPr>
            </a:br>
            <a:r>
              <a:rPr lang="ar-AE" altLang="de-DE" sz="3600" dirty="0" smtClean="0">
                <a:latin typeface="Urdu Typesetting" panose="03020402040406030203" pitchFamily="66" charset="-78"/>
                <a:cs typeface="Urdu Typesetting" panose="03020402040406030203" pitchFamily="66" charset="-78"/>
              </a:rPr>
              <a:t> </a:t>
            </a:r>
            <a:r>
              <a:rPr lang="ar-AE" altLang="de-DE" sz="3600" dirty="0">
                <a:latin typeface="Urdu Typesetting" panose="03020402040406030203" pitchFamily="66" charset="-78"/>
                <a:cs typeface="Urdu Typesetting" panose="03020402040406030203" pitchFamily="66" charset="-78"/>
              </a:rPr>
              <a:t>اپنے خیالات یا ریموٹ کنٹرول سے</a:t>
            </a:r>
            <a:r>
              <a:rPr lang="ar-AE" altLang="de-DE" sz="3600" dirty="0" smtClean="0">
                <a:latin typeface="Urdu Typesetting" panose="03020402040406030203" pitchFamily="66" charset="-78"/>
                <a:cs typeface="Urdu Typesetting" panose="03020402040406030203" pitchFamily="66" charset="-78"/>
              </a:rPr>
              <a:t>؟</a:t>
            </a:r>
            <a:r>
              <a:rPr lang="ur-PK" altLang="de-DE" sz="3600" dirty="0" smtClean="0">
                <a:latin typeface="Urdu Typesetting" panose="03020402040406030203" pitchFamily="66" charset="-78"/>
                <a:cs typeface="Urdu Typesetting" panose="03020402040406030203" pitchFamily="66" charset="-78"/>
              </a:rPr>
              <a:t/>
            </a:r>
            <a:br>
              <a:rPr lang="ur-PK" altLang="de-DE" sz="3600" dirty="0" smtClean="0">
                <a:latin typeface="Urdu Typesetting" panose="03020402040406030203" pitchFamily="66" charset="-78"/>
                <a:cs typeface="Urdu Typesetting" panose="03020402040406030203" pitchFamily="66" charset="-78"/>
              </a:rPr>
            </a:br>
            <a:r>
              <a:rPr lang="ar-AE" altLang="de-DE" sz="3600" dirty="0" smtClean="0">
                <a:latin typeface="Urdu Typesetting" panose="03020402040406030203" pitchFamily="66" charset="-78"/>
                <a:cs typeface="Urdu Typesetting" panose="03020402040406030203" pitchFamily="66" charset="-78"/>
              </a:rPr>
              <a:t> </a:t>
            </a:r>
            <a:r>
              <a:rPr lang="ar-AE" altLang="de-DE" sz="3600" dirty="0">
                <a:latin typeface="Urdu Typesetting" panose="03020402040406030203" pitchFamily="66" charset="-78"/>
                <a:cs typeface="Urdu Typesetting" panose="03020402040406030203" pitchFamily="66" charset="-78"/>
              </a:rPr>
              <a:t>فائدے اور نقصانات</a:t>
            </a:r>
            <a:endParaRPr lang="en-US" altLang="de-DE" sz="3600" dirty="0">
              <a:latin typeface="Urdu Typesetting" panose="03020402040406030203" pitchFamily="66" charset="-78"/>
              <a:cs typeface="Urdu Typesetting" panose="03020402040406030203" pitchFamily="66" charset="-78"/>
            </a:endParaRPr>
          </a:p>
        </p:txBody>
      </p:sp>
      <p:pic>
        <p:nvPicPr>
          <p:cNvPr id="6"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13011" y="908720"/>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7" name="Table 6"/>
          <p:cNvGraphicFramePr>
            <a:graphicFrameLocks noGrp="1"/>
          </p:cNvGraphicFramePr>
          <p:nvPr>
            <p:extLst>
              <p:ext uri="{D42A27DB-BD31-4B8C-83A1-F6EECF244321}">
                <p14:modId xmlns:p14="http://schemas.microsoft.com/office/powerpoint/2010/main" val="2649930022"/>
              </p:ext>
            </p:extLst>
          </p:nvPr>
        </p:nvGraphicFramePr>
        <p:xfrm>
          <a:off x="408955" y="2636912"/>
          <a:ext cx="11376000" cy="3657618"/>
        </p:xfrm>
        <a:graphic>
          <a:graphicData uri="http://schemas.openxmlformats.org/drawingml/2006/table">
            <a:tbl>
              <a:tblPr firstRow="1" bandRow="1">
                <a:tableStyleId>{21E4AEA4-8DFA-4A89-87EB-49C32662AFE0}</a:tableStyleId>
              </a:tblPr>
              <a:tblGrid>
                <a:gridCol w="6624736">
                  <a:extLst>
                    <a:ext uri="{9D8B030D-6E8A-4147-A177-3AD203B41FA5}">
                      <a16:colId xmlns:a16="http://schemas.microsoft.com/office/drawing/2014/main" val="20001"/>
                    </a:ext>
                  </a:extLst>
                </a:gridCol>
                <a:gridCol w="4751264">
                  <a:extLst>
                    <a:ext uri="{9D8B030D-6E8A-4147-A177-3AD203B41FA5}">
                      <a16:colId xmlns:a16="http://schemas.microsoft.com/office/drawing/2014/main" val="1405912158"/>
                    </a:ext>
                  </a:extLst>
                </a:gridCol>
              </a:tblGrid>
              <a:tr h="432048">
                <a:tc>
                  <a:txBody>
                    <a:bodyPr/>
                    <a:lstStyle/>
                    <a:p>
                      <a:pPr marL="0" marR="0" lvl="0" indent="0" algn="r" defTabSz="914400" rtl="0" eaLnBrk="1" fontAlgn="base" latinLnBrk="0" hangingPunct="1">
                        <a:lnSpc>
                          <a:spcPct val="100000"/>
                        </a:lnSpc>
                        <a:spcBef>
                          <a:spcPct val="20000"/>
                        </a:spcBef>
                        <a:spcAft>
                          <a:spcPct val="0"/>
                        </a:spcAft>
                        <a:buClr>
                          <a:srgbClr val="336699"/>
                        </a:buClr>
                        <a:buSzTx/>
                        <a:buFontTx/>
                        <a:buNone/>
                        <a:tabLst/>
                      </a:pPr>
                      <a:r>
                        <a:rPr kumimoji="0" lang="ar-AE" sz="2400" b="0" i="0" u="none" strike="noStrike" cap="none" normalizeH="0" baseline="0" dirty="0" smtClean="0">
                          <a:ln>
                            <a:noFill/>
                          </a:ln>
                          <a:solidFill>
                            <a:srgbClr val="000000"/>
                          </a:solidFill>
                          <a:effectLst/>
                          <a:latin typeface="Urdu Typesetting" panose="03020402040406030203" pitchFamily="66" charset="-78"/>
                          <a:cs typeface="Urdu Typesetting" panose="03020402040406030203" pitchFamily="66" charset="-78"/>
                        </a:rPr>
                        <a:t>کیا </a:t>
                      </a:r>
                      <a:r>
                        <a:rPr kumimoji="0" lang="ur-PK" sz="2400" b="0" i="0" u="none" strike="noStrike" cap="none" normalizeH="0" baseline="0" dirty="0" smtClean="0">
                          <a:ln>
                            <a:noFill/>
                          </a:ln>
                          <a:solidFill>
                            <a:srgbClr val="000000"/>
                          </a:solidFill>
                          <a:effectLst/>
                          <a:latin typeface="Urdu Typesetting" panose="03020402040406030203" pitchFamily="66" charset="-78"/>
                          <a:cs typeface="Urdu Typesetting" panose="03020402040406030203" pitchFamily="66" charset="-78"/>
                        </a:rPr>
                        <a:t>د</a:t>
                      </a:r>
                      <a:r>
                        <a:rPr kumimoji="0" lang="ar-AE" sz="2400" b="0" i="0" u="none" strike="noStrike" cap="none" normalizeH="0" baseline="0" dirty="0" smtClean="0">
                          <a:ln>
                            <a:noFill/>
                          </a:ln>
                          <a:solidFill>
                            <a:srgbClr val="000000"/>
                          </a:solidFill>
                          <a:effectLst/>
                          <a:latin typeface="Urdu Typesetting" panose="03020402040406030203" pitchFamily="66" charset="-78"/>
                          <a:cs typeface="Urdu Typesetting" panose="03020402040406030203" pitchFamily="66" charset="-78"/>
                        </a:rPr>
                        <a:t>ائیں جانب سے ظاہر کیے گئے </a:t>
                      </a:r>
                      <a:r>
                        <a:rPr kumimoji="0" lang="ur-PK" sz="2400" b="0" i="0" u="none" strike="noStrike" cap="none" normalizeH="0" baseline="0" dirty="0" smtClean="0">
                          <a:ln>
                            <a:noFill/>
                          </a:ln>
                          <a:solidFill>
                            <a:srgbClr val="000000"/>
                          </a:solidFill>
                          <a:effectLst/>
                          <a:latin typeface="Urdu Typesetting" panose="03020402040406030203" pitchFamily="66" charset="-78"/>
                          <a:cs typeface="Urdu Typesetting" panose="03020402040406030203" pitchFamily="66" charset="-78"/>
                        </a:rPr>
                        <a:t>خیالات</a:t>
                      </a:r>
                      <a:r>
                        <a:rPr kumimoji="0" lang="ar-AE" sz="2400" b="0" i="0" u="none" strike="noStrike" cap="none" normalizeH="0" baseline="0" dirty="0" smtClean="0">
                          <a:ln>
                            <a:noFill/>
                          </a:ln>
                          <a:solidFill>
                            <a:srgbClr val="000000"/>
                          </a:solidFill>
                          <a:effectLst/>
                          <a:latin typeface="Urdu Typesetting" panose="03020402040406030203" pitchFamily="66" charset="-78"/>
                          <a:cs typeface="Urdu Typesetting" panose="03020402040406030203" pitchFamily="66" charset="-78"/>
                        </a:rPr>
                        <a:t> </a:t>
                      </a:r>
                      <a:r>
                        <a:rPr kumimoji="0" lang="ur-PK" sz="2400" b="0" i="0" u="none" strike="noStrike" cap="none" normalizeH="0" baseline="0" dirty="0" smtClean="0">
                          <a:ln>
                            <a:noFill/>
                          </a:ln>
                          <a:solidFill>
                            <a:srgbClr val="000000"/>
                          </a:solidFill>
                          <a:effectLst/>
                          <a:latin typeface="Urdu Typesetting" panose="03020402040406030203" pitchFamily="66" charset="-78"/>
                          <a:cs typeface="Urdu Typesetting" panose="03020402040406030203" pitchFamily="66" charset="-78"/>
                        </a:rPr>
                        <a:t>کی کوئی اور</a:t>
                      </a:r>
                      <a:r>
                        <a:rPr kumimoji="0" lang="ar-AE" sz="2400" b="0" i="0" u="none" strike="noStrike" cap="none" normalizeH="0" baseline="0" dirty="0" smtClean="0">
                          <a:ln>
                            <a:noFill/>
                          </a:ln>
                          <a:solidFill>
                            <a:srgbClr val="000000"/>
                          </a:solidFill>
                          <a:effectLst/>
                          <a:latin typeface="Urdu Typesetting" panose="03020402040406030203" pitchFamily="66" charset="-78"/>
                          <a:cs typeface="Urdu Typesetting" panose="03020402040406030203" pitchFamily="66" charset="-78"/>
                        </a:rPr>
                        <a:t> </a:t>
                      </a:r>
                      <a:r>
                        <a:rPr kumimoji="0" lang="ur-PK" sz="2400" b="0" i="0" u="none" strike="noStrike" cap="none" normalizeH="0" baseline="0" dirty="0" smtClean="0">
                          <a:ln>
                            <a:noFill/>
                          </a:ln>
                          <a:solidFill>
                            <a:srgbClr val="000000"/>
                          </a:solidFill>
                          <a:effectLst/>
                          <a:latin typeface="Urdu Typesetting" panose="03020402040406030203" pitchFamily="66" charset="-78"/>
                          <a:cs typeface="Urdu Typesetting" panose="03020402040406030203" pitchFamily="66" charset="-78"/>
                        </a:rPr>
                        <a:t>ممکنہ</a:t>
                      </a:r>
                      <a:r>
                        <a:rPr kumimoji="0" lang="ar-AE" sz="2400" b="0" i="0" u="none" strike="noStrike" cap="none" normalizeH="0" baseline="0" dirty="0" smtClean="0">
                          <a:ln>
                            <a:noFill/>
                          </a:ln>
                          <a:solidFill>
                            <a:srgbClr val="000000"/>
                          </a:solidFill>
                          <a:effectLst/>
                          <a:latin typeface="Urdu Typesetting" panose="03020402040406030203" pitchFamily="66" charset="-78"/>
                          <a:cs typeface="Urdu Typesetting" panose="03020402040406030203" pitchFamily="66" charset="-78"/>
                        </a:rPr>
                        <a:t> وضاحتیں موجود ہیں؟</a:t>
                      </a:r>
                      <a:endParaRPr kumimoji="0" lang="en-US" sz="24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endParaRPr>
                    </a:p>
                  </a:txBody>
                  <a:tcPr marL="121952" marR="121952" marT="45723" marB="45723"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r" defTabSz="914400" rtl="0" eaLnBrk="1" fontAlgn="base" latinLnBrk="0" hangingPunct="1">
                        <a:lnSpc>
                          <a:spcPct val="100000"/>
                        </a:lnSpc>
                        <a:spcBef>
                          <a:spcPct val="20000"/>
                        </a:spcBef>
                        <a:spcAft>
                          <a:spcPct val="0"/>
                        </a:spcAft>
                        <a:buClr>
                          <a:srgbClr val="336699"/>
                        </a:buClr>
                        <a:buSzTx/>
                        <a:buFontTx/>
                        <a:buNone/>
                        <a:tabLst/>
                      </a:pPr>
                      <a:r>
                        <a:rPr kumimoji="0" lang="ar-AE" sz="2400" b="0" i="0" u="none" strike="noStrike" cap="none" normalizeH="0" baseline="0" dirty="0" smtClean="0">
                          <a:ln>
                            <a:noFill/>
                          </a:ln>
                          <a:solidFill>
                            <a:srgbClr val="000000"/>
                          </a:solidFill>
                          <a:effectLst/>
                          <a:latin typeface="Urdu Typesetting" panose="03020402040406030203" pitchFamily="66" charset="-78"/>
                          <a:cs typeface="Urdu Typesetting" panose="03020402040406030203" pitchFamily="66" charset="-78"/>
                        </a:rPr>
                        <a:t>آپ </a:t>
                      </a:r>
                      <a:r>
                        <a:rPr kumimoji="0" lang="ur-PK" sz="2400" b="0" i="0" u="none" strike="noStrike" cap="none" normalizeH="0" baseline="0" dirty="0" smtClean="0">
                          <a:ln>
                            <a:noFill/>
                          </a:ln>
                          <a:solidFill>
                            <a:srgbClr val="000000"/>
                          </a:solidFill>
                          <a:effectLst/>
                          <a:latin typeface="Urdu Typesetting" panose="03020402040406030203" pitchFamily="66" charset="-78"/>
                          <a:cs typeface="Urdu Typesetting" panose="03020402040406030203" pitchFamily="66" charset="-78"/>
                        </a:rPr>
                        <a:t>کو کیوں لگتا ہے کہ</a:t>
                      </a:r>
                      <a:r>
                        <a:rPr kumimoji="0" lang="ar-AE" sz="2400" b="0" i="0" u="none" strike="noStrike" cap="none" normalizeH="0" baseline="0" dirty="0" smtClean="0">
                          <a:ln>
                            <a:noFill/>
                          </a:ln>
                          <a:solidFill>
                            <a:srgbClr val="000000"/>
                          </a:solidFill>
                          <a:effectLst/>
                          <a:latin typeface="Urdu Typesetting" panose="03020402040406030203" pitchFamily="66" charset="-78"/>
                          <a:cs typeface="Urdu Typesetting" panose="03020402040406030203" pitchFamily="66" charset="-78"/>
                        </a:rPr>
                        <a:t> آوازیں باہر سے داخل کی جاتی ہیں؟</a:t>
                      </a:r>
                      <a:endParaRPr kumimoji="0" lang="en-US" sz="24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extLst>
                  <a:ext uri="{0D108BD9-81ED-4DB2-BD59-A6C34878D82A}">
                    <a16:rowId xmlns:a16="http://schemas.microsoft.com/office/drawing/2014/main" val="10000"/>
                  </a:ext>
                </a:extLst>
              </a:tr>
              <a:tr h="914400">
                <a:tc>
                  <a:txBody>
                    <a:bodyPr/>
                    <a:lstStyle/>
                    <a:p>
                      <a:pPr marL="0" marR="0" lvl="0" indent="0" algn="r" defTabSz="914400" rtl="0" eaLnBrk="1" fontAlgn="base" latinLnBrk="0" hangingPunct="1">
                        <a:lnSpc>
                          <a:spcPct val="100000"/>
                        </a:lnSpc>
                        <a:spcBef>
                          <a:spcPct val="0"/>
                        </a:spcBef>
                        <a:spcAft>
                          <a:spcPct val="0"/>
                        </a:spcAft>
                        <a:buClr>
                          <a:srgbClr val="333333"/>
                        </a:buClr>
                        <a:buSzTx/>
                        <a:buFont typeface="WingDings"/>
                        <a:buNone/>
                        <a:tabLst/>
                      </a:pPr>
                      <a:r>
                        <a:rPr kumimoji="0" lang="ar-AE"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تقریباً</a:t>
                      </a:r>
                      <a:r>
                        <a:rPr kumimoji="0" lang="ur-PK"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 پندرہ سے بیس فیصد </a:t>
                      </a:r>
                      <a:r>
                        <a:rPr kumimoji="0" lang="ar-AE"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عام آبادی وقتاً فوقتاً ایسی آوازیں سنتے ہیں۔</a:t>
                      </a:r>
                    </a:p>
                    <a:p>
                      <a:pPr marL="0" marR="0" lvl="0" indent="0" algn="r" defTabSz="914400" rtl="0" eaLnBrk="1" fontAlgn="base" latinLnBrk="0" hangingPunct="1">
                        <a:lnSpc>
                          <a:spcPct val="100000"/>
                        </a:lnSpc>
                        <a:spcBef>
                          <a:spcPct val="0"/>
                        </a:spcBef>
                        <a:spcAft>
                          <a:spcPct val="0"/>
                        </a:spcAft>
                        <a:buClr>
                          <a:srgbClr val="333333"/>
                        </a:buClr>
                        <a:buSzTx/>
                        <a:buFont typeface="WingDings"/>
                        <a:buNone/>
                        <a:tabLst/>
                      </a:pPr>
                      <a:r>
                        <a:rPr kumimoji="0" lang="ar-AE"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شدید خیالات بعض اوقات تقریباً قابل سماعت ہوتے ہیں (مثلاً دلکش دھنیں، افواہیں، کسی دوست کی ای میل پڑھتے ہوئے اس کی آواز سننا)۔</a:t>
                      </a:r>
                      <a:endParaRPr kumimoji="0" lang="de-D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marT="45723" marB="45723"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tc>
                  <a:txBody>
                    <a:bodyPr/>
                    <a:lstStyle/>
                    <a:p>
                      <a:pPr marL="0" marR="0" lvl="0" indent="0" algn="r" defTabSz="914400" rtl="0" eaLnBrk="1" fontAlgn="base" latinLnBrk="0" hangingPunct="1">
                        <a:lnSpc>
                          <a:spcPct val="100000"/>
                        </a:lnSpc>
                        <a:spcBef>
                          <a:spcPct val="0"/>
                        </a:spcBef>
                        <a:spcAft>
                          <a:spcPct val="0"/>
                        </a:spcAft>
                        <a:buClr>
                          <a:srgbClr val="333333"/>
                        </a:buClr>
                        <a:buSzTx/>
                        <a:buFont typeface="WingDings"/>
                        <a:buNone/>
                        <a:tabLst/>
                      </a:pPr>
                      <a:r>
                        <a:rPr kumimoji="0" lang="ar-AE"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"میں اسے صاف سن سکتا ہوں۔ اس کے برعکس، میرے</a:t>
                      </a:r>
                      <a:r>
                        <a:rPr kumimoji="0" lang="ur-PK"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 اپنے</a:t>
                      </a:r>
                      <a:r>
                        <a:rPr kumimoji="0" lang="ar-AE"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 خیالات بالکل خاموش ہیں!</a:t>
                      </a:r>
                      <a:endParaRPr kumimoji="0" lang="de-D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marT="45723" marB="45723" horzOverflow="overflow">
                    <a:lnL w="12700" cmpd="sng">
                      <a:solidFill>
                        <a:srgbClr val="C8C8C8"/>
                      </a:solidFill>
                      <a:prstDash val="solid"/>
                    </a:lnL>
                    <a:lnR w="12700" cmpd="sng">
                      <a:solidFill>
                        <a:srgbClr val="C8C8C8"/>
                      </a:solidFill>
                      <a:prstDash val="soli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0">
                <a:tc>
                  <a:txBody>
                    <a:bodyPr/>
                    <a:lstStyle/>
                    <a:p>
                      <a:pPr marL="0" marR="0" lvl="0" indent="0" algn="r" defTabSz="914400" rtl="0" eaLnBrk="1" fontAlgn="base" latinLnBrk="0" hangingPunct="1">
                        <a:lnSpc>
                          <a:spcPct val="100000"/>
                        </a:lnSpc>
                        <a:spcBef>
                          <a:spcPct val="0"/>
                        </a:spcBef>
                        <a:spcAft>
                          <a:spcPct val="0"/>
                        </a:spcAft>
                        <a:buClr>
                          <a:srgbClr val="333333"/>
                        </a:buClr>
                        <a:buSzTx/>
                        <a:buFont typeface="WingDings"/>
                        <a:buNone/>
                        <a:tabLst/>
                      </a:pPr>
                      <a:r>
                        <a:rPr kumimoji="0" lang="ur-PK"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a:t>
                      </a:r>
                      <a:endParaRPr kumimoji="0" lang="de-D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marT="45723" marB="45723"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r" defTabSz="914400" rtl="0" eaLnBrk="1" fontAlgn="base" latinLnBrk="0" hangingPunct="1">
                        <a:lnSpc>
                          <a:spcPct val="100000"/>
                        </a:lnSpc>
                        <a:spcBef>
                          <a:spcPct val="0"/>
                        </a:spcBef>
                        <a:spcAft>
                          <a:spcPct val="0"/>
                        </a:spcAft>
                        <a:buClr>
                          <a:srgbClr val="333333"/>
                        </a:buClr>
                        <a:buSzTx/>
                        <a:buFont typeface="WingDings"/>
                        <a:buNone/>
                        <a:tabLst/>
                      </a:pPr>
                      <a:r>
                        <a:rPr kumimoji="0" lang="ar-AE"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"یہ خیالات میرے قابو میں نہیں ہیں۔ جب میں اس کا مقابلہ کرنے کی کوشش کرتا ہوں تو یہ مزید خراب ہو جات</a:t>
                      </a:r>
                      <a:r>
                        <a:rPr kumimoji="0" lang="ur-PK"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ے</a:t>
                      </a:r>
                      <a:r>
                        <a:rPr kumimoji="0" lang="ar-AE"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 ہے۔ یہ مجھے ظاہر کرتا ہے کہ کوئی واقعی مجھے نیچے رکھنا چاہتا ہے۔</a:t>
                      </a:r>
                      <a:endParaRPr kumimoji="0" lang="de-D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marT="45723" marB="45723" horzOverflow="overflow">
                    <a:lnL w="12700" cmpd="sng">
                      <a:solidFill>
                        <a:srgbClr val="C8C8C8"/>
                      </a:solidFill>
                      <a:prstDash val="solid"/>
                    </a:lnL>
                    <a:lnR w="12700" cmpd="sng">
                      <a:solidFill>
                        <a:srgbClr val="C8C8C8"/>
                      </a:solidFill>
                      <a:prstDash val="soli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1188720">
                <a:tc>
                  <a:txBody>
                    <a:bodyPr/>
                    <a:lstStyle/>
                    <a:p>
                      <a:pPr marL="0" marR="0" lvl="0" indent="0" algn="r" defTabSz="914400" rtl="0" eaLnBrk="1" fontAlgn="base" latinLnBrk="0" hangingPunct="1">
                        <a:lnSpc>
                          <a:spcPct val="100000"/>
                        </a:lnSpc>
                        <a:spcBef>
                          <a:spcPct val="0"/>
                        </a:spcBef>
                        <a:spcAft>
                          <a:spcPct val="0"/>
                        </a:spcAft>
                        <a:buClr>
                          <a:srgbClr val="333333"/>
                        </a:buClr>
                        <a:buSzTx/>
                        <a:buFont typeface="WingDings"/>
                        <a:buNone/>
                        <a:tabLst/>
                      </a:pPr>
                      <a:r>
                        <a:rPr kumimoji="0" lang="ur-PK"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a:t>
                      </a:r>
                      <a:endParaRPr kumimoji="0" lang="de-D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marT="45723" marB="45723"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mpd="sng">
                      <a:solidFill>
                        <a:srgbClr val="C8C8C8"/>
                      </a:solidFill>
                      <a:prstDash val="solid"/>
                    </a:lnB>
                    <a:solidFill>
                      <a:srgbClr val="FFFFFF"/>
                    </a:solidFill>
                  </a:tcPr>
                </a:tc>
                <a:tc>
                  <a:txBody>
                    <a:bodyPr/>
                    <a:lstStyle/>
                    <a:p>
                      <a:pPr marL="0" marR="0" lvl="0" indent="0" algn="r" defTabSz="914400" rtl="0" eaLnBrk="1" fontAlgn="base" latinLnBrk="0" hangingPunct="1">
                        <a:lnSpc>
                          <a:spcPct val="100000"/>
                        </a:lnSpc>
                        <a:spcBef>
                          <a:spcPct val="0"/>
                        </a:spcBef>
                        <a:spcAft>
                          <a:spcPct val="0"/>
                        </a:spcAft>
                        <a:buClr>
                          <a:srgbClr val="333333"/>
                        </a:buClr>
                        <a:buSzTx/>
                        <a:buFont typeface="WingDings"/>
                        <a:buNone/>
                        <a:tabLst/>
                      </a:pPr>
                      <a:r>
                        <a:rPr kumimoji="0" lang="ar-AE" sz="20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"میں کبھی بھی ایسے برے خیالات نہیں رکھوں گا۔ میں کبھی کسی کو نقصان نہیں پہنچا سکتا تھا۔ لیکن پھر بھی، میں مسلسل یہ جارحانہ خیالات رکھتا ہوں۔</a:t>
                      </a:r>
                      <a:endParaRPr kumimoji="0" lang="de-DE" sz="20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marT="45723" marB="45723" horzOverflow="overflow">
                    <a:lnL w="12700" cmpd="sng">
                      <a:solidFill>
                        <a:srgbClr val="C8C8C8"/>
                      </a:solidFill>
                      <a:prstDash val="solid"/>
                    </a:lnL>
                    <a:lnR w="12700" cmpd="sng">
                      <a:solidFill>
                        <a:srgbClr val="C8C8C8"/>
                      </a:solidFill>
                      <a:prstDash val="solid"/>
                    </a:lnR>
                    <a:lnT w="12700" cap="flat" cmpd="sng" algn="ctr">
                      <a:solidFill>
                        <a:srgbClr val="C8C8C8"/>
                      </a:solidFill>
                      <a:prstDash val="solid"/>
                      <a:round/>
                      <a:headEnd type="none" w="med" len="med"/>
                      <a:tailEnd type="none" w="med" len="me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2" name="Footer Placeholder 1"/>
          <p:cNvSpPr>
            <a:spLocks noGrp="1"/>
          </p:cNvSpPr>
          <p:nvPr>
            <p:ph type="ftr" sz="quarter" idx="11"/>
          </p:nvPr>
        </p:nvSpPr>
        <p:spPr/>
        <p:txBody>
          <a:bodyPr/>
          <a:lstStyle/>
          <a:p>
            <a:pPr>
              <a:defRPr/>
            </a:pPr>
            <a:r>
              <a:rPr lang="de-DE">
                <a:solidFill>
                  <a:srgbClr val="333333"/>
                </a:solidFill>
                <a:latin typeface="Urdu Typesetting" panose="03020402040406030203" pitchFamily="66" charset="-78"/>
                <a:cs typeface="Urdu Typesetting" panose="03020402040406030203" pitchFamily="66" charset="-78"/>
              </a:rPr>
              <a:t>Metacognitive Training 1 - Attribution</a:t>
            </a:r>
          </a:p>
        </p:txBody>
      </p:sp>
      <p:sp>
        <p:nvSpPr>
          <p:cNvPr id="3" name="Slide Number Placeholder 2"/>
          <p:cNvSpPr>
            <a:spLocks noGrp="1"/>
          </p:cNvSpPr>
          <p:nvPr>
            <p:ph type="sldNum" sz="quarter" idx="12"/>
          </p:nvPr>
        </p:nvSpPr>
        <p:spPr/>
        <p:txBody>
          <a:bodyPr/>
          <a:lstStyle/>
          <a:p>
            <a:pPr>
              <a:defRPr/>
            </a:pPr>
            <a:fld id="{CBAC4CD7-AD2D-4BD2-8128-BE7C085E37A6}" type="slidenum">
              <a:rPr lang="de-DE" altLang="de-DE" smtClean="0">
                <a:solidFill>
                  <a:srgbClr val="333333"/>
                </a:solidFill>
                <a:latin typeface="Urdu Typesetting" panose="03020402040406030203" pitchFamily="66" charset="-78"/>
                <a:cs typeface="Urdu Typesetting" panose="03020402040406030203" pitchFamily="66" charset="-78"/>
              </a:rPr>
              <a:pPr>
                <a:defRPr/>
              </a:pPr>
              <a:t>37</a:t>
            </a:fld>
            <a:endParaRPr lang="de-DE" altLang="de-DE">
              <a:solidFill>
                <a:srgbClr val="333333"/>
              </a:solidFill>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158098087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a:xfrm>
            <a:off x="408955" y="1124744"/>
            <a:ext cx="11376000" cy="1495794"/>
          </a:xfrm>
        </p:spPr>
        <p:txBody>
          <a:bodyPr vert="horz" lIns="0" tIns="0" rIns="0" bIns="0" rtlCol="0" anchor="t">
            <a:spAutoFit/>
          </a:bodyPr>
          <a:lstStyle/>
          <a:p>
            <a:pPr algn="r" defTabSz="914377">
              <a:spcBef>
                <a:spcPts val="0"/>
              </a:spcBef>
            </a:pPr>
            <a:r>
              <a:rPr lang="ar-AE" altLang="de-DE" sz="3600" dirty="0">
                <a:latin typeface="Urdu Typesetting" panose="03020402040406030203" pitchFamily="66" charset="-78"/>
                <a:cs typeface="Urdu Typesetting" panose="03020402040406030203" pitchFamily="66" charset="-78"/>
              </a:rPr>
              <a:t>آوازیں </a:t>
            </a:r>
            <a:r>
              <a:rPr lang="ar-AE" altLang="de-DE" sz="3600" dirty="0" smtClean="0">
                <a:latin typeface="Urdu Typesetting" panose="03020402040406030203" pitchFamily="66" charset="-78"/>
                <a:cs typeface="Urdu Typesetting" panose="03020402040406030203" pitchFamily="66" charset="-78"/>
              </a:rPr>
              <a:t>سننا</a:t>
            </a:r>
            <a:r>
              <a:rPr lang="ur-PK" altLang="de-DE" sz="3600" dirty="0" smtClean="0">
                <a:latin typeface="Urdu Typesetting" panose="03020402040406030203" pitchFamily="66" charset="-78"/>
                <a:cs typeface="Urdu Typesetting" panose="03020402040406030203" pitchFamily="66" charset="-78"/>
              </a:rPr>
              <a:t/>
            </a:r>
            <a:br>
              <a:rPr lang="ur-PK" altLang="de-DE" sz="3600" dirty="0" smtClean="0">
                <a:latin typeface="Urdu Typesetting" panose="03020402040406030203" pitchFamily="66" charset="-78"/>
                <a:cs typeface="Urdu Typesetting" panose="03020402040406030203" pitchFamily="66" charset="-78"/>
              </a:rPr>
            </a:br>
            <a:r>
              <a:rPr lang="ar-AE" altLang="de-DE" sz="3600" dirty="0" smtClean="0">
                <a:latin typeface="Urdu Typesetting" panose="03020402040406030203" pitchFamily="66" charset="-78"/>
                <a:cs typeface="Urdu Typesetting" panose="03020402040406030203" pitchFamily="66" charset="-78"/>
              </a:rPr>
              <a:t> </a:t>
            </a:r>
            <a:r>
              <a:rPr lang="ar-AE" altLang="de-DE" sz="3600" dirty="0">
                <a:latin typeface="Urdu Typesetting" panose="03020402040406030203" pitchFamily="66" charset="-78"/>
                <a:cs typeface="Urdu Typesetting" panose="03020402040406030203" pitchFamily="66" charset="-78"/>
              </a:rPr>
              <a:t>اپنے خیالات یا ریموٹ کنٹرول سے</a:t>
            </a:r>
            <a:r>
              <a:rPr lang="ar-AE" altLang="de-DE" sz="3600" dirty="0" smtClean="0">
                <a:latin typeface="Urdu Typesetting" panose="03020402040406030203" pitchFamily="66" charset="-78"/>
                <a:cs typeface="Urdu Typesetting" panose="03020402040406030203" pitchFamily="66" charset="-78"/>
              </a:rPr>
              <a:t>؟</a:t>
            </a:r>
            <a:r>
              <a:rPr lang="ur-PK" altLang="de-DE" sz="3600" dirty="0" smtClean="0">
                <a:latin typeface="Urdu Typesetting" panose="03020402040406030203" pitchFamily="66" charset="-78"/>
                <a:cs typeface="Urdu Typesetting" panose="03020402040406030203" pitchFamily="66" charset="-78"/>
              </a:rPr>
              <a:t/>
            </a:r>
            <a:br>
              <a:rPr lang="ur-PK" altLang="de-DE" sz="3600" dirty="0" smtClean="0">
                <a:latin typeface="Urdu Typesetting" panose="03020402040406030203" pitchFamily="66" charset="-78"/>
                <a:cs typeface="Urdu Typesetting" panose="03020402040406030203" pitchFamily="66" charset="-78"/>
              </a:rPr>
            </a:br>
            <a:r>
              <a:rPr lang="ar-AE" altLang="de-DE" sz="3600" dirty="0" smtClean="0">
                <a:latin typeface="Urdu Typesetting" panose="03020402040406030203" pitchFamily="66" charset="-78"/>
                <a:cs typeface="Urdu Typesetting" panose="03020402040406030203" pitchFamily="66" charset="-78"/>
              </a:rPr>
              <a:t> </a:t>
            </a:r>
            <a:r>
              <a:rPr lang="ar-AE" altLang="de-DE" sz="3600" dirty="0">
                <a:latin typeface="Urdu Typesetting" panose="03020402040406030203" pitchFamily="66" charset="-78"/>
                <a:cs typeface="Urdu Typesetting" panose="03020402040406030203" pitchFamily="66" charset="-78"/>
              </a:rPr>
              <a:t>فائدے اور نقصانات</a:t>
            </a:r>
            <a:endParaRPr lang="en-US" altLang="de-DE" sz="3600" dirty="0">
              <a:latin typeface="Urdu Typesetting" panose="03020402040406030203" pitchFamily="66" charset="-78"/>
              <a:cs typeface="Urdu Typesetting" panose="03020402040406030203" pitchFamily="66" charset="-78"/>
            </a:endParaRPr>
          </a:p>
        </p:txBody>
      </p:sp>
      <p:pic>
        <p:nvPicPr>
          <p:cNvPr id="6"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13011" y="908720"/>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7" name="Table 6"/>
          <p:cNvGraphicFramePr>
            <a:graphicFrameLocks noGrp="1"/>
          </p:cNvGraphicFramePr>
          <p:nvPr>
            <p:extLst>
              <p:ext uri="{D42A27DB-BD31-4B8C-83A1-F6EECF244321}">
                <p14:modId xmlns:p14="http://schemas.microsoft.com/office/powerpoint/2010/main" val="1359128802"/>
              </p:ext>
            </p:extLst>
          </p:nvPr>
        </p:nvGraphicFramePr>
        <p:xfrm>
          <a:off x="408955" y="2636912"/>
          <a:ext cx="11376000" cy="3998220"/>
        </p:xfrm>
        <a:graphic>
          <a:graphicData uri="http://schemas.openxmlformats.org/drawingml/2006/table">
            <a:tbl>
              <a:tblPr firstRow="1" bandRow="1">
                <a:tableStyleId>{21E4AEA4-8DFA-4A89-87EB-49C32662AFE0}</a:tableStyleId>
              </a:tblPr>
              <a:tblGrid>
                <a:gridCol w="6624736">
                  <a:extLst>
                    <a:ext uri="{9D8B030D-6E8A-4147-A177-3AD203B41FA5}">
                      <a16:colId xmlns:a16="http://schemas.microsoft.com/office/drawing/2014/main" val="20001"/>
                    </a:ext>
                  </a:extLst>
                </a:gridCol>
                <a:gridCol w="4751264">
                  <a:extLst>
                    <a:ext uri="{9D8B030D-6E8A-4147-A177-3AD203B41FA5}">
                      <a16:colId xmlns:a16="http://schemas.microsoft.com/office/drawing/2014/main" val="1405912158"/>
                    </a:ext>
                  </a:extLst>
                </a:gridCol>
              </a:tblGrid>
              <a:tr h="432048">
                <a:tc>
                  <a:txBody>
                    <a:bodyPr/>
                    <a:lstStyle/>
                    <a:p>
                      <a:pPr marL="0" marR="0" lvl="0" indent="0" algn="r" defTabSz="914400" rtl="0" eaLnBrk="1" fontAlgn="base" latinLnBrk="0" hangingPunct="1">
                        <a:lnSpc>
                          <a:spcPct val="100000"/>
                        </a:lnSpc>
                        <a:spcBef>
                          <a:spcPct val="20000"/>
                        </a:spcBef>
                        <a:spcAft>
                          <a:spcPct val="0"/>
                        </a:spcAft>
                        <a:buClr>
                          <a:srgbClr val="336699"/>
                        </a:buClr>
                        <a:buSzTx/>
                        <a:buFontTx/>
                        <a:buNone/>
                        <a:tabLst/>
                      </a:pPr>
                      <a:r>
                        <a:rPr kumimoji="0" lang="ar-AE" sz="2000" b="0" i="0" u="none" strike="noStrike" cap="none" normalizeH="0" baseline="0" dirty="0" smtClean="0">
                          <a:ln>
                            <a:noFill/>
                          </a:ln>
                          <a:solidFill>
                            <a:srgbClr val="000000"/>
                          </a:solidFill>
                          <a:effectLst/>
                          <a:latin typeface="Urdu Typesetting" panose="03020402040406030203" pitchFamily="66" charset="-78"/>
                          <a:cs typeface="Urdu Typesetting" panose="03020402040406030203" pitchFamily="66" charset="-78"/>
                        </a:rPr>
                        <a:t>کیا </a:t>
                      </a:r>
                      <a:r>
                        <a:rPr kumimoji="0" lang="ur-PK" sz="2000" b="0" i="0" u="none" strike="noStrike" cap="none" normalizeH="0" baseline="0" dirty="0" smtClean="0">
                          <a:ln>
                            <a:noFill/>
                          </a:ln>
                          <a:solidFill>
                            <a:srgbClr val="000000"/>
                          </a:solidFill>
                          <a:effectLst/>
                          <a:latin typeface="Urdu Typesetting" panose="03020402040406030203" pitchFamily="66" charset="-78"/>
                          <a:cs typeface="Urdu Typesetting" panose="03020402040406030203" pitchFamily="66" charset="-78"/>
                        </a:rPr>
                        <a:t>د</a:t>
                      </a:r>
                      <a:r>
                        <a:rPr kumimoji="0" lang="ar-AE" sz="2000" b="0" i="0" u="none" strike="noStrike" cap="none" normalizeH="0" baseline="0" dirty="0" smtClean="0">
                          <a:ln>
                            <a:noFill/>
                          </a:ln>
                          <a:solidFill>
                            <a:srgbClr val="000000"/>
                          </a:solidFill>
                          <a:effectLst/>
                          <a:latin typeface="Urdu Typesetting" panose="03020402040406030203" pitchFamily="66" charset="-78"/>
                          <a:cs typeface="Urdu Typesetting" panose="03020402040406030203" pitchFamily="66" charset="-78"/>
                        </a:rPr>
                        <a:t>ائیں جانب سے ظاہر کیے گئے </a:t>
                      </a:r>
                      <a:r>
                        <a:rPr kumimoji="0" lang="ur-PK" sz="2000" b="0" i="0" u="none" strike="noStrike" cap="none" normalizeH="0" baseline="0" dirty="0" smtClean="0">
                          <a:ln>
                            <a:noFill/>
                          </a:ln>
                          <a:solidFill>
                            <a:srgbClr val="000000"/>
                          </a:solidFill>
                          <a:effectLst/>
                          <a:latin typeface="Urdu Typesetting" panose="03020402040406030203" pitchFamily="66" charset="-78"/>
                          <a:cs typeface="Urdu Typesetting" panose="03020402040406030203" pitchFamily="66" charset="-78"/>
                        </a:rPr>
                        <a:t>خیالات</a:t>
                      </a:r>
                      <a:r>
                        <a:rPr kumimoji="0" lang="ar-AE" sz="2000" b="0" i="0" u="none" strike="noStrike" cap="none" normalizeH="0" baseline="0" dirty="0" smtClean="0">
                          <a:ln>
                            <a:noFill/>
                          </a:ln>
                          <a:solidFill>
                            <a:srgbClr val="000000"/>
                          </a:solidFill>
                          <a:effectLst/>
                          <a:latin typeface="Urdu Typesetting" panose="03020402040406030203" pitchFamily="66" charset="-78"/>
                          <a:cs typeface="Urdu Typesetting" panose="03020402040406030203" pitchFamily="66" charset="-78"/>
                        </a:rPr>
                        <a:t> </a:t>
                      </a:r>
                      <a:r>
                        <a:rPr kumimoji="0" lang="ur-PK" sz="2000" b="0" i="0" u="none" strike="noStrike" cap="none" normalizeH="0" baseline="0" dirty="0" smtClean="0">
                          <a:ln>
                            <a:noFill/>
                          </a:ln>
                          <a:solidFill>
                            <a:srgbClr val="000000"/>
                          </a:solidFill>
                          <a:effectLst/>
                          <a:latin typeface="Urdu Typesetting" panose="03020402040406030203" pitchFamily="66" charset="-78"/>
                          <a:cs typeface="Urdu Typesetting" panose="03020402040406030203" pitchFamily="66" charset="-78"/>
                        </a:rPr>
                        <a:t>کی کوئی اور</a:t>
                      </a:r>
                      <a:r>
                        <a:rPr kumimoji="0" lang="ar-AE" sz="2000" b="0" i="0" u="none" strike="noStrike" cap="none" normalizeH="0" baseline="0" dirty="0" smtClean="0">
                          <a:ln>
                            <a:noFill/>
                          </a:ln>
                          <a:solidFill>
                            <a:srgbClr val="000000"/>
                          </a:solidFill>
                          <a:effectLst/>
                          <a:latin typeface="Urdu Typesetting" panose="03020402040406030203" pitchFamily="66" charset="-78"/>
                          <a:cs typeface="Urdu Typesetting" panose="03020402040406030203" pitchFamily="66" charset="-78"/>
                        </a:rPr>
                        <a:t> </a:t>
                      </a:r>
                      <a:r>
                        <a:rPr kumimoji="0" lang="ur-PK" sz="2000" b="0" i="0" u="none" strike="noStrike" cap="none" normalizeH="0" baseline="0" dirty="0" smtClean="0">
                          <a:ln>
                            <a:noFill/>
                          </a:ln>
                          <a:solidFill>
                            <a:srgbClr val="000000"/>
                          </a:solidFill>
                          <a:effectLst/>
                          <a:latin typeface="Urdu Typesetting" panose="03020402040406030203" pitchFamily="66" charset="-78"/>
                          <a:cs typeface="Urdu Typesetting" panose="03020402040406030203" pitchFamily="66" charset="-78"/>
                        </a:rPr>
                        <a:t>ممکنہ</a:t>
                      </a:r>
                      <a:r>
                        <a:rPr kumimoji="0" lang="ar-AE" sz="2000" b="0" i="0" u="none" strike="noStrike" cap="none" normalizeH="0" baseline="0" dirty="0" smtClean="0">
                          <a:ln>
                            <a:noFill/>
                          </a:ln>
                          <a:solidFill>
                            <a:srgbClr val="000000"/>
                          </a:solidFill>
                          <a:effectLst/>
                          <a:latin typeface="Urdu Typesetting" panose="03020402040406030203" pitchFamily="66" charset="-78"/>
                          <a:cs typeface="Urdu Typesetting" panose="03020402040406030203" pitchFamily="66" charset="-78"/>
                        </a:rPr>
                        <a:t> وضاحتیں موجود ہیں؟</a:t>
                      </a:r>
                      <a:endParaRPr kumimoji="0" lang="en-US" sz="20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endParaRPr>
                    </a:p>
                  </a:txBody>
                  <a:tcPr marL="121952" marR="121952" marT="45723" marB="45723"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r" defTabSz="914400" rtl="0" eaLnBrk="1" fontAlgn="base" latinLnBrk="0" hangingPunct="1">
                        <a:lnSpc>
                          <a:spcPct val="100000"/>
                        </a:lnSpc>
                        <a:spcBef>
                          <a:spcPct val="20000"/>
                        </a:spcBef>
                        <a:spcAft>
                          <a:spcPct val="0"/>
                        </a:spcAft>
                        <a:buClr>
                          <a:srgbClr val="336699"/>
                        </a:buClr>
                        <a:buSzTx/>
                        <a:buFontTx/>
                        <a:buNone/>
                        <a:tabLst/>
                      </a:pPr>
                      <a:r>
                        <a:rPr kumimoji="0" lang="ar-AE" sz="2000" b="0" i="0" u="none" strike="noStrike" cap="none" normalizeH="0" baseline="0" dirty="0" smtClean="0">
                          <a:ln>
                            <a:noFill/>
                          </a:ln>
                          <a:solidFill>
                            <a:srgbClr val="000000"/>
                          </a:solidFill>
                          <a:effectLst/>
                          <a:latin typeface="Urdu Typesetting" panose="03020402040406030203" pitchFamily="66" charset="-78"/>
                          <a:cs typeface="Urdu Typesetting" panose="03020402040406030203" pitchFamily="66" charset="-78"/>
                        </a:rPr>
                        <a:t>آپ </a:t>
                      </a:r>
                      <a:r>
                        <a:rPr kumimoji="0" lang="ur-PK" sz="2000" b="0" i="0" u="none" strike="noStrike" cap="none" normalizeH="0" baseline="0" dirty="0" smtClean="0">
                          <a:ln>
                            <a:noFill/>
                          </a:ln>
                          <a:solidFill>
                            <a:srgbClr val="000000"/>
                          </a:solidFill>
                          <a:effectLst/>
                          <a:latin typeface="Urdu Typesetting" panose="03020402040406030203" pitchFamily="66" charset="-78"/>
                          <a:cs typeface="Urdu Typesetting" panose="03020402040406030203" pitchFamily="66" charset="-78"/>
                        </a:rPr>
                        <a:t>کو کیوں لگتا ہے کہ</a:t>
                      </a:r>
                      <a:r>
                        <a:rPr kumimoji="0" lang="ar-AE" sz="2000" b="0" i="0" u="none" strike="noStrike" cap="none" normalizeH="0" baseline="0" dirty="0" smtClean="0">
                          <a:ln>
                            <a:noFill/>
                          </a:ln>
                          <a:solidFill>
                            <a:srgbClr val="000000"/>
                          </a:solidFill>
                          <a:effectLst/>
                          <a:latin typeface="Urdu Typesetting" panose="03020402040406030203" pitchFamily="66" charset="-78"/>
                          <a:cs typeface="Urdu Typesetting" panose="03020402040406030203" pitchFamily="66" charset="-78"/>
                        </a:rPr>
                        <a:t> آوازیں باہر سے داخل کی جاتی ہیں؟</a:t>
                      </a:r>
                      <a:endParaRPr kumimoji="0" lang="en-US" sz="20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extLst>
                  <a:ext uri="{0D108BD9-81ED-4DB2-BD59-A6C34878D82A}">
                    <a16:rowId xmlns:a16="http://schemas.microsoft.com/office/drawing/2014/main" val="10000"/>
                  </a:ext>
                </a:extLst>
              </a:tr>
              <a:tr h="914400">
                <a:tc>
                  <a:txBody>
                    <a:bodyPr/>
                    <a:lstStyle/>
                    <a:p>
                      <a:pPr marL="0" marR="0" lvl="0" indent="0" algn="r" defTabSz="914400" rtl="0" eaLnBrk="1" fontAlgn="base" latinLnBrk="0" hangingPunct="1">
                        <a:lnSpc>
                          <a:spcPct val="100000"/>
                        </a:lnSpc>
                        <a:spcBef>
                          <a:spcPct val="0"/>
                        </a:spcBef>
                        <a:spcAft>
                          <a:spcPct val="0"/>
                        </a:spcAft>
                        <a:buClr>
                          <a:srgbClr val="333333"/>
                        </a:buClr>
                        <a:buSzTx/>
                        <a:buFont typeface="WingDings"/>
                        <a:buNone/>
                        <a:tabLst/>
                      </a:pPr>
                      <a:r>
                        <a:rPr kumimoji="0" lang="ar-AE" sz="18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تقریباً</a:t>
                      </a:r>
                      <a:r>
                        <a:rPr kumimoji="0" lang="ur-PK" sz="18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 پندرہ سے بیس فیصد </a:t>
                      </a:r>
                      <a:r>
                        <a:rPr kumimoji="0" lang="ar-AE" sz="18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عام آبادی وقتاً فوقتاً ایسی آوازیں سنتے ہیں۔</a:t>
                      </a:r>
                    </a:p>
                    <a:p>
                      <a:pPr marL="0" marR="0" lvl="0" indent="0" algn="r" defTabSz="914400" rtl="0" eaLnBrk="1" fontAlgn="base" latinLnBrk="0" hangingPunct="1">
                        <a:lnSpc>
                          <a:spcPct val="100000"/>
                        </a:lnSpc>
                        <a:spcBef>
                          <a:spcPct val="0"/>
                        </a:spcBef>
                        <a:spcAft>
                          <a:spcPct val="0"/>
                        </a:spcAft>
                        <a:buClr>
                          <a:srgbClr val="333333"/>
                        </a:buClr>
                        <a:buSzTx/>
                        <a:buFont typeface="WingDings"/>
                        <a:buNone/>
                        <a:tabLst/>
                      </a:pPr>
                      <a:r>
                        <a:rPr kumimoji="0" lang="ar-AE" sz="18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شدید خیالات بعض اوقات تقریباً قابل سماعت ہوتے ہیں (مثلاً دلکش دھنیں، افواہیں، کسی دوست کی ای میل پڑھتے ہوئے اس کی آواز سننا)۔</a:t>
                      </a:r>
                      <a:endParaRPr kumimoji="0" lang="de-DE" sz="18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marT="45723" marB="45723"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tc>
                  <a:txBody>
                    <a:bodyPr/>
                    <a:lstStyle/>
                    <a:p>
                      <a:pPr marL="0" marR="0" lvl="0" indent="0" algn="r" defTabSz="914400" rtl="0" eaLnBrk="1" fontAlgn="base" latinLnBrk="0" hangingPunct="1">
                        <a:lnSpc>
                          <a:spcPct val="100000"/>
                        </a:lnSpc>
                        <a:spcBef>
                          <a:spcPct val="0"/>
                        </a:spcBef>
                        <a:spcAft>
                          <a:spcPct val="0"/>
                        </a:spcAft>
                        <a:buClr>
                          <a:srgbClr val="333333"/>
                        </a:buClr>
                        <a:buSzTx/>
                        <a:buFont typeface="WingDings"/>
                        <a:buNone/>
                        <a:tabLst/>
                      </a:pPr>
                      <a:r>
                        <a:rPr kumimoji="0" lang="ar-AE" sz="18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"میں اسے صاف سن سکتا ہوں۔ اس کے برعکس، میرے</a:t>
                      </a:r>
                      <a:r>
                        <a:rPr kumimoji="0" lang="ur-PK" sz="18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 اپنے</a:t>
                      </a:r>
                      <a:r>
                        <a:rPr kumimoji="0" lang="ar-AE" sz="18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 خیالات بالکل خاموش ہیں!</a:t>
                      </a:r>
                      <a:endParaRPr kumimoji="0" lang="de-DE" sz="18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marT="45723" marB="45723" horzOverflow="overflow">
                    <a:lnL w="12700" cmpd="sng">
                      <a:solidFill>
                        <a:srgbClr val="C8C8C8"/>
                      </a:solidFill>
                      <a:prstDash val="solid"/>
                    </a:lnL>
                    <a:lnR w="12700" cmpd="sng">
                      <a:solidFill>
                        <a:srgbClr val="C8C8C8"/>
                      </a:solidFill>
                      <a:prstDash val="soli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0">
                <a:tc>
                  <a:txBody>
                    <a:bodyPr/>
                    <a:lstStyle/>
                    <a:p>
                      <a:pPr marL="0" marR="0" lvl="0" indent="0" algn="r" defTabSz="914400" rtl="0" eaLnBrk="1" fontAlgn="base" latinLnBrk="0" hangingPunct="1">
                        <a:lnSpc>
                          <a:spcPct val="100000"/>
                        </a:lnSpc>
                        <a:spcBef>
                          <a:spcPct val="0"/>
                        </a:spcBef>
                        <a:spcAft>
                          <a:spcPct val="0"/>
                        </a:spcAft>
                        <a:buClr>
                          <a:srgbClr val="333333"/>
                        </a:buClr>
                        <a:buSzTx/>
                        <a:buFont typeface="WingDings"/>
                        <a:buNone/>
                        <a:tabLst/>
                      </a:pPr>
                      <a:r>
                        <a:rPr kumimoji="0" lang="ar-AE" sz="18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ہمارے خیالات مکمل طور پر قابو پانے کے قابل نہیں ہیں - ورنہ اچانک الہام، دماغی طوفان یا افواہوں جیسے واقعات نہیں ہوتے۔</a:t>
                      </a:r>
                    </a:p>
                    <a:p>
                      <a:pPr marL="0" marR="0" lvl="0" indent="0" algn="r" defTabSz="914400" rtl="0" eaLnBrk="1" fontAlgn="base" latinLnBrk="0" hangingPunct="1">
                        <a:lnSpc>
                          <a:spcPct val="100000"/>
                        </a:lnSpc>
                        <a:spcBef>
                          <a:spcPct val="0"/>
                        </a:spcBef>
                        <a:spcAft>
                          <a:spcPct val="0"/>
                        </a:spcAft>
                        <a:buClr>
                          <a:srgbClr val="333333"/>
                        </a:buClr>
                        <a:buSzTx/>
                        <a:buFont typeface="WingDings"/>
                        <a:buNone/>
                        <a:tabLst/>
                      </a:pPr>
                      <a:r>
                        <a:rPr kumimoji="0" lang="ar-AE" sz="18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اگر ہم ان خیالات کا مقابلہ کرنے کی کوشش کریں تو یہ خود بخود مضبوط ہو جاتے ہیں۔</a:t>
                      </a:r>
                    </a:p>
                    <a:p>
                      <a:pPr marL="0" marR="0" lvl="0" indent="0" algn="r" defTabSz="914400" rtl="0" eaLnBrk="1" fontAlgn="base" latinLnBrk="0" hangingPunct="1">
                        <a:lnSpc>
                          <a:spcPct val="100000"/>
                        </a:lnSpc>
                        <a:spcBef>
                          <a:spcPct val="0"/>
                        </a:spcBef>
                        <a:spcAft>
                          <a:spcPct val="0"/>
                        </a:spcAft>
                        <a:buClr>
                          <a:srgbClr val="333333"/>
                        </a:buClr>
                        <a:buSzTx/>
                        <a:buFont typeface="WingDings"/>
                        <a:buNone/>
                        <a:tabLst/>
                      </a:pPr>
                      <a:r>
                        <a:rPr kumimoji="0" lang="ar-AE" sz="18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 تجربہ: کوشش کریں کہ نمبر 8 کے بارے میں نہ سوچیں…. آپ کامیاب نہیں ہوں گے۔ یہ آپ کے ذہن میں پہلے سے کہیں زیادہ مضبوطی سے پاپ جائے گا۔</a:t>
                      </a:r>
                      <a:endParaRPr kumimoji="0" lang="de-DE" sz="18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marT="45723" marB="45723"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r" defTabSz="914400" rtl="0" eaLnBrk="1" fontAlgn="base" latinLnBrk="0" hangingPunct="1">
                        <a:lnSpc>
                          <a:spcPct val="100000"/>
                        </a:lnSpc>
                        <a:spcBef>
                          <a:spcPct val="0"/>
                        </a:spcBef>
                        <a:spcAft>
                          <a:spcPct val="0"/>
                        </a:spcAft>
                        <a:buClr>
                          <a:srgbClr val="333333"/>
                        </a:buClr>
                        <a:buSzTx/>
                        <a:buFont typeface="WingDings"/>
                        <a:buNone/>
                        <a:tabLst/>
                      </a:pPr>
                      <a:r>
                        <a:rPr kumimoji="0" lang="ar-AE" sz="18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"یہ خیالات میرے قابو میں نہیں ہیں۔ جب میں اس کا مقابلہ کرنے کی کوشش کرتا ہوں تو یہ مزید خراب ہو جات</a:t>
                      </a:r>
                      <a:r>
                        <a:rPr kumimoji="0" lang="ur-PK" sz="18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ے</a:t>
                      </a:r>
                      <a:r>
                        <a:rPr kumimoji="0" lang="ar-AE" sz="18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 ہے۔ یہ مجھے ظاہر کرتا ہے کہ کوئی واقعی مجھے نیچے رکھنا چاہتا ہے۔</a:t>
                      </a:r>
                      <a:endParaRPr kumimoji="0" lang="de-DE" sz="18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marT="45723" marB="45723" horzOverflow="overflow">
                    <a:lnL w="12700" cmpd="sng">
                      <a:solidFill>
                        <a:srgbClr val="C8C8C8"/>
                      </a:solidFill>
                      <a:prstDash val="solid"/>
                    </a:lnL>
                    <a:lnR w="12700" cmpd="sng">
                      <a:solidFill>
                        <a:srgbClr val="C8C8C8"/>
                      </a:solidFill>
                      <a:prstDash val="soli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1188720">
                <a:tc>
                  <a:txBody>
                    <a:bodyPr/>
                    <a:lstStyle/>
                    <a:p>
                      <a:pPr marL="0" marR="0" lvl="0" indent="0" algn="r" defTabSz="914400" rtl="0" eaLnBrk="1" fontAlgn="base" latinLnBrk="0" hangingPunct="1">
                        <a:lnSpc>
                          <a:spcPct val="100000"/>
                        </a:lnSpc>
                        <a:spcBef>
                          <a:spcPct val="0"/>
                        </a:spcBef>
                        <a:spcAft>
                          <a:spcPct val="0"/>
                        </a:spcAft>
                        <a:buClr>
                          <a:srgbClr val="333333"/>
                        </a:buClr>
                        <a:buSzTx/>
                        <a:buFont typeface="WingDings"/>
                        <a:buNone/>
                        <a:tabLst/>
                      </a:pPr>
                      <a:r>
                        <a:rPr kumimoji="0" lang="ur-PK" sz="18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a:t>
                      </a:r>
                      <a:endParaRPr kumimoji="0" lang="de-DE" sz="18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marT="45723" marB="45723"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mpd="sng">
                      <a:solidFill>
                        <a:srgbClr val="C8C8C8"/>
                      </a:solidFill>
                      <a:prstDash val="solid"/>
                    </a:lnB>
                    <a:solidFill>
                      <a:srgbClr val="FFFFFF"/>
                    </a:solidFill>
                  </a:tcPr>
                </a:tc>
                <a:tc>
                  <a:txBody>
                    <a:bodyPr/>
                    <a:lstStyle/>
                    <a:p>
                      <a:pPr marL="0" marR="0" lvl="0" indent="0" algn="r" defTabSz="914400" rtl="0" eaLnBrk="1" fontAlgn="base" latinLnBrk="0" hangingPunct="1">
                        <a:lnSpc>
                          <a:spcPct val="100000"/>
                        </a:lnSpc>
                        <a:spcBef>
                          <a:spcPct val="0"/>
                        </a:spcBef>
                        <a:spcAft>
                          <a:spcPct val="0"/>
                        </a:spcAft>
                        <a:buClr>
                          <a:srgbClr val="333333"/>
                        </a:buClr>
                        <a:buSzTx/>
                        <a:buFont typeface="WingDings"/>
                        <a:buNone/>
                        <a:tabLst/>
                      </a:pPr>
                      <a:r>
                        <a:rPr kumimoji="0" lang="ar-AE" sz="18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"میں کبھی بھی ایسے برے خیالات نہیں رکھوں گا۔ میں کبھی کسی کو نقصان نہیں پہنچا سکتا تھا۔ لیکن پھر بھی، میں مسلسل یہ جارحانہ خیالات رکھتا ہوں۔</a:t>
                      </a:r>
                      <a:endParaRPr kumimoji="0" lang="de-DE" sz="18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marT="45723" marB="45723" horzOverflow="overflow">
                    <a:lnL w="12700" cmpd="sng">
                      <a:solidFill>
                        <a:srgbClr val="C8C8C8"/>
                      </a:solidFill>
                      <a:prstDash val="solid"/>
                    </a:lnL>
                    <a:lnR w="12700" cmpd="sng">
                      <a:solidFill>
                        <a:srgbClr val="C8C8C8"/>
                      </a:solidFill>
                      <a:prstDash val="solid"/>
                    </a:lnR>
                    <a:lnT w="12700" cap="flat" cmpd="sng" algn="ctr">
                      <a:solidFill>
                        <a:srgbClr val="C8C8C8"/>
                      </a:solidFill>
                      <a:prstDash val="solid"/>
                      <a:round/>
                      <a:headEnd type="none" w="med" len="med"/>
                      <a:tailEnd type="none" w="med" len="me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2" name="Footer Placeholder 1"/>
          <p:cNvSpPr>
            <a:spLocks noGrp="1"/>
          </p:cNvSpPr>
          <p:nvPr>
            <p:ph type="ftr" sz="quarter" idx="11"/>
          </p:nvPr>
        </p:nvSpPr>
        <p:spPr/>
        <p:txBody>
          <a:bodyPr/>
          <a:lstStyle/>
          <a:p>
            <a:pPr>
              <a:defRPr/>
            </a:pPr>
            <a:r>
              <a:rPr lang="de-DE">
                <a:solidFill>
                  <a:srgbClr val="333333"/>
                </a:solidFill>
                <a:latin typeface="Urdu Typesetting" panose="03020402040406030203" pitchFamily="66" charset="-78"/>
                <a:cs typeface="Urdu Typesetting" panose="03020402040406030203" pitchFamily="66" charset="-78"/>
              </a:rPr>
              <a:t>Metacognitive Training 1 - Attribution</a:t>
            </a:r>
          </a:p>
        </p:txBody>
      </p:sp>
      <p:sp>
        <p:nvSpPr>
          <p:cNvPr id="3" name="Slide Number Placeholder 2"/>
          <p:cNvSpPr>
            <a:spLocks noGrp="1"/>
          </p:cNvSpPr>
          <p:nvPr>
            <p:ph type="sldNum" sz="quarter" idx="12"/>
          </p:nvPr>
        </p:nvSpPr>
        <p:spPr/>
        <p:txBody>
          <a:bodyPr/>
          <a:lstStyle/>
          <a:p>
            <a:pPr>
              <a:defRPr/>
            </a:pPr>
            <a:fld id="{CBAC4CD7-AD2D-4BD2-8128-BE7C085E37A6}" type="slidenum">
              <a:rPr lang="de-DE" altLang="de-DE" smtClean="0">
                <a:solidFill>
                  <a:srgbClr val="333333"/>
                </a:solidFill>
                <a:latin typeface="Urdu Typesetting" panose="03020402040406030203" pitchFamily="66" charset="-78"/>
                <a:cs typeface="Urdu Typesetting" panose="03020402040406030203" pitchFamily="66" charset="-78"/>
              </a:rPr>
              <a:pPr>
                <a:defRPr/>
              </a:pPr>
              <a:t>38</a:t>
            </a:fld>
            <a:endParaRPr lang="de-DE" altLang="de-DE">
              <a:solidFill>
                <a:srgbClr val="333333"/>
              </a:solidFill>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143889385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a:xfrm>
            <a:off x="408955" y="1124744"/>
            <a:ext cx="11376000" cy="1495794"/>
          </a:xfrm>
        </p:spPr>
        <p:txBody>
          <a:bodyPr vert="horz" lIns="0" tIns="0" rIns="0" bIns="0" rtlCol="0" anchor="t">
            <a:spAutoFit/>
          </a:bodyPr>
          <a:lstStyle/>
          <a:p>
            <a:pPr algn="r" defTabSz="914377">
              <a:spcBef>
                <a:spcPts val="0"/>
              </a:spcBef>
            </a:pPr>
            <a:r>
              <a:rPr lang="ar-AE" altLang="de-DE" sz="3600" dirty="0">
                <a:latin typeface="Urdu Typesetting" panose="03020402040406030203" pitchFamily="66" charset="-78"/>
                <a:cs typeface="Urdu Typesetting" panose="03020402040406030203" pitchFamily="66" charset="-78"/>
              </a:rPr>
              <a:t>آوازیں </a:t>
            </a:r>
            <a:r>
              <a:rPr lang="ar-AE" altLang="de-DE" sz="3600" dirty="0" smtClean="0">
                <a:latin typeface="Urdu Typesetting" panose="03020402040406030203" pitchFamily="66" charset="-78"/>
                <a:cs typeface="Urdu Typesetting" panose="03020402040406030203" pitchFamily="66" charset="-78"/>
              </a:rPr>
              <a:t>سننا</a:t>
            </a:r>
            <a:r>
              <a:rPr lang="ur-PK" altLang="de-DE" sz="3600" dirty="0" smtClean="0">
                <a:latin typeface="Urdu Typesetting" panose="03020402040406030203" pitchFamily="66" charset="-78"/>
                <a:cs typeface="Urdu Typesetting" panose="03020402040406030203" pitchFamily="66" charset="-78"/>
              </a:rPr>
              <a:t/>
            </a:r>
            <a:br>
              <a:rPr lang="ur-PK" altLang="de-DE" sz="3600" dirty="0" smtClean="0">
                <a:latin typeface="Urdu Typesetting" panose="03020402040406030203" pitchFamily="66" charset="-78"/>
                <a:cs typeface="Urdu Typesetting" panose="03020402040406030203" pitchFamily="66" charset="-78"/>
              </a:rPr>
            </a:br>
            <a:r>
              <a:rPr lang="ar-AE" altLang="de-DE" sz="3600" dirty="0" smtClean="0">
                <a:latin typeface="Urdu Typesetting" panose="03020402040406030203" pitchFamily="66" charset="-78"/>
                <a:cs typeface="Urdu Typesetting" panose="03020402040406030203" pitchFamily="66" charset="-78"/>
              </a:rPr>
              <a:t> </a:t>
            </a:r>
            <a:r>
              <a:rPr lang="ar-AE" altLang="de-DE" sz="3600" dirty="0">
                <a:latin typeface="Urdu Typesetting" panose="03020402040406030203" pitchFamily="66" charset="-78"/>
                <a:cs typeface="Urdu Typesetting" panose="03020402040406030203" pitchFamily="66" charset="-78"/>
              </a:rPr>
              <a:t>اپنے خیالات یا ریموٹ کنٹرول سے</a:t>
            </a:r>
            <a:r>
              <a:rPr lang="ar-AE" altLang="de-DE" sz="3600" dirty="0" smtClean="0">
                <a:latin typeface="Urdu Typesetting" panose="03020402040406030203" pitchFamily="66" charset="-78"/>
                <a:cs typeface="Urdu Typesetting" panose="03020402040406030203" pitchFamily="66" charset="-78"/>
              </a:rPr>
              <a:t>؟</a:t>
            </a:r>
            <a:r>
              <a:rPr lang="ur-PK" altLang="de-DE" sz="3600" dirty="0" smtClean="0">
                <a:latin typeface="Urdu Typesetting" panose="03020402040406030203" pitchFamily="66" charset="-78"/>
                <a:cs typeface="Urdu Typesetting" panose="03020402040406030203" pitchFamily="66" charset="-78"/>
              </a:rPr>
              <a:t/>
            </a:r>
            <a:br>
              <a:rPr lang="ur-PK" altLang="de-DE" sz="3600" dirty="0" smtClean="0">
                <a:latin typeface="Urdu Typesetting" panose="03020402040406030203" pitchFamily="66" charset="-78"/>
                <a:cs typeface="Urdu Typesetting" panose="03020402040406030203" pitchFamily="66" charset="-78"/>
              </a:rPr>
            </a:br>
            <a:r>
              <a:rPr lang="ar-AE" altLang="de-DE" sz="3600" dirty="0" smtClean="0">
                <a:latin typeface="Urdu Typesetting" panose="03020402040406030203" pitchFamily="66" charset="-78"/>
                <a:cs typeface="Urdu Typesetting" panose="03020402040406030203" pitchFamily="66" charset="-78"/>
              </a:rPr>
              <a:t> </a:t>
            </a:r>
            <a:r>
              <a:rPr lang="ar-AE" altLang="de-DE" sz="3600" dirty="0">
                <a:latin typeface="Urdu Typesetting" panose="03020402040406030203" pitchFamily="66" charset="-78"/>
                <a:cs typeface="Urdu Typesetting" panose="03020402040406030203" pitchFamily="66" charset="-78"/>
              </a:rPr>
              <a:t>فائدے اور نقصانات</a:t>
            </a:r>
            <a:endParaRPr lang="en-US" altLang="de-DE" sz="3600" dirty="0">
              <a:latin typeface="Urdu Typesetting" panose="03020402040406030203" pitchFamily="66" charset="-78"/>
              <a:cs typeface="Urdu Typesetting" panose="03020402040406030203" pitchFamily="66" charset="-78"/>
            </a:endParaRPr>
          </a:p>
        </p:txBody>
      </p:sp>
      <p:pic>
        <p:nvPicPr>
          <p:cNvPr id="6"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13011" y="908720"/>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7" name="Table 6"/>
          <p:cNvGraphicFramePr>
            <a:graphicFrameLocks noGrp="1"/>
          </p:cNvGraphicFramePr>
          <p:nvPr>
            <p:extLst>
              <p:ext uri="{D42A27DB-BD31-4B8C-83A1-F6EECF244321}">
                <p14:modId xmlns:p14="http://schemas.microsoft.com/office/powerpoint/2010/main" val="2707353705"/>
              </p:ext>
            </p:extLst>
          </p:nvPr>
        </p:nvGraphicFramePr>
        <p:xfrm>
          <a:off x="408955" y="2636912"/>
          <a:ext cx="11376000" cy="3998226"/>
        </p:xfrm>
        <a:graphic>
          <a:graphicData uri="http://schemas.openxmlformats.org/drawingml/2006/table">
            <a:tbl>
              <a:tblPr firstRow="1" bandRow="1">
                <a:tableStyleId>{21E4AEA4-8DFA-4A89-87EB-49C32662AFE0}</a:tableStyleId>
              </a:tblPr>
              <a:tblGrid>
                <a:gridCol w="6624736">
                  <a:extLst>
                    <a:ext uri="{9D8B030D-6E8A-4147-A177-3AD203B41FA5}">
                      <a16:colId xmlns:a16="http://schemas.microsoft.com/office/drawing/2014/main" val="20001"/>
                    </a:ext>
                  </a:extLst>
                </a:gridCol>
                <a:gridCol w="4751264">
                  <a:extLst>
                    <a:ext uri="{9D8B030D-6E8A-4147-A177-3AD203B41FA5}">
                      <a16:colId xmlns:a16="http://schemas.microsoft.com/office/drawing/2014/main" val="1405912158"/>
                    </a:ext>
                  </a:extLst>
                </a:gridCol>
              </a:tblGrid>
              <a:tr h="432048">
                <a:tc>
                  <a:txBody>
                    <a:bodyPr/>
                    <a:lstStyle/>
                    <a:p>
                      <a:pPr marL="0" marR="0" lvl="0" indent="0" algn="r" defTabSz="914400" rtl="0" eaLnBrk="1" fontAlgn="base" latinLnBrk="0" hangingPunct="1">
                        <a:lnSpc>
                          <a:spcPct val="100000"/>
                        </a:lnSpc>
                        <a:spcBef>
                          <a:spcPct val="20000"/>
                        </a:spcBef>
                        <a:spcAft>
                          <a:spcPct val="0"/>
                        </a:spcAft>
                        <a:buClr>
                          <a:srgbClr val="336699"/>
                        </a:buClr>
                        <a:buSzTx/>
                        <a:buFontTx/>
                        <a:buNone/>
                        <a:tabLst/>
                      </a:pPr>
                      <a:r>
                        <a:rPr kumimoji="0" lang="ar-AE" sz="2000" b="0" i="0" u="none" strike="noStrike" cap="none" normalizeH="0" baseline="0" dirty="0" smtClean="0">
                          <a:ln>
                            <a:noFill/>
                          </a:ln>
                          <a:solidFill>
                            <a:srgbClr val="000000"/>
                          </a:solidFill>
                          <a:effectLst/>
                          <a:latin typeface="Urdu Typesetting" panose="03020402040406030203" pitchFamily="66" charset="-78"/>
                          <a:cs typeface="Urdu Typesetting" panose="03020402040406030203" pitchFamily="66" charset="-78"/>
                        </a:rPr>
                        <a:t>کیا </a:t>
                      </a:r>
                      <a:r>
                        <a:rPr kumimoji="0" lang="ur-PK" sz="2000" b="0" i="0" u="none" strike="noStrike" cap="none" normalizeH="0" baseline="0" dirty="0" smtClean="0">
                          <a:ln>
                            <a:noFill/>
                          </a:ln>
                          <a:solidFill>
                            <a:srgbClr val="000000"/>
                          </a:solidFill>
                          <a:effectLst/>
                          <a:latin typeface="Urdu Typesetting" panose="03020402040406030203" pitchFamily="66" charset="-78"/>
                          <a:cs typeface="Urdu Typesetting" panose="03020402040406030203" pitchFamily="66" charset="-78"/>
                        </a:rPr>
                        <a:t>د</a:t>
                      </a:r>
                      <a:r>
                        <a:rPr kumimoji="0" lang="ar-AE" sz="2000" b="0" i="0" u="none" strike="noStrike" cap="none" normalizeH="0" baseline="0" dirty="0" smtClean="0">
                          <a:ln>
                            <a:noFill/>
                          </a:ln>
                          <a:solidFill>
                            <a:srgbClr val="000000"/>
                          </a:solidFill>
                          <a:effectLst/>
                          <a:latin typeface="Urdu Typesetting" panose="03020402040406030203" pitchFamily="66" charset="-78"/>
                          <a:cs typeface="Urdu Typesetting" panose="03020402040406030203" pitchFamily="66" charset="-78"/>
                        </a:rPr>
                        <a:t>ائیں جانب سے ظاہر کیے گئے </a:t>
                      </a:r>
                      <a:r>
                        <a:rPr kumimoji="0" lang="ur-PK" sz="2000" b="0" i="0" u="none" strike="noStrike" cap="none" normalizeH="0" baseline="0" dirty="0" smtClean="0">
                          <a:ln>
                            <a:noFill/>
                          </a:ln>
                          <a:solidFill>
                            <a:srgbClr val="000000"/>
                          </a:solidFill>
                          <a:effectLst/>
                          <a:latin typeface="Urdu Typesetting" panose="03020402040406030203" pitchFamily="66" charset="-78"/>
                          <a:cs typeface="Urdu Typesetting" panose="03020402040406030203" pitchFamily="66" charset="-78"/>
                        </a:rPr>
                        <a:t>خیالات</a:t>
                      </a:r>
                      <a:r>
                        <a:rPr kumimoji="0" lang="ar-AE" sz="2000" b="0" i="0" u="none" strike="noStrike" cap="none" normalizeH="0" baseline="0" dirty="0" smtClean="0">
                          <a:ln>
                            <a:noFill/>
                          </a:ln>
                          <a:solidFill>
                            <a:srgbClr val="000000"/>
                          </a:solidFill>
                          <a:effectLst/>
                          <a:latin typeface="Urdu Typesetting" panose="03020402040406030203" pitchFamily="66" charset="-78"/>
                          <a:cs typeface="Urdu Typesetting" panose="03020402040406030203" pitchFamily="66" charset="-78"/>
                        </a:rPr>
                        <a:t> </a:t>
                      </a:r>
                      <a:r>
                        <a:rPr kumimoji="0" lang="ur-PK" sz="2000" b="0" i="0" u="none" strike="noStrike" cap="none" normalizeH="0" baseline="0" dirty="0" smtClean="0">
                          <a:ln>
                            <a:noFill/>
                          </a:ln>
                          <a:solidFill>
                            <a:srgbClr val="000000"/>
                          </a:solidFill>
                          <a:effectLst/>
                          <a:latin typeface="Urdu Typesetting" panose="03020402040406030203" pitchFamily="66" charset="-78"/>
                          <a:cs typeface="Urdu Typesetting" panose="03020402040406030203" pitchFamily="66" charset="-78"/>
                        </a:rPr>
                        <a:t>کی کوئی اور</a:t>
                      </a:r>
                      <a:r>
                        <a:rPr kumimoji="0" lang="ar-AE" sz="2000" b="0" i="0" u="none" strike="noStrike" cap="none" normalizeH="0" baseline="0" dirty="0" smtClean="0">
                          <a:ln>
                            <a:noFill/>
                          </a:ln>
                          <a:solidFill>
                            <a:srgbClr val="000000"/>
                          </a:solidFill>
                          <a:effectLst/>
                          <a:latin typeface="Urdu Typesetting" panose="03020402040406030203" pitchFamily="66" charset="-78"/>
                          <a:cs typeface="Urdu Typesetting" panose="03020402040406030203" pitchFamily="66" charset="-78"/>
                        </a:rPr>
                        <a:t> </a:t>
                      </a:r>
                      <a:r>
                        <a:rPr kumimoji="0" lang="ur-PK" sz="2000" b="0" i="0" u="none" strike="noStrike" cap="none" normalizeH="0" baseline="0" dirty="0" smtClean="0">
                          <a:ln>
                            <a:noFill/>
                          </a:ln>
                          <a:solidFill>
                            <a:srgbClr val="000000"/>
                          </a:solidFill>
                          <a:effectLst/>
                          <a:latin typeface="Urdu Typesetting" panose="03020402040406030203" pitchFamily="66" charset="-78"/>
                          <a:cs typeface="Urdu Typesetting" panose="03020402040406030203" pitchFamily="66" charset="-78"/>
                        </a:rPr>
                        <a:t>ممکنہ</a:t>
                      </a:r>
                      <a:r>
                        <a:rPr kumimoji="0" lang="ar-AE" sz="2000" b="0" i="0" u="none" strike="noStrike" cap="none" normalizeH="0" baseline="0" dirty="0" smtClean="0">
                          <a:ln>
                            <a:noFill/>
                          </a:ln>
                          <a:solidFill>
                            <a:srgbClr val="000000"/>
                          </a:solidFill>
                          <a:effectLst/>
                          <a:latin typeface="Urdu Typesetting" panose="03020402040406030203" pitchFamily="66" charset="-78"/>
                          <a:cs typeface="Urdu Typesetting" panose="03020402040406030203" pitchFamily="66" charset="-78"/>
                        </a:rPr>
                        <a:t> وضاحتیں موجود ہیں؟</a:t>
                      </a:r>
                      <a:endParaRPr kumimoji="0" lang="en-US" sz="20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endParaRPr>
                    </a:p>
                  </a:txBody>
                  <a:tcPr marL="121952" marR="121952" marT="45723" marB="45723"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r" defTabSz="914400" rtl="0" eaLnBrk="1" fontAlgn="base" latinLnBrk="0" hangingPunct="1">
                        <a:lnSpc>
                          <a:spcPct val="100000"/>
                        </a:lnSpc>
                        <a:spcBef>
                          <a:spcPct val="20000"/>
                        </a:spcBef>
                        <a:spcAft>
                          <a:spcPct val="0"/>
                        </a:spcAft>
                        <a:buClr>
                          <a:srgbClr val="336699"/>
                        </a:buClr>
                        <a:buSzTx/>
                        <a:buFontTx/>
                        <a:buNone/>
                        <a:tabLst/>
                      </a:pPr>
                      <a:r>
                        <a:rPr kumimoji="0" lang="ar-AE" sz="2000" b="0" i="0" u="none" strike="noStrike" cap="none" normalizeH="0" baseline="0" dirty="0" smtClean="0">
                          <a:ln>
                            <a:noFill/>
                          </a:ln>
                          <a:solidFill>
                            <a:srgbClr val="000000"/>
                          </a:solidFill>
                          <a:effectLst/>
                          <a:latin typeface="Urdu Typesetting" panose="03020402040406030203" pitchFamily="66" charset="-78"/>
                          <a:cs typeface="Urdu Typesetting" panose="03020402040406030203" pitchFamily="66" charset="-78"/>
                        </a:rPr>
                        <a:t>آپ </a:t>
                      </a:r>
                      <a:r>
                        <a:rPr kumimoji="0" lang="ur-PK" sz="2000" b="0" i="0" u="none" strike="noStrike" cap="none" normalizeH="0" baseline="0" dirty="0" smtClean="0">
                          <a:ln>
                            <a:noFill/>
                          </a:ln>
                          <a:solidFill>
                            <a:srgbClr val="000000"/>
                          </a:solidFill>
                          <a:effectLst/>
                          <a:latin typeface="Urdu Typesetting" panose="03020402040406030203" pitchFamily="66" charset="-78"/>
                          <a:cs typeface="Urdu Typesetting" panose="03020402040406030203" pitchFamily="66" charset="-78"/>
                        </a:rPr>
                        <a:t>کو کیوں لگتا ہے کہ</a:t>
                      </a:r>
                      <a:r>
                        <a:rPr kumimoji="0" lang="ar-AE" sz="2000" b="0" i="0" u="none" strike="noStrike" cap="none" normalizeH="0" baseline="0" dirty="0" smtClean="0">
                          <a:ln>
                            <a:noFill/>
                          </a:ln>
                          <a:solidFill>
                            <a:srgbClr val="000000"/>
                          </a:solidFill>
                          <a:effectLst/>
                          <a:latin typeface="Urdu Typesetting" panose="03020402040406030203" pitchFamily="66" charset="-78"/>
                          <a:cs typeface="Urdu Typesetting" panose="03020402040406030203" pitchFamily="66" charset="-78"/>
                        </a:rPr>
                        <a:t> آوازیں باہر سے داخل کی جاتی ہیں؟</a:t>
                      </a:r>
                      <a:endParaRPr kumimoji="0" lang="en-US" sz="20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extLst>
                  <a:ext uri="{0D108BD9-81ED-4DB2-BD59-A6C34878D82A}">
                    <a16:rowId xmlns:a16="http://schemas.microsoft.com/office/drawing/2014/main" val="10000"/>
                  </a:ext>
                </a:extLst>
              </a:tr>
              <a:tr h="914400">
                <a:tc>
                  <a:txBody>
                    <a:bodyPr/>
                    <a:lstStyle/>
                    <a:p>
                      <a:pPr marL="0" marR="0" lvl="0" indent="0" algn="r" defTabSz="914400" rtl="0" eaLnBrk="1" fontAlgn="base" latinLnBrk="0" hangingPunct="1">
                        <a:lnSpc>
                          <a:spcPct val="100000"/>
                        </a:lnSpc>
                        <a:spcBef>
                          <a:spcPct val="0"/>
                        </a:spcBef>
                        <a:spcAft>
                          <a:spcPct val="0"/>
                        </a:spcAft>
                        <a:buClr>
                          <a:srgbClr val="333333"/>
                        </a:buClr>
                        <a:buSzTx/>
                        <a:buFont typeface="WingDings"/>
                        <a:buNone/>
                        <a:tabLst/>
                      </a:pPr>
                      <a:r>
                        <a:rPr kumimoji="0" lang="ar-AE" sz="18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تقریباً</a:t>
                      </a:r>
                      <a:r>
                        <a:rPr kumimoji="0" lang="ur-PK" sz="18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 پندرہ سے بیس فیصد </a:t>
                      </a:r>
                      <a:r>
                        <a:rPr kumimoji="0" lang="ar-AE" sz="18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عام آبادی وقتاً فوقتاً ایسی آوازیں سنتے ہیں۔</a:t>
                      </a:r>
                    </a:p>
                    <a:p>
                      <a:pPr marL="0" marR="0" lvl="0" indent="0" algn="r" defTabSz="914400" rtl="0" eaLnBrk="1" fontAlgn="base" latinLnBrk="0" hangingPunct="1">
                        <a:lnSpc>
                          <a:spcPct val="100000"/>
                        </a:lnSpc>
                        <a:spcBef>
                          <a:spcPct val="0"/>
                        </a:spcBef>
                        <a:spcAft>
                          <a:spcPct val="0"/>
                        </a:spcAft>
                        <a:buClr>
                          <a:srgbClr val="333333"/>
                        </a:buClr>
                        <a:buSzTx/>
                        <a:buFont typeface="WingDings"/>
                        <a:buNone/>
                        <a:tabLst/>
                      </a:pPr>
                      <a:r>
                        <a:rPr kumimoji="0" lang="ar-AE" sz="18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شدید خیالات بعض اوقات تقریباً قابل سماعت ہوتے ہیں (مثلاً دلکش دھنیں، افواہیں، کسی دوست کی ای میل پڑھتے ہوئے اس کی آواز سننا)۔</a:t>
                      </a:r>
                      <a:endParaRPr kumimoji="0" lang="de-DE" sz="18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marT="45723" marB="45723"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tc>
                  <a:txBody>
                    <a:bodyPr/>
                    <a:lstStyle/>
                    <a:p>
                      <a:pPr marL="0" marR="0" lvl="0" indent="0" algn="r" defTabSz="914400" rtl="0" eaLnBrk="1" fontAlgn="base" latinLnBrk="0" hangingPunct="1">
                        <a:lnSpc>
                          <a:spcPct val="100000"/>
                        </a:lnSpc>
                        <a:spcBef>
                          <a:spcPct val="0"/>
                        </a:spcBef>
                        <a:spcAft>
                          <a:spcPct val="0"/>
                        </a:spcAft>
                        <a:buClr>
                          <a:srgbClr val="333333"/>
                        </a:buClr>
                        <a:buSzTx/>
                        <a:buFont typeface="WingDings"/>
                        <a:buNone/>
                        <a:tabLst/>
                      </a:pPr>
                      <a:r>
                        <a:rPr kumimoji="0" lang="ar-AE" sz="18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"میں اسے صاف سن سکتا ہوں۔ اس کے برعکس، میرے</a:t>
                      </a:r>
                      <a:r>
                        <a:rPr kumimoji="0" lang="ur-PK" sz="18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 اپنے</a:t>
                      </a:r>
                      <a:r>
                        <a:rPr kumimoji="0" lang="ar-AE" sz="18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 خیالات بالکل خاموش ہیں!</a:t>
                      </a:r>
                      <a:endParaRPr kumimoji="0" lang="de-DE" sz="18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marT="45723" marB="45723" horzOverflow="overflow">
                    <a:lnL w="12700" cmpd="sng">
                      <a:solidFill>
                        <a:srgbClr val="C8C8C8"/>
                      </a:solidFill>
                      <a:prstDash val="solid"/>
                    </a:lnL>
                    <a:lnR w="12700" cmpd="sng">
                      <a:solidFill>
                        <a:srgbClr val="C8C8C8"/>
                      </a:solidFill>
                      <a:prstDash val="soli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0">
                <a:tc>
                  <a:txBody>
                    <a:bodyPr/>
                    <a:lstStyle/>
                    <a:p>
                      <a:pPr marL="0" marR="0" lvl="0" indent="0" algn="r" defTabSz="914400" rtl="0" eaLnBrk="1" fontAlgn="base" latinLnBrk="0" hangingPunct="1">
                        <a:lnSpc>
                          <a:spcPct val="100000"/>
                        </a:lnSpc>
                        <a:spcBef>
                          <a:spcPct val="0"/>
                        </a:spcBef>
                        <a:spcAft>
                          <a:spcPct val="0"/>
                        </a:spcAft>
                        <a:buClr>
                          <a:srgbClr val="333333"/>
                        </a:buClr>
                        <a:buSzTx/>
                        <a:buFont typeface="WingDings"/>
                        <a:buNone/>
                        <a:tabLst/>
                      </a:pPr>
                      <a:r>
                        <a:rPr kumimoji="0" lang="ar-AE" sz="18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ہمارے خیالات مکمل طور پر قابو پانے کے قابل نہیں ہیں - ورنہ اچانک الہام، دماغی طوفان یا افواہوں جیسے واقعات نہیں ہوتے۔</a:t>
                      </a:r>
                    </a:p>
                    <a:p>
                      <a:pPr marL="0" marR="0" lvl="0" indent="0" algn="r" defTabSz="914400" rtl="0" eaLnBrk="1" fontAlgn="base" latinLnBrk="0" hangingPunct="1">
                        <a:lnSpc>
                          <a:spcPct val="100000"/>
                        </a:lnSpc>
                        <a:spcBef>
                          <a:spcPct val="0"/>
                        </a:spcBef>
                        <a:spcAft>
                          <a:spcPct val="0"/>
                        </a:spcAft>
                        <a:buClr>
                          <a:srgbClr val="333333"/>
                        </a:buClr>
                        <a:buSzTx/>
                        <a:buFont typeface="WingDings"/>
                        <a:buNone/>
                        <a:tabLst/>
                      </a:pPr>
                      <a:r>
                        <a:rPr kumimoji="0" lang="ar-AE" sz="18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اگر ہم ان خیالات کا مقابلہ کرنے کی کوشش کریں تو یہ خود بخود مضبوط ہو جاتے ہیں۔</a:t>
                      </a:r>
                    </a:p>
                    <a:p>
                      <a:pPr marL="0" marR="0" lvl="0" indent="0" algn="r" defTabSz="914400" rtl="0" eaLnBrk="1" fontAlgn="base" latinLnBrk="0" hangingPunct="1">
                        <a:lnSpc>
                          <a:spcPct val="100000"/>
                        </a:lnSpc>
                        <a:spcBef>
                          <a:spcPct val="0"/>
                        </a:spcBef>
                        <a:spcAft>
                          <a:spcPct val="0"/>
                        </a:spcAft>
                        <a:buClr>
                          <a:srgbClr val="333333"/>
                        </a:buClr>
                        <a:buSzTx/>
                        <a:buFont typeface="WingDings"/>
                        <a:buNone/>
                        <a:tabLst/>
                      </a:pPr>
                      <a:r>
                        <a:rPr kumimoji="0" lang="ar-AE" sz="18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 تجربہ: کوشش کریں کہ نمبر 8 کے بارے میں نہ سوچیں…. آپ کامیاب نہیں ہوں گے۔ یہ آپ کے ذہن میں پہلے سے کہیں زیادہ مضبوطی سے پاپ جائے گا۔</a:t>
                      </a:r>
                      <a:endParaRPr kumimoji="0" lang="de-DE" sz="18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marT="45723" marB="45723"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r" defTabSz="914400" rtl="0" eaLnBrk="1" fontAlgn="base" latinLnBrk="0" hangingPunct="1">
                        <a:lnSpc>
                          <a:spcPct val="100000"/>
                        </a:lnSpc>
                        <a:spcBef>
                          <a:spcPct val="0"/>
                        </a:spcBef>
                        <a:spcAft>
                          <a:spcPct val="0"/>
                        </a:spcAft>
                        <a:buClr>
                          <a:srgbClr val="333333"/>
                        </a:buClr>
                        <a:buSzTx/>
                        <a:buFont typeface="WingDings"/>
                        <a:buNone/>
                        <a:tabLst/>
                      </a:pPr>
                      <a:r>
                        <a:rPr kumimoji="0" lang="ar-AE" sz="18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"یہ خیالات میرے قابو میں نہیں ہیں۔ جب میں اس کا مقابلہ کرنے کی کوشش کرتا ہوں تو یہ مزید خراب ہو جات</a:t>
                      </a:r>
                      <a:r>
                        <a:rPr kumimoji="0" lang="ur-PK" sz="18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ے</a:t>
                      </a:r>
                      <a:r>
                        <a:rPr kumimoji="0" lang="ar-AE" sz="18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 ہے۔ یہ مجھے ظاہر کرتا ہے کہ کوئی واقعی مجھے نیچے رکھنا چاہتا ہے۔</a:t>
                      </a:r>
                      <a:endParaRPr kumimoji="0" lang="de-DE" sz="18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marT="45723" marB="45723" horzOverflow="overflow">
                    <a:lnL w="12700" cmpd="sng">
                      <a:solidFill>
                        <a:srgbClr val="C8C8C8"/>
                      </a:solidFill>
                      <a:prstDash val="solid"/>
                    </a:lnL>
                    <a:lnR w="12700" cmpd="sng">
                      <a:solidFill>
                        <a:srgbClr val="C8C8C8"/>
                      </a:solidFill>
                      <a:prstDash val="soli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1188720">
                <a:tc>
                  <a:txBody>
                    <a:bodyPr/>
                    <a:lstStyle/>
                    <a:p>
                      <a:pPr marL="0" marR="0" lvl="0" indent="0" algn="r" defTabSz="914400" rtl="0" eaLnBrk="1" fontAlgn="base" latinLnBrk="0" hangingPunct="1">
                        <a:lnSpc>
                          <a:spcPct val="100000"/>
                        </a:lnSpc>
                        <a:spcBef>
                          <a:spcPct val="0"/>
                        </a:spcBef>
                        <a:spcAft>
                          <a:spcPct val="0"/>
                        </a:spcAft>
                        <a:buClr>
                          <a:srgbClr val="333333"/>
                        </a:buClr>
                        <a:buSzTx/>
                        <a:buFont typeface="WingDings"/>
                        <a:buNone/>
                        <a:tabLst/>
                      </a:pPr>
                      <a:r>
                        <a:rPr kumimoji="0" lang="ar-AE" sz="18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ہمارے پاس اکثر ایسے خیالات ہوتے ہیں جو ہمارے معمول کے سوچنے کے انداز کے برعکس ہوتے ہیں۔ خیالات عمل کے برابر نہیں ہوتے! 20% عام آبادی خودکشی کرنے کے بارے میں سوچتی ہے، لیکن وہ ان پر عمل نہیں کرتے۔ یہاں تک کہ جب ان لوگوں کی بات آتی ہے جن سے ہم پیار کرتے ہیں، ہم کبھی کبھی جارحیت محسوس کرتے ہیں (مثال کے طور پر ایک ماں اور اس کا روتا ہوا بچہ)۔</a:t>
                      </a:r>
                      <a:endParaRPr kumimoji="0" lang="de-DE" sz="18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marT="45723" marB="45723"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mpd="sng">
                      <a:solidFill>
                        <a:srgbClr val="C8C8C8"/>
                      </a:solidFill>
                      <a:prstDash val="solid"/>
                    </a:lnB>
                    <a:solidFill>
                      <a:srgbClr val="FFFFFF"/>
                    </a:solidFill>
                  </a:tcPr>
                </a:tc>
                <a:tc>
                  <a:txBody>
                    <a:bodyPr/>
                    <a:lstStyle/>
                    <a:p>
                      <a:pPr marL="0" marR="0" lvl="0" indent="0" algn="r" defTabSz="914400" rtl="0" eaLnBrk="1" fontAlgn="base" latinLnBrk="0" hangingPunct="1">
                        <a:lnSpc>
                          <a:spcPct val="100000"/>
                        </a:lnSpc>
                        <a:spcBef>
                          <a:spcPct val="0"/>
                        </a:spcBef>
                        <a:spcAft>
                          <a:spcPct val="0"/>
                        </a:spcAft>
                        <a:buClr>
                          <a:srgbClr val="333333"/>
                        </a:buClr>
                        <a:buSzTx/>
                        <a:buFont typeface="WingDings"/>
                        <a:buNone/>
                        <a:tabLst/>
                      </a:pPr>
                      <a:r>
                        <a:rPr kumimoji="0" lang="ar-AE" sz="1800" b="0" i="0" u="none" strike="noStrike" cap="none" normalizeH="0" baseline="0" dirty="0" smtClean="0">
                          <a:ln>
                            <a:noFill/>
                          </a:ln>
                          <a:solidFill>
                            <a:srgbClr val="333333"/>
                          </a:solidFill>
                          <a:effectLst/>
                          <a:latin typeface="Urdu Typesetting" panose="03020402040406030203" pitchFamily="66" charset="-78"/>
                          <a:cs typeface="Urdu Typesetting" panose="03020402040406030203" pitchFamily="66" charset="-78"/>
                        </a:rPr>
                        <a:t>"میں کبھی بھی ایسے برے خیالات نہیں رکھوں گا۔ میں کبھی کسی کو نقصان نہیں پہنچا سکتا تھا۔ لیکن پھر بھی، میں مسلسل یہ جارحانہ خیالات رکھتا ہوں۔</a:t>
                      </a:r>
                      <a:endParaRPr kumimoji="0" lang="de-DE" sz="18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marT="45723" marB="45723" horzOverflow="overflow">
                    <a:lnL w="12700" cmpd="sng">
                      <a:solidFill>
                        <a:srgbClr val="C8C8C8"/>
                      </a:solidFill>
                      <a:prstDash val="solid"/>
                    </a:lnL>
                    <a:lnR w="12700" cmpd="sng">
                      <a:solidFill>
                        <a:srgbClr val="C8C8C8"/>
                      </a:solidFill>
                      <a:prstDash val="solid"/>
                    </a:lnR>
                    <a:lnT w="12700" cap="flat" cmpd="sng" algn="ctr">
                      <a:solidFill>
                        <a:srgbClr val="C8C8C8"/>
                      </a:solidFill>
                      <a:prstDash val="solid"/>
                      <a:round/>
                      <a:headEnd type="none" w="med" len="med"/>
                      <a:tailEnd type="none" w="med" len="me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2" name="Footer Placeholder 1"/>
          <p:cNvSpPr>
            <a:spLocks noGrp="1"/>
          </p:cNvSpPr>
          <p:nvPr>
            <p:ph type="ftr" sz="quarter" idx="11"/>
          </p:nvPr>
        </p:nvSpPr>
        <p:spPr/>
        <p:txBody>
          <a:bodyPr/>
          <a:lstStyle/>
          <a:p>
            <a:pPr>
              <a:defRPr/>
            </a:pPr>
            <a:r>
              <a:rPr lang="de-DE">
                <a:solidFill>
                  <a:srgbClr val="333333"/>
                </a:solidFill>
                <a:latin typeface="Urdu Typesetting" panose="03020402040406030203" pitchFamily="66" charset="-78"/>
                <a:cs typeface="Urdu Typesetting" panose="03020402040406030203" pitchFamily="66" charset="-78"/>
              </a:rPr>
              <a:t>Metacognitive Training 1 - Attribution</a:t>
            </a:r>
          </a:p>
        </p:txBody>
      </p:sp>
      <p:sp>
        <p:nvSpPr>
          <p:cNvPr id="3" name="Slide Number Placeholder 2"/>
          <p:cNvSpPr>
            <a:spLocks noGrp="1"/>
          </p:cNvSpPr>
          <p:nvPr>
            <p:ph type="sldNum" sz="quarter" idx="12"/>
          </p:nvPr>
        </p:nvSpPr>
        <p:spPr/>
        <p:txBody>
          <a:bodyPr/>
          <a:lstStyle/>
          <a:p>
            <a:pPr>
              <a:defRPr/>
            </a:pPr>
            <a:fld id="{CBAC4CD7-AD2D-4BD2-8128-BE7C085E37A6}" type="slidenum">
              <a:rPr lang="de-DE" altLang="de-DE" smtClean="0">
                <a:solidFill>
                  <a:srgbClr val="333333"/>
                </a:solidFill>
                <a:latin typeface="Urdu Typesetting" panose="03020402040406030203" pitchFamily="66" charset="-78"/>
                <a:cs typeface="Urdu Typesetting" panose="03020402040406030203" pitchFamily="66" charset="-78"/>
              </a:rPr>
              <a:pPr>
                <a:defRPr/>
              </a:pPr>
              <a:t>39</a:t>
            </a:fld>
            <a:endParaRPr lang="de-DE" altLang="de-DE">
              <a:solidFill>
                <a:srgbClr val="333333"/>
              </a:solidFill>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39077279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08955" y="2852936"/>
            <a:ext cx="11340000" cy="3600400"/>
          </a:xfrm>
        </p:spPr>
        <p:txBody>
          <a:bodyPr/>
          <a:lstStyle/>
          <a:p>
            <a:pPr lvl="0" algn="r" defTabSz="914400" fontAlgn="base">
              <a:defRPr/>
            </a:pPr>
            <a:r>
              <a:rPr lang="ar-AE" sz="2400" dirty="0">
                <a:solidFill>
                  <a:srgbClr val="336699"/>
                </a:solidFill>
                <a:latin typeface="Urdu Typesetting" panose="03020402040406030203" pitchFamily="66" charset="-78"/>
                <a:cs typeface="Urdu Typesetting" panose="03020402040406030203" pitchFamily="66" charset="-78"/>
              </a:rPr>
              <a:t>یہ وضاحت کہ عجیب و غریب خیالات کو کسی نہ کسی طرح دور سے کنٹرول کیا جا رہا </a:t>
            </a:r>
            <a:r>
              <a:rPr lang="ar-AE" sz="2400" dirty="0" smtClean="0">
                <a:solidFill>
                  <a:srgbClr val="336699"/>
                </a:solidFill>
                <a:latin typeface="Urdu Typesetting" panose="03020402040406030203" pitchFamily="66" charset="-78"/>
                <a:cs typeface="Urdu Typesetting" panose="03020402040406030203" pitchFamily="66" charset="-78"/>
              </a:rPr>
              <a:t>ہے</a:t>
            </a:r>
            <a:r>
              <a:rPr lang="ur-PK" sz="2400" dirty="0" smtClean="0">
                <a:solidFill>
                  <a:srgbClr val="336699"/>
                </a:solidFill>
                <a:latin typeface="Urdu Typesetting" panose="03020402040406030203" pitchFamily="66" charset="-78"/>
                <a:cs typeface="Urdu Typesetting" panose="03020402040406030203" pitchFamily="66" charset="-78"/>
              </a:rPr>
              <a:t>،</a:t>
            </a:r>
            <a:r>
              <a:rPr lang="ar-AE" sz="2400" dirty="0" smtClean="0">
                <a:solidFill>
                  <a:srgbClr val="336699"/>
                </a:solidFill>
                <a:latin typeface="Urdu Typesetting" panose="03020402040406030203" pitchFamily="66" charset="-78"/>
                <a:cs typeface="Urdu Typesetting" panose="03020402040406030203" pitchFamily="66" charset="-78"/>
              </a:rPr>
              <a:t> اس</a:t>
            </a:r>
            <a:r>
              <a:rPr lang="ur-PK" sz="2400" dirty="0" smtClean="0">
                <a:solidFill>
                  <a:srgbClr val="336699"/>
                </a:solidFill>
                <a:latin typeface="Urdu Typesetting" panose="03020402040406030203" pitchFamily="66" charset="-78"/>
                <a:cs typeface="Urdu Typesetting" panose="03020402040406030203" pitchFamily="66" charset="-78"/>
              </a:rPr>
              <a:t> سے جواب کی جگہ</a:t>
            </a:r>
            <a:r>
              <a:rPr lang="ar-AE" sz="2400" dirty="0" smtClean="0">
                <a:solidFill>
                  <a:srgbClr val="336699"/>
                </a:solidFill>
                <a:latin typeface="Urdu Typesetting" panose="03020402040406030203" pitchFamily="66" charset="-78"/>
                <a:cs typeface="Urdu Typesetting" panose="03020402040406030203" pitchFamily="66" charset="-78"/>
              </a:rPr>
              <a:t> کہیں </a:t>
            </a:r>
            <a:r>
              <a:rPr lang="ar-AE" sz="2400" dirty="0">
                <a:solidFill>
                  <a:srgbClr val="336699"/>
                </a:solidFill>
                <a:latin typeface="Urdu Typesetting" panose="03020402040406030203" pitchFamily="66" charset="-78"/>
                <a:cs typeface="Urdu Typesetting" panose="03020402040406030203" pitchFamily="66" charset="-78"/>
              </a:rPr>
              <a:t>زیادہ سوالات اٹھاتے ہیں، جیسے:</a:t>
            </a:r>
          </a:p>
          <a:p>
            <a:pPr lvl="0" algn="r" defTabSz="914400" fontAlgn="base">
              <a:defRPr/>
            </a:pPr>
            <a:r>
              <a:rPr lang="ar-AE" sz="2400" dirty="0">
                <a:solidFill>
                  <a:schemeClr val="tx1"/>
                </a:solidFill>
                <a:latin typeface="Urdu Typesetting" panose="03020402040406030203" pitchFamily="66" charset="-78"/>
                <a:cs typeface="Urdu Typesetting" panose="03020402040406030203" pitchFamily="66" charset="-78"/>
              </a:rPr>
              <a:t>کیا یہ تکنیکی طور پر ممکن ہے؟</a:t>
            </a:r>
          </a:p>
          <a:p>
            <a:pPr lvl="0" algn="r" defTabSz="914400" fontAlgn="base">
              <a:defRPr/>
            </a:pPr>
            <a:r>
              <a:rPr lang="ar-AE" sz="2400" dirty="0">
                <a:solidFill>
                  <a:schemeClr val="tx1"/>
                </a:solidFill>
                <a:latin typeface="Urdu Typesetting" panose="03020402040406030203" pitchFamily="66" charset="-78"/>
                <a:cs typeface="Urdu Typesetting" panose="03020402040406030203" pitchFamily="66" charset="-78"/>
              </a:rPr>
              <a:t>امپلانٹیشن کب اور کہاں ہوئی؟</a:t>
            </a:r>
          </a:p>
          <a:p>
            <a:pPr lvl="0" algn="r" defTabSz="914400" fontAlgn="base">
              <a:defRPr/>
            </a:pPr>
            <a:r>
              <a:rPr lang="ar-AE" sz="2400" dirty="0">
                <a:solidFill>
                  <a:schemeClr val="tx1"/>
                </a:solidFill>
                <a:latin typeface="Urdu Typesetting" panose="03020402040406030203" pitchFamily="66" charset="-78"/>
                <a:cs typeface="Urdu Typesetting" panose="03020402040406030203" pitchFamily="66" charset="-78"/>
              </a:rPr>
              <a:t>آپ کو نقصان پہنچانے میں کون دلچسپی لے گا؟ ایسا کرنے کے لیے کس کے پاس وقت اور پیسہ ہوگا؟</a:t>
            </a:r>
          </a:p>
          <a:p>
            <a:pPr lvl="0" algn="r" defTabSz="914400" fontAlgn="base">
              <a:defRPr/>
            </a:pPr>
            <a:r>
              <a:rPr lang="ar-AE" sz="2400" dirty="0">
                <a:solidFill>
                  <a:schemeClr val="tx1"/>
                </a:solidFill>
                <a:latin typeface="Urdu Typesetting" panose="03020402040406030203" pitchFamily="66" charset="-78"/>
                <a:cs typeface="Urdu Typesetting" panose="03020402040406030203" pitchFamily="66" charset="-78"/>
              </a:rPr>
              <a:t>کسی کو نقصان پہنچانے کے </a:t>
            </a:r>
            <a:r>
              <a:rPr lang="ur-PK" sz="2400" dirty="0" smtClean="0">
                <a:solidFill>
                  <a:schemeClr val="tx1"/>
                </a:solidFill>
                <a:latin typeface="Urdu Typesetting" panose="03020402040406030203" pitchFamily="66" charset="-78"/>
                <a:cs typeface="Urdu Typesetting" panose="03020402040406030203" pitchFamily="66" charset="-78"/>
              </a:rPr>
              <a:t>کئی </a:t>
            </a:r>
            <a:r>
              <a:rPr lang="ar-AE" sz="2400" dirty="0" smtClean="0">
                <a:solidFill>
                  <a:schemeClr val="tx1"/>
                </a:solidFill>
                <a:latin typeface="Urdu Typesetting" panose="03020402040406030203" pitchFamily="66" charset="-78"/>
                <a:cs typeface="Urdu Typesetting" panose="03020402040406030203" pitchFamily="66" charset="-78"/>
              </a:rPr>
              <a:t>آسان </a:t>
            </a:r>
            <a:r>
              <a:rPr lang="ar-AE" sz="2400" dirty="0">
                <a:solidFill>
                  <a:schemeClr val="tx1"/>
                </a:solidFill>
                <a:latin typeface="Urdu Typesetting" panose="03020402040406030203" pitchFamily="66" charset="-78"/>
                <a:cs typeface="Urdu Typesetting" panose="03020402040406030203" pitchFamily="66" charset="-78"/>
              </a:rPr>
              <a:t>طریقے ہیں۔ ایسا پیچیدہ (شاید ناممکن) طریقہ کیوں چنا جائے گا؟</a:t>
            </a:r>
            <a:endParaRPr lang="en-US" sz="2400" dirty="0">
              <a:solidFill>
                <a:schemeClr val="tx1"/>
              </a:solidFill>
              <a:latin typeface="Urdu Typesetting" panose="03020402040406030203" pitchFamily="66" charset="-78"/>
              <a:cs typeface="Urdu Typesetting" panose="03020402040406030203" pitchFamily="66" charset="-78"/>
            </a:endParaRPr>
          </a:p>
        </p:txBody>
      </p:sp>
      <p:sp>
        <p:nvSpPr>
          <p:cNvPr id="83972" name="Rectangle 2"/>
          <p:cNvSpPr>
            <a:spLocks noGrp="1" noChangeArrowheads="1"/>
          </p:cNvSpPr>
          <p:nvPr>
            <p:ph type="title"/>
          </p:nvPr>
        </p:nvSpPr>
        <p:spPr>
          <a:xfrm>
            <a:off x="408955" y="1124744"/>
            <a:ext cx="11376000" cy="1495794"/>
          </a:xfrm>
        </p:spPr>
        <p:txBody>
          <a:bodyPr vert="horz" lIns="0" tIns="0" rIns="0" bIns="0" rtlCol="0" anchor="t">
            <a:spAutoFit/>
          </a:bodyPr>
          <a:lstStyle/>
          <a:p>
            <a:pPr algn="r" defTabSz="914377">
              <a:spcBef>
                <a:spcPts val="0"/>
              </a:spcBef>
            </a:pPr>
            <a:r>
              <a:rPr lang="ar-AE" altLang="de-DE" sz="3600" dirty="0">
                <a:latin typeface="Urdu Typesetting" panose="03020402040406030203" pitchFamily="66" charset="-78"/>
                <a:cs typeface="Urdu Typesetting" panose="03020402040406030203" pitchFamily="66" charset="-78"/>
              </a:rPr>
              <a:t>آوازیں سننا</a:t>
            </a:r>
            <a:r>
              <a:rPr lang="ur-PK" altLang="de-DE" sz="3600" dirty="0">
                <a:latin typeface="Urdu Typesetting" panose="03020402040406030203" pitchFamily="66" charset="-78"/>
                <a:cs typeface="Urdu Typesetting" panose="03020402040406030203" pitchFamily="66" charset="-78"/>
              </a:rPr>
              <a:t/>
            </a:r>
            <a:br>
              <a:rPr lang="ur-PK" altLang="de-DE" sz="3600" dirty="0">
                <a:latin typeface="Urdu Typesetting" panose="03020402040406030203" pitchFamily="66" charset="-78"/>
                <a:cs typeface="Urdu Typesetting" panose="03020402040406030203" pitchFamily="66" charset="-78"/>
              </a:rPr>
            </a:br>
            <a:r>
              <a:rPr lang="ar-AE" altLang="de-DE" sz="3600" dirty="0">
                <a:latin typeface="Urdu Typesetting" panose="03020402040406030203" pitchFamily="66" charset="-78"/>
                <a:cs typeface="Urdu Typesetting" panose="03020402040406030203" pitchFamily="66" charset="-78"/>
              </a:rPr>
              <a:t> اپنے خیالات یا ریموٹ کنٹرول سے؟</a:t>
            </a:r>
            <a:r>
              <a:rPr lang="ur-PK" altLang="de-DE" sz="3600" dirty="0">
                <a:latin typeface="Urdu Typesetting" panose="03020402040406030203" pitchFamily="66" charset="-78"/>
                <a:cs typeface="Urdu Typesetting" panose="03020402040406030203" pitchFamily="66" charset="-78"/>
              </a:rPr>
              <a:t/>
            </a:r>
            <a:br>
              <a:rPr lang="ur-PK" altLang="de-DE" sz="3600" dirty="0">
                <a:latin typeface="Urdu Typesetting" panose="03020402040406030203" pitchFamily="66" charset="-78"/>
                <a:cs typeface="Urdu Typesetting" panose="03020402040406030203" pitchFamily="66" charset="-78"/>
              </a:rPr>
            </a:br>
            <a:r>
              <a:rPr lang="ar-AE" altLang="de-DE" sz="3600" dirty="0">
                <a:latin typeface="Urdu Typesetting" panose="03020402040406030203" pitchFamily="66" charset="-78"/>
                <a:cs typeface="Urdu Typesetting" panose="03020402040406030203" pitchFamily="66" charset="-78"/>
              </a:rPr>
              <a:t> فائدے اور نقصانات</a:t>
            </a:r>
            <a:endParaRPr lang="en-US" altLang="de-DE" sz="3600" dirty="0">
              <a:latin typeface="Urdu Typesetting" panose="03020402040406030203" pitchFamily="66" charset="-78"/>
              <a:cs typeface="Urdu Typesetting" panose="03020402040406030203" pitchFamily="66" charset="-78"/>
            </a:endParaRPr>
          </a:p>
        </p:txBody>
      </p:sp>
      <p:pic>
        <p:nvPicPr>
          <p:cNvPr id="6"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13011" y="1094934"/>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r>
              <a:rPr lang="de-DE">
                <a:latin typeface="Urdu Typesetting" panose="03020402040406030203" pitchFamily="66" charset="-78"/>
                <a:cs typeface="Urdu Typesetting" panose="03020402040406030203" pitchFamily="66" charset="-78"/>
              </a:rPr>
              <a:t>Metacognitive Training 1 - Attribution</a:t>
            </a:r>
            <a:endParaRPr lang="de-DE" dirty="0">
              <a:latin typeface="Urdu Typesetting" panose="03020402040406030203" pitchFamily="66" charset="-78"/>
              <a:cs typeface="Urdu Typesetting" panose="03020402040406030203" pitchFamily="66" charset="-78"/>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Urdu Typesetting" panose="03020402040406030203" pitchFamily="66" charset="-78"/>
                <a:cs typeface="Urdu Typesetting" panose="03020402040406030203" pitchFamily="66" charset="-78"/>
              </a:rPr>
              <a:pPr/>
              <a:t>40</a:t>
            </a:fld>
            <a:endParaRPr lang="de-DE" dirty="0">
              <a:latin typeface="Urdu Typesetting" panose="03020402040406030203" pitchFamily="66" charset="-78"/>
              <a:cs typeface="Urdu Typesetting" panose="03020402040406030203" pitchFamily="66" charset="-78"/>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6018" name="Rectangle 2"/>
          <p:cNvSpPr>
            <a:spLocks noGrp="1" noChangeArrowheads="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ar-AE" altLang="de-DE" sz="3600" dirty="0">
                <a:latin typeface="Urdu Typesetting" panose="03020402040406030203" pitchFamily="66" charset="-78"/>
                <a:cs typeface="Urdu Typesetting" panose="03020402040406030203" pitchFamily="66" charset="-78"/>
              </a:rPr>
              <a:t>ایک دوست آپ کو کھانے </a:t>
            </a:r>
            <a:r>
              <a:rPr lang="ur-PK" altLang="de-DE" sz="3600" dirty="0" smtClean="0">
                <a:latin typeface="Urdu Typesetting" panose="03020402040406030203" pitchFamily="66" charset="-78"/>
                <a:cs typeface="Urdu Typesetting" panose="03020402040406030203" pitchFamily="66" charset="-78"/>
              </a:rPr>
              <a:t>پہ بلاتا</a:t>
            </a:r>
            <a:r>
              <a:rPr lang="ar-AE" altLang="de-DE" sz="3600" dirty="0" smtClean="0">
                <a:latin typeface="Urdu Typesetting" panose="03020402040406030203" pitchFamily="66" charset="-78"/>
                <a:cs typeface="Urdu Typesetting" panose="03020402040406030203" pitchFamily="66" charset="-78"/>
              </a:rPr>
              <a:t> </a:t>
            </a:r>
            <a:r>
              <a:rPr lang="ar-AE" altLang="de-DE" sz="3600" dirty="0">
                <a:latin typeface="Urdu Typesetting" panose="03020402040406030203" pitchFamily="66" charset="-78"/>
                <a:cs typeface="Urdu Typesetting" panose="03020402040406030203" pitchFamily="66" charset="-78"/>
              </a:rPr>
              <a:t>ہے۔</a:t>
            </a:r>
            <a:endParaRPr lang="de-DE" altLang="de-DE" sz="3600" dirty="0">
              <a:latin typeface="Urdu Typesetting" panose="03020402040406030203" pitchFamily="66" charset="-78"/>
              <a:cs typeface="Urdu Typesetting" panose="03020402040406030203" pitchFamily="66" charset="-78"/>
            </a:endParaRPr>
          </a:p>
        </p:txBody>
      </p:sp>
      <p:sp>
        <p:nvSpPr>
          <p:cNvPr id="86019" name="Rectangle 3"/>
          <p:cNvSpPr>
            <a:spLocks noGrp="1" noChangeArrowheads="1"/>
          </p:cNvSpPr>
          <p:nvPr>
            <p:ph idx="1"/>
          </p:nvPr>
        </p:nvSpPr>
        <p:spPr>
          <a:noFill/>
        </p:spPr>
        <p:txBody>
          <a:bodyPr/>
          <a:lstStyle/>
          <a:p>
            <a:pPr marL="184150" indent="-184150" algn="r"/>
            <a:r>
              <a:rPr lang="ar-AE" altLang="de-DE" sz="2400" dirty="0">
                <a:solidFill>
                  <a:srgbClr val="004992"/>
                </a:solidFill>
                <a:latin typeface="Urdu Typesetting" panose="03020402040406030203" pitchFamily="66" charset="-78"/>
                <a:cs typeface="Urdu Typesetting" panose="03020402040406030203" pitchFamily="66" charset="-78"/>
              </a:rPr>
              <a:t>آپ کے دوست نے آپ کو کھانے </a:t>
            </a:r>
            <a:r>
              <a:rPr lang="ur-PK" altLang="de-DE" sz="2400" dirty="0" smtClean="0">
                <a:solidFill>
                  <a:srgbClr val="004992"/>
                </a:solidFill>
                <a:latin typeface="Urdu Typesetting" panose="03020402040406030203" pitchFamily="66" charset="-78"/>
                <a:cs typeface="Urdu Typesetting" panose="03020402040406030203" pitchFamily="66" charset="-78"/>
              </a:rPr>
              <a:t>کی دعوت کیوں دی</a:t>
            </a:r>
            <a:r>
              <a:rPr lang="ar-AE" altLang="de-DE" sz="2400" dirty="0" smtClean="0">
                <a:solidFill>
                  <a:srgbClr val="004992"/>
                </a:solidFill>
                <a:latin typeface="Urdu Typesetting" panose="03020402040406030203" pitchFamily="66" charset="-78"/>
                <a:cs typeface="Urdu Typesetting" panose="03020402040406030203" pitchFamily="66" charset="-78"/>
              </a:rPr>
              <a:t>؟</a:t>
            </a:r>
            <a:endParaRPr lang="ur-PK" altLang="de-DE" sz="2400" dirty="0" smtClean="0">
              <a:solidFill>
                <a:srgbClr val="004992"/>
              </a:solidFill>
              <a:latin typeface="Urdu Typesetting" panose="03020402040406030203" pitchFamily="66" charset="-78"/>
              <a:cs typeface="Urdu Typesetting" panose="03020402040406030203" pitchFamily="66" charset="-78"/>
            </a:endParaRPr>
          </a:p>
          <a:p>
            <a:pPr marL="184150" indent="-184150" algn="r"/>
            <a:r>
              <a:rPr lang="ar-AE" altLang="de-DE" sz="2400" dirty="0" smtClean="0">
                <a:solidFill>
                  <a:schemeClr val="tx1"/>
                </a:solidFill>
                <a:latin typeface="Urdu Typesetting" panose="03020402040406030203" pitchFamily="66" charset="-78"/>
                <a:cs typeface="Urdu Typesetting" panose="03020402040406030203" pitchFamily="66" charset="-78"/>
              </a:rPr>
              <a:t>اس </a:t>
            </a:r>
            <a:r>
              <a:rPr lang="ar-AE" altLang="de-DE" sz="2400" dirty="0">
                <a:solidFill>
                  <a:schemeClr val="tx1"/>
                </a:solidFill>
                <a:latin typeface="Urdu Typesetting" panose="03020402040406030203" pitchFamily="66" charset="-78"/>
                <a:cs typeface="Urdu Typesetting" panose="03020402040406030203" pitchFamily="66" charset="-78"/>
              </a:rPr>
              <a:t>واقعہ کی اصل وجہ کیا ہے؟</a:t>
            </a:r>
            <a:endParaRPr lang="de-DE" altLang="de-DE" sz="2400" dirty="0">
              <a:solidFill>
                <a:schemeClr val="tx1"/>
              </a:solidFill>
              <a:latin typeface="Urdu Typesetting" panose="03020402040406030203" pitchFamily="66" charset="-78"/>
              <a:cs typeface="Urdu Typesetting" panose="03020402040406030203" pitchFamily="66" charset="-78"/>
            </a:endParaRPr>
          </a:p>
          <a:p>
            <a:pPr lvl="0" algn="r" defTabSz="914400" fontAlgn="base"/>
            <a:endParaRPr lang="de-DE" altLang="de-DE" sz="2400" dirty="0">
              <a:solidFill>
                <a:srgbClr val="336699"/>
              </a:solidFill>
              <a:latin typeface="Urdu Typesetting" panose="03020402040406030203" pitchFamily="66" charset="-78"/>
              <a:cs typeface="Urdu Typesetting" panose="03020402040406030203" pitchFamily="66" charset="-78"/>
            </a:endParaRPr>
          </a:p>
          <a:p>
            <a:pPr lvl="0" algn="r" defTabSz="914400" fontAlgn="base"/>
            <a:endParaRPr lang="de-DE" altLang="de-DE" sz="2400" dirty="0">
              <a:solidFill>
                <a:srgbClr val="004992"/>
              </a:solidFill>
              <a:latin typeface="Urdu Typesetting" panose="03020402040406030203" pitchFamily="66" charset="-78"/>
              <a:cs typeface="Urdu Typesetting" panose="03020402040406030203" pitchFamily="66" charset="-78"/>
            </a:endParaRPr>
          </a:p>
          <a:p>
            <a:pPr algn="r"/>
            <a:r>
              <a:rPr lang="ar-AE" altLang="de-DE" sz="2400" dirty="0">
                <a:latin typeface="Urdu Typesetting" panose="03020402040406030203" pitchFamily="66" charset="-78"/>
                <a:cs typeface="Urdu Typesetting" panose="03020402040406030203" pitchFamily="66" charset="-78"/>
              </a:rPr>
              <a:t>اپنے آپ کو؟</a:t>
            </a:r>
          </a:p>
          <a:p>
            <a:pPr algn="r"/>
            <a:r>
              <a:rPr lang="ar-AE" altLang="de-DE" sz="2400" dirty="0">
                <a:latin typeface="Urdu Typesetting" panose="03020402040406030203" pitchFamily="66" charset="-78"/>
                <a:cs typeface="Urdu Typesetting" panose="03020402040406030203" pitchFamily="66" charset="-78"/>
              </a:rPr>
              <a:t>کوئی اور شخص یا دوسرے لوگ؟</a:t>
            </a:r>
          </a:p>
          <a:p>
            <a:pPr algn="r"/>
            <a:r>
              <a:rPr lang="ar-AE" altLang="de-DE" sz="2400" dirty="0">
                <a:latin typeface="Urdu Typesetting" panose="03020402040406030203" pitchFamily="66" charset="-78"/>
                <a:cs typeface="Urdu Typesetting" panose="03020402040406030203" pitchFamily="66" charset="-78"/>
              </a:rPr>
              <a:t>حالات یا </a:t>
            </a:r>
            <a:r>
              <a:rPr lang="ur-PK" altLang="de-DE" sz="2400" dirty="0">
                <a:latin typeface="Urdu Typesetting" panose="03020402040406030203" pitchFamily="66" charset="-78"/>
                <a:cs typeface="Urdu Typesetting" panose="03020402040406030203" pitchFamily="66" charset="-78"/>
              </a:rPr>
              <a:t>اتفاق</a:t>
            </a:r>
            <a:r>
              <a:rPr lang="ar-AE" altLang="de-DE" sz="2400" dirty="0">
                <a:latin typeface="Urdu Typesetting" panose="03020402040406030203" pitchFamily="66" charset="-78"/>
                <a:cs typeface="Urdu Typesetting" panose="03020402040406030203" pitchFamily="66" charset="-78"/>
              </a:rPr>
              <a:t>؟</a:t>
            </a:r>
            <a:endParaRPr lang="de-DE" altLang="de-DE" sz="2400" dirty="0">
              <a:latin typeface="Urdu Typesetting" panose="03020402040406030203" pitchFamily="66" charset="-78"/>
              <a:cs typeface="Urdu Typesetting" panose="03020402040406030203" pitchFamily="66" charset="-78"/>
            </a:endParaRPr>
          </a:p>
          <a:p>
            <a:pPr marL="184150" indent="-184150" algn="r" eaLnBrk="1" hangingPunct="1">
              <a:buFontTx/>
              <a:buNone/>
            </a:pPr>
            <a:endParaRPr lang="de-DE" altLang="de-DE" sz="2400" dirty="0">
              <a:solidFill>
                <a:srgbClr val="004992"/>
              </a:solidFill>
              <a:latin typeface="Urdu Typesetting" panose="03020402040406030203" pitchFamily="66" charset="-78"/>
              <a:cs typeface="Urdu Typesetting" panose="03020402040406030203" pitchFamily="66" charset="-78"/>
            </a:endParaRPr>
          </a:p>
        </p:txBody>
      </p:sp>
      <p:pic>
        <p:nvPicPr>
          <p:cNvPr id="8" name="Picture 19" descr="Erwyn van der Meer - flickr  - Diner at Chateau de Violet - cclicense"/>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3011" y="4149080"/>
            <a:ext cx="3264750" cy="2174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r>
              <a:rPr lang="de-DE">
                <a:latin typeface="Urdu Typesetting" panose="03020402040406030203" pitchFamily="66" charset="-78"/>
                <a:cs typeface="Urdu Typesetting" panose="03020402040406030203" pitchFamily="66" charset="-78"/>
              </a:rPr>
              <a:t>Metacognitive Training 1 - Attribution</a:t>
            </a:r>
            <a:endParaRPr lang="de-DE" dirty="0">
              <a:latin typeface="Urdu Typesetting" panose="03020402040406030203" pitchFamily="66" charset="-78"/>
              <a:cs typeface="Urdu Typesetting" panose="03020402040406030203" pitchFamily="66" charset="-78"/>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Urdu Typesetting" panose="03020402040406030203" pitchFamily="66" charset="-78"/>
                <a:cs typeface="Urdu Typesetting" panose="03020402040406030203" pitchFamily="66" charset="-78"/>
              </a:rPr>
              <a:pPr/>
              <a:t>41</a:t>
            </a:fld>
            <a:endParaRPr lang="de-DE" dirty="0">
              <a:latin typeface="Urdu Typesetting" panose="03020402040406030203" pitchFamily="66" charset="-78"/>
              <a:cs typeface="Urdu Typesetting" panose="03020402040406030203" pitchFamily="66" charset="-78"/>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8066" name="Rectangle 2"/>
          <p:cNvSpPr>
            <a:spLocks noGrp="1" noChangeArrowheads="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ar-AE" altLang="de-DE" sz="3600" dirty="0">
                <a:latin typeface="Urdu Typesetting" panose="03020402040406030203" pitchFamily="66" charset="-78"/>
                <a:cs typeface="Urdu Typesetting" panose="03020402040406030203" pitchFamily="66" charset="-78"/>
              </a:rPr>
              <a:t>ایک پولیس والا آپ کی گاڑی کو روکتا ہے۔</a:t>
            </a:r>
            <a:endParaRPr lang="de-DE" altLang="de-DE" sz="3600" dirty="0">
              <a:latin typeface="Urdu Typesetting" panose="03020402040406030203" pitchFamily="66" charset="-78"/>
              <a:cs typeface="Urdu Typesetting" panose="03020402040406030203" pitchFamily="66" charset="-78"/>
            </a:endParaRPr>
          </a:p>
        </p:txBody>
      </p:sp>
      <p:sp>
        <p:nvSpPr>
          <p:cNvPr id="88067" name="Rectangle 3"/>
          <p:cNvSpPr>
            <a:spLocks noGrp="1" noChangeArrowheads="1"/>
          </p:cNvSpPr>
          <p:nvPr>
            <p:ph idx="1"/>
          </p:nvPr>
        </p:nvSpPr>
        <p:spPr>
          <a:noFill/>
        </p:spPr>
        <p:txBody>
          <a:bodyPr/>
          <a:lstStyle/>
          <a:p>
            <a:pPr marL="284163" indent="-284163" algn="r"/>
            <a:r>
              <a:rPr lang="ar-AE" altLang="de-DE" sz="2400" dirty="0">
                <a:solidFill>
                  <a:srgbClr val="004992"/>
                </a:solidFill>
                <a:latin typeface="Urdu Typesetting" panose="03020402040406030203" pitchFamily="66" charset="-78"/>
                <a:cs typeface="Urdu Typesetting" panose="03020402040406030203" pitchFamily="66" charset="-78"/>
              </a:rPr>
              <a:t>پولیس والے نے آپ کی گاڑی کو کیوں روکا</a:t>
            </a:r>
            <a:r>
              <a:rPr lang="ar-AE" altLang="de-DE" sz="2400" dirty="0" smtClean="0">
                <a:solidFill>
                  <a:srgbClr val="004992"/>
                </a:solidFill>
                <a:latin typeface="Urdu Typesetting" panose="03020402040406030203" pitchFamily="66" charset="-78"/>
                <a:cs typeface="Urdu Typesetting" panose="03020402040406030203" pitchFamily="66" charset="-78"/>
              </a:rPr>
              <a:t>؟</a:t>
            </a:r>
            <a:endParaRPr lang="ur-PK" altLang="de-DE" sz="2400" dirty="0" smtClean="0">
              <a:solidFill>
                <a:srgbClr val="004992"/>
              </a:solidFill>
              <a:latin typeface="Urdu Typesetting" panose="03020402040406030203" pitchFamily="66" charset="-78"/>
              <a:cs typeface="Urdu Typesetting" panose="03020402040406030203" pitchFamily="66" charset="-78"/>
            </a:endParaRPr>
          </a:p>
          <a:p>
            <a:pPr marL="284163" indent="-284163" algn="r"/>
            <a:r>
              <a:rPr lang="ar-AE" altLang="de-DE" sz="2400" dirty="0" smtClean="0">
                <a:solidFill>
                  <a:schemeClr val="tx1"/>
                </a:solidFill>
                <a:latin typeface="Urdu Typesetting" panose="03020402040406030203" pitchFamily="66" charset="-78"/>
                <a:cs typeface="Urdu Typesetting" panose="03020402040406030203" pitchFamily="66" charset="-78"/>
              </a:rPr>
              <a:t>اس </a:t>
            </a:r>
            <a:r>
              <a:rPr lang="ar-AE" altLang="de-DE" sz="2400" dirty="0">
                <a:solidFill>
                  <a:schemeClr val="tx1"/>
                </a:solidFill>
                <a:latin typeface="Urdu Typesetting" panose="03020402040406030203" pitchFamily="66" charset="-78"/>
                <a:cs typeface="Urdu Typesetting" panose="03020402040406030203" pitchFamily="66" charset="-78"/>
              </a:rPr>
              <a:t>واقعہ کی اصل وجہ کیا ہے؟</a:t>
            </a:r>
            <a:endParaRPr lang="de-DE" altLang="de-DE" sz="2400" dirty="0">
              <a:solidFill>
                <a:schemeClr val="tx1"/>
              </a:solidFill>
              <a:latin typeface="Urdu Typesetting" panose="03020402040406030203" pitchFamily="66" charset="-78"/>
              <a:cs typeface="Urdu Typesetting" panose="03020402040406030203" pitchFamily="66" charset="-78"/>
            </a:endParaRPr>
          </a:p>
          <a:p>
            <a:pPr lvl="0" algn="r" defTabSz="914400" fontAlgn="base"/>
            <a:endParaRPr lang="de-DE" altLang="de-DE" sz="2400" dirty="0">
              <a:solidFill>
                <a:srgbClr val="336699"/>
              </a:solidFill>
              <a:latin typeface="Urdu Typesetting" panose="03020402040406030203" pitchFamily="66" charset="-78"/>
              <a:cs typeface="Urdu Typesetting" panose="03020402040406030203" pitchFamily="66" charset="-78"/>
            </a:endParaRPr>
          </a:p>
          <a:p>
            <a:pPr lvl="0" algn="r" defTabSz="914400" fontAlgn="base"/>
            <a:endParaRPr lang="de-DE" altLang="de-DE" sz="2400" dirty="0">
              <a:solidFill>
                <a:srgbClr val="336699"/>
              </a:solidFill>
              <a:latin typeface="Urdu Typesetting" panose="03020402040406030203" pitchFamily="66" charset="-78"/>
              <a:cs typeface="Urdu Typesetting" panose="03020402040406030203" pitchFamily="66" charset="-78"/>
            </a:endParaRPr>
          </a:p>
          <a:p>
            <a:pPr algn="r"/>
            <a:r>
              <a:rPr lang="ar-AE" altLang="de-DE" sz="2400" dirty="0">
                <a:latin typeface="Urdu Typesetting" panose="03020402040406030203" pitchFamily="66" charset="-78"/>
                <a:cs typeface="Urdu Typesetting" panose="03020402040406030203" pitchFamily="66" charset="-78"/>
              </a:rPr>
              <a:t>اپنے آپ کو؟</a:t>
            </a:r>
          </a:p>
          <a:p>
            <a:pPr algn="r"/>
            <a:r>
              <a:rPr lang="ar-AE" altLang="de-DE" sz="2400" dirty="0">
                <a:latin typeface="Urdu Typesetting" panose="03020402040406030203" pitchFamily="66" charset="-78"/>
                <a:cs typeface="Urdu Typesetting" panose="03020402040406030203" pitchFamily="66" charset="-78"/>
              </a:rPr>
              <a:t>کوئی اور شخص یا دوسرے لوگ؟</a:t>
            </a:r>
          </a:p>
          <a:p>
            <a:pPr algn="r"/>
            <a:r>
              <a:rPr lang="ar-AE" altLang="de-DE" sz="2400" dirty="0">
                <a:latin typeface="Urdu Typesetting" panose="03020402040406030203" pitchFamily="66" charset="-78"/>
                <a:cs typeface="Urdu Typesetting" panose="03020402040406030203" pitchFamily="66" charset="-78"/>
              </a:rPr>
              <a:t>حالات یا </a:t>
            </a:r>
            <a:r>
              <a:rPr lang="ur-PK" altLang="de-DE" sz="2400" dirty="0">
                <a:latin typeface="Urdu Typesetting" panose="03020402040406030203" pitchFamily="66" charset="-78"/>
                <a:cs typeface="Urdu Typesetting" panose="03020402040406030203" pitchFamily="66" charset="-78"/>
              </a:rPr>
              <a:t>اتفاق</a:t>
            </a:r>
            <a:r>
              <a:rPr lang="ar-AE" altLang="de-DE" sz="2400" dirty="0">
                <a:latin typeface="Urdu Typesetting" panose="03020402040406030203" pitchFamily="66" charset="-78"/>
                <a:cs typeface="Urdu Typesetting" panose="03020402040406030203" pitchFamily="66" charset="-78"/>
              </a:rPr>
              <a:t>؟</a:t>
            </a:r>
            <a:endParaRPr lang="de-DE" altLang="de-DE" sz="2400" dirty="0">
              <a:latin typeface="Urdu Typesetting" panose="03020402040406030203" pitchFamily="66" charset="-78"/>
              <a:cs typeface="Urdu Typesetting" panose="03020402040406030203" pitchFamily="66" charset="-78"/>
            </a:endParaRPr>
          </a:p>
          <a:p>
            <a:pPr marL="284163" indent="-284163" algn="r" eaLnBrk="1" hangingPunct="1">
              <a:buFontTx/>
              <a:buNone/>
            </a:pPr>
            <a:endParaRPr lang="de-DE" altLang="de-DE" sz="2400" dirty="0">
              <a:solidFill>
                <a:srgbClr val="004992"/>
              </a:solidFill>
              <a:latin typeface="Urdu Typesetting" panose="03020402040406030203" pitchFamily="66" charset="-78"/>
              <a:cs typeface="Urdu Typesetting" panose="03020402040406030203" pitchFamily="66" charset="-78"/>
            </a:endParaRPr>
          </a:p>
        </p:txBody>
      </p:sp>
      <p:pic>
        <p:nvPicPr>
          <p:cNvPr id="8" name="Picture 17" descr="Kambiz Kamrani - flickr- Bored Traffic Man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8995" y="3717032"/>
            <a:ext cx="3264750" cy="26100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r>
              <a:rPr lang="de-DE">
                <a:latin typeface="Urdu Typesetting" panose="03020402040406030203" pitchFamily="66" charset="-78"/>
                <a:cs typeface="Urdu Typesetting" panose="03020402040406030203" pitchFamily="66" charset="-78"/>
              </a:rPr>
              <a:t>Metacognitive Training 1 - Attribution</a:t>
            </a:r>
            <a:endParaRPr lang="de-DE" dirty="0">
              <a:latin typeface="Urdu Typesetting" panose="03020402040406030203" pitchFamily="66" charset="-78"/>
              <a:cs typeface="Urdu Typesetting" panose="03020402040406030203" pitchFamily="66" charset="-78"/>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Urdu Typesetting" panose="03020402040406030203" pitchFamily="66" charset="-78"/>
                <a:cs typeface="Urdu Typesetting" panose="03020402040406030203" pitchFamily="66" charset="-78"/>
              </a:rPr>
              <a:pPr/>
              <a:t>42</a:t>
            </a:fld>
            <a:endParaRPr lang="de-DE" dirty="0">
              <a:latin typeface="Urdu Typesetting" panose="03020402040406030203" pitchFamily="66" charset="-78"/>
              <a:cs typeface="Urdu Typesetting" panose="03020402040406030203" pitchFamily="66" charset="-78"/>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ur-PK" altLang="de-DE" sz="3600" dirty="0">
                <a:latin typeface="Urdu Typesetting" panose="03020402040406030203" pitchFamily="66" charset="-78"/>
                <a:cs typeface="Urdu Typesetting" panose="03020402040406030203" pitchFamily="66" charset="-78"/>
              </a:rPr>
              <a:t>آپ کھیل میں جیت جاتے ہیں۔</a:t>
            </a:r>
            <a:endParaRPr lang="de-DE" altLang="de-DE" sz="3600" dirty="0">
              <a:latin typeface="Urdu Typesetting" panose="03020402040406030203" pitchFamily="66" charset="-78"/>
              <a:cs typeface="Urdu Typesetting" panose="03020402040406030203" pitchFamily="66" charset="-78"/>
            </a:endParaRPr>
          </a:p>
        </p:txBody>
      </p:sp>
      <p:sp>
        <p:nvSpPr>
          <p:cNvPr id="90115" name="Rectangle 3"/>
          <p:cNvSpPr>
            <a:spLocks noGrp="1" noChangeArrowheads="1"/>
          </p:cNvSpPr>
          <p:nvPr>
            <p:ph idx="1"/>
          </p:nvPr>
        </p:nvSpPr>
        <p:spPr>
          <a:noFill/>
        </p:spPr>
        <p:txBody>
          <a:bodyPr/>
          <a:lstStyle/>
          <a:p>
            <a:pPr marL="0" indent="0" algn="r" eaLnBrk="1" hangingPunct="1">
              <a:buFontTx/>
              <a:buNone/>
            </a:pPr>
            <a:r>
              <a:rPr lang="ur-PK" altLang="de-DE" sz="2400" dirty="0" smtClean="0">
                <a:solidFill>
                  <a:srgbClr val="004992"/>
                </a:solidFill>
                <a:latin typeface="Urdu Typesetting" panose="03020402040406030203" pitchFamily="66" charset="-78"/>
                <a:cs typeface="Urdu Typesetting" panose="03020402040406030203" pitchFamily="66" charset="-78"/>
              </a:rPr>
              <a:t>آپ کیوں جیت گئے؟</a:t>
            </a:r>
            <a:endParaRPr lang="de-DE" altLang="de-DE" sz="2400" dirty="0">
              <a:solidFill>
                <a:srgbClr val="004992"/>
              </a:solidFill>
              <a:latin typeface="Urdu Typesetting" panose="03020402040406030203" pitchFamily="66" charset="-78"/>
              <a:cs typeface="Urdu Typesetting" panose="03020402040406030203" pitchFamily="66" charset="-78"/>
            </a:endParaRPr>
          </a:p>
          <a:p>
            <a:pPr lvl="0" algn="r" defTabSz="914400" fontAlgn="base"/>
            <a:r>
              <a:rPr lang="ar-AE" altLang="de-DE" sz="2400" dirty="0">
                <a:solidFill>
                  <a:schemeClr val="tx1"/>
                </a:solidFill>
                <a:latin typeface="Urdu Typesetting" panose="03020402040406030203" pitchFamily="66" charset="-78"/>
                <a:cs typeface="Urdu Typesetting" panose="03020402040406030203" pitchFamily="66" charset="-78"/>
              </a:rPr>
              <a:t>اس واقعہ کی اصل وجہ کیا ہے؟</a:t>
            </a:r>
            <a:endParaRPr lang="de-DE" altLang="de-DE" sz="2400" dirty="0">
              <a:solidFill>
                <a:schemeClr val="tx1"/>
              </a:solidFill>
              <a:latin typeface="Urdu Typesetting" panose="03020402040406030203" pitchFamily="66" charset="-78"/>
              <a:cs typeface="Urdu Typesetting" panose="03020402040406030203" pitchFamily="66" charset="-78"/>
            </a:endParaRPr>
          </a:p>
          <a:p>
            <a:pPr lvl="0" defTabSz="914400" fontAlgn="base"/>
            <a:endParaRPr lang="de-DE" altLang="de-DE" sz="2400" dirty="0">
              <a:solidFill>
                <a:srgbClr val="336699"/>
              </a:solidFill>
              <a:latin typeface="Urdu Typesetting" panose="03020402040406030203" pitchFamily="66" charset="-78"/>
              <a:cs typeface="Urdu Typesetting" panose="03020402040406030203" pitchFamily="66" charset="-78"/>
            </a:endParaRPr>
          </a:p>
          <a:p>
            <a:pPr lvl="0" defTabSz="914400" fontAlgn="base"/>
            <a:endParaRPr lang="de-DE" altLang="de-DE" sz="2400" dirty="0">
              <a:solidFill>
                <a:srgbClr val="336699"/>
              </a:solidFill>
              <a:latin typeface="Urdu Typesetting" panose="03020402040406030203" pitchFamily="66" charset="-78"/>
              <a:cs typeface="Urdu Typesetting" panose="03020402040406030203" pitchFamily="66" charset="-78"/>
            </a:endParaRPr>
          </a:p>
          <a:p>
            <a:pPr algn="r"/>
            <a:r>
              <a:rPr lang="ar-AE" altLang="de-DE" sz="2400" dirty="0">
                <a:latin typeface="Urdu Typesetting" panose="03020402040406030203" pitchFamily="66" charset="-78"/>
                <a:cs typeface="Urdu Typesetting" panose="03020402040406030203" pitchFamily="66" charset="-78"/>
              </a:rPr>
              <a:t>اپنے آپ کو؟</a:t>
            </a:r>
          </a:p>
          <a:p>
            <a:pPr algn="r"/>
            <a:r>
              <a:rPr lang="ar-AE" altLang="de-DE" sz="2400" dirty="0">
                <a:latin typeface="Urdu Typesetting" panose="03020402040406030203" pitchFamily="66" charset="-78"/>
                <a:cs typeface="Urdu Typesetting" panose="03020402040406030203" pitchFamily="66" charset="-78"/>
              </a:rPr>
              <a:t>کوئی اور شخص یا دوسرے لوگ؟</a:t>
            </a:r>
          </a:p>
          <a:p>
            <a:pPr algn="r"/>
            <a:r>
              <a:rPr lang="ar-AE" altLang="de-DE" sz="2400" dirty="0">
                <a:latin typeface="Urdu Typesetting" panose="03020402040406030203" pitchFamily="66" charset="-78"/>
                <a:cs typeface="Urdu Typesetting" panose="03020402040406030203" pitchFamily="66" charset="-78"/>
              </a:rPr>
              <a:t>حالات یا </a:t>
            </a:r>
            <a:r>
              <a:rPr lang="ur-PK" altLang="de-DE" sz="2400" dirty="0">
                <a:latin typeface="Urdu Typesetting" panose="03020402040406030203" pitchFamily="66" charset="-78"/>
                <a:cs typeface="Urdu Typesetting" panose="03020402040406030203" pitchFamily="66" charset="-78"/>
              </a:rPr>
              <a:t>اتفاق</a:t>
            </a:r>
            <a:r>
              <a:rPr lang="ar-AE" altLang="de-DE" sz="2400" dirty="0">
                <a:latin typeface="Urdu Typesetting" panose="03020402040406030203" pitchFamily="66" charset="-78"/>
                <a:cs typeface="Urdu Typesetting" panose="03020402040406030203" pitchFamily="66" charset="-78"/>
              </a:rPr>
              <a:t>؟</a:t>
            </a:r>
            <a:endParaRPr lang="de-DE" altLang="de-DE" sz="2400" dirty="0">
              <a:latin typeface="Urdu Typesetting" panose="03020402040406030203" pitchFamily="66" charset="-78"/>
              <a:cs typeface="Urdu Typesetting" panose="03020402040406030203" pitchFamily="66" charset="-78"/>
            </a:endParaRPr>
          </a:p>
          <a:p>
            <a:pPr marL="0" indent="0" eaLnBrk="1" hangingPunct="1">
              <a:buFontTx/>
              <a:buNone/>
            </a:pPr>
            <a:endParaRPr lang="de-DE" altLang="de-DE" sz="2400" dirty="0">
              <a:solidFill>
                <a:srgbClr val="004992"/>
              </a:solidFill>
              <a:latin typeface="Urdu Typesetting" panose="03020402040406030203" pitchFamily="66" charset="-78"/>
              <a:cs typeface="Urdu Typesetting" panose="03020402040406030203" pitchFamily="66" charset="-78"/>
            </a:endParaRPr>
          </a:p>
        </p:txBody>
      </p:sp>
      <p:pic>
        <p:nvPicPr>
          <p:cNvPr id="8" name="Picture 7" descr="Jochen Schmidt-Oehm fotocommunity Zock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979" y="3763430"/>
            <a:ext cx="3552692" cy="26659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r>
              <a:rPr lang="de-DE">
                <a:latin typeface="Urdu Typesetting" panose="03020402040406030203" pitchFamily="66" charset="-78"/>
                <a:cs typeface="Urdu Typesetting" panose="03020402040406030203" pitchFamily="66" charset="-78"/>
              </a:rPr>
              <a:t>Metacognitive Training 1 - Attribution</a:t>
            </a:r>
            <a:endParaRPr lang="de-DE" dirty="0">
              <a:latin typeface="Urdu Typesetting" panose="03020402040406030203" pitchFamily="66" charset="-78"/>
              <a:cs typeface="Urdu Typesetting" panose="03020402040406030203" pitchFamily="66" charset="-78"/>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Urdu Typesetting" panose="03020402040406030203" pitchFamily="66" charset="-78"/>
                <a:cs typeface="Urdu Typesetting" panose="03020402040406030203" pitchFamily="66" charset="-78"/>
              </a:rPr>
              <a:pPr/>
              <a:t>43</a:t>
            </a:fld>
            <a:endParaRPr lang="de-DE" dirty="0">
              <a:latin typeface="Urdu Typesetting" panose="03020402040406030203" pitchFamily="66" charset="-78"/>
              <a:cs typeface="Urdu Typesetting" panose="03020402040406030203" pitchFamily="66" charset="-78"/>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62" name="Rectangle 2"/>
          <p:cNvSpPr>
            <a:spLocks noGrp="1" noChangeArrowheads="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ar-AE" altLang="de-DE" sz="3600" dirty="0">
                <a:latin typeface="Urdu Typesetting" panose="03020402040406030203" pitchFamily="66" charset="-78"/>
                <a:cs typeface="Urdu Typesetting" panose="03020402040406030203" pitchFamily="66" charset="-78"/>
              </a:rPr>
              <a:t>اپنی </a:t>
            </a:r>
            <a:r>
              <a:rPr lang="ur-PK" altLang="de-DE" sz="3600" dirty="0" smtClean="0">
                <a:latin typeface="Urdu Typesetting" panose="03020402040406030203" pitchFamily="66" charset="-78"/>
                <a:cs typeface="Urdu Typesetting" panose="03020402040406030203" pitchFamily="66" charset="-78"/>
              </a:rPr>
              <a:t>گاڑی</a:t>
            </a:r>
            <a:r>
              <a:rPr lang="ar-AE" altLang="de-DE" sz="3600" dirty="0" smtClean="0">
                <a:latin typeface="Urdu Typesetting" panose="03020402040406030203" pitchFamily="66" charset="-78"/>
                <a:cs typeface="Urdu Typesetting" panose="03020402040406030203" pitchFamily="66" charset="-78"/>
              </a:rPr>
              <a:t> </a:t>
            </a:r>
            <a:r>
              <a:rPr lang="ar-AE" altLang="de-DE" sz="3600" dirty="0">
                <a:latin typeface="Urdu Typesetting" panose="03020402040406030203" pitchFamily="66" charset="-78"/>
                <a:cs typeface="Urdu Typesetting" panose="03020402040406030203" pitchFamily="66" charset="-78"/>
              </a:rPr>
              <a:t>کے قریب آتے وقت، آپ کو پینٹ میں ایک خراش نظر آتی ہے۔</a:t>
            </a:r>
            <a:endParaRPr lang="de-DE" altLang="de-DE" sz="3600" dirty="0">
              <a:latin typeface="Urdu Typesetting" panose="03020402040406030203" pitchFamily="66" charset="-78"/>
              <a:cs typeface="Urdu Typesetting" panose="03020402040406030203" pitchFamily="66" charset="-78"/>
            </a:endParaRPr>
          </a:p>
        </p:txBody>
      </p:sp>
      <p:sp>
        <p:nvSpPr>
          <p:cNvPr id="92163" name="Rectangle 3"/>
          <p:cNvSpPr>
            <a:spLocks noGrp="1" noChangeArrowheads="1"/>
          </p:cNvSpPr>
          <p:nvPr>
            <p:ph idx="1"/>
          </p:nvPr>
        </p:nvSpPr>
        <p:spPr>
          <a:noFill/>
        </p:spPr>
        <p:txBody>
          <a:bodyPr/>
          <a:lstStyle/>
          <a:p>
            <a:pPr marL="284163" indent="-284163" algn="r"/>
            <a:r>
              <a:rPr lang="ar-AE" altLang="de-DE" sz="2400" dirty="0">
                <a:solidFill>
                  <a:srgbClr val="004992"/>
                </a:solidFill>
                <a:latin typeface="Urdu Typesetting" panose="03020402040406030203" pitchFamily="66" charset="-78"/>
                <a:cs typeface="Urdu Typesetting" panose="03020402040406030203" pitchFamily="66" charset="-78"/>
              </a:rPr>
              <a:t>خراش کی وجہ کیا ہو سکتی ہے</a:t>
            </a:r>
            <a:r>
              <a:rPr lang="ar-AE" altLang="de-DE" sz="2400" dirty="0" smtClean="0">
                <a:solidFill>
                  <a:srgbClr val="004992"/>
                </a:solidFill>
                <a:latin typeface="Urdu Typesetting" panose="03020402040406030203" pitchFamily="66" charset="-78"/>
                <a:cs typeface="Urdu Typesetting" panose="03020402040406030203" pitchFamily="66" charset="-78"/>
              </a:rPr>
              <a:t>؟</a:t>
            </a:r>
            <a:endParaRPr lang="ur-PK" altLang="de-DE" sz="2400" dirty="0" smtClean="0">
              <a:solidFill>
                <a:srgbClr val="004992"/>
              </a:solidFill>
              <a:latin typeface="Urdu Typesetting" panose="03020402040406030203" pitchFamily="66" charset="-78"/>
              <a:cs typeface="Urdu Typesetting" panose="03020402040406030203" pitchFamily="66" charset="-78"/>
            </a:endParaRPr>
          </a:p>
          <a:p>
            <a:pPr marL="284163" indent="-284163" algn="r"/>
            <a:r>
              <a:rPr lang="ar-AE" altLang="de-DE" sz="2400" dirty="0" smtClean="0">
                <a:solidFill>
                  <a:schemeClr val="tx1"/>
                </a:solidFill>
                <a:latin typeface="Urdu Typesetting" panose="03020402040406030203" pitchFamily="66" charset="-78"/>
                <a:cs typeface="Urdu Typesetting" panose="03020402040406030203" pitchFamily="66" charset="-78"/>
              </a:rPr>
              <a:t>اس </a:t>
            </a:r>
            <a:r>
              <a:rPr lang="ar-AE" altLang="de-DE" sz="2400" dirty="0">
                <a:solidFill>
                  <a:schemeClr val="tx1"/>
                </a:solidFill>
                <a:latin typeface="Urdu Typesetting" panose="03020402040406030203" pitchFamily="66" charset="-78"/>
                <a:cs typeface="Urdu Typesetting" panose="03020402040406030203" pitchFamily="66" charset="-78"/>
              </a:rPr>
              <a:t>واقعہ کی اصل وجہ کیا ہے؟</a:t>
            </a:r>
            <a:endParaRPr lang="de-DE" altLang="de-DE" sz="2400" dirty="0">
              <a:solidFill>
                <a:schemeClr val="tx1"/>
              </a:solidFill>
              <a:latin typeface="Urdu Typesetting" panose="03020402040406030203" pitchFamily="66" charset="-78"/>
              <a:cs typeface="Urdu Typesetting" panose="03020402040406030203" pitchFamily="66" charset="-78"/>
            </a:endParaRPr>
          </a:p>
          <a:p>
            <a:pPr lvl="0" defTabSz="914400" fontAlgn="base"/>
            <a:endParaRPr lang="de-DE" altLang="de-DE" sz="2400" dirty="0">
              <a:solidFill>
                <a:srgbClr val="336699"/>
              </a:solidFill>
              <a:latin typeface="Urdu Typesetting" panose="03020402040406030203" pitchFamily="66" charset="-78"/>
              <a:cs typeface="Urdu Typesetting" panose="03020402040406030203" pitchFamily="66" charset="-78"/>
            </a:endParaRPr>
          </a:p>
          <a:p>
            <a:pPr lvl="0" defTabSz="914400" fontAlgn="base"/>
            <a:endParaRPr lang="de-DE" altLang="de-DE" sz="2400" dirty="0">
              <a:solidFill>
                <a:srgbClr val="336699"/>
              </a:solidFill>
              <a:latin typeface="Urdu Typesetting" panose="03020402040406030203" pitchFamily="66" charset="-78"/>
              <a:cs typeface="Urdu Typesetting" panose="03020402040406030203" pitchFamily="66" charset="-78"/>
            </a:endParaRPr>
          </a:p>
          <a:p>
            <a:pPr algn="r"/>
            <a:r>
              <a:rPr lang="ar-AE" altLang="de-DE" sz="2400" dirty="0">
                <a:latin typeface="Urdu Typesetting" panose="03020402040406030203" pitchFamily="66" charset="-78"/>
                <a:cs typeface="Urdu Typesetting" panose="03020402040406030203" pitchFamily="66" charset="-78"/>
              </a:rPr>
              <a:t>اپنے آپ کو؟</a:t>
            </a:r>
          </a:p>
          <a:p>
            <a:pPr algn="r"/>
            <a:r>
              <a:rPr lang="ar-AE" altLang="de-DE" sz="2400" dirty="0">
                <a:latin typeface="Urdu Typesetting" panose="03020402040406030203" pitchFamily="66" charset="-78"/>
                <a:cs typeface="Urdu Typesetting" panose="03020402040406030203" pitchFamily="66" charset="-78"/>
              </a:rPr>
              <a:t>کوئی اور شخص یا دوسرے لوگ؟</a:t>
            </a:r>
          </a:p>
          <a:p>
            <a:pPr algn="r"/>
            <a:r>
              <a:rPr lang="ar-AE" altLang="de-DE" sz="2400" dirty="0">
                <a:latin typeface="Urdu Typesetting" panose="03020402040406030203" pitchFamily="66" charset="-78"/>
                <a:cs typeface="Urdu Typesetting" panose="03020402040406030203" pitchFamily="66" charset="-78"/>
              </a:rPr>
              <a:t>حالات یا </a:t>
            </a:r>
            <a:r>
              <a:rPr lang="ur-PK" altLang="de-DE" sz="2400" dirty="0">
                <a:latin typeface="Urdu Typesetting" panose="03020402040406030203" pitchFamily="66" charset="-78"/>
                <a:cs typeface="Urdu Typesetting" panose="03020402040406030203" pitchFamily="66" charset="-78"/>
              </a:rPr>
              <a:t>اتفاق</a:t>
            </a:r>
            <a:r>
              <a:rPr lang="ar-AE" altLang="de-DE" sz="2400" dirty="0">
                <a:latin typeface="Urdu Typesetting" panose="03020402040406030203" pitchFamily="66" charset="-78"/>
                <a:cs typeface="Urdu Typesetting" panose="03020402040406030203" pitchFamily="66" charset="-78"/>
              </a:rPr>
              <a:t>؟</a:t>
            </a:r>
            <a:endParaRPr lang="de-DE" altLang="de-DE" sz="2400" dirty="0">
              <a:latin typeface="Urdu Typesetting" panose="03020402040406030203" pitchFamily="66" charset="-78"/>
              <a:cs typeface="Urdu Typesetting" panose="03020402040406030203" pitchFamily="66" charset="-78"/>
            </a:endParaRPr>
          </a:p>
          <a:p>
            <a:pPr marL="284163" indent="-284163" eaLnBrk="1" hangingPunct="1">
              <a:buFontTx/>
              <a:buNone/>
            </a:pPr>
            <a:endParaRPr lang="de-DE" altLang="de-DE" sz="2400" dirty="0">
              <a:solidFill>
                <a:srgbClr val="004992"/>
              </a:solidFill>
              <a:latin typeface="Urdu Typesetting" panose="03020402040406030203" pitchFamily="66" charset="-78"/>
              <a:cs typeface="Urdu Typesetting" panose="03020402040406030203" pitchFamily="66" charset="-78"/>
            </a:endParaRPr>
          </a:p>
        </p:txBody>
      </p:sp>
      <p:pic>
        <p:nvPicPr>
          <p:cNvPr id="8" name="Picture 6" descr="robertrazrbl - 02-07-06_1728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8995" y="3933056"/>
            <a:ext cx="3131366" cy="23485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r>
              <a:rPr lang="de-DE">
                <a:latin typeface="Urdu Typesetting" panose="03020402040406030203" pitchFamily="66" charset="-78"/>
                <a:cs typeface="Urdu Typesetting" panose="03020402040406030203" pitchFamily="66" charset="-78"/>
              </a:rPr>
              <a:t>Metacognitive Training 1 - Attribution</a:t>
            </a:r>
            <a:endParaRPr lang="de-DE" dirty="0">
              <a:latin typeface="Urdu Typesetting" panose="03020402040406030203" pitchFamily="66" charset="-78"/>
              <a:cs typeface="Urdu Typesetting" panose="03020402040406030203" pitchFamily="66" charset="-78"/>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Urdu Typesetting" panose="03020402040406030203" pitchFamily="66" charset="-78"/>
                <a:cs typeface="Urdu Typesetting" panose="03020402040406030203" pitchFamily="66" charset="-78"/>
              </a:rPr>
              <a:pPr/>
              <a:t>44</a:t>
            </a:fld>
            <a:endParaRPr lang="de-DE" dirty="0">
              <a:latin typeface="Urdu Typesetting" panose="03020402040406030203" pitchFamily="66" charset="-78"/>
              <a:cs typeface="Urdu Typesetting" panose="03020402040406030203" pitchFamily="66" charset="-78"/>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4210" name="Rectangle 2"/>
          <p:cNvSpPr>
            <a:spLocks noGrp="1" noChangeArrowheads="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ar-AE" altLang="de-DE" sz="3600" dirty="0">
                <a:latin typeface="Urdu Typesetting" panose="03020402040406030203" pitchFamily="66" charset="-78"/>
                <a:cs typeface="Urdu Typesetting" panose="03020402040406030203" pitchFamily="66" charset="-78"/>
              </a:rPr>
              <a:t>ڈاکٹر نے دریافت کیا کہ آپ کو ہائی بلڈ پریشر ہے۔</a:t>
            </a:r>
            <a:endParaRPr lang="de-DE" altLang="de-DE" sz="3600" dirty="0">
              <a:latin typeface="Urdu Typesetting" panose="03020402040406030203" pitchFamily="66" charset="-78"/>
              <a:cs typeface="Urdu Typesetting" panose="03020402040406030203" pitchFamily="66" charset="-78"/>
            </a:endParaRPr>
          </a:p>
        </p:txBody>
      </p:sp>
      <p:sp>
        <p:nvSpPr>
          <p:cNvPr id="94214" name="Rectangle 3"/>
          <p:cNvSpPr>
            <a:spLocks noGrp="1" noChangeArrowheads="1"/>
          </p:cNvSpPr>
          <p:nvPr>
            <p:ph idx="1"/>
          </p:nvPr>
        </p:nvSpPr>
        <p:spPr>
          <a:noFill/>
        </p:spPr>
        <p:txBody>
          <a:bodyPr/>
          <a:lstStyle/>
          <a:p>
            <a:pPr marL="184150" indent="-184150" algn="r"/>
            <a:r>
              <a:rPr lang="ar-AE" altLang="de-DE" sz="2400" dirty="0">
                <a:solidFill>
                  <a:srgbClr val="004992"/>
                </a:solidFill>
                <a:latin typeface="Urdu Typesetting" panose="03020402040406030203" pitchFamily="66" charset="-78"/>
                <a:cs typeface="Urdu Typesetting" panose="03020402040406030203" pitchFamily="66" charset="-78"/>
              </a:rPr>
              <a:t>آپ کو ہائی بلڈ پریشر کیوں ہے</a:t>
            </a:r>
            <a:r>
              <a:rPr lang="ar-AE" altLang="de-DE" sz="2400" dirty="0" smtClean="0">
                <a:solidFill>
                  <a:srgbClr val="004992"/>
                </a:solidFill>
                <a:latin typeface="Urdu Typesetting" panose="03020402040406030203" pitchFamily="66" charset="-78"/>
                <a:cs typeface="Urdu Typesetting" panose="03020402040406030203" pitchFamily="66" charset="-78"/>
              </a:rPr>
              <a:t>؟</a:t>
            </a:r>
            <a:endParaRPr lang="ur-PK" altLang="de-DE" sz="2400" dirty="0" smtClean="0">
              <a:solidFill>
                <a:srgbClr val="004992"/>
              </a:solidFill>
              <a:latin typeface="Urdu Typesetting" panose="03020402040406030203" pitchFamily="66" charset="-78"/>
              <a:cs typeface="Urdu Typesetting" panose="03020402040406030203" pitchFamily="66" charset="-78"/>
            </a:endParaRPr>
          </a:p>
          <a:p>
            <a:pPr marL="184150" indent="-184150" algn="r"/>
            <a:r>
              <a:rPr lang="ar-AE" altLang="de-DE" sz="2400" dirty="0" smtClean="0">
                <a:solidFill>
                  <a:schemeClr val="tx1"/>
                </a:solidFill>
                <a:latin typeface="Urdu Typesetting" panose="03020402040406030203" pitchFamily="66" charset="-78"/>
                <a:cs typeface="Urdu Typesetting" panose="03020402040406030203" pitchFamily="66" charset="-78"/>
              </a:rPr>
              <a:t>اس </a:t>
            </a:r>
            <a:r>
              <a:rPr lang="ar-AE" altLang="de-DE" sz="2400" dirty="0">
                <a:solidFill>
                  <a:schemeClr val="tx1"/>
                </a:solidFill>
                <a:latin typeface="Urdu Typesetting" panose="03020402040406030203" pitchFamily="66" charset="-78"/>
                <a:cs typeface="Urdu Typesetting" panose="03020402040406030203" pitchFamily="66" charset="-78"/>
              </a:rPr>
              <a:t>واقعہ کی اصل وجہ کیا ہے؟</a:t>
            </a:r>
            <a:endParaRPr lang="de-DE" altLang="de-DE" sz="2400" dirty="0">
              <a:solidFill>
                <a:schemeClr val="tx1"/>
              </a:solidFill>
              <a:latin typeface="Urdu Typesetting" panose="03020402040406030203" pitchFamily="66" charset="-78"/>
              <a:cs typeface="Urdu Typesetting" panose="03020402040406030203" pitchFamily="66" charset="-78"/>
            </a:endParaRPr>
          </a:p>
          <a:p>
            <a:pPr lvl="0" defTabSz="914400" fontAlgn="base"/>
            <a:endParaRPr lang="de-DE" altLang="de-DE" sz="2400" dirty="0">
              <a:solidFill>
                <a:srgbClr val="336699"/>
              </a:solidFill>
              <a:latin typeface="Urdu Typesetting" panose="03020402040406030203" pitchFamily="66" charset="-78"/>
              <a:cs typeface="Urdu Typesetting" panose="03020402040406030203" pitchFamily="66" charset="-78"/>
            </a:endParaRPr>
          </a:p>
          <a:p>
            <a:pPr lvl="0" defTabSz="914400" fontAlgn="base"/>
            <a:endParaRPr lang="de-DE" altLang="de-DE" sz="2400" dirty="0">
              <a:solidFill>
                <a:srgbClr val="336699"/>
              </a:solidFill>
              <a:latin typeface="Urdu Typesetting" panose="03020402040406030203" pitchFamily="66" charset="-78"/>
              <a:cs typeface="Urdu Typesetting" panose="03020402040406030203" pitchFamily="66" charset="-78"/>
            </a:endParaRPr>
          </a:p>
          <a:p>
            <a:pPr algn="r"/>
            <a:r>
              <a:rPr lang="ar-AE" altLang="de-DE" sz="2400" dirty="0">
                <a:latin typeface="Urdu Typesetting" panose="03020402040406030203" pitchFamily="66" charset="-78"/>
                <a:cs typeface="Urdu Typesetting" panose="03020402040406030203" pitchFamily="66" charset="-78"/>
              </a:rPr>
              <a:t>اپنے آپ کو؟</a:t>
            </a:r>
          </a:p>
          <a:p>
            <a:pPr algn="r"/>
            <a:r>
              <a:rPr lang="ar-AE" altLang="de-DE" sz="2400" dirty="0">
                <a:latin typeface="Urdu Typesetting" panose="03020402040406030203" pitchFamily="66" charset="-78"/>
                <a:cs typeface="Urdu Typesetting" panose="03020402040406030203" pitchFamily="66" charset="-78"/>
              </a:rPr>
              <a:t>کوئی اور شخص یا دوسرے لوگ؟</a:t>
            </a:r>
          </a:p>
          <a:p>
            <a:pPr algn="r"/>
            <a:r>
              <a:rPr lang="ar-AE" altLang="de-DE" sz="2400" dirty="0">
                <a:latin typeface="Urdu Typesetting" panose="03020402040406030203" pitchFamily="66" charset="-78"/>
                <a:cs typeface="Urdu Typesetting" panose="03020402040406030203" pitchFamily="66" charset="-78"/>
              </a:rPr>
              <a:t>حالات یا </a:t>
            </a:r>
            <a:r>
              <a:rPr lang="ur-PK" altLang="de-DE" sz="2400" dirty="0">
                <a:latin typeface="Urdu Typesetting" panose="03020402040406030203" pitchFamily="66" charset="-78"/>
                <a:cs typeface="Urdu Typesetting" panose="03020402040406030203" pitchFamily="66" charset="-78"/>
              </a:rPr>
              <a:t>اتفاق</a:t>
            </a:r>
            <a:r>
              <a:rPr lang="ar-AE" altLang="de-DE" sz="2400" dirty="0">
                <a:latin typeface="Urdu Typesetting" panose="03020402040406030203" pitchFamily="66" charset="-78"/>
                <a:cs typeface="Urdu Typesetting" panose="03020402040406030203" pitchFamily="66" charset="-78"/>
              </a:rPr>
              <a:t>؟</a:t>
            </a:r>
            <a:endParaRPr lang="de-DE" altLang="de-DE" sz="2400" dirty="0">
              <a:latin typeface="Urdu Typesetting" panose="03020402040406030203" pitchFamily="66" charset="-78"/>
              <a:cs typeface="Urdu Typesetting" panose="03020402040406030203" pitchFamily="66" charset="-78"/>
            </a:endParaRPr>
          </a:p>
          <a:p>
            <a:pPr marL="184150" indent="-184150" eaLnBrk="1" hangingPunct="1">
              <a:buFontTx/>
              <a:buNone/>
            </a:pPr>
            <a:endParaRPr lang="de-DE" altLang="de-DE" sz="2400" dirty="0">
              <a:solidFill>
                <a:srgbClr val="004992"/>
              </a:solidFill>
              <a:latin typeface="Urdu Typesetting" panose="03020402040406030203" pitchFamily="66" charset="-78"/>
              <a:cs typeface="Urdu Typesetting" panose="03020402040406030203" pitchFamily="66" charset="-78"/>
            </a:endParaRPr>
          </a:p>
        </p:txBody>
      </p:sp>
      <p:pic>
        <p:nvPicPr>
          <p:cNvPr id="8" name="Picture 14" descr="haysophie flickr name DSCN3940 cc 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8995" y="3933056"/>
            <a:ext cx="2976808" cy="22326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r>
              <a:rPr lang="de-DE">
                <a:latin typeface="Urdu Typesetting" panose="03020402040406030203" pitchFamily="66" charset="-78"/>
                <a:cs typeface="Urdu Typesetting" panose="03020402040406030203" pitchFamily="66" charset="-78"/>
              </a:rPr>
              <a:t>Metacognitive Training 1 - Attribution</a:t>
            </a:r>
            <a:endParaRPr lang="de-DE" dirty="0">
              <a:latin typeface="Urdu Typesetting" panose="03020402040406030203" pitchFamily="66" charset="-78"/>
              <a:cs typeface="Urdu Typesetting" panose="03020402040406030203" pitchFamily="66" charset="-78"/>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Urdu Typesetting" panose="03020402040406030203" pitchFamily="66" charset="-78"/>
                <a:cs typeface="Urdu Typesetting" panose="03020402040406030203" pitchFamily="66" charset="-78"/>
              </a:rPr>
              <a:pPr/>
              <a:t>45</a:t>
            </a:fld>
            <a:endParaRPr lang="de-DE" dirty="0">
              <a:latin typeface="Urdu Typesetting" panose="03020402040406030203" pitchFamily="66" charset="-78"/>
              <a:cs typeface="Urdu Typesetting" panose="03020402040406030203" pitchFamily="66" charset="-78"/>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6258" name="Rectangle 2"/>
          <p:cNvSpPr>
            <a:spLocks noGrp="1" noChangeArrowheads="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ar-AE" altLang="de-DE" sz="3600" dirty="0">
                <a:latin typeface="Urdu Typesetting" panose="03020402040406030203" pitchFamily="66" charset="-78"/>
                <a:cs typeface="Urdu Typesetting" panose="03020402040406030203" pitchFamily="66" charset="-78"/>
              </a:rPr>
              <a:t>ایک دوست نے آپ کے کام میں آپ کی مدد کرنے سے انکار کر دیا۔</a:t>
            </a:r>
            <a:endParaRPr lang="de-DE" altLang="de-DE" sz="3600" dirty="0">
              <a:latin typeface="Urdu Typesetting" panose="03020402040406030203" pitchFamily="66" charset="-78"/>
              <a:cs typeface="Urdu Typesetting" panose="03020402040406030203" pitchFamily="66" charset="-78"/>
            </a:endParaRPr>
          </a:p>
        </p:txBody>
      </p:sp>
      <p:sp>
        <p:nvSpPr>
          <p:cNvPr id="96259" name="Rectangle 3"/>
          <p:cNvSpPr>
            <a:spLocks noGrp="1" noChangeArrowheads="1"/>
          </p:cNvSpPr>
          <p:nvPr>
            <p:ph idx="1"/>
          </p:nvPr>
        </p:nvSpPr>
        <p:spPr>
          <a:noFill/>
        </p:spPr>
        <p:txBody>
          <a:bodyPr/>
          <a:lstStyle/>
          <a:p>
            <a:pPr algn="r" eaLnBrk="1" hangingPunct="1"/>
            <a:r>
              <a:rPr lang="ur-PK" altLang="de-DE" sz="2400" dirty="0" smtClean="0">
                <a:solidFill>
                  <a:srgbClr val="004992"/>
                </a:solidFill>
                <a:latin typeface="Urdu Typesetting" panose="03020402040406030203" pitchFamily="66" charset="-78"/>
                <a:cs typeface="Urdu Typesetting" panose="03020402040406030203" pitchFamily="66" charset="-78"/>
              </a:rPr>
              <a:t>کیا وجہ تھی کہ آپ کے دوست نے آپ کی مدد نہیں کی؟</a:t>
            </a:r>
            <a:endParaRPr lang="de-DE" altLang="de-DE" sz="2400" dirty="0">
              <a:solidFill>
                <a:srgbClr val="004992"/>
              </a:solidFill>
              <a:latin typeface="Urdu Typesetting" panose="03020402040406030203" pitchFamily="66" charset="-78"/>
              <a:cs typeface="Urdu Typesetting" panose="03020402040406030203" pitchFamily="66" charset="-78"/>
            </a:endParaRPr>
          </a:p>
          <a:p>
            <a:pPr lvl="0" algn="r" defTabSz="914400" fontAlgn="base"/>
            <a:r>
              <a:rPr lang="ar-AE" altLang="de-DE" sz="2400" dirty="0">
                <a:solidFill>
                  <a:schemeClr val="tx1"/>
                </a:solidFill>
                <a:latin typeface="Urdu Typesetting" panose="03020402040406030203" pitchFamily="66" charset="-78"/>
                <a:cs typeface="Urdu Typesetting" panose="03020402040406030203" pitchFamily="66" charset="-78"/>
              </a:rPr>
              <a:t>اس واقعہ کی اصل وجہ کیا ہے؟</a:t>
            </a:r>
            <a:endParaRPr lang="de-DE" altLang="de-DE" sz="2400" dirty="0">
              <a:solidFill>
                <a:schemeClr val="tx1"/>
              </a:solidFill>
              <a:latin typeface="Urdu Typesetting" panose="03020402040406030203" pitchFamily="66" charset="-78"/>
              <a:cs typeface="Urdu Typesetting" panose="03020402040406030203" pitchFamily="66" charset="-78"/>
            </a:endParaRPr>
          </a:p>
          <a:p>
            <a:pPr lvl="0" defTabSz="914400" fontAlgn="base"/>
            <a:endParaRPr lang="de-DE" altLang="de-DE" sz="2400" dirty="0">
              <a:solidFill>
                <a:srgbClr val="336699"/>
              </a:solidFill>
              <a:latin typeface="Urdu Typesetting" panose="03020402040406030203" pitchFamily="66" charset="-78"/>
              <a:cs typeface="Urdu Typesetting" panose="03020402040406030203" pitchFamily="66" charset="-78"/>
            </a:endParaRPr>
          </a:p>
          <a:p>
            <a:pPr lvl="0" defTabSz="914400" fontAlgn="base"/>
            <a:endParaRPr lang="de-DE" altLang="de-DE" sz="2400" dirty="0">
              <a:solidFill>
                <a:srgbClr val="336699"/>
              </a:solidFill>
              <a:latin typeface="Urdu Typesetting" panose="03020402040406030203" pitchFamily="66" charset="-78"/>
              <a:cs typeface="Urdu Typesetting" panose="03020402040406030203" pitchFamily="66" charset="-78"/>
            </a:endParaRPr>
          </a:p>
          <a:p>
            <a:pPr algn="r"/>
            <a:r>
              <a:rPr lang="ar-AE" altLang="de-DE" sz="2400" dirty="0">
                <a:latin typeface="Urdu Typesetting" panose="03020402040406030203" pitchFamily="66" charset="-78"/>
                <a:cs typeface="Urdu Typesetting" panose="03020402040406030203" pitchFamily="66" charset="-78"/>
              </a:rPr>
              <a:t>اپنے آپ کو؟</a:t>
            </a:r>
          </a:p>
          <a:p>
            <a:pPr algn="r"/>
            <a:r>
              <a:rPr lang="ar-AE" altLang="de-DE" sz="2400" dirty="0">
                <a:latin typeface="Urdu Typesetting" panose="03020402040406030203" pitchFamily="66" charset="-78"/>
                <a:cs typeface="Urdu Typesetting" panose="03020402040406030203" pitchFamily="66" charset="-78"/>
              </a:rPr>
              <a:t>کوئی اور شخص یا دوسرے لوگ؟</a:t>
            </a:r>
          </a:p>
          <a:p>
            <a:pPr algn="r"/>
            <a:r>
              <a:rPr lang="ar-AE" altLang="de-DE" sz="2400" dirty="0">
                <a:latin typeface="Urdu Typesetting" panose="03020402040406030203" pitchFamily="66" charset="-78"/>
                <a:cs typeface="Urdu Typesetting" panose="03020402040406030203" pitchFamily="66" charset="-78"/>
              </a:rPr>
              <a:t>حالات یا </a:t>
            </a:r>
            <a:r>
              <a:rPr lang="ur-PK" altLang="de-DE" sz="2400" dirty="0">
                <a:latin typeface="Urdu Typesetting" panose="03020402040406030203" pitchFamily="66" charset="-78"/>
                <a:cs typeface="Urdu Typesetting" panose="03020402040406030203" pitchFamily="66" charset="-78"/>
              </a:rPr>
              <a:t>اتفاق</a:t>
            </a:r>
            <a:r>
              <a:rPr lang="ar-AE" altLang="de-DE" sz="2400" dirty="0">
                <a:latin typeface="Urdu Typesetting" panose="03020402040406030203" pitchFamily="66" charset="-78"/>
                <a:cs typeface="Urdu Typesetting" panose="03020402040406030203" pitchFamily="66" charset="-78"/>
              </a:rPr>
              <a:t>؟</a:t>
            </a:r>
            <a:endParaRPr lang="de-DE" altLang="de-DE" sz="2400" dirty="0">
              <a:latin typeface="Urdu Typesetting" panose="03020402040406030203" pitchFamily="66" charset="-78"/>
              <a:cs typeface="Urdu Typesetting" panose="03020402040406030203" pitchFamily="66" charset="-78"/>
            </a:endParaRPr>
          </a:p>
          <a:p>
            <a:pPr eaLnBrk="1" hangingPunct="1"/>
            <a:endParaRPr lang="de-DE" altLang="de-DE" sz="2400" dirty="0">
              <a:solidFill>
                <a:srgbClr val="004992"/>
              </a:solidFill>
              <a:latin typeface="Urdu Typesetting" panose="03020402040406030203" pitchFamily="66" charset="-78"/>
              <a:cs typeface="Urdu Typesetting" panose="03020402040406030203" pitchFamily="66" charset="-78"/>
            </a:endParaRPr>
          </a:p>
        </p:txBody>
      </p:sp>
      <p:sp>
        <p:nvSpPr>
          <p:cNvPr id="96260" name="Rectangle 4"/>
          <p:cNvSpPr>
            <a:spLocks noChangeArrowheads="1"/>
          </p:cNvSpPr>
          <p:nvPr/>
        </p:nvSpPr>
        <p:spPr bwMode="auto">
          <a:xfrm>
            <a:off x="1219518" y="3200400"/>
            <a:ext cx="5792708"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buClrTx/>
            </a:pPr>
            <a:endParaRPr lang="de-DE" altLang="de-DE" sz="2000">
              <a:latin typeface="Urdu Typesetting" panose="03020402040406030203" pitchFamily="66" charset="-78"/>
              <a:cs typeface="Urdu Typesetting" panose="03020402040406030203" pitchFamily="66" charset="-78"/>
            </a:endParaRPr>
          </a:p>
        </p:txBody>
      </p:sp>
      <p:pic>
        <p:nvPicPr>
          <p:cNvPr id="9" name="Picture 12" descr="Katrin Z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85019" y="3573016"/>
            <a:ext cx="2784141" cy="27841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r>
              <a:rPr lang="de-DE">
                <a:latin typeface="Urdu Typesetting" panose="03020402040406030203" pitchFamily="66" charset="-78"/>
                <a:cs typeface="Urdu Typesetting" panose="03020402040406030203" pitchFamily="66" charset="-78"/>
              </a:rPr>
              <a:t>Metacognitive Training 1 - Attribution</a:t>
            </a:r>
            <a:endParaRPr lang="de-DE" dirty="0">
              <a:latin typeface="Urdu Typesetting" panose="03020402040406030203" pitchFamily="66" charset="-78"/>
              <a:cs typeface="Urdu Typesetting" panose="03020402040406030203" pitchFamily="66" charset="-78"/>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Urdu Typesetting" panose="03020402040406030203" pitchFamily="66" charset="-78"/>
                <a:cs typeface="Urdu Typesetting" panose="03020402040406030203" pitchFamily="66" charset="-78"/>
              </a:rPr>
              <a:pPr/>
              <a:t>46</a:t>
            </a:fld>
            <a:endParaRPr lang="de-DE" dirty="0">
              <a:latin typeface="Urdu Typesetting" panose="03020402040406030203" pitchFamily="66" charset="-78"/>
              <a:cs typeface="Urdu Typesetting" panose="03020402040406030203" pitchFamily="66" charset="-78"/>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8306" name="Rectangle 2"/>
          <p:cNvSpPr>
            <a:spLocks noGrp="1" noChangeArrowheads="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ar-AE" altLang="de-DE" sz="3600" dirty="0">
                <a:latin typeface="Urdu Typesetting" panose="03020402040406030203" pitchFamily="66" charset="-78"/>
                <a:cs typeface="Urdu Typesetting" panose="03020402040406030203" pitchFamily="66" charset="-78"/>
              </a:rPr>
              <a:t>ایک دوست نے آپ کو تحفہ دے کر حیران کر دیا ہے۔</a:t>
            </a:r>
            <a:endParaRPr lang="de-DE" altLang="de-DE" sz="3600" dirty="0">
              <a:latin typeface="Urdu Typesetting" panose="03020402040406030203" pitchFamily="66" charset="-78"/>
              <a:cs typeface="Urdu Typesetting" panose="03020402040406030203" pitchFamily="66" charset="-78"/>
            </a:endParaRPr>
          </a:p>
        </p:txBody>
      </p:sp>
      <p:sp>
        <p:nvSpPr>
          <p:cNvPr id="98307" name="Rectangle 3"/>
          <p:cNvSpPr>
            <a:spLocks noGrp="1" noChangeArrowheads="1"/>
          </p:cNvSpPr>
          <p:nvPr>
            <p:ph idx="1"/>
          </p:nvPr>
        </p:nvSpPr>
        <p:spPr>
          <a:noFill/>
        </p:spPr>
        <p:txBody>
          <a:bodyPr/>
          <a:lstStyle/>
          <a:p>
            <a:pPr marL="184150" indent="-184150" algn="r" eaLnBrk="1" hangingPunct="1">
              <a:buFontTx/>
              <a:buNone/>
            </a:pPr>
            <a:r>
              <a:rPr lang="ur-PK" altLang="de-DE" sz="2400" dirty="0" smtClean="0">
                <a:solidFill>
                  <a:srgbClr val="004992"/>
                </a:solidFill>
                <a:latin typeface="Urdu Typesetting" panose="03020402040406030203" pitchFamily="66" charset="-78"/>
                <a:cs typeface="Urdu Typesetting" panose="03020402040406030203" pitchFamily="66" charset="-78"/>
              </a:rPr>
              <a:t>آپ کے دوست نے آپ کو تحفہ کیوں دیا؟</a:t>
            </a:r>
            <a:endParaRPr lang="de-DE" altLang="de-DE" sz="2400" dirty="0">
              <a:solidFill>
                <a:srgbClr val="004992"/>
              </a:solidFill>
              <a:latin typeface="Urdu Typesetting" panose="03020402040406030203" pitchFamily="66" charset="-78"/>
              <a:cs typeface="Urdu Typesetting" panose="03020402040406030203" pitchFamily="66" charset="-78"/>
            </a:endParaRPr>
          </a:p>
          <a:p>
            <a:pPr lvl="0" algn="r" defTabSz="914400" fontAlgn="base"/>
            <a:r>
              <a:rPr lang="ar-AE" altLang="de-DE" sz="2400" dirty="0">
                <a:solidFill>
                  <a:schemeClr val="tx1"/>
                </a:solidFill>
                <a:latin typeface="Urdu Typesetting" panose="03020402040406030203" pitchFamily="66" charset="-78"/>
                <a:cs typeface="Urdu Typesetting" panose="03020402040406030203" pitchFamily="66" charset="-78"/>
              </a:rPr>
              <a:t>اس واقعہ کی اصل وجہ کیا ہے؟</a:t>
            </a:r>
            <a:endParaRPr lang="de-DE" altLang="de-DE" sz="2400" dirty="0">
              <a:solidFill>
                <a:schemeClr val="tx1"/>
              </a:solidFill>
              <a:latin typeface="Urdu Typesetting" panose="03020402040406030203" pitchFamily="66" charset="-78"/>
              <a:cs typeface="Urdu Typesetting" panose="03020402040406030203" pitchFamily="66" charset="-78"/>
            </a:endParaRPr>
          </a:p>
          <a:p>
            <a:pPr lvl="0" defTabSz="914400" fontAlgn="base"/>
            <a:endParaRPr lang="de-DE" altLang="de-DE" sz="2400" dirty="0">
              <a:solidFill>
                <a:srgbClr val="336699"/>
              </a:solidFill>
              <a:latin typeface="Urdu Typesetting" panose="03020402040406030203" pitchFamily="66" charset="-78"/>
              <a:cs typeface="Urdu Typesetting" panose="03020402040406030203" pitchFamily="66" charset="-78"/>
            </a:endParaRPr>
          </a:p>
          <a:p>
            <a:pPr lvl="0" defTabSz="914400" fontAlgn="base"/>
            <a:endParaRPr lang="de-DE" altLang="de-DE" sz="2400" dirty="0">
              <a:solidFill>
                <a:srgbClr val="004992"/>
              </a:solidFill>
              <a:latin typeface="Urdu Typesetting" panose="03020402040406030203" pitchFamily="66" charset="-78"/>
              <a:cs typeface="Urdu Typesetting" panose="03020402040406030203" pitchFamily="66" charset="-78"/>
            </a:endParaRPr>
          </a:p>
          <a:p>
            <a:pPr algn="r"/>
            <a:r>
              <a:rPr lang="ar-AE" altLang="de-DE" sz="2400" dirty="0">
                <a:latin typeface="Urdu Typesetting" panose="03020402040406030203" pitchFamily="66" charset="-78"/>
                <a:cs typeface="Urdu Typesetting" panose="03020402040406030203" pitchFamily="66" charset="-78"/>
              </a:rPr>
              <a:t>اپنے آپ کو؟</a:t>
            </a:r>
          </a:p>
          <a:p>
            <a:pPr algn="r"/>
            <a:r>
              <a:rPr lang="ar-AE" altLang="de-DE" sz="2400" dirty="0">
                <a:latin typeface="Urdu Typesetting" panose="03020402040406030203" pitchFamily="66" charset="-78"/>
                <a:cs typeface="Urdu Typesetting" panose="03020402040406030203" pitchFamily="66" charset="-78"/>
              </a:rPr>
              <a:t>کوئی اور شخص یا دوسرے لوگ؟</a:t>
            </a:r>
          </a:p>
          <a:p>
            <a:pPr algn="r"/>
            <a:r>
              <a:rPr lang="ar-AE" altLang="de-DE" sz="2400" dirty="0">
                <a:latin typeface="Urdu Typesetting" panose="03020402040406030203" pitchFamily="66" charset="-78"/>
                <a:cs typeface="Urdu Typesetting" panose="03020402040406030203" pitchFamily="66" charset="-78"/>
              </a:rPr>
              <a:t>حالات یا </a:t>
            </a:r>
            <a:r>
              <a:rPr lang="ur-PK" altLang="de-DE" sz="2400" dirty="0">
                <a:latin typeface="Urdu Typesetting" panose="03020402040406030203" pitchFamily="66" charset="-78"/>
                <a:cs typeface="Urdu Typesetting" panose="03020402040406030203" pitchFamily="66" charset="-78"/>
              </a:rPr>
              <a:t>اتفاق</a:t>
            </a:r>
            <a:r>
              <a:rPr lang="ar-AE" altLang="de-DE" sz="2400" dirty="0">
                <a:latin typeface="Urdu Typesetting" panose="03020402040406030203" pitchFamily="66" charset="-78"/>
                <a:cs typeface="Urdu Typesetting" panose="03020402040406030203" pitchFamily="66" charset="-78"/>
              </a:rPr>
              <a:t>؟</a:t>
            </a:r>
            <a:endParaRPr lang="de-DE" altLang="de-DE" sz="2400" dirty="0">
              <a:latin typeface="Urdu Typesetting" panose="03020402040406030203" pitchFamily="66" charset="-78"/>
              <a:cs typeface="Urdu Typesetting" panose="03020402040406030203" pitchFamily="66" charset="-78"/>
            </a:endParaRPr>
          </a:p>
          <a:p>
            <a:pPr marL="184150" indent="-184150" eaLnBrk="1" hangingPunct="1">
              <a:buFontTx/>
              <a:buNone/>
            </a:pPr>
            <a:endParaRPr lang="de-DE" altLang="de-DE" sz="2400" dirty="0">
              <a:solidFill>
                <a:srgbClr val="004992"/>
              </a:solidFill>
              <a:latin typeface="Urdu Typesetting" panose="03020402040406030203" pitchFamily="66" charset="-78"/>
              <a:cs typeface="Urdu Typesetting" panose="03020402040406030203" pitchFamily="66" charset="-78"/>
            </a:endParaRPr>
          </a:p>
        </p:txBody>
      </p:sp>
      <p:pic>
        <p:nvPicPr>
          <p:cNvPr id="8" name="Picture 18" descr="penmachine - flickr - Big Present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8995" y="3933056"/>
            <a:ext cx="3465885" cy="2238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r>
              <a:rPr lang="de-DE">
                <a:latin typeface="Urdu Typesetting" panose="03020402040406030203" pitchFamily="66" charset="-78"/>
                <a:cs typeface="Urdu Typesetting" panose="03020402040406030203" pitchFamily="66" charset="-78"/>
              </a:rPr>
              <a:t>Metacognitive Training 1 - Attribution</a:t>
            </a:r>
            <a:endParaRPr lang="de-DE" dirty="0">
              <a:latin typeface="Urdu Typesetting" panose="03020402040406030203" pitchFamily="66" charset="-78"/>
              <a:cs typeface="Urdu Typesetting" panose="03020402040406030203" pitchFamily="66" charset="-78"/>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Urdu Typesetting" panose="03020402040406030203" pitchFamily="66" charset="-78"/>
                <a:cs typeface="Urdu Typesetting" panose="03020402040406030203" pitchFamily="66" charset="-78"/>
              </a:rPr>
              <a:pPr/>
              <a:t>47</a:t>
            </a:fld>
            <a:endParaRPr lang="de-DE" dirty="0">
              <a:latin typeface="Urdu Typesetting" panose="03020402040406030203" pitchFamily="66" charset="-78"/>
              <a:cs typeface="Urdu Typesetting" panose="03020402040406030203" pitchFamily="66" charset="-78"/>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0354" name="Rectangle 2"/>
          <p:cNvSpPr>
            <a:spLocks noGrp="1" noChangeArrowheads="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ar-AE" altLang="de-DE" sz="3600" dirty="0">
                <a:latin typeface="Urdu Typesetting" panose="03020402040406030203" pitchFamily="66" charset="-78"/>
                <a:cs typeface="Urdu Typesetting" panose="03020402040406030203" pitchFamily="66" charset="-78"/>
              </a:rPr>
              <a:t>ایک دوست کہتا ہے کہ تم بیوقوف ہو۔</a:t>
            </a:r>
            <a:endParaRPr lang="de-DE" altLang="de-DE" sz="3600" dirty="0">
              <a:latin typeface="Urdu Typesetting" panose="03020402040406030203" pitchFamily="66" charset="-78"/>
              <a:cs typeface="Urdu Typesetting" panose="03020402040406030203" pitchFamily="66" charset="-78"/>
            </a:endParaRPr>
          </a:p>
        </p:txBody>
      </p:sp>
      <p:sp>
        <p:nvSpPr>
          <p:cNvPr id="100355" name="Rectangle 3"/>
          <p:cNvSpPr>
            <a:spLocks noGrp="1" noChangeArrowheads="1"/>
          </p:cNvSpPr>
          <p:nvPr>
            <p:ph idx="1"/>
          </p:nvPr>
        </p:nvSpPr>
        <p:spPr>
          <a:noFill/>
        </p:spPr>
        <p:txBody>
          <a:bodyPr/>
          <a:lstStyle/>
          <a:p>
            <a:pPr marL="184150" indent="-184150" algn="r"/>
            <a:r>
              <a:rPr lang="ar-AE" altLang="de-DE" sz="2400" dirty="0">
                <a:solidFill>
                  <a:srgbClr val="004992"/>
                </a:solidFill>
                <a:latin typeface="Urdu Typesetting" panose="03020402040406030203" pitchFamily="66" charset="-78"/>
                <a:cs typeface="Urdu Typesetting" panose="03020402040406030203" pitchFamily="66" charset="-78"/>
              </a:rPr>
              <a:t>آپ کے دوست </a:t>
            </a:r>
            <a:r>
              <a:rPr lang="ar-AE" altLang="de-DE" sz="2400" dirty="0" smtClean="0">
                <a:solidFill>
                  <a:srgbClr val="004992"/>
                </a:solidFill>
                <a:latin typeface="Urdu Typesetting" panose="03020402040406030203" pitchFamily="66" charset="-78"/>
                <a:cs typeface="Urdu Typesetting" panose="03020402040406030203" pitchFamily="66" charset="-78"/>
              </a:rPr>
              <a:t>ک</a:t>
            </a:r>
            <a:r>
              <a:rPr lang="ur-PK" altLang="de-DE" sz="2400" dirty="0" smtClean="0">
                <a:solidFill>
                  <a:srgbClr val="004992"/>
                </a:solidFill>
                <a:latin typeface="Urdu Typesetting" panose="03020402040406030203" pitchFamily="66" charset="-78"/>
                <a:cs typeface="Urdu Typesetting" panose="03020402040406030203" pitchFamily="66" charset="-78"/>
              </a:rPr>
              <a:t>ے ایسا</a:t>
            </a:r>
            <a:r>
              <a:rPr lang="ar-AE" altLang="de-DE" sz="2400" dirty="0" smtClean="0">
                <a:solidFill>
                  <a:srgbClr val="004992"/>
                </a:solidFill>
                <a:latin typeface="Urdu Typesetting" panose="03020402040406030203" pitchFamily="66" charset="-78"/>
                <a:cs typeface="Urdu Typesetting" panose="03020402040406030203" pitchFamily="66" charset="-78"/>
              </a:rPr>
              <a:t> </a:t>
            </a:r>
            <a:r>
              <a:rPr lang="ar-AE" altLang="de-DE" sz="2400" dirty="0">
                <a:solidFill>
                  <a:srgbClr val="004992"/>
                </a:solidFill>
                <a:latin typeface="Urdu Typesetting" panose="03020402040406030203" pitchFamily="66" charset="-78"/>
                <a:cs typeface="Urdu Typesetting" panose="03020402040406030203" pitchFamily="66" charset="-78"/>
              </a:rPr>
              <a:t>کہنے کی وجہ کیا ہے</a:t>
            </a:r>
            <a:r>
              <a:rPr lang="ar-AE" altLang="de-DE" sz="2400" dirty="0" smtClean="0">
                <a:solidFill>
                  <a:srgbClr val="004992"/>
                </a:solidFill>
                <a:latin typeface="Urdu Typesetting" panose="03020402040406030203" pitchFamily="66" charset="-78"/>
                <a:cs typeface="Urdu Typesetting" panose="03020402040406030203" pitchFamily="66" charset="-78"/>
              </a:rPr>
              <a:t>؟</a:t>
            </a:r>
            <a:endParaRPr lang="ur-PK" altLang="de-DE" sz="2400" dirty="0" smtClean="0">
              <a:solidFill>
                <a:srgbClr val="004992"/>
              </a:solidFill>
              <a:latin typeface="Urdu Typesetting" panose="03020402040406030203" pitchFamily="66" charset="-78"/>
              <a:cs typeface="Urdu Typesetting" panose="03020402040406030203" pitchFamily="66" charset="-78"/>
            </a:endParaRPr>
          </a:p>
          <a:p>
            <a:pPr marL="184150" indent="-184150" algn="r"/>
            <a:r>
              <a:rPr lang="ar-AE" altLang="de-DE" sz="2400" dirty="0" smtClean="0">
                <a:solidFill>
                  <a:schemeClr val="tx1"/>
                </a:solidFill>
                <a:latin typeface="Urdu Typesetting" panose="03020402040406030203" pitchFamily="66" charset="-78"/>
                <a:cs typeface="Urdu Typesetting" panose="03020402040406030203" pitchFamily="66" charset="-78"/>
              </a:rPr>
              <a:t>اس </a:t>
            </a:r>
            <a:r>
              <a:rPr lang="ar-AE" altLang="de-DE" sz="2400" dirty="0">
                <a:solidFill>
                  <a:schemeClr val="tx1"/>
                </a:solidFill>
                <a:latin typeface="Urdu Typesetting" panose="03020402040406030203" pitchFamily="66" charset="-78"/>
                <a:cs typeface="Urdu Typesetting" panose="03020402040406030203" pitchFamily="66" charset="-78"/>
              </a:rPr>
              <a:t>واقعہ کی اصل وجہ کیا ہے؟</a:t>
            </a:r>
            <a:endParaRPr lang="de-DE" altLang="de-DE" sz="2400" dirty="0">
              <a:solidFill>
                <a:schemeClr val="tx1"/>
              </a:solidFill>
              <a:latin typeface="Urdu Typesetting" panose="03020402040406030203" pitchFamily="66" charset="-78"/>
              <a:cs typeface="Urdu Typesetting" panose="03020402040406030203" pitchFamily="66" charset="-78"/>
            </a:endParaRPr>
          </a:p>
          <a:p>
            <a:pPr lvl="0" defTabSz="914400" fontAlgn="base"/>
            <a:endParaRPr lang="de-DE" altLang="de-DE" sz="2400" dirty="0">
              <a:solidFill>
                <a:srgbClr val="336699"/>
              </a:solidFill>
              <a:latin typeface="Urdu Typesetting" panose="03020402040406030203" pitchFamily="66" charset="-78"/>
              <a:cs typeface="Urdu Typesetting" panose="03020402040406030203" pitchFamily="66" charset="-78"/>
            </a:endParaRPr>
          </a:p>
          <a:p>
            <a:pPr lvl="0" defTabSz="914400" fontAlgn="base"/>
            <a:endParaRPr lang="de-DE" altLang="de-DE" sz="2400" dirty="0">
              <a:solidFill>
                <a:srgbClr val="004992"/>
              </a:solidFill>
              <a:latin typeface="Urdu Typesetting" panose="03020402040406030203" pitchFamily="66" charset="-78"/>
              <a:cs typeface="Urdu Typesetting" panose="03020402040406030203" pitchFamily="66" charset="-78"/>
            </a:endParaRPr>
          </a:p>
          <a:p>
            <a:pPr algn="r"/>
            <a:r>
              <a:rPr lang="ar-AE" altLang="de-DE" sz="2400" dirty="0">
                <a:latin typeface="Urdu Typesetting" panose="03020402040406030203" pitchFamily="66" charset="-78"/>
                <a:cs typeface="Urdu Typesetting" panose="03020402040406030203" pitchFamily="66" charset="-78"/>
              </a:rPr>
              <a:t>اپنے آپ کو؟</a:t>
            </a:r>
          </a:p>
          <a:p>
            <a:pPr algn="r"/>
            <a:r>
              <a:rPr lang="ar-AE" altLang="de-DE" sz="2400" dirty="0">
                <a:latin typeface="Urdu Typesetting" panose="03020402040406030203" pitchFamily="66" charset="-78"/>
                <a:cs typeface="Urdu Typesetting" panose="03020402040406030203" pitchFamily="66" charset="-78"/>
              </a:rPr>
              <a:t>کوئی اور شخص یا دوسرے لوگ؟</a:t>
            </a:r>
          </a:p>
          <a:p>
            <a:pPr algn="r"/>
            <a:r>
              <a:rPr lang="ar-AE" altLang="de-DE" sz="2400" dirty="0">
                <a:latin typeface="Urdu Typesetting" panose="03020402040406030203" pitchFamily="66" charset="-78"/>
                <a:cs typeface="Urdu Typesetting" panose="03020402040406030203" pitchFamily="66" charset="-78"/>
              </a:rPr>
              <a:t>حالات یا </a:t>
            </a:r>
            <a:r>
              <a:rPr lang="ur-PK" altLang="de-DE" sz="2400" dirty="0">
                <a:latin typeface="Urdu Typesetting" panose="03020402040406030203" pitchFamily="66" charset="-78"/>
                <a:cs typeface="Urdu Typesetting" panose="03020402040406030203" pitchFamily="66" charset="-78"/>
              </a:rPr>
              <a:t>اتفاق</a:t>
            </a:r>
            <a:r>
              <a:rPr lang="ar-AE" altLang="de-DE" sz="2400" dirty="0">
                <a:latin typeface="Urdu Typesetting" panose="03020402040406030203" pitchFamily="66" charset="-78"/>
                <a:cs typeface="Urdu Typesetting" panose="03020402040406030203" pitchFamily="66" charset="-78"/>
              </a:rPr>
              <a:t>؟</a:t>
            </a:r>
            <a:endParaRPr lang="de-DE" altLang="de-DE" sz="2400" dirty="0">
              <a:latin typeface="Urdu Typesetting" panose="03020402040406030203" pitchFamily="66" charset="-78"/>
              <a:cs typeface="Urdu Typesetting" panose="03020402040406030203" pitchFamily="66" charset="-78"/>
            </a:endParaRPr>
          </a:p>
          <a:p>
            <a:pPr marL="184150" indent="-184150" eaLnBrk="1" hangingPunct="1">
              <a:buFontTx/>
              <a:buNone/>
            </a:pPr>
            <a:endParaRPr lang="de-DE" altLang="de-DE" sz="2400" dirty="0">
              <a:solidFill>
                <a:srgbClr val="004992"/>
              </a:solidFill>
              <a:latin typeface="Urdu Typesetting" panose="03020402040406030203" pitchFamily="66" charset="-78"/>
              <a:cs typeface="Urdu Typesetting" panose="03020402040406030203" pitchFamily="66" charset="-78"/>
            </a:endParaRPr>
          </a:p>
        </p:txBody>
      </p:sp>
      <p:sp>
        <p:nvSpPr>
          <p:cNvPr id="100356" name="Rectangle 4"/>
          <p:cNvSpPr>
            <a:spLocks noChangeArrowheads="1"/>
          </p:cNvSpPr>
          <p:nvPr/>
        </p:nvSpPr>
        <p:spPr bwMode="auto">
          <a:xfrm>
            <a:off x="1219518" y="3200400"/>
            <a:ext cx="5792708"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buClrTx/>
            </a:pPr>
            <a:endParaRPr lang="de-DE" altLang="de-DE" sz="2000">
              <a:latin typeface="Urdu Typesetting" panose="03020402040406030203" pitchFamily="66" charset="-78"/>
              <a:cs typeface="Urdu Typesetting" panose="03020402040406030203" pitchFamily="66" charset="-78"/>
            </a:endParaRPr>
          </a:p>
        </p:txBody>
      </p:sp>
      <p:pic>
        <p:nvPicPr>
          <p:cNvPr id="9" name="Picture 17" descr="Simon Pais - flickr - Stupid Me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003" y="4077072"/>
            <a:ext cx="3072082" cy="2201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r>
              <a:rPr lang="de-DE">
                <a:latin typeface="Urdu Typesetting" panose="03020402040406030203" pitchFamily="66" charset="-78"/>
                <a:cs typeface="Urdu Typesetting" panose="03020402040406030203" pitchFamily="66" charset="-78"/>
              </a:rPr>
              <a:t>Metacognitive Training 1 - Attribution</a:t>
            </a:r>
            <a:endParaRPr lang="de-DE" dirty="0">
              <a:latin typeface="Urdu Typesetting" panose="03020402040406030203" pitchFamily="66" charset="-78"/>
              <a:cs typeface="Urdu Typesetting" panose="03020402040406030203" pitchFamily="66" charset="-78"/>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Urdu Typesetting" panose="03020402040406030203" pitchFamily="66" charset="-78"/>
                <a:cs typeface="Urdu Typesetting" panose="03020402040406030203" pitchFamily="66" charset="-78"/>
              </a:rPr>
              <a:pPr/>
              <a:t>48</a:t>
            </a:fld>
            <a:endParaRPr lang="de-DE" dirty="0">
              <a:latin typeface="Urdu Typesetting" panose="03020402040406030203" pitchFamily="66" charset="-78"/>
              <a:cs typeface="Urdu Typesetting" panose="03020402040406030203" pitchFamily="66" charset="-78"/>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02" name="Rectangle 2"/>
          <p:cNvSpPr>
            <a:spLocks noGrp="1" noChangeArrowheads="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ur-PK" altLang="de-DE" sz="3600" dirty="0" smtClean="0">
                <a:latin typeface="Urdu Typesetting" panose="03020402040406030203" pitchFamily="66" charset="-78"/>
                <a:cs typeface="Urdu Typesetting" panose="03020402040406030203" pitchFamily="66" charset="-78"/>
              </a:rPr>
              <a:t>آپ کے پڑوسی کا بچہ رونے لگا جب آپ نے اسے اٹھایا۔</a:t>
            </a:r>
            <a:endParaRPr lang="de-DE" altLang="de-DE" sz="3600" dirty="0">
              <a:latin typeface="Urdu Typesetting" panose="03020402040406030203" pitchFamily="66" charset="-78"/>
              <a:cs typeface="Urdu Typesetting" panose="03020402040406030203" pitchFamily="66" charset="-78"/>
            </a:endParaRPr>
          </a:p>
        </p:txBody>
      </p:sp>
      <p:sp>
        <p:nvSpPr>
          <p:cNvPr id="102403" name="Rectangle 3"/>
          <p:cNvSpPr>
            <a:spLocks noGrp="1" noChangeArrowheads="1"/>
          </p:cNvSpPr>
          <p:nvPr>
            <p:ph idx="1"/>
          </p:nvPr>
        </p:nvSpPr>
        <p:spPr>
          <a:noFill/>
        </p:spPr>
        <p:txBody>
          <a:bodyPr/>
          <a:lstStyle/>
          <a:p>
            <a:pPr algn="r" eaLnBrk="1" hangingPunct="1"/>
            <a:r>
              <a:rPr lang="ur-PK" altLang="de-DE" sz="2400" dirty="0" smtClean="0">
                <a:solidFill>
                  <a:srgbClr val="004992"/>
                </a:solidFill>
                <a:latin typeface="Urdu Typesetting" panose="03020402040406030203" pitchFamily="66" charset="-78"/>
                <a:cs typeface="Urdu Typesetting" panose="03020402040406030203" pitchFamily="66" charset="-78"/>
              </a:rPr>
              <a:t>بچہ کیوں رع رہا ہے؟</a:t>
            </a:r>
            <a:endParaRPr lang="de-DE" altLang="de-DE" sz="2400" dirty="0">
              <a:solidFill>
                <a:srgbClr val="004992"/>
              </a:solidFill>
              <a:latin typeface="Urdu Typesetting" panose="03020402040406030203" pitchFamily="66" charset="-78"/>
              <a:cs typeface="Urdu Typesetting" panose="03020402040406030203" pitchFamily="66" charset="-78"/>
            </a:endParaRPr>
          </a:p>
          <a:p>
            <a:pPr lvl="0" algn="r" defTabSz="914400" fontAlgn="base"/>
            <a:r>
              <a:rPr lang="ar-AE" altLang="de-DE" sz="2400" dirty="0">
                <a:solidFill>
                  <a:schemeClr val="tx1"/>
                </a:solidFill>
                <a:latin typeface="Urdu Typesetting" panose="03020402040406030203" pitchFamily="66" charset="-78"/>
                <a:cs typeface="Urdu Typesetting" panose="03020402040406030203" pitchFamily="66" charset="-78"/>
              </a:rPr>
              <a:t>اس واقعہ کی اصل وجہ کیا ہے؟</a:t>
            </a:r>
            <a:endParaRPr lang="de-DE" altLang="de-DE" sz="2400" dirty="0">
              <a:solidFill>
                <a:schemeClr val="tx1"/>
              </a:solidFill>
              <a:latin typeface="Urdu Typesetting" panose="03020402040406030203" pitchFamily="66" charset="-78"/>
              <a:cs typeface="Urdu Typesetting" panose="03020402040406030203" pitchFamily="66" charset="-78"/>
            </a:endParaRPr>
          </a:p>
          <a:p>
            <a:pPr lvl="0" defTabSz="914400" fontAlgn="base"/>
            <a:endParaRPr lang="de-DE" altLang="de-DE" sz="2400" dirty="0">
              <a:solidFill>
                <a:srgbClr val="336699"/>
              </a:solidFill>
              <a:latin typeface="Urdu Typesetting" panose="03020402040406030203" pitchFamily="66" charset="-78"/>
              <a:cs typeface="Urdu Typesetting" panose="03020402040406030203" pitchFamily="66" charset="-78"/>
            </a:endParaRPr>
          </a:p>
          <a:p>
            <a:pPr lvl="0" defTabSz="914400" fontAlgn="base"/>
            <a:endParaRPr lang="de-DE" altLang="de-DE" sz="2400" dirty="0">
              <a:solidFill>
                <a:srgbClr val="004992"/>
              </a:solidFill>
              <a:latin typeface="Urdu Typesetting" panose="03020402040406030203" pitchFamily="66" charset="-78"/>
              <a:cs typeface="Urdu Typesetting" panose="03020402040406030203" pitchFamily="66" charset="-78"/>
            </a:endParaRPr>
          </a:p>
          <a:p>
            <a:pPr algn="r"/>
            <a:r>
              <a:rPr lang="ar-AE" altLang="de-DE" sz="2400" dirty="0">
                <a:latin typeface="Urdu Typesetting" panose="03020402040406030203" pitchFamily="66" charset="-78"/>
                <a:cs typeface="Urdu Typesetting" panose="03020402040406030203" pitchFamily="66" charset="-78"/>
              </a:rPr>
              <a:t>اپنے آپ کو؟</a:t>
            </a:r>
          </a:p>
          <a:p>
            <a:pPr algn="r"/>
            <a:r>
              <a:rPr lang="ar-AE" altLang="de-DE" sz="2400" dirty="0">
                <a:latin typeface="Urdu Typesetting" panose="03020402040406030203" pitchFamily="66" charset="-78"/>
                <a:cs typeface="Urdu Typesetting" panose="03020402040406030203" pitchFamily="66" charset="-78"/>
              </a:rPr>
              <a:t>کوئی اور شخص یا دوسرے لوگ؟</a:t>
            </a:r>
          </a:p>
          <a:p>
            <a:pPr algn="r"/>
            <a:r>
              <a:rPr lang="ar-AE" altLang="de-DE" sz="2400" dirty="0">
                <a:latin typeface="Urdu Typesetting" panose="03020402040406030203" pitchFamily="66" charset="-78"/>
                <a:cs typeface="Urdu Typesetting" panose="03020402040406030203" pitchFamily="66" charset="-78"/>
              </a:rPr>
              <a:t>حالات یا </a:t>
            </a:r>
            <a:r>
              <a:rPr lang="ur-PK" altLang="de-DE" sz="2400" dirty="0">
                <a:latin typeface="Urdu Typesetting" panose="03020402040406030203" pitchFamily="66" charset="-78"/>
                <a:cs typeface="Urdu Typesetting" panose="03020402040406030203" pitchFamily="66" charset="-78"/>
              </a:rPr>
              <a:t>اتفاق</a:t>
            </a:r>
            <a:r>
              <a:rPr lang="ar-AE" altLang="de-DE" sz="2400" dirty="0">
                <a:latin typeface="Urdu Typesetting" panose="03020402040406030203" pitchFamily="66" charset="-78"/>
                <a:cs typeface="Urdu Typesetting" panose="03020402040406030203" pitchFamily="66" charset="-78"/>
              </a:rPr>
              <a:t>؟</a:t>
            </a:r>
            <a:endParaRPr lang="de-DE" altLang="de-DE" sz="2400" dirty="0">
              <a:latin typeface="Urdu Typesetting" panose="03020402040406030203" pitchFamily="66" charset="-78"/>
              <a:cs typeface="Urdu Typesetting" panose="03020402040406030203" pitchFamily="66" charset="-78"/>
            </a:endParaRPr>
          </a:p>
          <a:p>
            <a:pPr eaLnBrk="1" hangingPunct="1"/>
            <a:endParaRPr lang="de-DE" altLang="de-DE" sz="2400" dirty="0">
              <a:solidFill>
                <a:srgbClr val="004992"/>
              </a:solidFill>
              <a:latin typeface="Urdu Typesetting" panose="03020402040406030203" pitchFamily="66" charset="-78"/>
              <a:cs typeface="Urdu Typesetting" panose="03020402040406030203" pitchFamily="66" charset="-78"/>
            </a:endParaRPr>
          </a:p>
        </p:txBody>
      </p:sp>
      <p:pic>
        <p:nvPicPr>
          <p:cNvPr id="8" name="Picture 8" descr="valentinapowers flickr Cry Baby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85019" y="3645024"/>
            <a:ext cx="3273219" cy="24549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r>
              <a:rPr lang="de-DE">
                <a:latin typeface="Urdu Typesetting" panose="03020402040406030203" pitchFamily="66" charset="-78"/>
                <a:cs typeface="Urdu Typesetting" panose="03020402040406030203" pitchFamily="66" charset="-78"/>
              </a:rPr>
              <a:t>Metacognitive Training 1 - Attribution</a:t>
            </a:r>
            <a:endParaRPr lang="de-DE" dirty="0">
              <a:latin typeface="Urdu Typesetting" panose="03020402040406030203" pitchFamily="66" charset="-78"/>
              <a:cs typeface="Urdu Typesetting" panose="03020402040406030203" pitchFamily="66" charset="-78"/>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Urdu Typesetting" panose="03020402040406030203" pitchFamily="66" charset="-78"/>
                <a:cs typeface="Urdu Typesetting" panose="03020402040406030203" pitchFamily="66" charset="-78"/>
              </a:rPr>
              <a:pPr/>
              <a:t>49</a:t>
            </a:fld>
            <a:endParaRPr lang="de-DE" dirty="0">
              <a:latin typeface="Urdu Typesetting" panose="03020402040406030203" pitchFamily="66" charset="-78"/>
              <a:cs typeface="Urdu Typesetting" panose="03020402040406030203" pitchFamily="66" charset="-78"/>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4450" name="Rectangle 2"/>
          <p:cNvSpPr>
            <a:spLocks noGrp="1" noChangeArrowheads="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ar-AE" altLang="de-DE" sz="3600" dirty="0">
                <a:latin typeface="Urdu Typesetting" panose="03020402040406030203" pitchFamily="66" charset="-78"/>
                <a:cs typeface="Urdu Typesetting" panose="03020402040406030203" pitchFamily="66" charset="-78"/>
              </a:rPr>
              <a:t>ایک دوست کہتا ہے کہ وہ آپ کی عزت نہیں کرتا۔</a:t>
            </a:r>
            <a:endParaRPr lang="de-DE" altLang="de-DE" sz="3600" dirty="0">
              <a:latin typeface="Urdu Typesetting" panose="03020402040406030203" pitchFamily="66" charset="-78"/>
              <a:cs typeface="Urdu Typesetting" panose="03020402040406030203" pitchFamily="66" charset="-78"/>
            </a:endParaRPr>
          </a:p>
        </p:txBody>
      </p:sp>
      <p:sp>
        <p:nvSpPr>
          <p:cNvPr id="104451" name="Rectangle 3"/>
          <p:cNvSpPr>
            <a:spLocks noGrp="1" noChangeArrowheads="1"/>
          </p:cNvSpPr>
          <p:nvPr>
            <p:ph idx="1"/>
          </p:nvPr>
        </p:nvSpPr>
        <p:spPr>
          <a:noFill/>
        </p:spPr>
        <p:txBody>
          <a:bodyPr/>
          <a:lstStyle/>
          <a:p>
            <a:pPr marL="184150" indent="-184150" algn="r"/>
            <a:r>
              <a:rPr lang="ar-AE" altLang="de-DE" sz="2400" dirty="0">
                <a:solidFill>
                  <a:srgbClr val="004992"/>
                </a:solidFill>
                <a:latin typeface="Urdu Typesetting" panose="03020402040406030203" pitchFamily="66" charset="-78"/>
                <a:cs typeface="Urdu Typesetting" panose="03020402040406030203" pitchFamily="66" charset="-78"/>
              </a:rPr>
              <a:t>آپ کے دوست ک</a:t>
            </a:r>
            <a:r>
              <a:rPr lang="ur-PK" altLang="de-DE" sz="2400" dirty="0">
                <a:solidFill>
                  <a:srgbClr val="004992"/>
                </a:solidFill>
                <a:latin typeface="Urdu Typesetting" panose="03020402040406030203" pitchFamily="66" charset="-78"/>
                <a:cs typeface="Urdu Typesetting" panose="03020402040406030203" pitchFamily="66" charset="-78"/>
              </a:rPr>
              <a:t>ے ایسا</a:t>
            </a:r>
            <a:r>
              <a:rPr lang="ar-AE" altLang="de-DE" sz="2400" dirty="0">
                <a:solidFill>
                  <a:srgbClr val="004992"/>
                </a:solidFill>
                <a:latin typeface="Urdu Typesetting" panose="03020402040406030203" pitchFamily="66" charset="-78"/>
                <a:cs typeface="Urdu Typesetting" panose="03020402040406030203" pitchFamily="66" charset="-78"/>
              </a:rPr>
              <a:t> کہنے کی وجہ کیا ہے؟</a:t>
            </a:r>
            <a:endParaRPr lang="ur-PK" altLang="de-DE" sz="2400" dirty="0">
              <a:solidFill>
                <a:srgbClr val="004992"/>
              </a:solidFill>
              <a:latin typeface="Urdu Typesetting" panose="03020402040406030203" pitchFamily="66" charset="-78"/>
              <a:cs typeface="Urdu Typesetting" panose="03020402040406030203" pitchFamily="66" charset="-78"/>
            </a:endParaRPr>
          </a:p>
          <a:p>
            <a:pPr lvl="0" algn="r" defTabSz="914400" fontAlgn="base"/>
            <a:r>
              <a:rPr lang="ar-AE" altLang="de-DE" sz="2400" dirty="0" smtClean="0">
                <a:solidFill>
                  <a:schemeClr val="tx1"/>
                </a:solidFill>
                <a:latin typeface="Urdu Typesetting" panose="03020402040406030203" pitchFamily="66" charset="-78"/>
                <a:cs typeface="Urdu Typesetting" panose="03020402040406030203" pitchFamily="66" charset="-78"/>
              </a:rPr>
              <a:t>اس </a:t>
            </a:r>
            <a:r>
              <a:rPr lang="ar-AE" altLang="de-DE" sz="2400" dirty="0">
                <a:solidFill>
                  <a:schemeClr val="tx1"/>
                </a:solidFill>
                <a:latin typeface="Urdu Typesetting" panose="03020402040406030203" pitchFamily="66" charset="-78"/>
                <a:cs typeface="Urdu Typesetting" panose="03020402040406030203" pitchFamily="66" charset="-78"/>
              </a:rPr>
              <a:t>واقعہ کی اصل وجہ کیا ہے؟</a:t>
            </a:r>
            <a:endParaRPr lang="de-DE" altLang="de-DE" sz="2400" dirty="0">
              <a:solidFill>
                <a:schemeClr val="tx1"/>
              </a:solidFill>
              <a:latin typeface="Urdu Typesetting" panose="03020402040406030203" pitchFamily="66" charset="-78"/>
              <a:cs typeface="Urdu Typesetting" panose="03020402040406030203" pitchFamily="66" charset="-78"/>
            </a:endParaRPr>
          </a:p>
          <a:p>
            <a:pPr lvl="0" defTabSz="914400" fontAlgn="base"/>
            <a:endParaRPr lang="de-DE" altLang="de-DE" sz="2400" dirty="0">
              <a:solidFill>
                <a:srgbClr val="336699"/>
              </a:solidFill>
              <a:latin typeface="Urdu Typesetting" panose="03020402040406030203" pitchFamily="66" charset="-78"/>
              <a:cs typeface="Urdu Typesetting" panose="03020402040406030203" pitchFamily="66" charset="-78"/>
            </a:endParaRPr>
          </a:p>
          <a:p>
            <a:pPr lvl="0" defTabSz="914400" fontAlgn="base"/>
            <a:endParaRPr lang="de-DE" altLang="de-DE" sz="2400" dirty="0">
              <a:solidFill>
                <a:srgbClr val="336699"/>
              </a:solidFill>
              <a:latin typeface="Urdu Typesetting" panose="03020402040406030203" pitchFamily="66" charset="-78"/>
              <a:cs typeface="Urdu Typesetting" panose="03020402040406030203" pitchFamily="66" charset="-78"/>
            </a:endParaRPr>
          </a:p>
          <a:p>
            <a:pPr algn="r"/>
            <a:r>
              <a:rPr lang="ar-AE" altLang="de-DE" sz="2400" dirty="0">
                <a:latin typeface="Urdu Typesetting" panose="03020402040406030203" pitchFamily="66" charset="-78"/>
                <a:cs typeface="Urdu Typesetting" panose="03020402040406030203" pitchFamily="66" charset="-78"/>
              </a:rPr>
              <a:t>اپنے آپ کو؟</a:t>
            </a:r>
          </a:p>
          <a:p>
            <a:pPr algn="r"/>
            <a:r>
              <a:rPr lang="ar-AE" altLang="de-DE" sz="2400" dirty="0">
                <a:latin typeface="Urdu Typesetting" panose="03020402040406030203" pitchFamily="66" charset="-78"/>
                <a:cs typeface="Urdu Typesetting" panose="03020402040406030203" pitchFamily="66" charset="-78"/>
              </a:rPr>
              <a:t>کوئی اور شخص یا دوسرے لوگ؟</a:t>
            </a:r>
          </a:p>
          <a:p>
            <a:pPr algn="r"/>
            <a:r>
              <a:rPr lang="ar-AE" altLang="de-DE" sz="2400" dirty="0">
                <a:latin typeface="Urdu Typesetting" panose="03020402040406030203" pitchFamily="66" charset="-78"/>
                <a:cs typeface="Urdu Typesetting" panose="03020402040406030203" pitchFamily="66" charset="-78"/>
              </a:rPr>
              <a:t>حالات یا </a:t>
            </a:r>
            <a:r>
              <a:rPr lang="ur-PK" altLang="de-DE" sz="2400" dirty="0">
                <a:latin typeface="Urdu Typesetting" panose="03020402040406030203" pitchFamily="66" charset="-78"/>
                <a:cs typeface="Urdu Typesetting" panose="03020402040406030203" pitchFamily="66" charset="-78"/>
              </a:rPr>
              <a:t>اتفاق</a:t>
            </a:r>
            <a:r>
              <a:rPr lang="ar-AE" altLang="de-DE" sz="2400" dirty="0">
                <a:latin typeface="Urdu Typesetting" panose="03020402040406030203" pitchFamily="66" charset="-78"/>
                <a:cs typeface="Urdu Typesetting" panose="03020402040406030203" pitchFamily="66" charset="-78"/>
              </a:rPr>
              <a:t>؟</a:t>
            </a:r>
            <a:endParaRPr lang="de-DE" altLang="de-DE" sz="2400" dirty="0">
              <a:latin typeface="Urdu Typesetting" panose="03020402040406030203" pitchFamily="66" charset="-78"/>
              <a:cs typeface="Urdu Typesetting" panose="03020402040406030203" pitchFamily="66" charset="-78"/>
            </a:endParaRPr>
          </a:p>
          <a:p>
            <a:pPr eaLnBrk="1" hangingPunct="1"/>
            <a:endParaRPr lang="de-DE" altLang="de-DE" sz="2400" dirty="0">
              <a:solidFill>
                <a:srgbClr val="004992"/>
              </a:solidFill>
              <a:latin typeface="Urdu Typesetting" panose="03020402040406030203" pitchFamily="66" charset="-78"/>
              <a:cs typeface="Urdu Typesetting" panose="03020402040406030203" pitchFamily="66" charset="-78"/>
            </a:endParaRPr>
          </a:p>
        </p:txBody>
      </p:sp>
      <p:pic>
        <p:nvPicPr>
          <p:cNvPr id="9" name="Picture 18" descr="Heidi Wittwer fotocommunity He Du! Gwealt ist keine Lösu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6987" y="3861048"/>
            <a:ext cx="3552693" cy="23666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r>
              <a:rPr lang="de-DE">
                <a:latin typeface="Urdu Typesetting" panose="03020402040406030203" pitchFamily="66" charset="-78"/>
                <a:cs typeface="Urdu Typesetting" panose="03020402040406030203" pitchFamily="66" charset="-78"/>
              </a:rPr>
              <a:t>Metacognitive Training 1 - Attribution</a:t>
            </a:r>
            <a:endParaRPr lang="de-DE" dirty="0">
              <a:latin typeface="Urdu Typesetting" panose="03020402040406030203" pitchFamily="66" charset="-78"/>
              <a:cs typeface="Urdu Typesetting" panose="03020402040406030203" pitchFamily="66" charset="-78"/>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Urdu Typesetting" panose="03020402040406030203" pitchFamily="66" charset="-78"/>
                <a:cs typeface="Urdu Typesetting" panose="03020402040406030203" pitchFamily="66" charset="-78"/>
              </a:rPr>
              <a:pPr/>
              <a:t>50</a:t>
            </a:fld>
            <a:endParaRPr lang="de-DE" dirty="0">
              <a:latin typeface="Urdu Typesetting" panose="03020402040406030203" pitchFamily="66" charset="-78"/>
              <a:cs typeface="Urdu Typesetting" panose="03020402040406030203" pitchFamily="66" charset="-78"/>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lgn="r" defTabSz="914400" fontAlgn="base"/>
            <a:r>
              <a:rPr lang="ar-AE" altLang="de-DE" sz="2400" b="1" dirty="0">
                <a:solidFill>
                  <a:srgbClr val="333333"/>
                </a:solidFill>
                <a:latin typeface="Urdu Typesetting" panose="03020402040406030203" pitchFamily="66" charset="-78"/>
                <a:cs typeface="Urdu Typesetting" panose="03020402040406030203" pitchFamily="66" charset="-78"/>
              </a:rPr>
              <a:t>سیکھنے کے مقاصد:</a:t>
            </a:r>
          </a:p>
          <a:p>
            <a:pPr lvl="0" algn="r" defTabSz="914400" fontAlgn="base"/>
            <a:r>
              <a:rPr lang="ar-AE" altLang="de-DE" sz="2400" dirty="0">
                <a:solidFill>
                  <a:srgbClr val="333333"/>
                </a:solidFill>
                <a:latin typeface="Urdu Typesetting" panose="03020402040406030203" pitchFamily="66" charset="-78"/>
                <a:cs typeface="Urdu Typesetting" panose="03020402040406030203" pitchFamily="66" charset="-78"/>
              </a:rPr>
              <a:t>ہمیشہ مختلف عوامل پر غور کریں جو کسی واقعہ کے نتائج میں حصہ ڈال سکتے ہیں (یعنی خود/دوسرے/حالات</a:t>
            </a:r>
            <a:r>
              <a:rPr lang="ar-AE" altLang="de-DE" sz="2400" dirty="0" smtClean="0">
                <a:solidFill>
                  <a:srgbClr val="333333"/>
                </a:solidFill>
                <a:latin typeface="Urdu Typesetting" panose="03020402040406030203" pitchFamily="66" charset="-78"/>
                <a:cs typeface="Urdu Typesetting" panose="03020402040406030203" pitchFamily="66" charset="-78"/>
              </a:rPr>
              <a:t>)۔</a:t>
            </a:r>
            <a:endParaRPr lang="ar-AE" altLang="de-DE" sz="2400" dirty="0">
              <a:solidFill>
                <a:srgbClr val="333333"/>
              </a:solidFill>
              <a:latin typeface="Urdu Typesetting" panose="03020402040406030203" pitchFamily="66" charset="-78"/>
              <a:cs typeface="Urdu Typesetting" panose="03020402040406030203" pitchFamily="66" charset="-78"/>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روزمرہ کی زندگی میں منتقل کریں۔</a:t>
            </a:r>
            <a:endParaRPr lang="en-US" sz="3600" dirty="0">
              <a:latin typeface="Urdu Typesetting" panose="03020402040406030203" pitchFamily="66" charset="-78"/>
              <a:cs typeface="Urdu Typesetting" panose="03020402040406030203" pitchFamily="66" charset="-78"/>
            </a:endParaRPr>
          </a:p>
        </p:txBody>
      </p:sp>
      <p:sp>
        <p:nvSpPr>
          <p:cNvPr id="4" name="Footer Placeholder 3"/>
          <p:cNvSpPr>
            <a:spLocks noGrp="1"/>
          </p:cNvSpPr>
          <p:nvPr>
            <p:ph type="ftr" sz="quarter" idx="11"/>
          </p:nvPr>
        </p:nvSpPr>
        <p:spPr/>
        <p:txBody>
          <a:bodyPr/>
          <a:lstStyle/>
          <a:p>
            <a:r>
              <a:rPr lang="de-DE">
                <a:latin typeface="Urdu Typesetting" panose="03020402040406030203" pitchFamily="66" charset="-78"/>
                <a:cs typeface="Urdu Typesetting" panose="03020402040406030203" pitchFamily="66" charset="-78"/>
              </a:rPr>
              <a:t>Metacognitive Training 1 - Attribution</a:t>
            </a:r>
            <a:endParaRPr lang="de-DE" dirty="0">
              <a:latin typeface="Urdu Typesetting" panose="03020402040406030203" pitchFamily="66" charset="-78"/>
              <a:cs typeface="Urdu Typesetting" panose="03020402040406030203" pitchFamily="66" charset="-78"/>
            </a:endParaRPr>
          </a:p>
        </p:txBody>
      </p:sp>
      <p:sp>
        <p:nvSpPr>
          <p:cNvPr id="5" name="Slide Number Placeholder 4"/>
          <p:cNvSpPr>
            <a:spLocks noGrp="1"/>
          </p:cNvSpPr>
          <p:nvPr>
            <p:ph type="sldNum" sz="quarter" idx="12"/>
          </p:nvPr>
        </p:nvSpPr>
        <p:spPr/>
        <p:txBody>
          <a:bodyPr/>
          <a:lstStyle/>
          <a:p>
            <a:fld id="{9B00EF49-7894-4F53-A8DD-F7DB3BFC5032}" type="slidenum">
              <a:rPr lang="de-DE" smtClean="0">
                <a:latin typeface="Urdu Typesetting" panose="03020402040406030203" pitchFamily="66" charset="-78"/>
                <a:cs typeface="Urdu Typesetting" panose="03020402040406030203" pitchFamily="66" charset="-78"/>
              </a:rPr>
              <a:pPr/>
              <a:t>51</a:t>
            </a:fld>
            <a:endParaRPr lang="de-DE" dirty="0">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81081398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lgn="r" defTabSz="914400" fontAlgn="base"/>
            <a:r>
              <a:rPr lang="ar-AE" altLang="de-DE" sz="2400" b="1" dirty="0">
                <a:solidFill>
                  <a:srgbClr val="333333"/>
                </a:solidFill>
                <a:latin typeface="Urdu Typesetting" panose="03020402040406030203" pitchFamily="66" charset="-78"/>
                <a:cs typeface="Urdu Typesetting" panose="03020402040406030203" pitchFamily="66" charset="-78"/>
              </a:rPr>
              <a:t>سیکھنے کے مقاصد:</a:t>
            </a:r>
          </a:p>
          <a:p>
            <a:pPr lvl="0" algn="r" defTabSz="914400" fontAlgn="base"/>
            <a:r>
              <a:rPr lang="ar-AE" altLang="de-DE" sz="2400" dirty="0">
                <a:solidFill>
                  <a:srgbClr val="333333"/>
                </a:solidFill>
                <a:latin typeface="Urdu Typesetting" panose="03020402040406030203" pitchFamily="66" charset="-78"/>
                <a:cs typeface="Urdu Typesetting" panose="03020402040406030203" pitchFamily="66" charset="-78"/>
              </a:rPr>
              <a:t>ہمیشہ مختلف عوامل پر غور کریں جو کسی واقعہ کے نتائج میں حصہ ڈال سکتے ہیں (یعنی خود/دوسرے/حالات)۔</a:t>
            </a:r>
          </a:p>
          <a:p>
            <a:pPr lvl="0" algn="r" defTabSz="914400" fontAlgn="base"/>
            <a:r>
              <a:rPr lang="ar-AE" altLang="de-DE" sz="2400" dirty="0">
                <a:solidFill>
                  <a:srgbClr val="333333"/>
                </a:solidFill>
                <a:latin typeface="Urdu Typesetting" panose="03020402040406030203" pitchFamily="66" charset="-78"/>
                <a:cs typeface="Urdu Typesetting" panose="03020402040406030203" pitchFamily="66" charset="-78"/>
              </a:rPr>
              <a:t>ہمیں روزمرہ کی زندگی میں ہر ممکن حد تک حقیقت پسندانہ بننے کی کوشش کرنی چاہئے: ہمیشہ دوسروں پر الزام لگانا جائز نہیں ہے، بالکل اسی طرح جب چیزیں غلط ہو جاتی ہیں تو یہ ہمیشہ ہماری غلطی نہیں ہوتی ہے</a:t>
            </a:r>
            <a:r>
              <a:rPr lang="ar-AE" altLang="de-DE" sz="2400" dirty="0" smtClean="0">
                <a:solidFill>
                  <a:srgbClr val="333333"/>
                </a:solidFill>
                <a:latin typeface="Urdu Typesetting" panose="03020402040406030203" pitchFamily="66" charset="-78"/>
                <a:cs typeface="Urdu Typesetting" panose="03020402040406030203" pitchFamily="66" charset="-78"/>
              </a:rPr>
              <a:t>۔</a:t>
            </a:r>
            <a:endParaRPr lang="ar-AE" altLang="de-DE" sz="2400" dirty="0">
              <a:solidFill>
                <a:srgbClr val="333333"/>
              </a:solidFill>
              <a:latin typeface="Urdu Typesetting" panose="03020402040406030203" pitchFamily="66" charset="-78"/>
              <a:cs typeface="Urdu Typesetting" panose="03020402040406030203" pitchFamily="66" charset="-78"/>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روزمرہ کی زندگی میں منتقل کریں۔</a:t>
            </a:r>
            <a:endParaRPr lang="en-US" sz="3600" dirty="0">
              <a:latin typeface="Urdu Typesetting" panose="03020402040406030203" pitchFamily="66" charset="-78"/>
              <a:cs typeface="Urdu Typesetting" panose="03020402040406030203" pitchFamily="66" charset="-78"/>
            </a:endParaRPr>
          </a:p>
        </p:txBody>
      </p:sp>
      <p:sp>
        <p:nvSpPr>
          <p:cNvPr id="4" name="Footer Placeholder 3"/>
          <p:cNvSpPr>
            <a:spLocks noGrp="1"/>
          </p:cNvSpPr>
          <p:nvPr>
            <p:ph type="ftr" sz="quarter" idx="11"/>
          </p:nvPr>
        </p:nvSpPr>
        <p:spPr/>
        <p:txBody>
          <a:bodyPr/>
          <a:lstStyle/>
          <a:p>
            <a:r>
              <a:rPr lang="de-DE">
                <a:latin typeface="Urdu Typesetting" panose="03020402040406030203" pitchFamily="66" charset="-78"/>
                <a:cs typeface="Urdu Typesetting" panose="03020402040406030203" pitchFamily="66" charset="-78"/>
              </a:rPr>
              <a:t>Metacognitive Training 1 - Attribution</a:t>
            </a:r>
            <a:endParaRPr lang="de-DE" dirty="0">
              <a:latin typeface="Urdu Typesetting" panose="03020402040406030203" pitchFamily="66" charset="-78"/>
              <a:cs typeface="Urdu Typesetting" panose="03020402040406030203" pitchFamily="66" charset="-78"/>
            </a:endParaRPr>
          </a:p>
        </p:txBody>
      </p:sp>
      <p:sp>
        <p:nvSpPr>
          <p:cNvPr id="5" name="Slide Number Placeholder 4"/>
          <p:cNvSpPr>
            <a:spLocks noGrp="1"/>
          </p:cNvSpPr>
          <p:nvPr>
            <p:ph type="sldNum" sz="quarter" idx="12"/>
          </p:nvPr>
        </p:nvSpPr>
        <p:spPr/>
        <p:txBody>
          <a:bodyPr/>
          <a:lstStyle/>
          <a:p>
            <a:fld id="{9B00EF49-7894-4F53-A8DD-F7DB3BFC5032}" type="slidenum">
              <a:rPr lang="de-DE" smtClean="0">
                <a:latin typeface="Urdu Typesetting" panose="03020402040406030203" pitchFamily="66" charset="-78"/>
                <a:cs typeface="Urdu Typesetting" panose="03020402040406030203" pitchFamily="66" charset="-78"/>
              </a:rPr>
              <a:pPr/>
              <a:t>52</a:t>
            </a:fld>
            <a:endParaRPr lang="de-DE" dirty="0">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178809928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lgn="r" defTabSz="914400" fontAlgn="base"/>
            <a:r>
              <a:rPr lang="ar-AE" altLang="de-DE" sz="2400" b="1" dirty="0">
                <a:solidFill>
                  <a:srgbClr val="333333"/>
                </a:solidFill>
                <a:latin typeface="Urdu Typesetting" panose="03020402040406030203" pitchFamily="66" charset="-78"/>
                <a:cs typeface="Urdu Typesetting" panose="03020402040406030203" pitchFamily="66" charset="-78"/>
              </a:rPr>
              <a:t>سیکھنے کے مقاصد:</a:t>
            </a:r>
          </a:p>
          <a:p>
            <a:pPr lvl="0" algn="r" defTabSz="914400" fontAlgn="base"/>
            <a:r>
              <a:rPr lang="ar-AE" altLang="de-DE" sz="2400" dirty="0">
                <a:solidFill>
                  <a:srgbClr val="333333"/>
                </a:solidFill>
                <a:latin typeface="Urdu Typesetting" panose="03020402040406030203" pitchFamily="66" charset="-78"/>
                <a:cs typeface="Urdu Typesetting" panose="03020402040406030203" pitchFamily="66" charset="-78"/>
              </a:rPr>
              <a:t>ہمیشہ مختلف عوامل پر غور کریں جو کسی واقعہ کے نتائج میں حصہ ڈال سکتے ہیں (یعنی خود/دوسرے/حالات)۔</a:t>
            </a:r>
          </a:p>
          <a:p>
            <a:pPr lvl="0" algn="r" defTabSz="914400" fontAlgn="base"/>
            <a:r>
              <a:rPr lang="ar-AE" altLang="de-DE" sz="2400" dirty="0">
                <a:solidFill>
                  <a:srgbClr val="333333"/>
                </a:solidFill>
                <a:latin typeface="Urdu Typesetting" panose="03020402040406030203" pitchFamily="66" charset="-78"/>
                <a:cs typeface="Urdu Typesetting" panose="03020402040406030203" pitchFamily="66" charset="-78"/>
              </a:rPr>
              <a:t>ہمیں روزمرہ کی زندگی میں ہر ممکن حد تک حقیقت پسندانہ بننے کی کوشش کرنی چاہئے: ہمیشہ دوسروں پر الزام لگانا جائز نہیں ہے، بالکل اسی طرح جب چیزیں غلط ہو جاتی ہیں تو یہ ہمیشہ ہماری غلطی نہیں ہوتی ہے۔</a:t>
            </a:r>
          </a:p>
          <a:p>
            <a:pPr lvl="0" algn="r" defTabSz="914400" fontAlgn="base"/>
            <a:r>
              <a:rPr lang="ar-AE" altLang="de-DE" sz="2400" dirty="0">
                <a:solidFill>
                  <a:srgbClr val="333333"/>
                </a:solidFill>
                <a:latin typeface="Urdu Typesetting" panose="03020402040406030203" pitchFamily="66" charset="-78"/>
                <a:cs typeface="Urdu Typesetting" panose="03020402040406030203" pitchFamily="66" charset="-78"/>
              </a:rPr>
              <a:t>عام طور پر، بہت سے عوامل ایک واقعہ میں شراکت کرتے ہیں.</a:t>
            </a:r>
            <a:endParaRPr lang="en-US" sz="2400" dirty="0">
              <a:solidFill>
                <a:srgbClr val="333333"/>
              </a:solidFill>
              <a:latin typeface="Urdu Typesetting" panose="03020402040406030203" pitchFamily="66" charset="-78"/>
              <a:cs typeface="Urdu Typesetting" panose="03020402040406030203" pitchFamily="66" charset="-78"/>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روزمرہ کی زندگی میں منتقل کریں۔</a:t>
            </a:r>
            <a:endParaRPr lang="en-US" sz="3600" dirty="0">
              <a:latin typeface="Urdu Typesetting" panose="03020402040406030203" pitchFamily="66" charset="-78"/>
              <a:cs typeface="Urdu Typesetting" panose="03020402040406030203" pitchFamily="66" charset="-78"/>
            </a:endParaRPr>
          </a:p>
        </p:txBody>
      </p:sp>
      <p:sp>
        <p:nvSpPr>
          <p:cNvPr id="4" name="Footer Placeholder 3"/>
          <p:cNvSpPr>
            <a:spLocks noGrp="1"/>
          </p:cNvSpPr>
          <p:nvPr>
            <p:ph type="ftr" sz="quarter" idx="11"/>
          </p:nvPr>
        </p:nvSpPr>
        <p:spPr/>
        <p:txBody>
          <a:bodyPr/>
          <a:lstStyle/>
          <a:p>
            <a:r>
              <a:rPr lang="de-DE">
                <a:latin typeface="Urdu Typesetting" panose="03020402040406030203" pitchFamily="66" charset="-78"/>
                <a:cs typeface="Urdu Typesetting" panose="03020402040406030203" pitchFamily="66" charset="-78"/>
              </a:rPr>
              <a:t>Metacognitive Training 1 - Attribution</a:t>
            </a:r>
            <a:endParaRPr lang="de-DE" dirty="0">
              <a:latin typeface="Urdu Typesetting" panose="03020402040406030203" pitchFamily="66" charset="-78"/>
              <a:cs typeface="Urdu Typesetting" panose="03020402040406030203" pitchFamily="66" charset="-78"/>
            </a:endParaRPr>
          </a:p>
        </p:txBody>
      </p:sp>
      <p:sp>
        <p:nvSpPr>
          <p:cNvPr id="5" name="Slide Number Placeholder 4"/>
          <p:cNvSpPr>
            <a:spLocks noGrp="1"/>
          </p:cNvSpPr>
          <p:nvPr>
            <p:ph type="sldNum" sz="quarter" idx="12"/>
          </p:nvPr>
        </p:nvSpPr>
        <p:spPr/>
        <p:txBody>
          <a:bodyPr/>
          <a:lstStyle/>
          <a:p>
            <a:fld id="{9B00EF49-7894-4F53-A8DD-F7DB3BFC5032}" type="slidenum">
              <a:rPr lang="de-DE" smtClean="0">
                <a:latin typeface="Urdu Typesetting" panose="03020402040406030203" pitchFamily="66" charset="-78"/>
                <a:cs typeface="Urdu Typesetting" panose="03020402040406030203" pitchFamily="66" charset="-78"/>
              </a:rPr>
              <a:pPr/>
              <a:t>53</a:t>
            </a:fld>
            <a:endParaRPr lang="de-DE" dirty="0">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69097872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lgn="r" defTabSz="914400" fontAlgn="base"/>
            <a:r>
              <a:rPr lang="ur-PK" altLang="de-DE" sz="2400" dirty="0">
                <a:solidFill>
                  <a:srgbClr val="333333"/>
                </a:solidFill>
                <a:latin typeface="Urdu Typesetting" panose="03020402040406030203" pitchFamily="66" charset="-78"/>
                <a:cs typeface="Urdu Typesetting" panose="03020402040406030203" pitchFamily="66" charset="-78"/>
              </a:rPr>
              <a:t>سائیکوسس میں مبتلا بہت سے لوگ پیچیدہ واقعات کو صرف ایک وجہ سے بیان کرتے ہیں۔ کبھی کبھی، کسی کی ناکامی کا ذمہ دار دوسرے لوگوں کو ٹھہرایا جاتا </a:t>
            </a:r>
            <a:r>
              <a:rPr lang="ur-PK" altLang="de-DE" sz="2400" dirty="0" smtClean="0">
                <a:solidFill>
                  <a:srgbClr val="333333"/>
                </a:solidFill>
                <a:latin typeface="Urdu Typesetting" panose="03020402040406030203" pitchFamily="66" charset="-78"/>
                <a:cs typeface="Urdu Typesetting" panose="03020402040406030203" pitchFamily="66" charset="-78"/>
              </a:rPr>
              <a:t>ہے۔</a:t>
            </a:r>
          </a:p>
          <a:p>
            <a:pPr lvl="0" algn="r" defTabSz="914400" fontAlgn="base"/>
            <a:r>
              <a:rPr lang="en-US" altLang="de-DE" sz="2400" dirty="0" smtClean="0">
                <a:solidFill>
                  <a:srgbClr val="333333"/>
                </a:solidFill>
                <a:latin typeface="Urdu Typesetting" panose="03020402040406030203" pitchFamily="66" charset="-78"/>
                <a:cs typeface="Urdu Typesetting" panose="03020402040406030203" pitchFamily="66" charset="-78"/>
              </a:rPr>
              <a:t>I</a:t>
            </a:r>
            <a:r>
              <a:rPr lang="ur-PK" altLang="de-DE" sz="2400" dirty="0" smtClean="0">
                <a:latin typeface="Urdu Typesetting" panose="03020402040406030203" pitchFamily="66" charset="-78"/>
                <a:cs typeface="Urdu Typesetting" panose="03020402040406030203" pitchFamily="66" charset="-78"/>
              </a:rPr>
              <a:t>پہلی مثال</a:t>
            </a:r>
            <a:r>
              <a:rPr lang="ur-PK" altLang="de-DE" sz="2400" dirty="0" smtClean="0">
                <a:solidFill>
                  <a:srgbClr val="333333"/>
                </a:solidFill>
                <a:latin typeface="Urdu Typesetting" panose="03020402040406030203" pitchFamily="66" charset="-78"/>
                <a:cs typeface="Urdu Typesetting" panose="03020402040406030203" pitchFamily="66" charset="-78"/>
              </a:rPr>
              <a:t>: آمنہ چلتے ہوئے گرتی ہے۔</a:t>
            </a:r>
          </a:p>
          <a:p>
            <a:pPr lvl="0" algn="r" defTabSz="914400" fontAlgn="base"/>
            <a:r>
              <a:rPr lang="ur-PK" altLang="de-DE" sz="2400" dirty="0" smtClean="0">
                <a:latin typeface="Urdu Typesetting" panose="03020402040406030203" pitchFamily="66" charset="-78"/>
                <a:cs typeface="Urdu Typesetting" panose="03020402040406030203" pitchFamily="66" charset="-78"/>
              </a:rPr>
              <a:t>اپنا </a:t>
            </a:r>
            <a:r>
              <a:rPr lang="ur-PK" altLang="de-DE" sz="2400" dirty="0">
                <a:latin typeface="Urdu Typesetting" panose="03020402040406030203" pitchFamily="66" charset="-78"/>
                <a:cs typeface="Urdu Typesetting" panose="03020402040406030203" pitchFamily="66" charset="-78"/>
              </a:rPr>
              <a:t>عقیدہ</a:t>
            </a:r>
            <a:r>
              <a:rPr lang="ur-PK" altLang="de-DE" sz="2400" dirty="0">
                <a:solidFill>
                  <a:srgbClr val="333333"/>
                </a:solidFill>
                <a:latin typeface="Urdu Typesetting" panose="03020402040406030203" pitchFamily="66" charset="-78"/>
                <a:cs typeface="Urdu Typesetting" panose="03020402040406030203" pitchFamily="66" charset="-78"/>
              </a:rPr>
              <a:t>: اس کا چچا اس کے سر میں الیکٹروڈ کے ذریعے دالیں بھیج کر ایسا کرتا ہے۔</a:t>
            </a:r>
          </a:p>
          <a:p>
            <a:pPr lvl="0" algn="r" defTabSz="914400" fontAlgn="base"/>
            <a:r>
              <a:rPr lang="ur-PK" altLang="de-DE" sz="2400" dirty="0">
                <a:latin typeface="Urdu Typesetting" panose="03020402040406030203" pitchFamily="66" charset="-78"/>
                <a:cs typeface="Urdu Typesetting" panose="03020402040406030203" pitchFamily="66" charset="-78"/>
              </a:rPr>
              <a:t>متبادل وضاحت</a:t>
            </a:r>
            <a:r>
              <a:rPr lang="ur-PK" altLang="de-DE" sz="2400" dirty="0">
                <a:solidFill>
                  <a:srgbClr val="333333"/>
                </a:solidFill>
                <a:latin typeface="Urdu Typesetting" panose="03020402040406030203" pitchFamily="66" charset="-78"/>
                <a:cs typeface="Urdu Typesetting" panose="03020402040406030203" pitchFamily="66" charset="-78"/>
              </a:rPr>
              <a:t>: اسے کان میں انفیکشن ہے جو اس کے توازن کو متاثر کرتا ہے۔ اس کے علاوہ کئی ہفتوں سے بارش ہو رہی ہے اور سڑکیں بہت پھسلن ہیں</a:t>
            </a:r>
            <a:r>
              <a:rPr lang="ur-PK" altLang="de-DE" sz="2400" dirty="0" smtClean="0">
                <a:solidFill>
                  <a:srgbClr val="333333"/>
                </a:solidFill>
                <a:latin typeface="Urdu Typesetting" panose="03020402040406030203" pitchFamily="66" charset="-78"/>
                <a:cs typeface="Urdu Typesetting" panose="03020402040406030203" pitchFamily="66" charset="-78"/>
              </a:rPr>
              <a:t>۔</a:t>
            </a:r>
            <a:endParaRPr lang="ur-PK" altLang="de-DE" sz="2400" dirty="0">
              <a:solidFill>
                <a:srgbClr val="333333"/>
              </a:solidFill>
              <a:latin typeface="Urdu Typesetting" panose="03020402040406030203" pitchFamily="66" charset="-78"/>
              <a:cs typeface="Urdu Typesetting" panose="03020402040406030203" pitchFamily="66" charset="-78"/>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ur-PK" sz="3600" dirty="0" smtClean="0">
                <a:latin typeface="Urdu Typesetting" panose="03020402040406030203" pitchFamily="66" charset="-78"/>
                <a:cs typeface="Urdu Typesetting" panose="03020402040406030203" pitchFamily="66" charset="-78"/>
              </a:rPr>
              <a:t>اس سب کا سائیکوسس سے کیا تعلق ہے؟</a:t>
            </a:r>
            <a:endParaRPr lang="en-US" sz="3600" dirty="0">
              <a:latin typeface="Urdu Typesetting" panose="03020402040406030203" pitchFamily="66" charset="-78"/>
              <a:cs typeface="Urdu Typesetting" panose="03020402040406030203" pitchFamily="66" charset="-78"/>
            </a:endParaRPr>
          </a:p>
        </p:txBody>
      </p:sp>
      <p:sp>
        <p:nvSpPr>
          <p:cNvPr id="4" name="Footer Placeholder 3"/>
          <p:cNvSpPr>
            <a:spLocks noGrp="1"/>
          </p:cNvSpPr>
          <p:nvPr>
            <p:ph type="ftr" sz="quarter" idx="11"/>
          </p:nvPr>
        </p:nvSpPr>
        <p:spPr/>
        <p:txBody>
          <a:bodyPr/>
          <a:lstStyle/>
          <a:p>
            <a:r>
              <a:rPr lang="de-DE">
                <a:latin typeface="Urdu Typesetting" panose="03020402040406030203" pitchFamily="66" charset="-78"/>
                <a:cs typeface="Urdu Typesetting" panose="03020402040406030203" pitchFamily="66" charset="-78"/>
              </a:rPr>
              <a:t>Metacognitive Training 1 - Attribution</a:t>
            </a:r>
            <a:endParaRPr lang="de-DE" dirty="0">
              <a:latin typeface="Urdu Typesetting" panose="03020402040406030203" pitchFamily="66" charset="-78"/>
              <a:cs typeface="Urdu Typesetting" panose="03020402040406030203" pitchFamily="66" charset="-78"/>
            </a:endParaRPr>
          </a:p>
        </p:txBody>
      </p:sp>
      <p:sp>
        <p:nvSpPr>
          <p:cNvPr id="5" name="Slide Number Placeholder 4"/>
          <p:cNvSpPr>
            <a:spLocks noGrp="1"/>
          </p:cNvSpPr>
          <p:nvPr>
            <p:ph type="sldNum" sz="quarter" idx="12"/>
          </p:nvPr>
        </p:nvSpPr>
        <p:spPr/>
        <p:txBody>
          <a:bodyPr/>
          <a:lstStyle/>
          <a:p>
            <a:fld id="{9B00EF49-7894-4F53-A8DD-F7DB3BFC5032}" type="slidenum">
              <a:rPr lang="de-DE" smtClean="0">
                <a:latin typeface="Urdu Typesetting" panose="03020402040406030203" pitchFamily="66" charset="-78"/>
                <a:cs typeface="Urdu Typesetting" panose="03020402040406030203" pitchFamily="66" charset="-78"/>
              </a:rPr>
              <a:pPr/>
              <a:t>54</a:t>
            </a:fld>
            <a:endParaRPr lang="de-DE" dirty="0">
              <a:latin typeface="Urdu Typesetting" panose="03020402040406030203" pitchFamily="66" charset="-78"/>
              <a:cs typeface="Urdu Typesetting" panose="03020402040406030203" pitchFamily="66" charset="-78"/>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lgn="r" defTabSz="914400" fontAlgn="base"/>
            <a:r>
              <a:rPr lang="ar-AE" altLang="de-DE" sz="2400" dirty="0">
                <a:solidFill>
                  <a:srgbClr val="333333"/>
                </a:solidFill>
                <a:latin typeface="Urdu Typesetting" panose="03020402040406030203" pitchFamily="66" charset="-78"/>
                <a:cs typeface="Urdu Typesetting" panose="03020402040406030203" pitchFamily="66" charset="-78"/>
              </a:rPr>
              <a:t>بعض اوقات، دوسرے لوگ جزوی ذمہ داری اٹھاتے ہیں، لیکن دیگر اہم عوامل کو بھی تسلیم کرنا پڑتا </a:t>
            </a:r>
            <a:r>
              <a:rPr lang="ar-AE" altLang="de-DE" sz="2400" dirty="0" smtClean="0">
                <a:solidFill>
                  <a:srgbClr val="333333"/>
                </a:solidFill>
                <a:latin typeface="Urdu Typesetting" panose="03020402040406030203" pitchFamily="66" charset="-78"/>
                <a:cs typeface="Urdu Typesetting" panose="03020402040406030203" pitchFamily="66" charset="-78"/>
              </a:rPr>
              <a:t>ہے۔</a:t>
            </a:r>
          </a:p>
          <a:p>
            <a:pPr lvl="0" algn="r" defTabSz="914400" fontAlgn="base"/>
            <a:r>
              <a:rPr lang="en-AU" altLang="de-DE" sz="2400" dirty="0" smtClean="0">
                <a:solidFill>
                  <a:srgbClr val="333333"/>
                </a:solidFill>
                <a:latin typeface="Urdu Typesetting" panose="03020402040406030203" pitchFamily="66" charset="-78"/>
                <a:cs typeface="Urdu Typesetting" panose="03020402040406030203" pitchFamily="66" charset="-78"/>
              </a:rPr>
              <a:t>I</a:t>
            </a:r>
            <a:r>
              <a:rPr lang="ur-PK" altLang="de-DE" sz="2400" dirty="0" smtClean="0">
                <a:solidFill>
                  <a:srgbClr val="333333"/>
                </a:solidFill>
                <a:latin typeface="Urdu Typesetting" panose="03020402040406030203" pitchFamily="66" charset="-78"/>
                <a:cs typeface="Urdu Typesetting" panose="03020402040406030203" pitchFamily="66" charset="-78"/>
              </a:rPr>
              <a:t>پہلی مثال: علی</a:t>
            </a:r>
            <a:r>
              <a:rPr lang="ar-AE" altLang="de-DE" sz="2400" dirty="0" smtClean="0">
                <a:solidFill>
                  <a:srgbClr val="333333"/>
                </a:solidFill>
                <a:latin typeface="Urdu Typesetting" panose="03020402040406030203" pitchFamily="66" charset="-78"/>
                <a:cs typeface="Urdu Typesetting" panose="03020402040406030203" pitchFamily="66" charset="-78"/>
              </a:rPr>
              <a:t> دوبارہ نفسیاتی بیماری میں مبتلا ہو جاتا ہے!</a:t>
            </a:r>
          </a:p>
          <a:p>
            <a:pPr lvl="0" algn="r" defTabSz="914400" fontAlgn="base"/>
            <a:r>
              <a:rPr lang="ar-AE" altLang="de-DE" sz="2400" dirty="0" smtClean="0">
                <a:solidFill>
                  <a:srgbClr val="333333"/>
                </a:solidFill>
                <a:latin typeface="Urdu Typesetting" panose="03020402040406030203" pitchFamily="66" charset="-78"/>
                <a:cs typeface="Urdu Typesetting" panose="03020402040406030203" pitchFamily="66" charset="-78"/>
              </a:rPr>
              <a:t>اپنا </a:t>
            </a:r>
            <a:r>
              <a:rPr lang="ar-AE" altLang="de-DE" sz="2400" dirty="0">
                <a:solidFill>
                  <a:srgbClr val="333333"/>
                </a:solidFill>
                <a:latin typeface="Urdu Typesetting" panose="03020402040406030203" pitchFamily="66" charset="-78"/>
                <a:cs typeface="Urdu Typesetting" panose="03020402040406030203" pitchFamily="66" charset="-78"/>
              </a:rPr>
              <a:t>عقیدہ: دوبارہ </a:t>
            </a:r>
            <a:r>
              <a:rPr lang="ur-PK" altLang="de-DE" sz="2400" dirty="0" smtClean="0">
                <a:solidFill>
                  <a:srgbClr val="333333"/>
                </a:solidFill>
                <a:latin typeface="Urdu Typesetting" panose="03020402040406030203" pitchFamily="66" charset="-78"/>
                <a:cs typeface="Urdu Typesetting" panose="03020402040406030203" pitchFamily="66" charset="-78"/>
              </a:rPr>
              <a:t>بیمار ہونا</a:t>
            </a:r>
            <a:r>
              <a:rPr lang="ar-AE" altLang="de-DE" sz="2400" dirty="0" smtClean="0">
                <a:solidFill>
                  <a:srgbClr val="333333"/>
                </a:solidFill>
                <a:latin typeface="Urdu Typesetting" panose="03020402040406030203" pitchFamily="66" charset="-78"/>
                <a:cs typeface="Urdu Typesetting" panose="03020402040406030203" pitchFamily="66" charset="-78"/>
              </a:rPr>
              <a:t> </a:t>
            </a:r>
            <a:r>
              <a:rPr lang="ar-AE" altLang="de-DE" sz="2400" dirty="0">
                <a:solidFill>
                  <a:srgbClr val="333333"/>
                </a:solidFill>
                <a:latin typeface="Urdu Typesetting" panose="03020402040406030203" pitchFamily="66" charset="-78"/>
                <a:cs typeface="Urdu Typesetting" panose="03020402040406030203" pitchFamily="66" charset="-78"/>
              </a:rPr>
              <a:t>بچپن کی خوفناک یادوں کے دخل اندازی خیالات کی وجہ سے ہوا۔ وہ اکثر بچپن میں مارا جاتا تھا۔</a:t>
            </a:r>
          </a:p>
          <a:p>
            <a:pPr lvl="0" algn="r" defTabSz="914400" fontAlgn="base"/>
            <a:r>
              <a:rPr lang="ar-AE" altLang="de-DE" sz="2400" dirty="0">
                <a:solidFill>
                  <a:srgbClr val="333333"/>
                </a:solidFill>
                <a:latin typeface="Urdu Typesetting" panose="03020402040406030203" pitchFamily="66" charset="-78"/>
                <a:cs typeface="Urdu Typesetting" panose="03020402040406030203" pitchFamily="66" charset="-78"/>
              </a:rPr>
              <a:t>اضافی عوامل: یہ ایک ممکنہ وجہ ہو سکتی ہے، لیکن اس کے علاوہ دیگر عوامل بھی ہیں: </a:t>
            </a:r>
            <a:r>
              <a:rPr lang="ur-PK" altLang="de-DE" sz="2400" dirty="0" smtClean="0">
                <a:solidFill>
                  <a:srgbClr val="333333"/>
                </a:solidFill>
                <a:latin typeface="Urdu Typesetting" panose="03020402040406030203" pitchFamily="66" charset="-78"/>
                <a:cs typeface="Urdu Typesetting" panose="03020402040406030203" pitchFamily="66" charset="-78"/>
              </a:rPr>
              <a:t>علی</a:t>
            </a:r>
            <a:r>
              <a:rPr lang="ar-AE" altLang="de-DE" sz="2400" dirty="0" smtClean="0">
                <a:solidFill>
                  <a:srgbClr val="333333"/>
                </a:solidFill>
                <a:latin typeface="Urdu Typesetting" panose="03020402040406030203" pitchFamily="66" charset="-78"/>
                <a:cs typeface="Urdu Typesetting" panose="03020402040406030203" pitchFamily="66" charset="-78"/>
              </a:rPr>
              <a:t> </a:t>
            </a:r>
            <a:r>
              <a:rPr lang="ar-AE" altLang="de-DE" sz="2400" dirty="0">
                <a:solidFill>
                  <a:srgbClr val="333333"/>
                </a:solidFill>
                <a:latin typeface="Urdu Typesetting" panose="03020402040406030203" pitchFamily="66" charset="-78"/>
                <a:cs typeface="Urdu Typesetting" panose="03020402040406030203" pitchFamily="66" charset="-78"/>
              </a:rPr>
              <a:t>نے دوائی لینا چھوڑ دی اور کام پر اس کی لڑائی ہوئی جس کی وجہ سے وہ ڈر گیا کہ وہ اپنی نوکری کھو سکتا ہے۔</a:t>
            </a:r>
            <a:endParaRPr lang="en-US" dirty="0">
              <a:solidFill>
                <a:srgbClr val="333333"/>
              </a:solidFill>
              <a:latin typeface="Urdu Typesetting" panose="03020402040406030203" pitchFamily="66" charset="-78"/>
              <a:cs typeface="Urdu Typesetting" panose="03020402040406030203" pitchFamily="66" charset="-78"/>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ur-PK" sz="3600" dirty="0">
                <a:latin typeface="Urdu Typesetting" panose="03020402040406030203" pitchFamily="66" charset="-78"/>
                <a:cs typeface="Urdu Typesetting" panose="03020402040406030203" pitchFamily="66" charset="-78"/>
              </a:rPr>
              <a:t>اس سب کا سائیکوسس سے کیا تعلق ہے؟</a:t>
            </a:r>
            <a:endParaRPr lang="en-US" sz="3600" dirty="0">
              <a:latin typeface="Urdu Typesetting" panose="03020402040406030203" pitchFamily="66" charset="-78"/>
              <a:cs typeface="Urdu Typesetting" panose="03020402040406030203" pitchFamily="66" charset="-78"/>
            </a:endParaRPr>
          </a:p>
        </p:txBody>
      </p:sp>
      <p:sp>
        <p:nvSpPr>
          <p:cNvPr id="4" name="Footer Placeholder 3"/>
          <p:cNvSpPr>
            <a:spLocks noGrp="1"/>
          </p:cNvSpPr>
          <p:nvPr>
            <p:ph type="ftr" sz="quarter" idx="11"/>
          </p:nvPr>
        </p:nvSpPr>
        <p:spPr/>
        <p:txBody>
          <a:bodyPr/>
          <a:lstStyle/>
          <a:p>
            <a:r>
              <a:rPr lang="de-DE">
                <a:latin typeface="Urdu Typesetting" panose="03020402040406030203" pitchFamily="66" charset="-78"/>
                <a:cs typeface="Urdu Typesetting" panose="03020402040406030203" pitchFamily="66" charset="-78"/>
              </a:rPr>
              <a:t>Metacognitive Training 1 - Attribution</a:t>
            </a:r>
            <a:endParaRPr lang="de-DE" dirty="0">
              <a:latin typeface="Urdu Typesetting" panose="03020402040406030203" pitchFamily="66" charset="-78"/>
              <a:cs typeface="Urdu Typesetting" panose="03020402040406030203" pitchFamily="66" charset="-78"/>
            </a:endParaRPr>
          </a:p>
        </p:txBody>
      </p:sp>
      <p:sp>
        <p:nvSpPr>
          <p:cNvPr id="5" name="Slide Number Placeholder 4"/>
          <p:cNvSpPr>
            <a:spLocks noGrp="1"/>
          </p:cNvSpPr>
          <p:nvPr>
            <p:ph type="sldNum" sz="quarter" idx="12"/>
          </p:nvPr>
        </p:nvSpPr>
        <p:spPr/>
        <p:txBody>
          <a:bodyPr/>
          <a:lstStyle/>
          <a:p>
            <a:fld id="{9B00EF49-7894-4F53-A8DD-F7DB3BFC5032}" type="slidenum">
              <a:rPr lang="de-DE" smtClean="0">
                <a:latin typeface="Urdu Typesetting" panose="03020402040406030203" pitchFamily="66" charset="-78"/>
                <a:cs typeface="Urdu Typesetting" panose="03020402040406030203" pitchFamily="66" charset="-78"/>
              </a:rPr>
              <a:pPr/>
              <a:t>55</a:t>
            </a:fld>
            <a:endParaRPr lang="de-DE" dirty="0">
              <a:latin typeface="Urdu Typesetting" panose="03020402040406030203" pitchFamily="66" charset="-78"/>
              <a:cs typeface="Urdu Typesetting" panose="03020402040406030203" pitchFamily="66" charset="-78"/>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a:t>Thank you for your attention!</a:t>
            </a:r>
          </a:p>
        </p:txBody>
      </p:sp>
      <p:sp>
        <p:nvSpPr>
          <p:cNvPr id="5" name="Content Placeholder 4"/>
          <p:cNvSpPr>
            <a:spLocks noGrp="1"/>
          </p:cNvSpPr>
          <p:nvPr>
            <p:ph idx="1"/>
          </p:nvPr>
        </p:nvSpPr>
        <p:spPr>
          <a:xfrm>
            <a:off x="408955" y="2204864"/>
            <a:ext cx="11340000" cy="4248000"/>
          </a:xfrm>
        </p:spPr>
        <p:txBody>
          <a:bodyPr/>
          <a:lstStyle/>
          <a:p>
            <a:pPr marL="114935" marR="333375" lvl="0" defTabSz="914400">
              <a:lnSpc>
                <a:spcPct val="100000"/>
              </a:lnSpc>
              <a:spcBef>
                <a:spcPts val="800"/>
              </a:spcBef>
            </a:pPr>
            <a:r>
              <a:rPr lang="en-US" i="1" dirty="0">
                <a:solidFill>
                  <a:srgbClr val="004992"/>
                </a:solidFill>
                <a:latin typeface="Calibri Light"/>
                <a:cs typeface="Verdana"/>
              </a:rPr>
              <a:t>for trainers:</a:t>
            </a:r>
          </a:p>
          <a:p>
            <a:pPr marL="114935" marR="333375" lvl="0" defTabSz="914400">
              <a:lnSpc>
                <a:spcPct val="100000"/>
              </a:lnSpc>
              <a:spcBef>
                <a:spcPts val="800"/>
              </a:spcBef>
            </a:pPr>
            <a:r>
              <a:rPr lang="en-US" dirty="0">
                <a:solidFill>
                  <a:srgbClr val="004992"/>
                </a:solidFill>
                <a:latin typeface="Calibri Light"/>
                <a:cs typeface="Verdana"/>
              </a:rPr>
              <a:t>Please hand out worksheets. Introduce our app COGITO (download free of charge).</a:t>
            </a:r>
          </a:p>
        </p:txBody>
      </p:sp>
      <p:sp>
        <p:nvSpPr>
          <p:cNvPr id="7" name="Footer Placeholder 6"/>
          <p:cNvSpPr>
            <a:spLocks noGrp="1"/>
          </p:cNvSpPr>
          <p:nvPr>
            <p:ph type="ftr" sz="quarter" idx="11"/>
          </p:nvPr>
        </p:nvSpPr>
        <p:spPr/>
        <p:txBody>
          <a:bodyPr/>
          <a:lstStyle/>
          <a:p>
            <a:pPr>
              <a:defRPr/>
            </a:pPr>
            <a:r>
              <a:rPr lang="de-DE" dirty="0">
                <a:solidFill>
                  <a:srgbClr val="333333"/>
                </a:solidFill>
              </a:rPr>
              <a:t>Metacognitive Training 1 - Attribution</a:t>
            </a:r>
          </a:p>
        </p:txBody>
      </p:sp>
      <p:sp>
        <p:nvSpPr>
          <p:cNvPr id="8" name="Slide Number Placeholder 7"/>
          <p:cNvSpPr>
            <a:spLocks noGrp="1"/>
          </p:cNvSpPr>
          <p:nvPr>
            <p:ph type="sldNum" sz="quarter" idx="12"/>
          </p:nvPr>
        </p:nvSpPr>
        <p:spPr/>
        <p:txBody>
          <a:bodyPr/>
          <a:lstStyle/>
          <a:p>
            <a:pPr>
              <a:defRPr/>
            </a:pPr>
            <a:fld id="{4F657602-39CC-44B4-B2B2-1E29DC7C01C7}" type="slidenum">
              <a:rPr lang="de-DE" altLang="de-DE" smtClean="0">
                <a:solidFill>
                  <a:srgbClr val="333333"/>
                </a:solidFill>
              </a:rPr>
              <a:pPr>
                <a:defRPr/>
              </a:pPr>
              <a:t>56</a:t>
            </a:fld>
            <a:endParaRPr lang="de-DE" altLang="de-DE">
              <a:solidFill>
                <a:srgbClr val="333333"/>
              </a:solidFill>
            </a:endParaRPr>
          </a:p>
        </p:txBody>
      </p:sp>
      <p:sp>
        <p:nvSpPr>
          <p:cNvPr id="6" name="Rechteck 5"/>
          <p:cNvSpPr/>
          <p:nvPr/>
        </p:nvSpPr>
        <p:spPr>
          <a:xfrm>
            <a:off x="4865507" y="4497362"/>
            <a:ext cx="2664319" cy="369332"/>
          </a:xfrm>
          <a:prstGeom prst="rect">
            <a:avLst/>
          </a:prstGeom>
        </p:spPr>
        <p:txBody>
          <a:bodyPr wrap="none">
            <a:spAutoFit/>
          </a:bodyPr>
          <a:lstStyle/>
          <a:p>
            <a:pPr marL="114935" marR="333375" algn="ctr" defTabSz="914400" eaLnBrk="0" fontAlgn="base" hangingPunct="0">
              <a:spcBef>
                <a:spcPts val="800"/>
              </a:spcBef>
              <a:spcAft>
                <a:spcPct val="0"/>
              </a:spcAft>
            </a:pPr>
            <a:r>
              <a:rPr lang="de-DE" sz="1800" spc="-10" dirty="0">
                <a:solidFill>
                  <a:srgbClr val="333333"/>
                </a:solidFill>
                <a:latin typeface="Calibri Light"/>
                <a:ea typeface="ＭＳ Ｐゴシック" panose="020B0600070205080204" pitchFamily="34" charset="-128"/>
                <a:cs typeface="Verdana"/>
              </a:rPr>
              <a:t>www.uke.de/mct_app</a:t>
            </a:r>
            <a:endParaRPr lang="de-DE" sz="1800" dirty="0">
              <a:solidFill>
                <a:srgbClr val="333333"/>
              </a:solidFill>
              <a:latin typeface="Calibri Light"/>
              <a:ea typeface="ＭＳ Ｐゴシック" panose="020B0600070205080204" pitchFamily="34" charset="-128"/>
              <a:cs typeface="Verdana"/>
            </a:endParaRPr>
          </a:p>
        </p:txBody>
      </p:sp>
      <p:pic>
        <p:nvPicPr>
          <p:cNvPr id="10"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323715444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872" name="Rectangle 88"/>
          <p:cNvSpPr>
            <a:spLocks noChangeArrowheads="1"/>
          </p:cNvSpPr>
          <p:nvPr/>
        </p:nvSpPr>
        <p:spPr bwMode="auto">
          <a:xfrm>
            <a:off x="0" y="5045353"/>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de-DE" altLang="de-DE" sz="1800">
              <a:latin typeface="Arial" panose="020B0604020202020204" pitchFamily="34" charset="0"/>
            </a:endParaRPr>
          </a:p>
        </p:txBody>
      </p:sp>
      <p:sp>
        <p:nvSpPr>
          <p:cNvPr id="118873"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the "fair use" policy.</a:t>
            </a:r>
            <a:r>
              <a:rPr lang="de-DE" altLang="de-DE" sz="1200" dirty="0">
                <a:solidFill>
                  <a:srgbClr val="333333"/>
                </a:solidFill>
                <a:latin typeface="+mj-lt"/>
              </a:rPr>
              <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graphicFrame>
        <p:nvGraphicFramePr>
          <p:cNvPr id="8" name="Group 2"/>
          <p:cNvGraphicFramePr>
            <a:graphicFrameLocks noGrp="1"/>
          </p:cNvGraphicFramePr>
          <p:nvPr>
            <p:extLst>
              <p:ext uri="{D42A27DB-BD31-4B8C-83A1-F6EECF244321}">
                <p14:modId xmlns:p14="http://schemas.microsoft.com/office/powerpoint/2010/main" val="2700215671"/>
              </p:ext>
            </p:extLst>
          </p:nvPr>
        </p:nvGraphicFramePr>
        <p:xfrm>
          <a:off x="408954" y="2011680"/>
          <a:ext cx="11375999" cy="468172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Fotograf/Künstler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Source/</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Quelle</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des Bildes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 used with corresponding creative commons license; PP = used with personal permission of artist</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 = genutzt unter </a:t>
                      </a:r>
                      <a:r>
                        <a:rPr kumimoji="0" lang="de-DE" sz="1000" b="0" i="0" u="none" strike="noStrike" cap="none" normalizeH="0" baseline="0" dirty="0" err="1">
                          <a:ln>
                            <a:noFill/>
                          </a:ln>
                          <a:solidFill>
                            <a:srgbClr val="333333"/>
                          </a:solidFill>
                          <a:effectLst/>
                          <a:latin typeface="Calibri Light"/>
                          <a:cs typeface="Times New Roman" pitchFamily="18" charset="0"/>
                        </a:rPr>
                        <a:t>creative</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commons</a:t>
                      </a:r>
                      <a:r>
                        <a:rPr kumimoji="0" lang="de-DE" sz="1000" b="0" i="0" u="none" strike="noStrike" cap="none" normalizeH="0" baseline="0" dirty="0">
                          <a:ln>
                            <a:noFill/>
                          </a:ln>
                          <a:solidFill>
                            <a:srgbClr val="333333"/>
                          </a:solidFill>
                          <a:effectLst/>
                          <a:latin typeface="Calibri Light"/>
                          <a:cs typeface="Times New Roman" pitchFamily="18" charset="0"/>
                        </a:rPr>
                        <a:t> Lizenz, PP = verwendet mit persönlicher Zustimmung des Künstlers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Description/Kurzbeschreibung</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Sabine Sperber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Produced for the MCT/Anfertigung für das MKT; © Arbeitsgruppe Neuropsychologie</a:t>
                      </a:r>
                      <a:endParaRPr kumimoji="0" lang="en-GB" sz="1000" b="0" i="0" u="none" strike="noStrike" cap="none" normalizeH="0" baseline="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Shadowchaser/</a:t>
                      </a:r>
                      <a:r>
                        <a:rPr kumimoji="0" lang="de-DE" sz="1000" b="0" i="0" u="none" strike="noStrike" cap="none" normalizeH="0" baseline="0">
                          <a:ln>
                            <a:noFill/>
                          </a:ln>
                          <a:solidFill>
                            <a:srgbClr val="333333"/>
                          </a:solidFill>
                          <a:effectLst/>
                          <a:latin typeface="Calibri Light"/>
                          <a:cs typeface="Times New Roman" pitchFamily="18" charset="0"/>
                        </a:rPr>
                        <a:t>Schattenverfolgung</a:t>
                      </a:r>
                      <a:endParaRPr kumimoji="0" lang="en-GB" sz="1000" b="0" i="0" u="none" strike="noStrike" cap="none" normalizeH="0" baseline="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Benny-Kristin Fischer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 - -</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 - -</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Produced for the MCT/Anfertigung für das MKT; © Arbeitsgruppe Neuropsychologie</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various motives: soccerplayer, award ceremony/ Verschiedene Motive: Fußballer, Preisverleihung</a:t>
                      </a:r>
                      <a:endParaRPr kumimoji="0" lang="de-DE" sz="1000" b="0" i="0" u="none" strike="noStrike" cap="none" normalizeH="0" baseline="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Ethnocentrics</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Beijing-Trading</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Claim (of shoes)/Schuhreklamation</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Brett L.</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The quiet room - 1 of 3</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When you enter the room everyone turns silent/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Leute verstummen beim Betreten des Raumes</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Todd Rieth</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Lipstick</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PP</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Critical look in the mirror/</a:t>
                      </a:r>
                      <a:r>
                        <a:rPr kumimoji="0" lang="de-DE" sz="1000" b="0" i="0" u="none" strike="noStrike" cap="none" normalizeH="0" baseline="0">
                          <a:ln>
                            <a:noFill/>
                          </a:ln>
                          <a:solidFill>
                            <a:srgbClr val="333333"/>
                          </a:solidFill>
                          <a:effectLst/>
                          <a:latin typeface="Calibri Light"/>
                          <a:cs typeface="Times New Roman" pitchFamily="18" charset="0"/>
                        </a:rPr>
                        <a:t>Kritischer Blick in den Spiegel</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avdgaag</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Marking</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Failing an exam/</a:t>
                      </a:r>
                      <a:r>
                        <a:rPr kumimoji="0" lang="de-DE" sz="1000" b="0" i="0" u="none" strike="noStrike" cap="none" normalizeH="0" baseline="0">
                          <a:ln>
                            <a:noFill/>
                          </a:ln>
                          <a:solidFill>
                            <a:srgbClr val="333333"/>
                          </a:solidFill>
                          <a:effectLst/>
                          <a:latin typeface="Calibri Light"/>
                          <a:cs typeface="Times New Roman" pitchFamily="18" charset="0"/>
                        </a:rPr>
                        <a:t>Sie fallen durch eine Prüfung</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Heidi Wittwer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schreiende Hand</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PP</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Screaming hand/Schreiende Hand</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Erwyn van der Meer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000" b="0" i="0" u="none" strike="noStrike" cap="none" normalizeH="0" baseline="0" dirty="0">
                          <a:ln>
                            <a:noFill/>
                          </a:ln>
                          <a:solidFill>
                            <a:srgbClr val="333333"/>
                          </a:solidFill>
                          <a:effectLst/>
                          <a:latin typeface="Calibri Light"/>
                          <a:cs typeface="Times New Roman" pitchFamily="18" charset="0"/>
                        </a:rPr>
                        <a:t>Diner at </a:t>
                      </a:r>
                      <a:r>
                        <a:rPr kumimoji="0" lang="fr-FR" sz="1000" b="0" i="0" u="none" strike="noStrike" cap="none" normalizeH="0" baseline="0" dirty="0" err="1">
                          <a:ln>
                            <a:noFill/>
                          </a:ln>
                          <a:solidFill>
                            <a:srgbClr val="333333"/>
                          </a:solidFill>
                          <a:effectLst/>
                          <a:latin typeface="Calibri Light"/>
                          <a:cs typeface="Times New Roman" pitchFamily="18" charset="0"/>
                        </a:rPr>
                        <a:t>Chateau</a:t>
                      </a:r>
                      <a:r>
                        <a:rPr kumimoji="0" lang="fr-FR" sz="1000" b="0" i="0" u="none" strike="noStrike" cap="none" normalizeH="0" baseline="0" dirty="0">
                          <a:ln>
                            <a:noFill/>
                          </a:ln>
                          <a:solidFill>
                            <a:srgbClr val="333333"/>
                          </a:solidFill>
                          <a:effectLst/>
                          <a:latin typeface="Calibri Light"/>
                          <a:cs typeface="Times New Roman" pitchFamily="18" charset="0"/>
                        </a:rPr>
                        <a:t> de Violet</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A friend invites you for dinner (plate with food)/</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Jemand lädt sie zum Essen ein (Menü)</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cs typeface="Times New Roman" pitchFamily="18" charset="0"/>
                        </a:rPr>
                        <a:t>Kambiz</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Kamrani</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Bored Traffic Man</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A policeman stops a car on the street/</a:t>
                      </a:r>
                      <a:r>
                        <a:rPr kumimoji="0" lang="de-DE" sz="1000" b="0" i="0" u="none" strike="noStrike" cap="none" normalizeH="0" baseline="0" dirty="0">
                          <a:ln>
                            <a:noFill/>
                          </a:ln>
                          <a:solidFill>
                            <a:srgbClr val="333333"/>
                          </a:solidFill>
                          <a:effectLst/>
                          <a:latin typeface="Calibri Light"/>
                          <a:cs typeface="Times New Roman" pitchFamily="18" charset="0"/>
                        </a:rPr>
                        <a:t>Polizist stoppt Auto auf der Landstraße</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cs typeface="Times New Roman" pitchFamily="18" charset="0"/>
                        </a:rPr>
                        <a:t>Jochen</a:t>
                      </a:r>
                      <a:r>
                        <a:rPr kumimoji="0" lang="en-GB" sz="1000" b="0" i="0" u="none" strike="noStrike" cap="none" normalizeH="0" baseline="0" dirty="0">
                          <a:ln>
                            <a:noFill/>
                          </a:ln>
                          <a:solidFill>
                            <a:srgbClr val="333333"/>
                          </a:solidFill>
                          <a:effectLst/>
                          <a:latin typeface="Calibri Light"/>
                          <a:cs typeface="Times New Roman" pitchFamily="18" charset="0"/>
                        </a:rPr>
                        <a:t> Schmidt-</a:t>
                      </a:r>
                      <a:r>
                        <a:rPr kumimoji="0" lang="en-GB" sz="1000" b="0" i="0" u="none" strike="noStrike" cap="none" normalizeH="0" baseline="0" dirty="0" err="1">
                          <a:ln>
                            <a:noFill/>
                          </a:ln>
                          <a:solidFill>
                            <a:srgbClr val="333333"/>
                          </a:solidFill>
                          <a:effectLst/>
                          <a:latin typeface="Calibri Light"/>
                          <a:cs typeface="Times New Roman" pitchFamily="18" charset="0"/>
                        </a:rPr>
                        <a:t>Oem</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cs typeface="Times New Roman" pitchFamily="18" charset="0"/>
                        </a:rPr>
                        <a:t>fotocommunity</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cs typeface="Times New Roman" pitchFamily="18" charset="0"/>
                        </a:rPr>
                        <a:t>Zocker</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PP</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Win in a gamble (dice, clock, money)/</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cs typeface="Times New Roman" pitchFamily="18" charset="0"/>
                        </a:rPr>
                        <a:t>Sie</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gewinnen</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im</a:t>
                      </a:r>
                      <a:r>
                        <a:rPr kumimoji="0" lang="en-GB" sz="1000" b="0" i="0" u="none" strike="noStrike" cap="none" normalizeH="0" baseline="0" dirty="0">
                          <a:ln>
                            <a:noFill/>
                          </a:ln>
                          <a:solidFill>
                            <a:srgbClr val="333333"/>
                          </a:solidFill>
                          <a:effectLst/>
                          <a:latin typeface="Calibri Light"/>
                          <a:cs typeface="Times New Roman" pitchFamily="18" charset="0"/>
                        </a:rPr>
                        <a:t> Spiel</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bl>
          </a:graphicData>
        </a:graphic>
      </p:graphicFrame>
      <p:sp>
        <p:nvSpPr>
          <p:cNvPr id="4" name="Footer Placeholder 3"/>
          <p:cNvSpPr>
            <a:spLocks noGrp="1"/>
          </p:cNvSpPr>
          <p:nvPr>
            <p:ph type="ftr" sz="quarter" idx="11"/>
          </p:nvPr>
        </p:nvSpPr>
        <p:spPr/>
        <p:txBody>
          <a:bodyPr/>
          <a:lstStyle/>
          <a:p>
            <a:r>
              <a:rPr lang="de-DE"/>
              <a:t>Metacognitive Training 1 - Attribution</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57</a:t>
            </a:fld>
            <a:endParaRPr lang="de-DE" dirty="0"/>
          </a:p>
        </p:txBody>
      </p:sp>
    </p:spTree>
    <p:extLst>
      <p:ext uri="{BB962C8B-B14F-4D97-AF65-F5344CB8AC3E}">
        <p14:creationId xmlns:p14="http://schemas.microsoft.com/office/powerpoint/2010/main" val="370858940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78" name="Rectangle 46"/>
          <p:cNvSpPr>
            <a:spLocks noChangeArrowheads="1"/>
          </p:cNvSpPr>
          <p:nvPr/>
        </p:nvSpPr>
        <p:spPr bwMode="auto">
          <a:xfrm>
            <a:off x="0" y="5045353"/>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de-DE" altLang="de-DE" sz="1800">
              <a:latin typeface="Arial" panose="020B0604020202020204" pitchFamily="34" charset="0"/>
            </a:endParaRPr>
          </a:p>
        </p:txBody>
      </p:sp>
      <p:sp>
        <p:nvSpPr>
          <p:cNvPr id="6"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the "fair use" policy.</a:t>
            </a:r>
            <a:r>
              <a:rPr lang="de-DE" altLang="de-DE" sz="1200" dirty="0">
                <a:solidFill>
                  <a:srgbClr val="333333"/>
                </a:solidFill>
                <a:latin typeface="+mj-lt"/>
              </a:rPr>
              <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graphicFrame>
        <p:nvGraphicFramePr>
          <p:cNvPr id="9" name="Group 2"/>
          <p:cNvGraphicFramePr>
            <a:graphicFrameLocks noGrp="1"/>
          </p:cNvGraphicFramePr>
          <p:nvPr>
            <p:extLst>
              <p:ext uri="{D42A27DB-BD31-4B8C-83A1-F6EECF244321}">
                <p14:modId xmlns:p14="http://schemas.microsoft.com/office/powerpoint/2010/main" val="2196771659"/>
              </p:ext>
            </p:extLst>
          </p:nvPr>
        </p:nvGraphicFramePr>
        <p:xfrm>
          <a:off x="408954" y="2011680"/>
          <a:ext cx="11375999" cy="348386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Fotograf/Künstler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Source/</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Quelle</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des Bildes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 used with corresponding creative commons license; PP = used with personal permission of artist</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 = genutzt unter </a:t>
                      </a:r>
                      <a:r>
                        <a:rPr kumimoji="0" lang="de-DE" sz="1000" b="0" i="0" u="none" strike="noStrike" cap="none" normalizeH="0" baseline="0" dirty="0" err="1">
                          <a:ln>
                            <a:noFill/>
                          </a:ln>
                          <a:solidFill>
                            <a:srgbClr val="333333"/>
                          </a:solidFill>
                          <a:effectLst/>
                          <a:latin typeface="Calibri Light"/>
                          <a:cs typeface="Times New Roman" pitchFamily="18" charset="0"/>
                        </a:rPr>
                        <a:t>creative</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commons</a:t>
                      </a:r>
                      <a:r>
                        <a:rPr kumimoji="0" lang="de-DE" sz="1000" b="0" i="0" u="none" strike="noStrike" cap="none" normalizeH="0" baseline="0" dirty="0">
                          <a:ln>
                            <a:noFill/>
                          </a:ln>
                          <a:solidFill>
                            <a:srgbClr val="333333"/>
                          </a:solidFill>
                          <a:effectLst/>
                          <a:latin typeface="Calibri Light"/>
                          <a:cs typeface="Times New Roman" pitchFamily="18" charset="0"/>
                        </a:rPr>
                        <a:t> Lizenz, PP = verwendet mit persönlicher Zustimmung des Künstlers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Description/Kurzbeschreibung</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900" b="0" i="0" u="none" strike="noStrike" cap="none" normalizeH="0" baseline="0" dirty="0">
                          <a:ln>
                            <a:noFill/>
                          </a:ln>
                          <a:solidFill>
                            <a:srgbClr val="333333"/>
                          </a:solidFill>
                          <a:effectLst/>
                          <a:latin typeface="Calibri Light"/>
                          <a:cs typeface="Times New Roman" pitchFamily="18" charset="0"/>
                        </a:rPr>
                        <a:t>robertrazrblog </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900" b="0" i="0" u="none" strike="noStrike" cap="none" normalizeH="0" baseline="0">
                          <a:ln>
                            <a:noFill/>
                          </a:ln>
                          <a:solidFill>
                            <a:srgbClr val="333333"/>
                          </a:solidFill>
                          <a:effectLst/>
                          <a:latin typeface="Calibri Light"/>
                          <a:cs typeface="Times New Roman" pitchFamily="18" charset="0"/>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900" b="0" i="0" u="none" strike="noStrike" cap="none" normalizeH="0" baseline="0">
                          <a:ln>
                            <a:noFill/>
                          </a:ln>
                          <a:solidFill>
                            <a:srgbClr val="333333"/>
                          </a:solidFill>
                          <a:effectLst/>
                          <a:latin typeface="Calibri Light"/>
                          <a:cs typeface="Times New Roman" pitchFamily="18" charset="0"/>
                        </a:rPr>
                        <a:t>02-07-06_1728</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900" b="0" i="0" u="none" strike="noStrike" cap="none" normalizeH="0" baseline="0">
                          <a:ln>
                            <a:noFill/>
                          </a:ln>
                          <a:solidFill>
                            <a:srgbClr val="333333"/>
                          </a:solidFill>
                          <a:effectLst/>
                          <a:latin typeface="Calibri Light"/>
                          <a:cs typeface="Times New Roman" pitchFamily="18" charset="0"/>
                        </a:rPr>
                        <a:t>CC</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900" b="0" i="0" u="none" strike="noStrike" cap="none" normalizeH="0" baseline="0" dirty="0">
                          <a:ln>
                            <a:noFill/>
                          </a:ln>
                          <a:solidFill>
                            <a:srgbClr val="333333"/>
                          </a:solidFill>
                          <a:effectLst/>
                          <a:latin typeface="Calibri Light"/>
                          <a:cs typeface="Times New Roman" pitchFamily="18" charset="0"/>
                        </a:rPr>
                        <a:t>Scratch</a:t>
                      </a:r>
                      <a:r>
                        <a:rPr kumimoji="0" lang="de-DE" sz="900" b="0" i="0" u="none" strike="noStrike" cap="none" normalizeH="0" baseline="0" dirty="0">
                          <a:ln>
                            <a:noFill/>
                          </a:ln>
                          <a:solidFill>
                            <a:srgbClr val="333333"/>
                          </a:solidFill>
                          <a:effectLst/>
                          <a:latin typeface="Calibri Light"/>
                          <a:cs typeface="Times New Roman" pitchFamily="18" charset="0"/>
                        </a:rPr>
                        <a:t>/Kratzer am Auto</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900" b="0" i="0" u="none" strike="noStrike" cap="none" normalizeH="0" baseline="0" dirty="0" err="1">
                          <a:ln>
                            <a:noFill/>
                          </a:ln>
                          <a:solidFill>
                            <a:srgbClr val="333333"/>
                          </a:solidFill>
                          <a:effectLst/>
                          <a:latin typeface="Calibri Light"/>
                          <a:cs typeface="Times New Roman" pitchFamily="18" charset="0"/>
                        </a:rPr>
                        <a:t>haysophie</a:t>
                      </a:r>
                      <a:endParaRPr kumimoji="0" lang="en-GB" sz="9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900" b="0" i="0" u="none" strike="noStrike" cap="none" normalizeH="0" baseline="0" dirty="0" err="1">
                          <a:ln>
                            <a:noFill/>
                          </a:ln>
                          <a:solidFill>
                            <a:srgbClr val="333333"/>
                          </a:solidFill>
                          <a:effectLst/>
                          <a:latin typeface="Calibri Light"/>
                          <a:cs typeface="Times New Roman" pitchFamily="18" charset="0"/>
                        </a:rPr>
                        <a:t>flickr</a:t>
                      </a:r>
                      <a:endParaRPr kumimoji="0" lang="en-GB" sz="9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900" b="0" i="0" u="none" strike="noStrike" cap="none" normalizeH="0" baseline="0" dirty="0">
                          <a:ln>
                            <a:noFill/>
                          </a:ln>
                          <a:solidFill>
                            <a:srgbClr val="333333"/>
                          </a:solidFill>
                          <a:effectLst/>
                          <a:latin typeface="Calibri Light"/>
                          <a:cs typeface="Times New Roman" pitchFamily="18" charset="0"/>
                        </a:rPr>
                        <a:t>DSCN3940</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900" b="0" i="0" u="none" strike="noStrike" cap="none" normalizeH="0" baseline="0" dirty="0">
                          <a:ln>
                            <a:noFill/>
                          </a:ln>
                          <a:solidFill>
                            <a:srgbClr val="333333"/>
                          </a:solidFill>
                          <a:effectLst/>
                          <a:latin typeface="Calibri Light"/>
                          <a:cs typeface="Times New Roman" pitchFamily="18" charset="0"/>
                        </a:rPr>
                        <a:t>CC</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900" b="0" i="0" u="none" strike="noStrike" cap="none" normalizeH="0" baseline="0" dirty="0">
                          <a:ln>
                            <a:noFill/>
                          </a:ln>
                          <a:solidFill>
                            <a:srgbClr val="333333"/>
                          </a:solidFill>
                          <a:effectLst/>
                          <a:latin typeface="Calibri Light"/>
                          <a:cs typeface="Times New Roman" pitchFamily="18" charset="0"/>
                        </a:rPr>
                        <a:t>Taking the blood pressure/</a:t>
                      </a:r>
                      <a:r>
                        <a:rPr kumimoji="0" lang="en-GB" sz="900" b="0" i="0" u="none" strike="noStrike" cap="none" normalizeH="0" baseline="0" dirty="0" err="1">
                          <a:ln>
                            <a:noFill/>
                          </a:ln>
                          <a:solidFill>
                            <a:srgbClr val="333333"/>
                          </a:solidFill>
                          <a:effectLst/>
                          <a:latin typeface="Calibri Light"/>
                          <a:cs typeface="Times New Roman" pitchFamily="18" charset="0"/>
                        </a:rPr>
                        <a:t>Blutdruckmessung</a:t>
                      </a:r>
                      <a:endParaRPr kumimoji="0" lang="en-GB" sz="9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900" b="0" i="0" u="none" strike="noStrike" cap="none" normalizeH="0" baseline="0" dirty="0">
                          <a:ln>
                            <a:noFill/>
                          </a:ln>
                          <a:solidFill>
                            <a:srgbClr val="333333"/>
                          </a:solidFill>
                          <a:effectLst/>
                          <a:latin typeface="Calibri Light"/>
                          <a:cs typeface="Times New Roman" pitchFamily="18" charset="0"/>
                        </a:rPr>
                        <a:t>Katrin Ze.</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900" b="0" i="0" u="none" strike="noStrike" cap="none" normalizeH="0" baseline="0" dirty="0">
                          <a:ln>
                            <a:noFill/>
                          </a:ln>
                          <a:solidFill>
                            <a:srgbClr val="333333"/>
                          </a:solidFill>
                          <a:effectLst/>
                          <a:latin typeface="Calibri Light"/>
                          <a:cs typeface="Times New Roman" pitchFamily="18" charset="0"/>
                        </a:rPr>
                        <a:t>fotocommunity</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900" b="0" i="0" u="none" strike="noStrike" cap="none" normalizeH="0" baseline="0">
                          <a:ln>
                            <a:noFill/>
                          </a:ln>
                          <a:solidFill>
                            <a:srgbClr val="333333"/>
                          </a:solidFill>
                          <a:effectLst/>
                          <a:latin typeface="Calibri Light"/>
                          <a:cs typeface="Times New Roman" pitchFamily="18" charset="0"/>
                        </a:rPr>
                        <a:t>enttäuscht</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900" b="0" i="0" u="none" strike="noStrike" cap="none" normalizeH="0" baseline="0">
                          <a:ln>
                            <a:noFill/>
                          </a:ln>
                          <a:solidFill>
                            <a:srgbClr val="333333"/>
                          </a:solidFill>
                          <a:effectLst/>
                          <a:latin typeface="Calibri Light"/>
                          <a:cs typeface="Times New Roman" pitchFamily="18" charset="0"/>
                        </a:rPr>
                        <a:t>PP</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900" b="0" i="0" u="none" strike="noStrike" cap="none" normalizeH="0" baseline="0">
                          <a:ln>
                            <a:noFill/>
                          </a:ln>
                          <a:solidFill>
                            <a:srgbClr val="333333"/>
                          </a:solidFill>
                          <a:effectLst/>
                          <a:latin typeface="Calibri Light"/>
                          <a:cs typeface="Times New Roman" pitchFamily="18" charset="0"/>
                        </a:rPr>
                        <a:t>A friend refused to help you with your work/Eine Bekannte hat sich geweigert ihnen bei der Arbeit zu helfen</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900" b="0" i="0" u="none" strike="noStrike" cap="none" normalizeH="0" baseline="0">
                          <a:ln>
                            <a:noFill/>
                          </a:ln>
                          <a:solidFill>
                            <a:srgbClr val="333333"/>
                          </a:solidFill>
                          <a:effectLst/>
                          <a:latin typeface="Calibri Light"/>
                          <a:cs typeface="Times New Roman" pitchFamily="18" charset="0"/>
                        </a:rPr>
                        <a:t>penmachine</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900" b="0" i="0" u="none" strike="noStrike" cap="none" normalizeH="0" baseline="0" dirty="0">
                          <a:ln>
                            <a:noFill/>
                          </a:ln>
                          <a:solidFill>
                            <a:srgbClr val="333333"/>
                          </a:solidFill>
                          <a:effectLst/>
                          <a:latin typeface="Calibri Light"/>
                          <a:cs typeface="Times New Roman" pitchFamily="18" charset="0"/>
                        </a:rPr>
                        <a:t>flickr</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900" b="0" i="0" u="none" strike="noStrike" cap="none" normalizeH="0" baseline="0" dirty="0">
                          <a:ln>
                            <a:noFill/>
                          </a:ln>
                          <a:solidFill>
                            <a:srgbClr val="333333"/>
                          </a:solidFill>
                          <a:effectLst/>
                          <a:latin typeface="Calibri Light"/>
                          <a:cs typeface="Times New Roman" pitchFamily="18" charset="0"/>
                        </a:rPr>
                        <a:t>Big Presents</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900" b="0" i="0" u="none" strike="noStrike" cap="none" normalizeH="0" baseline="0">
                          <a:ln>
                            <a:noFill/>
                          </a:ln>
                          <a:solidFill>
                            <a:srgbClr val="333333"/>
                          </a:solidFill>
                          <a:effectLst/>
                          <a:latin typeface="Calibri Light"/>
                          <a:cs typeface="Times New Roman" pitchFamily="18" charset="0"/>
                        </a:rPr>
                        <a:t>CC</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900" b="0" i="0" u="none" strike="noStrike" cap="none" normalizeH="0" baseline="0">
                          <a:ln>
                            <a:noFill/>
                          </a:ln>
                          <a:solidFill>
                            <a:srgbClr val="333333"/>
                          </a:solidFill>
                          <a:effectLst/>
                          <a:latin typeface="Calibri Light"/>
                          <a:cs typeface="Times New Roman" pitchFamily="18" charset="0"/>
                        </a:rPr>
                        <a:t>Presents/Geschenke</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900" b="0" i="0" u="none" strike="noStrike" cap="none" normalizeH="0" baseline="0">
                          <a:ln>
                            <a:noFill/>
                          </a:ln>
                          <a:solidFill>
                            <a:srgbClr val="333333"/>
                          </a:solidFill>
                          <a:effectLst/>
                          <a:latin typeface="Calibri Light"/>
                          <a:cs typeface="Times New Roman" pitchFamily="18" charset="0"/>
                        </a:rPr>
                        <a:t>Simon Pais-Thomas</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900" b="0" i="0" u="none" strike="noStrike" cap="none" normalizeH="0" baseline="0">
                          <a:ln>
                            <a:noFill/>
                          </a:ln>
                          <a:solidFill>
                            <a:srgbClr val="333333"/>
                          </a:solidFill>
                          <a:effectLst/>
                          <a:latin typeface="Calibri Light"/>
                          <a:cs typeface="Times New Roman" pitchFamily="18" charset="0"/>
                        </a:rPr>
                        <a:t>flickr</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900" b="0" i="0" u="none" strike="noStrike" cap="none" normalizeH="0" baseline="0" dirty="0">
                          <a:ln>
                            <a:noFill/>
                          </a:ln>
                          <a:solidFill>
                            <a:srgbClr val="333333"/>
                          </a:solidFill>
                          <a:effectLst/>
                          <a:latin typeface="Calibri Light"/>
                          <a:cs typeface="Times New Roman" pitchFamily="18" charset="0"/>
                        </a:rPr>
                        <a:t>Stupid Me</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900" b="0" i="0" u="none" strike="noStrike" cap="none" normalizeH="0" baseline="0" dirty="0">
                          <a:ln>
                            <a:noFill/>
                          </a:ln>
                          <a:solidFill>
                            <a:srgbClr val="333333"/>
                          </a:solidFill>
                          <a:effectLst/>
                          <a:latin typeface="Calibri Light"/>
                          <a:cs typeface="Times New Roman" pitchFamily="18" charset="0"/>
                        </a:rPr>
                        <a:t>CC</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900" b="0" i="0" u="none" strike="noStrike" cap="none" normalizeH="0" baseline="0" dirty="0">
                          <a:ln>
                            <a:noFill/>
                          </a:ln>
                          <a:solidFill>
                            <a:srgbClr val="333333"/>
                          </a:solidFill>
                          <a:effectLst/>
                          <a:latin typeface="Calibri Light"/>
                          <a:cs typeface="Times New Roman" pitchFamily="18" charset="0"/>
                        </a:rPr>
                        <a:t>A friend says you are stupid (black/white, portrait of a man)/</a:t>
                      </a:r>
                      <a:r>
                        <a:rPr kumimoji="0" lang="de-DE" sz="900" b="0" i="0" u="none" strike="noStrike" cap="none" normalizeH="0" baseline="0" dirty="0">
                          <a:ln>
                            <a:noFill/>
                          </a:ln>
                          <a:solidFill>
                            <a:srgbClr val="333333"/>
                          </a:solidFill>
                          <a:effectLst/>
                          <a:latin typeface="Calibri Light"/>
                          <a:cs typeface="Times New Roman" pitchFamily="18" charset="0"/>
                        </a:rPr>
                        <a:t>Jemand findet Sie dumm</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900" b="0" i="0" u="none" strike="noStrike" cap="none" normalizeH="0" baseline="0">
                          <a:ln>
                            <a:noFill/>
                          </a:ln>
                          <a:solidFill>
                            <a:srgbClr val="333333"/>
                          </a:solidFill>
                          <a:effectLst/>
                          <a:latin typeface="Calibri Light"/>
                          <a:cs typeface="Times New Roman" pitchFamily="18" charset="0"/>
                        </a:rPr>
                        <a:t>valentinapowers</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900" b="0" i="0" u="none" strike="noStrike" cap="none" normalizeH="0" baseline="0">
                          <a:ln>
                            <a:noFill/>
                          </a:ln>
                          <a:solidFill>
                            <a:srgbClr val="333333"/>
                          </a:solidFill>
                          <a:effectLst/>
                          <a:latin typeface="Calibri Light"/>
                          <a:cs typeface="Times New Roman" pitchFamily="18" charset="0"/>
                        </a:rPr>
                        <a:t>flickr</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900" b="0" i="0" u="none" strike="noStrike" cap="none" normalizeH="0" baseline="0">
                          <a:ln>
                            <a:noFill/>
                          </a:ln>
                          <a:solidFill>
                            <a:srgbClr val="333333"/>
                          </a:solidFill>
                          <a:effectLst/>
                          <a:latin typeface="Calibri Light"/>
                          <a:cs typeface="Times New Roman" pitchFamily="18" charset="0"/>
                        </a:rPr>
                        <a:t>Cry Baby</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900" b="0" i="0" u="none" strike="noStrike" cap="none" normalizeH="0" baseline="0" dirty="0">
                          <a:ln>
                            <a:noFill/>
                          </a:ln>
                          <a:solidFill>
                            <a:srgbClr val="333333"/>
                          </a:solidFill>
                          <a:effectLst/>
                          <a:latin typeface="Calibri Light"/>
                          <a:cs typeface="Times New Roman" pitchFamily="18" charset="0"/>
                        </a:rPr>
                        <a:t>CC</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900" b="0" i="0" u="none" strike="noStrike" cap="none" normalizeH="0" baseline="0" dirty="0">
                          <a:ln>
                            <a:noFill/>
                          </a:ln>
                          <a:solidFill>
                            <a:srgbClr val="333333"/>
                          </a:solidFill>
                          <a:effectLst/>
                          <a:latin typeface="Calibri Light"/>
                          <a:cs typeface="Times New Roman" pitchFamily="18" charset="0"/>
                        </a:rPr>
                        <a:t>Crying baby/</a:t>
                      </a:r>
                      <a:r>
                        <a:rPr kumimoji="0" lang="en-GB" sz="900" b="0" i="0" u="none" strike="noStrike" cap="none" normalizeH="0" baseline="0" dirty="0" err="1">
                          <a:ln>
                            <a:noFill/>
                          </a:ln>
                          <a:solidFill>
                            <a:srgbClr val="333333"/>
                          </a:solidFill>
                          <a:effectLst/>
                          <a:latin typeface="Calibri Light"/>
                          <a:cs typeface="Times New Roman" pitchFamily="18" charset="0"/>
                        </a:rPr>
                        <a:t>Schreiendes</a:t>
                      </a:r>
                      <a:r>
                        <a:rPr kumimoji="0" lang="en-GB" sz="900" b="0" i="0" u="none" strike="noStrike" cap="none" normalizeH="0" baseline="0" dirty="0">
                          <a:ln>
                            <a:noFill/>
                          </a:ln>
                          <a:solidFill>
                            <a:srgbClr val="333333"/>
                          </a:solidFill>
                          <a:effectLst/>
                          <a:latin typeface="Calibri Light"/>
                          <a:cs typeface="Times New Roman" pitchFamily="18" charset="0"/>
                        </a:rPr>
                        <a:t> Baby</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900" b="0" i="0" u="none" strike="noStrike" cap="none" normalizeH="0" baseline="0">
                          <a:ln>
                            <a:noFill/>
                          </a:ln>
                          <a:solidFill>
                            <a:srgbClr val="333333"/>
                          </a:solidFill>
                          <a:effectLst/>
                          <a:latin typeface="Calibri Light"/>
                          <a:cs typeface="Times New Roman" pitchFamily="18" charset="0"/>
                        </a:rPr>
                        <a:t>Heidi Wittwer</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900" b="0" i="0" u="none" strike="noStrike" cap="none" normalizeH="0" baseline="0">
                          <a:ln>
                            <a:noFill/>
                          </a:ln>
                          <a:solidFill>
                            <a:srgbClr val="333333"/>
                          </a:solidFill>
                          <a:effectLst/>
                          <a:latin typeface="Calibri Light"/>
                          <a:cs typeface="Times New Roman" pitchFamily="18" charset="0"/>
                        </a:rPr>
                        <a:t>fotocommunity</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900" b="0" i="0" u="none" strike="noStrike" cap="none" normalizeH="0" baseline="0">
                          <a:ln>
                            <a:noFill/>
                          </a:ln>
                          <a:solidFill>
                            <a:srgbClr val="333333"/>
                          </a:solidFill>
                          <a:effectLst/>
                          <a:latin typeface="Calibri Light"/>
                          <a:cs typeface="Times New Roman" pitchFamily="18" charset="0"/>
                        </a:rPr>
                        <a:t>He Du! Gewalt ist keine Lösung</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900" b="0" i="0" u="none" strike="noStrike" cap="none" normalizeH="0" baseline="0">
                          <a:ln>
                            <a:noFill/>
                          </a:ln>
                          <a:solidFill>
                            <a:srgbClr val="333333"/>
                          </a:solidFill>
                          <a:effectLst/>
                          <a:latin typeface="Calibri Light"/>
                          <a:cs typeface="Times New Roman" pitchFamily="18" charset="0"/>
                        </a:rPr>
                        <a:t>CC</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900" b="0" i="0" u="none" strike="noStrike" cap="none" normalizeH="0" baseline="0" dirty="0">
                          <a:ln>
                            <a:noFill/>
                          </a:ln>
                          <a:solidFill>
                            <a:srgbClr val="333333"/>
                          </a:solidFill>
                          <a:effectLst/>
                          <a:latin typeface="Calibri Light"/>
                          <a:cs typeface="Times New Roman" pitchFamily="18" charset="0"/>
                        </a:rPr>
                        <a:t>Respect (two fists)/</a:t>
                      </a:r>
                      <a:r>
                        <a:rPr kumimoji="0" lang="en-GB" sz="900" b="0" i="0" u="none" strike="noStrike" cap="none" normalizeH="0" baseline="0" dirty="0" err="1">
                          <a:ln>
                            <a:noFill/>
                          </a:ln>
                          <a:solidFill>
                            <a:srgbClr val="333333"/>
                          </a:solidFill>
                          <a:effectLst/>
                          <a:latin typeface="Calibri Light"/>
                          <a:cs typeface="Times New Roman" pitchFamily="18" charset="0"/>
                        </a:rPr>
                        <a:t>Respekt</a:t>
                      </a:r>
                      <a:r>
                        <a:rPr kumimoji="0" lang="en-GB" sz="900" b="0" i="0" u="none" strike="noStrike" cap="none" normalizeH="0" baseline="0" dirty="0">
                          <a:ln>
                            <a:noFill/>
                          </a:ln>
                          <a:solidFill>
                            <a:srgbClr val="333333"/>
                          </a:solidFill>
                          <a:effectLst/>
                          <a:latin typeface="Calibri Light"/>
                          <a:cs typeface="Times New Roman" pitchFamily="18" charset="0"/>
                        </a:rPr>
                        <a:t> (</a:t>
                      </a:r>
                      <a:r>
                        <a:rPr kumimoji="0" lang="en-GB" sz="900" b="0" i="0" u="none" strike="noStrike" cap="none" normalizeH="0" baseline="0" dirty="0" err="1">
                          <a:ln>
                            <a:noFill/>
                          </a:ln>
                          <a:solidFill>
                            <a:srgbClr val="333333"/>
                          </a:solidFill>
                          <a:effectLst/>
                          <a:latin typeface="Calibri Light"/>
                          <a:cs typeface="Times New Roman" pitchFamily="18" charset="0"/>
                        </a:rPr>
                        <a:t>zwei</a:t>
                      </a:r>
                      <a:r>
                        <a:rPr kumimoji="0" lang="en-GB" sz="900" b="0" i="0" u="none" strike="noStrike" cap="none" normalizeH="0" baseline="0" dirty="0">
                          <a:ln>
                            <a:noFill/>
                          </a:ln>
                          <a:solidFill>
                            <a:srgbClr val="333333"/>
                          </a:solidFill>
                          <a:effectLst/>
                          <a:latin typeface="Calibri Light"/>
                          <a:cs typeface="Times New Roman" pitchFamily="18" charset="0"/>
                        </a:rPr>
                        <a:t> </a:t>
                      </a:r>
                      <a:r>
                        <a:rPr kumimoji="0" lang="en-GB" sz="900" b="0" i="0" u="none" strike="noStrike" cap="none" normalizeH="0" baseline="0" dirty="0" err="1">
                          <a:ln>
                            <a:noFill/>
                          </a:ln>
                          <a:solidFill>
                            <a:srgbClr val="333333"/>
                          </a:solidFill>
                          <a:effectLst/>
                          <a:latin typeface="Calibri Light"/>
                          <a:cs typeface="Times New Roman" pitchFamily="18" charset="0"/>
                        </a:rPr>
                        <a:t>Fäuste</a:t>
                      </a:r>
                      <a:r>
                        <a:rPr kumimoji="0" lang="en-GB" sz="900" b="0" i="0" u="none" strike="noStrike" cap="none" normalizeH="0" baseline="0" dirty="0">
                          <a:ln>
                            <a:noFill/>
                          </a:ln>
                          <a:solidFill>
                            <a:srgbClr val="333333"/>
                          </a:solidFill>
                          <a:effectLst/>
                          <a:latin typeface="Calibri Light"/>
                          <a:cs typeface="Times New Roman" pitchFamily="18" charset="0"/>
                        </a:rPr>
                        <a:t>)</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bl>
          </a:graphicData>
        </a:graphic>
      </p:graphicFrame>
      <p:sp>
        <p:nvSpPr>
          <p:cNvPr id="4" name="Footer Placeholder 3"/>
          <p:cNvSpPr>
            <a:spLocks noGrp="1"/>
          </p:cNvSpPr>
          <p:nvPr>
            <p:ph type="ftr" sz="quarter" idx="11"/>
          </p:nvPr>
        </p:nvSpPr>
        <p:spPr/>
        <p:txBody>
          <a:bodyPr/>
          <a:lstStyle/>
          <a:p>
            <a:r>
              <a:rPr lang="de-DE"/>
              <a:t>Metacognitive Training 1 - Attribution</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58</a:t>
            </a:fld>
            <a:endParaRPr lang="de-DE" dirty="0"/>
          </a:p>
        </p:txBody>
      </p:sp>
    </p:spTree>
    <p:extLst>
      <p:ext uri="{BB962C8B-B14F-4D97-AF65-F5344CB8AC3E}">
        <p14:creationId xmlns:p14="http://schemas.microsoft.com/office/powerpoint/2010/main" val="3096216630"/>
      </p:ext>
    </p:extLst>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2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4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4.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5.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21194</TotalTime>
  <Words>5583</Words>
  <Application>Microsoft Office PowerPoint</Application>
  <PresentationFormat>Custom</PresentationFormat>
  <Paragraphs>692</Paragraphs>
  <Slides>58</Slides>
  <Notes>58</Notes>
  <HiddenSlides>0</HiddenSlides>
  <MMClips>0</MMClips>
  <ScaleCrop>false</ScaleCrop>
  <HeadingPairs>
    <vt:vector size="6" baseType="variant">
      <vt:variant>
        <vt:lpstr>Fonts Used</vt:lpstr>
      </vt:variant>
      <vt:variant>
        <vt:i4>11</vt:i4>
      </vt:variant>
      <vt:variant>
        <vt:lpstr>Theme</vt:lpstr>
      </vt:variant>
      <vt:variant>
        <vt:i4>4</vt:i4>
      </vt:variant>
      <vt:variant>
        <vt:lpstr>Slide Titles</vt:lpstr>
      </vt:variant>
      <vt:variant>
        <vt:i4>58</vt:i4>
      </vt:variant>
    </vt:vector>
  </HeadingPairs>
  <TitlesOfParts>
    <vt:vector size="73" baseType="lpstr">
      <vt:lpstr>ＭＳ Ｐゴシック</vt:lpstr>
      <vt:lpstr>MS UI Gothic</vt:lpstr>
      <vt:lpstr>Arial</vt:lpstr>
      <vt:lpstr>Calibri</vt:lpstr>
      <vt:lpstr>Calibri Light</vt:lpstr>
      <vt:lpstr>Microsoft Uighur</vt:lpstr>
      <vt:lpstr>Symbol</vt:lpstr>
      <vt:lpstr>Times New Roman</vt:lpstr>
      <vt:lpstr>Urdu Typesetting</vt:lpstr>
      <vt:lpstr>Verdana</vt:lpstr>
      <vt:lpstr>WingDings</vt:lpstr>
      <vt:lpstr>UKE_PPT-Vorlage_16zu9</vt:lpstr>
      <vt:lpstr>2_UKE_PPT-Vorlage_16zu9</vt:lpstr>
      <vt:lpstr>4_UKE_PPT-Vorlage_16zu9</vt:lpstr>
      <vt:lpstr>1_UKE_PPT-Vorlage_16zu9</vt:lpstr>
      <vt:lpstr> - منسوب کرنا: الزام لگانا اور کریڈیٹ لیناMCT 1 A</vt:lpstr>
      <vt:lpstr>منسوب کرنا: الزام لگانا اور کریڈیٹ لینا</vt:lpstr>
      <vt:lpstr>منسوب کرنا: الزام لگانا اور کریڈیٹ لینا</vt:lpstr>
      <vt:lpstr>منسوب کرنا: الزام لگانا اور کریڈیٹ لینا</vt:lpstr>
      <vt:lpstr>وضاحتیں</vt:lpstr>
      <vt:lpstr>وضاحتیں</vt:lpstr>
      <vt:lpstr>وضاحتیں</vt:lpstr>
      <vt:lpstr>الزام لگانا اور کریڈیٹ لینا</vt:lpstr>
      <vt:lpstr>آپ کو ہسپتال سے کچھ بہتر محسوس کئے بغیر فارغ کر دیا جاتا ہے۔</vt:lpstr>
      <vt:lpstr>آپ کو ہسپتال سے کچھ بہتر محسوس کئے بغیر فارغ کر دیا جاتا ہے۔</vt:lpstr>
      <vt:lpstr>آپ کو ہسپتال سے کچھ بہتر محسوس کئے بغیر فارغ کر دیا جاتا ہے۔</vt:lpstr>
      <vt:lpstr>آپ کو ہسپتال سے کچھ بہتر محسوس کئے بغیر فارغ کر دیا جاتا ہے۔</vt:lpstr>
      <vt:lpstr>آپ کو ہسپتال سے کچھ بہتر محسوس کئے بغیر فارغ کر دیا جاتا ہے۔</vt:lpstr>
      <vt:lpstr>کچھ منسوب کرنے کے طریقوں کا منفی واقعات پر اثر!</vt:lpstr>
      <vt:lpstr>کچھ منسوب کرنے کے طریقوں کا منفی واقعات پر اثر!</vt:lpstr>
      <vt:lpstr>کچھ منسوب کرنے کے طریقوں کا منفی واقعات پر اثر!</vt:lpstr>
      <vt:lpstr>کچھ منسوب کرنے کے طریقوں کا منفی واقعات پر اثر!</vt:lpstr>
      <vt:lpstr>کچھ منسوب کرنے کے طریقوں کا منفی واقعات پر اثر!</vt:lpstr>
      <vt:lpstr>کچھ منسوب کرنے کے طریقوں کا مثبت واقعات پر اثر!</vt:lpstr>
      <vt:lpstr>کچھ منسوب کرنے کے طریقوں کا مثبت واقعات پر اثر!</vt:lpstr>
      <vt:lpstr>کچھ منسوب کرنے کے طریقوں کا مثبت واقعات پر اثر!</vt:lpstr>
      <vt:lpstr>کچھ منسوب کرنے کے طریقوں کا مثبت واقعات پر اثر!</vt:lpstr>
      <vt:lpstr>کچھ منسوب کرنے کے طریقوں کا مثبت واقعات پر اثر!</vt:lpstr>
      <vt:lpstr>ہم یہ سب کیوں کر رہے ہیں؟</vt:lpstr>
      <vt:lpstr>ہم یہ سب کیوں کر رہے ہیں؟</vt:lpstr>
      <vt:lpstr>کس طرح یک طرفہ انتساب سائیکوسس کے دوران غلط تشریحات کو فروغ دیتے ہیں - مثالیں۔</vt:lpstr>
      <vt:lpstr>انتساب کا انداز</vt:lpstr>
      <vt:lpstr>دوکاندار پوری خریداری کی قیمت واپس کرتا ہے۔</vt:lpstr>
      <vt:lpstr>جب آپ کمرے میں داخل ہوتے ہیں تو سب بولنا بند کر دیتے ہیں۔</vt:lpstr>
      <vt:lpstr>کوئی کہتا ہے کہ تم اچھے نہیں لگ رہے۔</vt:lpstr>
      <vt:lpstr>آپ امتحان میں فیل ہو گئے۔</vt:lpstr>
      <vt:lpstr>اپنی اپنی مثالیں دیجئے!</vt:lpstr>
      <vt:lpstr>ایک اندرونی آواز آپ کو بتاتی ہے کہ آپ میں کچھ اچھا نہیں ہے۔</vt:lpstr>
      <vt:lpstr>ایک اندرونی آواز آپ کو بتاتی ہے کہ آپ میں کچھ اچھا نہیں ہے۔</vt:lpstr>
      <vt:lpstr>ایک اندرونی آواز آپ کو بتاتی ہے کہ آپ میں کچھ اچھا نہیں ہے۔</vt:lpstr>
      <vt:lpstr>آوازیں سننا  اپنے خیالات یا ریموٹ کنٹرول سے؟  فائدے اور نقصانات</vt:lpstr>
      <vt:lpstr>آوازیں سننا  اپنے خیالات یا ریموٹ کنٹرول سے؟  فائدے اور نقصانات</vt:lpstr>
      <vt:lpstr>آوازیں سننا  اپنے خیالات یا ریموٹ کنٹرول سے؟  فائدے اور نقصانات</vt:lpstr>
      <vt:lpstr>آوازیں سننا  اپنے خیالات یا ریموٹ کنٹرول سے؟  فائدے اور نقصانات</vt:lpstr>
      <vt:lpstr>آوازیں سننا  اپنے خیالات یا ریموٹ کنٹرول سے؟  فائدے اور نقصانات</vt:lpstr>
      <vt:lpstr>ایک دوست آپ کو کھانے پہ بلاتا ہے۔</vt:lpstr>
      <vt:lpstr>ایک پولیس والا آپ کی گاڑی کو روکتا ہے۔</vt:lpstr>
      <vt:lpstr>آپ کھیل میں جیت جاتے ہیں۔</vt:lpstr>
      <vt:lpstr>اپنی گاڑی کے قریب آتے وقت، آپ کو پینٹ میں ایک خراش نظر آتی ہے۔</vt:lpstr>
      <vt:lpstr>ڈاکٹر نے دریافت کیا کہ آپ کو ہائی بلڈ پریشر ہے۔</vt:lpstr>
      <vt:lpstr>ایک دوست نے آپ کے کام میں آپ کی مدد کرنے سے انکار کر دیا۔</vt:lpstr>
      <vt:lpstr>ایک دوست نے آپ کو تحفہ دے کر حیران کر دیا ہے۔</vt:lpstr>
      <vt:lpstr>ایک دوست کہتا ہے کہ تم بیوقوف ہو۔</vt:lpstr>
      <vt:lpstr>آپ کے پڑوسی کا بچہ رونے لگا جب آپ نے اسے اٹھایا۔</vt:lpstr>
      <vt:lpstr>ایک دوست کہتا ہے کہ وہ آپ کی عزت نہیں کرتا۔</vt:lpstr>
      <vt:lpstr>روزمرہ کی زندگی میں منتقل کریں۔</vt:lpstr>
      <vt:lpstr>روزمرہ کی زندگی میں منتقل کریں۔</vt:lpstr>
      <vt:lpstr>روزمرہ کی زندگی میں منتقل کریں۔</vt:lpstr>
      <vt:lpstr>اس سب کا سائیکوسس سے کیا تعلق ہے؟</vt:lpstr>
      <vt:lpstr>اس سب کا سائیکوسس سے کیا تعلق ہے؟</vt:lpstr>
      <vt:lpstr>Thank you for your attention!</vt:lpstr>
      <vt:lpstr>PowerPoint Presentation</vt:lpstr>
      <vt:lpstr>PowerPoint Presentation</vt:lpstr>
    </vt:vector>
  </TitlesOfParts>
  <Company>eku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Zuschreibungsstil</dc:title>
  <dc:creator>steffen</dc:creator>
  <cp:lastModifiedBy>DELL</cp:lastModifiedBy>
  <cp:revision>374</cp:revision>
  <dcterms:created xsi:type="dcterms:W3CDTF">2004-10-11T13:21:01Z</dcterms:created>
  <dcterms:modified xsi:type="dcterms:W3CDTF">2023-05-19T15:58:43Z</dcterms:modified>
</cp:coreProperties>
</file>