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Lst>
  <p:notesMasterIdLst>
    <p:notesMasterId r:id="rId46"/>
  </p:notesMasterIdLst>
  <p:handoutMasterIdLst>
    <p:handoutMasterId r:id="rId47"/>
  </p:handoutMasterIdLst>
  <p:sldIdLst>
    <p:sldId id="309" r:id="rId9"/>
    <p:sldId id="393" r:id="rId10"/>
    <p:sldId id="534" r:id="rId11"/>
    <p:sldId id="524" r:id="rId12"/>
    <p:sldId id="525" r:id="rId13"/>
    <p:sldId id="502" r:id="rId14"/>
    <p:sldId id="503" r:id="rId15"/>
    <p:sldId id="504" r:id="rId16"/>
    <p:sldId id="505" r:id="rId17"/>
    <p:sldId id="506" r:id="rId18"/>
    <p:sldId id="507" r:id="rId19"/>
    <p:sldId id="508" r:id="rId20"/>
    <p:sldId id="509" r:id="rId21"/>
    <p:sldId id="510" r:id="rId22"/>
    <p:sldId id="511" r:id="rId23"/>
    <p:sldId id="512" r:id="rId24"/>
    <p:sldId id="526" r:id="rId25"/>
    <p:sldId id="527" r:id="rId26"/>
    <p:sldId id="528" r:id="rId27"/>
    <p:sldId id="529" r:id="rId28"/>
    <p:sldId id="530" r:id="rId29"/>
    <p:sldId id="531" r:id="rId30"/>
    <p:sldId id="532" r:id="rId31"/>
    <p:sldId id="533" r:id="rId32"/>
    <p:sldId id="513" r:id="rId33"/>
    <p:sldId id="514" r:id="rId34"/>
    <p:sldId id="515" r:id="rId35"/>
    <p:sldId id="516" r:id="rId36"/>
    <p:sldId id="517" r:id="rId37"/>
    <p:sldId id="518" r:id="rId38"/>
    <p:sldId id="519" r:id="rId39"/>
    <p:sldId id="471" r:id="rId40"/>
    <p:sldId id="402" r:id="rId41"/>
    <p:sldId id="520" r:id="rId42"/>
    <p:sldId id="521" r:id="rId43"/>
    <p:sldId id="523" r:id="rId44"/>
    <p:sldId id="522" r:id="rId45"/>
  </p:sldIdLst>
  <p:sldSz cx="9144000" cy="6858000" type="screen4x3"/>
  <p:notesSz cx="6797675" cy="9926638"/>
  <p:defaultTextStyle>
    <a:defPPr>
      <a:defRPr lang="de-DE"/>
    </a:defPPr>
    <a:lvl1pPr algn="l" rtl="0" fontAlgn="base">
      <a:spcBef>
        <a:spcPct val="0"/>
      </a:spcBef>
      <a:spcAft>
        <a:spcPct val="0"/>
      </a:spcAft>
      <a:defRPr sz="2000" b="1" kern="1200">
        <a:solidFill>
          <a:schemeClr val="tx1"/>
        </a:solidFill>
        <a:latin typeface="Arial" charset="0"/>
        <a:ea typeface="+mn-ea"/>
        <a:cs typeface="Times New Roman" pitchFamily="18" charset="0"/>
      </a:defRPr>
    </a:lvl1pPr>
    <a:lvl2pPr marL="457200" algn="l" rtl="0" fontAlgn="base">
      <a:spcBef>
        <a:spcPct val="0"/>
      </a:spcBef>
      <a:spcAft>
        <a:spcPct val="0"/>
      </a:spcAft>
      <a:defRPr sz="2000" b="1" kern="1200">
        <a:solidFill>
          <a:schemeClr val="tx1"/>
        </a:solidFill>
        <a:latin typeface="Arial" charset="0"/>
        <a:ea typeface="+mn-ea"/>
        <a:cs typeface="Times New Roman" pitchFamily="18" charset="0"/>
      </a:defRPr>
    </a:lvl2pPr>
    <a:lvl3pPr marL="914400" algn="l" rtl="0" fontAlgn="base">
      <a:spcBef>
        <a:spcPct val="0"/>
      </a:spcBef>
      <a:spcAft>
        <a:spcPct val="0"/>
      </a:spcAft>
      <a:defRPr sz="2000" b="1" kern="1200">
        <a:solidFill>
          <a:schemeClr val="tx1"/>
        </a:solidFill>
        <a:latin typeface="Arial" charset="0"/>
        <a:ea typeface="+mn-ea"/>
        <a:cs typeface="Times New Roman" pitchFamily="18" charset="0"/>
      </a:defRPr>
    </a:lvl3pPr>
    <a:lvl4pPr marL="1371600" algn="l" rtl="0" fontAlgn="base">
      <a:spcBef>
        <a:spcPct val="0"/>
      </a:spcBef>
      <a:spcAft>
        <a:spcPct val="0"/>
      </a:spcAft>
      <a:defRPr sz="2000" b="1" kern="1200">
        <a:solidFill>
          <a:schemeClr val="tx1"/>
        </a:solidFill>
        <a:latin typeface="Arial" charset="0"/>
        <a:ea typeface="+mn-ea"/>
        <a:cs typeface="Times New Roman" pitchFamily="18" charset="0"/>
      </a:defRPr>
    </a:lvl4pPr>
    <a:lvl5pPr marL="1828800" algn="l" rtl="0" fontAlgn="base">
      <a:spcBef>
        <a:spcPct val="0"/>
      </a:spcBef>
      <a:spcAft>
        <a:spcPct val="0"/>
      </a:spcAft>
      <a:defRPr sz="2000" b="1" kern="1200">
        <a:solidFill>
          <a:schemeClr val="tx1"/>
        </a:solidFill>
        <a:latin typeface="Arial" charset="0"/>
        <a:ea typeface="+mn-ea"/>
        <a:cs typeface="Times New Roman" pitchFamily="18" charset="0"/>
      </a:defRPr>
    </a:lvl5pPr>
    <a:lvl6pPr marL="2286000" algn="l" defTabSz="914400" rtl="0" eaLnBrk="1" latinLnBrk="0" hangingPunct="1">
      <a:defRPr sz="2000" b="1" kern="1200">
        <a:solidFill>
          <a:schemeClr val="tx1"/>
        </a:solidFill>
        <a:latin typeface="Arial" charset="0"/>
        <a:ea typeface="+mn-ea"/>
        <a:cs typeface="Times New Roman" pitchFamily="18" charset="0"/>
      </a:defRPr>
    </a:lvl6pPr>
    <a:lvl7pPr marL="2743200" algn="l" defTabSz="914400" rtl="0" eaLnBrk="1" latinLnBrk="0" hangingPunct="1">
      <a:defRPr sz="2000" b="1" kern="1200">
        <a:solidFill>
          <a:schemeClr val="tx1"/>
        </a:solidFill>
        <a:latin typeface="Arial" charset="0"/>
        <a:ea typeface="+mn-ea"/>
        <a:cs typeface="Times New Roman" pitchFamily="18" charset="0"/>
      </a:defRPr>
    </a:lvl7pPr>
    <a:lvl8pPr marL="3200400" algn="l" defTabSz="914400" rtl="0" eaLnBrk="1" latinLnBrk="0" hangingPunct="1">
      <a:defRPr sz="2000" b="1" kern="1200">
        <a:solidFill>
          <a:schemeClr val="tx1"/>
        </a:solidFill>
        <a:latin typeface="Arial" charset="0"/>
        <a:ea typeface="+mn-ea"/>
        <a:cs typeface="Times New Roman" pitchFamily="18" charset="0"/>
      </a:defRPr>
    </a:lvl8pPr>
    <a:lvl9pPr marL="3657600" algn="l" defTabSz="914400" rtl="0" eaLnBrk="1" latinLnBrk="0" hangingPunct="1">
      <a:defRPr sz="2000"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845" userDrawn="1">
          <p15:clr>
            <a:srgbClr val="A4A3A4"/>
          </p15:clr>
        </p15:guide>
        <p15:guide id="2" pos="158" userDrawn="1">
          <p15:clr>
            <a:srgbClr val="A4A3A4"/>
          </p15:clr>
        </p15:guide>
        <p15:guide id="3" orient="horz" pos="1661" userDrawn="1">
          <p15:clr>
            <a:srgbClr val="A4A3A4"/>
          </p15:clr>
        </p15:guide>
        <p15:guide id="4" pos="560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1" clrIdx="0"/>
  <p:cmAuthor id="1" name="Janne Hottenrott" initials="JH" lastIdx="9" clrIdx="1">
    <p:extLst/>
  </p:cmAuthor>
  <p:cmAuthor id="2" name="Nathalie Werkle" initials="NW" lastIdx="1" clrIdx="2">
    <p:extLst>
      <p:ext uri="{19B8F6BF-5375-455C-9EA6-DF929625EA0E}">
        <p15:presenceInfo xmlns:p15="http://schemas.microsoft.com/office/powerpoint/2012/main" userId="Nathalie Werk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FF0000"/>
    <a:srgbClr val="3333CC"/>
    <a:srgbClr val="66FF33"/>
    <a:srgbClr val="FFFF00"/>
    <a:srgbClr val="ADC0CB"/>
    <a:srgbClr val="3366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86" autoAdjust="0"/>
    <p:restoredTop sz="94715"/>
  </p:normalViewPr>
  <p:slideViewPr>
    <p:cSldViewPr showGuides="1">
      <p:cViewPr varScale="1">
        <p:scale>
          <a:sx n="124" d="100"/>
          <a:sy n="124" d="100"/>
        </p:scale>
        <p:origin x="156" y="90"/>
      </p:cViewPr>
      <p:guideLst>
        <p:guide orient="horz" pos="845"/>
        <p:guide pos="158"/>
        <p:guide orient="horz" pos="1661"/>
        <p:guide pos="560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5/10/relationships/revisionInfo" Target="revisionInfo.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slide" Target="slides/slide15.xml"/><Relationship Id="rId1" Type="http://schemas.openxmlformats.org/officeDocument/2006/relationships/slide" Target="slides/slide14.xml"/><Relationship Id="rId6" Type="http://schemas.openxmlformats.org/officeDocument/2006/relationships/slide" Target="slides/slide23.xml"/><Relationship Id="rId5" Type="http://schemas.openxmlformats.org/officeDocument/2006/relationships/slide" Target="slides/slide22.xml"/><Relationship Id="rId4"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pPr>
              <a:defRPr/>
            </a:pPr>
            <a:fld id="{3BF4E222-E6C7-4A04-B1A2-88632152465A}" type="slidenum">
              <a:rPr lang="en-GB" altLang="de-DE"/>
              <a:pPr>
                <a:defRPr/>
              </a:pPr>
              <a:t>‹Nr.›</a:t>
            </a:fld>
            <a:endParaRPr lang="en-GB" altLang="de-DE"/>
          </a:p>
        </p:txBody>
      </p:sp>
    </p:spTree>
    <p:extLst>
      <p:ext uri="{BB962C8B-B14F-4D97-AF65-F5344CB8AC3E}">
        <p14:creationId xmlns:p14="http://schemas.microsoft.com/office/powerpoint/2010/main" val="4282374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cs typeface="+mn-cs"/>
              </a:defRPr>
            </a:lvl1pPr>
          </a:lstStyle>
          <a:p>
            <a:pPr>
              <a:defRPr/>
            </a:pPr>
            <a:endParaRPr lang="de-DE"/>
          </a:p>
        </p:txBody>
      </p:sp>
      <p:sp>
        <p:nvSpPr>
          <p:cNvPr id="38916" name="Rectangle 4"/>
          <p:cNvSpPr>
            <a:spLocks noGrp="1" noRot="1" noChangeAspect="1" noChangeArrowheads="1" noTextEdit="1"/>
          </p:cNvSpPr>
          <p:nvPr>
            <p:ph type="sldImg" idx="2"/>
          </p:nvPr>
        </p:nvSpPr>
        <p:spPr bwMode="auto">
          <a:xfrm>
            <a:off x="919163" y="746125"/>
            <a:ext cx="4960937"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5638"/>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pPr>
              <a:defRPr/>
            </a:pPr>
            <a:fld id="{C826BCEE-0ECC-46E7-B4DF-1348D4B00C6A}" type="slidenum">
              <a:rPr lang="de-DE" altLang="de-DE"/>
              <a:pPr>
                <a:defRPr/>
              </a:pPr>
              <a:t>‹Nr.›</a:t>
            </a:fld>
            <a:endParaRPr lang="de-DE" altLang="de-DE"/>
          </a:p>
        </p:txBody>
      </p:sp>
    </p:spTree>
    <p:extLst>
      <p:ext uri="{BB962C8B-B14F-4D97-AF65-F5344CB8AC3E}">
        <p14:creationId xmlns:p14="http://schemas.microsoft.com/office/powerpoint/2010/main" val="39296679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1A4C67C7-3924-40A7-B3A8-5984F3A79D53}" type="slidenum">
              <a:rPr lang="de-DE" altLang="de-DE" smtClean="0"/>
              <a:pPr eaLnBrk="1" hangingPunct="1">
                <a:spcBef>
                  <a:spcPct val="0"/>
                </a:spcBef>
              </a:pPr>
              <a:t>1</a:t>
            </a:fld>
            <a:endParaRPr lang="de-DE" altLang="de-DE" dirty="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6694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EAC7D5D9-4789-4B3B-9B7A-0EE80E0ADEB1}" type="slidenum">
              <a:rPr lang="de-DE" altLang="de-DE" smtClean="0"/>
              <a:pPr eaLnBrk="1" hangingPunct="1">
                <a:spcBef>
                  <a:spcPct val="0"/>
                </a:spcBef>
              </a:pPr>
              <a:t>2</a:t>
            </a:fld>
            <a:endParaRPr lang="de-DE" altLang="de-DE"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309666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EAC7D5D9-4789-4B3B-9B7A-0EE80E0ADEB1}" type="slidenum">
              <a:rPr lang="de-DE" altLang="de-DE" smtClean="0"/>
              <a:pPr eaLnBrk="1" hangingPunct="1">
                <a:spcBef>
                  <a:spcPct val="0"/>
                </a:spcBef>
              </a:pPr>
              <a:t>3</a:t>
            </a:fld>
            <a:endParaRPr lang="de-DE" altLang="de-DE"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566677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B7067C52-4BFC-4703-B58B-A986C29E5DD0}" type="slidenum">
              <a:rPr lang="de-DE" altLang="de-DE" smtClean="0"/>
              <a:pPr eaLnBrk="1" hangingPunct="1">
                <a:spcBef>
                  <a:spcPct val="0"/>
                </a:spcBef>
              </a:pPr>
              <a:t>6</a:t>
            </a:fld>
            <a:endParaRPr lang="de-DE" altLang="de-DE"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91609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E65DF3A-83C3-4D1C-B68B-0237EB6FDACE}" type="slidenum">
              <a:rPr lang="de-DE" altLang="de-DE"/>
              <a:pPr algn="r" eaLnBrk="1" hangingPunct="1">
                <a:spcBef>
                  <a:spcPct val="0"/>
                </a:spcBef>
              </a:pPr>
              <a:t>7</a:t>
            </a:fld>
            <a:endParaRPr lang="de-DE" altLang="de-DE" dirty="0"/>
          </a:p>
        </p:txBody>
      </p:sp>
      <p:sp>
        <p:nvSpPr>
          <p:cNvPr id="44035" name="Rectangle 2"/>
          <p:cNvSpPr>
            <a:spLocks noGrp="1" noRot="1" noChangeAspect="1" noChangeArrowheads="1" noTextEdit="1"/>
          </p:cNvSpPr>
          <p:nvPr>
            <p:ph type="sldImg"/>
          </p:nvPr>
        </p:nvSpPr>
        <p:spPr>
          <a:xfrm>
            <a:off x="917575" y="744538"/>
            <a:ext cx="4964113" cy="3722687"/>
          </a:xfrm>
          <a:ln/>
        </p:spPr>
      </p:sp>
      <p:sp>
        <p:nvSpPr>
          <p:cNvPr id="44036"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622768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6E11A8C0-4C8C-476D-B0C8-6BB38256F4FA}" type="slidenum">
              <a:rPr lang="de-DE" altLang="de-DE"/>
              <a:pPr algn="r" eaLnBrk="1" hangingPunct="1">
                <a:spcBef>
                  <a:spcPct val="0"/>
                </a:spcBef>
              </a:pPr>
              <a:t>8</a:t>
            </a:fld>
            <a:endParaRPr lang="de-DE" altLang="de-DE" dirty="0"/>
          </a:p>
        </p:txBody>
      </p:sp>
      <p:sp>
        <p:nvSpPr>
          <p:cNvPr id="45059" name="Rectangle 2"/>
          <p:cNvSpPr>
            <a:spLocks noGrp="1" noRot="1" noChangeAspect="1" noChangeArrowheads="1" noTextEdit="1"/>
          </p:cNvSpPr>
          <p:nvPr>
            <p:ph type="sldImg"/>
          </p:nvPr>
        </p:nvSpPr>
        <p:spPr>
          <a:xfrm>
            <a:off x="917575" y="744538"/>
            <a:ext cx="4964113" cy="3722687"/>
          </a:xfrm>
          <a:ln/>
        </p:spPr>
      </p:sp>
      <p:sp>
        <p:nvSpPr>
          <p:cNvPr id="45060"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90549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7D7CA41A-586B-42E0-A5C4-653B2872C4CA}" type="slidenum">
              <a:rPr lang="de-DE" altLang="de-DE"/>
              <a:pPr algn="r" eaLnBrk="1" hangingPunct="1">
                <a:spcBef>
                  <a:spcPct val="0"/>
                </a:spcBef>
              </a:pPr>
              <a:t>9</a:t>
            </a:fld>
            <a:endParaRPr lang="de-DE" altLang="de-DE" dirty="0"/>
          </a:p>
        </p:txBody>
      </p:sp>
      <p:sp>
        <p:nvSpPr>
          <p:cNvPr id="46083" name="Rectangle 2"/>
          <p:cNvSpPr>
            <a:spLocks noGrp="1" noRot="1" noChangeAspect="1" noChangeArrowheads="1" noTextEdit="1"/>
          </p:cNvSpPr>
          <p:nvPr>
            <p:ph type="sldImg"/>
          </p:nvPr>
        </p:nvSpPr>
        <p:spPr>
          <a:xfrm>
            <a:off x="917575" y="744538"/>
            <a:ext cx="4964113" cy="3722687"/>
          </a:xfrm>
          <a:ln/>
        </p:spPr>
      </p:sp>
      <p:sp>
        <p:nvSpPr>
          <p:cNvPr id="46084"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68337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874F34E4-18A6-4B2C-8F15-5C8127D22D93}" type="slidenum">
              <a:rPr lang="de-DE" altLang="de-DE"/>
              <a:pPr algn="r" eaLnBrk="1" hangingPunct="1">
                <a:spcBef>
                  <a:spcPct val="0"/>
                </a:spcBef>
              </a:pPr>
              <a:t>10</a:t>
            </a:fld>
            <a:endParaRPr lang="de-DE" altLang="de-DE"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348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6F7A233-5225-45BB-ADAA-30CE3E877221}" type="slidenum">
              <a:rPr lang="de-DE" altLang="de-DE"/>
              <a:pPr algn="r" eaLnBrk="1" hangingPunct="1">
                <a:spcBef>
                  <a:spcPct val="0"/>
                </a:spcBef>
              </a:pPr>
              <a:t>11</a:t>
            </a:fld>
            <a:endParaRPr lang="de-DE" altLang="de-DE" dirty="0"/>
          </a:p>
        </p:txBody>
      </p:sp>
      <p:sp>
        <p:nvSpPr>
          <p:cNvPr id="48131" name="Rectangle 2"/>
          <p:cNvSpPr>
            <a:spLocks noGrp="1" noRot="1" noChangeAspect="1" noChangeArrowheads="1" noTextEdit="1"/>
          </p:cNvSpPr>
          <p:nvPr>
            <p:ph type="sldImg"/>
          </p:nvPr>
        </p:nvSpPr>
        <p:spPr>
          <a:xfrm>
            <a:off x="919163" y="746125"/>
            <a:ext cx="4962525" cy="37211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32330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99552C-7C3A-427F-B183-7C4BDDD35B69}" type="slidenum">
              <a:rPr lang="de-DE" altLang="de-DE"/>
              <a:pPr algn="r" eaLnBrk="1" hangingPunct="1">
                <a:spcBef>
                  <a:spcPct val="0"/>
                </a:spcBef>
              </a:pPr>
              <a:t>12</a:t>
            </a:fld>
            <a:endParaRPr lang="de-DE" altLang="de-DE" dirty="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309636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13</a:t>
            </a:fld>
            <a:endParaRPr lang="de-DE" altLang="de-DE"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4594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14</a:t>
            </a:fld>
            <a:endParaRPr lang="de-DE" altLang="de-DE" dirty="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70753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15</a:t>
            </a:fld>
            <a:endParaRPr lang="de-DE" altLang="de-DE"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48354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16</a:t>
            </a:fld>
            <a:endParaRPr lang="de-DE" altLang="de-DE" dirty="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9523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17</a:t>
            </a:fld>
            <a:endParaRPr lang="de-DE" altLang="de-DE"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14656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18</a:t>
            </a:fld>
            <a:endParaRPr lang="de-DE" altLang="de-DE" dirty="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52579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19</a:t>
            </a:fld>
            <a:endParaRPr lang="de-DE" altLang="de-DE"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42012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20</a:t>
            </a:fld>
            <a:endParaRPr lang="de-DE" altLang="de-DE" dirty="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240366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21</a:t>
            </a:fld>
            <a:endParaRPr lang="de-DE" altLang="de-DE"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230267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22</a:t>
            </a:fld>
            <a:endParaRPr lang="de-DE" altLang="de-DE" dirty="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949338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23</a:t>
            </a:fld>
            <a:endParaRPr lang="de-DE" altLang="de-DE"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60405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24</a:t>
            </a:fld>
            <a:endParaRPr lang="de-DE" altLang="de-DE" dirty="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322825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54A395-0D74-4249-9C67-AB1EB8C6506C}" type="slidenum">
              <a:rPr lang="de-DE" altLang="de-DE"/>
              <a:pPr algn="r" eaLnBrk="1" hangingPunct="1">
                <a:spcBef>
                  <a:spcPct val="0"/>
                </a:spcBef>
              </a:pPr>
              <a:t>25</a:t>
            </a:fld>
            <a:endParaRPr lang="de-DE" altLang="de-DE" dirty="0"/>
          </a:p>
        </p:txBody>
      </p:sp>
      <p:sp>
        <p:nvSpPr>
          <p:cNvPr id="54275" name="Rectangle 2"/>
          <p:cNvSpPr>
            <a:spLocks noGrp="1" noRot="1" noChangeAspect="1" noChangeArrowheads="1" noTextEdit="1"/>
          </p:cNvSpPr>
          <p:nvPr>
            <p:ph type="sldImg"/>
          </p:nvPr>
        </p:nvSpPr>
        <p:spPr>
          <a:xfrm>
            <a:off x="917575" y="744538"/>
            <a:ext cx="4964113" cy="3722687"/>
          </a:xfrm>
          <a:ln/>
        </p:spPr>
      </p:sp>
      <p:sp>
        <p:nvSpPr>
          <p:cNvPr id="54276"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37637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FB0AA40-4A6F-4600-8118-56EE17E33B21}" type="slidenum">
              <a:rPr lang="de-DE" altLang="de-DE"/>
              <a:pPr algn="r" eaLnBrk="1" hangingPunct="1">
                <a:spcBef>
                  <a:spcPct val="0"/>
                </a:spcBef>
              </a:pPr>
              <a:t>26</a:t>
            </a:fld>
            <a:endParaRPr lang="de-DE" altLang="de-DE" dirty="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82346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F94176F-3EC8-4E40-ACA8-2B562D7C108C}" type="slidenum">
              <a:rPr lang="de-DE" altLang="de-DE"/>
              <a:pPr algn="r" eaLnBrk="1" hangingPunct="1">
                <a:spcBef>
                  <a:spcPct val="0"/>
                </a:spcBef>
              </a:pPr>
              <a:t>27</a:t>
            </a:fld>
            <a:endParaRPr lang="de-DE" altLang="de-DE"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49943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56892E7D-FEBC-47CC-ABF1-23D0618B20F7}" type="slidenum">
              <a:rPr lang="de-DE" altLang="de-DE"/>
              <a:pPr algn="r" eaLnBrk="1" hangingPunct="1">
                <a:spcBef>
                  <a:spcPct val="0"/>
                </a:spcBef>
              </a:pPr>
              <a:t>28</a:t>
            </a:fld>
            <a:endParaRPr lang="de-DE" altLang="de-DE" dirty="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049986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6AA2ABE3-61CF-4FC3-8906-7B7A9E2EEC0F}" type="slidenum">
              <a:rPr lang="de-DE" altLang="de-DE"/>
              <a:pPr algn="r" eaLnBrk="1" hangingPunct="1">
                <a:spcBef>
                  <a:spcPct val="0"/>
                </a:spcBef>
              </a:pPr>
              <a:t>29</a:t>
            </a:fld>
            <a:endParaRPr lang="de-DE" altLang="de-DE" dirty="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618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8DFE9476-26B1-48C5-B73C-DDD7F0752C17}" type="slidenum">
              <a:rPr lang="de-DE" altLang="de-DE"/>
              <a:pPr algn="r" eaLnBrk="1" hangingPunct="1">
                <a:spcBef>
                  <a:spcPct val="0"/>
                </a:spcBef>
              </a:pPr>
              <a:t>30</a:t>
            </a:fld>
            <a:endParaRPr lang="de-DE" altLang="de-DE" dirty="0"/>
          </a:p>
        </p:txBody>
      </p:sp>
      <p:sp>
        <p:nvSpPr>
          <p:cNvPr id="59395" name="Rectangle 2"/>
          <p:cNvSpPr>
            <a:spLocks noGrp="1" noRot="1" noChangeAspect="1" noChangeArrowheads="1" noTextEdit="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dirty="0"/>
          </a:p>
        </p:txBody>
      </p:sp>
    </p:spTree>
    <p:extLst>
      <p:ext uri="{BB962C8B-B14F-4D97-AF65-F5344CB8AC3E}">
        <p14:creationId xmlns:p14="http://schemas.microsoft.com/office/powerpoint/2010/main" val="3540735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066913B5-F59E-49E5-A3C6-70D82AA5A417}" type="slidenum">
              <a:rPr lang="de-DE" altLang="de-DE"/>
              <a:pPr algn="r" eaLnBrk="1" hangingPunct="1">
                <a:spcBef>
                  <a:spcPct val="0"/>
                </a:spcBef>
              </a:pPr>
              <a:t>31</a:t>
            </a:fld>
            <a:endParaRPr lang="de-DE" altLang="de-DE" dirty="0"/>
          </a:p>
        </p:txBody>
      </p:sp>
      <p:sp>
        <p:nvSpPr>
          <p:cNvPr id="62467" name="Rectangle 2"/>
          <p:cNvSpPr>
            <a:spLocks noGrp="1" noRot="1" noChangeAspect="1" noChangeArrowheads="1" noTextEdit="1"/>
          </p:cNvSpPr>
          <p:nvPr>
            <p:ph type="sldImg"/>
          </p:nvPr>
        </p:nvSpPr>
        <p:spPr>
          <a:xfrm>
            <a:off x="919163" y="746125"/>
            <a:ext cx="4959350" cy="3719513"/>
          </a:xfrm>
          <a:ln w="12700" cap="flat"/>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2" tIns="47121" rIns="94242" bIns="47121"/>
          <a:lstStyle/>
          <a:p>
            <a:pPr eaLnBrk="1" hangingPunct="1"/>
            <a:endParaRPr lang="en-US" altLang="de-DE" dirty="0"/>
          </a:p>
        </p:txBody>
      </p:sp>
    </p:spTree>
    <p:extLst>
      <p:ext uri="{BB962C8B-B14F-4D97-AF65-F5344CB8AC3E}">
        <p14:creationId xmlns:p14="http://schemas.microsoft.com/office/powerpoint/2010/main" val="3997480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8A91FB64-9843-4608-AEFD-B11B237BC8B6}" type="slidenum">
              <a:rPr lang="de-DE" altLang="de-DE" smtClean="0"/>
              <a:pPr eaLnBrk="1" hangingPunct="1">
                <a:spcBef>
                  <a:spcPct val="0"/>
                </a:spcBef>
              </a:pPr>
              <a:t>32</a:t>
            </a:fld>
            <a:endParaRPr lang="de-DE" altLang="de-DE" dirty="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93519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5C09E070-FB50-4766-A572-D10DC72673F3}" type="slidenum">
              <a:rPr lang="de-DE" altLang="de-DE" smtClean="0"/>
              <a:pPr eaLnBrk="1" hangingPunct="1">
                <a:spcBef>
                  <a:spcPct val="0"/>
                </a:spcBef>
              </a:pPr>
              <a:t>33</a:t>
            </a:fld>
            <a:endParaRPr lang="de-DE" altLang="de-DE"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950042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ABC110E-54E1-4B68-A84B-507702D7F3B5}" type="slidenum">
              <a:rPr lang="de-DE" altLang="de-DE"/>
              <a:pPr algn="r" eaLnBrk="1" hangingPunct="1">
                <a:spcBef>
                  <a:spcPct val="0"/>
                </a:spcBef>
              </a:pPr>
              <a:t>34</a:t>
            </a:fld>
            <a:endParaRPr lang="de-DE" altLang="de-DE" dirty="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84024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2FD684F-CB6B-4F8C-B2A3-4DEDFE440F9B}" type="slidenum">
              <a:rPr lang="de-DE" altLang="de-DE"/>
              <a:pPr algn="r" eaLnBrk="1" hangingPunct="1">
                <a:spcBef>
                  <a:spcPct val="0"/>
                </a:spcBef>
              </a:pPr>
              <a:t>35</a:t>
            </a:fld>
            <a:endParaRPr lang="de-DE" altLang="de-DE" dirty="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50459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2708B1F-B6A4-496F-BB54-A0665AFA062A}" type="slidenum">
              <a:rPr lang="de-DE" altLang="de-DE"/>
              <a:pPr algn="r" eaLnBrk="1" hangingPunct="1">
                <a:spcBef>
                  <a:spcPct val="0"/>
                </a:spcBef>
              </a:pPr>
              <a:t>37</a:t>
            </a:fld>
            <a:endParaRPr lang="de-DE" altLang="de-DE" dirty="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251721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81533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93573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2328590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9355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849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00851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958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4014749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997441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7718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08609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823474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05135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550619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56367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97272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4164852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089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748241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453075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92632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887649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823836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98065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22774733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02649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83966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575456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721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692359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96720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37167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351890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EE822412-8A97-4D72-944B-5D91980B8AA2}" type="slidenum">
              <a:rPr lang="de-DE" altLang="de-DE"/>
              <a:pPr>
                <a:defRPr/>
              </a:pPr>
              <a:t>‹Nr.›</a:t>
            </a:fld>
            <a:endParaRPr lang="de-DE" altLang="de-DE"/>
          </a:p>
        </p:txBody>
      </p:sp>
    </p:spTree>
    <p:extLst>
      <p:ext uri="{BB962C8B-B14F-4D97-AF65-F5344CB8AC3E}">
        <p14:creationId xmlns:p14="http://schemas.microsoft.com/office/powerpoint/2010/main" val="1996419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8B60569-2588-4155-853E-2EBB9D337C4D}" type="slidenum">
              <a:rPr lang="de-DE" altLang="de-DE"/>
              <a:pPr>
                <a:defRPr/>
              </a:pPr>
              <a:t>‹Nr.›</a:t>
            </a:fld>
            <a:endParaRPr lang="de-DE" altLang="de-DE"/>
          </a:p>
        </p:txBody>
      </p:sp>
    </p:spTree>
    <p:extLst>
      <p:ext uri="{BB962C8B-B14F-4D97-AF65-F5344CB8AC3E}">
        <p14:creationId xmlns:p14="http://schemas.microsoft.com/office/powerpoint/2010/main" val="2829456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15632A8F-6E73-424E-9FFD-9AAE477AD58B}" type="slidenum">
              <a:rPr lang="de-DE" altLang="de-DE"/>
              <a:pPr>
                <a:defRPr/>
              </a:pPr>
              <a:t>‹Nr.›</a:t>
            </a:fld>
            <a:endParaRPr lang="de-DE" altLang="de-DE"/>
          </a:p>
        </p:txBody>
      </p:sp>
    </p:spTree>
    <p:extLst>
      <p:ext uri="{BB962C8B-B14F-4D97-AF65-F5344CB8AC3E}">
        <p14:creationId xmlns:p14="http://schemas.microsoft.com/office/powerpoint/2010/main" val="2066911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495B9F8-5121-41EF-B8B1-D16FF8021355}" type="slidenum">
              <a:rPr lang="de-DE" altLang="de-DE"/>
              <a:pPr>
                <a:defRPr/>
              </a:pPr>
              <a:t>‹Nr.›</a:t>
            </a:fld>
            <a:endParaRPr lang="de-DE" altLang="de-DE"/>
          </a:p>
        </p:txBody>
      </p:sp>
    </p:spTree>
    <p:extLst>
      <p:ext uri="{BB962C8B-B14F-4D97-AF65-F5344CB8AC3E}">
        <p14:creationId xmlns:p14="http://schemas.microsoft.com/office/powerpoint/2010/main" val="22887993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D21C2BAE-CF5E-4A6E-8D88-7D3F3D8DE73B}" type="slidenum">
              <a:rPr lang="de-DE" altLang="de-DE"/>
              <a:pPr>
                <a:defRPr/>
              </a:pPr>
              <a:t>‹Nr.›</a:t>
            </a:fld>
            <a:endParaRPr lang="de-DE" altLang="de-DE"/>
          </a:p>
        </p:txBody>
      </p:sp>
    </p:spTree>
    <p:extLst>
      <p:ext uri="{BB962C8B-B14F-4D97-AF65-F5344CB8AC3E}">
        <p14:creationId xmlns:p14="http://schemas.microsoft.com/office/powerpoint/2010/main" val="3666558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9FE98291-41CD-44FF-8697-3D63F0516E94}" type="slidenum">
              <a:rPr lang="de-DE" altLang="de-DE"/>
              <a:pPr>
                <a:defRPr/>
              </a:pPr>
              <a:t>‹Nr.›</a:t>
            </a:fld>
            <a:endParaRPr lang="de-DE" altLang="de-DE"/>
          </a:p>
        </p:txBody>
      </p:sp>
    </p:spTree>
    <p:extLst>
      <p:ext uri="{BB962C8B-B14F-4D97-AF65-F5344CB8AC3E}">
        <p14:creationId xmlns:p14="http://schemas.microsoft.com/office/powerpoint/2010/main" val="4504196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7F33C073-2484-487C-AE41-5DAE62CCDA86}" type="slidenum">
              <a:rPr lang="de-DE" altLang="de-DE"/>
              <a:pPr>
                <a:defRPr/>
              </a:pPr>
              <a:t>‹Nr.›</a:t>
            </a:fld>
            <a:endParaRPr lang="de-DE" altLang="de-DE"/>
          </a:p>
        </p:txBody>
      </p:sp>
    </p:spTree>
    <p:extLst>
      <p:ext uri="{BB962C8B-B14F-4D97-AF65-F5344CB8AC3E}">
        <p14:creationId xmlns:p14="http://schemas.microsoft.com/office/powerpoint/2010/main" val="362372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02BAEC3A-D4C2-4175-BCA6-C80D98DAB3F7}" type="slidenum">
              <a:rPr lang="de-DE" altLang="de-DE"/>
              <a:pPr>
                <a:defRPr/>
              </a:pPr>
              <a:t>‹Nr.›</a:t>
            </a:fld>
            <a:endParaRPr lang="de-DE" altLang="de-DE"/>
          </a:p>
        </p:txBody>
      </p:sp>
    </p:spTree>
    <p:extLst>
      <p:ext uri="{BB962C8B-B14F-4D97-AF65-F5344CB8AC3E}">
        <p14:creationId xmlns:p14="http://schemas.microsoft.com/office/powerpoint/2010/main" val="3303117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E5D95C7-52BA-45A7-B64C-5FA809C5BA32}" type="slidenum">
              <a:rPr lang="de-DE" altLang="de-DE"/>
              <a:pPr>
                <a:defRPr/>
              </a:pPr>
              <a:t>‹Nr.›</a:t>
            </a:fld>
            <a:endParaRPr lang="de-DE" altLang="de-DE"/>
          </a:p>
        </p:txBody>
      </p:sp>
    </p:spTree>
    <p:extLst>
      <p:ext uri="{BB962C8B-B14F-4D97-AF65-F5344CB8AC3E}">
        <p14:creationId xmlns:p14="http://schemas.microsoft.com/office/powerpoint/2010/main" val="33278367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9D865ED2-98F7-4559-BB20-23B4F8F12D43}" type="slidenum">
              <a:rPr lang="de-DE" altLang="de-DE"/>
              <a:pPr>
                <a:defRPr/>
              </a:pPr>
              <a:t>‹Nr.›</a:t>
            </a:fld>
            <a:endParaRPr lang="de-DE" altLang="de-DE"/>
          </a:p>
        </p:txBody>
      </p:sp>
    </p:spTree>
    <p:extLst>
      <p:ext uri="{BB962C8B-B14F-4D97-AF65-F5344CB8AC3E}">
        <p14:creationId xmlns:p14="http://schemas.microsoft.com/office/powerpoint/2010/main" val="2623993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00850" y="115888"/>
            <a:ext cx="2112963" cy="60102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457200" y="115888"/>
            <a:ext cx="6191250" cy="60102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E06CF3F-2489-46B3-9203-3C80E5733174}" type="slidenum">
              <a:rPr lang="de-DE" altLang="de-DE"/>
              <a:pPr>
                <a:defRPr/>
              </a:pPr>
              <a:t>‹Nr.›</a:t>
            </a:fld>
            <a:endParaRPr lang="de-DE" altLang="de-DE"/>
          </a:p>
        </p:txBody>
      </p:sp>
    </p:spTree>
    <p:extLst>
      <p:ext uri="{BB962C8B-B14F-4D97-AF65-F5344CB8AC3E}">
        <p14:creationId xmlns:p14="http://schemas.microsoft.com/office/powerpoint/2010/main" val="4124942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5274271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212823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0006346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12128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362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8113073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2247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5622374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4884606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84165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475698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a:t>Mastertitelformat bearbeiten</a:t>
            </a:r>
          </a:p>
        </p:txBody>
      </p:sp>
      <p:sp>
        <p:nvSpPr>
          <p:cNvPr id="3" name="Inhaltsplatzhalter 2"/>
          <p:cNvSpPr>
            <a:spLocks noGrp="1"/>
          </p:cNvSpPr>
          <p:nvPr>
            <p:ph sz="quarter" idx="1"/>
          </p:nvPr>
        </p:nvSpPr>
        <p:spPr>
          <a:xfrm>
            <a:off x="0" y="1484313"/>
            <a:ext cx="4495800" cy="2516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484313"/>
            <a:ext cx="4495800" cy="2516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0" y="4152900"/>
            <a:ext cx="4495800" cy="25161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4152900"/>
            <a:ext cx="4495800" cy="25161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179468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96655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a:t>Mastertitelformat bearbeiten</a:t>
            </a:r>
          </a:p>
        </p:txBody>
      </p:sp>
      <p:sp>
        <p:nvSpPr>
          <p:cNvPr id="3" name="Tabellenplatzhalter 2"/>
          <p:cNvSpPr>
            <a:spLocks noGrp="1"/>
          </p:cNvSpPr>
          <p:nvPr>
            <p:ph type="tbl" idx="1"/>
          </p:nvPr>
        </p:nvSpPr>
        <p:spPr>
          <a:xfrm>
            <a:off x="0" y="1484313"/>
            <a:ext cx="9144000" cy="5184775"/>
          </a:xfrm>
        </p:spPr>
        <p:txBody>
          <a:bodyPr/>
          <a:lstStyle/>
          <a:p>
            <a:pPr lvl="0"/>
            <a:endParaRPr lang="de-DE" noProof="0"/>
          </a:p>
        </p:txBody>
      </p:sp>
    </p:spTree>
    <p:extLst>
      <p:ext uri="{BB962C8B-B14F-4D97-AF65-F5344CB8AC3E}">
        <p14:creationId xmlns:p14="http://schemas.microsoft.com/office/powerpoint/2010/main" val="3485204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a:t>Mastertitelformat bearbeiten</a:t>
            </a:r>
          </a:p>
        </p:txBody>
      </p:sp>
      <p:sp>
        <p:nvSpPr>
          <p:cNvPr id="3" name="Textplatzhalter 2"/>
          <p:cNvSpPr>
            <a:spLocks noGrp="1"/>
          </p:cNvSpPr>
          <p:nvPr>
            <p:ph type="body" sz="half" idx="1"/>
          </p:nvPr>
        </p:nvSpPr>
        <p:spPr>
          <a:xfrm>
            <a:off x="0" y="1484313"/>
            <a:ext cx="4495800" cy="51847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744722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4589439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310856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1853773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256219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190684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158085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1814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4734311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9757048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617312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259570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5049F36-BA8A-4FCD-A707-4A3104A25E5F}"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77FAC65-89D6-48D8-837E-E419E6989036}" type="slidenum">
              <a:rPr lang="en-US"/>
              <a:pPr>
                <a:defRPr/>
              </a:pPr>
              <a:t>‹Nr.›</a:t>
            </a:fld>
            <a:endParaRPr lang="en-US"/>
          </a:p>
        </p:txBody>
      </p:sp>
    </p:spTree>
    <p:extLst>
      <p:ext uri="{BB962C8B-B14F-4D97-AF65-F5344CB8AC3E}">
        <p14:creationId xmlns:p14="http://schemas.microsoft.com/office/powerpoint/2010/main" val="39935142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7829269E-04B6-4889-85E4-E879953F7A18}"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7356A75-5F61-47EF-B3DA-F59D1A30053F}" type="slidenum">
              <a:rPr lang="en-US"/>
              <a:pPr>
                <a:defRPr/>
              </a:pPr>
              <a:t>‹Nr.›</a:t>
            </a:fld>
            <a:endParaRPr lang="en-US"/>
          </a:p>
        </p:txBody>
      </p:sp>
    </p:spTree>
    <p:extLst>
      <p:ext uri="{BB962C8B-B14F-4D97-AF65-F5344CB8AC3E}">
        <p14:creationId xmlns:p14="http://schemas.microsoft.com/office/powerpoint/2010/main" val="22482110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C4D093C9-78F7-443C-8A4F-5617A67741EA}"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AAEFAA9-721D-424A-95F5-7C18610F98F9}" type="slidenum">
              <a:rPr lang="en-US"/>
              <a:pPr>
                <a:defRPr/>
              </a:pPr>
              <a:t>‹Nr.›</a:t>
            </a:fld>
            <a:endParaRPr lang="en-US"/>
          </a:p>
        </p:txBody>
      </p:sp>
    </p:spTree>
    <p:extLst>
      <p:ext uri="{BB962C8B-B14F-4D97-AF65-F5344CB8AC3E}">
        <p14:creationId xmlns:p14="http://schemas.microsoft.com/office/powerpoint/2010/main" val="1626070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A14DBF15-E2C9-498C-A328-C37FCFA2EECC}"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B0CCDFF-59E4-4472-9DBB-C516A0B1F546}" type="slidenum">
              <a:rPr lang="en-US"/>
              <a:pPr>
                <a:defRPr/>
              </a:pPr>
              <a:t>‹Nr.›</a:t>
            </a:fld>
            <a:endParaRPr lang="en-US"/>
          </a:p>
        </p:txBody>
      </p:sp>
    </p:spTree>
    <p:extLst>
      <p:ext uri="{BB962C8B-B14F-4D97-AF65-F5344CB8AC3E}">
        <p14:creationId xmlns:p14="http://schemas.microsoft.com/office/powerpoint/2010/main" val="17205859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2343AEC4-449A-424E-A70C-C6D3CE4AC1FC}" type="datetime1">
              <a:rPr lang="en-US"/>
              <a:pPr>
                <a:defRPr/>
              </a:pPr>
              <a:t>9/18/2017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D2A99956-7C9A-40DD-A002-8235944650C5}" type="slidenum">
              <a:rPr lang="en-US"/>
              <a:pPr>
                <a:defRPr/>
              </a:pPr>
              <a:t>‹Nr.›</a:t>
            </a:fld>
            <a:endParaRPr lang="en-US"/>
          </a:p>
        </p:txBody>
      </p:sp>
    </p:spTree>
    <p:extLst>
      <p:ext uri="{BB962C8B-B14F-4D97-AF65-F5344CB8AC3E}">
        <p14:creationId xmlns:p14="http://schemas.microsoft.com/office/powerpoint/2010/main" val="26501574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62860261-0727-41B4-90B4-F05A58EED852}" type="datetime1">
              <a:rPr lang="en-US"/>
              <a:pPr>
                <a:defRPr/>
              </a:pPr>
              <a:t>9/18/2017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995127B-4489-4AB0-B2AF-5F61A8F9C0DF}" type="slidenum">
              <a:rPr lang="en-US"/>
              <a:pPr>
                <a:defRPr/>
              </a:pPr>
              <a:t>‹Nr.›</a:t>
            </a:fld>
            <a:endParaRPr lang="en-US"/>
          </a:p>
        </p:txBody>
      </p:sp>
    </p:spTree>
    <p:extLst>
      <p:ext uri="{BB962C8B-B14F-4D97-AF65-F5344CB8AC3E}">
        <p14:creationId xmlns:p14="http://schemas.microsoft.com/office/powerpoint/2010/main" val="39467060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3EB50BA-AF84-4AA5-BF57-AEF91DA936C2}" type="datetime1">
              <a:rPr lang="en-US"/>
              <a:pPr>
                <a:defRPr/>
              </a:pPr>
              <a:t>9/18/2017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7EB901D-90AD-4069-96E3-C604E7EEA534}" type="slidenum">
              <a:rPr lang="en-US"/>
              <a:pPr>
                <a:defRPr/>
              </a:pPr>
              <a:t>‹Nr.›</a:t>
            </a:fld>
            <a:endParaRPr lang="en-US"/>
          </a:p>
        </p:txBody>
      </p:sp>
    </p:spTree>
    <p:extLst>
      <p:ext uri="{BB962C8B-B14F-4D97-AF65-F5344CB8AC3E}">
        <p14:creationId xmlns:p14="http://schemas.microsoft.com/office/powerpoint/2010/main" val="14600617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EBF1264-4404-452D-B5EC-6E1B60A728A6}"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8F8FE20-5368-443F-9FEC-B2F822B38E42}" type="slidenum">
              <a:rPr lang="en-US"/>
              <a:pPr>
                <a:defRPr/>
              </a:pPr>
              <a:t>‹Nr.›</a:t>
            </a:fld>
            <a:endParaRPr lang="en-US"/>
          </a:p>
        </p:txBody>
      </p:sp>
    </p:spTree>
    <p:extLst>
      <p:ext uri="{BB962C8B-B14F-4D97-AF65-F5344CB8AC3E}">
        <p14:creationId xmlns:p14="http://schemas.microsoft.com/office/powerpoint/2010/main" val="1556132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087C5980-C1E1-41A1-9718-ED71974963AF}" type="datetime1">
              <a:rPr lang="en-US"/>
              <a:pPr>
                <a:defRPr/>
              </a:pPr>
              <a:t>9/18/2017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EF809FB-4DFF-4670-B54F-6861D929ECFB}" type="slidenum">
              <a:rPr lang="en-US"/>
              <a:pPr>
                <a:defRPr/>
              </a:pPr>
              <a:t>‹Nr.›</a:t>
            </a:fld>
            <a:endParaRPr lang="en-US"/>
          </a:p>
        </p:txBody>
      </p:sp>
    </p:spTree>
    <p:extLst>
      <p:ext uri="{BB962C8B-B14F-4D97-AF65-F5344CB8AC3E}">
        <p14:creationId xmlns:p14="http://schemas.microsoft.com/office/powerpoint/2010/main" val="11543954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E05CBF34-A7B4-4962-A5F0-2F5B79888D1B}"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2DCE2D1-0BED-497F-9AA0-EC156C6DEBF0}" type="slidenum">
              <a:rPr lang="en-US"/>
              <a:pPr>
                <a:defRPr/>
              </a:pPr>
              <a:t>‹Nr.›</a:t>
            </a:fld>
            <a:endParaRPr lang="en-US"/>
          </a:p>
        </p:txBody>
      </p:sp>
    </p:spTree>
    <p:extLst>
      <p:ext uri="{BB962C8B-B14F-4D97-AF65-F5344CB8AC3E}">
        <p14:creationId xmlns:p14="http://schemas.microsoft.com/office/powerpoint/2010/main" val="16660384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03DC657D-FB9B-48BD-8C53-D61536059497}" type="datetime1">
              <a:rPr lang="en-US"/>
              <a:pPr>
                <a:defRPr/>
              </a:pPr>
              <a:t>9/18/2017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A98DDA0-4323-409D-9C51-471685085182}" type="slidenum">
              <a:rPr lang="en-US"/>
              <a:pPr>
                <a:defRPr/>
              </a:pPr>
              <a:t>‹Nr.›</a:t>
            </a:fld>
            <a:endParaRPr lang="en-US"/>
          </a:p>
        </p:txBody>
      </p:sp>
    </p:spTree>
    <p:extLst>
      <p:ext uri="{BB962C8B-B14F-4D97-AF65-F5344CB8AC3E}">
        <p14:creationId xmlns:p14="http://schemas.microsoft.com/office/powerpoint/2010/main" val="27982337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0494B06E-47E7-447E-AA79-095A742046FB}"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B3565404-CB9F-48A2-998F-3859BC10D88B}" type="slidenum">
              <a:rPr lang="de-DE"/>
              <a:pPr>
                <a:defRPr/>
              </a:pPr>
              <a:t>‹Nr.›</a:t>
            </a:fld>
            <a:endParaRPr lang="de-DE"/>
          </a:p>
        </p:txBody>
      </p:sp>
    </p:spTree>
    <p:extLst>
      <p:ext uri="{BB962C8B-B14F-4D97-AF65-F5344CB8AC3E}">
        <p14:creationId xmlns:p14="http://schemas.microsoft.com/office/powerpoint/2010/main" val="6771542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A524ADFE-F24E-404E-8B97-F3CC7A22515B}"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E8D3F167-B60A-4E95-AD7B-539B864777B8}" type="slidenum">
              <a:rPr lang="de-DE"/>
              <a:pPr>
                <a:defRPr/>
              </a:pPr>
              <a:t>‹Nr.›</a:t>
            </a:fld>
            <a:endParaRPr lang="de-DE"/>
          </a:p>
        </p:txBody>
      </p:sp>
    </p:spTree>
    <p:extLst>
      <p:ext uri="{BB962C8B-B14F-4D97-AF65-F5344CB8AC3E}">
        <p14:creationId xmlns:p14="http://schemas.microsoft.com/office/powerpoint/2010/main" val="17202806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C3D71A3-BD48-4B0B-9B2A-B4577B1C6B3F}"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A32F6F3F-A56E-4C56-9D3C-8C121EC14AD4}" type="slidenum">
              <a:rPr lang="de-DE"/>
              <a:pPr>
                <a:defRPr/>
              </a:pPr>
              <a:t>‹Nr.›</a:t>
            </a:fld>
            <a:endParaRPr lang="de-DE"/>
          </a:p>
        </p:txBody>
      </p:sp>
    </p:spTree>
    <p:extLst>
      <p:ext uri="{BB962C8B-B14F-4D97-AF65-F5344CB8AC3E}">
        <p14:creationId xmlns:p14="http://schemas.microsoft.com/office/powerpoint/2010/main" val="176326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FDF64994-CA3A-4A2A-B9D7-A8D9B9093478}" type="slidenum">
              <a:rPr lang="en-US"/>
              <a:pPr>
                <a:defRPr/>
              </a:pPr>
              <a:t>‹Nr.›</a:t>
            </a:fld>
            <a:endParaRPr lang="en-US"/>
          </a:p>
        </p:txBody>
      </p:sp>
      <p:sp>
        <p:nvSpPr>
          <p:cNvPr id="6" name="Foliennummernplatzhalter 5"/>
          <p:cNvSpPr>
            <a:spLocks noGrp="1"/>
          </p:cNvSpPr>
          <p:nvPr>
            <p:ph type="sldNum" sz="quarter" idx="11"/>
          </p:nvPr>
        </p:nvSpPr>
        <p:spPr/>
        <p:txBody>
          <a:bodyPr/>
          <a:lstStyle>
            <a:lvl1pPr>
              <a:defRPr/>
            </a:lvl1pPr>
          </a:lstStyle>
          <a:p>
            <a:pPr>
              <a:defRPr/>
            </a:pPr>
            <a:fld id="{89AE81D2-EF77-448E-8486-FFDB2F8DF42D}" type="slidenum">
              <a:rPr lang="de-DE"/>
              <a:pPr>
                <a:defRPr/>
              </a:pPr>
              <a:t>‹Nr.›</a:t>
            </a:fld>
            <a:endParaRPr lang="de-DE"/>
          </a:p>
        </p:txBody>
      </p:sp>
    </p:spTree>
    <p:extLst>
      <p:ext uri="{BB962C8B-B14F-4D97-AF65-F5344CB8AC3E}">
        <p14:creationId xmlns:p14="http://schemas.microsoft.com/office/powerpoint/2010/main" val="1040892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28B04F92-5CEC-4BC3-B87B-F7D7F0610912}" type="slidenum">
              <a:rPr lang="en-US"/>
              <a:pPr>
                <a:defRPr/>
              </a:pPr>
              <a:t>‹Nr.›</a:t>
            </a:fld>
            <a:endParaRPr lang="en-US"/>
          </a:p>
        </p:txBody>
      </p:sp>
      <p:sp>
        <p:nvSpPr>
          <p:cNvPr id="8" name="Foliennummernplatzhalter 5"/>
          <p:cNvSpPr>
            <a:spLocks noGrp="1"/>
          </p:cNvSpPr>
          <p:nvPr>
            <p:ph type="sldNum" sz="quarter" idx="11"/>
          </p:nvPr>
        </p:nvSpPr>
        <p:spPr/>
        <p:txBody>
          <a:bodyPr/>
          <a:lstStyle>
            <a:lvl1pPr>
              <a:defRPr/>
            </a:lvl1pPr>
          </a:lstStyle>
          <a:p>
            <a:pPr>
              <a:defRPr/>
            </a:pPr>
            <a:fld id="{EA251377-A927-4DDE-B573-F8481F9FAD6B}" type="slidenum">
              <a:rPr lang="de-DE"/>
              <a:pPr>
                <a:defRPr/>
              </a:pPr>
              <a:t>‹Nr.›</a:t>
            </a:fld>
            <a:endParaRPr lang="de-DE"/>
          </a:p>
        </p:txBody>
      </p:sp>
    </p:spTree>
    <p:extLst>
      <p:ext uri="{BB962C8B-B14F-4D97-AF65-F5344CB8AC3E}">
        <p14:creationId xmlns:p14="http://schemas.microsoft.com/office/powerpoint/2010/main" val="18745734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01474CB2-1F1C-47D8-AE80-382D98AE28FA}" type="slidenum">
              <a:rPr lang="en-US"/>
              <a:pPr>
                <a:defRPr/>
              </a:pPr>
              <a:t>‹Nr.›</a:t>
            </a:fld>
            <a:endParaRPr lang="en-US"/>
          </a:p>
        </p:txBody>
      </p:sp>
      <p:sp>
        <p:nvSpPr>
          <p:cNvPr id="4" name="Foliennummernplatzhalter 5"/>
          <p:cNvSpPr>
            <a:spLocks noGrp="1"/>
          </p:cNvSpPr>
          <p:nvPr>
            <p:ph type="sldNum" sz="quarter" idx="11"/>
          </p:nvPr>
        </p:nvSpPr>
        <p:spPr/>
        <p:txBody>
          <a:bodyPr/>
          <a:lstStyle>
            <a:lvl1pPr>
              <a:defRPr/>
            </a:lvl1pPr>
          </a:lstStyle>
          <a:p>
            <a:pPr>
              <a:defRPr/>
            </a:pPr>
            <a:fld id="{93996BA0-5F96-4AEE-9112-05D8343A78FC}" type="slidenum">
              <a:rPr lang="de-DE"/>
              <a:pPr>
                <a:defRPr/>
              </a:pPr>
              <a:t>‹Nr.›</a:t>
            </a:fld>
            <a:endParaRPr lang="de-DE"/>
          </a:p>
        </p:txBody>
      </p:sp>
    </p:spTree>
    <p:extLst>
      <p:ext uri="{BB962C8B-B14F-4D97-AF65-F5344CB8AC3E}">
        <p14:creationId xmlns:p14="http://schemas.microsoft.com/office/powerpoint/2010/main" val="20838213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9E345952-E343-4BCB-9D1B-E478820DA102}" type="slidenum">
              <a:rPr lang="en-US"/>
              <a:pPr>
                <a:defRPr/>
              </a:pPr>
              <a:t>‹Nr.›</a:t>
            </a:fld>
            <a:endParaRPr lang="en-US"/>
          </a:p>
        </p:txBody>
      </p:sp>
      <p:sp>
        <p:nvSpPr>
          <p:cNvPr id="3" name="Foliennummernplatzhalter 5"/>
          <p:cNvSpPr>
            <a:spLocks noGrp="1"/>
          </p:cNvSpPr>
          <p:nvPr>
            <p:ph type="sldNum" sz="quarter" idx="11"/>
          </p:nvPr>
        </p:nvSpPr>
        <p:spPr/>
        <p:txBody>
          <a:bodyPr/>
          <a:lstStyle>
            <a:lvl1pPr>
              <a:defRPr/>
            </a:lvl1pPr>
          </a:lstStyle>
          <a:p>
            <a:pPr>
              <a:defRPr/>
            </a:pPr>
            <a:fld id="{CFF645B4-CDBB-4A45-9ACE-1532C0FCD606}" type="slidenum">
              <a:rPr lang="de-DE"/>
              <a:pPr>
                <a:defRPr/>
              </a:pPr>
              <a:t>‹Nr.›</a:t>
            </a:fld>
            <a:endParaRPr lang="de-DE"/>
          </a:p>
        </p:txBody>
      </p:sp>
    </p:spTree>
    <p:extLst>
      <p:ext uri="{BB962C8B-B14F-4D97-AF65-F5344CB8AC3E}">
        <p14:creationId xmlns:p14="http://schemas.microsoft.com/office/powerpoint/2010/main" val="34021863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BD4B1E7F-0300-49C8-9DA5-72729774AAC0}" type="slidenum">
              <a:rPr lang="en-US"/>
              <a:pPr>
                <a:defRPr/>
              </a:pPr>
              <a:t>‹Nr.›</a:t>
            </a:fld>
            <a:endParaRPr lang="en-US"/>
          </a:p>
        </p:txBody>
      </p:sp>
      <p:sp>
        <p:nvSpPr>
          <p:cNvPr id="6" name="Foliennummernplatzhalter 5"/>
          <p:cNvSpPr>
            <a:spLocks noGrp="1"/>
          </p:cNvSpPr>
          <p:nvPr>
            <p:ph type="sldNum" sz="quarter" idx="11"/>
          </p:nvPr>
        </p:nvSpPr>
        <p:spPr/>
        <p:txBody>
          <a:bodyPr/>
          <a:lstStyle>
            <a:lvl1pPr>
              <a:defRPr/>
            </a:lvl1pPr>
          </a:lstStyle>
          <a:p>
            <a:pPr>
              <a:defRPr/>
            </a:pPr>
            <a:fld id="{9A7E2F2A-84A2-4256-80E0-1D3AFF47AE6B}" type="slidenum">
              <a:rPr lang="de-DE"/>
              <a:pPr>
                <a:defRPr/>
              </a:pPr>
              <a:t>‹Nr.›</a:t>
            </a:fld>
            <a:endParaRPr lang="de-DE"/>
          </a:p>
        </p:txBody>
      </p:sp>
    </p:spTree>
    <p:extLst>
      <p:ext uri="{BB962C8B-B14F-4D97-AF65-F5344CB8AC3E}">
        <p14:creationId xmlns:p14="http://schemas.microsoft.com/office/powerpoint/2010/main" val="32790043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C4A66E5-803B-4EB1-9376-9C4599575827}" type="slidenum">
              <a:rPr lang="en-US"/>
              <a:pPr>
                <a:defRPr/>
              </a:pPr>
              <a:t>‹Nr.›</a:t>
            </a:fld>
            <a:endParaRPr lang="en-US"/>
          </a:p>
        </p:txBody>
      </p:sp>
      <p:sp>
        <p:nvSpPr>
          <p:cNvPr id="6" name="Foliennummernplatzhalter 5"/>
          <p:cNvSpPr>
            <a:spLocks noGrp="1"/>
          </p:cNvSpPr>
          <p:nvPr>
            <p:ph type="sldNum" sz="quarter" idx="11"/>
          </p:nvPr>
        </p:nvSpPr>
        <p:spPr/>
        <p:txBody>
          <a:bodyPr/>
          <a:lstStyle>
            <a:lvl1pPr>
              <a:defRPr/>
            </a:lvl1pPr>
          </a:lstStyle>
          <a:p>
            <a:pPr>
              <a:defRPr/>
            </a:pPr>
            <a:fld id="{6CDF6BFB-158F-456D-B8BE-96E19273A800}" type="slidenum">
              <a:rPr lang="de-DE"/>
              <a:pPr>
                <a:defRPr/>
              </a:pPr>
              <a:t>‹Nr.›</a:t>
            </a:fld>
            <a:endParaRPr lang="de-DE"/>
          </a:p>
        </p:txBody>
      </p:sp>
    </p:spTree>
    <p:extLst>
      <p:ext uri="{BB962C8B-B14F-4D97-AF65-F5344CB8AC3E}">
        <p14:creationId xmlns:p14="http://schemas.microsoft.com/office/powerpoint/2010/main" val="38561813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AB604F8-9BEF-4576-BF71-D69E3DD55877}"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4555CAFD-6055-4FA6-A761-D66FB43653F8}" type="slidenum">
              <a:rPr lang="de-DE"/>
              <a:pPr>
                <a:defRPr/>
              </a:pPr>
              <a:t>‹Nr.›</a:t>
            </a:fld>
            <a:endParaRPr lang="de-DE"/>
          </a:p>
        </p:txBody>
      </p:sp>
    </p:spTree>
    <p:extLst>
      <p:ext uri="{BB962C8B-B14F-4D97-AF65-F5344CB8AC3E}">
        <p14:creationId xmlns:p14="http://schemas.microsoft.com/office/powerpoint/2010/main" val="4776672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B2014971-1666-44F9-ADDF-6321587C8CE5}" type="slidenum">
              <a:rPr lang="en-US"/>
              <a:pPr>
                <a:defRPr/>
              </a:pPr>
              <a:t>‹Nr.›</a:t>
            </a:fld>
            <a:endParaRPr lang="en-US"/>
          </a:p>
        </p:txBody>
      </p:sp>
      <p:sp>
        <p:nvSpPr>
          <p:cNvPr id="5" name="Foliennummernplatzhalter 5"/>
          <p:cNvSpPr>
            <a:spLocks noGrp="1"/>
          </p:cNvSpPr>
          <p:nvPr>
            <p:ph type="sldNum" sz="quarter" idx="11"/>
          </p:nvPr>
        </p:nvSpPr>
        <p:spPr/>
        <p:txBody>
          <a:bodyPr/>
          <a:lstStyle>
            <a:lvl1pPr>
              <a:defRPr/>
            </a:lvl1pPr>
          </a:lstStyle>
          <a:p>
            <a:pPr>
              <a:defRPr/>
            </a:pPr>
            <a:fld id="{7B10B93D-82FC-47E8-A6ED-AAEA6F85C80D}" type="slidenum">
              <a:rPr lang="de-DE"/>
              <a:pPr>
                <a:defRPr/>
              </a:pPr>
              <a:t>‹Nr.›</a:t>
            </a:fld>
            <a:endParaRPr lang="de-DE"/>
          </a:p>
        </p:txBody>
      </p:sp>
    </p:spTree>
    <p:extLst>
      <p:ext uri="{BB962C8B-B14F-4D97-AF65-F5344CB8AC3E}">
        <p14:creationId xmlns:p14="http://schemas.microsoft.com/office/powerpoint/2010/main" val="21228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71396"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b="0" dirty="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68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cs typeface="+mn-cs"/>
              </a:defRPr>
            </a:lvl1pPr>
          </a:lstStyle>
          <a:p>
            <a:pPr>
              <a:defRPr/>
            </a:pPr>
            <a:endParaRPr lang="de-DE" dirty="0"/>
          </a:p>
        </p:txBody>
      </p:sp>
      <p:sp>
        <p:nvSpPr>
          <p:cNvPr id="68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cs typeface="+mn-cs"/>
              </a:defRPr>
            </a:lvl1pPr>
          </a:lstStyle>
          <a:p>
            <a:pPr>
              <a:defRPr/>
            </a:pPr>
            <a:endParaRPr lang="de-DE" dirty="0"/>
          </a:p>
        </p:txBody>
      </p:sp>
      <p:sp>
        <p:nvSpPr>
          <p:cNvPr id="68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E32E7FA8-62BF-44C5-96E0-16E8C6BBEA45}" type="slidenum">
              <a:rPr lang="de-DE" altLang="de-DE"/>
              <a:pPr>
                <a:defRPr/>
              </a:pPr>
              <a:t>‹Nr.›</a:t>
            </a:fld>
            <a:endParaRPr lang="de-DE" altLang="de-DE" dirty="0"/>
          </a:p>
        </p:txBody>
      </p:sp>
      <p:pic>
        <p:nvPicPr>
          <p:cNvPr id="4102"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Rectangle 2"/>
          <p:cNvSpPr>
            <a:spLocks noGrp="1" noChangeArrowheads="1"/>
          </p:cNvSpPr>
          <p:nvPr>
            <p:ph type="title"/>
          </p:nvPr>
        </p:nvSpPr>
        <p:spPr bwMode="auto">
          <a:xfrm>
            <a:off x="684213" y="11588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0" eaLnBrk="0" fontAlgn="base" hangingPunct="0">
        <a:spcBef>
          <a:spcPct val="0"/>
        </a:spcBef>
        <a:spcAft>
          <a:spcPct val="0"/>
        </a:spcAft>
        <a:defRPr sz="3600">
          <a:solidFill>
            <a:schemeClr val="bg1"/>
          </a:solidFill>
          <a:latin typeface="+mj-lt"/>
          <a:ea typeface="ＭＳ Ｐゴシック" charset="-128"/>
          <a:cs typeface="ＭＳ Ｐゴシック" charset="-128"/>
        </a:defRPr>
      </a:lvl1pPr>
      <a:lvl2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2pPr>
      <a:lvl3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3pPr>
      <a:lvl4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4pPr>
      <a:lvl5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5pPr>
      <a:lvl6pPr marL="457200" algn="ctr" rtl="0" fontAlgn="base">
        <a:spcBef>
          <a:spcPct val="0"/>
        </a:spcBef>
        <a:spcAft>
          <a:spcPct val="0"/>
        </a:spcAft>
        <a:defRPr sz="3600">
          <a:solidFill>
            <a:schemeClr val="bg1"/>
          </a:solidFill>
          <a:latin typeface="Verdana" charset="0"/>
        </a:defRPr>
      </a:lvl6pPr>
      <a:lvl7pPr marL="914400" algn="ctr" rtl="0" fontAlgn="base">
        <a:spcBef>
          <a:spcPct val="0"/>
        </a:spcBef>
        <a:spcAft>
          <a:spcPct val="0"/>
        </a:spcAft>
        <a:defRPr sz="3600">
          <a:solidFill>
            <a:schemeClr val="bg1"/>
          </a:solidFill>
          <a:latin typeface="Verdana" charset="0"/>
        </a:defRPr>
      </a:lvl7pPr>
      <a:lvl8pPr marL="1371600" algn="ctr" rtl="0" fontAlgn="base">
        <a:spcBef>
          <a:spcPct val="0"/>
        </a:spcBef>
        <a:spcAft>
          <a:spcPct val="0"/>
        </a:spcAft>
        <a:defRPr sz="3600">
          <a:solidFill>
            <a:schemeClr val="bg1"/>
          </a:solidFill>
          <a:latin typeface="Verdana" charset="0"/>
        </a:defRPr>
      </a:lvl8pPr>
      <a:lvl9pPr marL="1828800" algn="ctr" rtl="0" fontAlgn="base">
        <a:spcBef>
          <a:spcPct val="0"/>
        </a:spcBef>
        <a:spcAft>
          <a:spcPct val="0"/>
        </a:spcAft>
        <a:defRPr sz="3600">
          <a:solidFill>
            <a:schemeClr val="bg1"/>
          </a:solidFill>
          <a:latin typeface="Verdana" charset="0"/>
        </a:defRPr>
      </a:lvl9pPr>
    </p:titleStyle>
    <p:bodyStyle>
      <a:lvl1pPr marL="342900" indent="-342900" algn="l" rtl="0" eaLnBrk="0" fontAlgn="base" hangingPunct="0">
        <a:spcBef>
          <a:spcPct val="20000"/>
        </a:spcBef>
        <a:spcAft>
          <a:spcPct val="0"/>
        </a:spcAft>
        <a:buClr>
          <a:srgbClr val="336699"/>
        </a:buClr>
        <a:buFont typeface="Wingdings" pitchFamily="2" charset="2"/>
        <a:buChar char="Ø"/>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5125"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dirty="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dirty="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dirty="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dirty="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dirty="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b="0" dirty="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b="0" dirty="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b="0" dirty="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b="0" dirty="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b="0">
                <a:solidFill>
                  <a:srgbClr val="FFFFFF"/>
                </a:solidFill>
                <a:latin typeface="+mn-lt"/>
                <a:cs typeface="+mn-cs"/>
              </a:defRPr>
            </a:lvl1pPr>
          </a:lstStyle>
          <a:p>
            <a:pPr>
              <a:defRPr/>
            </a:pPr>
            <a:fld id="{79620DF0-DF10-495A-A10A-CA72D41D0F74}" type="datetime1">
              <a:rPr lang="en-US"/>
              <a:pPr>
                <a:defRPr/>
              </a:pPr>
              <a:t>9/18/2017</a:t>
            </a:fld>
            <a:endParaRPr lang="en-US" dirty="0"/>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b="0">
                <a:solidFill>
                  <a:srgbClr val="FFFFFF"/>
                </a:solidFill>
                <a:latin typeface="+mn-lt"/>
                <a:cs typeface="+mn-cs"/>
              </a:defRPr>
            </a:lvl1pPr>
          </a:lstStyle>
          <a:p>
            <a:pPr>
              <a:defRPr/>
            </a:pPr>
            <a:r>
              <a:rPr lang="en-US" dirty="0"/>
              <a:t>‹</a:t>
            </a:r>
            <a:r>
              <a:rPr lang="en-US" dirty="0" err="1"/>
              <a:t>Nr</a:t>
            </a:r>
            <a:r>
              <a:rPr lang="en-US" dirty="0"/>
              <a:t>.›</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b="0">
                <a:solidFill>
                  <a:schemeClr val="accent3">
                    <a:shade val="75000"/>
                  </a:schemeClr>
                </a:solidFill>
                <a:latin typeface="+mn-lt"/>
                <a:cs typeface="+mn-cs"/>
              </a:defRPr>
            </a:lvl1pPr>
          </a:lstStyle>
          <a:p>
            <a:pPr>
              <a:defRPr/>
            </a:pPr>
            <a:fld id="{D31BA649-9D1B-4B93-BA0A-B226203FDFB4}"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8510D76D-0A56-4F70-BE58-552C2B383545}" type="slidenum">
              <a:rPr lang="en-US"/>
              <a:pPr>
                <a:defRPr/>
              </a:pPr>
              <a:t>‹Nr.›</a:t>
            </a:fld>
            <a:endParaRPr lang="en-US"/>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b="0" kern="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07938A78-523A-4BE0-B18B-A3FDCFFB86F0}" type="slidenum">
              <a:rPr lang="de-DE"/>
              <a:pPr>
                <a:defRPr/>
              </a:pPr>
              <a:t>‹Nr.›</a:t>
            </a:fld>
            <a:endParaRPr 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8.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8.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88.xml"/><Relationship Id="rId5" Type="http://schemas.openxmlformats.org/officeDocument/2006/relationships/image" Target="../media/image9.jpeg"/><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2"/>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50000"/>
              </a:spcBef>
              <a:buClrTx/>
              <a:buSzTx/>
              <a:buFontTx/>
              <a:buNone/>
            </a:pPr>
            <a:r>
              <a:rPr lang="en-US" altLang="de-DE" sz="1400" b="0" dirty="0">
                <a:solidFill>
                  <a:srgbClr val="FFFFFF"/>
                </a:solidFill>
              </a:rPr>
              <a:t>8.1</a:t>
            </a:r>
          </a:p>
        </p:txBody>
      </p:sp>
      <p:sp>
        <p:nvSpPr>
          <p:cNvPr id="9219" name="Textfeld 7"/>
          <p:cNvSpPr txBox="1">
            <a:spLocks noChangeArrowheads="1"/>
          </p:cNvSpPr>
          <p:nvPr/>
        </p:nvSpPr>
        <p:spPr bwMode="auto">
          <a:xfrm>
            <a:off x="2125663" y="2540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0"/>
              </a:spcBef>
              <a:buClrTx/>
              <a:buSzTx/>
              <a:buFontTx/>
              <a:buNone/>
            </a:pPr>
            <a:endParaRPr lang="de-DE" altLang="de-DE" sz="1800" dirty="0">
              <a:solidFill>
                <a:schemeClr val="tx1"/>
              </a:solidFill>
              <a:latin typeface="Arial" charset="0"/>
            </a:endParaRPr>
          </a:p>
        </p:txBody>
      </p:sp>
      <p:sp>
        <p:nvSpPr>
          <p:cNvPr id="9220" name="Rectangle 2"/>
          <p:cNvSpPr>
            <a:spLocks noChangeArrowheads="1"/>
          </p:cNvSpPr>
          <p:nvPr/>
        </p:nvSpPr>
        <p:spPr bwMode="auto">
          <a:xfrm>
            <a:off x="685800" y="2646363"/>
            <a:ext cx="7772400" cy="1143000"/>
          </a:xfrm>
          <a:prstGeom prst="rect">
            <a:avLst/>
          </a:prstGeom>
          <a:noFill/>
          <a:ln>
            <a:noFill/>
          </a:ln>
          <a:extLst/>
        </p:spPr>
        <p:txBody>
          <a:bodyPr anchor="ctr"/>
          <a:lstStyle/>
          <a:p>
            <a:pPr algn="ctr">
              <a:lnSpc>
                <a:spcPct val="150000"/>
              </a:lnSpc>
              <a:spcBef>
                <a:spcPct val="20000"/>
              </a:spcBef>
              <a:buClr>
                <a:schemeClr val="accent1"/>
              </a:buClr>
              <a:buSzPct val="85000"/>
              <a:buFont typeface="Wingdings 2" pitchFamily="18" charset="2"/>
            </a:pPr>
            <a:r>
              <a:rPr lang="en-US" altLang="de-DE" dirty="0">
                <a:solidFill>
                  <a:schemeClr val="tx2"/>
                </a:solidFill>
                <a:latin typeface="Verdana" pitchFamily="34" charset="0"/>
              </a:rPr>
              <a:t>UNIDAD TERAPÉUTICA 8:</a:t>
            </a:r>
            <a:br>
              <a:rPr lang="en-US" altLang="de-DE" dirty="0">
                <a:solidFill>
                  <a:schemeClr val="tx2"/>
                </a:solidFill>
                <a:latin typeface="Verdana" pitchFamily="34" charset="0"/>
              </a:rPr>
            </a:br>
            <a:r>
              <a:rPr lang="en-US" altLang="de-DE" dirty="0">
                <a:solidFill>
                  <a:schemeClr val="tx2"/>
                </a:solidFill>
                <a:latin typeface="Verdana" pitchFamily="34" charset="0"/>
              </a:rPr>
              <a:t>MEMORIA Y EXCESO DE CONFIANZA</a:t>
            </a:r>
          </a:p>
        </p:txBody>
      </p:sp>
      <p:sp>
        <p:nvSpPr>
          <p:cNvPr id="922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ts val="2250"/>
              </a:spcBef>
              <a:buClrTx/>
              <a:buFontTx/>
              <a:buNone/>
            </a:pPr>
            <a:r>
              <a:rPr lang="de-DE" altLang="de-DE" sz="3600" b="0" dirty="0">
                <a:solidFill>
                  <a:srgbClr val="D16349"/>
                </a:solidFill>
                <a:ea typeface="Times New Roman" charset="0"/>
                <a:cs typeface="Times New Roman" charset="0"/>
              </a:rPr>
              <a:t> Terapia Metacognitiva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251519" y="1351669"/>
            <a:ext cx="8640000" cy="300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1125"/>
              </a:spcBef>
              <a:buClr>
                <a:srgbClr val="ADC0CB"/>
              </a:buClr>
              <a:buFont typeface="Verdana" charset="0"/>
              <a:buChar char="o"/>
            </a:pPr>
            <a:r>
              <a:rPr lang="es-ES" altLang="de-DE" sz="1800" b="0" dirty="0">
                <a:ea typeface="Times New Roman" charset="0"/>
                <a:cs typeface="Times New Roman" charset="0"/>
              </a:rPr>
              <a:t>Nuestra capacidad para memorizar información es limitada.</a:t>
            </a:r>
          </a:p>
          <a:p>
            <a:pPr eaLnBrk="1" hangingPunct="1">
              <a:spcBef>
                <a:spcPts val="1125"/>
              </a:spcBef>
              <a:buClr>
                <a:srgbClr val="ADC0CB"/>
              </a:buClr>
              <a:buFont typeface="Verdana" charset="0"/>
              <a:buChar char="o"/>
            </a:pPr>
            <a:r>
              <a:rPr lang="es-ES" altLang="de-DE" sz="1800" b="0" dirty="0">
                <a:ea typeface="Times New Roman" charset="0"/>
                <a:cs typeface="Times New Roman" charset="0"/>
              </a:rPr>
              <a:t>Ejemplo: Aproximadamente 40% de los detalles de una historia que hemos escuchado hace media hora no pueden ser recordados de forma activa.</a:t>
            </a:r>
            <a:endParaRPr lang="de-DE" altLang="de-DE" sz="1800" b="0" dirty="0">
              <a:ea typeface="Times New Roman" charset="0"/>
              <a:cs typeface="Times New Roman" charset="0"/>
            </a:endParaRPr>
          </a:p>
          <a:p>
            <a:pPr eaLnBrk="1" hangingPunct="1">
              <a:spcBef>
                <a:spcPts val="1125"/>
              </a:spcBef>
              <a:buClr>
                <a:srgbClr val="ADC0CB"/>
              </a:buClr>
              <a:buFont typeface="Verdana" charset="0"/>
              <a:buChar char="o"/>
            </a:pPr>
            <a:r>
              <a:rPr lang="es-ES" altLang="de-DE" sz="1800" dirty="0">
                <a:ea typeface="Times New Roman" charset="0"/>
                <a:cs typeface="Times New Roman" charset="0"/>
              </a:rPr>
              <a:t>Ventajas</a:t>
            </a:r>
            <a:r>
              <a:rPr lang="es-ES" altLang="de-DE" sz="1800" b="0" dirty="0">
                <a:ea typeface="Times New Roman" charset="0"/>
                <a:cs typeface="Times New Roman" charset="0"/>
              </a:rPr>
              <a:t>: ???</a:t>
            </a:r>
            <a:r>
              <a:rPr lang="es-ES" altLang="de-DE" sz="1800" b="0" dirty="0">
                <a:solidFill>
                  <a:schemeClr val="bg1"/>
                </a:solidFill>
                <a:ea typeface="Times New Roman" charset="0"/>
                <a:cs typeface="Times New Roman" charset="0"/>
              </a:rPr>
              <a:t>Nuestro cerebro no se sobrecarga con información innecesaria </a:t>
            </a:r>
            <a:r>
              <a:rPr lang="es-ES" altLang="de-DE" sz="1800" b="0" i="1" dirty="0">
                <a:solidFill>
                  <a:schemeClr val="bg1"/>
                </a:solidFill>
                <a:ea typeface="Times New Roman" charset="0"/>
                <a:cs typeface="Times New Roman" charset="0"/>
              </a:rPr>
              <a:t>pero</a:t>
            </a:r>
            <a:r>
              <a:rPr lang="es-ES" altLang="de-DE" sz="1800" b="0" dirty="0">
                <a:solidFill>
                  <a:schemeClr val="bg1"/>
                </a:solidFill>
                <a:ea typeface="Times New Roman" charset="0"/>
                <a:cs typeface="Times New Roman" charset="0"/>
              </a:rPr>
              <a:t>...</a:t>
            </a:r>
            <a:endParaRPr lang="es-ES" altLang="de-DE" sz="1800" b="0" i="1" dirty="0">
              <a:solidFill>
                <a:schemeClr val="bg1"/>
              </a:solidFill>
              <a:ea typeface="Times New Roman" charset="0"/>
              <a:cs typeface="Times New Roman" charset="0"/>
            </a:endParaRPr>
          </a:p>
          <a:p>
            <a:pPr eaLnBrk="1" hangingPunct="1">
              <a:spcBef>
                <a:spcPts val="1125"/>
              </a:spcBef>
              <a:buClr>
                <a:srgbClr val="ADC0CB"/>
              </a:buClr>
              <a:buFont typeface="Verdana" charset="0"/>
              <a:buChar char="o"/>
            </a:pPr>
            <a:r>
              <a:rPr lang="es-ES" altLang="de-DE" sz="1800" dirty="0">
                <a:ea typeface="Times New Roman" charset="0"/>
                <a:cs typeface="Times New Roman" charset="0"/>
              </a:rPr>
              <a:t>Desventajas</a:t>
            </a:r>
            <a:r>
              <a:rPr lang="es-ES" altLang="de-DE" sz="1800" b="0" dirty="0">
                <a:ea typeface="Times New Roman" charset="0"/>
                <a:cs typeface="Times New Roman" charset="0"/>
              </a:rPr>
              <a:t>: ???</a:t>
            </a:r>
            <a:r>
              <a:rPr lang="es-ES" altLang="de-DE" sz="1800" b="0" dirty="0">
                <a:solidFill>
                  <a:schemeClr val="bg1"/>
                </a:solidFill>
                <a:ea typeface="Times New Roman" charset="0"/>
                <a:cs typeface="Times New Roman" charset="0"/>
              </a:rPr>
              <a:t>...muchos recuerdos importantes también se desvanecen (citas, recuerdos de las vacaciones, conocimientos adquiridos en la escuela...)</a:t>
            </a:r>
          </a:p>
        </p:txBody>
      </p:sp>
      <p:sp>
        <p:nvSpPr>
          <p:cNvPr id="6" name="Rectangle 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de-DE" altLang="de-DE" b="0" dirty="0">
                <a:solidFill>
                  <a:srgbClr val="D16349"/>
                </a:solidFill>
                <a:ea typeface="Times New Roman" charset="0"/>
                <a:cs typeface="Times New Roman" charset="0"/>
              </a:rPr>
              <a:t>Memoria</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a:t>
            </a:r>
            <a:r>
              <a:rPr lang="en-US" altLang="de-DE" sz="1200" dirty="0" err="1">
                <a:solidFill>
                  <a:schemeClr val="tx2"/>
                </a:solidFill>
                <a:latin typeface="Verdana" pitchFamily="34" charset="0"/>
              </a:rPr>
              <a:t>confianza</a:t>
            </a:r>
            <a:r>
              <a:rPr lang="en-US" altLang="de-DE" sz="1200" dirty="0">
                <a:solidFill>
                  <a:schemeClr val="tx2"/>
                </a:solidFill>
                <a:latin typeface="Verdana" pitchFamily="34" charset="0"/>
              </a:rPr>
              <a:t>   </a:t>
            </a:r>
            <a:r>
              <a:rPr lang="en-US" altLang="de-DE" sz="1200" dirty="0">
                <a:solidFill>
                  <a:schemeClr val="tx2"/>
                </a:solidFill>
                <a:latin typeface="+mn-lt"/>
              </a:rPr>
              <a:t>8</a:t>
            </a:r>
            <a:r>
              <a:rPr lang="en-US" altLang="de-DE" sz="1200" b="1" dirty="0">
                <a:solidFill>
                  <a:schemeClr val="tx2"/>
                </a:solidFill>
                <a:latin typeface="+mn-lt"/>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251519" y="1351669"/>
            <a:ext cx="8640000" cy="300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1125"/>
              </a:spcBef>
              <a:buClr>
                <a:srgbClr val="ADC0CB"/>
              </a:buClr>
              <a:buFont typeface="Verdana" charset="0"/>
              <a:buChar char="o"/>
            </a:pPr>
            <a:r>
              <a:rPr lang="es-ES" altLang="de-DE" sz="1800" b="0" dirty="0">
                <a:ea typeface="Times New Roman" charset="0"/>
                <a:cs typeface="Times New Roman" charset="0"/>
              </a:rPr>
              <a:t>Nuestra capacidad para memorizar información es limitada.</a:t>
            </a:r>
          </a:p>
          <a:p>
            <a:pPr eaLnBrk="1" hangingPunct="1">
              <a:spcBef>
                <a:spcPts val="1125"/>
              </a:spcBef>
              <a:buClr>
                <a:srgbClr val="ADC0CB"/>
              </a:buClr>
              <a:buFont typeface="Verdana" charset="0"/>
              <a:buChar char="o"/>
            </a:pPr>
            <a:r>
              <a:rPr lang="es-ES" altLang="de-DE" sz="1800" b="0" dirty="0">
                <a:ea typeface="Times New Roman" charset="0"/>
                <a:cs typeface="Times New Roman" charset="0"/>
              </a:rPr>
              <a:t>Ejemplo: Aproximadamente 40% de los detalles de una historia que hemos escuchado hace media hora no pueden ser recordados de forma activa.</a:t>
            </a:r>
            <a:endParaRPr lang="de-DE" altLang="de-DE" sz="1800" b="0" dirty="0">
              <a:ea typeface="Times New Roman" charset="0"/>
              <a:cs typeface="Times New Roman" charset="0"/>
            </a:endParaRPr>
          </a:p>
          <a:p>
            <a:pPr eaLnBrk="1" hangingPunct="1">
              <a:spcBef>
                <a:spcPts val="1125"/>
              </a:spcBef>
              <a:buClr>
                <a:srgbClr val="ADC0CB"/>
              </a:buClr>
              <a:buFont typeface="Verdana" charset="0"/>
              <a:buChar char="o"/>
            </a:pPr>
            <a:r>
              <a:rPr lang="es-ES" altLang="de-DE" sz="1800" dirty="0">
                <a:ea typeface="Times New Roman" charset="0"/>
                <a:cs typeface="Times New Roman" charset="0"/>
              </a:rPr>
              <a:t>Ventajas</a:t>
            </a:r>
            <a:r>
              <a:rPr lang="es-ES" altLang="de-DE" sz="1800" b="0" dirty="0">
                <a:ea typeface="Times New Roman" charset="0"/>
                <a:cs typeface="Times New Roman" charset="0"/>
              </a:rPr>
              <a:t>: Nuestro cerebro no se sobrecarga con información innecesaria </a:t>
            </a:r>
            <a:r>
              <a:rPr lang="es-ES" altLang="de-DE" sz="1800" b="0" i="1" dirty="0">
                <a:ea typeface="Times New Roman" charset="0"/>
                <a:cs typeface="Times New Roman" charset="0"/>
              </a:rPr>
              <a:t>pero</a:t>
            </a:r>
            <a:r>
              <a:rPr lang="es-ES" altLang="de-DE" sz="1800" b="0" dirty="0">
                <a:ea typeface="Times New Roman" charset="0"/>
                <a:cs typeface="Times New Roman" charset="0"/>
              </a:rPr>
              <a:t>...</a:t>
            </a:r>
            <a:endParaRPr lang="es-ES" altLang="de-DE" sz="1800" b="0" i="1" dirty="0">
              <a:ea typeface="Times New Roman" charset="0"/>
              <a:cs typeface="Times New Roman" charset="0"/>
            </a:endParaRPr>
          </a:p>
          <a:p>
            <a:pPr eaLnBrk="1" hangingPunct="1">
              <a:spcBef>
                <a:spcPts val="1125"/>
              </a:spcBef>
              <a:buClr>
                <a:srgbClr val="ADC0CB"/>
              </a:buClr>
              <a:buFont typeface="Verdana" charset="0"/>
              <a:buChar char="o"/>
            </a:pPr>
            <a:r>
              <a:rPr lang="es-ES" altLang="de-DE" sz="1800" dirty="0">
                <a:ea typeface="Times New Roman" charset="0"/>
                <a:cs typeface="Times New Roman" charset="0"/>
              </a:rPr>
              <a:t>Desventajas</a:t>
            </a:r>
            <a:r>
              <a:rPr lang="es-ES" altLang="de-DE" sz="1800" b="0" dirty="0">
                <a:ea typeface="Times New Roman" charset="0"/>
                <a:cs typeface="Times New Roman" charset="0"/>
              </a:rPr>
              <a:t>: ...muchos recuerdos importantes también se desvanecen (citas, recuerdos de las vacaciones, conocimientos adquiridos en la escuela...)</a:t>
            </a:r>
          </a:p>
        </p:txBody>
      </p:sp>
      <p:sp>
        <p:nvSpPr>
          <p:cNvPr id="6" name="Rectangle 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de-DE" altLang="de-DE" b="0" dirty="0">
                <a:solidFill>
                  <a:srgbClr val="D16349"/>
                </a:solidFill>
                <a:ea typeface="Times New Roman" charset="0"/>
                <a:cs typeface="Times New Roman" charset="0"/>
              </a:rPr>
              <a:t>Memoria</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a:t>
            </a:r>
          </a:p>
        </p:txBody>
      </p:sp>
    </p:spTree>
    <p:extLst>
      <p:ext uri="{BB962C8B-B14F-4D97-AF65-F5344CB8AC3E}">
        <p14:creationId xmlns:p14="http://schemas.microsoft.com/office/powerpoint/2010/main" val="1916350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feld 4"/>
          <p:cNvSpPr txBox="1">
            <a:spLocks noChangeArrowheads="1"/>
          </p:cNvSpPr>
          <p:nvPr/>
        </p:nvSpPr>
        <p:spPr bwMode="auto">
          <a:xfrm>
            <a:off x="4139853" y="2246313"/>
            <a:ext cx="864294" cy="400050"/>
          </a:xfrm>
          <a:prstGeom prst="rect">
            <a:avLst/>
          </a:prstGeom>
          <a:noFill/>
          <a:ln w="9525">
            <a:noFill/>
            <a:miter lim="800000"/>
            <a:headEnd/>
            <a:tailEnd/>
          </a:ln>
        </p:spPr>
        <p:txBody>
          <a:bodyPr wrap="square" anchor="ctr">
            <a:spAutoFit/>
          </a:bodyPr>
          <a:lstStyle/>
          <a:p>
            <a:pPr algn="ctr">
              <a:defRPr/>
            </a:pPr>
            <a:r>
              <a:rPr lang="de-DE" dirty="0">
                <a:latin typeface="+mj-lt"/>
              </a:rPr>
              <a:t>???</a:t>
            </a:r>
          </a:p>
        </p:txBody>
      </p:sp>
      <p:sp>
        <p:nvSpPr>
          <p:cNvPr id="6" name="Titel 1"/>
          <p:cNvSpPr>
            <a:spLocks noGrp="1"/>
          </p:cNvSpPr>
          <p:nvPr/>
        </p:nvSpPr>
        <p:spPr>
          <a:xfrm>
            <a:off x="0" y="0"/>
            <a:ext cx="9144000" cy="792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000" b="0" dirty="0">
                <a:solidFill>
                  <a:schemeClr val="accent1"/>
                </a:solidFill>
                <a:latin typeface="Verdana" pitchFamily="34" charset="0"/>
                <a:ea typeface="+mn-ea"/>
                <a:cs typeface="Times New Roman" pitchFamily="18" charset="0"/>
              </a:rPr>
              <a:t>¿Son las personas con psicosis generalmente olvidadizas?</a:t>
            </a:r>
          </a:p>
        </p:txBody>
      </p:sp>
      <p:sp>
        <p:nvSpPr>
          <p:cNvPr id="8"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feld 3"/>
          <p:cNvSpPr txBox="1">
            <a:spLocks noChangeArrowheads="1"/>
          </p:cNvSpPr>
          <p:nvPr/>
        </p:nvSpPr>
        <p:spPr bwMode="auto">
          <a:xfrm>
            <a:off x="1962150" y="981075"/>
            <a:ext cx="5219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s-ES_tradnl" altLang="de-DE" sz="3200" i="1" dirty="0"/>
              <a:t>¡Sí y no! </a:t>
            </a:r>
          </a:p>
        </p:txBody>
      </p:sp>
      <p:sp>
        <p:nvSpPr>
          <p:cNvPr id="6" name="Untertitel 2"/>
          <p:cNvSpPr>
            <a:spLocks noGrp="1"/>
          </p:cNvSpPr>
          <p:nvPr/>
        </p:nvSpPr>
        <p:spPr>
          <a:xfrm>
            <a:off x="251520" y="1565850"/>
            <a:ext cx="8640000" cy="4776787"/>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80000" algn="l">
              <a:spcBef>
                <a:spcPts val="1200"/>
              </a:spcBef>
              <a:defRPr/>
            </a:pPr>
            <a:r>
              <a:rPr lang="es-ES_tradnl" sz="1900" b="0" dirty="0">
                <a:solidFill>
                  <a:schemeClr val="tx1"/>
                </a:solidFill>
              </a:rPr>
              <a:t>Estudios muestran que muchas personas con psicosis presentan rendimientos inferiores en los tests de memoria y  atención que las que no presentan psicosis. Sin embargo, se ha de tener en cuenta:</a:t>
            </a:r>
          </a:p>
          <a:p>
            <a:pPr marL="720000" indent="-360000" algn="l">
              <a:spcBef>
                <a:spcPts val="1200"/>
              </a:spcBef>
              <a:buFont typeface="Arial" pitchFamily="34" charset="0"/>
              <a:buAutoNum type="arabicPeriod"/>
              <a:defRPr/>
            </a:pPr>
            <a:r>
              <a:rPr lang="es-ES_tradnl" sz="1900" b="0" dirty="0">
                <a:solidFill>
                  <a:schemeClr val="tx1"/>
                </a:solidFill>
              </a:rPr>
              <a:t>Estos resultados se basan en promedios que no necesariamente dan cuenta de todos  los casos individuales. Hay muchas personas con psicosis que no presentan déficits.</a:t>
            </a:r>
          </a:p>
          <a:p>
            <a:pPr marL="720000" indent="-360000" algn="l">
              <a:spcBef>
                <a:spcPts val="1200"/>
              </a:spcBef>
              <a:buFont typeface="Arial" pitchFamily="34" charset="0"/>
              <a:buAutoNum type="arabicPeriod"/>
              <a:defRPr/>
            </a:pPr>
            <a:r>
              <a:rPr lang="es-ES_tradnl" sz="1900" b="0" dirty="0">
                <a:solidFill>
                  <a:schemeClr val="tx1"/>
                </a:solidFill>
              </a:rPr>
              <a:t>Los déficits encontrados son mucho menores que personas que padecen demencias (ej. Alzheimer).</a:t>
            </a:r>
          </a:p>
          <a:p>
            <a:pPr marL="720000" indent="-360000" algn="l">
              <a:spcBef>
                <a:spcPts val="1200"/>
              </a:spcBef>
              <a:buFont typeface="Arial" pitchFamily="34" charset="0"/>
              <a:buAutoNum type="arabicPeriod"/>
              <a:defRPr/>
            </a:pPr>
            <a:r>
              <a:rPr lang="es-ES_tradnl" sz="1900" b="0" dirty="0">
                <a:solidFill>
                  <a:schemeClr val="tx1"/>
                </a:solidFill>
              </a:rPr>
              <a:t>Los déficits – en caso de existir – pueden mejorar. Rumiación, distracciones internas debidas a la escucha de voces o a la falta de motivación pueden intensificar este problema o ser su causa. Existen técnicas específicas (que presentamos más adelante) que pueden compensar estos problemas.</a:t>
            </a:r>
            <a:endParaRPr lang="es-ES_tradnl" dirty="0"/>
          </a:p>
        </p:txBody>
      </p:sp>
      <p:sp>
        <p:nvSpPr>
          <p:cNvPr id="11" name="Titel 1"/>
          <p:cNvSpPr>
            <a:spLocks noGrp="1"/>
          </p:cNvSpPr>
          <p:nvPr/>
        </p:nvSpPr>
        <p:spPr>
          <a:xfrm>
            <a:off x="0" y="0"/>
            <a:ext cx="9144000" cy="792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s-ES_tradnl" sz="2000" b="0" dirty="0">
                <a:solidFill>
                  <a:schemeClr val="accent1"/>
                </a:solidFill>
                <a:latin typeface="Verdana" pitchFamily="34" charset="0"/>
                <a:cs typeface="Times New Roman" pitchFamily="18" charset="0"/>
              </a:rPr>
              <a:t>¿Son las personas con psicosis generalmente olvidadizas?</a:t>
            </a:r>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0"/>
            <a:ext cx="9144000" cy="792000"/>
          </a:xfrm>
        </p:spPr>
        <p:txBody>
          <a:bodyPr anchor="ctr"/>
          <a:lstStyle/>
          <a:p>
            <a:pPr eaLnBrk="1" hangingPunct="1"/>
            <a:r>
              <a:rPr lang="es-ES_tradnl" altLang="de-DE" dirty="0">
                <a:ea typeface="Times New Roman" charset="0"/>
                <a:cs typeface="Times New Roman" charset="0"/>
              </a:rPr>
              <a:t>Tarea</a:t>
            </a:r>
            <a:r>
              <a:rPr lang="de-DE" altLang="de-DE" dirty="0">
                <a:ea typeface="Times New Roman" charset="0"/>
                <a:cs typeface="Times New Roman" charset="0"/>
              </a:rPr>
              <a:t> 1</a:t>
            </a:r>
          </a:p>
        </p:txBody>
      </p:sp>
      <p:sp>
        <p:nvSpPr>
          <p:cNvPr id="14339" name="Rectangle 3"/>
          <p:cNvSpPr>
            <a:spLocks noGrp="1" noChangeArrowheads="1"/>
          </p:cNvSpPr>
          <p:nvPr>
            <p:ph type="body" idx="4294967295"/>
          </p:nvPr>
        </p:nvSpPr>
        <p:spPr>
          <a:xfrm>
            <a:off x="251520" y="1340768"/>
            <a:ext cx="8640000" cy="3312368"/>
          </a:xfrm>
        </p:spPr>
        <p:txBody>
          <a:bodyPr/>
          <a:lstStyle/>
          <a:p>
            <a:pPr eaLnBrk="1" hangingPunct="1">
              <a:buClrTx/>
            </a:pPr>
            <a:r>
              <a:rPr lang="es-ES" altLang="de-DE" dirty="0">
                <a:ea typeface="Times New Roman" charset="0"/>
                <a:cs typeface="Times New Roman" charset="0"/>
              </a:rPr>
              <a:t>Se te van a mostrar escenas complejas.</a:t>
            </a:r>
          </a:p>
          <a:p>
            <a:pPr eaLnBrk="1" hangingPunct="1">
              <a:buClrTx/>
            </a:pPr>
            <a:endParaRPr lang="es-ES" altLang="de-DE" dirty="0">
              <a:ea typeface="굴림" charset="-127"/>
              <a:cs typeface="Times New Roman" charset="0"/>
            </a:endParaRPr>
          </a:p>
          <a:p>
            <a:pPr eaLnBrk="1" hangingPunct="1">
              <a:buClrTx/>
            </a:pPr>
            <a:r>
              <a:rPr lang="es-ES" altLang="de-DE" dirty="0">
                <a:ea typeface="굴림" charset="-127"/>
                <a:cs typeface="Times New Roman" charset="0"/>
              </a:rPr>
              <a:t>Después se te pedirá que recuerdes lo visto en la imagen.</a:t>
            </a:r>
          </a:p>
          <a:p>
            <a:pPr eaLnBrk="1" hangingPunct="1">
              <a:buClrTx/>
            </a:pPr>
            <a:endParaRPr lang="es-ES" altLang="de-DE" dirty="0">
              <a:ea typeface="굴림" charset="-127"/>
              <a:cs typeface="Times New Roman" charset="0"/>
            </a:endParaRPr>
          </a:p>
          <a:p>
            <a:pPr eaLnBrk="1" hangingPunct="1">
              <a:buClrTx/>
            </a:pPr>
            <a:r>
              <a:rPr lang="es-ES_tradnl" altLang="de-DE" dirty="0"/>
              <a:t>Por favor, también expresa cómo de seguro estás de tus observaciones. </a:t>
            </a:r>
          </a:p>
          <a:p>
            <a:pPr marL="180000" indent="0" eaLnBrk="1" hangingPunct="1">
              <a:spcBef>
                <a:spcPts val="1200"/>
              </a:spcBef>
              <a:buFont typeface="Wingdings" pitchFamily="2" charset="2"/>
              <a:buNone/>
              <a:defRPr/>
            </a:pPr>
            <a:endParaRPr lang="en-US" altLang="de-DE" dirty="0"/>
          </a:p>
          <a:p>
            <a:pPr algn="ctr" eaLnBrk="1" hangingPunct="1">
              <a:buClrTx/>
            </a:pPr>
            <a:r>
              <a:rPr lang="es-ES" altLang="de-DE" b="1" dirty="0">
                <a:ea typeface="Times New Roman" charset="0"/>
                <a:cs typeface="Times New Roman" charset="0"/>
              </a:rPr>
              <a:t>¡Trata de recordar el máximo número de detalles posible!</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632160411"/>
              </p:ext>
            </p:extLst>
          </p:nvPr>
        </p:nvGraphicFramePr>
        <p:xfrm>
          <a:off x="2345419" y="549000"/>
          <a:ext cx="4453162" cy="5760000"/>
        </p:xfrm>
        <a:graphic>
          <a:graphicData uri="http://schemas.openxmlformats.org/presentationml/2006/ole">
            <mc:AlternateContent xmlns:mc="http://schemas.openxmlformats.org/markup-compatibility/2006">
              <mc:Choice xmlns:v="urn:schemas-microsoft-com:vml" Requires="v">
                <p:oleObj spid="_x0000_s15529" name="Image" r:id="rId4" imgW="3593651" imgH="4647619" progId="Photoshop.Image.9">
                  <p:embed/>
                </p:oleObj>
              </mc:Choice>
              <mc:Fallback>
                <p:oleObj name="Image" r:id="rId4" imgW="3593651" imgH="4647619" progId="Photoshop.Image.9">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5419" y="549000"/>
                        <a:ext cx="4453162" cy="57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6"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a:t>(by L. Müller)</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a:ea typeface="Times New Roman" charset="0"/>
                <a:cs typeface="Times New Roman" charset="0"/>
              </a:rPr>
              <a:t>El artista </a:t>
            </a:r>
            <a:r>
              <a:rPr lang="en-US" altLang="de-DE" dirty="0"/>
              <a:t/>
            </a:r>
            <a:br>
              <a:rPr lang="en-US" altLang="de-DE" dirty="0"/>
            </a:br>
            <a:r>
              <a:rPr lang="en-US" altLang="de-DE" dirty="0"/>
              <a:t>¿Qué viste? ¿Cómo de seguro estás? </a:t>
            </a:r>
          </a:p>
        </p:txBody>
      </p:sp>
      <p:sp>
        <p:nvSpPr>
          <p:cNvPr id="16387" name="Rectangle 3"/>
          <p:cNvSpPr>
            <a:spLocks noGrp="1" noChangeArrowheads="1"/>
          </p:cNvSpPr>
          <p:nvPr>
            <p:ph type="body" idx="4294967295"/>
          </p:nvPr>
        </p:nvSpPr>
        <p:spPr>
          <a:xfrm>
            <a:off x="3132000" y="1341438"/>
            <a:ext cx="2880000" cy="4014787"/>
          </a:xfrm>
        </p:spPr>
        <p:txBody>
          <a:bodyPr/>
          <a:lstStyle/>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lata</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silla</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pincel</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caballete</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chaleco</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zapatos</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paleta de pintor</a:t>
            </a:r>
          </a:p>
          <a:p>
            <a:pPr eaLnBrk="1" hangingPunct="1">
              <a:lnSpc>
                <a:spcPct val="90000"/>
              </a:lnSpc>
              <a:spcBef>
                <a:spcPts val="1125"/>
              </a:spcBef>
              <a:buClr>
                <a:srgbClr val="8CADAE"/>
              </a:buClr>
              <a:buFont typeface="Verdana" charset="0"/>
              <a:buChar char="o"/>
            </a:pPr>
            <a:r>
              <a:rPr lang="de-DE" altLang="de-DE" dirty="0">
                <a:ea typeface="Times New Roman" charset="0"/>
                <a:cs typeface="Times New Roman" charset="0"/>
              </a:rPr>
              <a:t>papel</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a:ea typeface="Times New Roman" charset="0"/>
                <a:cs typeface="Times New Roman" charset="0"/>
              </a:rPr>
              <a:t>El artista</a:t>
            </a:r>
            <a:endParaRPr lang="en-US" altLang="de-DE" dirty="0"/>
          </a:p>
        </p:txBody>
      </p:sp>
      <p:sp>
        <p:nvSpPr>
          <p:cNvPr id="17411" name="Rectangle 3"/>
          <p:cNvSpPr>
            <a:spLocks noGrp="1" noChangeArrowheads="1"/>
          </p:cNvSpPr>
          <p:nvPr>
            <p:ph type="body" idx="4294967295"/>
          </p:nvPr>
        </p:nvSpPr>
        <p:spPr>
          <a:xfrm>
            <a:off x="251520" y="1341438"/>
            <a:ext cx="3708400" cy="3455714"/>
          </a:xfrm>
        </p:spPr>
        <p:txBody>
          <a:bodyPr/>
          <a:lstStyle/>
          <a:p>
            <a:pPr marL="358775" indent="-358775">
              <a:lnSpc>
                <a:spcPct val="90000"/>
              </a:lnSpc>
              <a:spcBef>
                <a:spcPts val="1125"/>
              </a:spcBef>
              <a:buClr>
                <a:srgbClr val="8CADAE"/>
              </a:buClr>
              <a:buFont typeface="Verdana" pitchFamily="32" charset="0"/>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dirty="0">
                <a:solidFill>
                  <a:srgbClr val="000000"/>
                </a:solidFill>
                <a:latin typeface="Verdana" pitchFamily="32" charset="0"/>
                <a:cs typeface="Times New Roman" pitchFamily="16" charset="0"/>
              </a:rPr>
              <a:t>lata</a:t>
            </a:r>
          </a:p>
          <a:p>
            <a:pPr marL="358775" indent="-358775">
              <a:lnSpc>
                <a:spcPct val="90000"/>
              </a:lnSpc>
              <a:spcBef>
                <a:spcPts val="1125"/>
              </a:spcBef>
              <a:buClr>
                <a:srgbClr val="8CADAE"/>
              </a:buClr>
              <a:buFont typeface="Verdana" pitchFamily="32" charset="0"/>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dirty="0">
                <a:solidFill>
                  <a:srgbClr val="000000"/>
                </a:solidFill>
                <a:latin typeface="Verdana" pitchFamily="32" charset="0"/>
                <a:cs typeface="Times New Roman" pitchFamily="16" charset="0"/>
              </a:rPr>
              <a:t>silla</a:t>
            </a:r>
          </a:p>
          <a:p>
            <a:pPr marL="358775" indent="-358775">
              <a:lnSpc>
                <a:spcPct val="90000"/>
              </a:lnSpc>
              <a:spcBef>
                <a:spcPts val="1125"/>
              </a:spcBef>
              <a:buClr>
                <a:srgbClr val="8CADAE"/>
              </a:buClr>
              <a:buFont typeface="Verdana" pitchFamily="32" charset="0"/>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dirty="0">
                <a:solidFill>
                  <a:srgbClr val="000000"/>
                </a:solidFill>
                <a:latin typeface="Verdana" pitchFamily="32" charset="0"/>
                <a:cs typeface="Times New Roman" pitchFamily="16" charset="0"/>
              </a:rPr>
              <a:t>pincel</a:t>
            </a:r>
          </a:p>
          <a:p>
            <a:pPr marL="358775" indent="-358775" eaLnBrk="1" hangingPunct="1">
              <a:lnSpc>
                <a:spcPct val="90000"/>
              </a:lnSpc>
              <a:spcBef>
                <a:spcPts val="1200"/>
              </a:spcBef>
              <a:buClr>
                <a:srgbClr val="8CADAE"/>
              </a:buClr>
              <a:buFontTx/>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b="1" dirty="0">
                <a:solidFill>
                  <a:srgbClr val="8CADAE"/>
                </a:solidFill>
              </a:rPr>
              <a:t>caballete</a:t>
            </a:r>
          </a:p>
          <a:p>
            <a:pPr marL="358775" indent="-358775">
              <a:lnSpc>
                <a:spcPct val="90000"/>
              </a:lnSpc>
              <a:spcBef>
                <a:spcPts val="1125"/>
              </a:spcBef>
              <a:buClr>
                <a:srgbClr val="8CADAE"/>
              </a:buClr>
              <a:buFont typeface="Verdana" pitchFamily="32" charset="0"/>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dirty="0">
                <a:solidFill>
                  <a:srgbClr val="000000"/>
                </a:solidFill>
                <a:latin typeface="Verdana" pitchFamily="32" charset="0"/>
                <a:cs typeface="Times New Roman" pitchFamily="16" charset="0"/>
              </a:rPr>
              <a:t>chaleco</a:t>
            </a:r>
          </a:p>
          <a:p>
            <a:pPr marL="358775" indent="-358775">
              <a:lnSpc>
                <a:spcPct val="90000"/>
              </a:lnSpc>
              <a:spcBef>
                <a:spcPts val="1125"/>
              </a:spcBef>
              <a:buClr>
                <a:srgbClr val="8CADAE"/>
              </a:buClr>
              <a:buFont typeface="Verdana" pitchFamily="32" charset="0"/>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dirty="0">
                <a:solidFill>
                  <a:srgbClr val="000000"/>
                </a:solidFill>
                <a:latin typeface="Verdana" pitchFamily="32" charset="0"/>
                <a:cs typeface="Times New Roman" pitchFamily="16" charset="0"/>
              </a:rPr>
              <a:t>zapatos</a:t>
            </a:r>
          </a:p>
          <a:p>
            <a:pPr marL="358775" indent="-358775" eaLnBrk="1" hangingPunct="1">
              <a:lnSpc>
                <a:spcPct val="90000"/>
              </a:lnSpc>
              <a:spcBef>
                <a:spcPts val="1200"/>
              </a:spcBef>
              <a:buClr>
                <a:srgbClr val="8CADAE"/>
              </a:buClr>
              <a:buFontTx/>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b="1" dirty="0">
                <a:solidFill>
                  <a:srgbClr val="8CADAE"/>
                </a:solidFill>
              </a:rPr>
              <a:t>paleta de pintor</a:t>
            </a:r>
          </a:p>
          <a:p>
            <a:pPr marL="358775" indent="-358775">
              <a:lnSpc>
                <a:spcPct val="90000"/>
              </a:lnSpc>
              <a:spcBef>
                <a:spcPts val="1125"/>
              </a:spcBef>
              <a:buClr>
                <a:srgbClr val="8CADAE"/>
              </a:buClr>
              <a:buFont typeface="Verdana" pitchFamily="32" charset="0"/>
              <a:buChar char="o"/>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defRPr/>
            </a:pPr>
            <a:r>
              <a:rPr lang="de-DE" dirty="0">
                <a:solidFill>
                  <a:srgbClr val="000000"/>
                </a:solidFill>
                <a:latin typeface="Verdana" pitchFamily="32" charset="0"/>
                <a:cs typeface="Times New Roman" pitchFamily="16" charset="0"/>
              </a:rPr>
              <a:t>papel</a:t>
            </a:r>
          </a:p>
        </p:txBody>
      </p:sp>
      <p:sp>
        <p:nvSpPr>
          <p:cNvPr id="17412"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17413"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1125"/>
              </a:spcBef>
              <a:buClrTx/>
              <a:buFontTx/>
              <a:buNone/>
            </a:pPr>
            <a:r>
              <a:rPr lang="de-DE" altLang="de-DE" sz="1800" dirty="0">
                <a:ea typeface="Times New Roman" charset="0"/>
                <a:cs typeface="Times New Roman" charset="0"/>
              </a:rPr>
              <a:t>= no presentado</a:t>
            </a:r>
          </a:p>
        </p:txBody>
      </p:sp>
      <p:graphicFrame>
        <p:nvGraphicFramePr>
          <p:cNvPr id="17415" name="Object 9"/>
          <p:cNvGraphicFramePr>
            <a:graphicFrameLocks noChangeAspect="1"/>
          </p:cNvGraphicFramePr>
          <p:nvPr>
            <p:extLst>
              <p:ext uri="{D42A27DB-BD31-4B8C-83A1-F6EECF244321}">
                <p14:modId xmlns:p14="http://schemas.microsoft.com/office/powerpoint/2010/main" val="909652341"/>
              </p:ext>
            </p:extLst>
          </p:nvPr>
        </p:nvGraphicFramePr>
        <p:xfrm>
          <a:off x="5300467" y="1341438"/>
          <a:ext cx="3594100" cy="4648200"/>
        </p:xfrm>
        <a:graphic>
          <a:graphicData uri="http://schemas.openxmlformats.org/presentationml/2006/ole">
            <mc:AlternateContent xmlns:mc="http://schemas.openxmlformats.org/markup-compatibility/2006">
              <mc:Choice xmlns:v="urn:schemas-microsoft-com:vml" Requires="v">
                <p:oleObj spid="_x0000_s17582" name="Image" r:id="rId4" imgW="3593651" imgH="4647619" progId="Photoshop.Image.9">
                  <p:embed/>
                </p:oleObj>
              </mc:Choice>
              <mc:Fallback>
                <p:oleObj name="Image" r:id="rId4" imgW="3593651" imgH="4647619" progId="Photoshop.Image.9">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467" y="1341438"/>
                        <a:ext cx="3594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a:t>(by L. Müller)</a:t>
            </a:r>
          </a:p>
        </p:txBody>
      </p:sp>
      <p:sp>
        <p:nvSpPr>
          <p:cNvPr id="11"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0"/>
            <a:ext cx="9144000" cy="79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de-DE" altLang="de-DE" dirty="0">
                <a:ea typeface="Times New Roman" charset="0"/>
                <a:cs typeface="Times New Roman" charset="0"/>
              </a:rPr>
              <a:t>¿Porqué hacemos esto?</a:t>
            </a:r>
          </a:p>
        </p:txBody>
      </p:sp>
      <p:sp>
        <p:nvSpPr>
          <p:cNvPr id="18435"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b="0" dirty="0"/>
          </a:p>
        </p:txBody>
      </p:sp>
      <p:sp>
        <p:nvSpPr>
          <p:cNvPr id="16388" name="Text Box 4"/>
          <p:cNvSpPr txBox="1">
            <a:spLocks noChangeArrowheads="1"/>
          </p:cNvSpPr>
          <p:nvPr/>
        </p:nvSpPr>
        <p:spPr bwMode="auto">
          <a:xfrm>
            <a:off x="252000" y="1340768"/>
            <a:ext cx="8640000" cy="4154984"/>
          </a:xfrm>
          <a:prstGeom prst="rect">
            <a:avLst/>
          </a:prstGeom>
          <a:noFill/>
          <a:ln>
            <a:noFill/>
          </a:ln>
          <a:extLst/>
        </p:spPr>
        <p:txBody>
          <a:bodyPr>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38554025" indent="-50787300" eaLnBrk="0" hangingPunct="0">
              <a:spcBef>
                <a:spcPct val="20000"/>
              </a:spcBef>
              <a:buClr>
                <a:srgbClr val="8FB08C"/>
              </a:buClr>
              <a:buChar char="•"/>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defRPr/>
            </a:pPr>
            <a:r>
              <a:rPr lang="es-ES_tradnl" sz="1800" b="0" dirty="0"/>
              <a:t>Muchas (¡pero no todas!) las personas con psicosis presentan déficits de memoria que a veces se intensifican debido a rumiaciones o distracciones como el oír voces. </a:t>
            </a:r>
            <a:endParaRPr lang="es-ES_tradnl" altLang="de-DE" sz="1800" b="0" dirty="0"/>
          </a:p>
          <a:p>
            <a:pPr marL="720000" indent="-360000" eaLnBrk="1" hangingPunct="1">
              <a:spcBef>
                <a:spcPts val="1200"/>
              </a:spcBef>
              <a:buClr>
                <a:srgbClr val="8CADAE"/>
              </a:buClr>
              <a:buFontTx/>
              <a:buChar char="o"/>
              <a:defRPr/>
            </a:pPr>
            <a:r>
              <a:rPr lang="es-ES_tradnl" altLang="de-DE" sz="1800" b="0" dirty="0"/>
              <a:t>Estudios muestran que muchas personas con psicosis (¡pero no todas!) confían más en sus errores de memoria que personas sin psicosis. </a:t>
            </a:r>
          </a:p>
          <a:p>
            <a:pPr marL="720000" indent="-360000" eaLnBrk="1" hangingPunct="1">
              <a:spcBef>
                <a:spcPts val="1200"/>
              </a:spcBef>
              <a:buClr>
                <a:srgbClr val="8CADAE"/>
              </a:buClr>
              <a:buFontTx/>
              <a:buChar char="o"/>
              <a:defRPr/>
            </a:pPr>
            <a:r>
              <a:rPr lang="es-ES_tradnl" altLang="de-DE" sz="1800" b="0" dirty="0"/>
              <a:t>Al mismo tiempo, la confianza en </a:t>
            </a:r>
            <a:r>
              <a:rPr lang="es-ES_tradnl" altLang="de-DE" sz="1800" b="0" i="1" dirty="0"/>
              <a:t>recuerdos ciertos </a:t>
            </a:r>
            <a:r>
              <a:rPr lang="es-ES_tradnl" altLang="de-DE" sz="1800" b="0" dirty="0"/>
              <a:t>(ej. Sucesos reales) en la psicosis está disminuida.</a:t>
            </a:r>
            <a:endParaRPr lang="es-ES_tradnl" altLang="de-DE" sz="1800" b="0" dirty="0">
              <a:solidFill>
                <a:schemeClr val="tx2"/>
              </a:solidFill>
            </a:endParaRPr>
          </a:p>
          <a:p>
            <a:pPr marL="720000" indent="-360000" eaLnBrk="1" hangingPunct="1">
              <a:spcBef>
                <a:spcPts val="1200"/>
              </a:spcBef>
              <a:buClr>
                <a:srgbClr val="8CADAE"/>
              </a:buClr>
              <a:buFontTx/>
              <a:buChar char="o"/>
              <a:defRPr/>
            </a:pPr>
            <a:r>
              <a:rPr lang="es-ES_tradnl" altLang="de-DE" sz="1800" dirty="0"/>
              <a:t>Conclusión:</a:t>
            </a:r>
            <a:r>
              <a:rPr lang="es-ES_tradnl" altLang="de-DE" sz="1800" b="0" dirty="0"/>
              <a:t> ¡La habilidad para diferenciar entre recuerdos falsos y verdaderos está afectada! ¡Esto puede dar lugar a juicios incorrectos si no hay certeza absoluta, debería considerarse una posible equivocación. Para estar seguro, se debería preguntar a otras personas para confirmar.</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a:solidFill>
                  <a:srgbClr val="D16349"/>
                </a:solidFill>
                <a:latin typeface="+mj-lt"/>
                <a:ea typeface="+mj-ea"/>
                <a:cs typeface="+mj-cs"/>
              </a:defRPr>
            </a:lvl1pPr>
            <a:lvl2pPr algn="ctr" eaLnBrk="0" hangingPunct="0">
              <a:defRPr>
                <a:solidFill>
                  <a:srgbClr val="D16349"/>
                </a:solidFill>
                <a:latin typeface="Verdana" pitchFamily="34" charset="0"/>
              </a:defRPr>
            </a:lvl2pPr>
            <a:lvl3pPr algn="ctr" eaLnBrk="0" hangingPunct="0">
              <a:defRPr>
                <a:solidFill>
                  <a:srgbClr val="D16349"/>
                </a:solidFill>
                <a:latin typeface="Verdana" pitchFamily="34" charset="0"/>
              </a:defRPr>
            </a:lvl3pPr>
            <a:lvl4pPr algn="ctr" eaLnBrk="0" hangingPunct="0">
              <a:defRPr>
                <a:solidFill>
                  <a:srgbClr val="D16349"/>
                </a:solidFill>
                <a:latin typeface="Verdana" pitchFamily="34" charset="0"/>
              </a:defRPr>
            </a:lvl4pPr>
            <a:lvl5pPr algn="ctr" eaLnBrk="0" hangingPunct="0">
              <a:defRPr>
                <a:solidFill>
                  <a:srgbClr val="D16349"/>
                </a:solidFill>
                <a:latin typeface="Verdana" pitchFamily="34" charset="0"/>
              </a:defRPr>
            </a:lvl5pPr>
            <a:lvl6pPr marL="457200" algn="ctr" fontAlgn="base">
              <a:spcBef>
                <a:spcPct val="0"/>
              </a:spcBef>
              <a:spcAft>
                <a:spcPct val="0"/>
              </a:spcAft>
              <a:defRPr>
                <a:solidFill>
                  <a:srgbClr val="D16349"/>
                </a:solidFill>
                <a:latin typeface="Verdana" pitchFamily="34" charset="0"/>
              </a:defRPr>
            </a:lvl6pPr>
            <a:lvl7pPr marL="914400" algn="ctr" fontAlgn="base">
              <a:spcBef>
                <a:spcPct val="0"/>
              </a:spcBef>
              <a:spcAft>
                <a:spcPct val="0"/>
              </a:spcAft>
              <a:defRPr>
                <a:solidFill>
                  <a:srgbClr val="D16349"/>
                </a:solidFill>
                <a:latin typeface="Verdana" pitchFamily="34" charset="0"/>
              </a:defRPr>
            </a:lvl7pPr>
            <a:lvl8pPr marL="1371600" algn="ctr" fontAlgn="base">
              <a:spcBef>
                <a:spcPct val="0"/>
              </a:spcBef>
              <a:spcAft>
                <a:spcPct val="0"/>
              </a:spcAft>
              <a:defRPr>
                <a:solidFill>
                  <a:srgbClr val="D16349"/>
                </a:solidFill>
                <a:latin typeface="Verdana" pitchFamily="34" charset="0"/>
              </a:defRPr>
            </a:lvl8pPr>
            <a:lvl9pPr marL="1828800" algn="ctr" fontAlgn="base">
              <a:spcBef>
                <a:spcPct val="0"/>
              </a:spcBef>
              <a:spcAft>
                <a:spcPct val="0"/>
              </a:spcAft>
              <a:defRPr>
                <a:solidFill>
                  <a:srgbClr val="D16349"/>
                </a:solidFill>
                <a:latin typeface="Verdana" pitchFamily="34" charset="0"/>
              </a:defRPr>
            </a:lvl9pPr>
          </a:lstStyle>
          <a:p>
            <a:pPr>
              <a:spcBef>
                <a:spcPts val="500"/>
              </a:spcBef>
            </a:pPr>
            <a:r>
              <a:rPr lang="de-DE" altLang="de-DE" b="0" dirty="0">
                <a:ea typeface="Times New Roman" charset="0"/>
                <a:cs typeface="Times New Roman" charset="0"/>
              </a:rPr>
              <a:t>Cómo los errores de memoria promueven las interpretaciones incorrectas, por ejemplo, durante la psicosis - ejemplos</a:t>
            </a:r>
          </a:p>
        </p:txBody>
      </p:sp>
      <p:graphicFrame>
        <p:nvGraphicFramePr>
          <p:cNvPr id="145465" name="Group 57"/>
          <p:cNvGraphicFramePr>
            <a:graphicFrameLocks noGrp="1"/>
          </p:cNvGraphicFramePr>
          <p:nvPr>
            <p:ph idx="4294967295"/>
            <p:extLst>
              <p:ext uri="{D42A27DB-BD31-4B8C-83A1-F6EECF244321}">
                <p14:modId xmlns:p14="http://schemas.microsoft.com/office/powerpoint/2010/main" val="258885085"/>
              </p:ext>
            </p:extLst>
          </p:nvPr>
        </p:nvGraphicFramePr>
        <p:xfrm>
          <a:off x="250825" y="1340768"/>
          <a:ext cx="8641655" cy="3959225"/>
        </p:xfrm>
        <a:graphic>
          <a:graphicData uri="http://schemas.openxmlformats.org/drawingml/2006/table">
            <a:tbl>
              <a:tblPr/>
              <a:tblGrid>
                <a:gridCol w="2305737">
                  <a:extLst>
                    <a:ext uri="{9D8B030D-6E8A-4147-A177-3AD203B41FA5}">
                      <a16:colId xmlns:a16="http://schemas.microsoft.com/office/drawing/2014/main" val="20000"/>
                    </a:ext>
                  </a:extLst>
                </a:gridCol>
                <a:gridCol w="2710697">
                  <a:extLst>
                    <a:ext uri="{9D8B030D-6E8A-4147-A177-3AD203B41FA5}">
                      <a16:colId xmlns:a16="http://schemas.microsoft.com/office/drawing/2014/main" val="20001"/>
                    </a:ext>
                  </a:extLst>
                </a:gridCol>
                <a:gridCol w="3625221">
                  <a:extLst>
                    <a:ext uri="{9D8B030D-6E8A-4147-A177-3AD203B41FA5}">
                      <a16:colId xmlns:a16="http://schemas.microsoft.com/office/drawing/2014/main" val="20002"/>
                    </a:ext>
                  </a:extLst>
                </a:gridCol>
              </a:tblGrid>
              <a:tr h="35718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1" i="0" u="none" strike="noStrike" cap="none" normalizeH="0" baseline="0" noProof="0" dirty="0">
                          <a:ln>
                            <a:noFill/>
                          </a:ln>
                          <a:solidFill>
                            <a:schemeClr val="tx1"/>
                          </a:solidFill>
                          <a:effectLst/>
                          <a:latin typeface="Verdana" pitchFamily="34" charset="0"/>
                        </a:rPr>
                        <a:t>Evento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1" i="0" u="none" strike="noStrike" cap="none" normalizeH="0" baseline="0" noProof="0" dirty="0">
                          <a:ln>
                            <a:noFill/>
                          </a:ln>
                          <a:solidFill>
                            <a:schemeClr val="tx1"/>
                          </a:solidFill>
                          <a:effectLst/>
                          <a:latin typeface="Verdana" pitchFamily="34" charset="0"/>
                        </a:rPr>
                        <a:t>Recuerdo falso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1" i="0" u="none" strike="noStrike" cap="none" normalizeH="0" baseline="0" noProof="0" dirty="0">
                          <a:ln>
                            <a:noFill/>
                          </a:ln>
                          <a:solidFill>
                            <a:schemeClr val="tx1"/>
                          </a:solidFill>
                          <a:effectLst/>
                          <a:latin typeface="Verdana" pitchFamily="34" charset="0"/>
                        </a:rPr>
                        <a:t>Situación actual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8279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75"/>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Quieres pagar tus víveres en la caja del supermercado, pero el monedero está vacío.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75"/>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Recuerdas haber sacado dinero del cajero. Por ello, acusas al compañero de piso de haber cogido el dinero.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75"/>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Tenías la intención de ir al cajero pero se te olvidó.</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1923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75"/>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Encuentro con viejos amigos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75"/>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Presuntamente los demás se mofaron de ti por estar en paro.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75"/>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Los demás descubrieron que estabas en paro cuando un amigo preocupado te lo preguntó. Hubo un silencio incómodo por un momento, pero ninguno reaccionó mofándose.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pSp>
        <p:nvGrpSpPr>
          <p:cNvPr id="19482" name="Group 53"/>
          <p:cNvGrpSpPr>
            <a:grpSpLocks/>
          </p:cNvGrpSpPr>
          <p:nvPr/>
        </p:nvGrpSpPr>
        <p:grpSpPr bwMode="auto">
          <a:xfrm>
            <a:off x="0" y="6167443"/>
            <a:ext cx="2915816" cy="598488"/>
            <a:chOff x="0" y="3957"/>
            <a:chExt cx="1472" cy="377"/>
          </a:xfrm>
        </p:grpSpPr>
        <p:sp>
          <p:nvSpPr>
            <p:cNvPr id="19483" name="Rectangle 69"/>
            <p:cNvSpPr>
              <a:spLocks noChangeArrowheads="1"/>
            </p:cNvSpPr>
            <p:nvPr/>
          </p:nvSpPr>
          <p:spPr bwMode="auto">
            <a:xfrm>
              <a:off x="0" y="3957"/>
              <a:ext cx="1338"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b="0" dirty="0"/>
            </a:p>
          </p:txBody>
        </p:sp>
        <p:pic>
          <p:nvPicPr>
            <p:cNvPr id="1948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5" name="Text Box 71"/>
            <p:cNvSpPr txBox="1">
              <a:spLocks noChangeArrowheads="1"/>
            </p:cNvSpPr>
            <p:nvPr/>
          </p:nvSpPr>
          <p:spPr bwMode="auto">
            <a:xfrm>
              <a:off x="158" y="4024"/>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b="0" dirty="0">
                  <a:sym typeface="Wingdings" pitchFamily="2" charset="2"/>
                </a:rPr>
                <a:t>  </a:t>
              </a:r>
              <a:r>
                <a:rPr lang="de-DE" altLang="de-DE" sz="1400" b="0" dirty="0"/>
                <a:t> </a:t>
              </a:r>
              <a:r>
                <a:rPr lang="en-US" altLang="de-DE" sz="1400" b="0" i="1" dirty="0"/>
                <a:t>Hoja de trabajo </a:t>
              </a:r>
              <a:r>
                <a:rPr lang="de-DE" altLang="de-DE" sz="1400" b="0" dirty="0"/>
                <a:t>8.1</a:t>
              </a:r>
            </a:p>
            <a:p>
              <a:pPr eaLnBrk="1" hangingPunct="1">
                <a:spcBef>
                  <a:spcPct val="0"/>
                </a:spcBef>
                <a:buClrTx/>
                <a:buSzTx/>
                <a:buFontTx/>
                <a:buNone/>
              </a:pPr>
              <a:r>
                <a:rPr lang="de-DE" altLang="de-DE" sz="1200" b="0" dirty="0"/>
                <a:t>     </a:t>
              </a:r>
            </a:p>
          </p:txBody>
        </p:sp>
      </p:gr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a:ea typeface="Times New Roman" charset="0"/>
                <a:cs typeface="Times New Roman" charset="0"/>
              </a:rPr>
              <a:t>Tarea 2</a:t>
            </a:r>
          </a:p>
        </p:txBody>
      </p:sp>
      <p:sp>
        <p:nvSpPr>
          <p:cNvPr id="9" name="Rectangle 3"/>
          <p:cNvSpPr txBox="1">
            <a:spLocks noChangeArrowheads="1"/>
          </p:cNvSpPr>
          <p:nvPr/>
        </p:nvSpPr>
        <p:spPr bwMode="auto">
          <a:xfrm>
            <a:off x="251520" y="1340768"/>
            <a:ext cx="86400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eaLnBrk="1" hangingPunct="1">
              <a:buClrTx/>
            </a:pPr>
            <a:r>
              <a:rPr lang="es-ES" altLang="de-DE" sz="1800" b="0" dirty="0">
                <a:ea typeface="Times New Roman" charset="0"/>
                <a:cs typeface="Times New Roman" charset="0"/>
              </a:rPr>
              <a:t>Se te mostrará nuevamente una escena compleja.</a:t>
            </a:r>
          </a:p>
          <a:p>
            <a:pPr eaLnBrk="1" hangingPunct="1">
              <a:buClrTx/>
            </a:pPr>
            <a:endParaRPr lang="es-ES" altLang="de-DE" sz="1800" b="0" dirty="0">
              <a:ea typeface="Times New Roman" charset="0"/>
              <a:cs typeface="Times New Roman" charset="0"/>
            </a:endParaRPr>
          </a:p>
          <a:p>
            <a:pPr eaLnBrk="1" hangingPunct="1">
              <a:buClrTx/>
            </a:pPr>
            <a:r>
              <a:rPr lang="es-ES" altLang="de-DE" sz="1800" b="0" dirty="0">
                <a:ea typeface="Times New Roman" charset="0"/>
                <a:cs typeface="Times New Roman" charset="0"/>
              </a:rPr>
              <a:t>Después deberás recordar lo visto</a:t>
            </a:r>
          </a:p>
          <a:p>
            <a:pPr eaLnBrk="1" hangingPunct="1">
              <a:buClrTx/>
            </a:pPr>
            <a:endParaRPr lang="es-ES" altLang="de-DE" sz="1800" b="0" kern="0" dirty="0">
              <a:solidFill>
                <a:srgbClr val="000000"/>
              </a:solidFill>
              <a:cs typeface="Times New Roman" charset="0"/>
            </a:endParaRPr>
          </a:p>
          <a:p>
            <a:pPr eaLnBrk="1" hangingPunct="1">
              <a:buClrTx/>
            </a:pPr>
            <a:r>
              <a:rPr lang="es-ES_tradnl" altLang="de-DE" sz="1800" b="0" kern="0" dirty="0">
                <a:solidFill>
                  <a:srgbClr val="000000"/>
                </a:solidFill>
              </a:rPr>
              <a:t>Por favor, también expresa cómo de seguro estás de tus observaciones. </a:t>
            </a:r>
          </a:p>
          <a:p>
            <a:pPr marL="180000" lvl="0" indent="0" eaLnBrk="1" hangingPunct="1">
              <a:spcBef>
                <a:spcPts val="1200"/>
              </a:spcBef>
              <a:buClr>
                <a:srgbClr val="D16349"/>
              </a:buClr>
              <a:defRPr/>
            </a:pPr>
            <a:endParaRPr lang="en-US" altLang="de-DE" sz="1800" b="0" dirty="0"/>
          </a:p>
          <a:p>
            <a:pPr marL="180000" lvl="0" indent="0" algn="ctr" eaLnBrk="1" hangingPunct="1">
              <a:spcBef>
                <a:spcPts val="1200"/>
              </a:spcBef>
              <a:buClr>
                <a:srgbClr val="336699"/>
              </a:buClr>
              <a:buSzTx/>
            </a:pPr>
            <a:r>
              <a:rPr lang="en-US" altLang="de-DE" sz="1800" dirty="0">
                <a:solidFill>
                  <a:srgbClr val="000000"/>
                </a:solidFill>
                <a:cs typeface="Times New Roman" pitchFamily="18" charset="0"/>
              </a:rPr>
              <a:t>¡</a:t>
            </a:r>
            <a:r>
              <a:rPr lang="en-US" altLang="de-DE" sz="1800" dirty="0" err="1">
                <a:solidFill>
                  <a:srgbClr val="000000"/>
                </a:solidFill>
                <a:cs typeface="Times New Roman" pitchFamily="18" charset="0"/>
              </a:rPr>
              <a:t>Trata</a:t>
            </a:r>
            <a:r>
              <a:rPr lang="en-US" altLang="de-DE" sz="1800" dirty="0">
                <a:solidFill>
                  <a:srgbClr val="000000"/>
                </a:solidFill>
                <a:cs typeface="Times New Roman" pitchFamily="18" charset="0"/>
              </a:rPr>
              <a:t> de recordar el </a:t>
            </a:r>
            <a:r>
              <a:rPr lang="en-US" altLang="de-DE" sz="1800" dirty="0" err="1">
                <a:solidFill>
                  <a:srgbClr val="000000"/>
                </a:solidFill>
                <a:cs typeface="Times New Roman" pitchFamily="18" charset="0"/>
              </a:rPr>
              <a:t>máximo</a:t>
            </a:r>
            <a:r>
              <a:rPr lang="en-US" altLang="de-DE" sz="1800" dirty="0">
                <a:solidFill>
                  <a:srgbClr val="000000"/>
                </a:solidFill>
                <a:cs typeface="Times New Roman" pitchFamily="18" charset="0"/>
              </a:rPr>
              <a:t> </a:t>
            </a:r>
            <a:r>
              <a:rPr lang="en-US" altLang="de-DE" sz="1800" dirty="0" err="1">
                <a:solidFill>
                  <a:srgbClr val="000000"/>
                </a:solidFill>
                <a:cs typeface="Times New Roman" pitchFamily="18" charset="0"/>
              </a:rPr>
              <a:t>número</a:t>
            </a:r>
            <a:r>
              <a:rPr lang="en-US" altLang="de-DE" sz="1800" dirty="0">
                <a:solidFill>
                  <a:srgbClr val="000000"/>
                </a:solidFill>
                <a:cs typeface="Times New Roman" pitchFamily="18" charset="0"/>
              </a:rPr>
              <a:t> de </a:t>
            </a:r>
            <a:r>
              <a:rPr lang="en-US" altLang="de-DE" sz="1800" dirty="0" err="1">
                <a:solidFill>
                  <a:srgbClr val="000000"/>
                </a:solidFill>
                <a:cs typeface="Times New Roman" pitchFamily="18" charset="0"/>
              </a:rPr>
              <a:t>detalles</a:t>
            </a:r>
            <a:r>
              <a:rPr lang="en-US" altLang="de-DE" sz="1800" dirty="0">
                <a:solidFill>
                  <a:srgbClr val="000000"/>
                </a:solidFill>
                <a:cs typeface="Times New Roman" pitchFamily="18" charset="0"/>
              </a:rPr>
              <a:t> </a:t>
            </a:r>
            <a:r>
              <a:rPr lang="en-US" altLang="de-DE" sz="1800" dirty="0" err="1">
                <a:solidFill>
                  <a:srgbClr val="000000"/>
                </a:solidFill>
                <a:cs typeface="Times New Roman" pitchFamily="18" charset="0"/>
              </a:rPr>
              <a:t>posible</a:t>
            </a:r>
            <a:r>
              <a:rPr lang="en-US" altLang="de-DE" sz="1800" dirty="0">
                <a:solidFill>
                  <a:srgbClr val="000000"/>
                </a:solidFill>
                <a:cs typeface="Times New Roman" pitchFamily="18" charset="0"/>
              </a:rPr>
              <a:t>!</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Heike Platow) </a:t>
            </a:r>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dirty="0">
                <a:solidFill>
                  <a:schemeClr val="bg1"/>
                </a:solidFill>
              </a:rPr>
              <a:t>11</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 y="549000"/>
            <a:ext cx="8640000"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0"/>
            <a:ext cx="9144000" cy="792000"/>
          </a:xfrm>
        </p:spPr>
        <p:txBody>
          <a:bodyPr anchor="ctr"/>
          <a:lstStyle/>
          <a:p>
            <a:pPr eaLnBrk="1" hangingPunct="1">
              <a:lnSpc>
                <a:spcPct val="150000"/>
              </a:lnSpc>
            </a:pPr>
            <a:r>
              <a:rPr lang="de-DE" altLang="de-DE" dirty="0">
                <a:ea typeface="Times New Roman" charset="0"/>
                <a:cs typeface="Times New Roman" charset="0"/>
              </a:rPr>
              <a:t>Lluvia de ideas</a:t>
            </a:r>
          </a:p>
        </p:txBody>
      </p:sp>
      <p:sp>
        <p:nvSpPr>
          <p:cNvPr id="22531" name="Rectangle 3"/>
          <p:cNvSpPr>
            <a:spLocks noGrp="1" noChangeArrowheads="1"/>
          </p:cNvSpPr>
          <p:nvPr>
            <p:ph type="body" idx="4294967295"/>
          </p:nvPr>
        </p:nvSpPr>
        <p:spPr>
          <a:xfrm>
            <a:off x="252000" y="1343745"/>
            <a:ext cx="8640000" cy="4013200"/>
          </a:xfrm>
          <a:noFill/>
        </p:spPr>
        <p:txBody>
          <a:bodyPr/>
          <a:lstStyle/>
          <a:p>
            <a:pPr marL="180000" indent="0" eaLnBrk="1" hangingPunct="1">
              <a:spcBef>
                <a:spcPts val="1200"/>
              </a:spcBef>
            </a:pPr>
            <a:r>
              <a:rPr lang="en-US" altLang="de-DE" dirty="0"/>
              <a:t>¿Qué vemos normalmente en </a:t>
            </a:r>
            <a:r>
              <a:rPr lang="en-US" altLang="de-DE" dirty="0" err="1"/>
              <a:t>una</a:t>
            </a:r>
            <a:r>
              <a:rPr lang="en-US" altLang="de-DE" dirty="0"/>
              <a:t> barbacoa?</a:t>
            </a:r>
          </a:p>
          <a:p>
            <a:pPr marL="180000" indent="0" eaLnBrk="1" hangingPunct="1">
              <a:spcBef>
                <a:spcPts val="1200"/>
              </a:spcBef>
              <a:buFont typeface="Wingdings" pitchFamily="2" charset="2"/>
              <a:buNone/>
            </a:pPr>
            <a:r>
              <a:rPr lang="de-DE" altLang="de-DE" dirty="0"/>
              <a:t>…</a:t>
            </a:r>
          </a:p>
          <a:p>
            <a:pPr marL="180000" indent="0" eaLnBrk="1" hangingPunct="1">
              <a:spcBef>
                <a:spcPts val="1200"/>
              </a:spcBef>
              <a:buFont typeface="Wingdings" pitchFamily="2" charset="2"/>
              <a:buNone/>
            </a:pPr>
            <a:r>
              <a:rPr lang="de-DE" altLang="de-DE" dirty="0"/>
              <a:t>…</a:t>
            </a:r>
          </a:p>
          <a:p>
            <a:pPr marL="180000" indent="0" eaLnBrk="1" hangingPunct="1">
              <a:spcBef>
                <a:spcPts val="1200"/>
              </a:spcBef>
              <a:buFont typeface="Wingdings" pitchFamily="2" charset="2"/>
              <a:buNone/>
            </a:pPr>
            <a:r>
              <a:rPr lang="de-DE" altLang="de-DE" dirty="0"/>
              <a:t>…</a:t>
            </a:r>
          </a:p>
          <a:p>
            <a:pPr marL="180000" indent="0" eaLnBrk="1" hangingPunct="1">
              <a:spcBef>
                <a:spcPts val="1200"/>
              </a:spcBef>
              <a:buFont typeface="Wingdings" pitchFamily="2" charset="2"/>
              <a:buNone/>
            </a:pPr>
            <a:r>
              <a:rPr lang="de-DE" altLang="de-DE" dirty="0"/>
              <a:t>…</a:t>
            </a:r>
          </a:p>
          <a:p>
            <a:pPr marL="180000" indent="0" eaLnBrk="1" hangingPunct="1">
              <a:spcBef>
                <a:spcPts val="1200"/>
              </a:spcBef>
            </a:pPr>
            <a:endParaRPr lang="de-DE" altLang="de-DE" dirty="0"/>
          </a:p>
          <a:p>
            <a:pPr marL="180000" indent="0" eaLnBrk="1" hangingPunct="1">
              <a:spcBef>
                <a:spcPts val="1200"/>
              </a:spcBef>
            </a:pPr>
            <a:endParaRPr lang="de-DE" altLang="de-DE" dirty="0"/>
          </a:p>
          <a:p>
            <a:pPr marL="180000" indent="0" eaLnBrk="1" hangingPunct="1">
              <a:spcBef>
                <a:spcPts val="1200"/>
              </a:spcBef>
            </a:pPr>
            <a:endParaRPr lang="de-DE" altLang="de-DE" dirty="0"/>
          </a:p>
          <a:p>
            <a:pPr marL="180000" indent="0" eaLnBrk="1" hangingPunct="1">
              <a:spcBef>
                <a:spcPts val="1200"/>
              </a:spcBef>
            </a:pPr>
            <a:endParaRPr lang="de-DE"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0"/>
            <a:ext cx="9144000" cy="792000"/>
          </a:xfrm>
        </p:spPr>
        <p:txBody>
          <a:bodyPr anchor="ctr"/>
          <a:lstStyle/>
          <a:p>
            <a:pPr eaLnBrk="1" hangingPunct="1">
              <a:spcBef>
                <a:spcPts val="0"/>
              </a:spcBef>
            </a:pPr>
            <a:r>
              <a:rPr lang="en-US" altLang="de-DE" dirty="0"/>
              <a:t>Barbacoa</a:t>
            </a:r>
            <a:br>
              <a:rPr lang="en-US" altLang="de-DE" dirty="0"/>
            </a:br>
            <a:r>
              <a:rPr lang="en-US" altLang="de-DE" dirty="0"/>
              <a:t> ¿Qué viste? ¿Cómo de seguro estás? </a:t>
            </a:r>
          </a:p>
        </p:txBody>
      </p:sp>
      <p:sp>
        <p:nvSpPr>
          <p:cNvPr id="23555" name="Rectangle 3"/>
          <p:cNvSpPr>
            <a:spLocks noGrp="1" noChangeArrowheads="1"/>
          </p:cNvSpPr>
          <p:nvPr>
            <p:ph type="body" idx="4294967295"/>
          </p:nvPr>
        </p:nvSpPr>
        <p:spPr>
          <a:xfrm>
            <a:off x="3132000" y="134076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n-US" altLang="de-DE" dirty="0"/>
              <a:t>salchichas</a:t>
            </a:r>
          </a:p>
          <a:p>
            <a:pPr marL="360000" indent="-360000" eaLnBrk="1" hangingPunct="1">
              <a:spcBef>
                <a:spcPts val="1200"/>
              </a:spcBef>
              <a:buClr>
                <a:srgbClr val="8CADAE"/>
              </a:buClr>
              <a:buFontTx/>
              <a:buChar char="o"/>
            </a:pPr>
            <a:r>
              <a:rPr lang="en-US" altLang="de-DE" dirty="0"/>
              <a:t>ketchup</a:t>
            </a:r>
          </a:p>
          <a:p>
            <a:pPr marL="360000" indent="-360000" eaLnBrk="1" hangingPunct="1">
              <a:spcBef>
                <a:spcPts val="1200"/>
              </a:spcBef>
              <a:buClr>
                <a:srgbClr val="8CADAE"/>
              </a:buClr>
              <a:buFontTx/>
              <a:buChar char="o"/>
            </a:pPr>
            <a:r>
              <a:rPr lang="en-US" altLang="de-DE" dirty="0"/>
              <a:t>carbón</a:t>
            </a:r>
          </a:p>
          <a:p>
            <a:pPr marL="360000" indent="-360000" eaLnBrk="1" hangingPunct="1">
              <a:spcBef>
                <a:spcPts val="1200"/>
              </a:spcBef>
              <a:buClr>
                <a:srgbClr val="8CADAE"/>
              </a:buClr>
              <a:buFontTx/>
              <a:buChar char="o"/>
            </a:pPr>
            <a:r>
              <a:rPr lang="en-US" altLang="de-DE" dirty="0"/>
              <a:t>sillas de jardín</a:t>
            </a:r>
          </a:p>
          <a:p>
            <a:pPr marL="360000" indent="-360000" eaLnBrk="1" hangingPunct="1">
              <a:spcBef>
                <a:spcPts val="1200"/>
              </a:spcBef>
              <a:buClr>
                <a:srgbClr val="8CADAE"/>
              </a:buClr>
              <a:buFontTx/>
              <a:buChar char="o"/>
            </a:pPr>
            <a:r>
              <a:rPr lang="en-US" altLang="de-DE" dirty="0"/>
              <a:t>mostaza</a:t>
            </a:r>
          </a:p>
          <a:p>
            <a:pPr marL="360000" indent="-360000" eaLnBrk="1" hangingPunct="1">
              <a:spcBef>
                <a:spcPts val="1200"/>
              </a:spcBef>
              <a:buClr>
                <a:srgbClr val="8CADAE"/>
              </a:buClr>
              <a:buFontTx/>
              <a:buChar char="o"/>
            </a:pPr>
            <a:r>
              <a:rPr lang="en-US" altLang="de-DE" dirty="0"/>
              <a:t>pinzas de barbacoa</a:t>
            </a:r>
          </a:p>
          <a:p>
            <a:pPr marL="360000" indent="-360000" eaLnBrk="1" hangingPunct="1">
              <a:spcBef>
                <a:spcPts val="1200"/>
              </a:spcBef>
              <a:buClr>
                <a:srgbClr val="8CADAE"/>
              </a:buClr>
              <a:buFontTx/>
              <a:buChar char="o"/>
            </a:pPr>
            <a:r>
              <a:rPr lang="en-US" altLang="de-DE" dirty="0" err="1" smtClean="0"/>
              <a:t>vasos</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n-US" altLang="de-DE" dirty="0"/>
              <a:t>Barbacoa</a:t>
            </a:r>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Heike Platow) </a:t>
            </a:r>
          </a:p>
        </p:txBody>
      </p:sp>
      <p:sp>
        <p:nvSpPr>
          <p:cNvPr id="11" name="Rectangle 3"/>
          <p:cNvSpPr txBox="1">
            <a:spLocks noChangeArrowheads="1"/>
          </p:cNvSpPr>
          <p:nvPr/>
        </p:nvSpPr>
        <p:spPr bwMode="auto">
          <a:xfrm>
            <a:off x="-180528" y="1657808"/>
            <a:ext cx="3133008" cy="3243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720000" indent="-360000" eaLnBrk="1" hangingPunct="1">
              <a:spcBef>
                <a:spcPts val="1200"/>
              </a:spcBef>
              <a:buClr>
                <a:srgbClr val="8CADAE"/>
              </a:buClr>
              <a:buFontTx/>
              <a:buChar char="o"/>
            </a:pPr>
            <a:r>
              <a:rPr lang="en-US" altLang="de-DE" sz="1800" b="0" kern="0" dirty="0">
                <a:solidFill>
                  <a:srgbClr val="000000"/>
                </a:solidFill>
              </a:rPr>
              <a:t>salchichas</a:t>
            </a:r>
            <a:endParaRPr lang="en-US" altLang="de-DE" sz="1800" b="0" kern="0" dirty="0"/>
          </a:p>
          <a:p>
            <a:pPr marL="720000" indent="-360000" eaLnBrk="1" hangingPunct="1">
              <a:spcBef>
                <a:spcPts val="1200"/>
              </a:spcBef>
              <a:buClr>
                <a:srgbClr val="8CADAE"/>
              </a:buClr>
              <a:buFontTx/>
              <a:buChar char="o"/>
            </a:pPr>
            <a:r>
              <a:rPr lang="en-US" altLang="de-DE" sz="1800" kern="0" dirty="0">
                <a:solidFill>
                  <a:srgbClr val="8CADAE"/>
                </a:solidFill>
              </a:rPr>
              <a:t>ketchup</a:t>
            </a:r>
          </a:p>
          <a:p>
            <a:pPr marL="720000" indent="-360000" eaLnBrk="1" hangingPunct="1">
              <a:spcBef>
                <a:spcPts val="1200"/>
              </a:spcBef>
              <a:buClr>
                <a:srgbClr val="8CADAE"/>
              </a:buClr>
              <a:buFontTx/>
              <a:buChar char="o"/>
            </a:pPr>
            <a:r>
              <a:rPr lang="en-US" altLang="de-DE" sz="1800" b="0" kern="0" dirty="0"/>
              <a:t>carbón</a:t>
            </a:r>
          </a:p>
          <a:p>
            <a:pPr marL="720000" indent="-360000" eaLnBrk="1" hangingPunct="1">
              <a:spcBef>
                <a:spcPts val="1200"/>
              </a:spcBef>
              <a:buClr>
                <a:srgbClr val="8CADAE"/>
              </a:buClr>
              <a:buFontTx/>
              <a:buChar char="o"/>
            </a:pPr>
            <a:r>
              <a:rPr lang="en-US" altLang="de-DE" sz="1800" b="0" kern="0" dirty="0"/>
              <a:t>sillas de jardín </a:t>
            </a:r>
          </a:p>
          <a:p>
            <a:pPr marL="720000" indent="-360000" eaLnBrk="1" hangingPunct="1">
              <a:spcBef>
                <a:spcPts val="1200"/>
              </a:spcBef>
              <a:buClr>
                <a:srgbClr val="8CADAE"/>
              </a:buClr>
              <a:buFontTx/>
              <a:buChar char="o"/>
            </a:pPr>
            <a:r>
              <a:rPr lang="en-US" altLang="de-DE" sz="1800" b="0" kern="0" dirty="0"/>
              <a:t>mostaza</a:t>
            </a:r>
          </a:p>
          <a:p>
            <a:pPr marL="720000" indent="-360000" eaLnBrk="1" hangingPunct="1">
              <a:spcBef>
                <a:spcPts val="1200"/>
              </a:spcBef>
              <a:buClr>
                <a:srgbClr val="8CADAE"/>
              </a:buClr>
              <a:buFontTx/>
              <a:buChar char="o"/>
            </a:pPr>
            <a:r>
              <a:rPr lang="en-US" altLang="de-DE" sz="1800" kern="0" dirty="0">
                <a:solidFill>
                  <a:srgbClr val="8CADAE"/>
                </a:solidFill>
              </a:rPr>
              <a:t>pinzas de barbacoa</a:t>
            </a:r>
          </a:p>
          <a:p>
            <a:pPr marL="720000" indent="-360000" eaLnBrk="1" hangingPunct="1">
              <a:spcBef>
                <a:spcPts val="1200"/>
              </a:spcBef>
              <a:buClr>
                <a:srgbClr val="8CADAE"/>
              </a:buClr>
              <a:buFontTx/>
              <a:buChar char="o"/>
            </a:pPr>
            <a:r>
              <a:rPr lang="en-US" altLang="de-DE" sz="1800" b="0" kern="0" dirty="0"/>
              <a:t>vasos</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480" y="1340768"/>
            <a:ext cx="5940000"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800" dirty="0">
                <a:latin typeface="Arial" charset="0"/>
              </a:rPr>
              <a:t>= no presentado</a:t>
            </a: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Heike Platow) </a:t>
            </a:r>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dirty="0">
                <a:solidFill>
                  <a:schemeClr val="bg1"/>
                </a:solidFill>
              </a:rPr>
              <a:t>11</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1" y="549000"/>
            <a:ext cx="8639999"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.17</a:t>
            </a:r>
          </a:p>
        </p:txBody>
      </p:sp>
    </p:spTree>
    <p:extLst>
      <p:ext uri="{BB962C8B-B14F-4D97-AF65-F5344CB8AC3E}">
        <p14:creationId xmlns:p14="http://schemas.microsoft.com/office/powerpoint/2010/main" val="414457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de-DE" altLang="de-DE" b="0" kern="0" dirty="0"/>
              <a:t>Lluvia de ideas</a:t>
            </a:r>
          </a:p>
        </p:txBody>
      </p:sp>
      <p:sp>
        <p:nvSpPr>
          <p:cNvPr id="9" name="Rectangle 3"/>
          <p:cNvSpPr txBox="1">
            <a:spLocks noChangeArrowheads="1"/>
          </p:cNvSpPr>
          <p:nvPr/>
        </p:nvSpPr>
        <p:spPr bwMode="auto">
          <a:xfrm>
            <a:off x="252000" y="1343745"/>
            <a:ext cx="86400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n-US" altLang="de-DE" sz="1800" b="0" kern="0" dirty="0"/>
              <a:t>¿Qué ves de manera típica en una habitación infantil? </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pPr>
            <a:endParaRPr lang="en-US" altLang="de-DE" sz="1800" b="0" kern="0" dirty="0"/>
          </a:p>
          <a:p>
            <a:pPr marL="180000" indent="0" eaLnBrk="1" hangingPunct="1">
              <a:spcBef>
                <a:spcPts val="1200"/>
              </a:spcBef>
            </a:pPr>
            <a:endParaRPr lang="en-US" altLang="de-DE" sz="1800" b="0" kern="0" dirty="0"/>
          </a:p>
          <a:p>
            <a:pPr marL="180000" indent="0" eaLnBrk="1" hangingPunct="1">
              <a:spcBef>
                <a:spcPts val="1200"/>
              </a:spcBef>
            </a:pPr>
            <a:endParaRPr lang="en-US" altLang="de-DE" sz="1800" b="0" kern="0" dirty="0"/>
          </a:p>
          <a:p>
            <a:pPr marL="180000" indent="0" eaLnBrk="1" hangingPunct="1">
              <a:spcBef>
                <a:spcPts val="1200"/>
              </a:spcBef>
            </a:pPr>
            <a:endParaRPr lang="en-US" altLang="de-DE" sz="1800" b="0" kern="0"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.18</a:t>
            </a:r>
          </a:p>
        </p:txBody>
      </p:sp>
    </p:spTree>
    <p:extLst>
      <p:ext uri="{BB962C8B-B14F-4D97-AF65-F5344CB8AC3E}">
        <p14:creationId xmlns:p14="http://schemas.microsoft.com/office/powerpoint/2010/main" val="1350330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5680"/>
            <a:ext cx="9144000" cy="792000"/>
          </a:xfrm>
        </p:spPr>
        <p:txBody>
          <a:bodyPr anchor="ctr"/>
          <a:lstStyle/>
          <a:p>
            <a:pPr eaLnBrk="1" hangingPunct="1">
              <a:spcBef>
                <a:spcPts val="0"/>
              </a:spcBef>
            </a:pPr>
            <a:r>
              <a:rPr lang="en-US" altLang="de-DE" dirty="0"/>
              <a:t>Habitación infantil</a:t>
            </a:r>
            <a:br>
              <a:rPr lang="en-US" altLang="de-DE" dirty="0"/>
            </a:br>
            <a:r>
              <a:rPr lang="en-US" altLang="de-DE" dirty="0"/>
              <a:t>¿Qué ves en la imagen? ¿Cómo de seguro estás? </a:t>
            </a:r>
          </a:p>
        </p:txBody>
      </p:sp>
      <p:sp>
        <p:nvSpPr>
          <p:cNvPr id="23555" name="Rectangle 3"/>
          <p:cNvSpPr>
            <a:spLocks noGrp="1" noChangeArrowheads="1"/>
          </p:cNvSpPr>
          <p:nvPr>
            <p:ph type="body" idx="4294967295"/>
          </p:nvPr>
        </p:nvSpPr>
        <p:spPr>
          <a:xfrm>
            <a:off x="3132000" y="134143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s-ES_tradnl" altLang="de-DE" dirty="0"/>
              <a:t>cocina de juguete</a:t>
            </a:r>
          </a:p>
          <a:p>
            <a:pPr marL="360000" indent="-360000" eaLnBrk="1" hangingPunct="1">
              <a:spcBef>
                <a:spcPts val="1200"/>
              </a:spcBef>
              <a:buClr>
                <a:srgbClr val="8CADAE"/>
              </a:buClr>
              <a:buFontTx/>
              <a:buChar char="o"/>
            </a:pPr>
            <a:r>
              <a:rPr lang="es-ES_tradnl" altLang="de-DE" dirty="0"/>
              <a:t>muñecas</a:t>
            </a:r>
          </a:p>
          <a:p>
            <a:pPr marL="360000" indent="-360000" eaLnBrk="1" hangingPunct="1">
              <a:spcBef>
                <a:spcPts val="1200"/>
              </a:spcBef>
              <a:buClr>
                <a:srgbClr val="8CADAE"/>
              </a:buClr>
              <a:buFontTx/>
              <a:buChar char="o"/>
            </a:pPr>
            <a:r>
              <a:rPr lang="es-ES_tradnl" altLang="de-DE" dirty="0"/>
              <a:t>peluches</a:t>
            </a:r>
          </a:p>
          <a:p>
            <a:pPr marL="360000" indent="-360000" eaLnBrk="1" hangingPunct="1">
              <a:spcBef>
                <a:spcPts val="1200"/>
              </a:spcBef>
              <a:buClr>
                <a:srgbClr val="8CADAE"/>
              </a:buClr>
              <a:buFontTx/>
              <a:buChar char="o"/>
            </a:pPr>
            <a:r>
              <a:rPr lang="es-ES_tradnl" altLang="de-DE" dirty="0"/>
              <a:t>sillas infantiles</a:t>
            </a:r>
          </a:p>
          <a:p>
            <a:pPr marL="360000" indent="-360000" eaLnBrk="1" hangingPunct="1">
              <a:spcBef>
                <a:spcPts val="1200"/>
              </a:spcBef>
              <a:buClr>
                <a:srgbClr val="8CADAE"/>
              </a:buClr>
              <a:buFontTx/>
              <a:buChar char="o"/>
            </a:pPr>
            <a:r>
              <a:rPr lang="es-ES_tradnl" altLang="de-DE" dirty="0"/>
              <a:t>libros</a:t>
            </a:r>
          </a:p>
          <a:p>
            <a:pPr marL="360000" indent="-360000" eaLnBrk="1" hangingPunct="1">
              <a:spcBef>
                <a:spcPts val="1200"/>
              </a:spcBef>
              <a:buClr>
                <a:srgbClr val="8CADAE"/>
              </a:buClr>
              <a:buFontTx/>
              <a:buChar char="o"/>
            </a:pPr>
            <a:r>
              <a:rPr lang="es-ES_tradnl" altLang="de-DE" dirty="0"/>
              <a:t>casa de muñecas</a:t>
            </a:r>
          </a:p>
          <a:p>
            <a:pPr marL="360000" indent="-360000" eaLnBrk="1" hangingPunct="1">
              <a:spcBef>
                <a:spcPts val="1200"/>
              </a:spcBef>
              <a:buClr>
                <a:srgbClr val="8CADAE"/>
              </a:buClr>
              <a:buFontTx/>
              <a:buChar char="o"/>
            </a:pPr>
            <a:r>
              <a:rPr lang="es-ES_tradnl" altLang="de-DE" dirty="0"/>
              <a:t>camión excavador</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.19</a:t>
            </a:r>
          </a:p>
        </p:txBody>
      </p:sp>
    </p:spTree>
    <p:extLst>
      <p:ext uri="{BB962C8B-B14F-4D97-AF65-F5344CB8AC3E}">
        <p14:creationId xmlns:p14="http://schemas.microsoft.com/office/powerpoint/2010/main" val="576498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n-US" altLang="de-DE" dirty="0"/>
              <a:t>Habitación infantil</a:t>
            </a:r>
            <a:endParaRPr lang="de-DE" altLang="de-DE" dirty="0"/>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Heike Platow) </a:t>
            </a:r>
          </a:p>
        </p:txBody>
      </p:sp>
      <p:sp>
        <p:nvSpPr>
          <p:cNvPr id="10" name="Rectangle 3"/>
          <p:cNvSpPr txBox="1">
            <a:spLocks noChangeArrowheads="1"/>
          </p:cNvSpPr>
          <p:nvPr/>
        </p:nvSpPr>
        <p:spPr bwMode="auto">
          <a:xfrm>
            <a:off x="-84138" y="1432750"/>
            <a:ext cx="3830637"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r>
              <a:rPr lang="en-US" altLang="de-DE" dirty="0"/>
              <a:t>cocina de juguete</a:t>
            </a:r>
          </a:p>
          <a:p>
            <a:r>
              <a:rPr lang="en-US" altLang="de-DE" dirty="0"/>
              <a:t>muñecas</a:t>
            </a:r>
          </a:p>
          <a:p>
            <a:r>
              <a:rPr lang="en-US" altLang="de-DE" b="1" dirty="0">
                <a:solidFill>
                  <a:srgbClr val="8CADAE"/>
                </a:solidFill>
              </a:rPr>
              <a:t>peluches</a:t>
            </a:r>
          </a:p>
          <a:p>
            <a:r>
              <a:rPr lang="en-US" altLang="de-DE" b="1" dirty="0">
                <a:solidFill>
                  <a:srgbClr val="8CADAE"/>
                </a:solidFill>
              </a:rPr>
              <a:t>sillas infantiles</a:t>
            </a:r>
          </a:p>
          <a:p>
            <a:r>
              <a:rPr lang="en-US" altLang="de-DE" dirty="0"/>
              <a:t>libros</a:t>
            </a:r>
          </a:p>
          <a:p>
            <a:r>
              <a:rPr lang="en-US" altLang="de-DE" dirty="0"/>
              <a:t>casa de muñecas</a:t>
            </a:r>
          </a:p>
          <a:p>
            <a:r>
              <a:rPr lang="en-US" altLang="de-DE" dirty="0"/>
              <a:t>camión excavador</a:t>
            </a:r>
          </a:p>
          <a:p>
            <a:endParaRPr lang="en-US" altLang="de-DE"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75" y="1341438"/>
            <a:ext cx="5940000" cy="3960000"/>
          </a:xfrm>
          <a:prstGeom prst="rect">
            <a:avLst/>
          </a:prstGeom>
        </p:spPr>
      </p:pic>
      <p:sp>
        <p:nvSpPr>
          <p:cNvPr id="14"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15"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latin typeface="Arial" charset="0"/>
              </a:rPr>
              <a:t>= </a:t>
            </a:r>
            <a:r>
              <a:rPr lang="en-US" altLang="de-DE" sz="1800" dirty="0">
                <a:latin typeface="Arial" charset="0"/>
              </a:rPr>
              <a:t>no presentado</a:t>
            </a: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.20</a:t>
            </a:r>
          </a:p>
        </p:txBody>
      </p:sp>
    </p:spTree>
    <p:extLst>
      <p:ext uri="{BB962C8B-B14F-4D97-AF65-F5344CB8AC3E}">
        <p14:creationId xmlns:p14="http://schemas.microsoft.com/office/powerpoint/2010/main" val="1290739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Heike Platow) </a:t>
            </a:r>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dirty="0">
                <a:solidFill>
                  <a:schemeClr val="bg1"/>
                </a:solidFill>
              </a:rPr>
              <a:t>11</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 y="548680"/>
            <a:ext cx="8640000"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.21</a:t>
            </a:r>
          </a:p>
        </p:txBody>
      </p:sp>
    </p:spTree>
    <p:extLst>
      <p:ext uri="{BB962C8B-B14F-4D97-AF65-F5344CB8AC3E}">
        <p14:creationId xmlns:p14="http://schemas.microsoft.com/office/powerpoint/2010/main" val="3200600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de-DE" altLang="de-DE" b="0" kern="0" dirty="0"/>
              <a:t>Lluvia de ideas</a:t>
            </a:r>
          </a:p>
        </p:txBody>
      </p:sp>
      <p:sp>
        <p:nvSpPr>
          <p:cNvPr id="9" name="Rectangle 3"/>
          <p:cNvSpPr txBox="1">
            <a:spLocks noChangeArrowheads="1"/>
          </p:cNvSpPr>
          <p:nvPr/>
        </p:nvSpPr>
        <p:spPr bwMode="auto">
          <a:xfrm>
            <a:off x="252000" y="1343745"/>
            <a:ext cx="86400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n-US" altLang="de-DE" sz="1800" b="0" kern="0" dirty="0"/>
              <a:t>¿Qué vemos típicamente en una cocina? </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buFont typeface="Wingdings" pitchFamily="2" charset="2"/>
              <a:buNone/>
            </a:pPr>
            <a:r>
              <a:rPr lang="en-US" altLang="de-DE" sz="1800" b="0" kern="0" dirty="0"/>
              <a:t>…</a:t>
            </a:r>
          </a:p>
          <a:p>
            <a:pPr marL="180000" indent="0" eaLnBrk="1" hangingPunct="1">
              <a:spcBef>
                <a:spcPts val="1200"/>
              </a:spcBef>
            </a:pPr>
            <a:endParaRPr lang="en-US" altLang="de-DE" sz="1800" b="0" kern="0" dirty="0"/>
          </a:p>
          <a:p>
            <a:pPr marL="180000" indent="0" eaLnBrk="1" hangingPunct="1">
              <a:spcBef>
                <a:spcPts val="1200"/>
              </a:spcBef>
            </a:pPr>
            <a:endParaRPr lang="en-US" altLang="de-DE" sz="1800" b="0" kern="0" dirty="0"/>
          </a:p>
          <a:p>
            <a:pPr marL="180000" indent="0" eaLnBrk="1" hangingPunct="1">
              <a:spcBef>
                <a:spcPts val="1200"/>
              </a:spcBef>
            </a:pPr>
            <a:endParaRPr lang="en-US" altLang="de-DE" sz="1800" b="0" kern="0" dirty="0"/>
          </a:p>
          <a:p>
            <a:pPr marL="180000" indent="0" eaLnBrk="1" hangingPunct="1">
              <a:spcBef>
                <a:spcPts val="1200"/>
              </a:spcBef>
            </a:pPr>
            <a:endParaRPr lang="en-US" altLang="de-DE" sz="1800" b="0" kern="0"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.22</a:t>
            </a:r>
          </a:p>
        </p:txBody>
      </p:sp>
    </p:spTree>
    <p:extLst>
      <p:ext uri="{BB962C8B-B14F-4D97-AF65-F5344CB8AC3E}">
        <p14:creationId xmlns:p14="http://schemas.microsoft.com/office/powerpoint/2010/main" val="156745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0"/>
            <a:ext cx="9144000" cy="792000"/>
          </a:xfrm>
        </p:spPr>
        <p:txBody>
          <a:bodyPr anchor="ctr"/>
          <a:lstStyle/>
          <a:p>
            <a:pPr eaLnBrk="1" hangingPunct="1">
              <a:spcBef>
                <a:spcPts val="0"/>
              </a:spcBef>
            </a:pPr>
            <a:r>
              <a:rPr lang="en-US" altLang="de-DE" dirty="0"/>
              <a:t>Cocina</a:t>
            </a:r>
            <a:br>
              <a:rPr lang="en-US" altLang="de-DE" dirty="0"/>
            </a:br>
            <a:r>
              <a:rPr lang="en-US" altLang="de-DE" dirty="0"/>
              <a:t> ¿Qué ves en la imagen? ¿Cómo de seguro estás? </a:t>
            </a:r>
          </a:p>
        </p:txBody>
      </p:sp>
      <p:sp>
        <p:nvSpPr>
          <p:cNvPr id="23555" name="Rectangle 3"/>
          <p:cNvSpPr>
            <a:spLocks noGrp="1" noChangeArrowheads="1"/>
          </p:cNvSpPr>
          <p:nvPr>
            <p:ph type="body" idx="4294967295"/>
          </p:nvPr>
        </p:nvSpPr>
        <p:spPr>
          <a:xfrm>
            <a:off x="3132000" y="134143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n-US" altLang="de-DE" dirty="0"/>
              <a:t>sartén</a:t>
            </a:r>
          </a:p>
          <a:p>
            <a:pPr marL="360000" indent="-360000" eaLnBrk="1" hangingPunct="1">
              <a:spcBef>
                <a:spcPts val="1200"/>
              </a:spcBef>
              <a:buClr>
                <a:srgbClr val="8CADAE"/>
              </a:buClr>
              <a:buFontTx/>
              <a:buChar char="o"/>
            </a:pPr>
            <a:r>
              <a:rPr lang="en-US" altLang="de-DE" dirty="0"/>
              <a:t>tostador</a:t>
            </a:r>
          </a:p>
          <a:p>
            <a:pPr marL="360000" indent="-360000" eaLnBrk="1" hangingPunct="1">
              <a:spcBef>
                <a:spcPts val="1200"/>
              </a:spcBef>
              <a:buClr>
                <a:srgbClr val="8CADAE"/>
              </a:buClr>
              <a:buFontTx/>
              <a:buChar char="o"/>
            </a:pPr>
            <a:r>
              <a:rPr lang="en-US" altLang="de-DE" dirty="0"/>
              <a:t>paño de cocina</a:t>
            </a:r>
          </a:p>
          <a:p>
            <a:pPr marL="360000" indent="-360000" eaLnBrk="1" hangingPunct="1">
              <a:spcBef>
                <a:spcPts val="1200"/>
              </a:spcBef>
              <a:buClr>
                <a:srgbClr val="8CADAE"/>
              </a:buClr>
              <a:buFontTx/>
              <a:buChar char="o"/>
            </a:pPr>
            <a:r>
              <a:rPr lang="en-US" altLang="de-DE" dirty="0"/>
              <a:t>tetera</a:t>
            </a:r>
          </a:p>
          <a:p>
            <a:pPr marL="360000" indent="-360000" eaLnBrk="1" hangingPunct="1">
              <a:spcBef>
                <a:spcPts val="1200"/>
              </a:spcBef>
              <a:buClr>
                <a:srgbClr val="8CADAE"/>
              </a:buClr>
              <a:buFontTx/>
              <a:buChar char="o"/>
            </a:pPr>
            <a:r>
              <a:rPr lang="en-US" altLang="de-DE" dirty="0"/>
              <a:t>trapo</a:t>
            </a:r>
          </a:p>
          <a:p>
            <a:pPr marL="360000" indent="-360000" eaLnBrk="1" hangingPunct="1">
              <a:spcBef>
                <a:spcPts val="1200"/>
              </a:spcBef>
              <a:buClr>
                <a:srgbClr val="8CADAE"/>
              </a:buClr>
              <a:buFontTx/>
              <a:buChar char="o"/>
            </a:pPr>
            <a:r>
              <a:rPr lang="en-US" altLang="de-DE" dirty="0"/>
              <a:t>botellas</a:t>
            </a:r>
          </a:p>
          <a:p>
            <a:pPr marL="360000" indent="-360000" eaLnBrk="1" hangingPunct="1">
              <a:spcBef>
                <a:spcPts val="1200"/>
              </a:spcBef>
              <a:buClr>
                <a:srgbClr val="8CADAE"/>
              </a:buClr>
              <a:buFontTx/>
              <a:buChar char="o"/>
            </a:pPr>
            <a:r>
              <a:rPr lang="en-US" altLang="de-DE" dirty="0"/>
              <a:t>soporte de cuchillos</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.23</a:t>
            </a:r>
          </a:p>
        </p:txBody>
      </p:sp>
    </p:spTree>
    <p:extLst>
      <p:ext uri="{BB962C8B-B14F-4D97-AF65-F5344CB8AC3E}">
        <p14:creationId xmlns:p14="http://schemas.microsoft.com/office/powerpoint/2010/main" val="696697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n-US" altLang="de-DE" dirty="0"/>
              <a:t>Cocina</a:t>
            </a:r>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Heike Platow) </a:t>
            </a:r>
          </a:p>
        </p:txBody>
      </p:sp>
      <p:sp>
        <p:nvSpPr>
          <p:cNvPr id="10" name="Rectangle 3"/>
          <p:cNvSpPr txBox="1">
            <a:spLocks noChangeArrowheads="1"/>
          </p:cNvSpPr>
          <p:nvPr/>
        </p:nvSpPr>
        <p:spPr bwMode="auto">
          <a:xfrm>
            <a:off x="251521" y="1340725"/>
            <a:ext cx="2701654"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r>
              <a:rPr lang="en-US" altLang="de-DE" dirty="0"/>
              <a:t>sartén</a:t>
            </a:r>
          </a:p>
          <a:p>
            <a:r>
              <a:rPr lang="en-US" altLang="de-DE" dirty="0"/>
              <a:t>tostador</a:t>
            </a:r>
          </a:p>
          <a:p>
            <a:r>
              <a:rPr lang="en-US" altLang="de-DE" b="1" dirty="0">
                <a:solidFill>
                  <a:srgbClr val="8CADAE"/>
                </a:solidFill>
              </a:rPr>
              <a:t>paño de cocina</a:t>
            </a:r>
          </a:p>
          <a:p>
            <a:r>
              <a:rPr lang="en-US" altLang="de-DE" dirty="0"/>
              <a:t>tetera</a:t>
            </a:r>
          </a:p>
          <a:p>
            <a:r>
              <a:rPr lang="en-US" altLang="de-DE" dirty="0"/>
              <a:t>trapo</a:t>
            </a:r>
          </a:p>
          <a:p>
            <a:r>
              <a:rPr lang="en-US" altLang="de-DE" dirty="0"/>
              <a:t>botellas</a:t>
            </a:r>
          </a:p>
          <a:p>
            <a:r>
              <a:rPr lang="en-US" altLang="de-DE" b="1" dirty="0">
                <a:solidFill>
                  <a:srgbClr val="8CADAE"/>
                </a:solidFill>
              </a:rPr>
              <a:t>soporte de cuchillos</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74" y="1341438"/>
            <a:ext cx="5940001"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latin typeface="Arial" charset="0"/>
              </a:rPr>
              <a:t>= </a:t>
            </a:r>
            <a:r>
              <a:rPr lang="en-US" altLang="de-DE" sz="1800" dirty="0">
                <a:latin typeface="Arial" charset="0"/>
              </a:rPr>
              <a:t>no presentado</a:t>
            </a: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.24</a:t>
            </a:r>
          </a:p>
        </p:txBody>
      </p:sp>
    </p:spTree>
    <p:extLst>
      <p:ext uri="{BB962C8B-B14F-4D97-AF65-F5344CB8AC3E}">
        <p14:creationId xmlns:p14="http://schemas.microsoft.com/office/powerpoint/2010/main" val="3544530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1520" y="1340768"/>
            <a:ext cx="8640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n-US" altLang="de-DE" sz="1800" dirty="0"/>
              <a:t>olvido</a:t>
            </a:r>
          </a:p>
          <a:p>
            <a:pPr marL="720000" lvl="2" indent="-360000" eaLnBrk="1" hangingPunct="1">
              <a:spcBef>
                <a:spcPts val="1200"/>
              </a:spcBef>
              <a:buSzPct val="85000"/>
              <a:buFontTx/>
              <a:buChar char="o"/>
            </a:pPr>
            <a:r>
              <a:rPr lang="es-ES" altLang="de-DE" sz="1800" dirty="0">
                <a:ea typeface="Times New Roman" charset="0"/>
                <a:cs typeface="Times New Roman" charset="0"/>
              </a:rPr>
              <a:t>sesgos de memoria </a:t>
            </a:r>
            <a:r>
              <a:rPr lang="en-US" altLang="de-DE" sz="1800" dirty="0"/>
              <a:t>:</a:t>
            </a:r>
            <a:r>
              <a:rPr lang="en-US" altLang="de-DE" sz="1800" b="0" dirty="0"/>
              <a:t> </a:t>
            </a:r>
            <a:r>
              <a:rPr lang="en-US" altLang="de-DE" sz="1800" b="0" dirty="0">
                <a:latin typeface="Arial" charset="0"/>
              </a:rPr>
              <a:t/>
            </a:r>
            <a:br>
              <a:rPr lang="en-US" altLang="de-DE" sz="1800" b="0" dirty="0">
                <a:latin typeface="Arial" charset="0"/>
              </a:rPr>
            </a:br>
            <a:r>
              <a:rPr lang="en-US" altLang="de-DE" sz="1800" b="0" dirty="0">
                <a:latin typeface="Arial" charset="0"/>
              </a:rPr>
              <a:t> </a:t>
            </a:r>
            <a:r>
              <a:rPr lang="en-US" altLang="de-DE" sz="1800" b="0" dirty="0">
                <a:sym typeface="Wingdings" pitchFamily="2" charset="2"/>
              </a:rPr>
              <a:t></a:t>
            </a:r>
            <a:r>
              <a:rPr lang="en-US" altLang="de-DE" sz="1800" b="0" dirty="0"/>
              <a:t> </a:t>
            </a:r>
            <a:r>
              <a:rPr lang="es-ES" altLang="de-DE" sz="1800" b="0" dirty="0">
                <a:ea typeface="Times New Roman" charset="0"/>
                <a:cs typeface="Times New Roman" charset="0"/>
              </a:rPr>
              <a:t>recuerdos negativos son olvidados (reprimidos)</a:t>
            </a:r>
            <a:r>
              <a:rPr lang="en-US" altLang="de-DE" sz="1800" b="0" dirty="0"/>
              <a:t/>
            </a:r>
            <a:br>
              <a:rPr lang="en-US" altLang="de-DE" sz="1800" b="0" dirty="0"/>
            </a:br>
            <a:r>
              <a:rPr lang="en-US" altLang="de-DE" sz="1800" b="0" dirty="0"/>
              <a:t> </a:t>
            </a:r>
            <a:r>
              <a:rPr lang="en-US" altLang="de-DE" sz="1800" b="0" dirty="0">
                <a:sym typeface="Wingdings" pitchFamily="2" charset="2"/>
              </a:rPr>
              <a:t> </a:t>
            </a:r>
            <a:r>
              <a:rPr lang="es-ES" altLang="de-DE" sz="1800" b="0" dirty="0">
                <a:ea typeface="Times New Roman" charset="0"/>
                <a:cs typeface="Times New Roman" charset="0"/>
              </a:rPr>
              <a:t>recuerdos positivos son olvidados (estado de ánimo depresivo)</a:t>
            </a:r>
            <a:endParaRPr lang="en-US" altLang="de-DE" sz="1800" b="0" dirty="0"/>
          </a:p>
          <a:p>
            <a:pPr marL="720000" lvl="2" indent="-360000" eaLnBrk="1" hangingPunct="1">
              <a:spcBef>
                <a:spcPts val="1200"/>
              </a:spcBef>
              <a:buSzPct val="85000"/>
              <a:buFontTx/>
              <a:buChar char="o"/>
            </a:pPr>
            <a:r>
              <a:rPr lang="es-ES" altLang="de-DE" sz="1800" dirty="0">
                <a:ea typeface="Times New Roman" charset="0"/>
                <a:cs typeface="Times New Roman" charset="0"/>
              </a:rPr>
              <a:t>ilusiones/falsos recuerdos</a:t>
            </a:r>
            <a:r>
              <a:rPr lang="en-US" altLang="de-DE" sz="1800" dirty="0"/>
              <a:t>:</a:t>
            </a:r>
            <a:r>
              <a:rPr lang="en-US" altLang="de-DE" sz="1800" b="0" dirty="0"/>
              <a:t> </a:t>
            </a:r>
            <a:r>
              <a:rPr lang="es-ES" altLang="de-DE" sz="1800" b="0" dirty="0">
                <a:ea typeface="Times New Roman" charset="0"/>
                <a:cs typeface="Times New Roman" charset="0"/>
              </a:rPr>
              <a:t>¡ciertas sucesos son recordados a pesar de no sucedieron de esa manera!</a:t>
            </a:r>
          </a:p>
          <a:p>
            <a:pPr marL="720000" indent="-360000" eaLnBrk="1" hangingPunct="1">
              <a:spcBef>
                <a:spcPts val="1200"/>
              </a:spcBef>
              <a:buClr>
                <a:srgbClr val="8CADAE"/>
              </a:buClr>
              <a:buFontTx/>
              <a:buChar char="o"/>
            </a:pPr>
            <a:endParaRPr lang="en-US" altLang="de-DE" sz="1800" b="0" dirty="0"/>
          </a:p>
        </p:txBody>
      </p:sp>
      <p:sp>
        <p:nvSpPr>
          <p:cNvPr id="25603"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FontTx/>
              <a:buNone/>
            </a:pPr>
            <a:r>
              <a:rPr lang="de-DE" altLang="de-DE" b="0" dirty="0">
                <a:solidFill>
                  <a:srgbClr val="D16349"/>
                </a:solidFill>
                <a:ea typeface="Times New Roman" charset="0"/>
                <a:cs typeface="Times New Roman" charset="0"/>
              </a:rPr>
              <a:t>Tipos de errores de memoria </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a:ea typeface="Times New Roman" charset="0"/>
                <a:cs typeface="Times New Roman" charset="0"/>
              </a:rPr>
              <a:t>¿Cuál es la causa para los falsos recuerdos? </a:t>
            </a:r>
          </a:p>
        </p:txBody>
      </p:sp>
      <p:sp>
        <p:nvSpPr>
          <p:cNvPr id="26627" name="Rectangle 3"/>
          <p:cNvSpPr>
            <a:spLocks noGrp="1" noChangeArrowheads="1"/>
          </p:cNvSpPr>
          <p:nvPr>
            <p:ph type="body" idx="4294967295"/>
          </p:nvPr>
        </p:nvSpPr>
        <p:spPr>
          <a:xfrm>
            <a:off x="252000" y="1340768"/>
            <a:ext cx="8640000" cy="3384376"/>
          </a:xfrm>
        </p:spPr>
        <p:txBody>
          <a:bodyPr/>
          <a:lstStyle/>
          <a:p>
            <a:pPr marL="0" indent="0" eaLnBrk="1" hangingPunct="1">
              <a:buClrTx/>
            </a:pPr>
            <a:r>
              <a:rPr lang="es-ES" altLang="de-DE" dirty="0">
                <a:ea typeface="Times New Roman" charset="0"/>
                <a:cs typeface="Times New Roman" charset="0"/>
              </a:rPr>
              <a:t>Nuestro cerebro reemplaza y añade información ausente con la de eventos pasados o relacionados (ej. visita al zoológico, al safari) y ¡gran cantidad es añadida por “lógica” (en el ejemplo: rinoceronte, león), respectivamente!</a:t>
            </a:r>
          </a:p>
          <a:p>
            <a:pPr eaLnBrk="1" hangingPunct="1">
              <a:buClrTx/>
            </a:pPr>
            <a:endParaRPr lang="es-ES" altLang="de-DE" dirty="0">
              <a:ea typeface="Times New Roman" charset="0"/>
              <a:cs typeface="Times New Roman" charset="0"/>
            </a:endParaRPr>
          </a:p>
          <a:p>
            <a:pPr marL="0" indent="0" eaLnBrk="1" hangingPunct="1">
              <a:buClrTx/>
              <a:tabLst>
                <a:tab pos="0" algn="l"/>
              </a:tabLst>
            </a:pPr>
            <a:r>
              <a:rPr lang="es-ES" altLang="de-DE" dirty="0">
                <a:ea typeface="Times New Roman" charset="0"/>
                <a:cs typeface="Times New Roman" charset="0"/>
              </a:rPr>
              <a:t>¡El estrés incrementa la probabilidad de ocurrencia de los errores de memoria!</a:t>
            </a:r>
          </a:p>
          <a:p>
            <a:pPr eaLnBrk="1" hangingPunct="1">
              <a:spcBef>
                <a:spcPts val="250"/>
              </a:spcBef>
              <a:buClrTx/>
            </a:pPr>
            <a:endParaRPr lang="es-ES" altLang="de-DE" sz="1000" dirty="0">
              <a:ea typeface="Times New Roman" charset="0"/>
              <a:cs typeface="Times New Roman" charset="0"/>
            </a:endParaRPr>
          </a:p>
          <a:p>
            <a:pPr eaLnBrk="1" hangingPunct="1">
              <a:spcBef>
                <a:spcPts val="250"/>
              </a:spcBef>
              <a:buClrTx/>
            </a:pPr>
            <a:endParaRPr lang="es-ES" altLang="de-DE" sz="1000" dirty="0">
              <a:ea typeface="Times New Roman" charset="0"/>
              <a:cs typeface="Times New Roman" charset="0"/>
            </a:endParaRPr>
          </a:p>
          <a:p>
            <a:pPr marL="0" indent="0" eaLnBrk="1" hangingPunct="1">
              <a:buClrTx/>
            </a:pPr>
            <a:r>
              <a:rPr lang="es-ES" altLang="de-DE" dirty="0">
                <a:ea typeface="Times New Roman" charset="0"/>
                <a:cs typeface="Times New Roman" charset="0"/>
              </a:rPr>
              <a:t>Los recuerdos reales a menudo se pueden diferenciar de los falsos por poseer mayor "</a:t>
            </a:r>
            <a:r>
              <a:rPr lang="es-ES" altLang="de-DE" b="1" dirty="0">
                <a:ea typeface="Times New Roman" charset="0"/>
                <a:cs typeface="Times New Roman" charset="0"/>
              </a:rPr>
              <a:t>viveza</a:t>
            </a:r>
            <a:r>
              <a:rPr lang="es-ES" altLang="de-DE" dirty="0">
                <a:ea typeface="Times New Roman" charset="0"/>
                <a:cs typeface="Times New Roman" charset="0"/>
              </a:rPr>
              <a:t>": mientras los recuerdos falsos son más bien “pálidos” y menos detallados.</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a:ea typeface="Times New Roman" charset="0"/>
                <a:cs typeface="Times New Roman" charset="0"/>
              </a:rPr>
              <a:t>Recuerdos falsos en la vida diaria</a:t>
            </a:r>
          </a:p>
        </p:txBody>
      </p:sp>
      <p:sp>
        <p:nvSpPr>
          <p:cNvPr id="27651" name="Rectangle 3"/>
          <p:cNvSpPr>
            <a:spLocks noGrp="1" noChangeArrowheads="1"/>
          </p:cNvSpPr>
          <p:nvPr>
            <p:ph type="body" sz="half" idx="4294967295"/>
          </p:nvPr>
        </p:nvSpPr>
        <p:spPr>
          <a:xfrm>
            <a:off x="0" y="1444625"/>
            <a:ext cx="4495800" cy="5184775"/>
          </a:xfrm>
        </p:spPr>
        <p:txBody>
          <a:bodyPr/>
          <a:lstStyle/>
          <a:p>
            <a:pPr marL="0" indent="0" eaLnBrk="1" hangingPunct="1"/>
            <a:endParaRPr lang="de-DE" altLang="de-DE" sz="1600" dirty="0"/>
          </a:p>
          <a:p>
            <a:pPr marL="0" indent="0" eaLnBrk="1" hangingPunct="1"/>
            <a:endParaRPr lang="de-DE" altLang="de-DE" sz="1600" dirty="0"/>
          </a:p>
        </p:txBody>
      </p:sp>
      <p:graphicFrame>
        <p:nvGraphicFramePr>
          <p:cNvPr id="161834" name="Group 42"/>
          <p:cNvGraphicFramePr>
            <a:graphicFrameLocks noGrp="1"/>
          </p:cNvGraphicFramePr>
          <p:nvPr>
            <p:ph sz="half" idx="4294967295"/>
            <p:extLst>
              <p:ext uri="{D42A27DB-BD31-4B8C-83A1-F6EECF244321}">
                <p14:modId xmlns:p14="http://schemas.microsoft.com/office/powerpoint/2010/main" val="2134762398"/>
              </p:ext>
            </p:extLst>
          </p:nvPr>
        </p:nvGraphicFramePr>
        <p:xfrm>
          <a:off x="250824" y="1340768"/>
          <a:ext cx="8641656" cy="5040559"/>
        </p:xfrm>
        <a:graphic>
          <a:graphicData uri="http://schemas.openxmlformats.org/drawingml/2006/table">
            <a:tbl>
              <a:tblPr/>
              <a:tblGrid>
                <a:gridCol w="4446588">
                  <a:extLst>
                    <a:ext uri="{9D8B030D-6E8A-4147-A177-3AD203B41FA5}">
                      <a16:colId xmlns:a16="http://schemas.microsoft.com/office/drawing/2014/main" val="20000"/>
                    </a:ext>
                  </a:extLst>
                </a:gridCol>
                <a:gridCol w="4195068">
                  <a:extLst>
                    <a:ext uri="{9D8B030D-6E8A-4147-A177-3AD203B41FA5}">
                      <a16:colId xmlns:a16="http://schemas.microsoft.com/office/drawing/2014/main" val="20001"/>
                    </a:ext>
                  </a:extLst>
                </a:gridCol>
              </a:tblGrid>
              <a:tr h="231998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ej. recuerdos de la infancia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5863"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449263" rtl="0" eaLnBrk="1" fontAlgn="base" latinLnBrk="0" hangingPunct="1">
                        <a:lnSpc>
                          <a:spcPct val="102000"/>
                        </a:lnSpc>
                        <a:spcBef>
                          <a:spcPts val="350"/>
                        </a:spcBef>
                        <a:spcAft>
                          <a:spcPct val="0"/>
                        </a:spcAft>
                        <a:buClr>
                          <a:srgbClr val="8CADAE"/>
                        </a:buClr>
                        <a:buSzPct val="85000"/>
                        <a:buFont typeface="Verdana" charset="0"/>
                        <a:buChar char="o"/>
                        <a:tabLst>
                          <a:tab pos="177800" algn="l"/>
                          <a:tab pos="625475" algn="l"/>
                          <a:tab pos="1074738" algn="l"/>
                          <a:tab pos="1524000" algn="l"/>
                          <a:tab pos="1973263" algn="l"/>
                          <a:tab pos="2422525" algn="l"/>
                          <a:tab pos="2871788" algn="l"/>
                          <a:tab pos="3321050" algn="l"/>
                          <a:tab pos="3770313" algn="l"/>
                          <a:tab pos="4219575" algn="l"/>
                          <a:tab pos="4668838" algn="l"/>
                          <a:tab pos="5118100" algn="l"/>
                          <a:tab pos="5567363" algn="l"/>
                          <a:tab pos="6016625" algn="l"/>
                          <a:tab pos="6465888" algn="l"/>
                          <a:tab pos="6915150" algn="l"/>
                          <a:tab pos="7364413" algn="l"/>
                          <a:tab pos="7813675" algn="l"/>
                          <a:tab pos="8262938" algn="l"/>
                          <a:tab pos="8712200" algn="l"/>
                          <a:tab pos="91614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Hermanos con recuerdos del mismo acontecimiento a menudo difieren en muchos detalles.</a:t>
                      </a:r>
                    </a:p>
                    <a:p>
                      <a:pPr marL="177800" marR="0" lvl="0" indent="-177800" algn="l" defTabSz="449263" rtl="0" eaLnBrk="1" fontAlgn="base" latinLnBrk="0" hangingPunct="1">
                        <a:lnSpc>
                          <a:spcPct val="102000"/>
                        </a:lnSpc>
                        <a:spcBef>
                          <a:spcPts val="350"/>
                        </a:spcBef>
                        <a:spcAft>
                          <a:spcPct val="0"/>
                        </a:spcAft>
                        <a:buClr>
                          <a:srgbClr val="8CADAE"/>
                        </a:buClr>
                        <a:buSzPct val="85000"/>
                        <a:buFont typeface="Verdana" charset="0"/>
                        <a:buChar char="o"/>
                        <a:tabLst>
                          <a:tab pos="177800" algn="l"/>
                          <a:tab pos="625475" algn="l"/>
                          <a:tab pos="1074738" algn="l"/>
                          <a:tab pos="1524000" algn="l"/>
                          <a:tab pos="1973263" algn="l"/>
                          <a:tab pos="2422525" algn="l"/>
                          <a:tab pos="2871788" algn="l"/>
                          <a:tab pos="3321050" algn="l"/>
                          <a:tab pos="3770313" algn="l"/>
                          <a:tab pos="4219575" algn="l"/>
                          <a:tab pos="4668838" algn="l"/>
                          <a:tab pos="5118100" algn="l"/>
                          <a:tab pos="5567363" algn="l"/>
                          <a:tab pos="6016625" algn="l"/>
                          <a:tab pos="6465888" algn="l"/>
                          <a:tab pos="6915150" algn="l"/>
                          <a:tab pos="7364413" algn="l"/>
                          <a:tab pos="7813675" algn="l"/>
                          <a:tab pos="8262938" algn="l"/>
                          <a:tab pos="8712200" algn="l"/>
                          <a:tab pos="91614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A veces pensamos que claramente recordamos ciertos eventos, pero en realidad sólo los conocemos de las fotografías de nuestros padres.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6369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ej. cuando las situaciones se parecen mucho entre ellas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5863"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449263" rtl="0" eaLnBrk="1" fontAlgn="base" latinLnBrk="0" hangingPunct="1">
                        <a:lnSpc>
                          <a:spcPct val="102000"/>
                        </a:lnSpc>
                        <a:spcBef>
                          <a:spcPts val="350"/>
                        </a:spcBef>
                        <a:spcAft>
                          <a:spcPct val="0"/>
                        </a:spcAft>
                        <a:buClr>
                          <a:srgbClr val="8CADAE"/>
                        </a:buClr>
                        <a:buSzPct val="85000"/>
                        <a:buFont typeface="Verdana" charset="0"/>
                        <a:buChar char="o"/>
                        <a:tabLst>
                          <a:tab pos="177800" algn="l"/>
                          <a:tab pos="625475" algn="l"/>
                          <a:tab pos="1074738" algn="l"/>
                          <a:tab pos="1524000" algn="l"/>
                          <a:tab pos="1973263" algn="l"/>
                          <a:tab pos="2422525" algn="l"/>
                          <a:tab pos="2871788" algn="l"/>
                          <a:tab pos="3321050" algn="l"/>
                          <a:tab pos="3770313" algn="l"/>
                          <a:tab pos="4219575" algn="l"/>
                          <a:tab pos="4668838" algn="l"/>
                          <a:tab pos="5118100" algn="l"/>
                          <a:tab pos="5567363" algn="l"/>
                          <a:tab pos="6016625" algn="l"/>
                          <a:tab pos="6465888" algn="l"/>
                          <a:tab pos="6915150" algn="l"/>
                          <a:tab pos="7364413" algn="l"/>
                          <a:tab pos="7813675" algn="l"/>
                          <a:tab pos="8262938" algn="l"/>
                          <a:tab pos="8712200" algn="l"/>
                          <a:tab pos="91614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ej. buscando el coche: ¡estamos seguros de haberlo aparcado en cierto lugar pero eso puede haber sucedido el día anterior!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5687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3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ej</a:t>
                      </a:r>
                      <a:r>
                        <a:rPr kumimoji="0" lang="es-ES" altLang="x-none" sz="1400" b="0" i="0" u="none" strike="noStrike" cap="none" normalizeH="0" baseline="0" dirty="0">
                          <a:ln>
                            <a:noFill/>
                          </a:ln>
                          <a:solidFill>
                            <a:schemeClr val="tx1"/>
                          </a:solidFill>
                          <a:effectLst/>
                          <a:latin typeface="Verdana" charset="0"/>
                          <a:ea typeface="Lucida Sans Unicode" charset="0"/>
                          <a:cs typeface="Lucida Sans Unicode" charset="0"/>
                        </a:rPr>
                        <a:t>. a veces nuestra memoria nos juega “una mala pasada”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7450"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7800" marR="0" lvl="0" indent="-177800" algn="l" defTabSz="449263" rtl="0" eaLnBrk="1" fontAlgn="base" latinLnBrk="0" hangingPunct="1">
                        <a:lnSpc>
                          <a:spcPct val="102000"/>
                        </a:lnSpc>
                        <a:spcBef>
                          <a:spcPts val="350"/>
                        </a:spcBef>
                        <a:spcAft>
                          <a:spcPct val="0"/>
                        </a:spcAft>
                        <a:buClr>
                          <a:srgbClr val="8CADAE"/>
                        </a:buClr>
                        <a:buSzPct val="85000"/>
                        <a:buFont typeface="Verdana" charset="0"/>
                        <a:buChar char="o"/>
                        <a:tabLst>
                          <a:tab pos="177800" algn="l"/>
                          <a:tab pos="625475" algn="l"/>
                          <a:tab pos="1074738" algn="l"/>
                          <a:tab pos="1524000" algn="l"/>
                          <a:tab pos="1973263" algn="l"/>
                          <a:tab pos="2422525" algn="l"/>
                          <a:tab pos="2871788" algn="l"/>
                          <a:tab pos="3321050" algn="l"/>
                          <a:tab pos="3770313" algn="l"/>
                          <a:tab pos="4219575" algn="l"/>
                          <a:tab pos="4668838" algn="l"/>
                          <a:tab pos="5118100" algn="l"/>
                          <a:tab pos="5567363" algn="l"/>
                          <a:tab pos="6016625" algn="l"/>
                          <a:tab pos="6465888" algn="l"/>
                          <a:tab pos="6915150" algn="l"/>
                          <a:tab pos="7364413" algn="l"/>
                          <a:tab pos="7813675" algn="l"/>
                          <a:tab pos="8262938" algn="l"/>
                          <a:tab pos="8712200" algn="l"/>
                          <a:tab pos="9161463" algn="l"/>
                        </a:tabLst>
                      </a:pPr>
                      <a:r>
                        <a:rPr kumimoji="0" lang="es-ES" altLang="x-none" sz="1400" b="0" i="0" u="none" strike="noStrike" cap="none" normalizeH="0" baseline="0" dirty="0">
                          <a:ln>
                            <a:noFill/>
                          </a:ln>
                          <a:solidFill>
                            <a:srgbClr val="000000"/>
                          </a:solidFill>
                          <a:effectLst/>
                          <a:latin typeface="Verdana" charset="0"/>
                          <a:ea typeface="Lucida Sans Unicode" charset="0"/>
                          <a:cs typeface="Lucida Sans Unicode" charset="0"/>
                        </a:rPr>
                        <a:t>A menudo nuestro estado de ánimo añade “salsa" a nuestros recuerdos (tras una discusión, tendemos a recordar lo que dijo el oponente como más hostil de lo que en realidad fue).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27666" name="Picture 57" descr="250240095_7949d897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 y="1913086"/>
            <a:ext cx="106362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59" descr="250240183_246d06be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725" y="2165499"/>
            <a:ext cx="1660525"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8" name="Picture 61" descr="250240588_44904a4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6950" y="1844824"/>
            <a:ext cx="103505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Rectangle 62"/>
          <p:cNvSpPr>
            <a:spLocks noChangeArrowheads="1"/>
          </p:cNvSpPr>
          <p:nvPr/>
        </p:nvSpPr>
        <p:spPr bwMode="auto">
          <a:xfrm>
            <a:off x="-96838" y="6665913"/>
            <a:ext cx="50642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b="0" dirty="0"/>
              <a:t>(f.l.t.r</a:t>
            </a:r>
            <a:r>
              <a:rPr lang="en-US" altLang="de-DE" sz="800" b="0" i="1" dirty="0"/>
              <a:t>.: “childhood untitled57”; “childhood untitled59”; “childhood untitled69” by Phil Schatz)</a:t>
            </a:r>
          </a:p>
        </p:txBody>
      </p:sp>
      <p:sp>
        <p:nvSpPr>
          <p:cNvPr id="11"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a:ea typeface="Times New Roman" charset="0"/>
                <a:cs typeface="Times New Roman" charset="0"/>
              </a:rPr>
              <a:t>Falsos recuerdos en el público general</a:t>
            </a:r>
          </a:p>
        </p:txBody>
      </p:sp>
      <p:sp>
        <p:nvSpPr>
          <p:cNvPr id="28675" name="Rectangle 3"/>
          <p:cNvSpPr>
            <a:spLocks noGrp="1" noChangeArrowheads="1"/>
          </p:cNvSpPr>
          <p:nvPr>
            <p:ph type="body" sz="half" idx="4294967295"/>
          </p:nvPr>
        </p:nvSpPr>
        <p:spPr>
          <a:xfrm>
            <a:off x="0" y="1444625"/>
            <a:ext cx="4495800" cy="5184775"/>
          </a:xfrm>
        </p:spPr>
        <p:txBody>
          <a:bodyPr/>
          <a:lstStyle/>
          <a:p>
            <a:pPr marL="0" indent="0" eaLnBrk="1" hangingPunct="1"/>
            <a:endParaRPr lang="de-DE" altLang="de-DE" sz="1600" dirty="0"/>
          </a:p>
          <a:p>
            <a:pPr marL="0" indent="0" eaLnBrk="1" hangingPunct="1"/>
            <a:endParaRPr lang="de-DE" altLang="de-DE" sz="1600" dirty="0"/>
          </a:p>
        </p:txBody>
      </p:sp>
      <p:graphicFrame>
        <p:nvGraphicFramePr>
          <p:cNvPr id="163865" name="Group 25"/>
          <p:cNvGraphicFramePr>
            <a:graphicFrameLocks noGrp="1"/>
          </p:cNvGraphicFramePr>
          <p:nvPr>
            <p:ph sz="half" idx="4294967295"/>
            <p:extLst>
              <p:ext uri="{D42A27DB-BD31-4B8C-83A1-F6EECF244321}">
                <p14:modId xmlns:p14="http://schemas.microsoft.com/office/powerpoint/2010/main" val="1749205562"/>
              </p:ext>
            </p:extLst>
          </p:nvPr>
        </p:nvGraphicFramePr>
        <p:xfrm>
          <a:off x="239836" y="1340768"/>
          <a:ext cx="8652644" cy="4537075"/>
        </p:xfrm>
        <a:graphic>
          <a:graphicData uri="http://schemas.openxmlformats.org/drawingml/2006/table">
            <a:tbl>
              <a:tblPr/>
              <a:tblGrid>
                <a:gridCol w="4660900">
                  <a:extLst>
                    <a:ext uri="{9D8B030D-6E8A-4147-A177-3AD203B41FA5}">
                      <a16:colId xmlns:a16="http://schemas.microsoft.com/office/drawing/2014/main" val="20000"/>
                    </a:ext>
                  </a:extLst>
                </a:gridCol>
                <a:gridCol w="3991744">
                  <a:extLst>
                    <a:ext uri="{9D8B030D-6E8A-4147-A177-3AD203B41FA5}">
                      <a16:colId xmlns:a16="http://schemas.microsoft.com/office/drawing/2014/main" val="20001"/>
                    </a:ext>
                  </a:extLst>
                </a:gridCol>
              </a:tblGrid>
              <a:tr h="45370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sz="1400" b="0" i="0" u="none" strike="noStrike" cap="none" normalizeH="0" baseline="0" noProof="0" dirty="0">
                          <a:ln>
                            <a:noFill/>
                          </a:ln>
                          <a:solidFill>
                            <a:srgbClr val="000000"/>
                          </a:solidFill>
                          <a:effectLst/>
                          <a:latin typeface="Verdana" pitchFamily="32" charset="0"/>
                          <a:cs typeface="Times New Roman" pitchFamily="16" charset="0"/>
                        </a:rPr>
                        <a:t>Ejemplo: atribución causal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449263" rtl="0" eaLnBrk="1" fontAlgn="base" latinLnBrk="0" hangingPunct="1">
                        <a:lnSpc>
                          <a:spcPct val="102000"/>
                        </a:lnSpc>
                        <a:spcBef>
                          <a:spcPct val="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sz="1400" b="0" i="0" u="none" strike="noStrike" cap="none" normalizeH="0" baseline="0" noProof="0" dirty="0">
                          <a:ln>
                            <a:noFill/>
                          </a:ln>
                          <a:solidFill>
                            <a:srgbClr val="000000"/>
                          </a:solidFill>
                          <a:effectLst/>
                          <a:latin typeface="Verdana" pitchFamily="32" charset="0"/>
                          <a:cs typeface="Times New Roman" pitchFamily="16" charset="0"/>
                        </a:rPr>
                        <a:t>En 2006, en una decisión controvertida, la actuación de “Idomeneo” en la Opera House de Berlín fue cancelada debido al </a:t>
                      </a:r>
                      <a:r>
                        <a:rPr kumimoji="0" lang="es-ES" sz="1400" b="0" i="1" u="none" strike="noStrike" cap="none" normalizeH="0" baseline="0" noProof="0" dirty="0">
                          <a:ln>
                            <a:noFill/>
                          </a:ln>
                          <a:solidFill>
                            <a:srgbClr val="000000"/>
                          </a:solidFill>
                          <a:effectLst/>
                          <a:latin typeface="Verdana" pitchFamily="32" charset="0"/>
                          <a:cs typeface="Times New Roman" pitchFamily="16" charset="0"/>
                        </a:rPr>
                        <a:t>miedo</a:t>
                      </a:r>
                      <a:r>
                        <a:rPr kumimoji="0" lang="es-ES" sz="1400" b="0" i="0" u="none" strike="noStrike" cap="none" normalizeH="0" baseline="0" noProof="0" dirty="0">
                          <a:ln>
                            <a:noFill/>
                          </a:ln>
                          <a:solidFill>
                            <a:srgbClr val="000000"/>
                          </a:solidFill>
                          <a:effectLst/>
                          <a:latin typeface="Verdana" pitchFamily="32" charset="0"/>
                          <a:cs typeface="Times New Roman" pitchFamily="16" charset="0"/>
                        </a:rPr>
                        <a:t> a protestas por grupos islámicos (la obra presentaba a algunos líderes religiosos, entre ellos a Mohammed, de forma que a una persona profundamente religiosa podría parecer ofensivo). Volviendo la mirada atrás, algunas personas aún recuerdan que la actuación fue cancelada durante una protesta de agrupaciones musulmanas, lo que no es cierto. En su lugar, hubo musulmanes que criticaron la cancelación de la opera.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28684" name="Picture 47" descr="Theatre Royal Panorama, Brighton, UK_von Ian Mutto_CCC-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20" y="2060848"/>
            <a:ext cx="4103688"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Text Box 48"/>
          <p:cNvSpPr txBox="1">
            <a:spLocks noChangeArrowheads="1"/>
          </p:cNvSpPr>
          <p:nvPr/>
        </p:nvSpPr>
        <p:spPr bwMode="auto">
          <a:xfrm>
            <a:off x="-96838" y="6669360"/>
            <a:ext cx="3137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a:t>(“Theatre Royal Panorama, Brighton, UK” by Ian Muttoo)</a:t>
            </a:r>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p:cNvSpPr>
            <a:spLocks noChangeArrowheads="1"/>
          </p:cNvSpPr>
          <p:nvPr/>
        </p:nvSpPr>
        <p:spPr bwMode="auto">
          <a:xfrm>
            <a:off x="3924300" y="2636912"/>
            <a:ext cx="1295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chemeClr val="bg1"/>
              </a:buClr>
              <a:buSzTx/>
              <a:buFontTx/>
              <a:buNone/>
            </a:pPr>
            <a:r>
              <a:rPr lang="de-DE" altLang="de-DE" sz="1800" dirty="0"/>
              <a:t>???</a:t>
            </a:r>
          </a:p>
        </p:txBody>
      </p:sp>
      <p:sp>
        <p:nvSpPr>
          <p:cNvPr id="29702" name="Rectangle 19"/>
          <p:cNvSpPr>
            <a:spLocks noChangeArrowheads="1"/>
          </p:cNvSpPr>
          <p:nvPr/>
        </p:nvSpPr>
        <p:spPr bwMode="auto">
          <a:xfrm>
            <a:off x="252000" y="1340768"/>
            <a:ext cx="86400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pPr>
            <a:r>
              <a:rPr lang="es-ES" altLang="de-DE" sz="1800" b="0" dirty="0">
                <a:ea typeface="Times New Roman" charset="0"/>
                <a:cs typeface="Times New Roman" charset="0"/>
              </a:rPr>
              <a:t>¿Cuáles son las posibles consecuencias de insistir en los falsos recuerdos, ej. si estás erróneamente convencido de que son reales?</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.29</a:t>
            </a:r>
          </a:p>
        </p:txBody>
      </p:sp>
      <p:sp>
        <p:nvSpPr>
          <p:cNvPr id="6" name="Rectangle 16"/>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dirty="0"/>
              <a:t>Aferrarse a los falsos recuerdos </a:t>
            </a:r>
            <a:r>
              <a:rPr lang="en-US" altLang="de-DE" sz="1800" b="0" dirty="0"/>
              <a:t/>
            </a:r>
            <a:br>
              <a:rPr lang="en-US" altLang="de-DE" sz="1800" b="0" dirty="0"/>
            </a:br>
            <a:r>
              <a:rPr lang="en-US" altLang="de-DE" sz="1800" b="0" dirty="0"/>
              <a:t>¿Cuáles son las consecuencias? </a:t>
            </a:r>
            <a:endParaRPr lang="en-US" altLang="de-DE" b="0" kern="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9"/>
          <p:cNvSpPr>
            <a:spLocks noChangeArrowheads="1"/>
          </p:cNvSpPr>
          <p:nvPr/>
        </p:nvSpPr>
        <p:spPr bwMode="auto">
          <a:xfrm>
            <a:off x="252000" y="1340768"/>
            <a:ext cx="8640000"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ts val="450"/>
              </a:spcBef>
              <a:buClrTx/>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1800" b="0" dirty="0">
                <a:solidFill>
                  <a:srgbClr val="000000"/>
                </a:solidFill>
                <a:latin typeface="Verdana" pitchFamily="32" charset="0"/>
                <a:cs typeface="Times New Roman" pitchFamily="16" charset="0"/>
              </a:rPr>
              <a:t>¿Cuáles son las posibles consecuencias de insistir en los falsos recuerdos, ej. si estás erróneamente convencido de que son reales?</a:t>
            </a:r>
          </a:p>
          <a:p>
            <a:pPr marL="361950" indent="-358775">
              <a:spcBef>
                <a:spcPts val="450"/>
              </a:spcBef>
              <a:buClrTx/>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a:pPr>
            <a:endParaRPr lang="es-ES" sz="1800" b="0" dirty="0">
              <a:solidFill>
                <a:srgbClr val="000000"/>
              </a:solidFill>
              <a:latin typeface="Verdana" pitchFamily="32" charset="0"/>
              <a:cs typeface="Times New Roman" pitchFamily="16" charset="0"/>
            </a:endParaRPr>
          </a:p>
          <a:p>
            <a:pPr marL="361950" indent="-358775">
              <a:spcBef>
                <a:spcPts val="450"/>
              </a:spcBef>
              <a:buClr>
                <a:srgbClr val="8CADAE"/>
              </a:buClr>
              <a:buFont typeface="Verdana" pitchFamily="32" charset="0"/>
              <a:buChar char="o"/>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a:pPr>
            <a:r>
              <a:rPr lang="es-ES" sz="1800" b="0" dirty="0">
                <a:solidFill>
                  <a:srgbClr val="000000"/>
                </a:solidFill>
                <a:latin typeface="Verdana" pitchFamily="32" charset="0"/>
                <a:cs typeface="Times New Roman" pitchFamily="16" charset="0"/>
              </a:rPr>
              <a:t>Comienzo peleas con otras personas debido a recuerdos contradictorios (ej. exijo que se me devuelva un dinero que ya me fue devuelto hace tiempo).</a:t>
            </a:r>
          </a:p>
          <a:p>
            <a:pPr marL="361950" indent="-358775">
              <a:spcBef>
                <a:spcPts val="450"/>
              </a:spcBef>
              <a:buClr>
                <a:srgbClr val="8CADAE"/>
              </a:buClr>
              <a:buFont typeface="Verdana" pitchFamily="32" charset="0"/>
              <a:buChar char="o"/>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a:pPr>
            <a:r>
              <a:rPr lang="es-ES" sz="1800" b="0" dirty="0">
                <a:solidFill>
                  <a:srgbClr val="000000"/>
                </a:solidFill>
                <a:latin typeface="Verdana" pitchFamily="32" charset="0"/>
                <a:cs typeface="Times New Roman" pitchFamily="16" charset="0"/>
              </a:rPr>
              <a:t>En el caso de los (falsos) recuerdos de acontecimientos negativos (ej. haber sido supuestamente rechazado), reacciono a mi entorno de forma hostil y me comporto indebidamente con los demás.</a:t>
            </a:r>
          </a:p>
          <a:p>
            <a:pPr marL="361950" indent="-358775">
              <a:spcBef>
                <a:spcPts val="450"/>
              </a:spcBef>
              <a:buClr>
                <a:srgbClr val="8CADAE"/>
              </a:buClr>
              <a:buFont typeface="Verdana" pitchFamily="32" charset="0"/>
              <a:buChar char="o"/>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a:pPr>
            <a:r>
              <a:rPr lang="es-ES" sz="1800" b="0" dirty="0">
                <a:solidFill>
                  <a:srgbClr val="000000"/>
                </a:solidFill>
                <a:latin typeface="Verdana" pitchFamily="32" charset="0"/>
                <a:cs typeface="Times New Roman" pitchFamily="16" charset="0"/>
              </a:rPr>
              <a:t>Los límites entre realidad y fantasía se vuelven borrosos.</a:t>
            </a:r>
          </a:p>
          <a:p>
            <a:pPr marL="180000" eaLnBrk="1" hangingPunct="1">
              <a:spcBef>
                <a:spcPts val="1200"/>
              </a:spcBef>
              <a:buClr>
                <a:schemeClr val="bg1"/>
              </a:buClr>
            </a:pPr>
            <a:endParaRPr lang="de-DE" altLang="de-DE" sz="1800" b="0" dirty="0"/>
          </a:p>
        </p:txBody>
      </p:sp>
      <p:sp>
        <p:nvSpPr>
          <p:cNvPr id="6" name="Rectangle 16"/>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dirty="0"/>
              <a:t>Aferrarse a los falsos recuerdos </a:t>
            </a:r>
            <a:r>
              <a:rPr lang="en-US" altLang="de-DE" sz="1800" b="0" dirty="0"/>
              <a:t/>
            </a:r>
            <a:br>
              <a:rPr lang="en-US" altLang="de-DE" sz="1800" b="0" dirty="0"/>
            </a:br>
            <a:r>
              <a:rPr lang="en-US" altLang="de-DE" sz="1800" b="0" dirty="0"/>
              <a:t>¿Cuáles son las consecuencias? </a:t>
            </a:r>
            <a:endParaRPr lang="en-US" altLang="de-DE" b="0" kern="0"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8"/>
          <p:cNvSpPr>
            <a:spLocks noGrp="1" noChangeArrowheads="1"/>
          </p:cNvSpPr>
          <p:nvPr>
            <p:ph type="title" idx="4294967295"/>
          </p:nvPr>
        </p:nvSpPr>
        <p:spPr>
          <a:xfrm>
            <a:off x="0" y="0"/>
            <a:ext cx="9144000" cy="792000"/>
          </a:xfrm>
          <a:noFill/>
        </p:spPr>
        <p:txBody>
          <a:bodyPr lIns="92075" tIns="46038" rIns="92075" bIns="46038" anchor="ctr"/>
          <a:lstStyle/>
          <a:p>
            <a:pPr eaLnBrk="1" hangingPunct="1"/>
            <a:r>
              <a:rPr lang="en-JM" altLang="de-DE" kern="1200" dirty="0">
                <a:latin typeface="Verdana" pitchFamily="34" charset="0"/>
                <a:ea typeface="+mn-ea"/>
                <a:cs typeface="Times New Roman" pitchFamily="18" charset="0"/>
              </a:rPr>
              <a:t>Claves de memoria en la vida diaria</a:t>
            </a:r>
          </a:p>
        </p:txBody>
      </p:sp>
      <p:sp>
        <p:nvSpPr>
          <p:cNvPr id="33795" name="Rectangle 9"/>
          <p:cNvSpPr>
            <a:spLocks noChangeArrowheads="1"/>
          </p:cNvSpPr>
          <p:nvPr/>
        </p:nvSpPr>
        <p:spPr bwMode="auto">
          <a:xfrm>
            <a:off x="250825" y="1340768"/>
            <a:ext cx="8640000" cy="474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rgbClr val="336699"/>
              </a:buClr>
              <a:buSzTx/>
              <a:buFontTx/>
              <a:buNone/>
            </a:pPr>
            <a:r>
              <a:rPr lang="en-US" altLang="de-DE" sz="1800" dirty="0"/>
              <a:t>No fatigues la memoria. Toma notas de forma </a:t>
            </a:r>
            <a:r>
              <a:rPr lang="en-US" altLang="de-DE" sz="1800" dirty="0" err="1"/>
              <a:t>sistemática</a:t>
            </a:r>
            <a:r>
              <a:rPr lang="en-US" altLang="de-DE" sz="1800" dirty="0"/>
              <a:t>:</a:t>
            </a:r>
          </a:p>
          <a:p>
            <a:pPr marL="180000" eaLnBrk="1" hangingPunct="1">
              <a:spcBef>
                <a:spcPts val="1200"/>
              </a:spcBef>
              <a:buClr>
                <a:srgbClr val="336699"/>
              </a:buClr>
              <a:buSzTx/>
              <a:buFontTx/>
              <a:buNone/>
            </a:pPr>
            <a:r>
              <a:rPr lang="en-US" altLang="de-DE" sz="1800" b="0" dirty="0"/>
              <a:t>1. Apunta las citas en un calendario/agenda.</a:t>
            </a:r>
          </a:p>
          <a:p>
            <a:pPr marL="180000" defTabSz="539750" eaLnBrk="1" hangingPunct="1">
              <a:spcBef>
                <a:spcPts val="1200"/>
              </a:spcBef>
              <a:buClr>
                <a:srgbClr val="336699"/>
              </a:buClr>
              <a:buSzTx/>
              <a:buFontTx/>
              <a:buNone/>
            </a:pPr>
            <a:r>
              <a:rPr lang="en-US" altLang="de-DE" sz="1800" b="0" dirty="0"/>
              <a:t>2. No al caos en los papeles: usa una libreta de notas para apuntar las      	</a:t>
            </a:r>
            <a:r>
              <a:rPr lang="en-US" altLang="de-DE" sz="1800" b="0" dirty="0" err="1"/>
              <a:t>cosas</a:t>
            </a:r>
            <a:r>
              <a:rPr lang="en-US" altLang="de-DE" sz="1800" b="0" dirty="0"/>
              <a:t>.</a:t>
            </a:r>
          </a:p>
          <a:p>
            <a:pPr marL="180000" defTabSz="539750" eaLnBrk="1" hangingPunct="1">
              <a:spcBef>
                <a:spcPts val="1200"/>
              </a:spcBef>
              <a:buClr>
                <a:srgbClr val="336699"/>
              </a:buClr>
              <a:buSzTx/>
              <a:buFontTx/>
              <a:buNone/>
            </a:pPr>
            <a:r>
              <a:rPr lang="en-US" altLang="de-DE" sz="1800" b="0" dirty="0"/>
              <a:t>3. </a:t>
            </a:r>
            <a:r>
              <a:rPr lang="en-US" altLang="de-DE" sz="1800" b="0" dirty="0" err="1"/>
              <a:t>Sitúan</a:t>
            </a:r>
            <a:r>
              <a:rPr lang="en-US" altLang="de-DE" sz="1800" b="0" dirty="0"/>
              <a:t> </a:t>
            </a:r>
            <a:r>
              <a:rPr lang="en-US" altLang="de-DE" sz="1800" b="0" dirty="0" err="1"/>
              <a:t>notas</a:t>
            </a:r>
            <a:r>
              <a:rPr lang="en-US" altLang="de-DE" sz="1800" b="0" dirty="0"/>
              <a:t> recordatorias para planes importantes (ej. hora a la 	que hay que tomar la </a:t>
            </a:r>
            <a:r>
              <a:rPr lang="en-US" altLang="de-DE" sz="1800" b="0" dirty="0" err="1"/>
              <a:t>medicación</a:t>
            </a:r>
            <a:r>
              <a:rPr lang="en-US" altLang="de-DE" sz="1800" b="0" dirty="0"/>
              <a:t>) en lugares por </a:t>
            </a:r>
            <a:r>
              <a:rPr lang="en-US" altLang="de-DE" sz="1800" b="0" dirty="0" err="1"/>
              <a:t>los</a:t>
            </a:r>
            <a:r>
              <a:rPr lang="en-US" altLang="de-DE" sz="1800" b="0" dirty="0"/>
              <a:t> que </a:t>
            </a:r>
            <a:r>
              <a:rPr lang="en-US" altLang="de-DE" sz="1800" b="0" dirty="0" err="1"/>
              <a:t>pases</a:t>
            </a:r>
            <a:r>
              <a:rPr lang="en-US" altLang="de-DE" sz="1800" b="0" dirty="0"/>
              <a:t> 	</a:t>
            </a:r>
            <a:r>
              <a:rPr lang="en-US" altLang="de-DE" sz="1800" b="0" dirty="0" err="1"/>
              <a:t>frecuentemente</a:t>
            </a:r>
            <a:r>
              <a:rPr lang="en-US" altLang="de-DE" sz="1800" b="0" dirty="0"/>
              <a:t> (ej. corcho, nevera, espejo del baño).</a:t>
            </a:r>
          </a:p>
          <a:p>
            <a:pPr marL="180000" defTabSz="539750" eaLnBrk="1" hangingPunct="1">
              <a:spcBef>
                <a:spcPts val="1200"/>
              </a:spcBef>
              <a:buClr>
                <a:srgbClr val="336699"/>
              </a:buClr>
              <a:buSzTx/>
              <a:buFontTx/>
              <a:buNone/>
            </a:pPr>
            <a:r>
              <a:rPr lang="en-US" altLang="de-DE" sz="1800" b="0" dirty="0"/>
              <a:t>4. ¡Anota tus planes/proyectos! Cualquier cosa anotada </a:t>
            </a:r>
            <a:r>
              <a:rPr lang="en-US" altLang="de-DE" sz="1800" b="0" dirty="0" err="1"/>
              <a:t>ahorra</a:t>
            </a:r>
            <a:r>
              <a:rPr lang="en-US" altLang="de-DE" sz="1800" b="0" dirty="0"/>
              <a:t> 	</a:t>
            </a:r>
            <a:r>
              <a:rPr lang="en-US" altLang="de-DE" sz="1800" b="0" dirty="0" err="1"/>
              <a:t>esfuerzos</a:t>
            </a:r>
            <a:r>
              <a:rPr lang="en-US" altLang="de-DE" sz="1800" b="0" dirty="0"/>
              <a:t> a nuestra memoria.</a:t>
            </a:r>
          </a:p>
          <a:p>
            <a:pPr marL="180000" eaLnBrk="1" hangingPunct="1">
              <a:spcBef>
                <a:spcPts val="1200"/>
              </a:spcBef>
              <a:buClr>
                <a:srgbClr val="336699"/>
              </a:buClr>
              <a:buSzTx/>
              <a:buFontTx/>
              <a:buNone/>
            </a:pPr>
            <a:r>
              <a:rPr lang="en-US" altLang="de-DE" sz="1800" b="0" dirty="0"/>
              <a:t>5. Aún así intenta memorizar las cosas sin claves.</a:t>
            </a:r>
          </a:p>
          <a:p>
            <a:pPr eaLnBrk="1" hangingPunct="1">
              <a:spcBef>
                <a:spcPct val="40000"/>
              </a:spcBef>
              <a:buClr>
                <a:srgbClr val="336699"/>
              </a:buClr>
              <a:buSzTx/>
              <a:buFont typeface="Wingdings" pitchFamily="2" charset="2"/>
              <a:buNone/>
            </a:pPr>
            <a:endParaRPr lang="en-US" altLang="de-DE" sz="1800" b="0" dirty="0"/>
          </a:p>
        </p:txBody>
      </p:sp>
      <p:pic>
        <p:nvPicPr>
          <p:cNvPr id="33796" name="Picture 11" descr="To-do list book - koalazymonkey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888" y="5060950"/>
            <a:ext cx="1154112"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12"/>
          <p:cNvSpPr>
            <a:spLocks noChangeArrowheads="1"/>
          </p:cNvSpPr>
          <p:nvPr/>
        </p:nvSpPr>
        <p:spPr bwMode="auto">
          <a:xfrm>
            <a:off x="-76200" y="6670675"/>
            <a:ext cx="21788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b="0" i="1" dirty="0"/>
              <a:t>(</a:t>
            </a:r>
            <a:r>
              <a:rPr lang="en-GB" altLang="de-DE" sz="800" b="0" i="1" dirty="0"/>
              <a:t>“To-do list book.” by koalazymonkey)</a:t>
            </a:r>
            <a:endParaRPr lang="en-US" altLang="de-DE" sz="800" b="0" i="1" dirty="0"/>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52000" y="1340768"/>
            <a:ext cx="8640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5763" indent="-385763" eaLnBrk="0" hangingPunct="0">
              <a:spcBef>
                <a:spcPct val="20000"/>
              </a:spcBef>
              <a:buClr>
                <a:schemeClr val="accent1"/>
              </a:buClr>
              <a:buSzPct val="85000"/>
              <a:buFont typeface="Wingdings 2" pitchFamily="18" charset="2"/>
              <a:tabLst>
                <a:tab pos="385763"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385763"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385763"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385763" algn="l"/>
              </a:tabLst>
              <a:defRPr>
                <a:solidFill>
                  <a:schemeClr val="tx1"/>
                </a:solidFill>
                <a:latin typeface="Verdana" pitchFamily="34" charset="0"/>
              </a:defRPr>
            </a:lvl4pPr>
            <a:lvl5pPr marL="2057400" indent="-228600" eaLnBrk="0" hangingPunct="0">
              <a:spcBef>
                <a:spcPct val="20000"/>
              </a:spcBef>
              <a:buClr>
                <a:srgbClr val="8FB08C"/>
              </a:buClr>
              <a:buChar char="•"/>
              <a:tabLst>
                <a:tab pos="38576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s-ES_tradnl" altLang="de-DE" sz="1800" b="0" dirty="0"/>
              <a:t>repite y revisa,, </a:t>
            </a:r>
            <a:r>
              <a:rPr lang="es-ES_tradnl" altLang="de-DE" sz="1800" dirty="0"/>
              <a:t>COMPRENDE</a:t>
            </a:r>
          </a:p>
          <a:p>
            <a:pPr marL="720000" indent="-360000" eaLnBrk="1" hangingPunct="1">
              <a:spcBef>
                <a:spcPts val="1200"/>
              </a:spcBef>
              <a:buClr>
                <a:srgbClr val="8CADAE"/>
              </a:buClr>
              <a:buFontTx/>
              <a:buChar char="o"/>
            </a:pPr>
            <a:r>
              <a:rPr lang="es-ES_tradnl" altLang="de-DE" sz="1800" b="0" dirty="0"/>
              <a:t>usa claves mnemotécnicas, especialmente para contextos abstractos, ej.:</a:t>
            </a:r>
          </a:p>
          <a:p>
            <a:pPr marL="1077187" lvl="1" indent="-360000" eaLnBrk="1" hangingPunct="1">
              <a:spcBef>
                <a:spcPts val="0"/>
              </a:spcBef>
              <a:buFontTx/>
              <a:buChar char="o"/>
            </a:pPr>
            <a:r>
              <a:rPr lang="es-ES_tradnl" altLang="de-DE" sz="1800" b="0" dirty="0"/>
              <a:t>Horario de verano: </a:t>
            </a:r>
          </a:p>
          <a:p>
            <a:pPr marL="1082675" lvl="1" indent="-366713" eaLnBrk="1" hangingPunct="1">
              <a:spcBef>
                <a:spcPts val="0"/>
              </a:spcBef>
              <a:buNone/>
              <a:tabLst>
                <a:tab pos="385763" algn="l"/>
                <a:tab pos="1073150" algn="l"/>
              </a:tabLst>
            </a:pPr>
            <a:r>
              <a:rPr lang="es-ES_tradnl" altLang="de-DE" sz="1800" b="0" dirty="0"/>
              <a:t>	En primavera mueves los muebles del jardín </a:t>
            </a:r>
            <a:r>
              <a:rPr lang="es-ES_tradnl" altLang="de-DE" sz="1800" b="0" u="sng" dirty="0"/>
              <a:t>delante</a:t>
            </a:r>
            <a:r>
              <a:rPr lang="es-ES_tradnl" altLang="de-DE" sz="1800" b="0" dirty="0"/>
              <a:t> de la casa. </a:t>
            </a:r>
          </a:p>
          <a:p>
            <a:pPr marL="717187" lvl="1" indent="0" eaLnBrk="1" hangingPunct="1">
              <a:spcBef>
                <a:spcPts val="0"/>
              </a:spcBef>
              <a:buNone/>
              <a:tabLst>
                <a:tab pos="385763" algn="l"/>
                <a:tab pos="1073150" algn="l"/>
              </a:tabLst>
            </a:pPr>
            <a:r>
              <a:rPr lang="es-ES_tradnl" altLang="de-DE" sz="1800" b="0" dirty="0"/>
              <a:t>	En otoño los vuelves a colocar </a:t>
            </a:r>
            <a:r>
              <a:rPr lang="es-ES_tradnl" altLang="de-DE" sz="1800" b="0" u="sng" dirty="0"/>
              <a:t>detrás</a:t>
            </a:r>
            <a:r>
              <a:rPr lang="es-ES_tradnl" altLang="de-DE" sz="1800" b="0" dirty="0"/>
              <a:t> en el cobertizo.</a:t>
            </a:r>
          </a:p>
          <a:p>
            <a:pPr marL="1077187" lvl="1" indent="-360000" eaLnBrk="1" hangingPunct="1">
              <a:spcBef>
                <a:spcPts val="0"/>
              </a:spcBef>
              <a:buFontTx/>
              <a:buChar char="o"/>
            </a:pPr>
            <a:r>
              <a:rPr lang="es-ES_tradnl" altLang="de-DE" sz="1800" b="0" dirty="0"/>
              <a:t>destornilladores: derech</a:t>
            </a:r>
            <a:r>
              <a:rPr lang="es-ES_tradnl" altLang="de-DE" sz="1800" dirty="0"/>
              <a:t>A</a:t>
            </a:r>
            <a:r>
              <a:rPr lang="es-ES_tradnl" altLang="de-DE" sz="1800" b="0" dirty="0"/>
              <a:t> = </a:t>
            </a:r>
            <a:r>
              <a:rPr lang="es-ES_tradnl" altLang="de-DE" sz="1800" dirty="0"/>
              <a:t>A</a:t>
            </a:r>
            <a:r>
              <a:rPr lang="es-ES_tradnl" altLang="de-DE" sz="1800" b="0" dirty="0"/>
              <a:t>pretar</a:t>
            </a:r>
          </a:p>
          <a:p>
            <a:pPr marL="720000" indent="-360000" eaLnBrk="1" hangingPunct="1">
              <a:spcBef>
                <a:spcPts val="1200"/>
              </a:spcBef>
              <a:buClr>
                <a:srgbClr val="8CADAE"/>
              </a:buClr>
              <a:buFontTx/>
              <a:buChar char="o"/>
            </a:pPr>
            <a:r>
              <a:rPr lang="es-ES_tradnl" altLang="de-DE" sz="1800" b="0" dirty="0"/>
              <a:t>relaciona la información nueva con tus conocimientos previos</a:t>
            </a:r>
          </a:p>
          <a:p>
            <a:pPr marL="720000" indent="-360000" eaLnBrk="1" hangingPunct="1">
              <a:spcBef>
                <a:spcPts val="1200"/>
              </a:spcBef>
              <a:buClr>
                <a:srgbClr val="8CADAE"/>
              </a:buClr>
              <a:buFontTx/>
              <a:buChar char="o"/>
            </a:pPr>
            <a:r>
              <a:rPr lang="es-ES_tradnl" altLang="de-DE" sz="1800" b="0" dirty="0"/>
              <a:t>no estudies durante largos períodos de tiempo </a:t>
            </a:r>
          </a:p>
          <a:p>
            <a:pPr marL="720000" indent="-360000" eaLnBrk="1" hangingPunct="1">
              <a:spcBef>
                <a:spcPts val="1200"/>
              </a:spcBef>
              <a:buClr>
                <a:srgbClr val="8CADAE"/>
              </a:buClr>
              <a:buFontTx/>
              <a:buChar char="o"/>
            </a:pPr>
            <a:r>
              <a:rPr lang="es-ES_tradnl" altLang="de-DE" sz="1800" b="0" dirty="0"/>
              <a:t>no consumas alcohol mientras estudies </a:t>
            </a:r>
          </a:p>
          <a:p>
            <a:pPr marL="720000" indent="-360000" eaLnBrk="1" hangingPunct="1">
              <a:spcBef>
                <a:spcPts val="1200"/>
              </a:spcBef>
              <a:buClr>
                <a:srgbClr val="8CADAE"/>
              </a:buClr>
              <a:buFontTx/>
              <a:buChar char="o"/>
            </a:pPr>
            <a:r>
              <a:rPr lang="es-ES_tradnl" altLang="de-DE" sz="1800" b="0" dirty="0"/>
              <a:t>acuéstate temprano después de haber estudiado </a:t>
            </a:r>
          </a:p>
          <a:p>
            <a:pPr marL="720000" indent="-360000" eaLnBrk="1" hangingPunct="1">
              <a:spcBef>
                <a:spcPts val="1200"/>
              </a:spcBef>
              <a:buClr>
                <a:srgbClr val="8CADAE"/>
              </a:buClr>
              <a:buFontTx/>
              <a:buChar char="o"/>
            </a:pPr>
            <a:r>
              <a:rPr lang="es-ES_tradnl" altLang="de-DE" sz="1800" b="0" dirty="0"/>
              <a:t>estudiando usa tantos sentidos como puedas (ej. oído, vista…)</a:t>
            </a:r>
          </a:p>
        </p:txBody>
      </p:sp>
      <p:sp>
        <p:nvSpPr>
          <p:cNvPr id="3174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a:solidFill>
                  <a:schemeClr val="accent1"/>
                </a:solidFill>
              </a:rPr>
              <a:t>¿Cómo puedo mejorar el recuerdo? </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026"/>
          <p:cNvSpPr txBox="1">
            <a:spLocks noChangeArrowheads="1"/>
          </p:cNvSpPr>
          <p:nvPr/>
        </p:nvSpPr>
        <p:spPr bwMode="auto">
          <a:xfrm>
            <a:off x="315169" y="2924944"/>
            <a:ext cx="2744663"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ts val="1250"/>
              </a:spcBef>
              <a:buClrTx/>
              <a:buFontTx/>
              <a:buNone/>
            </a:pPr>
            <a:r>
              <a:rPr lang="de-DE" altLang="de-DE" sz="1800" b="0" dirty="0">
                <a:ea typeface="Times New Roman" charset="0"/>
                <a:cs typeface="Times New Roman" charset="0"/>
              </a:rPr>
              <a:t>¡Cuantos más sentidos estén implicados durante el proceso de aprendizaje, mejor será el recuerdo!</a:t>
            </a:r>
            <a:r>
              <a:rPr lang="de-DE" altLang="de-DE" b="0" dirty="0">
                <a:ea typeface="Times New Roman" charset="0"/>
                <a:cs typeface="Times New Roman" charset="0"/>
              </a:rPr>
              <a:t> </a:t>
            </a:r>
          </a:p>
        </p:txBody>
      </p:sp>
      <p:pic>
        <p:nvPicPr>
          <p:cNvPr id="32771" name="Picture 1028" descr="img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408" y="1758280"/>
            <a:ext cx="6161088"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1029"/>
          <p:cNvSpPr txBox="1">
            <a:spLocks noChangeArrowheads="1"/>
          </p:cNvSpPr>
          <p:nvPr/>
        </p:nvSpPr>
        <p:spPr bwMode="auto">
          <a:xfrm>
            <a:off x="3990975" y="26590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oído</a:t>
            </a:r>
          </a:p>
        </p:txBody>
      </p:sp>
      <p:sp>
        <p:nvSpPr>
          <p:cNvPr id="32773" name="Text Box 1030"/>
          <p:cNvSpPr txBox="1">
            <a:spLocks noChangeArrowheads="1"/>
          </p:cNvSpPr>
          <p:nvPr/>
        </p:nvSpPr>
        <p:spPr bwMode="auto">
          <a:xfrm>
            <a:off x="3914775" y="52498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oído</a:t>
            </a:r>
            <a:endParaRPr lang="en-GB" altLang="de-DE" sz="1200" dirty="0">
              <a:latin typeface="Arial" charset="0"/>
            </a:endParaRPr>
          </a:p>
        </p:txBody>
      </p:sp>
      <p:sp>
        <p:nvSpPr>
          <p:cNvPr id="32774" name="Text Box 1031"/>
          <p:cNvSpPr txBox="1">
            <a:spLocks noChangeArrowheads="1"/>
          </p:cNvSpPr>
          <p:nvPr/>
        </p:nvSpPr>
        <p:spPr bwMode="auto">
          <a:xfrm>
            <a:off x="3838575" y="4370388"/>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oído</a:t>
            </a:r>
            <a:endParaRPr lang="en-GB" altLang="de-DE" sz="1200" dirty="0">
              <a:latin typeface="Arial" charset="0"/>
            </a:endParaRPr>
          </a:p>
        </p:txBody>
      </p:sp>
      <p:sp>
        <p:nvSpPr>
          <p:cNvPr id="32775" name="Text Box 1032"/>
          <p:cNvSpPr txBox="1">
            <a:spLocks noChangeArrowheads="1"/>
          </p:cNvSpPr>
          <p:nvPr/>
        </p:nvSpPr>
        <p:spPr bwMode="auto">
          <a:xfrm>
            <a:off x="3914775" y="60880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oído</a:t>
            </a:r>
            <a:endParaRPr lang="en-GB" altLang="de-DE" sz="1200" dirty="0">
              <a:latin typeface="Arial" charset="0"/>
            </a:endParaRPr>
          </a:p>
        </p:txBody>
      </p:sp>
      <p:sp>
        <p:nvSpPr>
          <p:cNvPr id="32776" name="Text Box 1033"/>
          <p:cNvSpPr txBox="1">
            <a:spLocks noChangeArrowheads="1"/>
          </p:cNvSpPr>
          <p:nvPr/>
        </p:nvSpPr>
        <p:spPr bwMode="auto">
          <a:xfrm>
            <a:off x="3914775" y="34972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vista</a:t>
            </a:r>
          </a:p>
        </p:txBody>
      </p:sp>
      <p:sp>
        <p:nvSpPr>
          <p:cNvPr id="32777" name="Text Box 1034"/>
          <p:cNvSpPr txBox="1">
            <a:spLocks noChangeArrowheads="1"/>
          </p:cNvSpPr>
          <p:nvPr/>
        </p:nvSpPr>
        <p:spPr bwMode="auto">
          <a:xfrm>
            <a:off x="4905375" y="4365625"/>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vista</a:t>
            </a:r>
            <a:endParaRPr lang="en-GB" altLang="de-DE" sz="1200" dirty="0">
              <a:latin typeface="Arial" charset="0"/>
            </a:endParaRPr>
          </a:p>
        </p:txBody>
      </p:sp>
      <p:sp>
        <p:nvSpPr>
          <p:cNvPr id="32778" name="Text Box 1035"/>
          <p:cNvSpPr txBox="1">
            <a:spLocks noChangeArrowheads="1"/>
          </p:cNvSpPr>
          <p:nvPr/>
        </p:nvSpPr>
        <p:spPr bwMode="auto">
          <a:xfrm>
            <a:off x="4981575" y="52498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vista</a:t>
            </a:r>
            <a:endParaRPr lang="en-GB" altLang="de-DE" sz="1200" dirty="0">
              <a:latin typeface="Arial" charset="0"/>
            </a:endParaRPr>
          </a:p>
        </p:txBody>
      </p:sp>
      <p:sp>
        <p:nvSpPr>
          <p:cNvPr id="32779" name="Text Box 1036"/>
          <p:cNvSpPr txBox="1">
            <a:spLocks noChangeArrowheads="1"/>
          </p:cNvSpPr>
          <p:nvPr/>
        </p:nvSpPr>
        <p:spPr bwMode="auto">
          <a:xfrm>
            <a:off x="5057775" y="60880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vista</a:t>
            </a:r>
            <a:endParaRPr lang="en-GB" altLang="de-DE" sz="1200" dirty="0">
              <a:latin typeface="Arial" charset="0"/>
            </a:endParaRPr>
          </a:p>
        </p:txBody>
      </p:sp>
      <p:sp>
        <p:nvSpPr>
          <p:cNvPr id="32780" name="Text Box 1037"/>
          <p:cNvSpPr txBox="1">
            <a:spLocks noChangeArrowheads="1"/>
          </p:cNvSpPr>
          <p:nvPr/>
        </p:nvSpPr>
        <p:spPr bwMode="auto">
          <a:xfrm>
            <a:off x="5868144" y="5242594"/>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comentar</a:t>
            </a:r>
          </a:p>
        </p:txBody>
      </p:sp>
      <p:sp>
        <p:nvSpPr>
          <p:cNvPr id="32781" name="Text Box 1038"/>
          <p:cNvSpPr txBox="1">
            <a:spLocks noChangeArrowheads="1"/>
          </p:cNvSpPr>
          <p:nvPr/>
        </p:nvSpPr>
        <p:spPr bwMode="auto">
          <a:xfrm>
            <a:off x="5972175" y="6102350"/>
            <a:ext cx="1066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pPr>
            <a:r>
              <a:rPr lang="en-US" altLang="de-DE" sz="1200" dirty="0">
                <a:latin typeface="Arial" charset="0"/>
              </a:rPr>
              <a:t>comentar</a:t>
            </a:r>
          </a:p>
        </p:txBody>
      </p:sp>
      <p:sp>
        <p:nvSpPr>
          <p:cNvPr id="32782" name="Text Box 1039"/>
          <p:cNvSpPr txBox="1">
            <a:spLocks noChangeArrowheads="1"/>
          </p:cNvSpPr>
          <p:nvPr/>
        </p:nvSpPr>
        <p:spPr bwMode="auto">
          <a:xfrm>
            <a:off x="7343775" y="6102350"/>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aplicar</a:t>
            </a:r>
          </a:p>
        </p:txBody>
      </p:sp>
      <p:sp>
        <p:nvSpPr>
          <p:cNvPr id="32783" name="Rectangle 1040"/>
          <p:cNvSpPr>
            <a:spLocks noChangeArrowheads="1"/>
          </p:cNvSpPr>
          <p:nvPr/>
        </p:nvSpPr>
        <p:spPr bwMode="auto">
          <a:xfrm>
            <a:off x="2924175" y="1530350"/>
            <a:ext cx="6172200" cy="228600"/>
          </a:xfrm>
          <a:prstGeom prst="rect">
            <a:avLst/>
          </a:prstGeom>
          <a:solidFill>
            <a:schemeClr val="bg1">
              <a:alpha val="8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dirty="0">
              <a:latin typeface="Arial" charset="0"/>
            </a:endParaRPr>
          </a:p>
        </p:txBody>
      </p:sp>
      <p:sp>
        <p:nvSpPr>
          <p:cNvPr id="32784" name="Text Box 1041"/>
          <p:cNvSpPr txBox="1">
            <a:spLocks noChangeArrowheads="1"/>
          </p:cNvSpPr>
          <p:nvPr/>
        </p:nvSpPr>
        <p:spPr bwMode="auto">
          <a:xfrm>
            <a:off x="2875408" y="1340768"/>
            <a:ext cx="615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sz="1800" dirty="0"/>
              <a:t>memory efficiency in %</a:t>
            </a:r>
          </a:p>
        </p:txBody>
      </p:sp>
      <p:sp>
        <p:nvSpPr>
          <p:cNvPr id="32785" name="Text Box 1050"/>
          <p:cNvSpPr txBox="1">
            <a:spLocks noChangeArrowheads="1"/>
          </p:cNvSpPr>
          <p:nvPr/>
        </p:nvSpPr>
        <p:spPr bwMode="auto">
          <a:xfrm>
            <a:off x="-85725" y="6670675"/>
            <a:ext cx="19303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a:t>(“Sinne” by Benni-Kristin Fischer)</a:t>
            </a:r>
          </a:p>
        </p:txBody>
      </p:sp>
      <p:sp>
        <p:nvSpPr>
          <p:cNvPr id="21"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50"/>
              </a:spcBef>
              <a:buClrTx/>
              <a:buFontTx/>
              <a:buNone/>
            </a:pPr>
            <a:r>
              <a:rPr lang="de-DE" altLang="de-DE" b="0" dirty="0">
                <a:solidFill>
                  <a:srgbClr val="D16349"/>
                </a:solidFill>
                <a:ea typeface="Times New Roman" charset="0"/>
                <a:cs typeface="Times New Roman" charset="0"/>
              </a:rPr>
              <a:t>¿Cómo puedo recordar mejor las cosas? </a:t>
            </a:r>
          </a:p>
        </p:txBody>
      </p:sp>
      <p:sp>
        <p:nvSpPr>
          <p:cNvPr id="2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2000" y="1740878"/>
            <a:ext cx="8280440" cy="297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450850"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450850"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450850"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450850" algn="l"/>
              </a:tabLst>
              <a:defRPr>
                <a:solidFill>
                  <a:schemeClr val="tx1"/>
                </a:solidFill>
                <a:latin typeface="Verdana" pitchFamily="34" charset="0"/>
              </a:defRPr>
            </a:lvl4pPr>
            <a:lvl5pPr marL="2057400" indent="-228600" eaLnBrk="0" hangingPunct="0">
              <a:spcBef>
                <a:spcPct val="20000"/>
              </a:spcBef>
              <a:buClr>
                <a:srgbClr val="8FB08C"/>
              </a:buClr>
              <a:buChar char="•"/>
              <a:tabLst>
                <a:tab pos="450850"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9pPr>
          </a:lstStyle>
          <a:p>
            <a:pPr marL="720000" indent="-360000" eaLnBrk="1" hangingPunct="1">
              <a:spcBef>
                <a:spcPts val="1200"/>
              </a:spcBef>
              <a:buClr>
                <a:srgbClr val="8CADAE"/>
              </a:buClr>
              <a:buSzTx/>
              <a:buFontTx/>
              <a:buChar char="o"/>
            </a:pPr>
            <a:r>
              <a:rPr lang="es-ES_tradnl" altLang="de-DE" sz="1800" b="0" dirty="0"/>
              <a:t>¡Nuestra memoria nos juega malas pasadas! Especialmente en acontecimientos importantes (peleas, testimonios oculares, etc.) recuerda:</a:t>
            </a:r>
          </a:p>
          <a:p>
            <a:pPr marL="715963" indent="0" eaLnBrk="1" hangingPunct="1">
              <a:spcBef>
                <a:spcPts val="600"/>
              </a:spcBef>
              <a:buClr>
                <a:srgbClr val="8CADAE"/>
              </a:buClr>
              <a:buSzTx/>
            </a:pPr>
            <a:r>
              <a:rPr lang="es-ES_tradnl" altLang="de-DE" sz="1800" b="0" dirty="0"/>
              <a:t>Si los detalles que recuerdas de un suceso no son </a:t>
            </a:r>
            <a:r>
              <a:rPr lang="es-ES_tradnl" altLang="de-DE" sz="1800" b="0" i="1" dirty="0"/>
              <a:t>vívidos</a:t>
            </a:r>
            <a:r>
              <a:rPr lang="es-ES_tradnl" altLang="de-DE" sz="1800" b="0" dirty="0"/>
              <a:t>,    </a:t>
            </a:r>
            <a:r>
              <a:rPr lang="es-ES_tradnl" altLang="de-DE" sz="1800" dirty="0"/>
              <a:t>piensa en la posibilidad de que puedes estar equivocado. Busca información adicional (ej. pregunta a un testigo).</a:t>
            </a:r>
            <a:endParaRPr lang="es-ES_tradnl" altLang="de-DE" sz="1800" b="0" dirty="0"/>
          </a:p>
          <a:p>
            <a:pPr marL="720000" indent="-360000" eaLnBrk="1" hangingPunct="1">
              <a:spcBef>
                <a:spcPts val="1200"/>
              </a:spcBef>
              <a:buClr>
                <a:srgbClr val="8CADAE"/>
              </a:buClr>
              <a:buSzTx/>
              <a:buFontTx/>
              <a:buChar char="o"/>
            </a:pPr>
            <a:r>
              <a:rPr lang="es-ES_tradnl" altLang="de-DE" sz="1800" b="0" dirty="0"/>
              <a:t>Usa claves de memoria (calendarios, smartphone, para anotar las citas y los quehaceres).</a:t>
            </a:r>
          </a:p>
          <a:p>
            <a:pPr marL="720000" indent="-360000" eaLnBrk="1" hangingPunct="1">
              <a:spcBef>
                <a:spcPts val="1200"/>
              </a:spcBef>
              <a:buClr>
                <a:srgbClr val="8CADAE"/>
              </a:buClr>
              <a:buSzTx/>
              <a:buFontTx/>
              <a:buChar char="o"/>
            </a:pPr>
            <a:endParaRPr lang="en-US" altLang="de-DE" sz="1800" b="0" dirty="0"/>
          </a:p>
        </p:txBody>
      </p:sp>
      <p:sp>
        <p:nvSpPr>
          <p:cNvPr id="34819" name="Rectangle 3"/>
          <p:cNvSpPr>
            <a:spLocks noChangeArrowheads="1"/>
          </p:cNvSpPr>
          <p:nvPr/>
        </p:nvSpPr>
        <p:spPr bwMode="auto">
          <a:xfrm>
            <a:off x="252000" y="1340768"/>
            <a:ext cx="8640000" cy="369332"/>
          </a:xfrm>
          <a:prstGeom prst="rect">
            <a:avLst/>
          </a:prstGeom>
          <a:noFill/>
          <a:ln>
            <a:noFill/>
          </a:ln>
          <a:extLst/>
        </p:spPr>
        <p:txBody>
          <a:bodyPr>
            <a:spAutoFit/>
          </a:bodyPr>
          <a:lstStyle/>
          <a:p>
            <a:pPr algn="ctr"/>
            <a:r>
              <a:rPr lang="en-US" altLang="de-DE" sz="1800" dirty="0">
                <a:latin typeface="Verdana" pitchFamily="34" charset="0"/>
              </a:rPr>
              <a:t>Objetivos a aprender: </a:t>
            </a:r>
          </a:p>
        </p:txBody>
      </p:sp>
      <p:sp>
        <p:nvSpPr>
          <p:cNvPr id="34820"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50"/>
              </a:spcBef>
              <a:buClrTx/>
              <a:buFontTx/>
              <a:buNone/>
            </a:pPr>
            <a:r>
              <a:rPr lang="de-DE" altLang="de-DE" b="0" dirty="0">
                <a:solidFill>
                  <a:srgbClr val="D16349"/>
                </a:solidFill>
                <a:ea typeface="Times New Roman" charset="0"/>
                <a:cs typeface="Times New Roman" charset="0"/>
              </a:rPr>
              <a:t>Aplicaciones a la vida diaria</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p:cNvSpPr txBox="1">
            <a:spLocks noChangeArrowheads="1"/>
          </p:cNvSpPr>
          <p:nvPr/>
        </p:nvSpPr>
        <p:spPr bwMode="auto">
          <a:xfrm>
            <a:off x="252000" y="1740878"/>
            <a:ext cx="8640000"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eaLnBrk="0" hangingPunct="0">
              <a:spcBef>
                <a:spcPct val="20000"/>
              </a:spcBef>
              <a:buClr>
                <a:schemeClr val="accent1"/>
              </a:buClr>
              <a:buSzPct val="85000"/>
              <a:buFont typeface="Wingdings 2" pitchFamily="18" charset="2"/>
              <a:tabLst>
                <a:tab pos="450850"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450850"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450850"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450850" algn="l"/>
              </a:tabLst>
              <a:defRPr>
                <a:solidFill>
                  <a:schemeClr val="tx1"/>
                </a:solidFill>
                <a:latin typeface="Verdana" pitchFamily="34" charset="0"/>
              </a:defRPr>
            </a:lvl4pPr>
            <a:lvl5pPr marL="2057400" indent="-228600" eaLnBrk="0" hangingPunct="0">
              <a:spcBef>
                <a:spcPct val="20000"/>
              </a:spcBef>
              <a:buClr>
                <a:srgbClr val="8FB08C"/>
              </a:buClr>
              <a:buChar char="•"/>
              <a:tabLst>
                <a:tab pos="450850"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9pPr>
          </a:lstStyle>
          <a:p>
            <a:pPr marL="720000" indent="-360000" eaLnBrk="1" hangingPunct="1">
              <a:spcBef>
                <a:spcPts val="1200"/>
              </a:spcBef>
              <a:buClr>
                <a:srgbClr val="8CADAE"/>
              </a:buClr>
              <a:buSzTx/>
              <a:buFontTx/>
              <a:buChar char="o"/>
            </a:pPr>
            <a:r>
              <a:rPr lang="es-ES_tradnl" altLang="de-DE" sz="1800" b="0" dirty="0"/>
              <a:t>Falsos recuerdos aparecen con más frecuencia cuando uno está asustado, se siente amenazado o está bajo condiciones de estrés.</a:t>
            </a:r>
          </a:p>
          <a:p>
            <a:pPr marL="720000" indent="-360000" eaLnBrk="1" hangingPunct="1">
              <a:spcBef>
                <a:spcPts val="1200"/>
              </a:spcBef>
              <a:buClr>
                <a:srgbClr val="8CADAE"/>
              </a:buClr>
              <a:buSzTx/>
              <a:buFontTx/>
              <a:buChar char="o"/>
            </a:pPr>
            <a:r>
              <a:rPr lang="es-ES_tradnl" altLang="de-DE" sz="1800" b="0" dirty="0"/>
              <a:t>Antes de asumir conclusiones definitivas: ¡valore cómo de objetivos y fundados son sus recuerdos y asunciones!</a:t>
            </a:r>
          </a:p>
          <a:p>
            <a:pPr marL="720000" indent="-360000" eaLnBrk="1" hangingPunct="1">
              <a:spcBef>
                <a:spcPts val="1200"/>
              </a:spcBef>
              <a:buClr>
                <a:srgbClr val="8CADAE"/>
              </a:buClr>
              <a:buSzTx/>
              <a:buFontTx/>
              <a:buChar char="o"/>
            </a:pPr>
            <a:r>
              <a:rPr lang="es-ES_tradnl" altLang="de-DE" sz="1800" b="0" dirty="0"/>
              <a:t>Así mismo recuerde: los falsos recuerdos a menudo son más “pálidos” (ej. poseen menos detalles y son menos vívidos) que los verdaderos recuerdos.</a:t>
            </a:r>
          </a:p>
        </p:txBody>
      </p:sp>
      <p:sp>
        <p:nvSpPr>
          <p:cNvPr id="11" name="Rectangle 3"/>
          <p:cNvSpPr>
            <a:spLocks noChangeArrowheads="1"/>
          </p:cNvSpPr>
          <p:nvPr/>
        </p:nvSpPr>
        <p:spPr bwMode="auto">
          <a:xfrm>
            <a:off x="252000" y="1340768"/>
            <a:ext cx="8640000" cy="369332"/>
          </a:xfrm>
          <a:prstGeom prst="rect">
            <a:avLst/>
          </a:prstGeom>
          <a:noFill/>
          <a:ln>
            <a:noFill/>
          </a:ln>
          <a:extLst/>
        </p:spPr>
        <p:txBody>
          <a:bodyPr>
            <a:spAutoFit/>
          </a:bodyPr>
          <a:lstStyle/>
          <a:p>
            <a:pPr algn="ctr"/>
            <a:r>
              <a:rPr lang="de-DE" altLang="de-DE" sz="1800" dirty="0">
                <a:latin typeface="Verdana" pitchFamily="34" charset="0"/>
              </a:rPr>
              <a:t>Objetivos a aprender: </a:t>
            </a:r>
          </a:p>
        </p:txBody>
      </p:sp>
      <p:sp>
        <p:nvSpPr>
          <p:cNvPr id="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50"/>
              </a:spcBef>
              <a:buClrTx/>
              <a:buFontTx/>
              <a:buNone/>
            </a:pPr>
            <a:r>
              <a:rPr lang="de-DE" altLang="de-DE" b="0" dirty="0">
                <a:solidFill>
                  <a:srgbClr val="D16349"/>
                </a:solidFill>
                <a:ea typeface="Times New Roman" charset="0"/>
                <a:cs typeface="Times New Roman" charset="0"/>
              </a:rPr>
              <a:t>Aplicaciones a la vida diaria</a:t>
            </a:r>
          </a:p>
        </p:txBody>
      </p:sp>
      <p:sp>
        <p:nvSpPr>
          <p:cNvPr id="8"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confianza   </a:t>
            </a:r>
            <a:r>
              <a:rPr lang="en-US" altLang="de-DE" sz="1200" dirty="0">
                <a:solidFill>
                  <a:schemeClr val="tx2"/>
                </a:solidFill>
                <a:latin typeface="+mn-lt"/>
              </a:rPr>
              <a:t>8</a:t>
            </a:r>
            <a:r>
              <a:rPr lang="en-US" altLang="de-DE" sz="1200" b="1" dirty="0">
                <a:solidFill>
                  <a:schemeClr val="tx2"/>
                </a:solidFill>
                <a:latin typeface="+mn-lt"/>
              </a:rPr>
              <a:t>.35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254000" y="1340768"/>
            <a:ext cx="8640000" cy="2769989"/>
          </a:xfrm>
          <a:prstGeom prst="rect">
            <a:avLst/>
          </a:prstGeom>
        </p:spPr>
        <p:txBody>
          <a:bodyPr>
            <a:spAutoFit/>
          </a:bodyPr>
          <a:lstStyle/>
          <a:p>
            <a:pPr marL="180000">
              <a:spcBef>
                <a:spcPts val="1200"/>
              </a:spcBef>
              <a:defRPr/>
            </a:pPr>
            <a:r>
              <a:rPr lang="es-ES_tradnl" altLang="de-DE" sz="1800" b="0" dirty="0">
                <a:latin typeface="+mn-lt"/>
              </a:rPr>
              <a:t>Durante la psicosis las personas muestran una tendencia a recordar los sucesos de manera diferente o a no recordarlo en absoluto. </a:t>
            </a:r>
          </a:p>
          <a:p>
            <a:pPr marL="180000">
              <a:spcBef>
                <a:spcPts val="1200"/>
              </a:spcBef>
              <a:defRPr/>
            </a:pPr>
            <a:endParaRPr lang="es-ES_tradnl" altLang="de-DE" sz="1800" b="0" i="1" dirty="0">
              <a:latin typeface="+mj-lt"/>
            </a:endParaRPr>
          </a:p>
          <a:p>
            <a:pPr marL="180000">
              <a:spcBef>
                <a:spcPts val="1200"/>
              </a:spcBef>
              <a:defRPr/>
            </a:pPr>
            <a:r>
              <a:rPr lang="es-ES_tradnl" altLang="de-DE" sz="1800" b="0" i="1" dirty="0">
                <a:latin typeface="+mj-lt"/>
              </a:rPr>
              <a:t>¿Qué aspectos de la unidad terapéutica he encontrado especialmente útil/de ayuda? </a:t>
            </a:r>
          </a:p>
          <a:p>
            <a:pPr marL="180000">
              <a:spcBef>
                <a:spcPts val="1200"/>
              </a:spcBef>
              <a:defRPr/>
            </a:pPr>
            <a:r>
              <a:rPr lang="es-ES_tradnl" altLang="de-DE" sz="1800" b="0" i="1" dirty="0">
                <a:latin typeface="+mj-lt"/>
              </a:rPr>
              <a:t>¿Cuándo y en qué situación específica de un futuro inmediato podría aplicar lo aprendido? ¿Qué me podría ayudar a (ej. estar menos tenso)?</a:t>
            </a:r>
          </a:p>
        </p:txBody>
      </p:sp>
      <p:grpSp>
        <p:nvGrpSpPr>
          <p:cNvPr id="36871" name="Group 53"/>
          <p:cNvGrpSpPr>
            <a:grpSpLocks/>
          </p:cNvGrpSpPr>
          <p:nvPr/>
        </p:nvGrpSpPr>
        <p:grpSpPr bwMode="auto">
          <a:xfrm>
            <a:off x="0" y="6167438"/>
            <a:ext cx="2699792" cy="536575"/>
            <a:chOff x="0" y="3957"/>
            <a:chExt cx="1474" cy="338"/>
          </a:xfrm>
        </p:grpSpPr>
        <p:sp>
          <p:nvSpPr>
            <p:cNvPr id="3687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b="0" dirty="0"/>
            </a:p>
          </p:txBody>
        </p:sp>
        <p:pic>
          <p:nvPicPr>
            <p:cNvPr id="3687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b="0" dirty="0">
                  <a:sym typeface="Wingdings" pitchFamily="2" charset="2"/>
                </a:rPr>
                <a:t>  </a:t>
              </a:r>
              <a:r>
                <a:rPr lang="de-DE" altLang="de-DE" sz="1200" b="0" dirty="0">
                  <a:sym typeface="Wingdings" pitchFamily="2" charset="2"/>
                </a:rPr>
                <a:t></a:t>
              </a:r>
              <a:r>
                <a:rPr lang="de-DE" altLang="de-DE" sz="1200" b="0" dirty="0"/>
                <a:t> </a:t>
              </a:r>
              <a:r>
                <a:rPr lang="en-US" altLang="de-DE" sz="1200" b="0" i="1" dirty="0"/>
                <a:t>Hoja de trabajo </a:t>
              </a:r>
              <a:r>
                <a:rPr lang="de-DE" altLang="de-DE" sz="1200" b="0" dirty="0"/>
                <a:t>8.2</a:t>
              </a:r>
            </a:p>
            <a:p>
              <a:pPr eaLnBrk="1" hangingPunct="1">
                <a:spcBef>
                  <a:spcPct val="0"/>
                </a:spcBef>
                <a:buClrTx/>
                <a:buSzTx/>
                <a:buFontTx/>
                <a:buNone/>
              </a:pPr>
              <a:r>
                <a:rPr lang="de-DE" altLang="de-DE" sz="1200" b="0" dirty="0"/>
                <a:t>     </a:t>
              </a:r>
            </a:p>
          </p:txBody>
        </p:sp>
      </p:grpSp>
      <p:sp>
        <p:nvSpPr>
          <p:cNvPr id="11"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50"/>
              </a:spcBef>
              <a:buClrTx/>
              <a:buFontTx/>
              <a:buNone/>
            </a:pPr>
            <a:r>
              <a:rPr lang="de-DE" altLang="de-DE" b="0" dirty="0">
                <a:solidFill>
                  <a:srgbClr val="D16349"/>
                </a:solidFill>
                <a:ea typeface="Times New Roman" charset="0"/>
                <a:cs typeface="Times New Roman" charset="0"/>
              </a:rPr>
              <a:t>Aplicaciones a la vida diaria</a:t>
            </a:r>
          </a:p>
        </p:txBody>
      </p:sp>
      <p:sp>
        <p:nvSpPr>
          <p:cNvPr id="13"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a:solidFill>
                  <a:schemeClr val="tx2"/>
                </a:solidFill>
                <a:latin typeface="Verdana" pitchFamily="34" charset="0"/>
              </a:rPr>
              <a:t>emoria y  </a:t>
            </a:r>
            <a:r>
              <a:rPr lang="en-US" altLang="de-DE" sz="1200" dirty="0">
                <a:solidFill>
                  <a:schemeClr val="tx2"/>
                </a:solidFill>
                <a:latin typeface="Verdana" pitchFamily="34" charset="0"/>
              </a:rPr>
              <a:t>exceso de confianza   </a:t>
            </a:r>
            <a:r>
              <a:rPr lang="en-US" altLang="de-DE" sz="1200" dirty="0">
                <a:solidFill>
                  <a:schemeClr val="tx2"/>
                </a:solidFill>
                <a:latin typeface="+mn-lt"/>
              </a:rPr>
              <a:t>8</a:t>
            </a:r>
            <a:r>
              <a:rPr lang="en-US" altLang="de-DE" sz="1200" b="1" dirty="0">
                <a:solidFill>
                  <a:schemeClr val="tx2"/>
                </a:solidFill>
                <a:latin typeface="+mn-lt"/>
              </a:rPr>
              <a:t>.36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026"/>
          <p:cNvSpPr txBox="1">
            <a:spLocks noChangeArrowheads="1"/>
          </p:cNvSpPr>
          <p:nvPr/>
        </p:nvSpPr>
        <p:spPr bwMode="auto">
          <a:xfrm>
            <a:off x="252000" y="1340768"/>
            <a:ext cx="8640000" cy="346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pPr>
            <a:r>
              <a:rPr lang="es-ES_tradnl" altLang="de-DE" sz="1800" dirty="0"/>
              <a:t>Ejemplo: </a:t>
            </a:r>
            <a:r>
              <a:rPr lang="es-ES_tradnl" altLang="de-DE" sz="1800" b="0" dirty="0"/>
              <a:t>Karen está convencida de que alguien irrumpió en su piso.</a:t>
            </a:r>
            <a:endParaRPr lang="es-ES_tradnl" altLang="de-DE" sz="1800" dirty="0"/>
          </a:p>
          <a:p>
            <a:pPr marL="180000" eaLnBrk="1" hangingPunct="1">
              <a:spcBef>
                <a:spcPts val="1200"/>
              </a:spcBef>
              <a:buClrTx/>
              <a:buSzTx/>
            </a:pPr>
            <a:r>
              <a:rPr lang="es-ES_tradnl" altLang="de-DE" sz="1800" dirty="0"/>
              <a:t>Trasfondo histórico: </a:t>
            </a:r>
            <a:r>
              <a:rPr lang="es-ES_tradnl" altLang="de-DE" sz="1800" b="0" dirty="0"/>
              <a:t>Cuando llega a casa del trabajo la puerta no está cerrada con llave y la puerta del recibidor está abierta. Además se ha sentido observada esta mañana en la calle. Karen está a punto de llamar a la policía e informar de un robo y citar las características del supuesto perseguidor.</a:t>
            </a:r>
            <a:endParaRPr lang="es-ES_tradnl" altLang="de-DE" sz="1800" dirty="0"/>
          </a:p>
          <a:p>
            <a:pPr marL="180000" eaLnBrk="1" hangingPunct="1">
              <a:spcBef>
                <a:spcPts val="1200"/>
              </a:spcBef>
              <a:buClrTx/>
              <a:buSzTx/>
            </a:pPr>
            <a:r>
              <a:rPr lang="es-ES_tradnl" altLang="de-DE" sz="1800" dirty="0"/>
              <a:t>Pero: </a:t>
            </a:r>
            <a:r>
              <a:rPr lang="es-ES_tradnl" altLang="de-DE" sz="1800" b="0" dirty="0"/>
              <a:t>Karen repentinamente recuerda haberse dormido esta mañana y haber abandonado el piso de forma apresurada. Esta es la razón por la que olvidó cerrar la puerta del recibidor y cerrar con llave la puerta principal.</a:t>
            </a:r>
          </a:p>
          <a:p>
            <a:pPr eaLnBrk="1" hangingPunct="1">
              <a:lnSpc>
                <a:spcPct val="120000"/>
              </a:lnSpc>
              <a:spcBef>
                <a:spcPct val="0"/>
              </a:spcBef>
              <a:buClrTx/>
              <a:buSzTx/>
              <a:buFontTx/>
              <a:buNone/>
            </a:pPr>
            <a:endParaRPr lang="de-DE" altLang="de-DE" sz="1600" b="0" dirty="0"/>
          </a:p>
        </p:txBody>
      </p:sp>
      <p:sp>
        <p:nvSpPr>
          <p:cNvPr id="37891" name="Text Box 1035"/>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1250"/>
              </a:spcBef>
              <a:buClrTx/>
              <a:buFontTx/>
              <a:buNone/>
            </a:pPr>
            <a:r>
              <a:rPr lang="de-DE" altLang="de-DE" b="0" dirty="0">
                <a:solidFill>
                  <a:srgbClr val="D16349"/>
                </a:solidFill>
                <a:ea typeface="Times New Roman" charset="0"/>
                <a:cs typeface="Times New Roman" charset="0"/>
              </a:rPr>
              <a:t>¿Qué tiene esto que ver con psicosis?</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memoria y  exceso de </a:t>
            </a:r>
            <a:r>
              <a:rPr lang="en-US" altLang="de-DE" sz="1200" dirty="0" err="1">
                <a:solidFill>
                  <a:schemeClr val="tx2"/>
                </a:solidFill>
                <a:latin typeface="Verdana" pitchFamily="34" charset="0"/>
              </a:rPr>
              <a:t>confianza</a:t>
            </a:r>
            <a:r>
              <a:rPr lang="en-US" altLang="de-DE" sz="1200" dirty="0">
                <a:solidFill>
                  <a:schemeClr val="tx2"/>
                </a:solidFill>
                <a:latin typeface="Verdana" pitchFamily="34" charset="0"/>
              </a:rPr>
              <a:t>   </a:t>
            </a:r>
            <a:r>
              <a:rPr lang="en-US" altLang="de-DE" sz="1200" dirty="0">
                <a:solidFill>
                  <a:schemeClr val="tx2"/>
                </a:solidFill>
                <a:latin typeface="+mn-lt"/>
              </a:rPr>
              <a:t>8</a:t>
            </a:r>
            <a:r>
              <a:rPr lang="en-US" altLang="de-DE" sz="1200" b="1" dirty="0">
                <a:solidFill>
                  <a:schemeClr val="tx2"/>
                </a:solidFill>
                <a:latin typeface="+mn-lt"/>
              </a:rPr>
              <a:t>.37</a:t>
            </a:r>
          </a:p>
        </p:txBody>
      </p:sp>
    </p:spTree>
  </p:cSld>
  <p:clrMapOvr>
    <a:masterClrMapping/>
  </p:clrMapOvr>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Verdana"/>
        <a:ea typeface=""/>
        <a:cs typeface=""/>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2076</Words>
  <Application>Microsoft Office PowerPoint</Application>
  <PresentationFormat>Bildschirmpräsentation (4:3)</PresentationFormat>
  <Paragraphs>318</Paragraphs>
  <Slides>37</Slides>
  <Notes>34</Notes>
  <HiddenSlides>0</HiddenSlides>
  <MMClips>0</MMClips>
  <ScaleCrop>false</ScaleCrop>
  <HeadingPairs>
    <vt:vector size="8" baseType="variant">
      <vt:variant>
        <vt:lpstr>Verwendete Schriftarten</vt:lpstr>
      </vt:variant>
      <vt:variant>
        <vt:i4>10</vt:i4>
      </vt:variant>
      <vt:variant>
        <vt:lpstr>Design</vt:lpstr>
      </vt:variant>
      <vt:variant>
        <vt:i4>8</vt:i4>
      </vt:variant>
      <vt:variant>
        <vt:lpstr>Eingebettete OLE-Server</vt:lpstr>
      </vt:variant>
      <vt:variant>
        <vt:i4>1</vt:i4>
      </vt:variant>
      <vt:variant>
        <vt:lpstr>Folientitel</vt:lpstr>
      </vt:variant>
      <vt:variant>
        <vt:i4>37</vt:i4>
      </vt:variant>
    </vt:vector>
  </HeadingPairs>
  <TitlesOfParts>
    <vt:vector size="56" baseType="lpstr">
      <vt:lpstr>굴림</vt:lpstr>
      <vt:lpstr>ＭＳ Ｐゴシック</vt:lpstr>
      <vt:lpstr>Arial</vt:lpstr>
      <vt:lpstr>Courier New</vt:lpstr>
      <vt:lpstr>Georgia</vt:lpstr>
      <vt:lpstr>Lucida Sans Unicode</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2_Cronus</vt:lpstr>
      <vt:lpstr>3_Cronus</vt:lpstr>
      <vt:lpstr>Image</vt:lpstr>
      <vt:lpstr>PowerPoint-Präsentation</vt:lpstr>
      <vt:lpstr>PowerPoint-Präsentation</vt:lpstr>
      <vt:lpstr>PowerPoint-Präsentation</vt:lpstr>
      <vt:lpstr>PowerPoint-Präsentation</vt:lpstr>
      <vt:lpstr>PowerPoint-Präsentation</vt:lpstr>
      <vt:lpstr>Tarea 1</vt:lpstr>
      <vt:lpstr>PowerPoint-Präsentation</vt:lpstr>
      <vt:lpstr>El artista  ¿Qué viste? ¿Cómo de seguro estás? </vt:lpstr>
      <vt:lpstr>El artista</vt:lpstr>
      <vt:lpstr>¿Porqué hacemos esto?</vt:lpstr>
      <vt:lpstr>PowerPoint-Präsentation</vt:lpstr>
      <vt:lpstr>Tarea 2</vt:lpstr>
      <vt:lpstr>PowerPoint-Präsentation</vt:lpstr>
      <vt:lpstr>Lluvia de ideas</vt:lpstr>
      <vt:lpstr>Barbacoa  ¿Qué viste? ¿Cómo de seguro estás? </vt:lpstr>
      <vt:lpstr>Barbacoa</vt:lpstr>
      <vt:lpstr>PowerPoint-Präsentation</vt:lpstr>
      <vt:lpstr>PowerPoint-Präsentation</vt:lpstr>
      <vt:lpstr>Habitación infantil ¿Qué ves en la imagen? ¿Cómo de seguro estás? </vt:lpstr>
      <vt:lpstr>Habitación infantil</vt:lpstr>
      <vt:lpstr>PowerPoint-Präsentation</vt:lpstr>
      <vt:lpstr>PowerPoint-Präsentation</vt:lpstr>
      <vt:lpstr>Cocina  ¿Qué ves en la imagen? ¿Cómo de seguro estás? </vt:lpstr>
      <vt:lpstr>Cocina</vt:lpstr>
      <vt:lpstr>PowerPoint-Präsentation</vt:lpstr>
      <vt:lpstr>¿Cuál es la causa para los falsos recuerdos? </vt:lpstr>
      <vt:lpstr>Recuerdos falsos en la vida diaria</vt:lpstr>
      <vt:lpstr>Falsos recuerdos en el público general</vt:lpstr>
      <vt:lpstr>PowerPoint-Präsentation</vt:lpstr>
      <vt:lpstr>PowerPoint-Präsentation</vt:lpstr>
      <vt:lpstr>Claves de memoria en la vida diaria</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Nathalie Werkle</cp:lastModifiedBy>
  <cp:revision>696</cp:revision>
  <cp:lastPrinted>2010-08-18T10:38:38Z</cp:lastPrinted>
  <dcterms:created xsi:type="dcterms:W3CDTF">2010-08-11T09:19:42Z</dcterms:created>
  <dcterms:modified xsi:type="dcterms:W3CDTF">2017-09-18T09:28:36Z</dcterms:modified>
</cp:coreProperties>
</file>