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5" r:id="rId18"/>
    <p:sldId id="272" r:id="rId19"/>
    <p:sldId id="273" r:id="rId20"/>
    <p:sldId id="274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Verdana"/>
        <a:ea typeface="Verdana"/>
        <a:cs typeface="Verdana"/>
        <a:sym typeface="Verdana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Verdana"/>
        <a:ea typeface="Verdana"/>
        <a:cs typeface="Verdana"/>
        <a:sym typeface="Verdana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Verdana"/>
        <a:ea typeface="Verdana"/>
        <a:cs typeface="Verdana"/>
        <a:sym typeface="Verdana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Verdana"/>
        <a:ea typeface="Verdana"/>
        <a:cs typeface="Verdana"/>
        <a:sym typeface="Verdana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Verdana"/>
        <a:ea typeface="Verdana"/>
        <a:cs typeface="Verdana"/>
        <a:sym typeface="Verdana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Verdana"/>
        <a:ea typeface="Verdana"/>
        <a:cs typeface="Verdana"/>
        <a:sym typeface="Verdana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Verdana"/>
        <a:ea typeface="Verdana"/>
        <a:cs typeface="Verdana"/>
        <a:sym typeface="Verdana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Verdana"/>
        <a:ea typeface="Verdana"/>
        <a:cs typeface="Verdana"/>
        <a:sym typeface="Verdana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Verdana"/>
        <a:ea typeface="Verdana"/>
        <a:cs typeface="Verdana"/>
        <a:sym typeface="Verdan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thalie Werkle" initials="NW" lastIdx="2" clrIdx="0">
    <p:extLst>
      <p:ext uri="{19B8F6BF-5375-455C-9EA6-DF929625EA0E}">
        <p15:presenceInfo xmlns:p15="http://schemas.microsoft.com/office/powerpoint/2012/main" userId="Nathalie Werkl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Verdana"/>
          <a:ea typeface="Verdana"/>
          <a:cs typeface="Verdana"/>
        </a:font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AECDD"/>
          </a:solidFill>
        </a:fill>
      </a:tcStyle>
    </a:wholeTbl>
    <a:band2H>
      <a:tcTxStyle/>
      <a:tcStyle>
        <a:tcBdr/>
        <a:fill>
          <a:solidFill>
            <a:srgbClr val="E6F6EF"/>
          </a:solidFill>
        </a:fill>
      </a:tcStyle>
    </a:band2H>
    <a:firstCol>
      <a:tcTxStyle b="on" i="off">
        <a:font>
          <a:latin typeface="Verdana"/>
          <a:ea typeface="Verdana"/>
          <a:cs typeface="Verdana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Verdana"/>
          <a:ea typeface="Verdana"/>
          <a:cs typeface="Verdana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Verdana"/>
          <a:ea typeface="Verdana"/>
          <a:cs typeface="Verdana"/>
        </a:font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>
          <a:latin typeface="Verdana"/>
          <a:ea typeface="Verdana"/>
          <a:cs typeface="Verdana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>
          <a:latin typeface="Verdana"/>
          <a:ea typeface="Verdana"/>
          <a:cs typeface="Verdana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Verdana"/>
          <a:ea typeface="Verdana"/>
          <a:cs typeface="Verdana"/>
        </a:font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CCCE6"/>
          </a:solidFill>
        </a:fill>
      </a:tcStyle>
    </a:wholeTbl>
    <a:band2H>
      <a:tcTxStyle/>
      <a:tcStyle>
        <a:tcBdr/>
        <a:fill>
          <a:solidFill>
            <a:srgbClr val="E7E7F3"/>
          </a:solidFill>
        </a:fill>
      </a:tcStyle>
    </a:band2H>
    <a:firstCol>
      <a:tcTxStyle b="on" i="off">
        <a:font>
          <a:latin typeface="Verdana"/>
          <a:ea typeface="Verdana"/>
          <a:cs typeface="Verdana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Verdana"/>
          <a:ea typeface="Verdana"/>
          <a:cs typeface="Verdana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Verdana"/>
          <a:ea typeface="Verdana"/>
          <a:cs typeface="Verdan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>
          <a:latin typeface="Verdana"/>
          <a:ea typeface="Verdana"/>
          <a:cs typeface="Verdana"/>
        </a:font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>
          <a:latin typeface="Verdana"/>
          <a:ea typeface="Verdana"/>
          <a:cs typeface="Verdana"/>
        </a:font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Verdana"/>
          <a:ea typeface="Verdana"/>
          <a:cs typeface="Verdana"/>
        </a:font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Verdana"/>
          <a:ea typeface="Verdana"/>
          <a:cs typeface="Verdana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Verdana"/>
          <a:ea typeface="Verdana"/>
          <a:cs typeface="Verdana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Verdana"/>
          <a:ea typeface="Verdana"/>
          <a:cs typeface="Verdan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>
          <a:latin typeface="Verdana"/>
          <a:ea typeface="Verdana"/>
          <a:cs typeface="Verdan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Verdana"/>
          <a:ea typeface="Verdana"/>
          <a:cs typeface="Verdan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 snapToGrid="0" snapToObjects="1">
      <p:cViewPr varScale="1">
        <p:scale>
          <a:sx n="124" d="100"/>
          <a:sy n="124" d="100"/>
        </p:scale>
        <p:origin x="52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Shape 85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60" name="Shape 86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4189445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Arial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o del título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Texto del título</a:t>
            </a:r>
          </a:p>
        </p:txBody>
      </p:sp>
      <p:sp>
        <p:nvSpPr>
          <p:cNvPr id="14" name="Nivel de texto 1…"/>
          <p:cNvSpPr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ClrTx/>
              <a:buSzTx/>
              <a:buNone/>
            </a:lvl1pPr>
            <a:lvl2pPr marL="0" indent="457200" algn="ctr">
              <a:buClrTx/>
              <a:buSzTx/>
              <a:buNone/>
            </a:lvl2pPr>
            <a:lvl3pPr marL="0" indent="914400" algn="ctr">
              <a:buClrTx/>
              <a:buSzTx/>
              <a:buNone/>
            </a:lvl3pPr>
            <a:lvl4pPr marL="0" indent="1371600" algn="ctr">
              <a:buClrTx/>
              <a:buSzTx/>
              <a:buNone/>
            </a:lvl4pPr>
            <a:lvl5pPr marL="0" indent="1828800" algn="ctr">
              <a:buClrTx/>
              <a:buSzTx/>
              <a:buNone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5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o del título"/>
          <p:cNvSpPr>
            <a:spLocks noGrp="1"/>
          </p:cNvSpPr>
          <p:nvPr>
            <p:ph type="title"/>
          </p:nvPr>
        </p:nvSpPr>
        <p:spPr>
          <a:xfrm>
            <a:off x="0" y="188912"/>
            <a:ext cx="9144000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Texto del título</a:t>
            </a:r>
          </a:p>
        </p:txBody>
      </p:sp>
      <p:sp>
        <p:nvSpPr>
          <p:cNvPr id="23" name="Nivel de texto 1…"/>
          <p:cNvSpPr>
            <a:spLocks noGrp="1"/>
          </p:cNvSpPr>
          <p:nvPr>
            <p:ph type="body" idx="1"/>
          </p:nvPr>
        </p:nvSpPr>
        <p:spPr>
          <a:xfrm>
            <a:off x="0" y="1484312"/>
            <a:ext cx="9144000" cy="518477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4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o del título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cap="all"/>
            </a:lvl1pPr>
          </a:lstStyle>
          <a:p>
            <a:r>
              <a:t>Texto del título</a:t>
            </a:r>
          </a:p>
        </p:txBody>
      </p:sp>
      <p:sp>
        <p:nvSpPr>
          <p:cNvPr id="32" name="Nivel de texto 1…"/>
          <p:cNvSpPr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400"/>
              </a:spcBef>
              <a:buClrTx/>
              <a:buSzTx/>
              <a:buNone/>
              <a:defRPr sz="2000"/>
            </a:lvl1pPr>
            <a:lvl2pPr marL="0" indent="457200">
              <a:spcBef>
                <a:spcPts val="400"/>
              </a:spcBef>
              <a:buClrTx/>
              <a:buSzTx/>
              <a:buNone/>
              <a:defRPr sz="2000"/>
            </a:lvl2pPr>
            <a:lvl3pPr marL="0" indent="914400">
              <a:spcBef>
                <a:spcPts val="400"/>
              </a:spcBef>
              <a:buClrTx/>
              <a:buSzTx/>
              <a:buNone/>
              <a:defRPr sz="2000"/>
            </a:lvl3pPr>
            <a:lvl4pPr marL="0" indent="1371600">
              <a:spcBef>
                <a:spcPts val="400"/>
              </a:spcBef>
              <a:buClrTx/>
              <a:buSzTx/>
              <a:buNone/>
              <a:defRPr sz="2000"/>
            </a:lvl4pPr>
            <a:lvl5pPr marL="0" indent="1828800">
              <a:spcBef>
                <a:spcPts val="400"/>
              </a:spcBef>
              <a:buClrTx/>
              <a:buSzTx/>
              <a:buNone/>
              <a:defRPr sz="20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3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o del título"/>
          <p:cNvSpPr>
            <a:spLocks noGrp="1"/>
          </p:cNvSpPr>
          <p:nvPr>
            <p:ph type="title"/>
          </p:nvPr>
        </p:nvSpPr>
        <p:spPr>
          <a:xfrm>
            <a:off x="0" y="188912"/>
            <a:ext cx="9144000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Texto del título</a:t>
            </a:r>
          </a:p>
        </p:txBody>
      </p:sp>
      <p:sp>
        <p:nvSpPr>
          <p:cNvPr id="41" name="Nivel de texto 1…"/>
          <p:cNvSpPr>
            <a:spLocks noGrp="1"/>
          </p:cNvSpPr>
          <p:nvPr>
            <p:ph type="body" sz="half" idx="1"/>
          </p:nvPr>
        </p:nvSpPr>
        <p:spPr>
          <a:xfrm>
            <a:off x="0" y="1484312"/>
            <a:ext cx="4495800" cy="518477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2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o del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Texto del título</a:t>
            </a:r>
          </a:p>
        </p:txBody>
      </p:sp>
      <p:sp>
        <p:nvSpPr>
          <p:cNvPr id="50" name="Nivel de texto 1…"/>
          <p:cNvSpPr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500"/>
              </a:spcBef>
              <a:buClrTx/>
              <a:buSzTx/>
              <a:buNone/>
              <a:defRPr sz="2400" b="1"/>
            </a:lvl1pPr>
            <a:lvl2pPr marL="0" indent="457200">
              <a:spcBef>
                <a:spcPts val="500"/>
              </a:spcBef>
              <a:buClrTx/>
              <a:buSzTx/>
              <a:buNone/>
              <a:defRPr sz="2400" b="1"/>
            </a:lvl2pPr>
            <a:lvl3pPr marL="0" indent="914400">
              <a:spcBef>
                <a:spcPts val="500"/>
              </a:spcBef>
              <a:buClrTx/>
              <a:buSzTx/>
              <a:buNone/>
              <a:defRPr sz="2400" b="1"/>
            </a:lvl3pPr>
            <a:lvl4pPr marL="0" indent="1371600">
              <a:spcBef>
                <a:spcPts val="500"/>
              </a:spcBef>
              <a:buClrTx/>
              <a:buSzTx/>
              <a:buNone/>
              <a:defRPr sz="2400" b="1"/>
            </a:lvl4pPr>
            <a:lvl5pPr marL="0" indent="1828800">
              <a:spcBef>
                <a:spcPts val="500"/>
              </a:spcBef>
              <a:buClrTx/>
              <a:buSzTx/>
              <a:buNone/>
              <a:defRPr sz="2400" b="1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51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spcBef>
                <a:spcPts val="500"/>
              </a:spcBef>
              <a:buClrTx/>
              <a:buSzTx/>
              <a:buNone/>
              <a:defRPr sz="2400" b="1"/>
            </a:pPr>
            <a:endParaRPr/>
          </a:p>
        </p:txBody>
      </p:sp>
      <p:sp>
        <p:nvSpPr>
          <p:cNvPr id="52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o del título"/>
          <p:cNvSpPr>
            <a:spLocks noGrp="1"/>
          </p:cNvSpPr>
          <p:nvPr>
            <p:ph type="title"/>
          </p:nvPr>
        </p:nvSpPr>
        <p:spPr>
          <a:xfrm>
            <a:off x="0" y="188912"/>
            <a:ext cx="9144000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Texto del título</a:t>
            </a:r>
          </a:p>
        </p:txBody>
      </p:sp>
      <p:sp>
        <p:nvSpPr>
          <p:cNvPr id="60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o del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t>Texto del título</a:t>
            </a:r>
          </a:p>
        </p:txBody>
      </p:sp>
      <p:sp>
        <p:nvSpPr>
          <p:cNvPr id="75" name="Nivel de texto 1…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6" name="Textplatzhalter 3"/>
          <p:cNvSpPr>
            <a:spLocks noGrp="1"/>
          </p:cNvSpPr>
          <p:nvPr>
            <p:ph type="body" sz="half" idx="13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300"/>
              </a:spcBef>
              <a:buClrTx/>
              <a:buSzTx/>
              <a:buNone/>
              <a:defRPr sz="1400"/>
            </a:pPr>
            <a:endParaRPr/>
          </a:p>
        </p:txBody>
      </p:sp>
      <p:sp>
        <p:nvSpPr>
          <p:cNvPr id="77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o del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t>Texto del título</a:t>
            </a:r>
          </a:p>
        </p:txBody>
      </p:sp>
      <p:sp>
        <p:nvSpPr>
          <p:cNvPr id="85" name="Bildplatzhalter 2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86" name="Nivel de texto 1…"/>
          <p:cNvSpPr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ClrTx/>
              <a:buSzTx/>
              <a:buNone/>
              <a:defRPr sz="1400"/>
            </a:lvl1pPr>
            <a:lvl2pPr marL="0" indent="457200">
              <a:spcBef>
                <a:spcPts val="300"/>
              </a:spcBef>
              <a:buClrTx/>
              <a:buSzTx/>
              <a:buNone/>
              <a:defRPr sz="1400"/>
            </a:lvl2pPr>
            <a:lvl3pPr marL="0" indent="914400">
              <a:spcBef>
                <a:spcPts val="300"/>
              </a:spcBef>
              <a:buClrTx/>
              <a:buSzTx/>
              <a:buNone/>
              <a:defRPr sz="1400"/>
            </a:lvl3pPr>
            <a:lvl4pPr marL="0" indent="1371600">
              <a:spcBef>
                <a:spcPts val="300"/>
              </a:spcBef>
              <a:buClrTx/>
              <a:buSzTx/>
              <a:buNone/>
              <a:defRPr sz="1400"/>
            </a:lvl4pPr>
            <a:lvl5pPr marL="0" indent="1828800">
              <a:spcBef>
                <a:spcPts val="300"/>
              </a:spcBef>
              <a:buClrTx/>
              <a:buSzTx/>
              <a:buNone/>
              <a:defRPr sz="14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7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o del título"/>
          <p:cNvSpPr>
            <a:spLocks noGrp="1"/>
          </p:cNvSpPr>
          <p:nvPr>
            <p:ph type="title"/>
          </p:nvPr>
        </p:nvSpPr>
        <p:spPr>
          <a:xfrm>
            <a:off x="0" y="188912"/>
            <a:ext cx="9144000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Texto del título</a:t>
            </a:r>
          </a:p>
        </p:txBody>
      </p:sp>
      <p:sp>
        <p:nvSpPr>
          <p:cNvPr id="95" name="Nivel de texto 1…"/>
          <p:cNvSpPr>
            <a:spLocks noGrp="1"/>
          </p:cNvSpPr>
          <p:nvPr>
            <p:ph type="body" idx="1"/>
          </p:nvPr>
        </p:nvSpPr>
        <p:spPr>
          <a:xfrm>
            <a:off x="0" y="1484312"/>
            <a:ext cx="9144000" cy="518477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96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o del título"/>
          <p:cNvSpPr>
            <a:spLocks noGrp="1"/>
          </p:cNvSpPr>
          <p:nvPr>
            <p:ph type="title"/>
          </p:nvPr>
        </p:nvSpPr>
        <p:spPr>
          <a:xfrm>
            <a:off x="6858000" y="188912"/>
            <a:ext cx="2286000" cy="648017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Texto del título</a:t>
            </a:r>
          </a:p>
        </p:txBody>
      </p:sp>
      <p:sp>
        <p:nvSpPr>
          <p:cNvPr id="104" name="Nivel de texto 1…"/>
          <p:cNvSpPr>
            <a:spLocks noGrp="1"/>
          </p:cNvSpPr>
          <p:nvPr>
            <p:ph type="body" idx="1"/>
          </p:nvPr>
        </p:nvSpPr>
        <p:spPr>
          <a:xfrm>
            <a:off x="0" y="188912"/>
            <a:ext cx="6705600" cy="648017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05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00FF00"/>
              </a:gs>
              <a:gs pos="100000">
                <a:schemeClr val="accent1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113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00FF00"/>
              </a:gs>
              <a:gs pos="50000">
                <a:schemeClr val="accent1"/>
              </a:gs>
              <a:gs pos="100000">
                <a:srgbClr val="00FF00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114" name="Texto del título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Texto del título</a:t>
            </a:r>
          </a:p>
        </p:txBody>
      </p:sp>
      <p:sp>
        <p:nvSpPr>
          <p:cNvPr id="115" name="Nivel de texto 1…"/>
          <p:cNvSpPr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ClrTx/>
              <a:buSzTx/>
              <a:buNone/>
            </a:lvl1pPr>
            <a:lvl2pPr marL="0" indent="457200" algn="ctr">
              <a:buClrTx/>
              <a:buSzTx/>
              <a:buNone/>
            </a:lvl2pPr>
            <a:lvl3pPr marL="0" indent="914400" algn="ctr">
              <a:buClrTx/>
              <a:buSzTx/>
              <a:buNone/>
            </a:lvl3pPr>
            <a:lvl4pPr marL="0" indent="1371600" algn="ctr">
              <a:buClrTx/>
              <a:buSzTx/>
              <a:buNone/>
            </a:lvl4pPr>
            <a:lvl5pPr marL="0" indent="1828800" algn="ctr">
              <a:buClrTx/>
              <a:buSzTx/>
              <a:buNone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16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00FF00"/>
              </a:gs>
              <a:gs pos="100000">
                <a:schemeClr val="accent1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124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00FF00"/>
              </a:gs>
              <a:gs pos="50000">
                <a:schemeClr val="accent1"/>
              </a:gs>
              <a:gs pos="100000">
                <a:srgbClr val="00FF00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125" name="Texto del título"/>
          <p:cNvSpPr>
            <a:spLocks noGrp="1"/>
          </p:cNvSpPr>
          <p:nvPr>
            <p:ph type="title"/>
          </p:nvPr>
        </p:nvSpPr>
        <p:spPr>
          <a:xfrm>
            <a:off x="0" y="188912"/>
            <a:ext cx="9144000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Texto del título</a:t>
            </a:r>
          </a:p>
        </p:txBody>
      </p:sp>
      <p:sp>
        <p:nvSpPr>
          <p:cNvPr id="126" name="Nivel de texto 1…"/>
          <p:cNvSpPr>
            <a:spLocks noGrp="1"/>
          </p:cNvSpPr>
          <p:nvPr>
            <p:ph type="body" idx="1"/>
          </p:nvPr>
        </p:nvSpPr>
        <p:spPr>
          <a:xfrm>
            <a:off x="0" y="1484312"/>
            <a:ext cx="9144000" cy="518477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27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00FF00"/>
              </a:gs>
              <a:gs pos="100000">
                <a:schemeClr val="accent1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135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00FF00"/>
              </a:gs>
              <a:gs pos="50000">
                <a:schemeClr val="accent1"/>
              </a:gs>
              <a:gs pos="100000">
                <a:srgbClr val="00FF00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136" name="Texto del título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cap="all"/>
            </a:lvl1pPr>
          </a:lstStyle>
          <a:p>
            <a:r>
              <a:t>Texto del título</a:t>
            </a:r>
          </a:p>
        </p:txBody>
      </p:sp>
      <p:sp>
        <p:nvSpPr>
          <p:cNvPr id="137" name="Nivel de texto 1…"/>
          <p:cNvSpPr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400"/>
              </a:spcBef>
              <a:buClrTx/>
              <a:buSzTx/>
              <a:buNone/>
              <a:defRPr sz="2000"/>
            </a:lvl1pPr>
            <a:lvl2pPr marL="0" indent="457200">
              <a:spcBef>
                <a:spcPts val="400"/>
              </a:spcBef>
              <a:buClrTx/>
              <a:buSzTx/>
              <a:buNone/>
              <a:defRPr sz="2000"/>
            </a:lvl2pPr>
            <a:lvl3pPr marL="0" indent="914400">
              <a:spcBef>
                <a:spcPts val="400"/>
              </a:spcBef>
              <a:buClrTx/>
              <a:buSzTx/>
              <a:buNone/>
              <a:defRPr sz="2000"/>
            </a:lvl3pPr>
            <a:lvl4pPr marL="0" indent="1371600">
              <a:spcBef>
                <a:spcPts val="400"/>
              </a:spcBef>
              <a:buClrTx/>
              <a:buSzTx/>
              <a:buNone/>
              <a:defRPr sz="2000"/>
            </a:lvl4pPr>
            <a:lvl5pPr marL="0" indent="1828800">
              <a:spcBef>
                <a:spcPts val="400"/>
              </a:spcBef>
              <a:buClrTx/>
              <a:buSzTx/>
              <a:buNone/>
              <a:defRPr sz="20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8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00FF00"/>
              </a:gs>
              <a:gs pos="100000">
                <a:schemeClr val="accent1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146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00FF00"/>
              </a:gs>
              <a:gs pos="50000">
                <a:schemeClr val="accent1"/>
              </a:gs>
              <a:gs pos="100000">
                <a:srgbClr val="00FF00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147" name="Texto del título"/>
          <p:cNvSpPr>
            <a:spLocks noGrp="1"/>
          </p:cNvSpPr>
          <p:nvPr>
            <p:ph type="title"/>
          </p:nvPr>
        </p:nvSpPr>
        <p:spPr>
          <a:xfrm>
            <a:off x="0" y="188912"/>
            <a:ext cx="9144000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Texto del título</a:t>
            </a:r>
          </a:p>
        </p:txBody>
      </p:sp>
      <p:sp>
        <p:nvSpPr>
          <p:cNvPr id="148" name="Nivel de texto 1…"/>
          <p:cNvSpPr>
            <a:spLocks noGrp="1"/>
          </p:cNvSpPr>
          <p:nvPr>
            <p:ph type="body" sz="half" idx="1"/>
          </p:nvPr>
        </p:nvSpPr>
        <p:spPr>
          <a:xfrm>
            <a:off x="0" y="1484312"/>
            <a:ext cx="4495800" cy="518477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49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00FF00"/>
              </a:gs>
              <a:gs pos="100000">
                <a:schemeClr val="accent1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157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00FF00"/>
              </a:gs>
              <a:gs pos="50000">
                <a:schemeClr val="accent1"/>
              </a:gs>
              <a:gs pos="100000">
                <a:srgbClr val="00FF00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158" name="Texto del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Texto del título</a:t>
            </a:r>
          </a:p>
        </p:txBody>
      </p:sp>
      <p:sp>
        <p:nvSpPr>
          <p:cNvPr id="159" name="Nivel de texto 1…"/>
          <p:cNvSpPr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500"/>
              </a:spcBef>
              <a:buClrTx/>
              <a:buSzTx/>
              <a:buNone/>
              <a:defRPr sz="2400" b="1"/>
            </a:lvl1pPr>
            <a:lvl2pPr marL="0" indent="457200">
              <a:spcBef>
                <a:spcPts val="500"/>
              </a:spcBef>
              <a:buClrTx/>
              <a:buSzTx/>
              <a:buNone/>
              <a:defRPr sz="2400" b="1"/>
            </a:lvl2pPr>
            <a:lvl3pPr marL="0" indent="914400">
              <a:spcBef>
                <a:spcPts val="500"/>
              </a:spcBef>
              <a:buClrTx/>
              <a:buSzTx/>
              <a:buNone/>
              <a:defRPr sz="2400" b="1"/>
            </a:lvl3pPr>
            <a:lvl4pPr marL="0" indent="1371600">
              <a:spcBef>
                <a:spcPts val="500"/>
              </a:spcBef>
              <a:buClrTx/>
              <a:buSzTx/>
              <a:buNone/>
              <a:defRPr sz="2400" b="1"/>
            </a:lvl4pPr>
            <a:lvl5pPr marL="0" indent="1828800">
              <a:spcBef>
                <a:spcPts val="500"/>
              </a:spcBef>
              <a:buClrTx/>
              <a:buSzTx/>
              <a:buNone/>
              <a:defRPr sz="2400" b="1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60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spcBef>
                <a:spcPts val="500"/>
              </a:spcBef>
              <a:buClrTx/>
              <a:buSzTx/>
              <a:buNone/>
              <a:defRPr sz="2400" b="1"/>
            </a:pPr>
            <a:endParaRPr/>
          </a:p>
        </p:txBody>
      </p:sp>
      <p:sp>
        <p:nvSpPr>
          <p:cNvPr id="161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00FF00"/>
              </a:gs>
              <a:gs pos="100000">
                <a:schemeClr val="accent1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169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00FF00"/>
              </a:gs>
              <a:gs pos="50000">
                <a:schemeClr val="accent1"/>
              </a:gs>
              <a:gs pos="100000">
                <a:srgbClr val="00FF00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170" name="Texto del título"/>
          <p:cNvSpPr>
            <a:spLocks noGrp="1"/>
          </p:cNvSpPr>
          <p:nvPr>
            <p:ph type="title"/>
          </p:nvPr>
        </p:nvSpPr>
        <p:spPr>
          <a:xfrm>
            <a:off x="0" y="188912"/>
            <a:ext cx="9144000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Texto del título</a:t>
            </a:r>
          </a:p>
        </p:txBody>
      </p:sp>
      <p:sp>
        <p:nvSpPr>
          <p:cNvPr id="171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00FF00"/>
              </a:gs>
              <a:gs pos="100000">
                <a:schemeClr val="accent1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179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00FF00"/>
              </a:gs>
              <a:gs pos="50000">
                <a:schemeClr val="accent1"/>
              </a:gs>
              <a:gs pos="100000">
                <a:srgbClr val="00FF00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180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00FF00"/>
              </a:gs>
              <a:gs pos="100000">
                <a:schemeClr val="accent1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188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00FF00"/>
              </a:gs>
              <a:gs pos="50000">
                <a:schemeClr val="accent1"/>
              </a:gs>
              <a:gs pos="100000">
                <a:srgbClr val="00FF00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189" name="Texto del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t>Texto del título</a:t>
            </a:r>
          </a:p>
        </p:txBody>
      </p:sp>
      <p:sp>
        <p:nvSpPr>
          <p:cNvPr id="190" name="Nivel de texto 1…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91" name="Textplatzhalter 3"/>
          <p:cNvSpPr>
            <a:spLocks noGrp="1"/>
          </p:cNvSpPr>
          <p:nvPr>
            <p:ph type="body" sz="half" idx="13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300"/>
              </a:spcBef>
              <a:buClrTx/>
              <a:buSzTx/>
              <a:buNone/>
              <a:defRPr sz="1400"/>
            </a:pPr>
            <a:endParaRPr/>
          </a:p>
        </p:txBody>
      </p:sp>
      <p:sp>
        <p:nvSpPr>
          <p:cNvPr id="192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00FF00"/>
              </a:gs>
              <a:gs pos="100000">
                <a:schemeClr val="accent1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200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00FF00"/>
              </a:gs>
              <a:gs pos="50000">
                <a:schemeClr val="accent1"/>
              </a:gs>
              <a:gs pos="100000">
                <a:srgbClr val="00FF00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201" name="Texto del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t>Texto del título</a:t>
            </a:r>
          </a:p>
        </p:txBody>
      </p:sp>
      <p:sp>
        <p:nvSpPr>
          <p:cNvPr id="202" name="Bildplatzhalter 2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03" name="Nivel de texto 1…"/>
          <p:cNvSpPr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ClrTx/>
              <a:buSzTx/>
              <a:buNone/>
              <a:defRPr sz="1400"/>
            </a:lvl1pPr>
            <a:lvl2pPr marL="0" indent="457200">
              <a:spcBef>
                <a:spcPts val="300"/>
              </a:spcBef>
              <a:buClrTx/>
              <a:buSzTx/>
              <a:buNone/>
              <a:defRPr sz="1400"/>
            </a:lvl2pPr>
            <a:lvl3pPr marL="0" indent="914400">
              <a:spcBef>
                <a:spcPts val="300"/>
              </a:spcBef>
              <a:buClrTx/>
              <a:buSzTx/>
              <a:buNone/>
              <a:defRPr sz="1400"/>
            </a:lvl3pPr>
            <a:lvl4pPr marL="0" indent="1371600">
              <a:spcBef>
                <a:spcPts val="300"/>
              </a:spcBef>
              <a:buClrTx/>
              <a:buSzTx/>
              <a:buNone/>
              <a:defRPr sz="1400"/>
            </a:lvl4pPr>
            <a:lvl5pPr marL="0" indent="1828800">
              <a:spcBef>
                <a:spcPts val="300"/>
              </a:spcBef>
              <a:buClrTx/>
              <a:buSzTx/>
              <a:buNone/>
              <a:defRPr sz="14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04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00FF00"/>
              </a:gs>
              <a:gs pos="100000">
                <a:schemeClr val="accent1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212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00FF00"/>
              </a:gs>
              <a:gs pos="50000">
                <a:schemeClr val="accent1"/>
              </a:gs>
              <a:gs pos="100000">
                <a:srgbClr val="00FF00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213" name="Texto del título"/>
          <p:cNvSpPr>
            <a:spLocks noGrp="1"/>
          </p:cNvSpPr>
          <p:nvPr>
            <p:ph type="title"/>
          </p:nvPr>
        </p:nvSpPr>
        <p:spPr>
          <a:xfrm>
            <a:off x="0" y="188912"/>
            <a:ext cx="9144000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Texto del título</a:t>
            </a:r>
          </a:p>
        </p:txBody>
      </p:sp>
      <p:sp>
        <p:nvSpPr>
          <p:cNvPr id="214" name="Nivel de texto 1…"/>
          <p:cNvSpPr>
            <a:spLocks noGrp="1"/>
          </p:cNvSpPr>
          <p:nvPr>
            <p:ph type="body" idx="1"/>
          </p:nvPr>
        </p:nvSpPr>
        <p:spPr>
          <a:xfrm>
            <a:off x="0" y="1484312"/>
            <a:ext cx="9144000" cy="518477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15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00FF00"/>
              </a:gs>
              <a:gs pos="100000">
                <a:schemeClr val="accent1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223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00FF00"/>
              </a:gs>
              <a:gs pos="50000">
                <a:schemeClr val="accent1"/>
              </a:gs>
              <a:gs pos="100000">
                <a:srgbClr val="00FF00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224" name="Texto del título"/>
          <p:cNvSpPr>
            <a:spLocks noGrp="1"/>
          </p:cNvSpPr>
          <p:nvPr>
            <p:ph type="title"/>
          </p:nvPr>
        </p:nvSpPr>
        <p:spPr>
          <a:xfrm>
            <a:off x="6858000" y="188912"/>
            <a:ext cx="2286000" cy="648017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Texto del título</a:t>
            </a:r>
          </a:p>
        </p:txBody>
      </p:sp>
      <p:sp>
        <p:nvSpPr>
          <p:cNvPr id="225" name="Nivel de texto 1…"/>
          <p:cNvSpPr>
            <a:spLocks noGrp="1"/>
          </p:cNvSpPr>
          <p:nvPr>
            <p:ph type="body" idx="1"/>
          </p:nvPr>
        </p:nvSpPr>
        <p:spPr>
          <a:xfrm>
            <a:off x="0" y="188912"/>
            <a:ext cx="6705600" cy="648017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26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95773C"/>
              </a:gs>
              <a:gs pos="100000">
                <a:srgbClr val="FFCC66"/>
              </a:gs>
            </a:gsLst>
            <a:lin ang="189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234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FFCC66"/>
              </a:gs>
              <a:gs pos="100000">
                <a:srgbClr val="A58442"/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235" name="Texto del título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Texto del título</a:t>
            </a:r>
          </a:p>
        </p:txBody>
      </p:sp>
      <p:sp>
        <p:nvSpPr>
          <p:cNvPr id="236" name="Nivel de texto 1…"/>
          <p:cNvSpPr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ClrTx/>
              <a:buSzTx/>
              <a:buNone/>
            </a:lvl1pPr>
            <a:lvl2pPr marL="0" indent="457200" algn="ctr">
              <a:buClrTx/>
              <a:buSzTx/>
              <a:buNone/>
            </a:lvl2pPr>
            <a:lvl3pPr marL="0" indent="914400" algn="ctr">
              <a:buClrTx/>
              <a:buSzTx/>
              <a:buNone/>
            </a:lvl3pPr>
            <a:lvl4pPr marL="0" indent="1371600" algn="ctr">
              <a:buClrTx/>
              <a:buSzTx/>
              <a:buNone/>
            </a:lvl4pPr>
            <a:lvl5pPr marL="0" indent="1828800" algn="ctr">
              <a:buClrTx/>
              <a:buSzTx/>
              <a:buNone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37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95773C"/>
              </a:gs>
              <a:gs pos="100000">
                <a:srgbClr val="FFCC66"/>
              </a:gs>
            </a:gsLst>
            <a:lin ang="189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245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FFCC66"/>
              </a:gs>
              <a:gs pos="100000">
                <a:srgbClr val="A58442"/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246" name="Texto del título"/>
          <p:cNvSpPr>
            <a:spLocks noGrp="1"/>
          </p:cNvSpPr>
          <p:nvPr>
            <p:ph type="title"/>
          </p:nvPr>
        </p:nvSpPr>
        <p:spPr>
          <a:xfrm>
            <a:off x="0" y="260350"/>
            <a:ext cx="91440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Texto del título</a:t>
            </a:r>
          </a:p>
        </p:txBody>
      </p:sp>
      <p:sp>
        <p:nvSpPr>
          <p:cNvPr id="247" name="Nivel de texto 1…"/>
          <p:cNvSpPr>
            <a:spLocks noGrp="1"/>
          </p:cNvSpPr>
          <p:nvPr>
            <p:ph type="body" idx="1"/>
          </p:nvPr>
        </p:nvSpPr>
        <p:spPr>
          <a:xfrm>
            <a:off x="0" y="1484312"/>
            <a:ext cx="9144000" cy="518477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48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95773C"/>
              </a:gs>
              <a:gs pos="100000">
                <a:srgbClr val="FFCC66"/>
              </a:gs>
            </a:gsLst>
            <a:lin ang="189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256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FFCC66"/>
              </a:gs>
              <a:gs pos="100000">
                <a:srgbClr val="A58442"/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257" name="Texto del título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cap="all"/>
            </a:lvl1pPr>
          </a:lstStyle>
          <a:p>
            <a:r>
              <a:t>Texto del título</a:t>
            </a:r>
          </a:p>
        </p:txBody>
      </p:sp>
      <p:sp>
        <p:nvSpPr>
          <p:cNvPr id="258" name="Nivel de texto 1…"/>
          <p:cNvSpPr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400"/>
              </a:spcBef>
              <a:buClrTx/>
              <a:buSzTx/>
              <a:buNone/>
              <a:defRPr sz="2000"/>
            </a:lvl1pPr>
            <a:lvl2pPr marL="0" indent="457200">
              <a:spcBef>
                <a:spcPts val="400"/>
              </a:spcBef>
              <a:buClrTx/>
              <a:buSzTx/>
              <a:buNone/>
              <a:defRPr sz="2000"/>
            </a:lvl2pPr>
            <a:lvl3pPr marL="0" indent="914400">
              <a:spcBef>
                <a:spcPts val="400"/>
              </a:spcBef>
              <a:buClrTx/>
              <a:buSzTx/>
              <a:buNone/>
              <a:defRPr sz="2000"/>
            </a:lvl3pPr>
            <a:lvl4pPr marL="0" indent="1371600">
              <a:spcBef>
                <a:spcPts val="400"/>
              </a:spcBef>
              <a:buClrTx/>
              <a:buSzTx/>
              <a:buNone/>
              <a:defRPr sz="2000"/>
            </a:lvl4pPr>
            <a:lvl5pPr marL="0" indent="1828800">
              <a:spcBef>
                <a:spcPts val="400"/>
              </a:spcBef>
              <a:buClrTx/>
              <a:buSzTx/>
              <a:buNone/>
              <a:defRPr sz="20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59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95773C"/>
              </a:gs>
              <a:gs pos="100000">
                <a:srgbClr val="FFCC66"/>
              </a:gs>
            </a:gsLst>
            <a:lin ang="189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267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FFCC66"/>
              </a:gs>
              <a:gs pos="100000">
                <a:srgbClr val="A58442"/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268" name="Texto del título"/>
          <p:cNvSpPr>
            <a:spLocks noGrp="1"/>
          </p:cNvSpPr>
          <p:nvPr>
            <p:ph type="title"/>
          </p:nvPr>
        </p:nvSpPr>
        <p:spPr>
          <a:xfrm>
            <a:off x="0" y="260350"/>
            <a:ext cx="91440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Texto del título</a:t>
            </a:r>
          </a:p>
        </p:txBody>
      </p:sp>
      <p:sp>
        <p:nvSpPr>
          <p:cNvPr id="269" name="Nivel de texto 1…"/>
          <p:cNvSpPr>
            <a:spLocks noGrp="1"/>
          </p:cNvSpPr>
          <p:nvPr>
            <p:ph type="body" sz="half" idx="1"/>
          </p:nvPr>
        </p:nvSpPr>
        <p:spPr>
          <a:xfrm>
            <a:off x="0" y="1484312"/>
            <a:ext cx="4495800" cy="518477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70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95773C"/>
              </a:gs>
              <a:gs pos="100000">
                <a:srgbClr val="FFCC66"/>
              </a:gs>
            </a:gsLst>
            <a:lin ang="189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278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FFCC66"/>
              </a:gs>
              <a:gs pos="100000">
                <a:srgbClr val="A58442"/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279" name="Texto del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Texto del título</a:t>
            </a:r>
          </a:p>
        </p:txBody>
      </p:sp>
      <p:sp>
        <p:nvSpPr>
          <p:cNvPr id="280" name="Nivel de texto 1…"/>
          <p:cNvSpPr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500"/>
              </a:spcBef>
              <a:buClrTx/>
              <a:buSzTx/>
              <a:buNone/>
              <a:defRPr sz="2400" b="1"/>
            </a:lvl1pPr>
            <a:lvl2pPr marL="0" indent="457200">
              <a:spcBef>
                <a:spcPts val="500"/>
              </a:spcBef>
              <a:buClrTx/>
              <a:buSzTx/>
              <a:buNone/>
              <a:defRPr sz="2400" b="1"/>
            </a:lvl2pPr>
            <a:lvl3pPr marL="0" indent="914400">
              <a:spcBef>
                <a:spcPts val="500"/>
              </a:spcBef>
              <a:buClrTx/>
              <a:buSzTx/>
              <a:buNone/>
              <a:defRPr sz="2400" b="1"/>
            </a:lvl3pPr>
            <a:lvl4pPr marL="0" indent="1371600">
              <a:spcBef>
                <a:spcPts val="500"/>
              </a:spcBef>
              <a:buClrTx/>
              <a:buSzTx/>
              <a:buNone/>
              <a:defRPr sz="2400" b="1"/>
            </a:lvl4pPr>
            <a:lvl5pPr marL="0" indent="1828800">
              <a:spcBef>
                <a:spcPts val="500"/>
              </a:spcBef>
              <a:buClrTx/>
              <a:buSzTx/>
              <a:buNone/>
              <a:defRPr sz="2400" b="1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81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spcBef>
                <a:spcPts val="500"/>
              </a:spcBef>
              <a:buClrTx/>
              <a:buSzTx/>
              <a:buNone/>
              <a:defRPr sz="2400" b="1"/>
            </a:pPr>
            <a:endParaRPr/>
          </a:p>
        </p:txBody>
      </p:sp>
      <p:sp>
        <p:nvSpPr>
          <p:cNvPr id="282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95773C"/>
              </a:gs>
              <a:gs pos="100000">
                <a:srgbClr val="FFCC66"/>
              </a:gs>
            </a:gsLst>
            <a:lin ang="189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290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FFCC66"/>
              </a:gs>
              <a:gs pos="100000">
                <a:srgbClr val="A58442"/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291" name="Texto del título"/>
          <p:cNvSpPr>
            <a:spLocks noGrp="1"/>
          </p:cNvSpPr>
          <p:nvPr>
            <p:ph type="title"/>
          </p:nvPr>
        </p:nvSpPr>
        <p:spPr>
          <a:xfrm>
            <a:off x="0" y="260350"/>
            <a:ext cx="91440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Texto del título</a:t>
            </a:r>
          </a:p>
        </p:txBody>
      </p:sp>
      <p:sp>
        <p:nvSpPr>
          <p:cNvPr id="292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95773C"/>
              </a:gs>
              <a:gs pos="100000">
                <a:srgbClr val="FFCC66"/>
              </a:gs>
            </a:gsLst>
            <a:lin ang="189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300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FFCC66"/>
              </a:gs>
              <a:gs pos="100000">
                <a:srgbClr val="A58442"/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301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95773C"/>
              </a:gs>
              <a:gs pos="100000">
                <a:srgbClr val="FFCC66"/>
              </a:gs>
            </a:gsLst>
            <a:lin ang="189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309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FFCC66"/>
              </a:gs>
              <a:gs pos="100000">
                <a:srgbClr val="A58442"/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310" name="Texto del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t>Texto del título</a:t>
            </a:r>
          </a:p>
        </p:txBody>
      </p:sp>
      <p:sp>
        <p:nvSpPr>
          <p:cNvPr id="311" name="Nivel de texto 1…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12" name="Textplatzhalter 3"/>
          <p:cNvSpPr>
            <a:spLocks noGrp="1"/>
          </p:cNvSpPr>
          <p:nvPr>
            <p:ph type="body" sz="half" idx="13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300"/>
              </a:spcBef>
              <a:buClrTx/>
              <a:buSzTx/>
              <a:buNone/>
              <a:defRPr sz="1400"/>
            </a:pPr>
            <a:endParaRPr/>
          </a:p>
        </p:txBody>
      </p:sp>
      <p:sp>
        <p:nvSpPr>
          <p:cNvPr id="313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95773C"/>
              </a:gs>
              <a:gs pos="100000">
                <a:srgbClr val="FFCC66"/>
              </a:gs>
            </a:gsLst>
            <a:lin ang="189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321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FFCC66"/>
              </a:gs>
              <a:gs pos="100000">
                <a:srgbClr val="A58442"/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322" name="Texto del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t>Texto del título</a:t>
            </a:r>
          </a:p>
        </p:txBody>
      </p:sp>
      <p:sp>
        <p:nvSpPr>
          <p:cNvPr id="323" name="Bildplatzhalter 2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24" name="Nivel de texto 1…"/>
          <p:cNvSpPr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ClrTx/>
              <a:buSzTx/>
              <a:buNone/>
              <a:defRPr sz="1400"/>
            </a:lvl1pPr>
            <a:lvl2pPr marL="0" indent="457200">
              <a:spcBef>
                <a:spcPts val="300"/>
              </a:spcBef>
              <a:buClrTx/>
              <a:buSzTx/>
              <a:buNone/>
              <a:defRPr sz="1400"/>
            </a:lvl2pPr>
            <a:lvl3pPr marL="0" indent="914400">
              <a:spcBef>
                <a:spcPts val="300"/>
              </a:spcBef>
              <a:buClrTx/>
              <a:buSzTx/>
              <a:buNone/>
              <a:defRPr sz="1400"/>
            </a:lvl3pPr>
            <a:lvl4pPr marL="0" indent="1371600">
              <a:spcBef>
                <a:spcPts val="300"/>
              </a:spcBef>
              <a:buClrTx/>
              <a:buSzTx/>
              <a:buNone/>
              <a:defRPr sz="1400"/>
            </a:lvl4pPr>
            <a:lvl5pPr marL="0" indent="1828800">
              <a:spcBef>
                <a:spcPts val="300"/>
              </a:spcBef>
              <a:buClrTx/>
              <a:buSzTx/>
              <a:buNone/>
              <a:defRPr sz="14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25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95773C"/>
              </a:gs>
              <a:gs pos="100000">
                <a:srgbClr val="FFCC66"/>
              </a:gs>
            </a:gsLst>
            <a:lin ang="189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333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FFCC66"/>
              </a:gs>
              <a:gs pos="100000">
                <a:srgbClr val="A58442"/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334" name="Texto del título"/>
          <p:cNvSpPr>
            <a:spLocks noGrp="1"/>
          </p:cNvSpPr>
          <p:nvPr>
            <p:ph type="title"/>
          </p:nvPr>
        </p:nvSpPr>
        <p:spPr>
          <a:xfrm>
            <a:off x="0" y="260350"/>
            <a:ext cx="91440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35" name="Nivel de texto 1…"/>
          <p:cNvSpPr>
            <a:spLocks noGrp="1"/>
          </p:cNvSpPr>
          <p:nvPr>
            <p:ph type="body" idx="1"/>
          </p:nvPr>
        </p:nvSpPr>
        <p:spPr>
          <a:xfrm>
            <a:off x="0" y="1484312"/>
            <a:ext cx="9144000" cy="518477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36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95773C"/>
              </a:gs>
              <a:gs pos="100000">
                <a:srgbClr val="FFCC66"/>
              </a:gs>
            </a:gsLst>
            <a:lin ang="189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344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FFCC66"/>
              </a:gs>
              <a:gs pos="100000">
                <a:srgbClr val="A58442"/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345" name="Texto del título"/>
          <p:cNvSpPr>
            <a:spLocks noGrp="1"/>
          </p:cNvSpPr>
          <p:nvPr>
            <p:ph type="title"/>
          </p:nvPr>
        </p:nvSpPr>
        <p:spPr>
          <a:xfrm>
            <a:off x="6858000" y="260350"/>
            <a:ext cx="2286000" cy="640873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46" name="Nivel de texto 1…"/>
          <p:cNvSpPr>
            <a:spLocks noGrp="1"/>
          </p:cNvSpPr>
          <p:nvPr>
            <p:ph type="body" idx="1"/>
          </p:nvPr>
        </p:nvSpPr>
        <p:spPr>
          <a:xfrm>
            <a:off x="0" y="260350"/>
            <a:ext cx="6705600" cy="640873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47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355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339966"/>
              </a:gs>
              <a:gs pos="100000">
                <a:srgbClr val="ADD6C1"/>
              </a:gs>
            </a:gsLst>
            <a:lin ang="189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356" name="Texto del título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57" name="Nivel de texto 1…"/>
          <p:cNvSpPr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ClrTx/>
              <a:buSzTx/>
              <a:buNone/>
            </a:lvl1pPr>
            <a:lvl2pPr marL="0" indent="457200" algn="ctr">
              <a:buClrTx/>
              <a:buSzTx/>
              <a:buNone/>
            </a:lvl2pPr>
            <a:lvl3pPr marL="0" indent="914400" algn="ctr">
              <a:buClrTx/>
              <a:buSzTx/>
              <a:buNone/>
            </a:lvl3pPr>
            <a:lvl4pPr marL="0" indent="1371600" algn="ctr">
              <a:buClrTx/>
              <a:buSzTx/>
              <a:buNone/>
            </a:lvl4pPr>
            <a:lvl5pPr marL="0" indent="1828800" algn="ctr">
              <a:buClrTx/>
              <a:buSzTx/>
              <a:buNone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58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366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339966"/>
              </a:gs>
              <a:gs pos="100000">
                <a:srgbClr val="ADD6C1"/>
              </a:gs>
            </a:gsLst>
            <a:lin ang="189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367" name="Texto del título"/>
          <p:cNvSpPr>
            <a:spLocks noGrp="1"/>
          </p:cNvSpPr>
          <p:nvPr>
            <p:ph type="title"/>
          </p:nvPr>
        </p:nvSpPr>
        <p:spPr>
          <a:xfrm>
            <a:off x="0" y="260350"/>
            <a:ext cx="91440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68" name="Nivel de texto 1…"/>
          <p:cNvSpPr>
            <a:spLocks noGrp="1"/>
          </p:cNvSpPr>
          <p:nvPr>
            <p:ph type="body" idx="1"/>
          </p:nvPr>
        </p:nvSpPr>
        <p:spPr>
          <a:xfrm>
            <a:off x="0" y="1484312"/>
            <a:ext cx="9144000" cy="518477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69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377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339966"/>
              </a:gs>
              <a:gs pos="100000">
                <a:srgbClr val="ADD6C1"/>
              </a:gs>
            </a:gsLst>
            <a:lin ang="189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378" name="Texto del título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cap="all"/>
            </a:lvl1pPr>
          </a:lstStyle>
          <a:p>
            <a:r>
              <a:t>Texto del título</a:t>
            </a:r>
          </a:p>
        </p:txBody>
      </p:sp>
      <p:sp>
        <p:nvSpPr>
          <p:cNvPr id="379" name="Nivel de texto 1…"/>
          <p:cNvSpPr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400"/>
              </a:spcBef>
              <a:buClrTx/>
              <a:buSzTx/>
              <a:buNone/>
              <a:defRPr sz="2000"/>
            </a:lvl1pPr>
            <a:lvl2pPr marL="0" indent="457200">
              <a:spcBef>
                <a:spcPts val="400"/>
              </a:spcBef>
              <a:buClrTx/>
              <a:buSzTx/>
              <a:buNone/>
              <a:defRPr sz="2000"/>
            </a:lvl2pPr>
            <a:lvl3pPr marL="0" indent="914400">
              <a:spcBef>
                <a:spcPts val="400"/>
              </a:spcBef>
              <a:buClrTx/>
              <a:buSzTx/>
              <a:buNone/>
              <a:defRPr sz="2000"/>
            </a:lvl3pPr>
            <a:lvl4pPr marL="0" indent="1371600">
              <a:spcBef>
                <a:spcPts val="400"/>
              </a:spcBef>
              <a:buClrTx/>
              <a:buSzTx/>
              <a:buNone/>
              <a:defRPr sz="2000"/>
            </a:lvl4pPr>
            <a:lvl5pPr marL="0" indent="1828800">
              <a:spcBef>
                <a:spcPts val="400"/>
              </a:spcBef>
              <a:buClrTx/>
              <a:buSzTx/>
              <a:buNone/>
              <a:defRPr sz="20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80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388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339966"/>
              </a:gs>
              <a:gs pos="100000">
                <a:srgbClr val="ADD6C1"/>
              </a:gs>
            </a:gsLst>
            <a:lin ang="189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389" name="Texto del título"/>
          <p:cNvSpPr>
            <a:spLocks noGrp="1"/>
          </p:cNvSpPr>
          <p:nvPr>
            <p:ph type="title"/>
          </p:nvPr>
        </p:nvSpPr>
        <p:spPr>
          <a:xfrm>
            <a:off x="0" y="260350"/>
            <a:ext cx="91440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90" name="Nivel de texto 1…"/>
          <p:cNvSpPr>
            <a:spLocks noGrp="1"/>
          </p:cNvSpPr>
          <p:nvPr>
            <p:ph type="body" sz="half" idx="1"/>
          </p:nvPr>
        </p:nvSpPr>
        <p:spPr>
          <a:xfrm>
            <a:off x="0" y="1484312"/>
            <a:ext cx="4495800" cy="518477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91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399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339966"/>
              </a:gs>
              <a:gs pos="100000">
                <a:srgbClr val="ADD6C1"/>
              </a:gs>
            </a:gsLst>
            <a:lin ang="189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400" name="Texto del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Texto del título</a:t>
            </a:r>
          </a:p>
        </p:txBody>
      </p:sp>
      <p:sp>
        <p:nvSpPr>
          <p:cNvPr id="401" name="Nivel de texto 1…"/>
          <p:cNvSpPr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500"/>
              </a:spcBef>
              <a:buClrTx/>
              <a:buSzTx/>
              <a:buNone/>
              <a:defRPr sz="2400" b="1"/>
            </a:lvl1pPr>
            <a:lvl2pPr marL="0" indent="457200">
              <a:spcBef>
                <a:spcPts val="500"/>
              </a:spcBef>
              <a:buClrTx/>
              <a:buSzTx/>
              <a:buNone/>
              <a:defRPr sz="2400" b="1"/>
            </a:lvl2pPr>
            <a:lvl3pPr marL="0" indent="914400">
              <a:spcBef>
                <a:spcPts val="500"/>
              </a:spcBef>
              <a:buClrTx/>
              <a:buSzTx/>
              <a:buNone/>
              <a:defRPr sz="2400" b="1"/>
            </a:lvl3pPr>
            <a:lvl4pPr marL="0" indent="1371600">
              <a:spcBef>
                <a:spcPts val="500"/>
              </a:spcBef>
              <a:buClrTx/>
              <a:buSzTx/>
              <a:buNone/>
              <a:defRPr sz="2400" b="1"/>
            </a:lvl4pPr>
            <a:lvl5pPr marL="0" indent="1828800">
              <a:spcBef>
                <a:spcPts val="500"/>
              </a:spcBef>
              <a:buClrTx/>
              <a:buSzTx/>
              <a:buNone/>
              <a:defRPr sz="2400" b="1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02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spcBef>
                <a:spcPts val="500"/>
              </a:spcBef>
              <a:buClrTx/>
              <a:buSzTx/>
              <a:buNone/>
              <a:defRPr sz="2400" b="1"/>
            </a:pPr>
            <a:endParaRPr/>
          </a:p>
        </p:txBody>
      </p:sp>
      <p:sp>
        <p:nvSpPr>
          <p:cNvPr id="403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411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339966"/>
              </a:gs>
              <a:gs pos="100000">
                <a:srgbClr val="ADD6C1"/>
              </a:gs>
            </a:gsLst>
            <a:lin ang="189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412" name="Texto del título"/>
          <p:cNvSpPr>
            <a:spLocks noGrp="1"/>
          </p:cNvSpPr>
          <p:nvPr>
            <p:ph type="title"/>
          </p:nvPr>
        </p:nvSpPr>
        <p:spPr>
          <a:xfrm>
            <a:off x="0" y="260350"/>
            <a:ext cx="91440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Texto del título</a:t>
            </a:r>
          </a:p>
        </p:txBody>
      </p:sp>
      <p:sp>
        <p:nvSpPr>
          <p:cNvPr id="413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421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339966"/>
              </a:gs>
              <a:gs pos="100000">
                <a:srgbClr val="ADD6C1"/>
              </a:gs>
            </a:gsLst>
            <a:lin ang="189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422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430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339966"/>
              </a:gs>
              <a:gs pos="100000">
                <a:srgbClr val="ADD6C1"/>
              </a:gs>
            </a:gsLst>
            <a:lin ang="189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431" name="Texto del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t>Texto del título</a:t>
            </a:r>
          </a:p>
        </p:txBody>
      </p:sp>
      <p:sp>
        <p:nvSpPr>
          <p:cNvPr id="432" name="Nivel de texto 1…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33" name="Textplatzhalter 3"/>
          <p:cNvSpPr>
            <a:spLocks noGrp="1"/>
          </p:cNvSpPr>
          <p:nvPr>
            <p:ph type="body" sz="half" idx="13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300"/>
              </a:spcBef>
              <a:buClrTx/>
              <a:buSzTx/>
              <a:buNone/>
              <a:defRPr sz="1400"/>
            </a:pPr>
            <a:endParaRPr/>
          </a:p>
        </p:txBody>
      </p:sp>
      <p:sp>
        <p:nvSpPr>
          <p:cNvPr id="434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442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339966"/>
              </a:gs>
              <a:gs pos="100000">
                <a:srgbClr val="ADD6C1"/>
              </a:gs>
            </a:gsLst>
            <a:lin ang="189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443" name="Texto del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t>Texto del título</a:t>
            </a:r>
          </a:p>
        </p:txBody>
      </p:sp>
      <p:sp>
        <p:nvSpPr>
          <p:cNvPr id="444" name="Bildplatzhalter 2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445" name="Nivel de texto 1…"/>
          <p:cNvSpPr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ClrTx/>
              <a:buSzTx/>
              <a:buNone/>
              <a:defRPr sz="1400"/>
            </a:lvl1pPr>
            <a:lvl2pPr marL="0" indent="457200">
              <a:spcBef>
                <a:spcPts val="300"/>
              </a:spcBef>
              <a:buClrTx/>
              <a:buSzTx/>
              <a:buNone/>
              <a:defRPr sz="1400"/>
            </a:lvl2pPr>
            <a:lvl3pPr marL="0" indent="914400">
              <a:spcBef>
                <a:spcPts val="300"/>
              </a:spcBef>
              <a:buClrTx/>
              <a:buSzTx/>
              <a:buNone/>
              <a:defRPr sz="1400"/>
            </a:lvl3pPr>
            <a:lvl4pPr marL="0" indent="1371600">
              <a:spcBef>
                <a:spcPts val="300"/>
              </a:spcBef>
              <a:buClrTx/>
              <a:buSzTx/>
              <a:buNone/>
              <a:defRPr sz="1400"/>
            </a:lvl4pPr>
            <a:lvl5pPr marL="0" indent="1828800">
              <a:spcBef>
                <a:spcPts val="300"/>
              </a:spcBef>
              <a:buClrTx/>
              <a:buSzTx/>
              <a:buNone/>
              <a:defRPr sz="14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46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454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339966"/>
              </a:gs>
              <a:gs pos="100000">
                <a:srgbClr val="ADD6C1"/>
              </a:gs>
            </a:gsLst>
            <a:lin ang="189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455" name="Texto del título"/>
          <p:cNvSpPr>
            <a:spLocks noGrp="1"/>
          </p:cNvSpPr>
          <p:nvPr>
            <p:ph type="title"/>
          </p:nvPr>
        </p:nvSpPr>
        <p:spPr>
          <a:xfrm>
            <a:off x="0" y="260350"/>
            <a:ext cx="91440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Texto del título</a:t>
            </a:r>
          </a:p>
        </p:txBody>
      </p:sp>
      <p:sp>
        <p:nvSpPr>
          <p:cNvPr id="456" name="Nivel de texto 1…"/>
          <p:cNvSpPr>
            <a:spLocks noGrp="1"/>
          </p:cNvSpPr>
          <p:nvPr>
            <p:ph type="body" idx="1"/>
          </p:nvPr>
        </p:nvSpPr>
        <p:spPr>
          <a:xfrm>
            <a:off x="0" y="1484312"/>
            <a:ext cx="9144000" cy="518477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57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465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339966"/>
              </a:gs>
              <a:gs pos="100000">
                <a:srgbClr val="ADD6C1"/>
              </a:gs>
            </a:gsLst>
            <a:lin ang="189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466" name="Texto del título"/>
          <p:cNvSpPr>
            <a:spLocks noGrp="1"/>
          </p:cNvSpPr>
          <p:nvPr>
            <p:ph type="title"/>
          </p:nvPr>
        </p:nvSpPr>
        <p:spPr>
          <a:xfrm>
            <a:off x="6858000" y="260350"/>
            <a:ext cx="2286000" cy="640873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Texto del título</a:t>
            </a:r>
          </a:p>
        </p:txBody>
      </p:sp>
      <p:sp>
        <p:nvSpPr>
          <p:cNvPr id="467" name="Nivel de texto 1…"/>
          <p:cNvSpPr>
            <a:spLocks noGrp="1"/>
          </p:cNvSpPr>
          <p:nvPr>
            <p:ph type="body" idx="1"/>
          </p:nvPr>
        </p:nvSpPr>
        <p:spPr>
          <a:xfrm>
            <a:off x="0" y="260350"/>
            <a:ext cx="6705600" cy="640873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68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und 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476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339966"/>
              </a:gs>
              <a:gs pos="100000">
                <a:srgbClr val="ADD6C1"/>
              </a:gs>
            </a:gsLst>
            <a:lin ang="189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477" name="Texto del título"/>
          <p:cNvSpPr>
            <a:spLocks noGrp="1"/>
          </p:cNvSpPr>
          <p:nvPr>
            <p:ph type="title"/>
          </p:nvPr>
        </p:nvSpPr>
        <p:spPr>
          <a:xfrm>
            <a:off x="0" y="260350"/>
            <a:ext cx="91440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Texto del título</a:t>
            </a:r>
          </a:p>
        </p:txBody>
      </p:sp>
      <p:sp>
        <p:nvSpPr>
          <p:cNvPr id="478" name="Nivel de texto 1…"/>
          <p:cNvSpPr>
            <a:spLocks noGrp="1"/>
          </p:cNvSpPr>
          <p:nvPr>
            <p:ph type="body" sz="quarter" idx="1"/>
          </p:nvPr>
        </p:nvSpPr>
        <p:spPr>
          <a:xfrm>
            <a:off x="0" y="1484312"/>
            <a:ext cx="4495800" cy="251618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79" name="Número de diapositiva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Rechteck 19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87" name="Rechteck 20"/>
          <p:cNvSpPr/>
          <p:nvPr/>
        </p:nvSpPr>
        <p:spPr>
          <a:xfrm>
            <a:off x="0" y="0"/>
            <a:ext cx="9144000" cy="119063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88" name="Vertikaler Titel 1"/>
          <p:cNvSpPr/>
          <p:nvPr/>
        </p:nvSpPr>
        <p:spPr>
          <a:xfrm rot="16200000">
            <a:off x="4469607" y="2202656"/>
            <a:ext cx="207962" cy="9140826"/>
          </a:xfrm>
          <a:prstGeom prst="rect">
            <a:avLst/>
          </a:prstGeom>
          <a:solidFill>
            <a:srgbClr val="C5D1D7"/>
          </a:solidFill>
          <a:ln w="12700">
            <a:miter lim="400000"/>
          </a:ln>
        </p:spPr>
        <p:txBody>
          <a:bodyPr lIns="45719" rIns="45719" anchor="b"/>
          <a:lstStyle/>
          <a:p>
            <a:pPr algn="ctr">
              <a:lnSpc>
                <a:spcPct val="80000"/>
              </a:lnSpc>
              <a:defRPr>
                <a:solidFill>
                  <a:srgbClr val="F2F2F2"/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489" name="Rechteck 12"/>
          <p:cNvSpPr/>
          <p:nvPr/>
        </p:nvSpPr>
        <p:spPr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490" name="Gerade Verbindung 13"/>
          <p:cNvSpPr/>
          <p:nvPr/>
        </p:nvSpPr>
        <p:spPr>
          <a:xfrm>
            <a:off x="0" y="889000"/>
            <a:ext cx="9144000" cy="0"/>
          </a:xfrm>
          <a:prstGeom prst="line">
            <a:avLst/>
          </a:prstGeom>
          <a:ln w="38100">
            <a:solidFill>
              <a:srgbClr val="BACEC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1" name="Gerade Verbindung 14"/>
          <p:cNvSpPr/>
          <p:nvPr/>
        </p:nvSpPr>
        <p:spPr>
          <a:xfrm>
            <a:off x="0" y="908050"/>
            <a:ext cx="9144000" cy="0"/>
          </a:xfrm>
          <a:prstGeom prst="line">
            <a:avLst/>
          </a:prstGeom>
          <a:ln>
            <a:solidFill>
              <a:srgbClr val="61898A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2" name="Gerade Verbindung 15"/>
          <p:cNvSpPr/>
          <p:nvPr/>
        </p:nvSpPr>
        <p:spPr>
          <a:xfrm>
            <a:off x="0" y="785812"/>
            <a:ext cx="9144000" cy="1"/>
          </a:xfrm>
          <a:prstGeom prst="line">
            <a:avLst/>
          </a:prstGeom>
          <a:ln>
            <a:solidFill>
              <a:srgbClr val="BACEC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3" name="Texto del título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000">
                <a:solidFill>
                  <a:srgbClr val="D16349"/>
                </a:solidFill>
              </a:defRPr>
            </a:lvl1pPr>
          </a:lstStyle>
          <a:p>
            <a:r>
              <a:t>Texto del título</a:t>
            </a:r>
          </a:p>
        </p:txBody>
      </p:sp>
      <p:sp>
        <p:nvSpPr>
          <p:cNvPr id="494" name="Nivel de texto 1…"/>
          <p:cNvSpPr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spcBef>
                <a:spcPts val="400"/>
              </a:spcBef>
              <a:buClrTx/>
              <a:buSzTx/>
              <a:buNone/>
              <a:defRPr sz="1800"/>
            </a:lvl1pPr>
            <a:lvl2pPr marL="0" indent="457200" algn="ctr">
              <a:spcBef>
                <a:spcPts val="400"/>
              </a:spcBef>
              <a:buClrTx/>
              <a:buSzTx/>
              <a:buNone/>
              <a:defRPr sz="1800"/>
            </a:lvl2pPr>
            <a:lvl3pPr marL="0" indent="914400" algn="ctr">
              <a:spcBef>
                <a:spcPts val="400"/>
              </a:spcBef>
              <a:buClrTx/>
              <a:buSzTx/>
              <a:buNone/>
              <a:defRPr sz="1800"/>
            </a:lvl3pPr>
            <a:lvl4pPr marL="0" indent="1371600" algn="ctr">
              <a:spcBef>
                <a:spcPts val="400"/>
              </a:spcBef>
              <a:buClrTx/>
              <a:buSzTx/>
              <a:buNone/>
              <a:defRPr sz="1800"/>
            </a:lvl4pPr>
            <a:lvl5pPr marL="0" indent="1828800" algn="ctr">
              <a:spcBef>
                <a:spcPts val="400"/>
              </a:spcBef>
              <a:buClrTx/>
              <a:buSzTx/>
              <a:buNone/>
              <a:defRPr sz="18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95" name="Número de diapositiva"/>
          <p:cNvSpPr>
            <a:spLocks noGrp="1"/>
          </p:cNvSpPr>
          <p:nvPr>
            <p:ph type="sldNum" sz="quarter" idx="2"/>
          </p:nvPr>
        </p:nvSpPr>
        <p:spPr>
          <a:xfrm>
            <a:off x="8639710" y="6612254"/>
            <a:ext cx="297916" cy="2819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Rechteck 19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03" name="Rechteck 20"/>
          <p:cNvSpPr/>
          <p:nvPr/>
        </p:nvSpPr>
        <p:spPr>
          <a:xfrm>
            <a:off x="0" y="0"/>
            <a:ext cx="9144000" cy="119063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04" name="Vertikaler Titel 1"/>
          <p:cNvSpPr/>
          <p:nvPr/>
        </p:nvSpPr>
        <p:spPr>
          <a:xfrm rot="16200000">
            <a:off x="4469607" y="2202656"/>
            <a:ext cx="207962" cy="9140826"/>
          </a:xfrm>
          <a:prstGeom prst="rect">
            <a:avLst/>
          </a:prstGeom>
          <a:solidFill>
            <a:srgbClr val="C5D1D7"/>
          </a:solidFill>
          <a:ln w="12700">
            <a:miter lim="400000"/>
          </a:ln>
        </p:spPr>
        <p:txBody>
          <a:bodyPr lIns="45719" rIns="45719" anchor="b"/>
          <a:lstStyle/>
          <a:p>
            <a:pPr algn="ctr">
              <a:lnSpc>
                <a:spcPct val="80000"/>
              </a:lnSpc>
              <a:defRPr>
                <a:solidFill>
                  <a:srgbClr val="F2F2F2"/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505" name="Rechteck 12"/>
          <p:cNvSpPr/>
          <p:nvPr/>
        </p:nvSpPr>
        <p:spPr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506" name="Gerade Verbindung 13"/>
          <p:cNvSpPr/>
          <p:nvPr/>
        </p:nvSpPr>
        <p:spPr>
          <a:xfrm>
            <a:off x="0" y="889000"/>
            <a:ext cx="9144000" cy="0"/>
          </a:xfrm>
          <a:prstGeom prst="line">
            <a:avLst/>
          </a:prstGeom>
          <a:ln w="38100">
            <a:solidFill>
              <a:srgbClr val="BACEC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07" name="Gerade Verbindung 14"/>
          <p:cNvSpPr/>
          <p:nvPr/>
        </p:nvSpPr>
        <p:spPr>
          <a:xfrm>
            <a:off x="0" y="908050"/>
            <a:ext cx="9144000" cy="0"/>
          </a:xfrm>
          <a:prstGeom prst="line">
            <a:avLst/>
          </a:prstGeom>
          <a:ln>
            <a:solidFill>
              <a:srgbClr val="61898A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08" name="Gerade Verbindung 15"/>
          <p:cNvSpPr/>
          <p:nvPr/>
        </p:nvSpPr>
        <p:spPr>
          <a:xfrm>
            <a:off x="0" y="785812"/>
            <a:ext cx="9144000" cy="1"/>
          </a:xfrm>
          <a:prstGeom prst="line">
            <a:avLst/>
          </a:prstGeom>
          <a:ln>
            <a:solidFill>
              <a:srgbClr val="BACEC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09" name="Texto del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000">
                <a:solidFill>
                  <a:srgbClr val="D16349"/>
                </a:solidFill>
              </a:defRPr>
            </a:lvl1pPr>
          </a:lstStyle>
          <a:p>
            <a:r>
              <a:t>Texto del título</a:t>
            </a:r>
          </a:p>
        </p:txBody>
      </p:sp>
      <p:sp>
        <p:nvSpPr>
          <p:cNvPr id="510" name="Nivel de texto 1…"/>
          <p:cNvSpPr>
            <a:spLocks noGrp="1"/>
          </p:cNvSpPr>
          <p:nvPr>
            <p:ph type="body" idx="1"/>
          </p:nvPr>
        </p:nvSpPr>
        <p:spPr>
          <a:xfrm>
            <a:off x="301625" y="1524000"/>
            <a:ext cx="8534400" cy="4598988"/>
          </a:xfrm>
          <a:prstGeom prst="rect">
            <a:avLst/>
          </a:prstGeom>
        </p:spPr>
        <p:txBody>
          <a:bodyPr>
            <a:normAutofit/>
          </a:bodyPr>
          <a:lstStyle>
            <a:lvl1pPr marL="273050" indent="-273050">
              <a:spcBef>
                <a:spcPts val="400"/>
              </a:spcBef>
              <a:buClrTx/>
              <a:buSzTx/>
              <a:buNone/>
              <a:defRPr sz="1800"/>
            </a:lvl1pPr>
            <a:lvl2pPr marL="547687" indent="-273050">
              <a:spcBef>
                <a:spcPts val="400"/>
              </a:spcBef>
              <a:buClrTx/>
              <a:buSzPct val="85000"/>
              <a:buChar char="o"/>
              <a:defRPr sz="1800"/>
            </a:lvl2pPr>
            <a:lvl3pPr marL="822325" indent="-228600">
              <a:spcBef>
                <a:spcPts val="400"/>
              </a:spcBef>
              <a:buClrTx/>
              <a:buSzPct val="75000"/>
              <a:buChar char=""/>
              <a:defRPr sz="1800"/>
            </a:lvl3pPr>
            <a:lvl4pPr marL="1096962" indent="-228600">
              <a:spcBef>
                <a:spcPts val="400"/>
              </a:spcBef>
              <a:buClrTx/>
              <a:buSzPct val="70000"/>
              <a:buChar char="○"/>
              <a:defRPr sz="1800"/>
            </a:lvl4pPr>
            <a:lvl5pPr marL="1371600" indent="-228600">
              <a:spcBef>
                <a:spcPts val="400"/>
              </a:spcBef>
              <a:buClrTx/>
              <a:defRPr sz="18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511" name="Número de diapositiva"/>
          <p:cNvSpPr>
            <a:spLocks noGrp="1"/>
          </p:cNvSpPr>
          <p:nvPr>
            <p:ph type="sldNum" sz="quarter" idx="2"/>
          </p:nvPr>
        </p:nvSpPr>
        <p:spPr>
          <a:xfrm>
            <a:off x="8639710" y="6612254"/>
            <a:ext cx="297916" cy="2819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Rechteck 19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19" name="Rechteck 20"/>
          <p:cNvSpPr/>
          <p:nvPr/>
        </p:nvSpPr>
        <p:spPr>
          <a:xfrm>
            <a:off x="0" y="0"/>
            <a:ext cx="9144000" cy="119063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20" name="Vertikaler Titel 1"/>
          <p:cNvSpPr/>
          <p:nvPr/>
        </p:nvSpPr>
        <p:spPr>
          <a:xfrm rot="16200000">
            <a:off x="4469607" y="2202656"/>
            <a:ext cx="207962" cy="9140826"/>
          </a:xfrm>
          <a:prstGeom prst="rect">
            <a:avLst/>
          </a:prstGeom>
          <a:solidFill>
            <a:srgbClr val="C5D1D7"/>
          </a:solidFill>
          <a:ln w="12700">
            <a:miter lim="400000"/>
          </a:ln>
        </p:spPr>
        <p:txBody>
          <a:bodyPr lIns="45719" rIns="45719" anchor="b"/>
          <a:lstStyle/>
          <a:p>
            <a:pPr algn="ctr">
              <a:lnSpc>
                <a:spcPct val="80000"/>
              </a:lnSpc>
              <a:defRPr>
                <a:solidFill>
                  <a:srgbClr val="F2F2F2"/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521" name="Rechteck 12"/>
          <p:cNvSpPr/>
          <p:nvPr/>
        </p:nvSpPr>
        <p:spPr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522" name="Gerade Verbindung 13"/>
          <p:cNvSpPr/>
          <p:nvPr/>
        </p:nvSpPr>
        <p:spPr>
          <a:xfrm>
            <a:off x="0" y="889000"/>
            <a:ext cx="9144000" cy="0"/>
          </a:xfrm>
          <a:prstGeom prst="line">
            <a:avLst/>
          </a:prstGeom>
          <a:ln w="38100">
            <a:solidFill>
              <a:srgbClr val="BACEC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23" name="Gerade Verbindung 14"/>
          <p:cNvSpPr/>
          <p:nvPr/>
        </p:nvSpPr>
        <p:spPr>
          <a:xfrm>
            <a:off x="0" y="908050"/>
            <a:ext cx="9144000" cy="0"/>
          </a:xfrm>
          <a:prstGeom prst="line">
            <a:avLst/>
          </a:prstGeom>
          <a:ln>
            <a:solidFill>
              <a:srgbClr val="61898A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24" name="Gerade Verbindung 15"/>
          <p:cNvSpPr/>
          <p:nvPr/>
        </p:nvSpPr>
        <p:spPr>
          <a:xfrm>
            <a:off x="0" y="785812"/>
            <a:ext cx="9144000" cy="1"/>
          </a:xfrm>
          <a:prstGeom prst="line">
            <a:avLst/>
          </a:prstGeom>
          <a:ln>
            <a:solidFill>
              <a:srgbClr val="BACEC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25" name="Texto del título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cap="all">
                <a:solidFill>
                  <a:srgbClr val="D16349"/>
                </a:solidFill>
              </a:defRPr>
            </a:lvl1pPr>
          </a:lstStyle>
          <a:p>
            <a:r>
              <a:t>Texto del título</a:t>
            </a:r>
          </a:p>
        </p:txBody>
      </p:sp>
      <p:sp>
        <p:nvSpPr>
          <p:cNvPr id="526" name="Nivel de texto 1…"/>
          <p:cNvSpPr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400"/>
              </a:spcBef>
              <a:buClrTx/>
              <a:buSzTx/>
              <a:buNone/>
              <a:defRPr sz="2000"/>
            </a:lvl1pPr>
            <a:lvl2pPr marL="0" indent="457200">
              <a:spcBef>
                <a:spcPts val="400"/>
              </a:spcBef>
              <a:buClrTx/>
              <a:buSzTx/>
              <a:buNone/>
              <a:defRPr sz="2000"/>
            </a:lvl2pPr>
            <a:lvl3pPr marL="0" indent="914400">
              <a:spcBef>
                <a:spcPts val="400"/>
              </a:spcBef>
              <a:buClrTx/>
              <a:buSzTx/>
              <a:buNone/>
              <a:defRPr sz="2000"/>
            </a:lvl3pPr>
            <a:lvl4pPr marL="0" indent="1371600">
              <a:spcBef>
                <a:spcPts val="400"/>
              </a:spcBef>
              <a:buClrTx/>
              <a:buSzTx/>
              <a:buNone/>
              <a:defRPr sz="2000"/>
            </a:lvl4pPr>
            <a:lvl5pPr marL="0" indent="1828800">
              <a:spcBef>
                <a:spcPts val="400"/>
              </a:spcBef>
              <a:buClrTx/>
              <a:buSzTx/>
              <a:buNone/>
              <a:defRPr sz="20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527" name="Número de diapositiva"/>
          <p:cNvSpPr>
            <a:spLocks noGrp="1"/>
          </p:cNvSpPr>
          <p:nvPr>
            <p:ph type="sldNum" sz="quarter" idx="2"/>
          </p:nvPr>
        </p:nvSpPr>
        <p:spPr>
          <a:xfrm>
            <a:off x="8639710" y="6612254"/>
            <a:ext cx="297916" cy="2819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Rechteck 19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35" name="Rechteck 20"/>
          <p:cNvSpPr/>
          <p:nvPr/>
        </p:nvSpPr>
        <p:spPr>
          <a:xfrm>
            <a:off x="0" y="0"/>
            <a:ext cx="9144000" cy="119063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36" name="Vertikaler Titel 1"/>
          <p:cNvSpPr/>
          <p:nvPr/>
        </p:nvSpPr>
        <p:spPr>
          <a:xfrm rot="16200000">
            <a:off x="4469607" y="2202656"/>
            <a:ext cx="207962" cy="9140826"/>
          </a:xfrm>
          <a:prstGeom prst="rect">
            <a:avLst/>
          </a:prstGeom>
          <a:solidFill>
            <a:srgbClr val="C5D1D7"/>
          </a:solidFill>
          <a:ln w="12700">
            <a:miter lim="400000"/>
          </a:ln>
        </p:spPr>
        <p:txBody>
          <a:bodyPr lIns="45719" rIns="45719" anchor="b"/>
          <a:lstStyle/>
          <a:p>
            <a:pPr algn="ctr">
              <a:lnSpc>
                <a:spcPct val="80000"/>
              </a:lnSpc>
              <a:defRPr>
                <a:solidFill>
                  <a:srgbClr val="F2F2F2"/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537" name="Rechteck 12"/>
          <p:cNvSpPr/>
          <p:nvPr/>
        </p:nvSpPr>
        <p:spPr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538" name="Gerade Verbindung 13"/>
          <p:cNvSpPr/>
          <p:nvPr/>
        </p:nvSpPr>
        <p:spPr>
          <a:xfrm>
            <a:off x="0" y="889000"/>
            <a:ext cx="9144000" cy="0"/>
          </a:xfrm>
          <a:prstGeom prst="line">
            <a:avLst/>
          </a:prstGeom>
          <a:ln w="38100">
            <a:solidFill>
              <a:srgbClr val="BACEC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39" name="Gerade Verbindung 14"/>
          <p:cNvSpPr/>
          <p:nvPr/>
        </p:nvSpPr>
        <p:spPr>
          <a:xfrm>
            <a:off x="0" y="908050"/>
            <a:ext cx="9144000" cy="0"/>
          </a:xfrm>
          <a:prstGeom prst="line">
            <a:avLst/>
          </a:prstGeom>
          <a:ln>
            <a:solidFill>
              <a:srgbClr val="61898A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40" name="Gerade Verbindung 15"/>
          <p:cNvSpPr/>
          <p:nvPr/>
        </p:nvSpPr>
        <p:spPr>
          <a:xfrm>
            <a:off x="0" y="785812"/>
            <a:ext cx="9144000" cy="1"/>
          </a:xfrm>
          <a:prstGeom prst="line">
            <a:avLst/>
          </a:prstGeom>
          <a:ln>
            <a:solidFill>
              <a:srgbClr val="BACEC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41" name="Texto del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000">
                <a:solidFill>
                  <a:srgbClr val="D16349"/>
                </a:solidFill>
              </a:defRPr>
            </a:lvl1pPr>
          </a:lstStyle>
          <a:p>
            <a:r>
              <a:t>Texto del título</a:t>
            </a:r>
          </a:p>
        </p:txBody>
      </p:sp>
      <p:sp>
        <p:nvSpPr>
          <p:cNvPr id="542" name="Nivel de texto 1…"/>
          <p:cNvSpPr>
            <a:spLocks noGrp="1"/>
          </p:cNvSpPr>
          <p:nvPr>
            <p:ph type="body" sz="half" idx="1"/>
          </p:nvPr>
        </p:nvSpPr>
        <p:spPr>
          <a:xfrm>
            <a:off x="301625" y="1524000"/>
            <a:ext cx="4191000" cy="4598988"/>
          </a:xfrm>
          <a:prstGeom prst="rect">
            <a:avLst/>
          </a:prstGeom>
        </p:spPr>
        <p:txBody>
          <a:bodyPr>
            <a:normAutofit/>
          </a:bodyPr>
          <a:lstStyle>
            <a:lvl1pPr marL="273050" indent="-273050">
              <a:spcBef>
                <a:spcPts val="600"/>
              </a:spcBef>
              <a:buClrTx/>
              <a:buSzTx/>
              <a:buNone/>
              <a:defRPr sz="2800"/>
            </a:lvl1pPr>
            <a:lvl2pPr marL="593196" indent="-318558">
              <a:spcBef>
                <a:spcPts val="600"/>
              </a:spcBef>
              <a:buClrTx/>
              <a:buSzPct val="85000"/>
              <a:buChar char="o"/>
              <a:defRPr sz="2800"/>
            </a:lvl2pPr>
            <a:lvl3pPr marL="913764" indent="-320039">
              <a:spcBef>
                <a:spcPts val="600"/>
              </a:spcBef>
              <a:buClrTx/>
              <a:buSzPct val="75000"/>
              <a:buChar char=""/>
              <a:defRPr sz="2800"/>
            </a:lvl3pPr>
            <a:lvl4pPr marL="1223962" indent="-355600">
              <a:spcBef>
                <a:spcPts val="600"/>
              </a:spcBef>
              <a:buClrTx/>
              <a:buSzPct val="70000"/>
              <a:buChar char="○"/>
              <a:defRPr sz="2800"/>
            </a:lvl4pPr>
            <a:lvl5pPr marL="1498600" indent="-355600">
              <a:spcBef>
                <a:spcPts val="600"/>
              </a:spcBef>
              <a:buClrTx/>
              <a:defRPr sz="28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543" name="Número de diapositiva"/>
          <p:cNvSpPr>
            <a:spLocks noGrp="1"/>
          </p:cNvSpPr>
          <p:nvPr>
            <p:ph type="sldNum" sz="quarter" idx="2"/>
          </p:nvPr>
        </p:nvSpPr>
        <p:spPr>
          <a:xfrm>
            <a:off x="8639710" y="6612254"/>
            <a:ext cx="297916" cy="2819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Rechteck 19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51" name="Rechteck 20"/>
          <p:cNvSpPr/>
          <p:nvPr/>
        </p:nvSpPr>
        <p:spPr>
          <a:xfrm>
            <a:off x="0" y="0"/>
            <a:ext cx="9144000" cy="119063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52" name="Vertikaler Titel 1"/>
          <p:cNvSpPr/>
          <p:nvPr/>
        </p:nvSpPr>
        <p:spPr>
          <a:xfrm rot="16200000">
            <a:off x="4469607" y="2202656"/>
            <a:ext cx="207962" cy="9140826"/>
          </a:xfrm>
          <a:prstGeom prst="rect">
            <a:avLst/>
          </a:prstGeom>
          <a:solidFill>
            <a:srgbClr val="C5D1D7"/>
          </a:solidFill>
          <a:ln w="12700">
            <a:miter lim="400000"/>
          </a:ln>
        </p:spPr>
        <p:txBody>
          <a:bodyPr lIns="45719" rIns="45719" anchor="b"/>
          <a:lstStyle/>
          <a:p>
            <a:pPr algn="ctr">
              <a:lnSpc>
                <a:spcPct val="80000"/>
              </a:lnSpc>
              <a:defRPr>
                <a:solidFill>
                  <a:srgbClr val="F2F2F2"/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553" name="Rechteck 12"/>
          <p:cNvSpPr/>
          <p:nvPr/>
        </p:nvSpPr>
        <p:spPr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554" name="Gerade Verbindung 13"/>
          <p:cNvSpPr/>
          <p:nvPr/>
        </p:nvSpPr>
        <p:spPr>
          <a:xfrm>
            <a:off x="0" y="889000"/>
            <a:ext cx="9144000" cy="0"/>
          </a:xfrm>
          <a:prstGeom prst="line">
            <a:avLst/>
          </a:prstGeom>
          <a:ln w="38100">
            <a:solidFill>
              <a:srgbClr val="BACEC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55" name="Gerade Verbindung 14"/>
          <p:cNvSpPr/>
          <p:nvPr/>
        </p:nvSpPr>
        <p:spPr>
          <a:xfrm>
            <a:off x="0" y="908050"/>
            <a:ext cx="9144000" cy="0"/>
          </a:xfrm>
          <a:prstGeom prst="line">
            <a:avLst/>
          </a:prstGeom>
          <a:ln>
            <a:solidFill>
              <a:srgbClr val="61898A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56" name="Gerade Verbindung 15"/>
          <p:cNvSpPr/>
          <p:nvPr/>
        </p:nvSpPr>
        <p:spPr>
          <a:xfrm>
            <a:off x="0" y="785812"/>
            <a:ext cx="9144000" cy="1"/>
          </a:xfrm>
          <a:prstGeom prst="line">
            <a:avLst/>
          </a:prstGeom>
          <a:ln>
            <a:solidFill>
              <a:srgbClr val="BACEC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57" name="Texto del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000">
                <a:solidFill>
                  <a:srgbClr val="D16349"/>
                </a:solidFill>
              </a:defRPr>
            </a:lvl1pPr>
          </a:lstStyle>
          <a:p>
            <a:r>
              <a:t>Texto del título</a:t>
            </a:r>
          </a:p>
        </p:txBody>
      </p:sp>
      <p:sp>
        <p:nvSpPr>
          <p:cNvPr id="558" name="Nivel de texto 1…"/>
          <p:cNvSpPr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500"/>
              </a:spcBef>
              <a:buClrTx/>
              <a:buSzTx/>
              <a:buNone/>
              <a:defRPr sz="2400" b="1"/>
            </a:lvl1pPr>
            <a:lvl2pPr marL="0" indent="457200">
              <a:spcBef>
                <a:spcPts val="500"/>
              </a:spcBef>
              <a:buClrTx/>
              <a:buSzTx/>
              <a:buNone/>
              <a:defRPr sz="2400" b="1"/>
            </a:lvl2pPr>
            <a:lvl3pPr marL="0" indent="914400">
              <a:spcBef>
                <a:spcPts val="500"/>
              </a:spcBef>
              <a:buClrTx/>
              <a:buSzTx/>
              <a:buNone/>
              <a:defRPr sz="2400" b="1"/>
            </a:lvl3pPr>
            <a:lvl4pPr marL="0" indent="1371600">
              <a:spcBef>
                <a:spcPts val="500"/>
              </a:spcBef>
              <a:buClrTx/>
              <a:buSzTx/>
              <a:buNone/>
              <a:defRPr sz="2400" b="1"/>
            </a:lvl4pPr>
            <a:lvl5pPr marL="0" indent="1828800">
              <a:spcBef>
                <a:spcPts val="500"/>
              </a:spcBef>
              <a:buClrTx/>
              <a:buSzTx/>
              <a:buNone/>
              <a:defRPr sz="2400" b="1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559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spcBef>
                <a:spcPts val="500"/>
              </a:spcBef>
              <a:buClrTx/>
              <a:buSzTx/>
              <a:buNone/>
              <a:defRPr sz="2400" b="1"/>
            </a:pPr>
            <a:endParaRPr/>
          </a:p>
        </p:txBody>
      </p:sp>
      <p:sp>
        <p:nvSpPr>
          <p:cNvPr id="560" name="Número de diapositiva"/>
          <p:cNvSpPr>
            <a:spLocks noGrp="1"/>
          </p:cNvSpPr>
          <p:nvPr>
            <p:ph type="sldNum" sz="quarter" idx="2"/>
          </p:nvPr>
        </p:nvSpPr>
        <p:spPr>
          <a:xfrm>
            <a:off x="8639710" y="6612254"/>
            <a:ext cx="297916" cy="2819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Rechteck 19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8" name="Rechteck 20"/>
          <p:cNvSpPr/>
          <p:nvPr/>
        </p:nvSpPr>
        <p:spPr>
          <a:xfrm>
            <a:off x="0" y="0"/>
            <a:ext cx="9144000" cy="119063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9" name="Vertikaler Titel 1"/>
          <p:cNvSpPr/>
          <p:nvPr/>
        </p:nvSpPr>
        <p:spPr>
          <a:xfrm rot="16200000">
            <a:off x="4469607" y="2202656"/>
            <a:ext cx="207962" cy="9140826"/>
          </a:xfrm>
          <a:prstGeom prst="rect">
            <a:avLst/>
          </a:prstGeom>
          <a:solidFill>
            <a:srgbClr val="C5D1D7"/>
          </a:solidFill>
          <a:ln w="12700">
            <a:miter lim="400000"/>
          </a:ln>
        </p:spPr>
        <p:txBody>
          <a:bodyPr lIns="45719" rIns="45719" anchor="b"/>
          <a:lstStyle/>
          <a:p>
            <a:pPr algn="ctr">
              <a:lnSpc>
                <a:spcPct val="80000"/>
              </a:lnSpc>
              <a:defRPr>
                <a:solidFill>
                  <a:srgbClr val="F2F2F2"/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570" name="Rechteck 12"/>
          <p:cNvSpPr/>
          <p:nvPr/>
        </p:nvSpPr>
        <p:spPr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571" name="Gerade Verbindung 13"/>
          <p:cNvSpPr/>
          <p:nvPr/>
        </p:nvSpPr>
        <p:spPr>
          <a:xfrm>
            <a:off x="0" y="889000"/>
            <a:ext cx="9144000" cy="0"/>
          </a:xfrm>
          <a:prstGeom prst="line">
            <a:avLst/>
          </a:prstGeom>
          <a:ln w="38100">
            <a:solidFill>
              <a:srgbClr val="BACEC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72" name="Gerade Verbindung 14"/>
          <p:cNvSpPr/>
          <p:nvPr/>
        </p:nvSpPr>
        <p:spPr>
          <a:xfrm>
            <a:off x="0" y="908050"/>
            <a:ext cx="9144000" cy="0"/>
          </a:xfrm>
          <a:prstGeom prst="line">
            <a:avLst/>
          </a:prstGeom>
          <a:ln>
            <a:solidFill>
              <a:srgbClr val="61898A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73" name="Gerade Verbindung 15"/>
          <p:cNvSpPr/>
          <p:nvPr/>
        </p:nvSpPr>
        <p:spPr>
          <a:xfrm>
            <a:off x="0" y="785812"/>
            <a:ext cx="9144000" cy="1"/>
          </a:xfrm>
          <a:prstGeom prst="line">
            <a:avLst/>
          </a:prstGeom>
          <a:ln>
            <a:solidFill>
              <a:srgbClr val="BACEC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74" name="Texto del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000">
                <a:solidFill>
                  <a:srgbClr val="D16349"/>
                </a:solidFill>
              </a:defRPr>
            </a:lvl1pPr>
          </a:lstStyle>
          <a:p>
            <a:r>
              <a:t>Texto del título</a:t>
            </a:r>
          </a:p>
        </p:txBody>
      </p:sp>
      <p:sp>
        <p:nvSpPr>
          <p:cNvPr id="575" name="Número de diapositiva"/>
          <p:cNvSpPr>
            <a:spLocks noGrp="1"/>
          </p:cNvSpPr>
          <p:nvPr>
            <p:ph type="sldNum" sz="quarter" idx="2"/>
          </p:nvPr>
        </p:nvSpPr>
        <p:spPr>
          <a:xfrm>
            <a:off x="8639710" y="6612254"/>
            <a:ext cx="297916" cy="2819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Rechteck 19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83" name="Rechteck 20"/>
          <p:cNvSpPr/>
          <p:nvPr/>
        </p:nvSpPr>
        <p:spPr>
          <a:xfrm>
            <a:off x="0" y="0"/>
            <a:ext cx="9144000" cy="119063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84" name="Vertikaler Titel 1"/>
          <p:cNvSpPr/>
          <p:nvPr/>
        </p:nvSpPr>
        <p:spPr>
          <a:xfrm rot="16200000">
            <a:off x="4469607" y="2202656"/>
            <a:ext cx="207962" cy="9140826"/>
          </a:xfrm>
          <a:prstGeom prst="rect">
            <a:avLst/>
          </a:prstGeom>
          <a:solidFill>
            <a:srgbClr val="C5D1D7"/>
          </a:solidFill>
          <a:ln w="12700">
            <a:miter lim="400000"/>
          </a:ln>
        </p:spPr>
        <p:txBody>
          <a:bodyPr lIns="45719" rIns="45719" anchor="b"/>
          <a:lstStyle/>
          <a:p>
            <a:pPr algn="ctr">
              <a:lnSpc>
                <a:spcPct val="80000"/>
              </a:lnSpc>
              <a:defRPr>
                <a:solidFill>
                  <a:srgbClr val="F2F2F2"/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585" name="Rechteck 12"/>
          <p:cNvSpPr/>
          <p:nvPr/>
        </p:nvSpPr>
        <p:spPr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586" name="Gerade Verbindung 13"/>
          <p:cNvSpPr/>
          <p:nvPr/>
        </p:nvSpPr>
        <p:spPr>
          <a:xfrm>
            <a:off x="0" y="889000"/>
            <a:ext cx="9144000" cy="0"/>
          </a:xfrm>
          <a:prstGeom prst="line">
            <a:avLst/>
          </a:prstGeom>
          <a:ln w="38100">
            <a:solidFill>
              <a:srgbClr val="BACEC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87" name="Gerade Verbindung 14"/>
          <p:cNvSpPr/>
          <p:nvPr/>
        </p:nvSpPr>
        <p:spPr>
          <a:xfrm>
            <a:off x="0" y="908050"/>
            <a:ext cx="9144000" cy="0"/>
          </a:xfrm>
          <a:prstGeom prst="line">
            <a:avLst/>
          </a:prstGeom>
          <a:ln>
            <a:solidFill>
              <a:srgbClr val="61898A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88" name="Gerade Verbindung 15"/>
          <p:cNvSpPr/>
          <p:nvPr/>
        </p:nvSpPr>
        <p:spPr>
          <a:xfrm>
            <a:off x="0" y="785812"/>
            <a:ext cx="9144000" cy="1"/>
          </a:xfrm>
          <a:prstGeom prst="line">
            <a:avLst/>
          </a:prstGeom>
          <a:ln>
            <a:solidFill>
              <a:srgbClr val="BACEC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89" name="Número de diapositiva"/>
          <p:cNvSpPr>
            <a:spLocks noGrp="1"/>
          </p:cNvSpPr>
          <p:nvPr>
            <p:ph type="sldNum" sz="quarter" idx="2"/>
          </p:nvPr>
        </p:nvSpPr>
        <p:spPr>
          <a:xfrm>
            <a:off x="8639710" y="6612254"/>
            <a:ext cx="297916" cy="2819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Rechteck 19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97" name="Rechteck 20"/>
          <p:cNvSpPr/>
          <p:nvPr/>
        </p:nvSpPr>
        <p:spPr>
          <a:xfrm>
            <a:off x="0" y="0"/>
            <a:ext cx="9144000" cy="119063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98" name="Vertikaler Titel 1"/>
          <p:cNvSpPr/>
          <p:nvPr/>
        </p:nvSpPr>
        <p:spPr>
          <a:xfrm rot="16200000">
            <a:off x="4469607" y="2202656"/>
            <a:ext cx="207962" cy="9140826"/>
          </a:xfrm>
          <a:prstGeom prst="rect">
            <a:avLst/>
          </a:prstGeom>
          <a:solidFill>
            <a:srgbClr val="C5D1D7"/>
          </a:solidFill>
          <a:ln w="12700">
            <a:miter lim="400000"/>
          </a:ln>
        </p:spPr>
        <p:txBody>
          <a:bodyPr lIns="45719" rIns="45719" anchor="b"/>
          <a:lstStyle/>
          <a:p>
            <a:pPr algn="ctr">
              <a:lnSpc>
                <a:spcPct val="80000"/>
              </a:lnSpc>
              <a:defRPr>
                <a:solidFill>
                  <a:srgbClr val="F2F2F2"/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599" name="Rechteck 12"/>
          <p:cNvSpPr/>
          <p:nvPr/>
        </p:nvSpPr>
        <p:spPr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600" name="Gerade Verbindung 13"/>
          <p:cNvSpPr/>
          <p:nvPr/>
        </p:nvSpPr>
        <p:spPr>
          <a:xfrm>
            <a:off x="0" y="889000"/>
            <a:ext cx="9144000" cy="0"/>
          </a:xfrm>
          <a:prstGeom prst="line">
            <a:avLst/>
          </a:prstGeom>
          <a:ln w="38100">
            <a:solidFill>
              <a:srgbClr val="BACEC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01" name="Gerade Verbindung 14"/>
          <p:cNvSpPr/>
          <p:nvPr/>
        </p:nvSpPr>
        <p:spPr>
          <a:xfrm>
            <a:off x="0" y="908050"/>
            <a:ext cx="9144000" cy="0"/>
          </a:xfrm>
          <a:prstGeom prst="line">
            <a:avLst/>
          </a:prstGeom>
          <a:ln>
            <a:solidFill>
              <a:srgbClr val="61898A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02" name="Gerade Verbindung 15"/>
          <p:cNvSpPr/>
          <p:nvPr/>
        </p:nvSpPr>
        <p:spPr>
          <a:xfrm>
            <a:off x="0" y="785812"/>
            <a:ext cx="9144000" cy="1"/>
          </a:xfrm>
          <a:prstGeom prst="line">
            <a:avLst/>
          </a:prstGeom>
          <a:ln>
            <a:solidFill>
              <a:srgbClr val="BACEC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03" name="Texto del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>
                <a:solidFill>
                  <a:srgbClr val="D16349"/>
                </a:solidFill>
              </a:defRPr>
            </a:lvl1pPr>
          </a:lstStyle>
          <a:p>
            <a:r>
              <a:t>Texto del título</a:t>
            </a:r>
          </a:p>
        </p:txBody>
      </p:sp>
      <p:sp>
        <p:nvSpPr>
          <p:cNvPr id="604" name="Nivel de texto 1…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>
            <a:normAutofit/>
          </a:bodyPr>
          <a:lstStyle>
            <a:lvl1pPr marL="273050" indent="-273050">
              <a:buClrTx/>
              <a:buSzTx/>
              <a:buNone/>
            </a:lvl1pPr>
            <a:lvl2pPr marL="586695" indent="-312057">
              <a:buClrTx/>
              <a:buSzPct val="85000"/>
              <a:buChar char="o"/>
            </a:lvl2pPr>
            <a:lvl3pPr marL="898525">
              <a:buClrTx/>
              <a:buSzPct val="75000"/>
              <a:buChar char=""/>
            </a:lvl3pPr>
            <a:lvl4pPr marL="1234122" indent="-365759">
              <a:buClrTx/>
              <a:buSzPct val="70000"/>
              <a:buChar char="○"/>
            </a:lvl4pPr>
            <a:lvl5pPr marL="1508760">
              <a:buClrTx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605" name="Textplatzhalter 3"/>
          <p:cNvSpPr>
            <a:spLocks noGrp="1"/>
          </p:cNvSpPr>
          <p:nvPr>
            <p:ph type="body" sz="half" idx="13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300"/>
              </a:spcBef>
              <a:buClrTx/>
              <a:buSzTx/>
              <a:buNone/>
              <a:defRPr sz="1400"/>
            </a:pPr>
            <a:endParaRPr/>
          </a:p>
        </p:txBody>
      </p:sp>
      <p:sp>
        <p:nvSpPr>
          <p:cNvPr id="606" name="Número de diapositiva"/>
          <p:cNvSpPr>
            <a:spLocks noGrp="1"/>
          </p:cNvSpPr>
          <p:nvPr>
            <p:ph type="sldNum" sz="quarter" idx="2"/>
          </p:nvPr>
        </p:nvSpPr>
        <p:spPr>
          <a:xfrm>
            <a:off x="8639710" y="6612254"/>
            <a:ext cx="297916" cy="2819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Rechteck 19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14" name="Rechteck 20"/>
          <p:cNvSpPr/>
          <p:nvPr/>
        </p:nvSpPr>
        <p:spPr>
          <a:xfrm>
            <a:off x="0" y="0"/>
            <a:ext cx="9144000" cy="119063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15" name="Vertikaler Titel 1"/>
          <p:cNvSpPr/>
          <p:nvPr/>
        </p:nvSpPr>
        <p:spPr>
          <a:xfrm rot="16200000">
            <a:off x="4469607" y="2202656"/>
            <a:ext cx="207962" cy="9140826"/>
          </a:xfrm>
          <a:prstGeom prst="rect">
            <a:avLst/>
          </a:prstGeom>
          <a:solidFill>
            <a:srgbClr val="C5D1D7"/>
          </a:solidFill>
          <a:ln w="12700">
            <a:miter lim="400000"/>
          </a:ln>
        </p:spPr>
        <p:txBody>
          <a:bodyPr lIns="45719" rIns="45719" anchor="b"/>
          <a:lstStyle/>
          <a:p>
            <a:pPr algn="ctr">
              <a:lnSpc>
                <a:spcPct val="80000"/>
              </a:lnSpc>
              <a:defRPr>
                <a:solidFill>
                  <a:srgbClr val="F2F2F2"/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616" name="Rechteck 12"/>
          <p:cNvSpPr/>
          <p:nvPr/>
        </p:nvSpPr>
        <p:spPr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617" name="Gerade Verbindung 13"/>
          <p:cNvSpPr/>
          <p:nvPr/>
        </p:nvSpPr>
        <p:spPr>
          <a:xfrm>
            <a:off x="0" y="889000"/>
            <a:ext cx="9144000" cy="0"/>
          </a:xfrm>
          <a:prstGeom prst="line">
            <a:avLst/>
          </a:prstGeom>
          <a:ln w="38100">
            <a:solidFill>
              <a:srgbClr val="BACEC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18" name="Gerade Verbindung 14"/>
          <p:cNvSpPr/>
          <p:nvPr/>
        </p:nvSpPr>
        <p:spPr>
          <a:xfrm>
            <a:off x="0" y="908050"/>
            <a:ext cx="9144000" cy="0"/>
          </a:xfrm>
          <a:prstGeom prst="line">
            <a:avLst/>
          </a:prstGeom>
          <a:ln>
            <a:solidFill>
              <a:srgbClr val="61898A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19" name="Gerade Verbindung 15"/>
          <p:cNvSpPr/>
          <p:nvPr/>
        </p:nvSpPr>
        <p:spPr>
          <a:xfrm>
            <a:off x="0" y="785812"/>
            <a:ext cx="9144000" cy="1"/>
          </a:xfrm>
          <a:prstGeom prst="line">
            <a:avLst/>
          </a:prstGeom>
          <a:ln>
            <a:solidFill>
              <a:srgbClr val="BACEC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20" name="Texto del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>
                <a:solidFill>
                  <a:srgbClr val="D16349"/>
                </a:solidFill>
              </a:defRPr>
            </a:lvl1pPr>
          </a:lstStyle>
          <a:p>
            <a:r>
              <a:t>Texto del título</a:t>
            </a:r>
          </a:p>
        </p:txBody>
      </p:sp>
      <p:sp>
        <p:nvSpPr>
          <p:cNvPr id="621" name="Bildplatzhalter 2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622" name="Nivel de texto 1…"/>
          <p:cNvSpPr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ClrTx/>
              <a:buSzTx/>
              <a:buNone/>
              <a:defRPr sz="1400"/>
            </a:lvl1pPr>
            <a:lvl2pPr marL="0" indent="457200">
              <a:spcBef>
                <a:spcPts val="300"/>
              </a:spcBef>
              <a:buClrTx/>
              <a:buSzTx/>
              <a:buNone/>
              <a:defRPr sz="1400"/>
            </a:lvl2pPr>
            <a:lvl3pPr marL="0" indent="914400">
              <a:spcBef>
                <a:spcPts val="300"/>
              </a:spcBef>
              <a:buClrTx/>
              <a:buSzTx/>
              <a:buNone/>
              <a:defRPr sz="1400"/>
            </a:lvl3pPr>
            <a:lvl4pPr marL="0" indent="1371600">
              <a:spcBef>
                <a:spcPts val="300"/>
              </a:spcBef>
              <a:buClrTx/>
              <a:buSzTx/>
              <a:buNone/>
              <a:defRPr sz="1400"/>
            </a:lvl4pPr>
            <a:lvl5pPr marL="0" indent="1828800">
              <a:spcBef>
                <a:spcPts val="300"/>
              </a:spcBef>
              <a:buClrTx/>
              <a:buSzTx/>
              <a:buNone/>
              <a:defRPr sz="14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623" name="Número de diapositiva"/>
          <p:cNvSpPr>
            <a:spLocks noGrp="1"/>
          </p:cNvSpPr>
          <p:nvPr>
            <p:ph type="sldNum" sz="quarter" idx="2"/>
          </p:nvPr>
        </p:nvSpPr>
        <p:spPr>
          <a:xfrm>
            <a:off x="8639710" y="6612254"/>
            <a:ext cx="297916" cy="2819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Rechteck 19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31" name="Rechteck 20"/>
          <p:cNvSpPr/>
          <p:nvPr/>
        </p:nvSpPr>
        <p:spPr>
          <a:xfrm>
            <a:off x="0" y="0"/>
            <a:ext cx="9144000" cy="119063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32" name="Vertikaler Titel 1"/>
          <p:cNvSpPr/>
          <p:nvPr/>
        </p:nvSpPr>
        <p:spPr>
          <a:xfrm rot="16200000">
            <a:off x="4469607" y="2202656"/>
            <a:ext cx="207962" cy="9140826"/>
          </a:xfrm>
          <a:prstGeom prst="rect">
            <a:avLst/>
          </a:prstGeom>
          <a:solidFill>
            <a:srgbClr val="C5D1D7"/>
          </a:solidFill>
          <a:ln w="12700">
            <a:miter lim="400000"/>
          </a:ln>
        </p:spPr>
        <p:txBody>
          <a:bodyPr lIns="45719" rIns="45719" anchor="b"/>
          <a:lstStyle/>
          <a:p>
            <a:pPr algn="ctr">
              <a:lnSpc>
                <a:spcPct val="80000"/>
              </a:lnSpc>
              <a:defRPr>
                <a:solidFill>
                  <a:srgbClr val="F2F2F2"/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633" name="Rechteck 12"/>
          <p:cNvSpPr/>
          <p:nvPr/>
        </p:nvSpPr>
        <p:spPr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634" name="Gerade Verbindung 13"/>
          <p:cNvSpPr/>
          <p:nvPr/>
        </p:nvSpPr>
        <p:spPr>
          <a:xfrm>
            <a:off x="0" y="889000"/>
            <a:ext cx="9144000" cy="0"/>
          </a:xfrm>
          <a:prstGeom prst="line">
            <a:avLst/>
          </a:prstGeom>
          <a:ln w="38100">
            <a:solidFill>
              <a:srgbClr val="BACEC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35" name="Gerade Verbindung 14"/>
          <p:cNvSpPr/>
          <p:nvPr/>
        </p:nvSpPr>
        <p:spPr>
          <a:xfrm>
            <a:off x="0" y="908050"/>
            <a:ext cx="9144000" cy="0"/>
          </a:xfrm>
          <a:prstGeom prst="line">
            <a:avLst/>
          </a:prstGeom>
          <a:ln>
            <a:solidFill>
              <a:srgbClr val="61898A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36" name="Gerade Verbindung 15"/>
          <p:cNvSpPr/>
          <p:nvPr/>
        </p:nvSpPr>
        <p:spPr>
          <a:xfrm>
            <a:off x="0" y="785812"/>
            <a:ext cx="9144000" cy="1"/>
          </a:xfrm>
          <a:prstGeom prst="line">
            <a:avLst/>
          </a:prstGeom>
          <a:ln>
            <a:solidFill>
              <a:srgbClr val="BACEC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37" name="Texto del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000">
                <a:solidFill>
                  <a:srgbClr val="D16349"/>
                </a:solidFill>
              </a:defRPr>
            </a:lvl1pPr>
          </a:lstStyle>
          <a:p>
            <a:r>
              <a:t>Texto del título</a:t>
            </a:r>
          </a:p>
        </p:txBody>
      </p:sp>
      <p:sp>
        <p:nvSpPr>
          <p:cNvPr id="638" name="Nivel de texto 1…"/>
          <p:cNvSpPr>
            <a:spLocks noGrp="1"/>
          </p:cNvSpPr>
          <p:nvPr>
            <p:ph type="body" idx="1"/>
          </p:nvPr>
        </p:nvSpPr>
        <p:spPr>
          <a:xfrm>
            <a:off x="301625" y="1524000"/>
            <a:ext cx="8534400" cy="4598988"/>
          </a:xfrm>
          <a:prstGeom prst="rect">
            <a:avLst/>
          </a:prstGeom>
        </p:spPr>
        <p:txBody>
          <a:bodyPr>
            <a:normAutofit/>
          </a:bodyPr>
          <a:lstStyle>
            <a:lvl1pPr marL="273050" indent="-273050">
              <a:spcBef>
                <a:spcPts val="400"/>
              </a:spcBef>
              <a:buClrTx/>
              <a:buSzTx/>
              <a:buNone/>
              <a:defRPr sz="1800"/>
            </a:lvl1pPr>
            <a:lvl2pPr marL="547687" indent="-273050">
              <a:spcBef>
                <a:spcPts val="400"/>
              </a:spcBef>
              <a:buClrTx/>
              <a:buSzPct val="85000"/>
              <a:buChar char="o"/>
              <a:defRPr sz="1800"/>
            </a:lvl2pPr>
            <a:lvl3pPr marL="822325" indent="-228600">
              <a:spcBef>
                <a:spcPts val="400"/>
              </a:spcBef>
              <a:buClrTx/>
              <a:buSzPct val="75000"/>
              <a:buChar char=""/>
              <a:defRPr sz="1800"/>
            </a:lvl3pPr>
            <a:lvl4pPr marL="1096962" indent="-228600">
              <a:spcBef>
                <a:spcPts val="400"/>
              </a:spcBef>
              <a:buClrTx/>
              <a:buSzPct val="70000"/>
              <a:buChar char="○"/>
              <a:defRPr sz="1800"/>
            </a:lvl4pPr>
            <a:lvl5pPr marL="1371600" indent="-228600">
              <a:spcBef>
                <a:spcPts val="400"/>
              </a:spcBef>
              <a:buClrTx/>
              <a:defRPr sz="18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639" name="Número de diapositiva"/>
          <p:cNvSpPr>
            <a:spLocks noGrp="1"/>
          </p:cNvSpPr>
          <p:nvPr>
            <p:ph type="sldNum" sz="quarter" idx="2"/>
          </p:nvPr>
        </p:nvSpPr>
        <p:spPr>
          <a:xfrm>
            <a:off x="8639710" y="6612254"/>
            <a:ext cx="297916" cy="2819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Rechteck 19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47" name="Rechteck 20"/>
          <p:cNvSpPr/>
          <p:nvPr/>
        </p:nvSpPr>
        <p:spPr>
          <a:xfrm>
            <a:off x="0" y="0"/>
            <a:ext cx="9144000" cy="119063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48" name="Vertikaler Titel 1"/>
          <p:cNvSpPr/>
          <p:nvPr/>
        </p:nvSpPr>
        <p:spPr>
          <a:xfrm rot="16200000">
            <a:off x="4469607" y="2202656"/>
            <a:ext cx="207962" cy="9140826"/>
          </a:xfrm>
          <a:prstGeom prst="rect">
            <a:avLst/>
          </a:prstGeom>
          <a:solidFill>
            <a:srgbClr val="C5D1D7"/>
          </a:solidFill>
          <a:ln w="12700">
            <a:miter lim="400000"/>
          </a:ln>
        </p:spPr>
        <p:txBody>
          <a:bodyPr lIns="45719" rIns="45719" anchor="b"/>
          <a:lstStyle/>
          <a:p>
            <a:pPr algn="ctr">
              <a:lnSpc>
                <a:spcPct val="80000"/>
              </a:lnSpc>
              <a:defRPr>
                <a:solidFill>
                  <a:srgbClr val="F2F2F2"/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649" name="Rechteck 12"/>
          <p:cNvSpPr/>
          <p:nvPr/>
        </p:nvSpPr>
        <p:spPr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650" name="Gerade Verbindung 13"/>
          <p:cNvSpPr/>
          <p:nvPr/>
        </p:nvSpPr>
        <p:spPr>
          <a:xfrm>
            <a:off x="0" y="889000"/>
            <a:ext cx="9144000" cy="0"/>
          </a:xfrm>
          <a:prstGeom prst="line">
            <a:avLst/>
          </a:prstGeom>
          <a:ln w="38100">
            <a:solidFill>
              <a:srgbClr val="BACEC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51" name="Gerade Verbindung 14"/>
          <p:cNvSpPr/>
          <p:nvPr/>
        </p:nvSpPr>
        <p:spPr>
          <a:xfrm>
            <a:off x="0" y="908050"/>
            <a:ext cx="9144000" cy="0"/>
          </a:xfrm>
          <a:prstGeom prst="line">
            <a:avLst/>
          </a:prstGeom>
          <a:ln>
            <a:solidFill>
              <a:srgbClr val="61898A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52" name="Gerade Verbindung 15"/>
          <p:cNvSpPr/>
          <p:nvPr/>
        </p:nvSpPr>
        <p:spPr>
          <a:xfrm>
            <a:off x="0" y="785812"/>
            <a:ext cx="9144000" cy="1"/>
          </a:xfrm>
          <a:prstGeom prst="line">
            <a:avLst/>
          </a:prstGeom>
          <a:ln>
            <a:solidFill>
              <a:srgbClr val="BACEC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53" name="Texto del título"/>
          <p:cNvSpPr>
            <a:spLocks noGrp="1"/>
          </p:cNvSpPr>
          <p:nvPr>
            <p:ph type="title"/>
          </p:nvPr>
        </p:nvSpPr>
        <p:spPr>
          <a:xfrm>
            <a:off x="6858000" y="0"/>
            <a:ext cx="2286000" cy="612298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000">
                <a:solidFill>
                  <a:srgbClr val="D16349"/>
                </a:solidFill>
              </a:defRPr>
            </a:lvl1pPr>
          </a:lstStyle>
          <a:p>
            <a:r>
              <a:t>Texto del título</a:t>
            </a:r>
          </a:p>
        </p:txBody>
      </p:sp>
      <p:sp>
        <p:nvSpPr>
          <p:cNvPr id="654" name="Nivel de texto 1…"/>
          <p:cNvSpPr>
            <a:spLocks noGrp="1"/>
          </p:cNvSpPr>
          <p:nvPr>
            <p:ph type="body" idx="1"/>
          </p:nvPr>
        </p:nvSpPr>
        <p:spPr>
          <a:xfrm>
            <a:off x="0" y="0"/>
            <a:ext cx="6705600" cy="6122988"/>
          </a:xfrm>
          <a:prstGeom prst="rect">
            <a:avLst/>
          </a:prstGeom>
        </p:spPr>
        <p:txBody>
          <a:bodyPr>
            <a:normAutofit/>
          </a:bodyPr>
          <a:lstStyle>
            <a:lvl1pPr marL="273050" indent="-273050">
              <a:spcBef>
                <a:spcPts val="400"/>
              </a:spcBef>
              <a:buClrTx/>
              <a:buSzTx/>
              <a:buNone/>
              <a:defRPr sz="1800"/>
            </a:lvl1pPr>
            <a:lvl2pPr marL="547687" indent="-273050">
              <a:spcBef>
                <a:spcPts val="400"/>
              </a:spcBef>
              <a:buClrTx/>
              <a:buSzPct val="85000"/>
              <a:buChar char="o"/>
              <a:defRPr sz="1800"/>
            </a:lvl2pPr>
            <a:lvl3pPr marL="822325" indent="-228600">
              <a:spcBef>
                <a:spcPts val="400"/>
              </a:spcBef>
              <a:buClrTx/>
              <a:buSzPct val="75000"/>
              <a:buChar char=""/>
              <a:defRPr sz="1800"/>
            </a:lvl3pPr>
            <a:lvl4pPr marL="1096962" indent="-228600">
              <a:spcBef>
                <a:spcPts val="400"/>
              </a:spcBef>
              <a:buClrTx/>
              <a:buSzPct val="70000"/>
              <a:buChar char="○"/>
              <a:defRPr sz="1800"/>
            </a:lvl4pPr>
            <a:lvl5pPr marL="1371600" indent="-228600">
              <a:spcBef>
                <a:spcPts val="400"/>
              </a:spcBef>
              <a:buClrTx/>
              <a:defRPr sz="18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655" name="Número de diapositiva"/>
          <p:cNvSpPr>
            <a:spLocks noGrp="1"/>
          </p:cNvSpPr>
          <p:nvPr>
            <p:ph type="sldNum" sz="quarter" idx="2"/>
          </p:nvPr>
        </p:nvSpPr>
        <p:spPr>
          <a:xfrm>
            <a:off x="8639710" y="6612254"/>
            <a:ext cx="297916" cy="2819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folie">
    <p:bg>
      <p:bgPr>
        <a:solidFill>
          <a:srgbClr val="C5D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Rechteck 19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3" name="Rechteck 20"/>
          <p:cNvSpPr/>
          <p:nvPr/>
        </p:nvSpPr>
        <p:spPr>
          <a:xfrm>
            <a:off x="8991600" y="3175"/>
            <a:ext cx="152400" cy="68580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4" name="Rechteck 21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5" name="Rechteck 23"/>
          <p:cNvSpPr/>
          <p:nvPr/>
        </p:nvSpPr>
        <p:spPr>
          <a:xfrm>
            <a:off x="0" y="0"/>
            <a:ext cx="9144000" cy="25146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6" name="Rechteck 24"/>
          <p:cNvSpPr/>
          <p:nvPr/>
        </p:nvSpPr>
        <p:spPr>
          <a:xfrm>
            <a:off x="146050" y="6391275"/>
            <a:ext cx="8832850" cy="309564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7" name="Gerade Verbindung 25"/>
          <p:cNvSpPr/>
          <p:nvPr/>
        </p:nvSpPr>
        <p:spPr>
          <a:xfrm>
            <a:off x="155575" y="2419350"/>
            <a:ext cx="8832850" cy="0"/>
          </a:xfrm>
          <a:prstGeom prst="line">
            <a:avLst/>
          </a:prstGeom>
          <a:ln w="11430">
            <a:solidFill>
              <a:srgbClr val="E0E0E0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68" name="Rechteck 26"/>
          <p:cNvSpPr/>
          <p:nvPr/>
        </p:nvSpPr>
        <p:spPr>
          <a:xfrm>
            <a:off x="152400" y="152400"/>
            <a:ext cx="8832850" cy="6546850"/>
          </a:xfrm>
          <a:prstGeom prst="rect">
            <a:avLst/>
          </a:prstGeom>
          <a:ln>
            <a:solidFill>
              <a:srgbClr val="E0E0E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9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670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chemeClr val="accent3">
              <a:lumOff val="44000"/>
            </a:schemeClr>
          </a:solidFill>
          <a:ln w="50800" cap="rnd">
            <a:solidFill>
              <a:srgbClr val="E0E0E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671" name="Texto del título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000">
                <a:solidFill>
                  <a:srgbClr val="D16349"/>
                </a:solidFill>
              </a:defRPr>
            </a:lvl1pPr>
          </a:lstStyle>
          <a:p>
            <a:r>
              <a:t>Texto del título</a:t>
            </a:r>
          </a:p>
        </p:txBody>
      </p:sp>
      <p:sp>
        <p:nvSpPr>
          <p:cNvPr id="672" name="Nivel de texto 1…"/>
          <p:cNvSpPr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spcBef>
                <a:spcPts val="400"/>
              </a:spcBef>
              <a:buClrTx/>
              <a:buSzTx/>
              <a:buNone/>
              <a:defRPr sz="1800">
                <a:solidFill>
                  <a:srgbClr val="646B86"/>
                </a:solidFill>
              </a:defRPr>
            </a:lvl1pPr>
            <a:lvl2pPr marL="0" indent="457200" algn="ctr">
              <a:spcBef>
                <a:spcPts val="400"/>
              </a:spcBef>
              <a:buClrTx/>
              <a:buSzTx/>
              <a:buNone/>
              <a:defRPr sz="1800">
                <a:solidFill>
                  <a:srgbClr val="646B86"/>
                </a:solidFill>
              </a:defRPr>
            </a:lvl2pPr>
            <a:lvl3pPr marL="0" indent="914400" algn="ctr">
              <a:spcBef>
                <a:spcPts val="400"/>
              </a:spcBef>
              <a:buClrTx/>
              <a:buSzTx/>
              <a:buNone/>
              <a:defRPr sz="1800">
                <a:solidFill>
                  <a:srgbClr val="646B86"/>
                </a:solidFill>
              </a:defRPr>
            </a:lvl3pPr>
            <a:lvl4pPr marL="0" indent="1371600" algn="ctr">
              <a:spcBef>
                <a:spcPts val="400"/>
              </a:spcBef>
              <a:buClrTx/>
              <a:buSzTx/>
              <a:buNone/>
              <a:defRPr sz="1800">
                <a:solidFill>
                  <a:srgbClr val="646B86"/>
                </a:solidFill>
              </a:defRPr>
            </a:lvl4pPr>
            <a:lvl5pPr marL="0" indent="1828800" algn="ctr">
              <a:spcBef>
                <a:spcPts val="400"/>
              </a:spcBef>
              <a:buClrTx/>
              <a:buSzTx/>
              <a:buNone/>
              <a:defRPr sz="1800">
                <a:solidFill>
                  <a:srgbClr val="646B86"/>
                </a:solidFill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673" name="Número de diapositiva"/>
          <p:cNvSpPr>
            <a:spLocks noGrp="1"/>
          </p:cNvSpPr>
          <p:nvPr>
            <p:ph type="sldNum" sz="quarter" idx="2"/>
          </p:nvPr>
        </p:nvSpPr>
        <p:spPr>
          <a:xfrm>
            <a:off x="4390747" y="2252980"/>
            <a:ext cx="362506" cy="33274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>
                <a:solidFill>
                  <a:srgbClr val="E1E1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und Inhalt">
    <p:bg>
      <p:bgPr>
        <a:solidFill>
          <a:srgbClr val="C5D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Rechteck 19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81" name="Rechteck 20"/>
          <p:cNvSpPr/>
          <p:nvPr/>
        </p:nvSpPr>
        <p:spPr>
          <a:xfrm>
            <a:off x="8991600" y="3175"/>
            <a:ext cx="152400" cy="68580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82" name="Rechteck 21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83" name="Rechteck 23"/>
          <p:cNvSpPr/>
          <p:nvPr/>
        </p:nvSpPr>
        <p:spPr>
          <a:xfrm>
            <a:off x="0" y="0"/>
            <a:ext cx="9144000" cy="25146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84" name="Rechteck 24"/>
          <p:cNvSpPr/>
          <p:nvPr/>
        </p:nvSpPr>
        <p:spPr>
          <a:xfrm>
            <a:off x="146050" y="6391275"/>
            <a:ext cx="8832850" cy="309564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85" name="Gerade Verbindung 25"/>
          <p:cNvSpPr/>
          <p:nvPr/>
        </p:nvSpPr>
        <p:spPr>
          <a:xfrm>
            <a:off x="155575" y="2419350"/>
            <a:ext cx="8832850" cy="0"/>
          </a:xfrm>
          <a:prstGeom prst="line">
            <a:avLst/>
          </a:prstGeom>
          <a:ln w="11430">
            <a:solidFill>
              <a:srgbClr val="E0E0E0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86" name="Rechteck 26"/>
          <p:cNvSpPr/>
          <p:nvPr/>
        </p:nvSpPr>
        <p:spPr>
          <a:xfrm>
            <a:off x="152400" y="152400"/>
            <a:ext cx="8832850" cy="6546850"/>
          </a:xfrm>
          <a:prstGeom prst="rect">
            <a:avLst/>
          </a:prstGeom>
          <a:ln>
            <a:solidFill>
              <a:srgbClr val="E0E0E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87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688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chemeClr val="accent3">
              <a:lumOff val="44000"/>
            </a:schemeClr>
          </a:solidFill>
          <a:ln w="50800" cap="rnd">
            <a:solidFill>
              <a:srgbClr val="E0E0E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689" name="Texto del título"/>
          <p:cNvSpPr>
            <a:spLocks noGrp="1"/>
          </p:cNvSpPr>
          <p:nvPr>
            <p:ph type="title"/>
          </p:nvPr>
        </p:nvSpPr>
        <p:spPr>
          <a:xfrm>
            <a:off x="395288" y="1341437"/>
            <a:ext cx="8534401" cy="75882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000">
                <a:solidFill>
                  <a:srgbClr val="D16349"/>
                </a:solidFill>
              </a:defRPr>
            </a:lvl1pPr>
          </a:lstStyle>
          <a:p>
            <a:r>
              <a:t>Texto del título</a:t>
            </a:r>
          </a:p>
        </p:txBody>
      </p:sp>
      <p:sp>
        <p:nvSpPr>
          <p:cNvPr id="690" name="Nivel de texto 1…"/>
          <p:cNvSpPr>
            <a:spLocks noGrp="1"/>
          </p:cNvSpPr>
          <p:nvPr>
            <p:ph type="body" idx="1"/>
          </p:nvPr>
        </p:nvSpPr>
        <p:spPr>
          <a:xfrm>
            <a:off x="307975" y="2708275"/>
            <a:ext cx="8534400" cy="4598988"/>
          </a:xfrm>
          <a:prstGeom prst="rect">
            <a:avLst/>
          </a:prstGeom>
        </p:spPr>
        <p:txBody>
          <a:bodyPr>
            <a:normAutofit/>
          </a:bodyPr>
          <a:lstStyle>
            <a:lvl1pPr marL="273050" indent="-273050" algn="ctr">
              <a:spcBef>
                <a:spcPts val="400"/>
              </a:spcBef>
              <a:buClrTx/>
              <a:buSzTx/>
              <a:buNone/>
              <a:defRPr sz="1800">
                <a:solidFill>
                  <a:srgbClr val="646B86"/>
                </a:solidFill>
              </a:defRPr>
            </a:lvl1pPr>
            <a:lvl2pPr marL="498042" indent="-223404" algn="ctr">
              <a:spcBef>
                <a:spcPts val="400"/>
              </a:spcBef>
              <a:buClrTx/>
              <a:buSzPct val="70000"/>
              <a:buChar char="○"/>
              <a:defRPr sz="1800">
                <a:solidFill>
                  <a:srgbClr val="646B86"/>
                </a:solidFill>
              </a:defRPr>
            </a:lvl2pPr>
            <a:lvl3pPr marL="799464" indent="-205739" algn="ctr">
              <a:spcBef>
                <a:spcPts val="400"/>
              </a:spcBef>
              <a:buClrTx/>
              <a:buSzPct val="75000"/>
              <a:buChar char=""/>
              <a:defRPr sz="1800">
                <a:solidFill>
                  <a:srgbClr val="646B86"/>
                </a:solidFill>
              </a:defRPr>
            </a:lvl3pPr>
            <a:lvl4pPr marL="1074102" indent="-205739" algn="ctr">
              <a:spcBef>
                <a:spcPts val="400"/>
              </a:spcBef>
              <a:buClrTx/>
              <a:buSzPct val="70000"/>
              <a:buChar char="○"/>
              <a:defRPr sz="1800">
                <a:solidFill>
                  <a:srgbClr val="646B86"/>
                </a:solidFill>
              </a:defRPr>
            </a:lvl4pPr>
            <a:lvl5pPr marL="1371600" indent="-228600" algn="ctr">
              <a:spcBef>
                <a:spcPts val="400"/>
              </a:spcBef>
              <a:buClrTx/>
              <a:defRPr sz="1800">
                <a:solidFill>
                  <a:srgbClr val="646B86"/>
                </a:solidFill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691" name="Número de diapositiva"/>
          <p:cNvSpPr>
            <a:spLocks noGrp="1"/>
          </p:cNvSpPr>
          <p:nvPr>
            <p:ph type="sldNum" sz="quarter" idx="2"/>
          </p:nvPr>
        </p:nvSpPr>
        <p:spPr>
          <a:xfrm>
            <a:off x="4390747" y="2252980"/>
            <a:ext cx="362506" cy="33274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>
                <a:solidFill>
                  <a:srgbClr val="E1E1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bschnitts-&#10;überschrift">
    <p:bg>
      <p:bgPr>
        <a:solidFill>
          <a:srgbClr val="C5D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Rechteck 19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99" name="Rechteck 20"/>
          <p:cNvSpPr/>
          <p:nvPr/>
        </p:nvSpPr>
        <p:spPr>
          <a:xfrm>
            <a:off x="8991600" y="3175"/>
            <a:ext cx="152400" cy="68580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00" name="Rechteck 21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01" name="Rechteck 23"/>
          <p:cNvSpPr/>
          <p:nvPr/>
        </p:nvSpPr>
        <p:spPr>
          <a:xfrm>
            <a:off x="0" y="0"/>
            <a:ext cx="9144000" cy="25146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02" name="Rechteck 24"/>
          <p:cNvSpPr/>
          <p:nvPr/>
        </p:nvSpPr>
        <p:spPr>
          <a:xfrm>
            <a:off x="146050" y="6391275"/>
            <a:ext cx="8832850" cy="309564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03" name="Gerade Verbindung 25"/>
          <p:cNvSpPr/>
          <p:nvPr/>
        </p:nvSpPr>
        <p:spPr>
          <a:xfrm>
            <a:off x="155575" y="2419350"/>
            <a:ext cx="8832850" cy="0"/>
          </a:xfrm>
          <a:prstGeom prst="line">
            <a:avLst/>
          </a:prstGeom>
          <a:ln w="11430">
            <a:solidFill>
              <a:srgbClr val="E0E0E0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04" name="Rechteck 26"/>
          <p:cNvSpPr/>
          <p:nvPr/>
        </p:nvSpPr>
        <p:spPr>
          <a:xfrm>
            <a:off x="152400" y="152400"/>
            <a:ext cx="8832850" cy="6546850"/>
          </a:xfrm>
          <a:prstGeom prst="rect">
            <a:avLst/>
          </a:prstGeom>
          <a:ln>
            <a:solidFill>
              <a:srgbClr val="E0E0E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05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706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chemeClr val="accent3">
              <a:lumOff val="44000"/>
            </a:schemeClr>
          </a:solidFill>
          <a:ln w="50800" cap="rnd">
            <a:solidFill>
              <a:srgbClr val="E0E0E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707" name="Texto del título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cap="all">
                <a:solidFill>
                  <a:srgbClr val="D16349"/>
                </a:solidFill>
              </a:defRPr>
            </a:lvl1pPr>
          </a:lstStyle>
          <a:p>
            <a:r>
              <a:t>Texto del título</a:t>
            </a:r>
          </a:p>
        </p:txBody>
      </p:sp>
      <p:sp>
        <p:nvSpPr>
          <p:cNvPr id="708" name="Nivel de texto 1…"/>
          <p:cNvSpPr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spcBef>
                <a:spcPts val="400"/>
              </a:spcBef>
              <a:buClrTx/>
              <a:buSzTx/>
              <a:buNone/>
              <a:defRPr sz="2000">
                <a:solidFill>
                  <a:srgbClr val="646B86"/>
                </a:solidFill>
              </a:defRPr>
            </a:lvl1pPr>
            <a:lvl2pPr marL="0" indent="457200" algn="ctr">
              <a:spcBef>
                <a:spcPts val="400"/>
              </a:spcBef>
              <a:buClrTx/>
              <a:buSzTx/>
              <a:buNone/>
              <a:defRPr sz="2000">
                <a:solidFill>
                  <a:srgbClr val="646B86"/>
                </a:solidFill>
              </a:defRPr>
            </a:lvl2pPr>
            <a:lvl3pPr marL="0" indent="914400" algn="ctr">
              <a:spcBef>
                <a:spcPts val="400"/>
              </a:spcBef>
              <a:buClrTx/>
              <a:buSzTx/>
              <a:buNone/>
              <a:defRPr sz="2000">
                <a:solidFill>
                  <a:srgbClr val="646B86"/>
                </a:solidFill>
              </a:defRPr>
            </a:lvl3pPr>
            <a:lvl4pPr marL="0" indent="1371600" algn="ctr">
              <a:spcBef>
                <a:spcPts val="400"/>
              </a:spcBef>
              <a:buClrTx/>
              <a:buSzTx/>
              <a:buNone/>
              <a:defRPr sz="2000">
                <a:solidFill>
                  <a:srgbClr val="646B86"/>
                </a:solidFill>
              </a:defRPr>
            </a:lvl4pPr>
            <a:lvl5pPr marL="0" indent="1828800" algn="ctr">
              <a:spcBef>
                <a:spcPts val="400"/>
              </a:spcBef>
              <a:buClrTx/>
              <a:buSzTx/>
              <a:buNone/>
              <a:defRPr sz="2000">
                <a:solidFill>
                  <a:srgbClr val="646B86"/>
                </a:solidFill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09" name="Número de diapositiva"/>
          <p:cNvSpPr>
            <a:spLocks noGrp="1"/>
          </p:cNvSpPr>
          <p:nvPr>
            <p:ph type="sldNum" sz="quarter" idx="2"/>
          </p:nvPr>
        </p:nvSpPr>
        <p:spPr>
          <a:xfrm>
            <a:off x="4390747" y="2252980"/>
            <a:ext cx="362506" cy="33274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>
                <a:solidFill>
                  <a:srgbClr val="E1E1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Zwei Inhalte">
    <p:bg>
      <p:bgPr>
        <a:solidFill>
          <a:srgbClr val="C5D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Rechteck 19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17" name="Rechteck 20"/>
          <p:cNvSpPr/>
          <p:nvPr/>
        </p:nvSpPr>
        <p:spPr>
          <a:xfrm>
            <a:off x="8991600" y="3175"/>
            <a:ext cx="152400" cy="68580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18" name="Rechteck 21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19" name="Rechteck 23"/>
          <p:cNvSpPr/>
          <p:nvPr/>
        </p:nvSpPr>
        <p:spPr>
          <a:xfrm>
            <a:off x="0" y="0"/>
            <a:ext cx="9144000" cy="25146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20" name="Rechteck 24"/>
          <p:cNvSpPr/>
          <p:nvPr/>
        </p:nvSpPr>
        <p:spPr>
          <a:xfrm>
            <a:off x="146050" y="6391275"/>
            <a:ext cx="8832850" cy="309564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21" name="Gerade Verbindung 25"/>
          <p:cNvSpPr/>
          <p:nvPr/>
        </p:nvSpPr>
        <p:spPr>
          <a:xfrm>
            <a:off x="155575" y="2419350"/>
            <a:ext cx="8832850" cy="0"/>
          </a:xfrm>
          <a:prstGeom prst="line">
            <a:avLst/>
          </a:prstGeom>
          <a:ln w="11430">
            <a:solidFill>
              <a:srgbClr val="E0E0E0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22" name="Rechteck 26"/>
          <p:cNvSpPr/>
          <p:nvPr/>
        </p:nvSpPr>
        <p:spPr>
          <a:xfrm>
            <a:off x="152400" y="152400"/>
            <a:ext cx="8832850" cy="6546850"/>
          </a:xfrm>
          <a:prstGeom prst="rect">
            <a:avLst/>
          </a:prstGeom>
          <a:ln>
            <a:solidFill>
              <a:srgbClr val="E0E0E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23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724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chemeClr val="accent3">
              <a:lumOff val="44000"/>
            </a:schemeClr>
          </a:solidFill>
          <a:ln w="50800" cap="rnd">
            <a:solidFill>
              <a:srgbClr val="E0E0E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725" name="Texto del título"/>
          <p:cNvSpPr>
            <a:spLocks noGrp="1"/>
          </p:cNvSpPr>
          <p:nvPr>
            <p:ph type="title"/>
          </p:nvPr>
        </p:nvSpPr>
        <p:spPr>
          <a:xfrm>
            <a:off x="395288" y="1341437"/>
            <a:ext cx="8534401" cy="75882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000">
                <a:solidFill>
                  <a:srgbClr val="D16349"/>
                </a:solidFill>
              </a:defRPr>
            </a:lvl1pPr>
          </a:lstStyle>
          <a:p>
            <a:r>
              <a:t>Texto del título</a:t>
            </a:r>
          </a:p>
        </p:txBody>
      </p:sp>
      <p:sp>
        <p:nvSpPr>
          <p:cNvPr id="726" name="Nivel de texto 1…"/>
          <p:cNvSpPr>
            <a:spLocks noGrp="1"/>
          </p:cNvSpPr>
          <p:nvPr>
            <p:ph type="body" sz="half" idx="1"/>
          </p:nvPr>
        </p:nvSpPr>
        <p:spPr>
          <a:xfrm>
            <a:off x="307975" y="2708275"/>
            <a:ext cx="4191000" cy="4598988"/>
          </a:xfrm>
          <a:prstGeom prst="rect">
            <a:avLst/>
          </a:prstGeom>
        </p:spPr>
        <p:txBody>
          <a:bodyPr>
            <a:normAutofit/>
          </a:bodyPr>
          <a:lstStyle>
            <a:lvl1pPr marL="273050" indent="-273050" algn="ctr">
              <a:spcBef>
                <a:spcPts val="600"/>
              </a:spcBef>
              <a:buClrTx/>
              <a:buSzTx/>
              <a:buNone/>
              <a:defRPr sz="2800">
                <a:solidFill>
                  <a:srgbClr val="646B86"/>
                </a:solidFill>
              </a:defRPr>
            </a:lvl1pPr>
            <a:lvl2pPr marL="593196" indent="-318558" algn="ctr">
              <a:spcBef>
                <a:spcPts val="600"/>
              </a:spcBef>
              <a:buClrTx/>
              <a:buSzPct val="70000"/>
              <a:buChar char="○"/>
              <a:defRPr sz="2800">
                <a:solidFill>
                  <a:srgbClr val="646B86"/>
                </a:solidFill>
              </a:defRPr>
            </a:lvl2pPr>
            <a:lvl3pPr marL="913764" indent="-320039" algn="ctr">
              <a:spcBef>
                <a:spcPts val="600"/>
              </a:spcBef>
              <a:buClrTx/>
              <a:buSzPct val="75000"/>
              <a:buChar char=""/>
              <a:defRPr sz="2800">
                <a:solidFill>
                  <a:srgbClr val="646B86"/>
                </a:solidFill>
              </a:defRPr>
            </a:lvl3pPr>
            <a:lvl4pPr marL="1223962" indent="-355600" algn="ctr">
              <a:spcBef>
                <a:spcPts val="600"/>
              </a:spcBef>
              <a:buClrTx/>
              <a:buSzPct val="70000"/>
              <a:buChar char="○"/>
              <a:defRPr sz="2800">
                <a:solidFill>
                  <a:srgbClr val="646B86"/>
                </a:solidFill>
              </a:defRPr>
            </a:lvl4pPr>
            <a:lvl5pPr marL="1498600" indent="-355600" algn="ctr">
              <a:spcBef>
                <a:spcPts val="600"/>
              </a:spcBef>
              <a:buClrTx/>
              <a:defRPr sz="2800">
                <a:solidFill>
                  <a:srgbClr val="646B86"/>
                </a:solidFill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27" name="Número de diapositiva"/>
          <p:cNvSpPr>
            <a:spLocks noGrp="1"/>
          </p:cNvSpPr>
          <p:nvPr>
            <p:ph type="sldNum" sz="quarter" idx="2"/>
          </p:nvPr>
        </p:nvSpPr>
        <p:spPr>
          <a:xfrm>
            <a:off x="4390747" y="2252980"/>
            <a:ext cx="362506" cy="33274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>
                <a:solidFill>
                  <a:srgbClr val="E1E1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ergleich">
    <p:bg>
      <p:bgPr>
        <a:solidFill>
          <a:srgbClr val="C5D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Rechteck 19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35" name="Rechteck 20"/>
          <p:cNvSpPr/>
          <p:nvPr/>
        </p:nvSpPr>
        <p:spPr>
          <a:xfrm>
            <a:off x="8991600" y="3175"/>
            <a:ext cx="152400" cy="68580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36" name="Rechteck 21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37" name="Rechteck 23"/>
          <p:cNvSpPr/>
          <p:nvPr/>
        </p:nvSpPr>
        <p:spPr>
          <a:xfrm>
            <a:off x="0" y="0"/>
            <a:ext cx="9144000" cy="25146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38" name="Rechteck 24"/>
          <p:cNvSpPr/>
          <p:nvPr/>
        </p:nvSpPr>
        <p:spPr>
          <a:xfrm>
            <a:off x="146050" y="6391275"/>
            <a:ext cx="8832850" cy="309564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39" name="Gerade Verbindung 25"/>
          <p:cNvSpPr/>
          <p:nvPr/>
        </p:nvSpPr>
        <p:spPr>
          <a:xfrm>
            <a:off x="155575" y="2419350"/>
            <a:ext cx="8832850" cy="0"/>
          </a:xfrm>
          <a:prstGeom prst="line">
            <a:avLst/>
          </a:prstGeom>
          <a:ln w="11430">
            <a:solidFill>
              <a:srgbClr val="E0E0E0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40" name="Rechteck 26"/>
          <p:cNvSpPr/>
          <p:nvPr/>
        </p:nvSpPr>
        <p:spPr>
          <a:xfrm>
            <a:off x="152400" y="152400"/>
            <a:ext cx="8832850" cy="6546850"/>
          </a:xfrm>
          <a:prstGeom prst="rect">
            <a:avLst/>
          </a:prstGeom>
          <a:ln>
            <a:solidFill>
              <a:srgbClr val="E0E0E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41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742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chemeClr val="accent3">
              <a:lumOff val="44000"/>
            </a:schemeClr>
          </a:solidFill>
          <a:ln w="50800" cap="rnd">
            <a:solidFill>
              <a:srgbClr val="E0E0E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743" name="Texto del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000">
                <a:solidFill>
                  <a:srgbClr val="D16349"/>
                </a:solidFill>
              </a:defRPr>
            </a:lvl1pPr>
          </a:lstStyle>
          <a:p>
            <a:r>
              <a:t>Texto del título</a:t>
            </a:r>
          </a:p>
        </p:txBody>
      </p:sp>
      <p:sp>
        <p:nvSpPr>
          <p:cNvPr id="744" name="Nivel de texto 1…"/>
          <p:cNvSpPr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spcBef>
                <a:spcPts val="500"/>
              </a:spcBef>
              <a:buClrTx/>
              <a:buSzTx/>
              <a:buNone/>
              <a:defRPr sz="2400" b="1">
                <a:solidFill>
                  <a:srgbClr val="646B86"/>
                </a:solidFill>
              </a:defRPr>
            </a:lvl1pPr>
            <a:lvl2pPr marL="0" indent="457200" algn="ctr">
              <a:spcBef>
                <a:spcPts val="500"/>
              </a:spcBef>
              <a:buClrTx/>
              <a:buSzTx/>
              <a:buNone/>
              <a:defRPr sz="2400" b="1">
                <a:solidFill>
                  <a:srgbClr val="646B86"/>
                </a:solidFill>
              </a:defRPr>
            </a:lvl2pPr>
            <a:lvl3pPr marL="0" indent="914400" algn="ctr">
              <a:spcBef>
                <a:spcPts val="500"/>
              </a:spcBef>
              <a:buClrTx/>
              <a:buSzTx/>
              <a:buNone/>
              <a:defRPr sz="2400" b="1">
                <a:solidFill>
                  <a:srgbClr val="646B86"/>
                </a:solidFill>
              </a:defRPr>
            </a:lvl3pPr>
            <a:lvl4pPr marL="0" indent="1371600" algn="ctr">
              <a:spcBef>
                <a:spcPts val="500"/>
              </a:spcBef>
              <a:buClrTx/>
              <a:buSzTx/>
              <a:buNone/>
              <a:defRPr sz="2400" b="1">
                <a:solidFill>
                  <a:srgbClr val="646B86"/>
                </a:solidFill>
              </a:defRPr>
            </a:lvl4pPr>
            <a:lvl5pPr marL="0" indent="1828800" algn="ctr">
              <a:spcBef>
                <a:spcPts val="500"/>
              </a:spcBef>
              <a:buClrTx/>
              <a:buSzTx/>
              <a:buNone/>
              <a:defRPr sz="2400" b="1">
                <a:solidFill>
                  <a:srgbClr val="646B86"/>
                </a:solidFill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45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 algn="ctr">
              <a:spcBef>
                <a:spcPts val="500"/>
              </a:spcBef>
              <a:buClrTx/>
              <a:buSzTx/>
              <a:buNone/>
              <a:defRPr sz="2400" b="1">
                <a:solidFill>
                  <a:srgbClr val="646B86"/>
                </a:solidFill>
              </a:defRPr>
            </a:pPr>
            <a:endParaRPr/>
          </a:p>
        </p:txBody>
      </p:sp>
      <p:sp>
        <p:nvSpPr>
          <p:cNvPr id="746" name="Número de diapositiva"/>
          <p:cNvSpPr>
            <a:spLocks noGrp="1"/>
          </p:cNvSpPr>
          <p:nvPr>
            <p:ph type="sldNum" sz="quarter" idx="2"/>
          </p:nvPr>
        </p:nvSpPr>
        <p:spPr>
          <a:xfrm>
            <a:off x="4390747" y="2252980"/>
            <a:ext cx="362506" cy="33274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>
                <a:solidFill>
                  <a:srgbClr val="E1E1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Nur Titel">
    <p:bg>
      <p:bgPr>
        <a:solidFill>
          <a:srgbClr val="C5D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Rechteck 19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54" name="Rechteck 20"/>
          <p:cNvSpPr/>
          <p:nvPr/>
        </p:nvSpPr>
        <p:spPr>
          <a:xfrm>
            <a:off x="8991600" y="3175"/>
            <a:ext cx="152400" cy="68580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55" name="Rechteck 21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56" name="Rechteck 23"/>
          <p:cNvSpPr/>
          <p:nvPr/>
        </p:nvSpPr>
        <p:spPr>
          <a:xfrm>
            <a:off x="0" y="0"/>
            <a:ext cx="9144000" cy="25146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57" name="Rechteck 24"/>
          <p:cNvSpPr/>
          <p:nvPr/>
        </p:nvSpPr>
        <p:spPr>
          <a:xfrm>
            <a:off x="146050" y="6391275"/>
            <a:ext cx="8832850" cy="309564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58" name="Gerade Verbindung 25"/>
          <p:cNvSpPr/>
          <p:nvPr/>
        </p:nvSpPr>
        <p:spPr>
          <a:xfrm>
            <a:off x="155575" y="2419350"/>
            <a:ext cx="8832850" cy="0"/>
          </a:xfrm>
          <a:prstGeom prst="line">
            <a:avLst/>
          </a:prstGeom>
          <a:ln w="11430">
            <a:solidFill>
              <a:srgbClr val="E0E0E0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59" name="Rechteck 26"/>
          <p:cNvSpPr/>
          <p:nvPr/>
        </p:nvSpPr>
        <p:spPr>
          <a:xfrm>
            <a:off x="152400" y="152400"/>
            <a:ext cx="8832850" cy="6546850"/>
          </a:xfrm>
          <a:prstGeom prst="rect">
            <a:avLst/>
          </a:prstGeom>
          <a:ln>
            <a:solidFill>
              <a:srgbClr val="E0E0E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60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761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chemeClr val="accent3">
              <a:lumOff val="44000"/>
            </a:schemeClr>
          </a:solidFill>
          <a:ln w="50800" cap="rnd">
            <a:solidFill>
              <a:srgbClr val="E0E0E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762" name="Texto del título"/>
          <p:cNvSpPr>
            <a:spLocks noGrp="1"/>
          </p:cNvSpPr>
          <p:nvPr>
            <p:ph type="title"/>
          </p:nvPr>
        </p:nvSpPr>
        <p:spPr>
          <a:xfrm>
            <a:off x="395288" y="1341437"/>
            <a:ext cx="8534401" cy="75882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000">
                <a:solidFill>
                  <a:srgbClr val="D16349"/>
                </a:solidFill>
              </a:defRPr>
            </a:lvl1pPr>
          </a:lstStyle>
          <a:p>
            <a:r>
              <a:t>Texto del título</a:t>
            </a:r>
          </a:p>
        </p:txBody>
      </p:sp>
      <p:sp>
        <p:nvSpPr>
          <p:cNvPr id="763" name="Número de diapositiva"/>
          <p:cNvSpPr>
            <a:spLocks noGrp="1"/>
          </p:cNvSpPr>
          <p:nvPr>
            <p:ph type="sldNum" sz="quarter" idx="2"/>
          </p:nvPr>
        </p:nvSpPr>
        <p:spPr>
          <a:xfrm>
            <a:off x="4390747" y="2252980"/>
            <a:ext cx="362506" cy="33274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>
                <a:solidFill>
                  <a:srgbClr val="E1E1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eer">
    <p:bg>
      <p:bgPr>
        <a:solidFill>
          <a:srgbClr val="C5D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Rechteck 19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71" name="Rechteck 20"/>
          <p:cNvSpPr/>
          <p:nvPr/>
        </p:nvSpPr>
        <p:spPr>
          <a:xfrm>
            <a:off x="8991600" y="3175"/>
            <a:ext cx="152400" cy="68580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72" name="Rechteck 21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73" name="Rechteck 23"/>
          <p:cNvSpPr/>
          <p:nvPr/>
        </p:nvSpPr>
        <p:spPr>
          <a:xfrm>
            <a:off x="0" y="0"/>
            <a:ext cx="9144000" cy="25146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74" name="Rechteck 24"/>
          <p:cNvSpPr/>
          <p:nvPr/>
        </p:nvSpPr>
        <p:spPr>
          <a:xfrm>
            <a:off x="146050" y="6391275"/>
            <a:ext cx="8832850" cy="309564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75" name="Gerade Verbindung 25"/>
          <p:cNvSpPr/>
          <p:nvPr/>
        </p:nvSpPr>
        <p:spPr>
          <a:xfrm>
            <a:off x="155575" y="2419350"/>
            <a:ext cx="8832850" cy="0"/>
          </a:xfrm>
          <a:prstGeom prst="line">
            <a:avLst/>
          </a:prstGeom>
          <a:ln w="11430">
            <a:solidFill>
              <a:srgbClr val="E0E0E0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76" name="Rechteck 26"/>
          <p:cNvSpPr/>
          <p:nvPr/>
        </p:nvSpPr>
        <p:spPr>
          <a:xfrm>
            <a:off x="152400" y="152400"/>
            <a:ext cx="8832850" cy="6546850"/>
          </a:xfrm>
          <a:prstGeom prst="rect">
            <a:avLst/>
          </a:prstGeom>
          <a:ln>
            <a:solidFill>
              <a:srgbClr val="E0E0E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77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778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chemeClr val="accent3">
              <a:lumOff val="44000"/>
            </a:schemeClr>
          </a:solidFill>
          <a:ln w="50800" cap="rnd">
            <a:solidFill>
              <a:srgbClr val="E0E0E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779" name="Número de diapositiva"/>
          <p:cNvSpPr>
            <a:spLocks noGrp="1"/>
          </p:cNvSpPr>
          <p:nvPr>
            <p:ph type="sldNum" sz="quarter" idx="2"/>
          </p:nvPr>
        </p:nvSpPr>
        <p:spPr>
          <a:xfrm>
            <a:off x="4390747" y="2252980"/>
            <a:ext cx="362506" cy="33274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>
                <a:solidFill>
                  <a:srgbClr val="E1E1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halt mit Überschrift">
    <p:bg>
      <p:bgPr>
        <a:solidFill>
          <a:srgbClr val="C5D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Rechteck 19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87" name="Rechteck 20"/>
          <p:cNvSpPr/>
          <p:nvPr/>
        </p:nvSpPr>
        <p:spPr>
          <a:xfrm>
            <a:off x="8991600" y="3175"/>
            <a:ext cx="152400" cy="68580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88" name="Rechteck 21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89" name="Rechteck 23"/>
          <p:cNvSpPr/>
          <p:nvPr/>
        </p:nvSpPr>
        <p:spPr>
          <a:xfrm>
            <a:off x="0" y="0"/>
            <a:ext cx="9144000" cy="25146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90" name="Rechteck 24"/>
          <p:cNvSpPr/>
          <p:nvPr/>
        </p:nvSpPr>
        <p:spPr>
          <a:xfrm>
            <a:off x="146050" y="6391275"/>
            <a:ext cx="8832850" cy="309564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91" name="Gerade Verbindung 25"/>
          <p:cNvSpPr/>
          <p:nvPr/>
        </p:nvSpPr>
        <p:spPr>
          <a:xfrm>
            <a:off x="155575" y="2419350"/>
            <a:ext cx="8832850" cy="0"/>
          </a:xfrm>
          <a:prstGeom prst="line">
            <a:avLst/>
          </a:prstGeom>
          <a:ln w="11430">
            <a:solidFill>
              <a:srgbClr val="E0E0E0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92" name="Rechteck 26"/>
          <p:cNvSpPr/>
          <p:nvPr/>
        </p:nvSpPr>
        <p:spPr>
          <a:xfrm>
            <a:off x="152400" y="152400"/>
            <a:ext cx="8832850" cy="6546850"/>
          </a:xfrm>
          <a:prstGeom prst="rect">
            <a:avLst/>
          </a:prstGeom>
          <a:ln>
            <a:solidFill>
              <a:srgbClr val="E0E0E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93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794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chemeClr val="accent3">
              <a:lumOff val="44000"/>
            </a:schemeClr>
          </a:solidFill>
          <a:ln w="50800" cap="rnd">
            <a:solidFill>
              <a:srgbClr val="E0E0E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795" name="Texto del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>
                <a:solidFill>
                  <a:srgbClr val="D16349"/>
                </a:solidFill>
              </a:defRPr>
            </a:lvl1pPr>
          </a:lstStyle>
          <a:p>
            <a:r>
              <a:t>Texto del título</a:t>
            </a:r>
          </a:p>
        </p:txBody>
      </p:sp>
      <p:sp>
        <p:nvSpPr>
          <p:cNvPr id="796" name="Nivel de texto 1…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>
            <a:normAutofit/>
          </a:bodyPr>
          <a:lstStyle>
            <a:lvl1pPr marL="273050" indent="-273050" algn="ctr">
              <a:buClrTx/>
              <a:buSzTx/>
              <a:buNone/>
              <a:defRPr>
                <a:solidFill>
                  <a:srgbClr val="646B86"/>
                </a:solidFill>
              </a:defRPr>
            </a:lvl1pPr>
            <a:lvl2pPr marL="586695" indent="-312057" algn="ctr">
              <a:buClrTx/>
              <a:buSzPct val="70000"/>
              <a:buChar char="○"/>
              <a:defRPr>
                <a:solidFill>
                  <a:srgbClr val="646B86"/>
                </a:solidFill>
              </a:defRPr>
            </a:lvl2pPr>
            <a:lvl3pPr marL="898525" algn="ctr">
              <a:buClrTx/>
              <a:buSzPct val="75000"/>
              <a:buChar char=""/>
              <a:defRPr>
                <a:solidFill>
                  <a:srgbClr val="646B86"/>
                </a:solidFill>
              </a:defRPr>
            </a:lvl3pPr>
            <a:lvl4pPr marL="1234122" indent="-365759" algn="ctr">
              <a:buClrTx/>
              <a:buSzPct val="70000"/>
              <a:buChar char="○"/>
              <a:defRPr>
                <a:solidFill>
                  <a:srgbClr val="646B86"/>
                </a:solidFill>
              </a:defRPr>
            </a:lvl4pPr>
            <a:lvl5pPr marL="1508760" algn="ctr">
              <a:buClrTx/>
              <a:defRPr>
                <a:solidFill>
                  <a:srgbClr val="646B86"/>
                </a:solidFill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97" name="Textplatzhalter 3"/>
          <p:cNvSpPr>
            <a:spLocks noGrp="1"/>
          </p:cNvSpPr>
          <p:nvPr>
            <p:ph type="body" sz="half" idx="13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spcBef>
                <a:spcPts val="300"/>
              </a:spcBef>
              <a:buClrTx/>
              <a:buSzTx/>
              <a:buNone/>
              <a:defRPr sz="1400">
                <a:solidFill>
                  <a:srgbClr val="646B86"/>
                </a:solidFill>
              </a:defRPr>
            </a:pPr>
            <a:endParaRPr/>
          </a:p>
        </p:txBody>
      </p:sp>
      <p:sp>
        <p:nvSpPr>
          <p:cNvPr id="798" name="Número de diapositiva"/>
          <p:cNvSpPr>
            <a:spLocks noGrp="1"/>
          </p:cNvSpPr>
          <p:nvPr>
            <p:ph type="sldNum" sz="quarter" idx="2"/>
          </p:nvPr>
        </p:nvSpPr>
        <p:spPr>
          <a:xfrm>
            <a:off x="4390747" y="2252980"/>
            <a:ext cx="362506" cy="33274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>
                <a:solidFill>
                  <a:srgbClr val="E1E1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ld mit Überschrift">
    <p:bg>
      <p:bgPr>
        <a:solidFill>
          <a:srgbClr val="C5D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Rechteck 19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06" name="Rechteck 20"/>
          <p:cNvSpPr/>
          <p:nvPr/>
        </p:nvSpPr>
        <p:spPr>
          <a:xfrm>
            <a:off x="8991600" y="3175"/>
            <a:ext cx="152400" cy="68580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07" name="Rechteck 21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08" name="Rechteck 23"/>
          <p:cNvSpPr/>
          <p:nvPr/>
        </p:nvSpPr>
        <p:spPr>
          <a:xfrm>
            <a:off x="0" y="0"/>
            <a:ext cx="9144000" cy="25146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09" name="Rechteck 24"/>
          <p:cNvSpPr/>
          <p:nvPr/>
        </p:nvSpPr>
        <p:spPr>
          <a:xfrm>
            <a:off x="146050" y="6391275"/>
            <a:ext cx="8832850" cy="309564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10" name="Gerade Verbindung 25"/>
          <p:cNvSpPr/>
          <p:nvPr/>
        </p:nvSpPr>
        <p:spPr>
          <a:xfrm>
            <a:off x="155575" y="2419350"/>
            <a:ext cx="8832850" cy="0"/>
          </a:xfrm>
          <a:prstGeom prst="line">
            <a:avLst/>
          </a:prstGeom>
          <a:ln w="11430">
            <a:solidFill>
              <a:srgbClr val="E0E0E0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11" name="Rechteck 26"/>
          <p:cNvSpPr/>
          <p:nvPr/>
        </p:nvSpPr>
        <p:spPr>
          <a:xfrm>
            <a:off x="152400" y="152400"/>
            <a:ext cx="8832850" cy="6546850"/>
          </a:xfrm>
          <a:prstGeom prst="rect">
            <a:avLst/>
          </a:prstGeom>
          <a:ln>
            <a:solidFill>
              <a:srgbClr val="E0E0E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12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813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chemeClr val="accent3">
              <a:lumOff val="44000"/>
            </a:schemeClr>
          </a:solidFill>
          <a:ln w="50800" cap="rnd">
            <a:solidFill>
              <a:srgbClr val="E0E0E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814" name="Texto del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>
                <a:solidFill>
                  <a:srgbClr val="D16349"/>
                </a:solidFill>
              </a:defRPr>
            </a:lvl1pPr>
          </a:lstStyle>
          <a:p>
            <a:r>
              <a:t>Texto del título</a:t>
            </a:r>
          </a:p>
        </p:txBody>
      </p:sp>
      <p:sp>
        <p:nvSpPr>
          <p:cNvPr id="815" name="Bildplatzhalter 2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816" name="Nivel de texto 1…"/>
          <p:cNvSpPr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ClrTx/>
              <a:buSzTx/>
              <a:buNone/>
              <a:defRPr sz="1400">
                <a:solidFill>
                  <a:srgbClr val="646B86"/>
                </a:solidFill>
              </a:defRPr>
            </a:lvl1pPr>
            <a:lvl2pPr marL="0" indent="457200" algn="ctr">
              <a:spcBef>
                <a:spcPts val="300"/>
              </a:spcBef>
              <a:buClrTx/>
              <a:buSzTx/>
              <a:buNone/>
              <a:defRPr sz="1400">
                <a:solidFill>
                  <a:srgbClr val="646B86"/>
                </a:solidFill>
              </a:defRPr>
            </a:lvl2pPr>
            <a:lvl3pPr marL="0" indent="914400" algn="ctr">
              <a:spcBef>
                <a:spcPts val="300"/>
              </a:spcBef>
              <a:buClrTx/>
              <a:buSzTx/>
              <a:buNone/>
              <a:defRPr sz="1400">
                <a:solidFill>
                  <a:srgbClr val="646B86"/>
                </a:solidFill>
              </a:defRPr>
            </a:lvl3pPr>
            <a:lvl4pPr marL="0" indent="1371600" algn="ctr">
              <a:spcBef>
                <a:spcPts val="300"/>
              </a:spcBef>
              <a:buClrTx/>
              <a:buSzTx/>
              <a:buNone/>
              <a:defRPr sz="1400">
                <a:solidFill>
                  <a:srgbClr val="646B86"/>
                </a:solidFill>
              </a:defRPr>
            </a:lvl4pPr>
            <a:lvl5pPr marL="0" indent="1828800" algn="ctr">
              <a:spcBef>
                <a:spcPts val="300"/>
              </a:spcBef>
              <a:buClrTx/>
              <a:buSzTx/>
              <a:buNone/>
              <a:defRPr sz="1400">
                <a:solidFill>
                  <a:srgbClr val="646B86"/>
                </a:solidFill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17" name="Número de diapositiva"/>
          <p:cNvSpPr>
            <a:spLocks noGrp="1"/>
          </p:cNvSpPr>
          <p:nvPr>
            <p:ph type="sldNum" sz="quarter" idx="2"/>
          </p:nvPr>
        </p:nvSpPr>
        <p:spPr>
          <a:xfrm>
            <a:off x="4390747" y="2252980"/>
            <a:ext cx="362506" cy="33274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>
                <a:solidFill>
                  <a:srgbClr val="E1E1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und vertikaler Text">
    <p:bg>
      <p:bgPr>
        <a:solidFill>
          <a:srgbClr val="C5D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Rechteck 19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25" name="Rechteck 20"/>
          <p:cNvSpPr/>
          <p:nvPr/>
        </p:nvSpPr>
        <p:spPr>
          <a:xfrm>
            <a:off x="8991600" y="3175"/>
            <a:ext cx="152400" cy="68580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26" name="Rechteck 21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27" name="Rechteck 23"/>
          <p:cNvSpPr/>
          <p:nvPr/>
        </p:nvSpPr>
        <p:spPr>
          <a:xfrm>
            <a:off x="0" y="0"/>
            <a:ext cx="9144000" cy="25146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28" name="Rechteck 24"/>
          <p:cNvSpPr/>
          <p:nvPr/>
        </p:nvSpPr>
        <p:spPr>
          <a:xfrm>
            <a:off x="146050" y="6391275"/>
            <a:ext cx="8832850" cy="309564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29" name="Gerade Verbindung 25"/>
          <p:cNvSpPr/>
          <p:nvPr/>
        </p:nvSpPr>
        <p:spPr>
          <a:xfrm>
            <a:off x="155575" y="2419350"/>
            <a:ext cx="8832850" cy="0"/>
          </a:xfrm>
          <a:prstGeom prst="line">
            <a:avLst/>
          </a:prstGeom>
          <a:ln w="11430">
            <a:solidFill>
              <a:srgbClr val="E0E0E0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30" name="Rechteck 26"/>
          <p:cNvSpPr/>
          <p:nvPr/>
        </p:nvSpPr>
        <p:spPr>
          <a:xfrm>
            <a:off x="152400" y="152400"/>
            <a:ext cx="8832850" cy="6546850"/>
          </a:xfrm>
          <a:prstGeom prst="rect">
            <a:avLst/>
          </a:prstGeom>
          <a:ln>
            <a:solidFill>
              <a:srgbClr val="E0E0E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31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832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chemeClr val="accent3">
              <a:lumOff val="44000"/>
            </a:schemeClr>
          </a:solidFill>
          <a:ln w="50800" cap="rnd">
            <a:solidFill>
              <a:srgbClr val="E0E0E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833" name="Texto del título"/>
          <p:cNvSpPr>
            <a:spLocks noGrp="1"/>
          </p:cNvSpPr>
          <p:nvPr>
            <p:ph type="title"/>
          </p:nvPr>
        </p:nvSpPr>
        <p:spPr>
          <a:xfrm>
            <a:off x="395288" y="1341437"/>
            <a:ext cx="8534401" cy="75882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000">
                <a:solidFill>
                  <a:srgbClr val="D16349"/>
                </a:solidFill>
              </a:defRPr>
            </a:lvl1pPr>
          </a:lstStyle>
          <a:p>
            <a:r>
              <a:t>Texto del título</a:t>
            </a:r>
          </a:p>
        </p:txBody>
      </p:sp>
      <p:sp>
        <p:nvSpPr>
          <p:cNvPr id="834" name="Nivel de texto 1…"/>
          <p:cNvSpPr>
            <a:spLocks noGrp="1"/>
          </p:cNvSpPr>
          <p:nvPr>
            <p:ph type="body" idx="1"/>
          </p:nvPr>
        </p:nvSpPr>
        <p:spPr>
          <a:xfrm>
            <a:off x="307975" y="2708275"/>
            <a:ext cx="8534400" cy="4598988"/>
          </a:xfrm>
          <a:prstGeom prst="rect">
            <a:avLst/>
          </a:prstGeom>
        </p:spPr>
        <p:txBody>
          <a:bodyPr>
            <a:normAutofit/>
          </a:bodyPr>
          <a:lstStyle>
            <a:lvl1pPr marL="273050" indent="-273050" algn="ctr">
              <a:spcBef>
                <a:spcPts val="400"/>
              </a:spcBef>
              <a:buClrTx/>
              <a:buSzTx/>
              <a:buNone/>
              <a:defRPr sz="1800">
                <a:solidFill>
                  <a:srgbClr val="646B86"/>
                </a:solidFill>
              </a:defRPr>
            </a:lvl1pPr>
            <a:lvl2pPr marL="498042" indent="-223404" algn="ctr">
              <a:spcBef>
                <a:spcPts val="400"/>
              </a:spcBef>
              <a:buClrTx/>
              <a:buSzPct val="70000"/>
              <a:buChar char="○"/>
              <a:defRPr sz="1800">
                <a:solidFill>
                  <a:srgbClr val="646B86"/>
                </a:solidFill>
              </a:defRPr>
            </a:lvl2pPr>
            <a:lvl3pPr marL="799464" indent="-205739" algn="ctr">
              <a:spcBef>
                <a:spcPts val="400"/>
              </a:spcBef>
              <a:buClrTx/>
              <a:buSzPct val="75000"/>
              <a:buChar char=""/>
              <a:defRPr sz="1800">
                <a:solidFill>
                  <a:srgbClr val="646B86"/>
                </a:solidFill>
              </a:defRPr>
            </a:lvl3pPr>
            <a:lvl4pPr marL="1074102" indent="-205739" algn="ctr">
              <a:spcBef>
                <a:spcPts val="400"/>
              </a:spcBef>
              <a:buClrTx/>
              <a:buSzPct val="70000"/>
              <a:buChar char="○"/>
              <a:defRPr sz="1800">
                <a:solidFill>
                  <a:srgbClr val="646B86"/>
                </a:solidFill>
              </a:defRPr>
            </a:lvl4pPr>
            <a:lvl5pPr marL="1371600" indent="-228600" algn="ctr">
              <a:spcBef>
                <a:spcPts val="400"/>
              </a:spcBef>
              <a:buClrTx/>
              <a:defRPr sz="1800">
                <a:solidFill>
                  <a:srgbClr val="646B86"/>
                </a:solidFill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35" name="Número de diapositiva"/>
          <p:cNvSpPr>
            <a:spLocks noGrp="1"/>
          </p:cNvSpPr>
          <p:nvPr>
            <p:ph type="sldNum" sz="quarter" idx="2"/>
          </p:nvPr>
        </p:nvSpPr>
        <p:spPr>
          <a:xfrm>
            <a:off x="4390747" y="2252980"/>
            <a:ext cx="362506" cy="33274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>
                <a:solidFill>
                  <a:srgbClr val="E1E1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ertikaler Titel und Text">
    <p:bg>
      <p:bgPr>
        <a:solidFill>
          <a:srgbClr val="C5D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Rechteck 19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43" name="Rechteck 20"/>
          <p:cNvSpPr/>
          <p:nvPr/>
        </p:nvSpPr>
        <p:spPr>
          <a:xfrm>
            <a:off x="8991600" y="3175"/>
            <a:ext cx="152400" cy="68580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44" name="Rechteck 21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45" name="Rechteck 23"/>
          <p:cNvSpPr/>
          <p:nvPr/>
        </p:nvSpPr>
        <p:spPr>
          <a:xfrm>
            <a:off x="0" y="0"/>
            <a:ext cx="9144000" cy="25146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46" name="Rechteck 24"/>
          <p:cNvSpPr/>
          <p:nvPr/>
        </p:nvSpPr>
        <p:spPr>
          <a:xfrm>
            <a:off x="146050" y="6391275"/>
            <a:ext cx="8832850" cy="309564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47" name="Gerade Verbindung 25"/>
          <p:cNvSpPr/>
          <p:nvPr/>
        </p:nvSpPr>
        <p:spPr>
          <a:xfrm>
            <a:off x="155575" y="2419350"/>
            <a:ext cx="8832850" cy="0"/>
          </a:xfrm>
          <a:prstGeom prst="line">
            <a:avLst/>
          </a:prstGeom>
          <a:ln w="11430">
            <a:solidFill>
              <a:srgbClr val="E0E0E0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48" name="Rechteck 26"/>
          <p:cNvSpPr/>
          <p:nvPr/>
        </p:nvSpPr>
        <p:spPr>
          <a:xfrm>
            <a:off x="152400" y="152400"/>
            <a:ext cx="8832850" cy="6546850"/>
          </a:xfrm>
          <a:prstGeom prst="rect">
            <a:avLst/>
          </a:prstGeom>
          <a:ln>
            <a:solidFill>
              <a:srgbClr val="E0E0E0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49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850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chemeClr val="accent3">
              <a:lumOff val="44000"/>
            </a:schemeClr>
          </a:solidFill>
          <a:ln w="50800" cap="rnd">
            <a:solidFill>
              <a:srgbClr val="E0E0E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851" name="Texto del título"/>
          <p:cNvSpPr>
            <a:spLocks noGrp="1"/>
          </p:cNvSpPr>
          <p:nvPr>
            <p:ph type="title"/>
          </p:nvPr>
        </p:nvSpPr>
        <p:spPr>
          <a:xfrm>
            <a:off x="6775450" y="1341437"/>
            <a:ext cx="2154239" cy="596582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000">
                <a:solidFill>
                  <a:srgbClr val="D16349"/>
                </a:solidFill>
              </a:defRPr>
            </a:lvl1pPr>
          </a:lstStyle>
          <a:p>
            <a:r>
              <a:t>Texto del título</a:t>
            </a:r>
          </a:p>
        </p:txBody>
      </p:sp>
      <p:sp>
        <p:nvSpPr>
          <p:cNvPr id="852" name="Nivel de texto 1…"/>
          <p:cNvSpPr>
            <a:spLocks noGrp="1"/>
          </p:cNvSpPr>
          <p:nvPr>
            <p:ph type="body" idx="1"/>
          </p:nvPr>
        </p:nvSpPr>
        <p:spPr>
          <a:xfrm>
            <a:off x="307975" y="1341437"/>
            <a:ext cx="6315075" cy="5965826"/>
          </a:xfrm>
          <a:prstGeom prst="rect">
            <a:avLst/>
          </a:prstGeom>
        </p:spPr>
        <p:txBody>
          <a:bodyPr>
            <a:normAutofit/>
          </a:bodyPr>
          <a:lstStyle>
            <a:lvl1pPr marL="273050" indent="-273050" algn="ctr">
              <a:spcBef>
                <a:spcPts val="400"/>
              </a:spcBef>
              <a:buClrTx/>
              <a:buSzTx/>
              <a:buNone/>
              <a:defRPr sz="1800">
                <a:solidFill>
                  <a:srgbClr val="646B86"/>
                </a:solidFill>
              </a:defRPr>
            </a:lvl1pPr>
            <a:lvl2pPr marL="498042" indent="-223404" algn="ctr">
              <a:spcBef>
                <a:spcPts val="400"/>
              </a:spcBef>
              <a:buClrTx/>
              <a:buSzPct val="70000"/>
              <a:buChar char="○"/>
              <a:defRPr sz="1800">
                <a:solidFill>
                  <a:srgbClr val="646B86"/>
                </a:solidFill>
              </a:defRPr>
            </a:lvl2pPr>
            <a:lvl3pPr marL="799464" indent="-205739" algn="ctr">
              <a:spcBef>
                <a:spcPts val="400"/>
              </a:spcBef>
              <a:buClrTx/>
              <a:buSzPct val="75000"/>
              <a:buChar char=""/>
              <a:defRPr sz="1800">
                <a:solidFill>
                  <a:srgbClr val="646B86"/>
                </a:solidFill>
              </a:defRPr>
            </a:lvl3pPr>
            <a:lvl4pPr marL="1074102" indent="-205739" algn="ctr">
              <a:spcBef>
                <a:spcPts val="400"/>
              </a:spcBef>
              <a:buClrTx/>
              <a:buSzPct val="70000"/>
              <a:buChar char="○"/>
              <a:defRPr sz="1800">
                <a:solidFill>
                  <a:srgbClr val="646B86"/>
                </a:solidFill>
              </a:defRPr>
            </a:lvl4pPr>
            <a:lvl5pPr marL="1371600" indent="-228600" algn="ctr">
              <a:spcBef>
                <a:spcPts val="400"/>
              </a:spcBef>
              <a:buClrTx/>
              <a:defRPr sz="1800">
                <a:solidFill>
                  <a:srgbClr val="646B86"/>
                </a:solidFill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53" name="Número de diapositiva"/>
          <p:cNvSpPr>
            <a:spLocks noGrp="1"/>
          </p:cNvSpPr>
          <p:nvPr>
            <p:ph type="sldNum" sz="quarter" idx="2"/>
          </p:nvPr>
        </p:nvSpPr>
        <p:spPr>
          <a:xfrm>
            <a:off x="4390747" y="2252980"/>
            <a:ext cx="362506" cy="33274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>
                <a:solidFill>
                  <a:srgbClr val="E1E1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Off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 rot="10800000">
            <a:off x="0" y="0"/>
            <a:ext cx="9144000" cy="333375"/>
          </a:xfrm>
          <a:prstGeom prst="rect">
            <a:avLst/>
          </a:prstGeom>
          <a:gradFill>
            <a:gsLst>
              <a:gs pos="0">
                <a:srgbClr val="FF0000"/>
              </a:gs>
              <a:gs pos="100000">
                <a:srgbClr val="FFCC66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3" name="Rectangle 4"/>
          <p:cNvSpPr/>
          <p:nvPr/>
        </p:nvSpPr>
        <p:spPr>
          <a:xfrm>
            <a:off x="0" y="260350"/>
            <a:ext cx="9144000" cy="1152525"/>
          </a:xfrm>
          <a:prstGeom prst="rect">
            <a:avLst/>
          </a:prstGeom>
          <a:gradFill>
            <a:gsLst>
              <a:gs pos="0">
                <a:srgbClr val="FF0000"/>
              </a:gs>
              <a:gs pos="100000">
                <a:srgbClr val="FFCC66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600"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4" name="Texto del título"/>
          <p:cNvSpPr>
            <a:spLocks noGrp="1"/>
          </p:cNvSpPr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r>
              <a:t>Texto del título</a:t>
            </a:r>
          </a:p>
        </p:txBody>
      </p:sp>
      <p:sp>
        <p:nvSpPr>
          <p:cNvPr id="5" name="Nivel de texto 1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6" name="Número de diapositiva"/>
          <p:cNvSpPr>
            <a:spLocks noGrp="1"/>
          </p:cNvSpPr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latin typeface="+mj-lt"/>
                <a:ea typeface="+mj-ea"/>
                <a:cs typeface="+mj-cs"/>
                <a:sym typeface="Arial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  <p:sldLayoutId id="2147483710" r:id="rId62"/>
    <p:sldLayoutId id="2147483711" r:id="rId63"/>
    <p:sldLayoutId id="2147483712" r:id="rId64"/>
    <p:sldLayoutId id="2147483713" r:id="rId65"/>
    <p:sldLayoutId id="2147483714" r:id="rId66"/>
    <p:sldLayoutId id="2147483715" r:id="rId67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chemeClr val="accent3">
              <a:lumOff val="44000"/>
            </a:schemeClr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chemeClr val="accent3">
              <a:lumOff val="44000"/>
            </a:schemeClr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chemeClr val="accent3">
              <a:lumOff val="44000"/>
            </a:schemeClr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chemeClr val="accent3">
              <a:lumOff val="44000"/>
            </a:schemeClr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chemeClr val="accent3">
              <a:lumOff val="44000"/>
            </a:schemeClr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chemeClr val="accent3">
              <a:lumOff val="44000"/>
            </a:schemeClr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chemeClr val="accent3">
              <a:lumOff val="44000"/>
            </a:schemeClr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chemeClr val="accent3">
              <a:lumOff val="44000"/>
            </a:schemeClr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chemeClr val="accent3">
              <a:lumOff val="44000"/>
            </a:schemeClr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336699"/>
        </a:buClr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336699"/>
        </a:buClr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336699"/>
        </a:buClr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336699"/>
        </a:buClr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336699"/>
        </a:buClr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336699"/>
        </a:buClr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336699"/>
        </a:buClr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336699"/>
        </a:buClr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336699"/>
        </a:buClr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20.tif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Text Box 13"/>
          <p:cNvSpPr/>
          <p:nvPr/>
        </p:nvSpPr>
        <p:spPr>
          <a:xfrm>
            <a:off x="0" y="339725"/>
            <a:ext cx="9144000" cy="650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2100"/>
              </a:spcBef>
              <a:defRPr sz="3600"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r>
              <a:t>Metakognitive Therapie</a:t>
            </a:r>
          </a:p>
        </p:txBody>
      </p:sp>
      <p:sp>
        <p:nvSpPr>
          <p:cNvPr id="863" name="Rectangle 24"/>
          <p:cNvSpPr/>
          <p:nvPr/>
        </p:nvSpPr>
        <p:spPr>
          <a:xfrm>
            <a:off x="0" y="1488598"/>
            <a:ext cx="9144000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3600">
                <a:solidFill>
                  <a:srgbClr val="D16349"/>
                </a:solidFill>
              </a:defRPr>
            </a:lvl1pPr>
          </a:lstStyle>
          <a:p>
            <a:r>
              <a:t>Terapia Metacognitiva</a:t>
            </a:r>
          </a:p>
        </p:txBody>
      </p:sp>
      <p:sp>
        <p:nvSpPr>
          <p:cNvPr id="864" name="Rectangle 2"/>
          <p:cNvSpPr/>
          <p:nvPr/>
        </p:nvSpPr>
        <p:spPr>
          <a:xfrm>
            <a:off x="685800" y="2822893"/>
            <a:ext cx="7772400" cy="789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lnSpc>
                <a:spcPct val="150000"/>
              </a:lnSpc>
              <a:spcBef>
                <a:spcPts val="400"/>
              </a:spcBef>
              <a:defRPr b="1">
                <a:solidFill>
                  <a:srgbClr val="646B86"/>
                </a:solidFill>
              </a:defRPr>
            </a:pPr>
            <a:r>
              <a:t>UNIDAD TERAPÉUTICA 7:</a:t>
            </a:r>
            <a:br/>
            <a:r>
              <a:t>EMPATIZANDO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Rectangle 2"/>
          <p:cNvSpPr/>
          <p:nvPr/>
        </p:nvSpPr>
        <p:spPr>
          <a:xfrm>
            <a:off x="251520" y="1354087"/>
            <a:ext cx="8641655" cy="18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400"/>
              </a:spcBef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rPr dirty="0" err="1"/>
              <a:t>Ejemplo</a:t>
            </a:r>
            <a:r>
              <a:rPr dirty="0"/>
              <a:t>: </a:t>
            </a:r>
            <a:r>
              <a:rPr dirty="0" err="1"/>
              <a:t>Una</a:t>
            </a:r>
            <a:r>
              <a:rPr dirty="0"/>
              <a:t> persona se </a:t>
            </a:r>
            <a:r>
              <a:rPr dirty="0" err="1"/>
              <a:t>está</a:t>
            </a:r>
            <a:r>
              <a:rPr dirty="0"/>
              <a:t> </a:t>
            </a:r>
            <a:r>
              <a:rPr dirty="0" err="1"/>
              <a:t>rascando</a:t>
            </a:r>
            <a:r>
              <a:rPr dirty="0"/>
              <a:t> la </a:t>
            </a:r>
            <a:r>
              <a:rPr dirty="0" err="1"/>
              <a:t>nariz</a:t>
            </a:r>
            <a:r>
              <a:rPr dirty="0"/>
              <a:t>.</a:t>
            </a:r>
          </a:p>
          <a:p>
            <a:pPr>
              <a:spcBef>
                <a:spcPts val="400"/>
              </a:spcBef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 b="1" i="1"/>
            </a:pPr>
            <a:r>
              <a:rPr dirty="0"/>
              <a:t>¿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qué</a:t>
            </a:r>
            <a:r>
              <a:rPr dirty="0"/>
              <a:t>?</a:t>
            </a:r>
            <a:r>
              <a:rPr b="0" dirty="0">
                <a:solidFill>
                  <a:srgbClr val="336699"/>
                </a:solidFill>
              </a:rPr>
              <a:t> </a:t>
            </a:r>
            <a:r>
              <a:rPr b="0" i="0" dirty="0" err="1"/>
              <a:t>picores</a:t>
            </a:r>
            <a:r>
              <a:rPr b="0" i="0" dirty="0"/>
              <a:t>, </a:t>
            </a:r>
            <a:r>
              <a:rPr b="0" i="0" dirty="0" err="1"/>
              <a:t>gesto</a:t>
            </a:r>
            <a:r>
              <a:rPr b="0" i="0" dirty="0"/>
              <a:t> </a:t>
            </a:r>
            <a:r>
              <a:rPr b="0" i="0" dirty="0" err="1"/>
              <a:t>despectivo</a:t>
            </a:r>
            <a:r>
              <a:rPr b="0" i="0" dirty="0"/>
              <a:t> </a:t>
            </a:r>
            <a:r>
              <a:rPr lang="de-DE" b="0" i="0" dirty="0"/>
              <a:t>(</a:t>
            </a:r>
            <a:r>
              <a:rPr b="0" i="0" dirty="0"/>
              <a:t>en </a:t>
            </a:r>
            <a:r>
              <a:rPr b="0" i="0" dirty="0" err="1"/>
              <a:t>algunas</a:t>
            </a:r>
            <a:r>
              <a:rPr b="0" i="0" dirty="0"/>
              <a:t> </a:t>
            </a:r>
            <a:r>
              <a:rPr b="0" i="0" dirty="0" err="1"/>
              <a:t>culturas</a:t>
            </a:r>
            <a:r>
              <a:rPr b="0" i="0" dirty="0"/>
              <a:t>), </a:t>
            </a:r>
            <a:r>
              <a:rPr b="0" i="0" dirty="0" err="1"/>
              <a:t>indica</a:t>
            </a:r>
            <a:r>
              <a:rPr b="0" i="0" dirty="0"/>
              <a:t> </a:t>
            </a:r>
            <a:r>
              <a:rPr b="0" i="0" dirty="0" err="1"/>
              <a:t>mentira</a:t>
            </a:r>
            <a:r>
              <a:rPr b="0" i="0" dirty="0"/>
              <a:t> o </a:t>
            </a:r>
            <a:r>
              <a:rPr b="0" i="0" dirty="0" err="1"/>
              <a:t>vergüenza</a:t>
            </a:r>
            <a:r>
              <a:rPr b="0" i="0" dirty="0"/>
              <a:t>?</a:t>
            </a:r>
            <a:r>
              <a:rPr i="0" dirty="0">
                <a:solidFill>
                  <a:srgbClr val="646B86"/>
                </a:solidFill>
              </a:rPr>
              <a:t>	</a:t>
            </a:r>
            <a:endParaRPr dirty="0">
              <a:solidFill>
                <a:srgbClr val="646B86"/>
              </a:solidFill>
            </a:endParaRPr>
          </a:p>
          <a:p>
            <a:pPr>
              <a:spcBef>
                <a:spcPts val="600"/>
              </a:spcBef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 sz="2400" b="1"/>
            </a:pPr>
            <a:r>
              <a:rPr dirty="0"/>
              <a:t>	</a:t>
            </a:r>
          </a:p>
          <a:p>
            <a:pPr>
              <a:spcBef>
                <a:spcPts val="600"/>
              </a:spcBef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 b="1"/>
            </a:pPr>
            <a:r>
              <a:rPr dirty="0"/>
              <a:t>¿</a:t>
            </a:r>
            <a:r>
              <a:rPr dirty="0" err="1"/>
              <a:t>Qué</a:t>
            </a:r>
            <a:r>
              <a:rPr dirty="0"/>
              <a:t> </a:t>
            </a:r>
            <a:r>
              <a:rPr dirty="0" err="1"/>
              <a:t>puede</a:t>
            </a:r>
            <a:r>
              <a:rPr dirty="0"/>
              <a:t> </a:t>
            </a:r>
            <a:r>
              <a:rPr dirty="0" err="1"/>
              <a:t>ayudar</a:t>
            </a:r>
            <a:r>
              <a:rPr dirty="0"/>
              <a:t> a responder la </a:t>
            </a:r>
            <a:r>
              <a:rPr dirty="0" err="1"/>
              <a:t>pregunta</a:t>
            </a:r>
            <a:r>
              <a:rPr dirty="0"/>
              <a:t>?</a:t>
            </a:r>
            <a:r>
              <a:rPr sz="2400" dirty="0"/>
              <a:t> </a:t>
            </a:r>
          </a:p>
        </p:txBody>
      </p:sp>
      <p:pic>
        <p:nvPicPr>
          <p:cNvPr id="867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13150" y="3429000"/>
            <a:ext cx="1917700" cy="2879725"/>
          </a:xfrm>
          <a:prstGeom prst="rect">
            <a:avLst/>
          </a:prstGeom>
          <a:ln w="12700">
            <a:miter lim="400000"/>
          </a:ln>
        </p:spPr>
      </p:pic>
      <p:sp>
        <p:nvSpPr>
          <p:cNvPr id="868" name="Text Box 11"/>
          <p:cNvSpPr/>
          <p:nvPr/>
        </p:nvSpPr>
        <p:spPr>
          <a:xfrm>
            <a:off x="-180975" y="6662738"/>
            <a:ext cx="1908175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400"/>
              </a:spcBef>
              <a:defRPr sz="800" i="1"/>
            </a:lvl1pPr>
          </a:lstStyle>
          <a:p>
            <a:r>
              <a:t>(“Cristian Miño” by julianrod)</a:t>
            </a:r>
          </a:p>
        </p:txBody>
      </p:sp>
      <p:sp>
        <p:nvSpPr>
          <p:cNvPr id="869" name="Rectangle 3"/>
          <p:cNvSpPr/>
          <p:nvPr/>
        </p:nvSpPr>
        <p:spPr>
          <a:xfrm>
            <a:off x="0" y="45480"/>
            <a:ext cx="9144000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t>¡Las expresiones faciales y el comportamiento a menudo son ambiguos!</a:t>
            </a:r>
          </a:p>
        </p:txBody>
      </p:sp>
      <p:sp>
        <p:nvSpPr>
          <p:cNvPr id="870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7.2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Rectangle 12"/>
          <p:cNvSpPr/>
          <p:nvPr/>
        </p:nvSpPr>
        <p:spPr>
          <a:xfrm>
            <a:off x="250825" y="1366167"/>
            <a:ext cx="7056438" cy="3570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 b="1"/>
            </a:pPr>
            <a:r>
              <a:rPr dirty="0"/>
              <a:t>¿</a:t>
            </a:r>
            <a:r>
              <a:rPr dirty="0" err="1"/>
              <a:t>Qué</a:t>
            </a:r>
            <a:r>
              <a:rPr dirty="0"/>
              <a:t> </a:t>
            </a:r>
            <a:r>
              <a:rPr dirty="0" err="1"/>
              <a:t>puede</a:t>
            </a:r>
            <a:r>
              <a:rPr dirty="0"/>
              <a:t> </a:t>
            </a:r>
            <a:r>
              <a:rPr dirty="0" err="1"/>
              <a:t>ayudar</a:t>
            </a:r>
            <a:r>
              <a:rPr dirty="0"/>
              <a:t> a responder la </a:t>
            </a:r>
            <a:r>
              <a:rPr dirty="0" err="1"/>
              <a:t>pregunta</a:t>
            </a:r>
            <a:r>
              <a:rPr dirty="0"/>
              <a:t>?</a:t>
            </a:r>
            <a:r>
              <a:rPr sz="2400" dirty="0"/>
              <a:t> </a:t>
            </a:r>
          </a:p>
          <a:p>
            <a:pPr marL="720000" indent="-360000" fontAlgn="base" hangingPunct="1">
              <a:spcBef>
                <a:spcPts val="1200"/>
              </a:spcBef>
              <a:spcAft>
                <a:spcPct val="0"/>
              </a:spcAft>
              <a:buClr>
                <a:srgbClr val="8CADAE"/>
              </a:buClr>
              <a:buSzPct val="85000"/>
              <a:buFontTx/>
              <a:buChar char="o"/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Conocimiento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sobre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la persona 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/>
              </a:rPr>
              <a:t>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ej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 ¿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está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la</a:t>
            </a:r>
            <a:r>
              <a:rPr lang="de-DE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persona</a:t>
            </a:r>
            <a:r>
              <a:rPr lang="de-DE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resfriada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? </a:t>
            </a:r>
          </a:p>
          <a:p>
            <a:pPr marL="720000" indent="-360000" fontAlgn="base" hangingPunct="1">
              <a:spcBef>
                <a:spcPts val="1200"/>
              </a:spcBef>
              <a:spcAft>
                <a:spcPct val="0"/>
              </a:spcAft>
              <a:buClr>
                <a:srgbClr val="8CADAE"/>
              </a:buClr>
              <a:buSzPct val="85000"/>
              <a:buFontTx/>
              <a:buChar char="o"/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Considerar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la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situación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/>
              </a:rPr>
              <a:t>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ej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 ¿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esta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persona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tiene</a:t>
            </a:r>
            <a:r>
              <a:rPr lang="de-DE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alergias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y hay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polen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en el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aire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? </a:t>
            </a:r>
          </a:p>
          <a:p>
            <a:pPr marL="720000" indent="-360000" fontAlgn="base" hangingPunct="1">
              <a:spcBef>
                <a:spcPts val="1200"/>
              </a:spcBef>
              <a:spcAft>
                <a:spcPct val="0"/>
              </a:spcAft>
              <a:buClr>
                <a:srgbClr val="8CADAE"/>
              </a:buClr>
              <a:buSzPct val="85000"/>
              <a:buFontTx/>
              <a:buChar char="o"/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Observación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propia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/>
              </a:rPr>
              <a:t>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¿en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qué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situaciones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me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toco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la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nariz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? (¡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Cuidado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! No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haga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inferencias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directas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de lo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propio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a lo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ajeno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!)</a:t>
            </a:r>
          </a:p>
          <a:p>
            <a:pPr marL="720000" indent="-360000" fontAlgn="base" hangingPunct="1">
              <a:spcBef>
                <a:spcPts val="1200"/>
              </a:spcBef>
              <a:spcAft>
                <a:spcPct val="0"/>
              </a:spcAft>
              <a:buClr>
                <a:srgbClr val="8CADAE"/>
              </a:buClr>
              <a:buSzPct val="85000"/>
              <a:buFontTx/>
              <a:buChar char="o"/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Expresiones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faciales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/>
              </a:rPr>
              <a:t>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¿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parece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estar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irritada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,</a:t>
            </a:r>
            <a:r>
              <a:rPr lang="de-DE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avergonzada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etc.?</a:t>
            </a:r>
          </a:p>
        </p:txBody>
      </p:sp>
      <p:pic>
        <p:nvPicPr>
          <p:cNvPr id="873" name="Picture 13" descr="Picture 1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47000" y="4553456"/>
            <a:ext cx="1397000" cy="2098169"/>
          </a:xfrm>
          <a:prstGeom prst="rect">
            <a:avLst/>
          </a:prstGeom>
          <a:ln w="12700">
            <a:miter lim="400000"/>
          </a:ln>
        </p:spPr>
      </p:pic>
      <p:sp>
        <p:nvSpPr>
          <p:cNvPr id="874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7.3</a:t>
            </a:r>
          </a:p>
        </p:txBody>
      </p:sp>
      <p:sp>
        <p:nvSpPr>
          <p:cNvPr id="875" name="Rectangle 3"/>
          <p:cNvSpPr/>
          <p:nvPr/>
        </p:nvSpPr>
        <p:spPr>
          <a:xfrm>
            <a:off x="0" y="45480"/>
            <a:ext cx="9144000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t>¡Las expresiones faciales y el comportamiento a menudo son ambiguos!</a:t>
            </a:r>
          </a:p>
        </p:txBody>
      </p:sp>
      <p:sp>
        <p:nvSpPr>
          <p:cNvPr id="876" name="Text Box 11"/>
          <p:cNvSpPr/>
          <p:nvPr/>
        </p:nvSpPr>
        <p:spPr>
          <a:xfrm>
            <a:off x="-180975" y="6662738"/>
            <a:ext cx="1908175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400"/>
              </a:spcBef>
              <a:defRPr sz="800" i="1"/>
            </a:lvl1pPr>
          </a:lstStyle>
          <a:p>
            <a:r>
              <a:t>(“Cristian Miño” by julianrod)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Text Box 7"/>
          <p:cNvSpPr/>
          <p:nvPr/>
        </p:nvSpPr>
        <p:spPr>
          <a:xfrm>
            <a:off x="252000" y="1366837"/>
            <a:ext cx="8640000" cy="3477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85725" indent="6350">
              <a:spcBef>
                <a:spcPts val="400"/>
              </a:spcBef>
              <a:tabLst>
                <a:tab pos="355600" algn="l"/>
                <a:tab pos="800100" algn="l"/>
                <a:tab pos="1244600" algn="l"/>
                <a:tab pos="1701800" algn="l"/>
                <a:tab pos="2146300" algn="l"/>
                <a:tab pos="2590800" algn="l"/>
                <a:tab pos="3048000" algn="l"/>
                <a:tab pos="3492500" algn="l"/>
                <a:tab pos="3937000" algn="l"/>
                <a:tab pos="4394200" algn="l"/>
                <a:tab pos="4838700" algn="l"/>
                <a:tab pos="5295900" algn="l"/>
                <a:tab pos="5740400" algn="l"/>
                <a:tab pos="6184900" algn="l"/>
                <a:tab pos="6642100" algn="l"/>
                <a:tab pos="7086600" algn="l"/>
                <a:tab pos="7531100" algn="l"/>
                <a:tab pos="7988300" algn="l"/>
                <a:tab pos="8432800" algn="l"/>
                <a:tab pos="8890000" algn="l"/>
                <a:tab pos="9334500" algn="l"/>
              </a:tabLst>
            </a:pPr>
            <a:r>
              <a:rPr dirty="0" err="1"/>
              <a:t>Estudios</a:t>
            </a:r>
            <a:r>
              <a:rPr dirty="0"/>
              <a:t> </a:t>
            </a:r>
            <a:r>
              <a:rPr dirty="0" err="1"/>
              <a:t>muestran</a:t>
            </a:r>
            <a:r>
              <a:rPr dirty="0"/>
              <a:t>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muchas</a:t>
            </a:r>
            <a:r>
              <a:rPr dirty="0"/>
              <a:t> </a:t>
            </a:r>
            <a:r>
              <a:rPr i="1" dirty="0"/>
              <a:t>[¡</a:t>
            </a:r>
            <a:r>
              <a:rPr i="1" dirty="0" err="1"/>
              <a:t>pero</a:t>
            </a:r>
            <a:r>
              <a:rPr i="1" dirty="0"/>
              <a:t> no </a:t>
            </a:r>
            <a:r>
              <a:rPr i="1" dirty="0" err="1"/>
              <a:t>todas</a:t>
            </a:r>
            <a:r>
              <a:rPr i="1" dirty="0"/>
              <a:t>!]</a:t>
            </a:r>
            <a:r>
              <a:rPr dirty="0"/>
              <a:t> </a:t>
            </a:r>
            <a:r>
              <a:rPr dirty="0" err="1"/>
              <a:t>las</a:t>
            </a:r>
            <a:r>
              <a:rPr dirty="0"/>
              <a:t> personas con</a:t>
            </a:r>
            <a:r>
              <a:rPr lang="de-DE" dirty="0"/>
              <a:t> </a:t>
            </a:r>
            <a:r>
              <a:rPr dirty="0" err="1"/>
              <a:t>problemas</a:t>
            </a:r>
            <a:r>
              <a:rPr dirty="0"/>
              <a:t> </a:t>
            </a:r>
            <a:r>
              <a:rPr dirty="0" err="1"/>
              <a:t>psiquiátricos</a:t>
            </a:r>
            <a:r>
              <a:rPr dirty="0"/>
              <a:t> (</a:t>
            </a:r>
            <a:r>
              <a:rPr dirty="0" err="1"/>
              <a:t>especialmente</a:t>
            </a:r>
            <a:r>
              <a:rPr dirty="0"/>
              <a:t> en </a:t>
            </a:r>
            <a:r>
              <a:rPr dirty="0" err="1"/>
              <a:t>psicosis</a:t>
            </a:r>
            <a:r>
              <a:rPr dirty="0"/>
              <a:t>) </a:t>
            </a:r>
            <a:r>
              <a:rPr dirty="0" err="1"/>
              <a:t>tienen</a:t>
            </a:r>
            <a:r>
              <a:rPr dirty="0"/>
              <a:t>:</a:t>
            </a:r>
          </a:p>
          <a:p>
            <a:pPr marL="720000" indent="-360000" fontAlgn="base" hangingPunct="1">
              <a:spcBef>
                <a:spcPts val="1200"/>
              </a:spcBef>
              <a:spcAft>
                <a:spcPct val="0"/>
              </a:spcAft>
              <a:buClr>
                <a:srgbClr val="8CADAE"/>
              </a:buClr>
              <a:buSzPct val="85000"/>
              <a:buFontTx/>
              <a:buChar char="o"/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Dificultades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para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detectar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y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valorar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las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expresiones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faciales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ajenas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(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ej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 saber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si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alguien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se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siente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triste o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contento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).</a:t>
            </a:r>
          </a:p>
          <a:p>
            <a:pPr marL="720000" indent="-360000" fontAlgn="base" hangingPunct="1">
              <a:spcBef>
                <a:spcPts val="1200"/>
              </a:spcBef>
              <a:spcAft>
                <a:spcPct val="0"/>
              </a:spcAft>
              <a:buClr>
                <a:srgbClr val="8CADAE"/>
              </a:buClr>
              <a:buSzPct val="85000"/>
              <a:buFontTx/>
              <a:buChar char="o"/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Dificultades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en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deducir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las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motivaciones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de las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otras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personas a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partir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de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sus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conductas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</a:t>
            </a:r>
          </a:p>
          <a:p>
            <a:pPr marL="720000" indent="-360000" fontAlgn="base" hangingPunct="1">
              <a:spcBef>
                <a:spcPts val="1200"/>
              </a:spcBef>
              <a:spcAft>
                <a:spcPct val="0"/>
              </a:spcAft>
              <a:buClr>
                <a:srgbClr val="8CADAE"/>
              </a:buClr>
              <a:buSzPct val="85000"/>
              <a:buFontTx/>
              <a:buChar char="o"/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mostrar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la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tendencia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de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estar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excesivamente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confiados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en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las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falsas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conclusiones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(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ej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que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alguien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en el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tren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los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mira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de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manera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hostil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).</a:t>
            </a:r>
          </a:p>
          <a:p>
            <a:pPr>
              <a:spcBef>
                <a:spcPts val="1200"/>
              </a:spcBef>
            </a:pPr>
            <a:endParaRPr dirty="0"/>
          </a:p>
        </p:txBody>
      </p:sp>
      <p:sp>
        <p:nvSpPr>
          <p:cNvPr id="879" name="Rectangle 6"/>
          <p:cNvSpPr/>
          <p:nvPr/>
        </p:nvSpPr>
        <p:spPr>
          <a:xfrm>
            <a:off x="0" y="197879"/>
            <a:ext cx="914400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t>¿Por qué hacemos esto?</a:t>
            </a:r>
          </a:p>
        </p:txBody>
      </p:sp>
      <p:sp>
        <p:nvSpPr>
          <p:cNvPr id="880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7.4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Text Box 4"/>
          <p:cNvSpPr/>
          <p:nvPr/>
        </p:nvSpPr>
        <p:spPr>
          <a:xfrm>
            <a:off x="0" y="70877"/>
            <a:ext cx="9144000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>
                <a:solidFill>
                  <a:srgbClr val="D16349"/>
                </a:solidFill>
              </a:defRPr>
            </a:lvl1pPr>
          </a:lstStyle>
          <a:p>
            <a:r>
              <a:rPr dirty="0" err="1"/>
              <a:t>Cómo</a:t>
            </a:r>
            <a:r>
              <a:rPr dirty="0"/>
              <a:t>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problemas</a:t>
            </a:r>
            <a:r>
              <a:rPr dirty="0"/>
              <a:t> para </a:t>
            </a:r>
            <a:r>
              <a:rPr dirty="0" err="1"/>
              <a:t>reconocer</a:t>
            </a:r>
            <a:r>
              <a:rPr dirty="0"/>
              <a:t> las </a:t>
            </a:r>
            <a:r>
              <a:rPr dirty="0" err="1"/>
              <a:t>emociones</a:t>
            </a:r>
            <a:r>
              <a:rPr dirty="0"/>
              <a:t> </a:t>
            </a:r>
            <a:r>
              <a:rPr dirty="0" err="1"/>
              <a:t>promueven</a:t>
            </a:r>
            <a:r>
              <a:rPr dirty="0"/>
              <a:t> las </a:t>
            </a:r>
            <a:r>
              <a:rPr dirty="0" err="1"/>
              <a:t>interpretaciones</a:t>
            </a:r>
            <a:r>
              <a:rPr dirty="0"/>
              <a:t> </a:t>
            </a:r>
            <a:r>
              <a:rPr dirty="0" err="1"/>
              <a:t>equivocadas</a:t>
            </a:r>
            <a:r>
              <a:rPr dirty="0"/>
              <a:t> </a:t>
            </a:r>
            <a:r>
              <a:rPr lang="de-DE" dirty="0"/>
              <a:t>(</a:t>
            </a:r>
            <a:r>
              <a:rPr lang="de-DE" dirty="0" err="1"/>
              <a:t>ej</a:t>
            </a:r>
            <a:r>
              <a:rPr lang="de-DE" dirty="0"/>
              <a:t>. </a:t>
            </a:r>
            <a:r>
              <a:rPr dirty="0" err="1"/>
              <a:t>durante</a:t>
            </a:r>
            <a:r>
              <a:rPr dirty="0"/>
              <a:t> la </a:t>
            </a:r>
            <a:r>
              <a:rPr dirty="0" err="1"/>
              <a:t>psicosis</a:t>
            </a:r>
            <a:r>
              <a:rPr lang="de-DE" dirty="0"/>
              <a:t>) - e</a:t>
            </a:r>
            <a:r>
              <a:rPr dirty="0" err="1"/>
              <a:t>jemplos</a:t>
            </a:r>
            <a:endParaRPr dirty="0"/>
          </a:p>
        </p:txBody>
      </p:sp>
      <p:grpSp>
        <p:nvGrpSpPr>
          <p:cNvPr id="886" name="Group 13"/>
          <p:cNvGrpSpPr/>
          <p:nvPr/>
        </p:nvGrpSpPr>
        <p:grpSpPr>
          <a:xfrm>
            <a:off x="-1" y="6109579"/>
            <a:ext cx="2839245" cy="657996"/>
            <a:chOff x="0" y="0"/>
            <a:chExt cx="2839243" cy="657995"/>
          </a:xfrm>
        </p:grpSpPr>
        <p:sp>
          <p:nvSpPr>
            <p:cNvPr id="883" name="Rectangle 69"/>
            <p:cNvSpPr/>
            <p:nvPr/>
          </p:nvSpPr>
          <p:spPr>
            <a:xfrm>
              <a:off x="0" y="0"/>
              <a:ext cx="2359616" cy="575938"/>
            </a:xfrm>
            <a:prstGeom prst="rect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884" name="Picture 70" descr="Picture 70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1270" y="75122"/>
              <a:ext cx="408359" cy="4218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85" name="Text Box 71"/>
            <p:cNvSpPr/>
            <p:nvPr/>
          </p:nvSpPr>
          <p:spPr>
            <a:xfrm>
              <a:off x="308194" y="53933"/>
              <a:ext cx="2531050" cy="6040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400"/>
              </a:pPr>
              <a:r>
                <a:t>  </a:t>
              </a:r>
              <a:r>
                <a:rPr sz="1200">
                  <a:latin typeface="Wingdings"/>
                  <a:ea typeface="Wingdings"/>
                  <a:cs typeface="Wingdings"/>
                  <a:sym typeface="Wingdings"/>
                </a:rPr>
                <a:t></a:t>
              </a:r>
              <a:r>
                <a:rPr sz="1200"/>
                <a:t> </a:t>
              </a:r>
              <a:r>
                <a:rPr sz="1200" i="1"/>
                <a:t>hoja de trabajo</a:t>
              </a:r>
              <a:r>
                <a:rPr sz="1200"/>
                <a:t> 7.1</a:t>
              </a:r>
            </a:p>
            <a:p>
              <a:pPr>
                <a:defRPr sz="1200"/>
              </a:pPr>
              <a:r>
                <a:t>     </a:t>
              </a:r>
            </a:p>
          </p:txBody>
        </p:sp>
      </p:grpSp>
      <p:sp>
        <p:nvSpPr>
          <p:cNvPr id="887" name="Text Box 17"/>
          <p:cNvSpPr/>
          <p:nvPr/>
        </p:nvSpPr>
        <p:spPr>
          <a:xfrm>
            <a:off x="336549" y="1366168"/>
            <a:ext cx="8640765" cy="2769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indent="3175">
              <a:spcBef>
                <a:spcPts val="400"/>
              </a:spcBef>
              <a:tabLst>
                <a:tab pos="85725" algn="l"/>
                <a:tab pos="800100" algn="l"/>
                <a:tab pos="1244600" algn="l"/>
                <a:tab pos="1701800" algn="l"/>
                <a:tab pos="2146300" algn="l"/>
                <a:tab pos="2590800" algn="l"/>
                <a:tab pos="3048000" algn="l"/>
                <a:tab pos="3492500" algn="l"/>
                <a:tab pos="3937000" algn="l"/>
                <a:tab pos="4394200" algn="l"/>
                <a:tab pos="4838700" algn="l"/>
                <a:tab pos="5295900" algn="l"/>
                <a:tab pos="5740400" algn="l"/>
                <a:tab pos="6184900" algn="l"/>
                <a:tab pos="6642100" algn="l"/>
                <a:tab pos="7086600" algn="l"/>
                <a:tab pos="7531100" algn="l"/>
                <a:tab pos="7988300" algn="l"/>
                <a:tab pos="8432800" algn="l"/>
                <a:tab pos="8890000" algn="l"/>
                <a:tab pos="9334500" algn="l"/>
              </a:tabLst>
            </a:pPr>
            <a:r>
              <a:rPr dirty="0"/>
              <a:t>El </a:t>
            </a:r>
            <a:r>
              <a:rPr dirty="0" err="1"/>
              <a:t>sentirse</a:t>
            </a:r>
            <a:r>
              <a:rPr dirty="0"/>
              <a:t> </a:t>
            </a:r>
            <a:r>
              <a:rPr dirty="0" err="1"/>
              <a:t>permanentemente</a:t>
            </a:r>
            <a:r>
              <a:rPr dirty="0"/>
              <a:t> </a:t>
            </a:r>
            <a:r>
              <a:rPr dirty="0" err="1"/>
              <a:t>amenazado</a:t>
            </a:r>
            <a:r>
              <a:rPr dirty="0"/>
              <a:t> conduce a </a:t>
            </a:r>
            <a:r>
              <a:rPr dirty="0" err="1"/>
              <a:t>percibir</a:t>
            </a:r>
            <a:r>
              <a:rPr dirty="0"/>
              <a:t> a </a:t>
            </a:r>
            <a:r>
              <a:rPr dirty="0" err="1"/>
              <a:t>otras</a:t>
            </a:r>
            <a:r>
              <a:rPr dirty="0"/>
              <a:t> personas de forma </a:t>
            </a:r>
            <a:r>
              <a:rPr dirty="0" err="1"/>
              <a:t>distorsionada</a:t>
            </a:r>
            <a:r>
              <a:rPr dirty="0"/>
              <a:t> : </a:t>
            </a:r>
          </a:p>
          <a:p>
            <a:pPr marL="628650" indent="-358775" fontAlgn="base" hangingPunct="1">
              <a:spcBef>
                <a:spcPts val="1200"/>
              </a:spcBef>
              <a:spcAft>
                <a:spcPct val="0"/>
              </a:spcAft>
              <a:buClr>
                <a:srgbClr val="8CADAE"/>
              </a:buClr>
              <a:buSzPct val="85000"/>
              <a:buFontTx/>
              <a:buChar char="o"/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La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expresión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triste de un amigo se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interpreta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incorrectamente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como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simpatía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fingida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</a:t>
            </a:r>
          </a:p>
          <a:p>
            <a:pPr marL="628650" indent="-358775" fontAlgn="base" hangingPunct="1">
              <a:spcBef>
                <a:spcPts val="1200"/>
              </a:spcBef>
              <a:spcAft>
                <a:spcPct val="0"/>
              </a:spcAft>
              <a:buClr>
                <a:srgbClr val="8CADAE"/>
              </a:buClr>
              <a:buSzPct val="85000"/>
              <a:buFontTx/>
              <a:buChar char="o"/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Un amigo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comprobando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continuamente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el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reloj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durante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la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conversación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se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interpreta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como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clara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indiferencia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</a:t>
            </a:r>
          </a:p>
          <a:p>
            <a:pPr marL="628650" indent="-358775" fontAlgn="base" hangingPunct="1">
              <a:spcBef>
                <a:spcPts val="1200"/>
              </a:spcBef>
              <a:spcAft>
                <a:spcPct val="0"/>
              </a:spcAft>
              <a:buClr>
                <a:srgbClr val="8CADAE"/>
              </a:buClr>
              <a:buSzPct val="85000"/>
              <a:buFontTx/>
              <a:buChar char="o"/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En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una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tienda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el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vendedor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le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ofrece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su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ayuda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, lo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que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se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interpreta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como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una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excusa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para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vigilarle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porque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cree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que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va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a </a:t>
            </a:r>
            <a:r>
              <a:rPr kern="1200" dirty="0" err="1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robar</a:t>
            </a:r>
            <a:r>
              <a:rPr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</a:t>
            </a:r>
          </a:p>
        </p:txBody>
      </p:sp>
      <p:sp>
        <p:nvSpPr>
          <p:cNvPr id="888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7.5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Text Box 14"/>
          <p:cNvSpPr/>
          <p:nvPr/>
        </p:nvSpPr>
        <p:spPr>
          <a:xfrm>
            <a:off x="0" y="197880"/>
            <a:ext cx="914400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rPr dirty="0" err="1"/>
              <a:t>Por</a:t>
            </a:r>
            <a:r>
              <a:rPr dirty="0"/>
              <a:t> favor </a:t>
            </a:r>
            <a:r>
              <a:rPr dirty="0" err="1"/>
              <a:t>nombra</a:t>
            </a:r>
            <a:r>
              <a:rPr dirty="0"/>
              <a:t> </a:t>
            </a:r>
            <a:r>
              <a:rPr dirty="0" err="1"/>
              <a:t>algunas</a:t>
            </a:r>
            <a:r>
              <a:rPr dirty="0"/>
              <a:t> de </a:t>
            </a:r>
            <a:r>
              <a:rPr dirty="0" err="1"/>
              <a:t>las</a:t>
            </a:r>
            <a:r>
              <a:rPr dirty="0"/>
              <a:t> </a:t>
            </a:r>
            <a:r>
              <a:rPr dirty="0" err="1"/>
              <a:t>emociones</a:t>
            </a:r>
            <a:r>
              <a:rPr dirty="0"/>
              <a:t> </a:t>
            </a:r>
            <a:r>
              <a:rPr dirty="0" err="1"/>
              <a:t>humanas</a:t>
            </a:r>
            <a:r>
              <a:rPr dirty="0"/>
              <a:t> </a:t>
            </a:r>
            <a:r>
              <a:rPr dirty="0" err="1"/>
              <a:t>básicas</a:t>
            </a:r>
            <a:endParaRPr dirty="0"/>
          </a:p>
        </p:txBody>
      </p:sp>
      <p:sp>
        <p:nvSpPr>
          <p:cNvPr id="891" name="Text Box 3"/>
          <p:cNvSpPr/>
          <p:nvPr/>
        </p:nvSpPr>
        <p:spPr>
          <a:xfrm>
            <a:off x="4212430" y="3035300"/>
            <a:ext cx="719139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spcBef>
                <a:spcPts val="1000"/>
              </a:spcBef>
              <a:defRPr>
                <a:solidFill>
                  <a:srgbClr val="D16349"/>
                </a:solidFill>
              </a:defRPr>
            </a:lvl1pPr>
          </a:lstStyle>
          <a:p>
            <a:r>
              <a:t>???</a:t>
            </a:r>
          </a:p>
        </p:txBody>
      </p:sp>
      <p:sp>
        <p:nvSpPr>
          <p:cNvPr id="892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7.6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Text Box 3"/>
          <p:cNvSpPr/>
          <p:nvPr/>
        </p:nvSpPr>
        <p:spPr>
          <a:xfrm>
            <a:off x="3202707" y="2012156"/>
            <a:ext cx="2738587" cy="288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39725" indent="-339725">
              <a:spcBef>
                <a:spcPts val="1100"/>
              </a:spcBef>
              <a:buClr>
                <a:srgbClr val="8CADAE"/>
              </a:buClr>
              <a:buSzPct val="100000"/>
              <a:buChar char="o"/>
              <a:tabLst>
                <a:tab pos="330200" algn="l"/>
                <a:tab pos="787400" algn="l"/>
                <a:tab pos="1231900" algn="l"/>
                <a:tab pos="1676400" algn="l"/>
                <a:tab pos="2133600" algn="l"/>
                <a:tab pos="2578100" algn="l"/>
                <a:tab pos="3022600" algn="l"/>
                <a:tab pos="3479800" algn="l"/>
                <a:tab pos="3924300" algn="l"/>
                <a:tab pos="4381500" algn="l"/>
                <a:tab pos="4826000" algn="l"/>
                <a:tab pos="5270500" algn="l"/>
                <a:tab pos="5727700" algn="l"/>
                <a:tab pos="6172200" algn="l"/>
                <a:tab pos="6616700" algn="l"/>
                <a:tab pos="7073900" algn="l"/>
                <a:tab pos="7518400" algn="l"/>
                <a:tab pos="7975600" algn="l"/>
                <a:tab pos="8420100" algn="l"/>
                <a:tab pos="8864600" algn="l"/>
                <a:tab pos="9321800" algn="l"/>
              </a:tabLst>
            </a:pPr>
            <a:r>
              <a:rPr dirty="0" err="1"/>
              <a:t>alegría</a:t>
            </a:r>
            <a:endParaRPr dirty="0"/>
          </a:p>
          <a:p>
            <a:pPr marL="339725" indent="-339725">
              <a:spcBef>
                <a:spcPts val="1100"/>
              </a:spcBef>
              <a:buClr>
                <a:srgbClr val="8CADAE"/>
              </a:buClr>
              <a:buSzPct val="100000"/>
              <a:buChar char="o"/>
              <a:tabLst>
                <a:tab pos="330200" algn="l"/>
                <a:tab pos="787400" algn="l"/>
                <a:tab pos="1231900" algn="l"/>
                <a:tab pos="1676400" algn="l"/>
                <a:tab pos="2133600" algn="l"/>
                <a:tab pos="2578100" algn="l"/>
                <a:tab pos="3022600" algn="l"/>
                <a:tab pos="3479800" algn="l"/>
                <a:tab pos="3924300" algn="l"/>
                <a:tab pos="4381500" algn="l"/>
                <a:tab pos="4826000" algn="l"/>
                <a:tab pos="5270500" algn="l"/>
                <a:tab pos="5727700" algn="l"/>
                <a:tab pos="6172200" algn="l"/>
                <a:tab pos="6616700" algn="l"/>
                <a:tab pos="7073900" algn="l"/>
                <a:tab pos="7518400" algn="l"/>
                <a:tab pos="7975600" algn="l"/>
                <a:tab pos="8420100" algn="l"/>
                <a:tab pos="8864600" algn="l"/>
                <a:tab pos="9321800" algn="l"/>
              </a:tabLst>
            </a:pPr>
            <a:r>
              <a:rPr dirty="0" err="1"/>
              <a:t>sorpresa</a:t>
            </a:r>
            <a:endParaRPr dirty="0"/>
          </a:p>
          <a:p>
            <a:pPr marL="339725" indent="-339725">
              <a:spcBef>
                <a:spcPts val="1100"/>
              </a:spcBef>
              <a:buClr>
                <a:srgbClr val="8CADAE"/>
              </a:buClr>
              <a:buSzPct val="100000"/>
              <a:buChar char="o"/>
              <a:tabLst>
                <a:tab pos="330200" algn="l"/>
                <a:tab pos="787400" algn="l"/>
                <a:tab pos="1231900" algn="l"/>
                <a:tab pos="1676400" algn="l"/>
                <a:tab pos="2133600" algn="l"/>
                <a:tab pos="2578100" algn="l"/>
                <a:tab pos="3022600" algn="l"/>
                <a:tab pos="3479800" algn="l"/>
                <a:tab pos="3924300" algn="l"/>
                <a:tab pos="4381500" algn="l"/>
                <a:tab pos="4826000" algn="l"/>
                <a:tab pos="5270500" algn="l"/>
                <a:tab pos="5727700" algn="l"/>
                <a:tab pos="6172200" algn="l"/>
                <a:tab pos="6616700" algn="l"/>
                <a:tab pos="7073900" algn="l"/>
                <a:tab pos="7518400" algn="l"/>
                <a:tab pos="7975600" algn="l"/>
                <a:tab pos="8420100" algn="l"/>
                <a:tab pos="8864600" algn="l"/>
                <a:tab pos="9321800" algn="l"/>
              </a:tabLst>
            </a:pPr>
            <a:r>
              <a:rPr dirty="0" err="1"/>
              <a:t>miedo</a:t>
            </a:r>
            <a:endParaRPr dirty="0"/>
          </a:p>
          <a:p>
            <a:pPr marL="339725" indent="-339725">
              <a:spcBef>
                <a:spcPts val="1100"/>
              </a:spcBef>
              <a:buClr>
                <a:srgbClr val="8CADAE"/>
              </a:buClr>
              <a:buSzPct val="100000"/>
              <a:buChar char="o"/>
              <a:tabLst>
                <a:tab pos="330200" algn="l"/>
                <a:tab pos="787400" algn="l"/>
                <a:tab pos="1231900" algn="l"/>
                <a:tab pos="1676400" algn="l"/>
                <a:tab pos="2133600" algn="l"/>
                <a:tab pos="2578100" algn="l"/>
                <a:tab pos="3022600" algn="l"/>
                <a:tab pos="3479800" algn="l"/>
                <a:tab pos="3924300" algn="l"/>
                <a:tab pos="4381500" algn="l"/>
                <a:tab pos="4826000" algn="l"/>
                <a:tab pos="5270500" algn="l"/>
                <a:tab pos="5727700" algn="l"/>
                <a:tab pos="6172200" algn="l"/>
                <a:tab pos="6616700" algn="l"/>
                <a:tab pos="7073900" algn="l"/>
                <a:tab pos="7518400" algn="l"/>
                <a:tab pos="7975600" algn="l"/>
                <a:tab pos="8420100" algn="l"/>
                <a:tab pos="8864600" algn="l"/>
                <a:tab pos="9321800" algn="l"/>
              </a:tabLst>
            </a:pPr>
            <a:r>
              <a:rPr dirty="0" err="1"/>
              <a:t>tristeza</a:t>
            </a:r>
            <a:endParaRPr dirty="0"/>
          </a:p>
          <a:p>
            <a:pPr marL="339725" indent="-339725">
              <a:spcBef>
                <a:spcPts val="1100"/>
              </a:spcBef>
              <a:buClr>
                <a:srgbClr val="8CADAE"/>
              </a:buClr>
              <a:buSzPct val="100000"/>
              <a:buChar char="o"/>
              <a:tabLst>
                <a:tab pos="330200" algn="l"/>
                <a:tab pos="787400" algn="l"/>
                <a:tab pos="1231900" algn="l"/>
                <a:tab pos="1676400" algn="l"/>
                <a:tab pos="2133600" algn="l"/>
                <a:tab pos="2578100" algn="l"/>
                <a:tab pos="3022600" algn="l"/>
                <a:tab pos="3479800" algn="l"/>
                <a:tab pos="3924300" algn="l"/>
                <a:tab pos="4381500" algn="l"/>
                <a:tab pos="4826000" algn="l"/>
                <a:tab pos="5270500" algn="l"/>
                <a:tab pos="5727700" algn="l"/>
                <a:tab pos="6172200" algn="l"/>
                <a:tab pos="6616700" algn="l"/>
                <a:tab pos="7073900" algn="l"/>
                <a:tab pos="7518400" algn="l"/>
                <a:tab pos="7975600" algn="l"/>
                <a:tab pos="8420100" algn="l"/>
                <a:tab pos="8864600" algn="l"/>
                <a:tab pos="9321800" algn="l"/>
              </a:tabLst>
            </a:pPr>
            <a:r>
              <a:rPr dirty="0" err="1"/>
              <a:t>ira</a:t>
            </a:r>
            <a:endParaRPr dirty="0"/>
          </a:p>
          <a:p>
            <a:pPr marL="339725" indent="-339725">
              <a:spcBef>
                <a:spcPts val="1100"/>
              </a:spcBef>
              <a:buClr>
                <a:srgbClr val="8CADAE"/>
              </a:buClr>
              <a:buSzPct val="100000"/>
              <a:buChar char="o"/>
              <a:tabLst>
                <a:tab pos="330200" algn="l"/>
                <a:tab pos="787400" algn="l"/>
                <a:tab pos="1231900" algn="l"/>
                <a:tab pos="1676400" algn="l"/>
                <a:tab pos="2133600" algn="l"/>
                <a:tab pos="2578100" algn="l"/>
                <a:tab pos="3022600" algn="l"/>
                <a:tab pos="3479800" algn="l"/>
                <a:tab pos="3924300" algn="l"/>
                <a:tab pos="4381500" algn="l"/>
                <a:tab pos="4826000" algn="l"/>
                <a:tab pos="5270500" algn="l"/>
                <a:tab pos="5727700" algn="l"/>
                <a:tab pos="6172200" algn="l"/>
                <a:tab pos="6616700" algn="l"/>
                <a:tab pos="7073900" algn="l"/>
                <a:tab pos="7518400" algn="l"/>
                <a:tab pos="7975600" algn="l"/>
                <a:tab pos="8420100" algn="l"/>
                <a:tab pos="8864600" algn="l"/>
                <a:tab pos="9321800" algn="l"/>
              </a:tabLst>
            </a:pPr>
            <a:r>
              <a:rPr dirty="0" err="1"/>
              <a:t>asco</a:t>
            </a:r>
            <a:endParaRPr dirty="0"/>
          </a:p>
          <a:p>
            <a:pPr marL="339725" indent="-339725">
              <a:spcBef>
                <a:spcPts val="1100"/>
              </a:spcBef>
              <a:buClr>
                <a:srgbClr val="8CADAE"/>
              </a:buClr>
              <a:buSzPct val="100000"/>
              <a:buChar char="o"/>
              <a:tabLst>
                <a:tab pos="330200" algn="l"/>
                <a:tab pos="787400" algn="l"/>
                <a:tab pos="1231900" algn="l"/>
                <a:tab pos="1676400" algn="l"/>
                <a:tab pos="2133600" algn="l"/>
                <a:tab pos="2578100" algn="l"/>
                <a:tab pos="3022600" algn="l"/>
                <a:tab pos="3479800" algn="l"/>
                <a:tab pos="3924300" algn="l"/>
                <a:tab pos="4381500" algn="l"/>
                <a:tab pos="4826000" algn="l"/>
                <a:tab pos="5270500" algn="l"/>
                <a:tab pos="5727700" algn="l"/>
                <a:tab pos="6172200" algn="l"/>
                <a:tab pos="6616700" algn="l"/>
                <a:tab pos="7073900" algn="l"/>
                <a:tab pos="7518400" algn="l"/>
                <a:tab pos="7975600" algn="l"/>
                <a:tab pos="8420100" algn="l"/>
                <a:tab pos="8864600" algn="l"/>
                <a:tab pos="9321800" algn="l"/>
              </a:tabLst>
            </a:pPr>
            <a:r>
              <a:rPr dirty="0"/>
              <a:t>culpa/</a:t>
            </a:r>
            <a:r>
              <a:rPr dirty="0" err="1"/>
              <a:t>vergüenza</a:t>
            </a:r>
            <a:endParaRPr dirty="0"/>
          </a:p>
        </p:txBody>
      </p:sp>
      <p:sp>
        <p:nvSpPr>
          <p:cNvPr id="895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7.7</a:t>
            </a:r>
          </a:p>
        </p:txBody>
      </p:sp>
      <p:sp>
        <p:nvSpPr>
          <p:cNvPr id="5" name="Text Box 14"/>
          <p:cNvSpPr/>
          <p:nvPr/>
        </p:nvSpPr>
        <p:spPr>
          <a:xfrm>
            <a:off x="0" y="197880"/>
            <a:ext cx="914400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rPr dirty="0" err="1"/>
              <a:t>Por</a:t>
            </a:r>
            <a:r>
              <a:rPr dirty="0"/>
              <a:t> favor </a:t>
            </a:r>
            <a:r>
              <a:rPr dirty="0" err="1"/>
              <a:t>nombra</a:t>
            </a:r>
            <a:r>
              <a:rPr dirty="0"/>
              <a:t> </a:t>
            </a:r>
            <a:r>
              <a:rPr dirty="0" err="1"/>
              <a:t>algunas</a:t>
            </a:r>
            <a:r>
              <a:rPr dirty="0"/>
              <a:t> de </a:t>
            </a:r>
            <a:r>
              <a:rPr dirty="0" err="1"/>
              <a:t>las</a:t>
            </a:r>
            <a:r>
              <a:rPr dirty="0"/>
              <a:t> </a:t>
            </a:r>
            <a:r>
              <a:rPr dirty="0" err="1"/>
              <a:t>emociones</a:t>
            </a:r>
            <a:r>
              <a:rPr dirty="0"/>
              <a:t> </a:t>
            </a:r>
            <a:r>
              <a:rPr dirty="0" err="1"/>
              <a:t>humanas</a:t>
            </a:r>
            <a:r>
              <a:rPr dirty="0"/>
              <a:t> </a:t>
            </a:r>
            <a:r>
              <a:rPr dirty="0" err="1"/>
              <a:t>básicas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Rectangle 8"/>
          <p:cNvSpPr/>
          <p:nvPr/>
        </p:nvSpPr>
        <p:spPr>
          <a:xfrm>
            <a:off x="0" y="45478"/>
            <a:ext cx="9144000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t>A veces parece sencillo identificar los sentimientos de otras personas, especialmente si se conoce el contexto...</a:t>
            </a:r>
          </a:p>
        </p:txBody>
      </p:sp>
      <p:sp>
        <p:nvSpPr>
          <p:cNvPr id="899" name="Text Box 28"/>
          <p:cNvSpPr/>
          <p:nvPr/>
        </p:nvSpPr>
        <p:spPr>
          <a:xfrm>
            <a:off x="678412" y="1353346"/>
            <a:ext cx="1548000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spcBef>
                <a:spcPts val="1000"/>
              </a:spcBef>
              <a:defRPr>
                <a:solidFill>
                  <a:srgbClr val="D16349"/>
                </a:solidFill>
              </a:defRPr>
            </a:lvl1pPr>
          </a:lstStyle>
          <a:p>
            <a:r>
              <a:t>???</a:t>
            </a:r>
          </a:p>
        </p:txBody>
      </p:sp>
      <p:sp>
        <p:nvSpPr>
          <p:cNvPr id="900" name="Text Box 29"/>
          <p:cNvSpPr/>
          <p:nvPr/>
        </p:nvSpPr>
        <p:spPr>
          <a:xfrm>
            <a:off x="3670839" y="1353346"/>
            <a:ext cx="1547999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spcBef>
                <a:spcPts val="1000"/>
              </a:spcBef>
              <a:defRPr>
                <a:solidFill>
                  <a:srgbClr val="D16349"/>
                </a:solidFill>
              </a:defRPr>
            </a:lvl1pPr>
          </a:lstStyle>
          <a:p>
            <a:r>
              <a:t>???</a:t>
            </a:r>
          </a:p>
        </p:txBody>
      </p:sp>
      <p:sp>
        <p:nvSpPr>
          <p:cNvPr id="901" name="Text Box 30"/>
          <p:cNvSpPr/>
          <p:nvPr/>
        </p:nvSpPr>
        <p:spPr>
          <a:xfrm>
            <a:off x="6784088" y="1353346"/>
            <a:ext cx="1547999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spcBef>
                <a:spcPts val="1000"/>
              </a:spcBef>
              <a:defRPr>
                <a:solidFill>
                  <a:srgbClr val="D16349"/>
                </a:solidFill>
              </a:defRPr>
            </a:lvl1pPr>
          </a:lstStyle>
          <a:p>
            <a:r>
              <a:t>???</a:t>
            </a:r>
          </a:p>
        </p:txBody>
      </p:sp>
      <p:sp>
        <p:nvSpPr>
          <p:cNvPr id="902" name="Text Box 31"/>
          <p:cNvSpPr/>
          <p:nvPr/>
        </p:nvSpPr>
        <p:spPr>
          <a:xfrm>
            <a:off x="678411" y="3787298"/>
            <a:ext cx="154800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spcBef>
                <a:spcPts val="1000"/>
              </a:spcBef>
              <a:defRPr>
                <a:solidFill>
                  <a:srgbClr val="D16349"/>
                </a:solidFill>
              </a:defRPr>
            </a:lvl1pPr>
          </a:lstStyle>
          <a:p>
            <a:r>
              <a:t>???</a:t>
            </a:r>
          </a:p>
        </p:txBody>
      </p:sp>
      <p:sp>
        <p:nvSpPr>
          <p:cNvPr id="903" name="Text Box 32"/>
          <p:cNvSpPr/>
          <p:nvPr/>
        </p:nvSpPr>
        <p:spPr>
          <a:xfrm>
            <a:off x="6784086" y="3787298"/>
            <a:ext cx="154800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spcBef>
                <a:spcPts val="1000"/>
              </a:spcBef>
              <a:defRPr>
                <a:solidFill>
                  <a:srgbClr val="D16349"/>
                </a:solidFill>
              </a:defRPr>
            </a:lvl1pPr>
          </a:lstStyle>
          <a:p>
            <a:r>
              <a:t>???</a:t>
            </a:r>
          </a:p>
        </p:txBody>
      </p:sp>
      <p:sp>
        <p:nvSpPr>
          <p:cNvPr id="904" name="Text Box 33"/>
          <p:cNvSpPr/>
          <p:nvPr/>
        </p:nvSpPr>
        <p:spPr>
          <a:xfrm>
            <a:off x="3670837" y="3787298"/>
            <a:ext cx="154800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spcBef>
                <a:spcPts val="1000"/>
              </a:spcBef>
              <a:defRPr>
                <a:solidFill>
                  <a:srgbClr val="D16349"/>
                </a:solidFill>
              </a:defRPr>
            </a:lvl1pPr>
          </a:lstStyle>
          <a:p>
            <a:r>
              <a:t>???</a:t>
            </a:r>
          </a:p>
        </p:txBody>
      </p:sp>
      <p:pic>
        <p:nvPicPr>
          <p:cNvPr id="905" name="Picture 34" descr="Picture 3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2413" y="1767928"/>
            <a:ext cx="2399999" cy="1799999"/>
          </a:xfrm>
          <a:prstGeom prst="rect">
            <a:avLst/>
          </a:prstGeom>
          <a:ln w="12700">
            <a:miter lim="400000"/>
          </a:ln>
        </p:spPr>
      </p:pic>
      <p:pic>
        <p:nvPicPr>
          <p:cNvPr id="906" name="Picture 35" descr="Picture 3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23000" y="1775753"/>
            <a:ext cx="2670175" cy="1784351"/>
          </a:xfrm>
          <a:prstGeom prst="rect">
            <a:avLst/>
          </a:prstGeom>
          <a:ln w="12700">
            <a:miter lim="400000"/>
          </a:ln>
        </p:spPr>
      </p:pic>
      <p:pic>
        <p:nvPicPr>
          <p:cNvPr id="907" name="Picture 36" descr="Picture 3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244687" y="1767815"/>
            <a:ext cx="2400301" cy="1800226"/>
          </a:xfrm>
          <a:prstGeom prst="rect">
            <a:avLst/>
          </a:prstGeom>
          <a:ln w="12700">
            <a:miter lim="400000"/>
          </a:ln>
        </p:spPr>
      </p:pic>
      <p:pic>
        <p:nvPicPr>
          <p:cNvPr id="908" name="Picture 37" descr="Picture 37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32411" y="4214812"/>
            <a:ext cx="1440001" cy="216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09" name="Picture 38" descr="Picture 38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316139" y="4221162"/>
            <a:ext cx="2257397" cy="216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10" name="Picture 39" descr="Picture 39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6290193" y="4221162"/>
            <a:ext cx="2535789" cy="2160001"/>
          </a:xfrm>
          <a:prstGeom prst="rect">
            <a:avLst/>
          </a:prstGeom>
          <a:ln w="12700">
            <a:miter lim="400000"/>
          </a:ln>
        </p:spPr>
      </p:pic>
      <p:sp>
        <p:nvSpPr>
          <p:cNvPr id="911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7.8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Text Box 28"/>
          <p:cNvSpPr/>
          <p:nvPr/>
        </p:nvSpPr>
        <p:spPr>
          <a:xfrm>
            <a:off x="678412" y="1353346"/>
            <a:ext cx="1548000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spcBef>
                <a:spcPts val="1000"/>
              </a:spcBef>
              <a:defRPr>
                <a:solidFill>
                  <a:srgbClr val="D16349"/>
                </a:solidFill>
              </a:defRPr>
            </a:lvl1pPr>
          </a:lstStyle>
          <a:p>
            <a:r>
              <a:t>asco</a:t>
            </a:r>
          </a:p>
        </p:txBody>
      </p:sp>
      <p:sp>
        <p:nvSpPr>
          <p:cNvPr id="914" name="Text Box 29"/>
          <p:cNvSpPr/>
          <p:nvPr/>
        </p:nvSpPr>
        <p:spPr>
          <a:xfrm>
            <a:off x="3670839" y="1353346"/>
            <a:ext cx="1547999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spcBef>
                <a:spcPts val="1000"/>
              </a:spcBef>
              <a:defRPr>
                <a:solidFill>
                  <a:srgbClr val="D16349"/>
                </a:solidFill>
              </a:defRPr>
            </a:lvl1pPr>
          </a:lstStyle>
          <a:p>
            <a:r>
              <a:t>alegría</a:t>
            </a:r>
          </a:p>
        </p:txBody>
      </p:sp>
      <p:sp>
        <p:nvSpPr>
          <p:cNvPr id="915" name="Text Box 30"/>
          <p:cNvSpPr/>
          <p:nvPr/>
        </p:nvSpPr>
        <p:spPr>
          <a:xfrm>
            <a:off x="6784088" y="1353346"/>
            <a:ext cx="1547999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spcBef>
                <a:spcPts val="1000"/>
              </a:spcBef>
              <a:defRPr>
                <a:solidFill>
                  <a:srgbClr val="D16349"/>
                </a:solidFill>
              </a:defRPr>
            </a:lvl1pPr>
          </a:lstStyle>
          <a:p>
            <a:r>
              <a:t>miedo</a:t>
            </a:r>
          </a:p>
        </p:txBody>
      </p:sp>
      <p:sp>
        <p:nvSpPr>
          <p:cNvPr id="916" name="Text Box 31"/>
          <p:cNvSpPr/>
          <p:nvPr/>
        </p:nvSpPr>
        <p:spPr>
          <a:xfrm>
            <a:off x="467543" y="3788285"/>
            <a:ext cx="197400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spcBef>
                <a:spcPts val="1000"/>
              </a:spcBef>
              <a:defRPr>
                <a:solidFill>
                  <a:srgbClr val="D16349"/>
                </a:solidFill>
              </a:defRPr>
            </a:lvl1pPr>
          </a:lstStyle>
          <a:p>
            <a:r>
              <a:t>sorpresa</a:t>
            </a:r>
          </a:p>
        </p:txBody>
      </p:sp>
      <p:sp>
        <p:nvSpPr>
          <p:cNvPr id="917" name="Text Box 32"/>
          <p:cNvSpPr/>
          <p:nvPr/>
        </p:nvSpPr>
        <p:spPr>
          <a:xfrm>
            <a:off x="6784086" y="3787298"/>
            <a:ext cx="154800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spcBef>
                <a:spcPts val="1000"/>
              </a:spcBef>
              <a:defRPr>
                <a:solidFill>
                  <a:srgbClr val="D16349"/>
                </a:solidFill>
              </a:defRPr>
            </a:lvl1pPr>
          </a:lstStyle>
          <a:p>
            <a:r>
              <a:t>ira</a:t>
            </a:r>
          </a:p>
        </p:txBody>
      </p:sp>
      <p:sp>
        <p:nvSpPr>
          <p:cNvPr id="918" name="Text Box 33"/>
          <p:cNvSpPr/>
          <p:nvPr/>
        </p:nvSpPr>
        <p:spPr>
          <a:xfrm>
            <a:off x="3670837" y="3787298"/>
            <a:ext cx="154800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spcBef>
                <a:spcPts val="1000"/>
              </a:spcBef>
              <a:defRPr>
                <a:solidFill>
                  <a:srgbClr val="D16349"/>
                </a:solidFill>
              </a:defRPr>
            </a:lvl1pPr>
          </a:lstStyle>
          <a:p>
            <a:r>
              <a:t>tristeza</a:t>
            </a:r>
          </a:p>
        </p:txBody>
      </p:sp>
      <p:pic>
        <p:nvPicPr>
          <p:cNvPr id="919" name="Picture 34" descr="Picture 3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2413" y="1767815"/>
            <a:ext cx="2399999" cy="1800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20" name="Picture 35" descr="Picture 3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23000" y="1775753"/>
            <a:ext cx="2670175" cy="1784351"/>
          </a:xfrm>
          <a:prstGeom prst="rect">
            <a:avLst/>
          </a:prstGeom>
          <a:ln w="12700">
            <a:miter lim="400000"/>
          </a:ln>
        </p:spPr>
      </p:pic>
      <p:pic>
        <p:nvPicPr>
          <p:cNvPr id="921" name="Picture 36" descr="Picture 3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244687" y="1767815"/>
            <a:ext cx="2400301" cy="1800226"/>
          </a:xfrm>
          <a:prstGeom prst="rect">
            <a:avLst/>
          </a:prstGeom>
          <a:ln w="12700">
            <a:miter lim="400000"/>
          </a:ln>
        </p:spPr>
      </p:pic>
      <p:pic>
        <p:nvPicPr>
          <p:cNvPr id="922" name="Picture 37" descr="Picture 37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32411" y="4214812"/>
            <a:ext cx="1440001" cy="216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23" name="Picture 38" descr="Picture 38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316139" y="4221162"/>
            <a:ext cx="2257397" cy="216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24" name="Picture 39" descr="Picture 39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6290193" y="4221162"/>
            <a:ext cx="2535789" cy="2160001"/>
          </a:xfrm>
          <a:prstGeom prst="rect">
            <a:avLst/>
          </a:prstGeom>
          <a:ln w="12700">
            <a:miter lim="400000"/>
          </a:ln>
        </p:spPr>
      </p:pic>
      <p:sp>
        <p:nvSpPr>
          <p:cNvPr id="925" name="Text Box 21"/>
          <p:cNvSpPr/>
          <p:nvPr/>
        </p:nvSpPr>
        <p:spPr>
          <a:xfrm>
            <a:off x="-32655" y="6638109"/>
            <a:ext cx="74168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61950" indent="-361950">
              <a:lnSpc>
                <a:spcPct val="85000"/>
              </a:lnSpc>
              <a:tabLst>
                <a:tab pos="76200" algn="l"/>
              </a:tabLst>
              <a:defRPr sz="700" i="1"/>
            </a:pPr>
            <a:r>
              <a:rPr dirty="0"/>
              <a:t>(</a:t>
            </a:r>
            <a:r>
              <a:rPr dirty="0" err="1"/>
              <a:t>f.l.t.r</a:t>
            </a:r>
            <a:r>
              <a:rPr dirty="0"/>
              <a:t>.: top: “That‘s as close as I could get it to my mouth for the photo.” by </a:t>
            </a:r>
            <a:r>
              <a:rPr dirty="0" err="1"/>
              <a:t>ericskiff</a:t>
            </a:r>
            <a:r>
              <a:rPr dirty="0"/>
              <a:t>; “happy couple” by </a:t>
            </a:r>
            <a:r>
              <a:rPr dirty="0" err="1"/>
              <a:t>kthypryn</a:t>
            </a:r>
            <a:r>
              <a:rPr dirty="0"/>
              <a:t>; “July wasn‘t really scared…” by </a:t>
            </a:r>
            <a:r>
              <a:rPr dirty="0" err="1"/>
              <a:t>OctopusHat</a:t>
            </a:r>
            <a:r>
              <a:rPr dirty="0"/>
              <a:t>; bottom: “Now that's what I call a gift!” by </a:t>
            </a:r>
            <a:r>
              <a:rPr dirty="0" err="1"/>
              <a:t>billaday</a:t>
            </a:r>
            <a:r>
              <a:rPr dirty="0"/>
              <a:t>; </a:t>
            </a:r>
            <a:r>
              <a:rPr dirty="0">
                <a:latin typeface="+mj-lt"/>
                <a:ea typeface="+mj-ea"/>
                <a:cs typeface="+mj-cs"/>
                <a:sym typeface="Arial"/>
              </a:rPr>
              <a:t>“</a:t>
            </a:r>
            <a:r>
              <a:rPr dirty="0"/>
              <a:t>Danilo's Wake” by </a:t>
            </a:r>
            <a:r>
              <a:rPr dirty="0" err="1"/>
              <a:t>emilio</a:t>
            </a:r>
            <a:r>
              <a:rPr dirty="0"/>
              <a:t> </a:t>
            </a:r>
            <a:r>
              <a:rPr dirty="0" err="1"/>
              <a:t>labrador</a:t>
            </a:r>
            <a:r>
              <a:rPr dirty="0"/>
              <a:t>; </a:t>
            </a:r>
            <a:r>
              <a:rPr dirty="0">
                <a:latin typeface="+mj-lt"/>
                <a:ea typeface="+mj-ea"/>
                <a:cs typeface="+mj-cs"/>
                <a:sym typeface="Arial"/>
              </a:rPr>
              <a:t>“</a:t>
            </a:r>
            <a:r>
              <a:rPr dirty="0"/>
              <a:t>angry </a:t>
            </a:r>
            <a:r>
              <a:rPr dirty="0" err="1"/>
              <a:t>chinese</a:t>
            </a:r>
            <a:r>
              <a:rPr dirty="0"/>
              <a:t> people in piazza </a:t>
            </a:r>
            <a:r>
              <a:rPr dirty="0" err="1"/>
              <a:t>navona</a:t>
            </a:r>
            <a:r>
              <a:rPr dirty="0">
                <a:latin typeface="+mj-lt"/>
                <a:ea typeface="+mj-ea"/>
                <a:cs typeface="+mj-cs"/>
                <a:sym typeface="Arial"/>
              </a:rPr>
              <a:t>” by</a:t>
            </a:r>
            <a:r>
              <a:rPr dirty="0"/>
              <a:t> </a:t>
            </a:r>
            <a:r>
              <a:rPr dirty="0" err="1"/>
              <a:t>cking</a:t>
            </a:r>
            <a:r>
              <a:rPr dirty="0"/>
              <a:t>)</a:t>
            </a:r>
            <a:r>
              <a:rPr sz="800" dirty="0"/>
              <a:t>  </a:t>
            </a:r>
          </a:p>
        </p:txBody>
      </p:sp>
      <p:sp>
        <p:nvSpPr>
          <p:cNvPr id="926" name="Rectangle 8"/>
          <p:cNvSpPr/>
          <p:nvPr/>
        </p:nvSpPr>
        <p:spPr>
          <a:xfrm>
            <a:off x="0" y="45478"/>
            <a:ext cx="9144000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t>A veces parece sencillo identificar los sentimientos de otras personas, especialmente si se conoce el contexto...</a:t>
            </a:r>
          </a:p>
        </p:txBody>
      </p:sp>
      <p:sp>
        <p:nvSpPr>
          <p:cNvPr id="927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7.9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Text Box 15"/>
          <p:cNvSpPr/>
          <p:nvPr/>
        </p:nvSpPr>
        <p:spPr>
          <a:xfrm>
            <a:off x="2002041" y="4768696"/>
            <a:ext cx="5129214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0"/>
              </a:spcBef>
            </a:lvl1pPr>
          </a:lstStyle>
          <a:p>
            <a:r>
              <a:t>sorpresa y miedo se confunden con facilidad: ojos muy abiertos.</a:t>
            </a:r>
          </a:p>
        </p:txBody>
      </p:sp>
      <p:sp>
        <p:nvSpPr>
          <p:cNvPr id="930" name="Text Box 17"/>
          <p:cNvSpPr/>
          <p:nvPr/>
        </p:nvSpPr>
        <p:spPr>
          <a:xfrm>
            <a:off x="0" y="45478"/>
            <a:ext cx="9144000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t>¡Es más difícil cuando sólo ve la cara y no conoce a la persona o las circunstancias!</a:t>
            </a:r>
          </a:p>
        </p:txBody>
      </p:sp>
      <p:sp>
        <p:nvSpPr>
          <p:cNvPr id="931" name="Text Box 27"/>
          <p:cNvSpPr/>
          <p:nvPr/>
        </p:nvSpPr>
        <p:spPr>
          <a:xfrm>
            <a:off x="778715" y="3651248"/>
            <a:ext cx="1583999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0"/>
              </a:spcBef>
            </a:lvl1pPr>
          </a:lstStyle>
          <a:p>
            <a:r>
              <a:t>¿alegría?</a:t>
            </a:r>
          </a:p>
        </p:txBody>
      </p:sp>
      <p:sp>
        <p:nvSpPr>
          <p:cNvPr id="932" name="Text Box 28"/>
          <p:cNvSpPr/>
          <p:nvPr/>
        </p:nvSpPr>
        <p:spPr>
          <a:xfrm>
            <a:off x="2658648" y="3651248"/>
            <a:ext cx="190800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0"/>
              </a:spcBef>
            </a:lvl1pPr>
          </a:lstStyle>
          <a:p>
            <a:r>
              <a:t>¿sorpresa?</a:t>
            </a:r>
          </a:p>
        </p:txBody>
      </p:sp>
      <p:sp>
        <p:nvSpPr>
          <p:cNvPr id="933" name="Text Box 29"/>
          <p:cNvSpPr/>
          <p:nvPr/>
        </p:nvSpPr>
        <p:spPr>
          <a:xfrm>
            <a:off x="4798069" y="3651248"/>
            <a:ext cx="1727999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0"/>
              </a:spcBef>
            </a:lvl1pPr>
          </a:lstStyle>
          <a:p>
            <a:r>
              <a:t>¿asco?</a:t>
            </a:r>
          </a:p>
        </p:txBody>
      </p:sp>
      <p:sp>
        <p:nvSpPr>
          <p:cNvPr id="934" name="Text Box 30"/>
          <p:cNvSpPr/>
          <p:nvPr/>
        </p:nvSpPr>
        <p:spPr>
          <a:xfrm>
            <a:off x="6688397" y="3651248"/>
            <a:ext cx="1799999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0"/>
              </a:spcBef>
            </a:lvl1pPr>
          </a:lstStyle>
          <a:p>
            <a:r>
              <a:t>¿miedo?</a:t>
            </a:r>
          </a:p>
        </p:txBody>
      </p:sp>
      <p:sp>
        <p:nvSpPr>
          <p:cNvPr id="935" name="Text Box 32"/>
          <p:cNvSpPr/>
          <p:nvPr/>
        </p:nvSpPr>
        <p:spPr>
          <a:xfrm>
            <a:off x="-35830" y="6670675"/>
            <a:ext cx="6840538" cy="218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400"/>
              </a:spcBef>
              <a:defRPr sz="800" i="1"/>
            </a:lvl1pPr>
          </a:lstStyle>
          <a:p>
            <a:r>
              <a:rPr dirty="0"/>
              <a:t>(f.l.t.: “12-lip-corner-puller”; “05-upper–lid-raiser”; “10-upper-lip-raiser”; “11-nasolabial-deepener” by Buster McLeod)</a:t>
            </a:r>
          </a:p>
        </p:txBody>
      </p:sp>
      <p:sp>
        <p:nvSpPr>
          <p:cNvPr id="936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7.10</a:t>
            </a:r>
          </a:p>
        </p:txBody>
      </p:sp>
      <p:pic>
        <p:nvPicPr>
          <p:cNvPr id="937" name="Grafik 3" descr="Grafik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0732" y="1838005"/>
            <a:ext cx="8002536" cy="181038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Text Box 2"/>
          <p:cNvSpPr/>
          <p:nvPr/>
        </p:nvSpPr>
        <p:spPr>
          <a:xfrm>
            <a:off x="0" y="-81520"/>
            <a:ext cx="9144000" cy="955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spcBef>
                <a:spcPts val="1200"/>
              </a:spcBef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D16349"/>
                </a:solidFill>
              </a:defRPr>
            </a:lvl1pPr>
          </a:lstStyle>
          <a:p>
            <a:r>
              <a:t>¿Podemos  hacer inferencias sobre el carácter de una persona o su profesión basándonos tan sólo en su aspecto físico?</a:t>
            </a:r>
            <a:endParaRPr sz="2000"/>
          </a:p>
        </p:txBody>
      </p:sp>
      <p:pic>
        <p:nvPicPr>
          <p:cNvPr id="940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59882" y="4144042"/>
            <a:ext cx="2035176" cy="2035176"/>
          </a:xfrm>
          <a:prstGeom prst="rect">
            <a:avLst/>
          </a:prstGeom>
          <a:ln w="12700">
            <a:miter lim="400000"/>
          </a:ln>
        </p:spPr>
      </p:pic>
      <p:sp>
        <p:nvSpPr>
          <p:cNvPr id="941" name="Text Box 6"/>
          <p:cNvSpPr/>
          <p:nvPr/>
        </p:nvSpPr>
        <p:spPr>
          <a:xfrm>
            <a:off x="252000" y="1251866"/>
            <a:ext cx="8640000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0"/>
              </a:spcBef>
            </a:lvl1pPr>
          </a:lstStyle>
          <a:p>
            <a:r>
              <a:t>¿Cuál de estos cuatro hombres es un actor, un atleta, un psicólogo o un asesino en serie?</a:t>
            </a:r>
          </a:p>
        </p:txBody>
      </p:sp>
      <p:pic>
        <p:nvPicPr>
          <p:cNvPr id="942" name="Picture 8" descr="Picture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82384" y="2103264"/>
            <a:ext cx="1600201" cy="1895476"/>
          </a:xfrm>
          <a:prstGeom prst="rect">
            <a:avLst/>
          </a:prstGeom>
          <a:ln w="12700">
            <a:miter lim="400000"/>
          </a:ln>
        </p:spPr>
      </p:pic>
      <p:pic>
        <p:nvPicPr>
          <p:cNvPr id="943" name="Picture 9" descr="Picture 9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859882" y="2027064"/>
            <a:ext cx="1489076" cy="1971676"/>
          </a:xfrm>
          <a:prstGeom prst="rect">
            <a:avLst/>
          </a:prstGeom>
          <a:ln w="12700">
            <a:miter lim="400000"/>
          </a:ln>
        </p:spPr>
      </p:pic>
      <p:pic>
        <p:nvPicPr>
          <p:cNvPr id="944" name="Picture 10" descr="Picture 10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847359" y="4144042"/>
            <a:ext cx="2435226" cy="1939926"/>
          </a:xfrm>
          <a:prstGeom prst="rect">
            <a:avLst/>
          </a:prstGeom>
          <a:ln w="12700">
            <a:miter lim="400000"/>
          </a:ln>
        </p:spPr>
      </p:pic>
      <p:sp>
        <p:nvSpPr>
          <p:cNvPr id="945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7.11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Text Box 3"/>
          <p:cNvSpPr/>
          <p:nvPr/>
        </p:nvSpPr>
        <p:spPr>
          <a:xfrm>
            <a:off x="252000" y="1052736"/>
            <a:ext cx="8640000" cy="1346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100"/>
              </a:spcBef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lvl1pPr>
          </a:lstStyle>
          <a:p>
            <a:r>
              <a:t>A menudo, nuestros estereotipos  dominan nuestra primera impresión. Por ejemplo, ¡no todos los actores son atractivos y no todos los asesinos tienen aspecto cruel etc.!</a:t>
            </a:r>
          </a:p>
        </p:txBody>
      </p:sp>
      <p:sp>
        <p:nvSpPr>
          <p:cNvPr id="948" name="Text Box 8"/>
          <p:cNvSpPr/>
          <p:nvPr/>
        </p:nvSpPr>
        <p:spPr>
          <a:xfrm>
            <a:off x="-36557" y="6635750"/>
            <a:ext cx="5994400" cy="27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85000"/>
              </a:lnSpc>
              <a:spcBef>
                <a:spcPts val="400"/>
              </a:spcBef>
              <a:defRPr sz="700" i="1"/>
            </a:pPr>
            <a:r>
              <a:rPr dirty="0"/>
              <a:t>(“Johnwaynegacyrosalynncarter.jpg” by U.S. federal government; “</a:t>
            </a:r>
            <a:r>
              <a:rPr dirty="0" err="1"/>
              <a:t>Bundesarchiv</a:t>
            </a:r>
            <a:r>
              <a:rPr dirty="0"/>
              <a:t> </a:t>
            </a:r>
            <a:r>
              <a:rPr dirty="0" err="1"/>
              <a:t>Bild</a:t>
            </a:r>
            <a:r>
              <a:rPr dirty="0"/>
              <a:t> 183-1982-0124-013, </a:t>
            </a:r>
            <a:r>
              <a:rPr dirty="0" err="1"/>
              <a:t>Torsten</a:t>
            </a:r>
            <a:r>
              <a:rPr dirty="0"/>
              <a:t> </a:t>
            </a:r>
            <a:r>
              <a:rPr dirty="0" err="1"/>
              <a:t>Voß</a:t>
            </a:r>
            <a:r>
              <a:rPr dirty="0"/>
              <a:t>”</a:t>
            </a:r>
            <a:r>
              <a:rPr i="0" dirty="0"/>
              <a:t> </a:t>
            </a:r>
            <a:r>
              <a:rPr dirty="0"/>
              <a:t>by Rainer </a:t>
            </a:r>
            <a:r>
              <a:rPr dirty="0" err="1"/>
              <a:t>Weisflog</a:t>
            </a:r>
            <a:r>
              <a:rPr dirty="0"/>
              <a:t>; “Sven Nagel.jpg” by </a:t>
            </a:r>
            <a:r>
              <a:rPr dirty="0" err="1"/>
              <a:t>Pehlgrimm</a:t>
            </a:r>
            <a:r>
              <a:rPr dirty="0"/>
              <a:t>; “</a:t>
            </a:r>
            <a:r>
              <a:rPr dirty="0" err="1"/>
              <a:t>ohne</a:t>
            </a:r>
            <a:r>
              <a:rPr dirty="0"/>
              <a:t> </a:t>
            </a:r>
            <a:r>
              <a:rPr dirty="0" err="1"/>
              <a:t>Titel</a:t>
            </a:r>
            <a:r>
              <a:rPr dirty="0"/>
              <a:t>” by Stefan Behrens)</a:t>
            </a:r>
          </a:p>
        </p:txBody>
      </p:sp>
      <p:sp>
        <p:nvSpPr>
          <p:cNvPr id="949" name="Rectangle 10"/>
          <p:cNvSpPr/>
          <p:nvPr/>
        </p:nvSpPr>
        <p:spPr>
          <a:xfrm>
            <a:off x="8229600" y="0"/>
            <a:ext cx="917575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800"/>
              </a:spcBef>
              <a:defRPr sz="1400"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r>
              <a:t> 7.11</a:t>
            </a:r>
          </a:p>
        </p:txBody>
      </p:sp>
      <p:sp>
        <p:nvSpPr>
          <p:cNvPr id="950" name="Rectangle 4"/>
          <p:cNvSpPr/>
          <p:nvPr/>
        </p:nvSpPr>
        <p:spPr>
          <a:xfrm>
            <a:off x="6902450" y="3944942"/>
            <a:ext cx="2190750" cy="2818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1100"/>
              </a:spcBef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 sz="1400"/>
            </a:pPr>
            <a:r>
              <a:rPr dirty="0"/>
              <a:t>Stefan Behrens:</a:t>
            </a:r>
            <a:br>
              <a:rPr dirty="0"/>
            </a:br>
            <a:r>
              <a:rPr dirty="0" err="1"/>
              <a:t>psicólogo</a:t>
            </a:r>
            <a:endParaRPr lang="de-DE" dirty="0"/>
          </a:p>
          <a:p>
            <a:pPr>
              <a:spcBef>
                <a:spcPts val="1100"/>
              </a:spcBef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 sz="1400"/>
            </a:pPr>
            <a:r>
              <a:rPr dirty="0" err="1"/>
              <a:t>Frecuentemente</a:t>
            </a:r>
            <a:r>
              <a:rPr dirty="0"/>
              <a:t> </a:t>
            </a:r>
            <a:r>
              <a:rPr dirty="0" err="1"/>
              <a:t>respuesta</a:t>
            </a:r>
            <a:r>
              <a:rPr dirty="0"/>
              <a:t> </a:t>
            </a:r>
            <a:r>
              <a:rPr dirty="0" err="1"/>
              <a:t>equivocada</a:t>
            </a:r>
            <a:r>
              <a:rPr dirty="0"/>
              <a:t>: </a:t>
            </a:r>
            <a:r>
              <a:rPr dirty="0" err="1"/>
              <a:t>considerado</a:t>
            </a:r>
            <a:r>
              <a:rPr dirty="0"/>
              <a:t> el </a:t>
            </a:r>
            <a:r>
              <a:rPr dirty="0" err="1"/>
              <a:t>asesino</a:t>
            </a:r>
            <a:r>
              <a:rPr dirty="0"/>
              <a:t> en </a:t>
            </a:r>
            <a:r>
              <a:rPr dirty="0" err="1"/>
              <a:t>serie</a:t>
            </a:r>
            <a:r>
              <a:rPr dirty="0"/>
              <a:t> </a:t>
            </a:r>
            <a:r>
              <a:rPr dirty="0" err="1"/>
              <a:t>debido</a:t>
            </a:r>
            <a:r>
              <a:rPr dirty="0"/>
              <a:t> a </a:t>
            </a:r>
            <a:r>
              <a:rPr dirty="0" err="1"/>
              <a:t>su</a:t>
            </a:r>
            <a:r>
              <a:rPr dirty="0"/>
              <a:t> </a:t>
            </a:r>
            <a:r>
              <a:rPr dirty="0" err="1"/>
              <a:t>expresión</a:t>
            </a:r>
            <a:r>
              <a:rPr dirty="0"/>
              <a:t> facial y </a:t>
            </a:r>
            <a:r>
              <a:rPr dirty="0" err="1"/>
              <a:t>postura</a:t>
            </a:r>
            <a:r>
              <a:rPr dirty="0"/>
              <a:t> corporal </a:t>
            </a:r>
            <a:r>
              <a:rPr dirty="0" err="1"/>
              <a:t>hostil</a:t>
            </a:r>
            <a:r>
              <a:rPr dirty="0"/>
              <a:t> (en </a:t>
            </a:r>
            <a:r>
              <a:rPr dirty="0" err="1"/>
              <a:t>su</a:t>
            </a:r>
            <a:r>
              <a:rPr dirty="0"/>
              <a:t> </a:t>
            </a:r>
            <a:r>
              <a:rPr dirty="0" err="1"/>
              <a:t>tiempo</a:t>
            </a:r>
            <a:r>
              <a:rPr dirty="0"/>
              <a:t> </a:t>
            </a:r>
            <a:r>
              <a:rPr dirty="0" err="1"/>
              <a:t>libre</a:t>
            </a:r>
            <a:r>
              <a:rPr dirty="0"/>
              <a:t>, Mr. Behrens </a:t>
            </a:r>
            <a:r>
              <a:rPr dirty="0" err="1"/>
              <a:t>es</a:t>
            </a:r>
            <a:r>
              <a:rPr dirty="0"/>
              <a:t> </a:t>
            </a:r>
            <a:r>
              <a:rPr dirty="0" err="1"/>
              <a:t>cantante</a:t>
            </a:r>
            <a:r>
              <a:rPr dirty="0"/>
              <a:t> de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banda</a:t>
            </a:r>
            <a:r>
              <a:rPr dirty="0"/>
              <a:t> de rock)</a:t>
            </a:r>
          </a:p>
        </p:txBody>
      </p:sp>
      <p:sp>
        <p:nvSpPr>
          <p:cNvPr id="951" name="Rectangle 5"/>
          <p:cNvSpPr/>
          <p:nvPr/>
        </p:nvSpPr>
        <p:spPr>
          <a:xfrm>
            <a:off x="95250" y="2120900"/>
            <a:ext cx="2593975" cy="172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1000"/>
              </a:spcBef>
            </a:pPr>
            <a:r>
              <a:rPr dirty="0"/>
              <a:t>John Wayne </a:t>
            </a:r>
            <a:r>
              <a:rPr dirty="0" err="1"/>
              <a:t>Gacy</a:t>
            </a:r>
            <a:r>
              <a:rPr dirty="0"/>
              <a:t>: </a:t>
            </a:r>
            <a:r>
              <a:rPr dirty="0" err="1"/>
              <a:t>asesino</a:t>
            </a:r>
            <a:r>
              <a:rPr dirty="0"/>
              <a:t> en </a:t>
            </a:r>
            <a:r>
              <a:rPr dirty="0" err="1"/>
              <a:t>serie</a:t>
            </a:r>
            <a:r>
              <a:rPr dirty="0"/>
              <a:t/>
            </a:r>
            <a:br>
              <a:rPr dirty="0"/>
            </a:br>
            <a:r>
              <a:rPr sz="1400" dirty="0"/>
              <a:t>hombre de </a:t>
            </a:r>
            <a:r>
              <a:rPr sz="1400" dirty="0" err="1"/>
              <a:t>negocios</a:t>
            </a:r>
            <a:r>
              <a:rPr sz="1400" dirty="0"/>
              <a:t>, </a:t>
            </a:r>
            <a:r>
              <a:rPr sz="1400" dirty="0" err="1"/>
              <a:t>que</a:t>
            </a:r>
            <a:r>
              <a:rPr sz="1400" dirty="0"/>
              <a:t> a menudo </a:t>
            </a:r>
            <a:r>
              <a:rPr sz="1400" dirty="0" err="1"/>
              <a:t>actuaba</a:t>
            </a:r>
            <a:r>
              <a:rPr sz="1400" dirty="0"/>
              <a:t> </a:t>
            </a:r>
            <a:r>
              <a:rPr sz="1400" dirty="0" err="1"/>
              <a:t>como</a:t>
            </a:r>
            <a:r>
              <a:rPr sz="1400" dirty="0"/>
              <a:t> </a:t>
            </a:r>
            <a:r>
              <a:rPr sz="1400" dirty="0" err="1"/>
              <a:t>payaso</a:t>
            </a:r>
            <a:r>
              <a:rPr sz="1400" dirty="0"/>
              <a:t>, </a:t>
            </a:r>
            <a:r>
              <a:rPr sz="1400" dirty="0" err="1"/>
              <a:t>su</a:t>
            </a:r>
            <a:r>
              <a:rPr sz="1400" dirty="0"/>
              <a:t> </a:t>
            </a:r>
            <a:r>
              <a:rPr sz="1400" dirty="0" err="1"/>
              <a:t>imagen</a:t>
            </a:r>
            <a:r>
              <a:rPr sz="1400" dirty="0"/>
              <a:t> no se </a:t>
            </a:r>
            <a:r>
              <a:rPr sz="1400" dirty="0" err="1"/>
              <a:t>corresponde</a:t>
            </a:r>
            <a:r>
              <a:rPr sz="1400" dirty="0"/>
              <a:t> con la de un </a:t>
            </a:r>
            <a:r>
              <a:rPr sz="1400" i="1" dirty="0" err="1"/>
              <a:t>monstruo</a:t>
            </a:r>
            <a:endParaRPr sz="1400" i="1" dirty="0"/>
          </a:p>
        </p:txBody>
      </p:sp>
      <p:sp>
        <p:nvSpPr>
          <p:cNvPr id="952" name="Rectangle 14"/>
          <p:cNvSpPr/>
          <p:nvPr/>
        </p:nvSpPr>
        <p:spPr>
          <a:xfrm>
            <a:off x="6351587" y="2390775"/>
            <a:ext cx="1943101" cy="650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1000"/>
              </a:spcBef>
            </a:pPr>
            <a:r>
              <a:rPr dirty="0"/>
              <a:t>Thorsten </a:t>
            </a:r>
            <a:r>
              <a:rPr dirty="0" err="1"/>
              <a:t>Voß</a:t>
            </a:r>
            <a:r>
              <a:rPr dirty="0"/>
              <a:t>:</a:t>
            </a:r>
            <a:br>
              <a:rPr dirty="0"/>
            </a:br>
            <a:r>
              <a:rPr dirty="0" err="1"/>
              <a:t>atleta</a:t>
            </a:r>
            <a:endParaRPr dirty="0"/>
          </a:p>
        </p:txBody>
      </p:sp>
      <p:sp>
        <p:nvSpPr>
          <p:cNvPr id="953" name="Rectangle 15"/>
          <p:cNvSpPr/>
          <p:nvPr/>
        </p:nvSpPr>
        <p:spPr>
          <a:xfrm>
            <a:off x="252413" y="4691112"/>
            <a:ext cx="1701801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000"/>
              </a:spcBef>
            </a:lvl1pPr>
          </a:lstStyle>
          <a:p>
            <a:r>
              <a:rPr dirty="0"/>
              <a:t>Sven Nagel: actor</a:t>
            </a:r>
          </a:p>
        </p:txBody>
      </p:sp>
      <p:pic>
        <p:nvPicPr>
          <p:cNvPr id="954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59882" y="4144042"/>
            <a:ext cx="2035176" cy="2035176"/>
          </a:xfrm>
          <a:prstGeom prst="rect">
            <a:avLst/>
          </a:prstGeom>
          <a:ln w="12700">
            <a:miter lim="400000"/>
          </a:ln>
        </p:spPr>
      </p:pic>
      <p:pic>
        <p:nvPicPr>
          <p:cNvPr id="955" name="Picture 8" descr="Picture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82384" y="2103264"/>
            <a:ext cx="1600201" cy="1895476"/>
          </a:xfrm>
          <a:prstGeom prst="rect">
            <a:avLst/>
          </a:prstGeom>
          <a:ln w="12700">
            <a:miter lim="400000"/>
          </a:ln>
        </p:spPr>
      </p:pic>
      <p:pic>
        <p:nvPicPr>
          <p:cNvPr id="956" name="Picture 9" descr="Picture 9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859882" y="2027064"/>
            <a:ext cx="1489076" cy="1971676"/>
          </a:xfrm>
          <a:prstGeom prst="rect">
            <a:avLst/>
          </a:prstGeom>
          <a:ln w="12700">
            <a:miter lim="400000"/>
          </a:ln>
        </p:spPr>
      </p:pic>
      <p:pic>
        <p:nvPicPr>
          <p:cNvPr id="957" name="Picture 10" descr="Picture 10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847359" y="4144042"/>
            <a:ext cx="2435226" cy="1939926"/>
          </a:xfrm>
          <a:prstGeom prst="rect">
            <a:avLst/>
          </a:prstGeom>
          <a:ln w="12700">
            <a:miter lim="400000"/>
          </a:ln>
        </p:spPr>
      </p:pic>
      <p:sp>
        <p:nvSpPr>
          <p:cNvPr id="958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rPr dirty="0" err="1"/>
              <a:t>Empatizando</a:t>
            </a:r>
            <a:r>
              <a:rPr dirty="0"/>
              <a:t>	   7.12</a:t>
            </a:r>
          </a:p>
        </p:txBody>
      </p:sp>
      <p:sp>
        <p:nvSpPr>
          <p:cNvPr id="959" name="Text Box 2"/>
          <p:cNvSpPr/>
          <p:nvPr/>
        </p:nvSpPr>
        <p:spPr>
          <a:xfrm>
            <a:off x="0" y="-81520"/>
            <a:ext cx="9144000" cy="955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spcBef>
                <a:spcPts val="1200"/>
              </a:spcBef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D16349"/>
                </a:solidFill>
              </a:defRPr>
            </a:lvl1pPr>
          </a:lstStyle>
          <a:p>
            <a:r>
              <a:t>¿Podemos  hacer inferencias sobre el carácter de una persona o su profesión basándonos tan sólo en su aspecto físico?</a:t>
            </a:r>
            <a:endParaRPr sz="2000"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Rectangle 2"/>
          <p:cNvSpPr>
            <a:spLocks noGrp="1"/>
          </p:cNvSpPr>
          <p:nvPr>
            <p:ph type="body" sz="quarter" idx="4294967295"/>
          </p:nvPr>
        </p:nvSpPr>
        <p:spPr>
          <a:xfrm>
            <a:off x="0" y="-1"/>
            <a:ext cx="9144000" cy="7920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SzTx/>
              <a:buNone/>
              <a:defRPr sz="2000">
                <a:solidFill>
                  <a:srgbClr val="D16349"/>
                </a:solidFill>
              </a:defRPr>
            </a:lvl1pPr>
          </a:lstStyle>
          <a:p>
            <a:r>
              <a:t>Tarea 1</a:t>
            </a:r>
          </a:p>
        </p:txBody>
      </p:sp>
      <p:sp>
        <p:nvSpPr>
          <p:cNvPr id="962" name="Rectangle 3"/>
          <p:cNvSpPr/>
          <p:nvPr/>
        </p:nvSpPr>
        <p:spPr>
          <a:xfrm>
            <a:off x="983455" y="2471735"/>
            <a:ext cx="7177090" cy="2102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rPr dirty="0" err="1"/>
              <a:t>En</a:t>
            </a:r>
            <a:r>
              <a:rPr dirty="0"/>
              <a:t> la </a:t>
            </a:r>
            <a:r>
              <a:rPr dirty="0" err="1"/>
              <a:t>siguiente</a:t>
            </a:r>
            <a:r>
              <a:rPr dirty="0"/>
              <a:t> </a:t>
            </a:r>
            <a:r>
              <a:rPr dirty="0" err="1"/>
              <a:t>página</a:t>
            </a:r>
            <a:r>
              <a:rPr dirty="0"/>
              <a:t> </a:t>
            </a:r>
            <a:r>
              <a:rPr dirty="0" err="1"/>
              <a:t>verás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imagen</a:t>
            </a:r>
            <a:r>
              <a:rPr lang="de-DE" dirty="0"/>
              <a:t> </a:t>
            </a:r>
            <a:r>
              <a:rPr dirty="0"/>
              <a:t>(o parte de un imagen). </a:t>
            </a:r>
          </a:p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endParaRPr dirty="0"/>
          </a:p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rPr dirty="0" err="1"/>
              <a:t>Intenta</a:t>
            </a:r>
            <a:r>
              <a:rPr dirty="0"/>
              <a:t> </a:t>
            </a:r>
            <a:r>
              <a:rPr dirty="0" err="1"/>
              <a:t>descubrir</a:t>
            </a:r>
            <a:r>
              <a:rPr dirty="0"/>
              <a:t> </a:t>
            </a:r>
            <a:r>
              <a:rPr dirty="0" err="1"/>
              <a:t>qué</a:t>
            </a:r>
            <a:r>
              <a:rPr dirty="0"/>
              <a:t> </a:t>
            </a:r>
            <a:r>
              <a:rPr dirty="0" err="1"/>
              <a:t>es</a:t>
            </a:r>
            <a:r>
              <a:rPr dirty="0"/>
              <a:t> lo que </a:t>
            </a:r>
            <a:r>
              <a:rPr dirty="0" err="1"/>
              <a:t>sucede</a:t>
            </a:r>
            <a:r>
              <a:rPr dirty="0"/>
              <a:t> con la persona o personas </a:t>
            </a:r>
            <a:r>
              <a:rPr dirty="0" err="1"/>
              <a:t>mostradas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la imagen.</a:t>
            </a:r>
          </a:p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endParaRPr dirty="0"/>
          </a:p>
          <a:p>
            <a:pPr>
              <a:spcBef>
                <a:spcPts val="400"/>
              </a:spcBef>
            </a:pPr>
            <a:r>
              <a:rPr dirty="0"/>
              <a:t>¿</a:t>
            </a:r>
            <a:r>
              <a:rPr dirty="0" err="1"/>
              <a:t>Cómo</a:t>
            </a:r>
            <a:r>
              <a:rPr dirty="0"/>
              <a:t> de </a:t>
            </a:r>
            <a:r>
              <a:rPr dirty="0" err="1"/>
              <a:t>seguro</a:t>
            </a:r>
            <a:r>
              <a:rPr dirty="0"/>
              <a:t> </a:t>
            </a:r>
            <a:r>
              <a:rPr dirty="0" err="1"/>
              <a:t>estás</a:t>
            </a:r>
            <a:r>
              <a:rPr dirty="0"/>
              <a:t> de </a:t>
            </a:r>
            <a:r>
              <a:rPr dirty="0" err="1"/>
              <a:t>tu</a:t>
            </a:r>
            <a:r>
              <a:rPr dirty="0"/>
              <a:t> </a:t>
            </a:r>
            <a:r>
              <a:rPr dirty="0" err="1"/>
              <a:t>juicio</a:t>
            </a:r>
            <a:r>
              <a:rPr dirty="0"/>
              <a:t>?</a:t>
            </a:r>
          </a:p>
        </p:txBody>
      </p:sp>
      <p:sp>
        <p:nvSpPr>
          <p:cNvPr id="963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7.13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Text Box 2"/>
          <p:cNvSpPr/>
          <p:nvPr/>
        </p:nvSpPr>
        <p:spPr>
          <a:xfrm>
            <a:off x="1478755" y="1844675"/>
            <a:ext cx="1981201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0"/>
              </a:spcBef>
              <a:defRPr i="1"/>
            </a:lvl1pPr>
          </a:lstStyle>
          <a:p>
            <a:r>
              <a:t>¡recorte!</a:t>
            </a:r>
          </a:p>
        </p:txBody>
      </p:sp>
      <p:sp>
        <p:nvSpPr>
          <p:cNvPr id="966" name="Text Box 3"/>
          <p:cNvSpPr/>
          <p:nvPr/>
        </p:nvSpPr>
        <p:spPr>
          <a:xfrm>
            <a:off x="4573587" y="2349500"/>
            <a:ext cx="4319588" cy="2885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39725" indent="-339725">
              <a:buSzPct val="100000"/>
              <a:buAutoNum type="arabicPeriod"/>
              <a:tabLst>
                <a:tab pos="330200" algn="l"/>
                <a:tab pos="787400" algn="l"/>
                <a:tab pos="1231900" algn="l"/>
                <a:tab pos="1676400" algn="l"/>
                <a:tab pos="2133600" algn="l"/>
                <a:tab pos="2578100" algn="l"/>
                <a:tab pos="3022600" algn="l"/>
                <a:tab pos="3479800" algn="l"/>
                <a:tab pos="3924300" algn="l"/>
                <a:tab pos="4381500" algn="l"/>
                <a:tab pos="4826000" algn="l"/>
                <a:tab pos="5270500" algn="l"/>
                <a:tab pos="5727700" algn="l"/>
                <a:tab pos="6172200" algn="l"/>
                <a:tab pos="6616700" algn="l"/>
                <a:tab pos="7073900" algn="l"/>
                <a:tab pos="7518400" algn="l"/>
                <a:tab pos="7975600" algn="l"/>
                <a:tab pos="8420100" algn="l"/>
                <a:tab pos="8864600" algn="l"/>
                <a:tab pos="9321800" algn="l"/>
              </a:tabLst>
            </a:pPr>
            <a:r>
              <a:t>Ganador de un premio en una ceremonia </a:t>
            </a:r>
          </a:p>
          <a:p>
            <a:pPr marL="339725" indent="-339725">
              <a:buSzPct val="100000"/>
              <a:buAutoNum type="arabicPeriod"/>
              <a:tabLst>
                <a:tab pos="330200" algn="l"/>
                <a:tab pos="787400" algn="l"/>
                <a:tab pos="1231900" algn="l"/>
                <a:tab pos="1676400" algn="l"/>
                <a:tab pos="2133600" algn="l"/>
                <a:tab pos="2578100" algn="l"/>
                <a:tab pos="3022600" algn="l"/>
                <a:tab pos="3479800" algn="l"/>
                <a:tab pos="3924300" algn="l"/>
                <a:tab pos="4381500" algn="l"/>
                <a:tab pos="4826000" algn="l"/>
                <a:tab pos="5270500" algn="l"/>
                <a:tab pos="5727700" algn="l"/>
                <a:tab pos="6172200" algn="l"/>
                <a:tab pos="6616700" algn="l"/>
                <a:tab pos="7073900" algn="l"/>
                <a:tab pos="7518400" algn="l"/>
                <a:tab pos="7975600" algn="l"/>
                <a:tab pos="8420100" algn="l"/>
                <a:tab pos="8864600" algn="l"/>
                <a:tab pos="9321800" algn="l"/>
              </a:tabLst>
            </a:pPr>
            <a:endParaRPr/>
          </a:p>
          <a:p>
            <a:pPr marL="339725" indent="-339725">
              <a:buSzPct val="100000"/>
              <a:buAutoNum type="arabicPeriod" startAt="2"/>
              <a:tabLst>
                <a:tab pos="330200" algn="l"/>
                <a:tab pos="787400" algn="l"/>
                <a:tab pos="1231900" algn="l"/>
                <a:tab pos="1676400" algn="l"/>
                <a:tab pos="2133600" algn="l"/>
                <a:tab pos="2578100" algn="l"/>
                <a:tab pos="3022600" algn="l"/>
                <a:tab pos="3479800" algn="l"/>
                <a:tab pos="3924300" algn="l"/>
                <a:tab pos="4381500" algn="l"/>
                <a:tab pos="4826000" algn="l"/>
                <a:tab pos="5270500" algn="l"/>
                <a:tab pos="5727700" algn="l"/>
                <a:tab pos="6172200" algn="l"/>
                <a:tab pos="6616700" algn="l"/>
                <a:tab pos="7073900" algn="l"/>
                <a:tab pos="7518400" algn="l"/>
                <a:tab pos="7975600" algn="l"/>
                <a:tab pos="8420100" algn="l"/>
                <a:tab pos="8864600" algn="l"/>
                <a:tab pos="9321800" algn="l"/>
              </a:tabLst>
            </a:pPr>
            <a:r>
              <a:t>Después de ser liberado de la cárcel</a:t>
            </a:r>
          </a:p>
          <a:p>
            <a:pPr marL="339725" indent="-339725">
              <a:tabLst>
                <a:tab pos="330200" algn="l"/>
                <a:tab pos="787400" algn="l"/>
                <a:tab pos="1231900" algn="l"/>
                <a:tab pos="1676400" algn="l"/>
                <a:tab pos="2133600" algn="l"/>
                <a:tab pos="2578100" algn="l"/>
                <a:tab pos="3022600" algn="l"/>
                <a:tab pos="3479800" algn="l"/>
                <a:tab pos="3924300" algn="l"/>
                <a:tab pos="4381500" algn="l"/>
                <a:tab pos="4826000" algn="l"/>
                <a:tab pos="5270500" algn="l"/>
                <a:tab pos="5727700" algn="l"/>
                <a:tab pos="6172200" algn="l"/>
                <a:tab pos="6616700" algn="l"/>
                <a:tab pos="7073900" algn="l"/>
                <a:tab pos="7518400" algn="l"/>
                <a:tab pos="7975600" algn="l"/>
                <a:tab pos="8420100" algn="l"/>
                <a:tab pos="8864600" algn="l"/>
                <a:tab pos="9321800" algn="l"/>
              </a:tabLst>
            </a:pPr>
            <a:endParaRPr/>
          </a:p>
          <a:p>
            <a:pPr marL="339725" indent="-339725">
              <a:tabLst>
                <a:tab pos="330200" algn="l"/>
                <a:tab pos="787400" algn="l"/>
                <a:tab pos="1231900" algn="l"/>
                <a:tab pos="1676400" algn="l"/>
                <a:tab pos="2133600" algn="l"/>
                <a:tab pos="2578100" algn="l"/>
                <a:tab pos="3022600" algn="l"/>
                <a:tab pos="3479800" algn="l"/>
                <a:tab pos="3924300" algn="l"/>
                <a:tab pos="4381500" algn="l"/>
                <a:tab pos="4826000" algn="l"/>
                <a:tab pos="5270500" algn="l"/>
                <a:tab pos="5727700" algn="l"/>
                <a:tab pos="6172200" algn="l"/>
                <a:tab pos="6616700" algn="l"/>
                <a:tab pos="7073900" algn="l"/>
                <a:tab pos="7518400" algn="l"/>
                <a:tab pos="7975600" algn="l"/>
                <a:tab pos="8420100" algn="l"/>
                <a:tab pos="8864600" algn="l"/>
                <a:tab pos="9321800" algn="l"/>
              </a:tabLst>
            </a:pPr>
            <a:r>
              <a:t>3. Fotógrafo concentrado</a:t>
            </a:r>
          </a:p>
          <a:p>
            <a:pPr marL="339725" indent="-339725">
              <a:tabLst>
                <a:tab pos="330200" algn="l"/>
                <a:tab pos="787400" algn="l"/>
                <a:tab pos="1231900" algn="l"/>
                <a:tab pos="1676400" algn="l"/>
                <a:tab pos="2133600" algn="l"/>
                <a:tab pos="2578100" algn="l"/>
                <a:tab pos="3022600" algn="l"/>
                <a:tab pos="3479800" algn="l"/>
                <a:tab pos="3924300" algn="l"/>
                <a:tab pos="4381500" algn="l"/>
                <a:tab pos="4826000" algn="l"/>
                <a:tab pos="5270500" algn="l"/>
                <a:tab pos="5727700" algn="l"/>
                <a:tab pos="6172200" algn="l"/>
                <a:tab pos="6616700" algn="l"/>
                <a:tab pos="7073900" algn="l"/>
                <a:tab pos="7518400" algn="l"/>
                <a:tab pos="7975600" algn="l"/>
                <a:tab pos="8420100" algn="l"/>
                <a:tab pos="8864600" algn="l"/>
                <a:tab pos="9321800" algn="l"/>
              </a:tabLst>
              <a:defRPr>
                <a:solidFill>
                  <a:srgbClr val="336699"/>
                </a:solidFill>
              </a:defRPr>
            </a:pPr>
            <a:endParaRPr/>
          </a:p>
          <a:p>
            <a:pPr marL="339725" indent="-339725">
              <a:tabLst>
                <a:tab pos="330200" algn="l"/>
                <a:tab pos="787400" algn="l"/>
                <a:tab pos="1231900" algn="l"/>
                <a:tab pos="1676400" algn="l"/>
                <a:tab pos="2133600" algn="l"/>
                <a:tab pos="2578100" algn="l"/>
                <a:tab pos="3022600" algn="l"/>
                <a:tab pos="3479800" algn="l"/>
                <a:tab pos="3924300" algn="l"/>
                <a:tab pos="4381500" algn="l"/>
                <a:tab pos="4826000" algn="l"/>
                <a:tab pos="5270500" algn="l"/>
                <a:tab pos="5727700" algn="l"/>
                <a:tab pos="6172200" algn="l"/>
                <a:tab pos="6616700" algn="l"/>
                <a:tab pos="7073900" algn="l"/>
                <a:tab pos="7518400" algn="l"/>
                <a:tab pos="7975600" algn="l"/>
                <a:tab pos="8420100" algn="l"/>
                <a:tab pos="8864600" algn="l"/>
                <a:tab pos="9321800" algn="l"/>
              </a:tabLst>
            </a:pPr>
            <a:r>
              <a:t>4. Hombre escuchando a su oponente en un debate</a:t>
            </a:r>
          </a:p>
        </p:txBody>
      </p:sp>
      <p:pic>
        <p:nvPicPr>
          <p:cNvPr id="967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2987" y="2349500"/>
            <a:ext cx="2852738" cy="2881314"/>
          </a:xfrm>
          <a:prstGeom prst="rect">
            <a:avLst/>
          </a:prstGeom>
          <a:ln w="12700">
            <a:miter lim="400000"/>
          </a:ln>
        </p:spPr>
      </p:pic>
      <p:sp>
        <p:nvSpPr>
          <p:cNvPr id="968" name="Rectangle 2"/>
          <p:cNvSpPr/>
          <p:nvPr/>
        </p:nvSpPr>
        <p:spPr>
          <a:xfrm>
            <a:off x="0" y="197880"/>
            <a:ext cx="914400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t>¿Qué observas en la fotografía? ¿Cómo de seguro estás?</a:t>
            </a:r>
          </a:p>
        </p:txBody>
      </p:sp>
      <p:sp>
        <p:nvSpPr>
          <p:cNvPr id="969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7.14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Text Box 2"/>
          <p:cNvSpPr/>
          <p:nvPr/>
        </p:nvSpPr>
        <p:spPr>
          <a:xfrm>
            <a:off x="1193005" y="1849438"/>
            <a:ext cx="2538415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0"/>
              </a:spcBef>
            </a:lvl1pPr>
          </a:lstStyle>
          <a:p>
            <a:r>
              <a:rPr dirty="0"/>
              <a:t>¡</a:t>
            </a:r>
            <a:r>
              <a:rPr dirty="0" err="1"/>
              <a:t>concentración</a:t>
            </a:r>
            <a:r>
              <a:rPr dirty="0"/>
              <a:t>!</a:t>
            </a:r>
          </a:p>
        </p:txBody>
      </p:sp>
      <p:pic>
        <p:nvPicPr>
          <p:cNvPr id="972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8625" y="2349500"/>
            <a:ext cx="4067175" cy="2711450"/>
          </a:xfrm>
          <a:prstGeom prst="rect">
            <a:avLst/>
          </a:prstGeom>
          <a:ln w="12700">
            <a:miter lim="400000"/>
          </a:ln>
        </p:spPr>
      </p:pic>
      <p:sp>
        <p:nvSpPr>
          <p:cNvPr id="973" name="Rectangle 6"/>
          <p:cNvSpPr/>
          <p:nvPr/>
        </p:nvSpPr>
        <p:spPr>
          <a:xfrm>
            <a:off x="8534400" y="0"/>
            <a:ext cx="612775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800"/>
              </a:spcBef>
              <a:defRPr sz="1400"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r>
              <a:t> 7.14</a:t>
            </a:r>
          </a:p>
        </p:txBody>
      </p:sp>
      <p:sp>
        <p:nvSpPr>
          <p:cNvPr id="974" name="Text Box 7"/>
          <p:cNvSpPr/>
          <p:nvPr/>
        </p:nvSpPr>
        <p:spPr>
          <a:xfrm>
            <a:off x="-38962" y="6661195"/>
            <a:ext cx="2081215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400"/>
              </a:spcBef>
              <a:defRPr sz="800" i="1"/>
            </a:lvl1pPr>
          </a:lstStyle>
          <a:p>
            <a:r>
              <a:t>(“ohne Titel” by Steffen Moritz)</a:t>
            </a:r>
          </a:p>
        </p:txBody>
      </p:sp>
      <p:sp>
        <p:nvSpPr>
          <p:cNvPr id="975" name="Text Box 16"/>
          <p:cNvSpPr/>
          <p:nvPr/>
        </p:nvSpPr>
        <p:spPr>
          <a:xfrm>
            <a:off x="-1" y="-74613"/>
            <a:ext cx="9205915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>
                <a:solidFill>
                  <a:srgbClr val="D16349"/>
                </a:solidFill>
              </a:defRPr>
            </a:pPr>
            <a:r>
              <a:t>        </a:t>
            </a:r>
            <a:r>
              <a:rPr sz="1800" b="1"/>
              <a:t>La primera impresión puede defraudar…</a:t>
            </a:r>
            <a:endParaRPr sz="1600" b="1"/>
          </a:p>
          <a:p>
            <a:pPr algn="ctr">
              <a:spcBef>
                <a:spcPts val="100"/>
              </a:spcBef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 sz="1600">
                <a:solidFill>
                  <a:srgbClr val="D16349"/>
                </a:solidFill>
              </a:defRPr>
            </a:pPr>
            <a:r>
              <a:t>A menudo hasta que no se considera la información adicional no se puede deducir lo que sucede con otra persona.</a:t>
            </a:r>
          </a:p>
        </p:txBody>
      </p:sp>
      <p:sp>
        <p:nvSpPr>
          <p:cNvPr id="976" name="Text Box 3"/>
          <p:cNvSpPr/>
          <p:nvPr/>
        </p:nvSpPr>
        <p:spPr>
          <a:xfrm>
            <a:off x="4573587" y="2349500"/>
            <a:ext cx="4319588" cy="2885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39725" indent="-339725">
              <a:buSzPct val="100000"/>
              <a:buAutoNum type="arabicPeriod"/>
              <a:tabLst>
                <a:tab pos="330200" algn="l"/>
                <a:tab pos="787400" algn="l"/>
                <a:tab pos="1231900" algn="l"/>
                <a:tab pos="1676400" algn="l"/>
                <a:tab pos="2133600" algn="l"/>
                <a:tab pos="2578100" algn="l"/>
                <a:tab pos="3022600" algn="l"/>
                <a:tab pos="3479800" algn="l"/>
                <a:tab pos="3924300" algn="l"/>
                <a:tab pos="4381500" algn="l"/>
                <a:tab pos="4826000" algn="l"/>
                <a:tab pos="5270500" algn="l"/>
                <a:tab pos="5727700" algn="l"/>
                <a:tab pos="6172200" algn="l"/>
                <a:tab pos="6616700" algn="l"/>
                <a:tab pos="7073900" algn="l"/>
                <a:tab pos="7518400" algn="l"/>
                <a:tab pos="7975600" algn="l"/>
                <a:tab pos="8420100" algn="l"/>
                <a:tab pos="8864600" algn="l"/>
                <a:tab pos="9321800" algn="l"/>
              </a:tabLst>
            </a:pPr>
            <a:r>
              <a:t>Ganador de un premio en una ceremonia </a:t>
            </a:r>
          </a:p>
          <a:p>
            <a:pPr marL="339725" indent="-339725">
              <a:buSzPct val="100000"/>
              <a:buAutoNum type="arabicPeriod"/>
              <a:tabLst>
                <a:tab pos="330200" algn="l"/>
                <a:tab pos="787400" algn="l"/>
                <a:tab pos="1231900" algn="l"/>
                <a:tab pos="1676400" algn="l"/>
                <a:tab pos="2133600" algn="l"/>
                <a:tab pos="2578100" algn="l"/>
                <a:tab pos="3022600" algn="l"/>
                <a:tab pos="3479800" algn="l"/>
                <a:tab pos="3924300" algn="l"/>
                <a:tab pos="4381500" algn="l"/>
                <a:tab pos="4826000" algn="l"/>
                <a:tab pos="5270500" algn="l"/>
                <a:tab pos="5727700" algn="l"/>
                <a:tab pos="6172200" algn="l"/>
                <a:tab pos="6616700" algn="l"/>
                <a:tab pos="7073900" algn="l"/>
                <a:tab pos="7518400" algn="l"/>
                <a:tab pos="7975600" algn="l"/>
                <a:tab pos="8420100" algn="l"/>
                <a:tab pos="8864600" algn="l"/>
                <a:tab pos="9321800" algn="l"/>
              </a:tabLst>
            </a:pPr>
            <a:endParaRPr/>
          </a:p>
          <a:p>
            <a:pPr marL="339725" indent="-339725">
              <a:buSzPct val="100000"/>
              <a:buAutoNum type="arabicPeriod" startAt="2"/>
              <a:tabLst>
                <a:tab pos="330200" algn="l"/>
                <a:tab pos="787400" algn="l"/>
                <a:tab pos="1231900" algn="l"/>
                <a:tab pos="1676400" algn="l"/>
                <a:tab pos="2133600" algn="l"/>
                <a:tab pos="2578100" algn="l"/>
                <a:tab pos="3022600" algn="l"/>
                <a:tab pos="3479800" algn="l"/>
                <a:tab pos="3924300" algn="l"/>
                <a:tab pos="4381500" algn="l"/>
                <a:tab pos="4826000" algn="l"/>
                <a:tab pos="5270500" algn="l"/>
                <a:tab pos="5727700" algn="l"/>
                <a:tab pos="6172200" algn="l"/>
                <a:tab pos="6616700" algn="l"/>
                <a:tab pos="7073900" algn="l"/>
                <a:tab pos="7518400" algn="l"/>
                <a:tab pos="7975600" algn="l"/>
                <a:tab pos="8420100" algn="l"/>
                <a:tab pos="8864600" algn="l"/>
                <a:tab pos="9321800" algn="l"/>
              </a:tabLst>
            </a:pPr>
            <a:r>
              <a:t>Después de ser liberado de la cárcel</a:t>
            </a:r>
          </a:p>
          <a:p>
            <a:pPr marL="339725" indent="-339725">
              <a:buSzPct val="100000"/>
              <a:buAutoNum type="arabicPeriod" startAt="2"/>
              <a:tabLst>
                <a:tab pos="330200" algn="l"/>
                <a:tab pos="787400" algn="l"/>
                <a:tab pos="1231900" algn="l"/>
                <a:tab pos="1676400" algn="l"/>
                <a:tab pos="2133600" algn="l"/>
                <a:tab pos="2578100" algn="l"/>
                <a:tab pos="3022600" algn="l"/>
                <a:tab pos="3479800" algn="l"/>
                <a:tab pos="3924300" algn="l"/>
                <a:tab pos="4381500" algn="l"/>
                <a:tab pos="4826000" algn="l"/>
                <a:tab pos="5270500" algn="l"/>
                <a:tab pos="5727700" algn="l"/>
                <a:tab pos="6172200" algn="l"/>
                <a:tab pos="6616700" algn="l"/>
                <a:tab pos="7073900" algn="l"/>
                <a:tab pos="7518400" algn="l"/>
                <a:tab pos="7975600" algn="l"/>
                <a:tab pos="8420100" algn="l"/>
                <a:tab pos="8864600" algn="l"/>
                <a:tab pos="9321800" algn="l"/>
              </a:tabLst>
            </a:pPr>
            <a:endParaRPr/>
          </a:p>
          <a:p>
            <a:pPr marL="339725" indent="-339725">
              <a:buSzPct val="100000"/>
              <a:buAutoNum type="arabicPeriod" startAt="3"/>
              <a:tabLst>
                <a:tab pos="330200" algn="l"/>
                <a:tab pos="787400" algn="l"/>
                <a:tab pos="1231900" algn="l"/>
                <a:tab pos="1676400" algn="l"/>
                <a:tab pos="2133600" algn="l"/>
                <a:tab pos="2578100" algn="l"/>
                <a:tab pos="3022600" algn="l"/>
                <a:tab pos="3479800" algn="l"/>
                <a:tab pos="3924300" algn="l"/>
                <a:tab pos="4381500" algn="l"/>
                <a:tab pos="4826000" algn="l"/>
                <a:tab pos="5270500" algn="l"/>
                <a:tab pos="5727700" algn="l"/>
                <a:tab pos="6172200" algn="l"/>
                <a:tab pos="6616700" algn="l"/>
                <a:tab pos="7073900" algn="l"/>
                <a:tab pos="7518400" algn="l"/>
                <a:tab pos="7975600" algn="l"/>
                <a:tab pos="8420100" algn="l"/>
                <a:tab pos="8864600" algn="l"/>
                <a:tab pos="9321800" algn="l"/>
              </a:tabLst>
              <a:defRPr b="1"/>
            </a:pPr>
            <a:r>
              <a:t>Fotógrafo concentrado</a:t>
            </a:r>
          </a:p>
          <a:p>
            <a:pPr marL="339725" indent="-339725">
              <a:buSzPct val="100000"/>
              <a:buAutoNum type="arabicPeriod" startAt="3"/>
              <a:tabLst>
                <a:tab pos="330200" algn="l"/>
                <a:tab pos="787400" algn="l"/>
                <a:tab pos="1231900" algn="l"/>
                <a:tab pos="1676400" algn="l"/>
                <a:tab pos="2133600" algn="l"/>
                <a:tab pos="2578100" algn="l"/>
                <a:tab pos="3022600" algn="l"/>
                <a:tab pos="3479800" algn="l"/>
                <a:tab pos="3924300" algn="l"/>
                <a:tab pos="4381500" algn="l"/>
                <a:tab pos="4826000" algn="l"/>
                <a:tab pos="5270500" algn="l"/>
                <a:tab pos="5727700" algn="l"/>
                <a:tab pos="6172200" algn="l"/>
                <a:tab pos="6616700" algn="l"/>
                <a:tab pos="7073900" algn="l"/>
                <a:tab pos="7518400" algn="l"/>
                <a:tab pos="7975600" algn="l"/>
                <a:tab pos="8420100" algn="l"/>
                <a:tab pos="8864600" algn="l"/>
                <a:tab pos="9321800" algn="l"/>
              </a:tabLst>
            </a:pPr>
            <a:endParaRPr/>
          </a:p>
          <a:p>
            <a:pPr marL="339725" indent="-339725">
              <a:buSzPct val="100000"/>
              <a:buAutoNum type="arabicPeriod" startAt="4"/>
              <a:tabLst>
                <a:tab pos="330200" algn="l"/>
                <a:tab pos="787400" algn="l"/>
                <a:tab pos="1231900" algn="l"/>
                <a:tab pos="1676400" algn="l"/>
                <a:tab pos="2133600" algn="l"/>
                <a:tab pos="2578100" algn="l"/>
                <a:tab pos="3022600" algn="l"/>
                <a:tab pos="3479800" algn="l"/>
                <a:tab pos="3924300" algn="l"/>
                <a:tab pos="4381500" algn="l"/>
                <a:tab pos="4826000" algn="l"/>
                <a:tab pos="5270500" algn="l"/>
                <a:tab pos="5727700" algn="l"/>
                <a:tab pos="6172200" algn="l"/>
                <a:tab pos="6616700" algn="l"/>
                <a:tab pos="7073900" algn="l"/>
                <a:tab pos="7518400" algn="l"/>
                <a:tab pos="7975600" algn="l"/>
                <a:tab pos="8420100" algn="l"/>
                <a:tab pos="8864600" algn="l"/>
                <a:tab pos="9321800" algn="l"/>
              </a:tabLst>
            </a:pPr>
            <a:r>
              <a:t>Hombre escuchando a su oponente en un debate</a:t>
            </a:r>
          </a:p>
        </p:txBody>
      </p:sp>
      <p:sp>
        <p:nvSpPr>
          <p:cNvPr id="977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7.15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9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58900" y="2343150"/>
            <a:ext cx="2232025" cy="2111375"/>
          </a:xfrm>
          <a:prstGeom prst="rect">
            <a:avLst/>
          </a:prstGeom>
          <a:ln w="12700">
            <a:miter lim="400000"/>
          </a:ln>
        </p:spPr>
      </p:pic>
      <p:sp>
        <p:nvSpPr>
          <p:cNvPr id="980" name="Text Box 2"/>
          <p:cNvSpPr/>
          <p:nvPr/>
        </p:nvSpPr>
        <p:spPr>
          <a:xfrm>
            <a:off x="4573587" y="2330450"/>
            <a:ext cx="4319588" cy="2606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39725" indent="-336550">
              <a:tabLst>
                <a:tab pos="342900" algn="l"/>
                <a:tab pos="787400" algn="l"/>
                <a:tab pos="1231900" algn="l"/>
                <a:tab pos="1689100" algn="l"/>
                <a:tab pos="2133600" algn="l"/>
                <a:tab pos="2578100" algn="l"/>
                <a:tab pos="3035300" algn="l"/>
                <a:tab pos="3479800" algn="l"/>
                <a:tab pos="3924300" algn="l"/>
                <a:tab pos="4381500" algn="l"/>
                <a:tab pos="4826000" algn="l"/>
                <a:tab pos="5283200" algn="l"/>
                <a:tab pos="5727700" algn="l"/>
                <a:tab pos="6172200" algn="l"/>
                <a:tab pos="6629400" algn="l"/>
                <a:tab pos="7073900" algn="l"/>
                <a:tab pos="7518400" algn="l"/>
                <a:tab pos="7975600" algn="l"/>
                <a:tab pos="8420100" algn="l"/>
                <a:tab pos="8877300" algn="l"/>
                <a:tab pos="9321800" algn="l"/>
              </a:tabLst>
            </a:pPr>
            <a:r>
              <a:t>1. Después de un veredicto</a:t>
            </a:r>
          </a:p>
          <a:p>
            <a:pPr marL="339725" indent="-336550">
              <a:tabLst>
                <a:tab pos="342900" algn="l"/>
                <a:tab pos="787400" algn="l"/>
                <a:tab pos="1231900" algn="l"/>
                <a:tab pos="1689100" algn="l"/>
                <a:tab pos="2133600" algn="l"/>
                <a:tab pos="2578100" algn="l"/>
                <a:tab pos="3035300" algn="l"/>
                <a:tab pos="3479800" algn="l"/>
                <a:tab pos="3924300" algn="l"/>
                <a:tab pos="4381500" algn="l"/>
                <a:tab pos="4826000" algn="l"/>
                <a:tab pos="5283200" algn="l"/>
                <a:tab pos="5727700" algn="l"/>
                <a:tab pos="6172200" algn="l"/>
                <a:tab pos="6629400" algn="l"/>
                <a:tab pos="7073900" algn="l"/>
                <a:tab pos="7518400" algn="l"/>
                <a:tab pos="7975600" algn="l"/>
                <a:tab pos="8420100" algn="l"/>
                <a:tab pos="8877300" algn="l"/>
                <a:tab pos="9321800" algn="l"/>
              </a:tabLst>
            </a:pPr>
            <a:endParaRPr/>
          </a:p>
          <a:p>
            <a:pPr marL="339725" indent="-336550">
              <a:tabLst>
                <a:tab pos="342900" algn="l"/>
                <a:tab pos="787400" algn="l"/>
                <a:tab pos="1231900" algn="l"/>
                <a:tab pos="1689100" algn="l"/>
                <a:tab pos="2133600" algn="l"/>
                <a:tab pos="2578100" algn="l"/>
                <a:tab pos="3035300" algn="l"/>
                <a:tab pos="3479800" algn="l"/>
                <a:tab pos="3924300" algn="l"/>
                <a:tab pos="4381500" algn="l"/>
                <a:tab pos="4826000" algn="l"/>
                <a:tab pos="5283200" algn="l"/>
                <a:tab pos="5727700" algn="l"/>
                <a:tab pos="6172200" algn="l"/>
                <a:tab pos="6629400" algn="l"/>
                <a:tab pos="7073900" algn="l"/>
                <a:tab pos="7518400" algn="l"/>
                <a:tab pos="7975600" algn="l"/>
                <a:tab pos="8420100" algn="l"/>
                <a:tab pos="8877300" algn="l"/>
                <a:tab pos="9321800" algn="l"/>
              </a:tabLst>
            </a:pPr>
            <a:r>
              <a:t>2. Cocinero durante una degustación</a:t>
            </a:r>
          </a:p>
          <a:p>
            <a:pPr marL="339725" indent="-336550">
              <a:tabLst>
                <a:tab pos="342900" algn="l"/>
                <a:tab pos="787400" algn="l"/>
                <a:tab pos="1231900" algn="l"/>
                <a:tab pos="1689100" algn="l"/>
                <a:tab pos="2133600" algn="l"/>
                <a:tab pos="2578100" algn="l"/>
                <a:tab pos="3035300" algn="l"/>
                <a:tab pos="3479800" algn="l"/>
                <a:tab pos="3924300" algn="l"/>
                <a:tab pos="4381500" algn="l"/>
                <a:tab pos="4826000" algn="l"/>
                <a:tab pos="5283200" algn="l"/>
                <a:tab pos="5727700" algn="l"/>
                <a:tab pos="6172200" algn="l"/>
                <a:tab pos="6629400" algn="l"/>
                <a:tab pos="7073900" algn="l"/>
                <a:tab pos="7518400" algn="l"/>
                <a:tab pos="7975600" algn="l"/>
                <a:tab pos="8420100" algn="l"/>
                <a:tab pos="8877300" algn="l"/>
                <a:tab pos="9321800" algn="l"/>
              </a:tabLst>
            </a:pPr>
            <a:endParaRPr/>
          </a:p>
          <a:p>
            <a:pPr marL="339725" indent="-336550">
              <a:tabLst>
                <a:tab pos="342900" algn="l"/>
                <a:tab pos="787400" algn="l"/>
                <a:tab pos="1231900" algn="l"/>
                <a:tab pos="1689100" algn="l"/>
                <a:tab pos="2133600" algn="l"/>
                <a:tab pos="2578100" algn="l"/>
                <a:tab pos="3035300" algn="l"/>
                <a:tab pos="3479800" algn="l"/>
                <a:tab pos="3924300" algn="l"/>
                <a:tab pos="4381500" algn="l"/>
                <a:tab pos="4826000" algn="l"/>
                <a:tab pos="5283200" algn="l"/>
                <a:tab pos="5727700" algn="l"/>
                <a:tab pos="6172200" algn="l"/>
                <a:tab pos="6629400" algn="l"/>
                <a:tab pos="7073900" algn="l"/>
                <a:tab pos="7518400" algn="l"/>
                <a:tab pos="7975600" algn="l"/>
                <a:tab pos="8420100" algn="l"/>
                <a:tab pos="8877300" algn="l"/>
                <a:tab pos="9321800" algn="l"/>
              </a:tabLst>
            </a:pPr>
            <a:r>
              <a:t>3. Chico sufriendo „acoso“</a:t>
            </a:r>
          </a:p>
          <a:p>
            <a:pPr marL="339725" indent="-336550">
              <a:tabLst>
                <a:tab pos="342900" algn="l"/>
                <a:tab pos="787400" algn="l"/>
                <a:tab pos="1231900" algn="l"/>
                <a:tab pos="1689100" algn="l"/>
                <a:tab pos="2133600" algn="l"/>
                <a:tab pos="2578100" algn="l"/>
                <a:tab pos="3035300" algn="l"/>
                <a:tab pos="3479800" algn="l"/>
                <a:tab pos="3924300" algn="l"/>
                <a:tab pos="4381500" algn="l"/>
                <a:tab pos="4826000" algn="l"/>
                <a:tab pos="5283200" algn="l"/>
                <a:tab pos="5727700" algn="l"/>
                <a:tab pos="6172200" algn="l"/>
                <a:tab pos="6629400" algn="l"/>
                <a:tab pos="7073900" algn="l"/>
                <a:tab pos="7518400" algn="l"/>
                <a:tab pos="7975600" algn="l"/>
                <a:tab pos="8420100" algn="l"/>
                <a:tab pos="8877300" algn="l"/>
                <a:tab pos="9321800" algn="l"/>
              </a:tabLst>
            </a:pPr>
            <a:endParaRPr/>
          </a:p>
          <a:p>
            <a:pPr marL="339725" indent="-336550">
              <a:tabLst>
                <a:tab pos="342900" algn="l"/>
                <a:tab pos="787400" algn="l"/>
                <a:tab pos="1231900" algn="l"/>
                <a:tab pos="1689100" algn="l"/>
                <a:tab pos="2133600" algn="l"/>
                <a:tab pos="2578100" algn="l"/>
                <a:tab pos="3035300" algn="l"/>
                <a:tab pos="3479800" algn="l"/>
                <a:tab pos="3924300" algn="l"/>
                <a:tab pos="4381500" algn="l"/>
                <a:tab pos="4826000" algn="l"/>
                <a:tab pos="5283200" algn="l"/>
                <a:tab pos="5727700" algn="l"/>
                <a:tab pos="6172200" algn="l"/>
                <a:tab pos="6629400" algn="l"/>
                <a:tab pos="7073900" algn="l"/>
                <a:tab pos="7518400" algn="l"/>
                <a:tab pos="7975600" algn="l"/>
                <a:tab pos="8420100" algn="l"/>
                <a:tab pos="8877300" algn="l"/>
                <a:tab pos="9321800" algn="l"/>
              </a:tabLst>
            </a:pPr>
            <a:r>
              <a:t>4. Hombre de negocios durante una conferencia</a:t>
            </a:r>
          </a:p>
        </p:txBody>
      </p:sp>
      <p:sp>
        <p:nvSpPr>
          <p:cNvPr id="981" name="Text Box 2"/>
          <p:cNvSpPr/>
          <p:nvPr/>
        </p:nvSpPr>
        <p:spPr>
          <a:xfrm>
            <a:off x="1484312" y="1844675"/>
            <a:ext cx="1981201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0"/>
              </a:spcBef>
              <a:defRPr i="1"/>
            </a:lvl1pPr>
          </a:lstStyle>
          <a:p>
            <a:r>
              <a:rPr dirty="0"/>
              <a:t>¡</a:t>
            </a:r>
            <a:r>
              <a:rPr dirty="0" err="1"/>
              <a:t>recorte</a:t>
            </a:r>
            <a:r>
              <a:rPr dirty="0"/>
              <a:t>!</a:t>
            </a:r>
          </a:p>
        </p:txBody>
      </p:sp>
      <p:sp>
        <p:nvSpPr>
          <p:cNvPr id="982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7.16</a:t>
            </a:r>
          </a:p>
        </p:txBody>
      </p:sp>
      <p:sp>
        <p:nvSpPr>
          <p:cNvPr id="983" name="Rectangle 2"/>
          <p:cNvSpPr/>
          <p:nvPr/>
        </p:nvSpPr>
        <p:spPr>
          <a:xfrm>
            <a:off x="0" y="197880"/>
            <a:ext cx="914400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t>¿Qué observas en la fotografía? ¿Cómo de seguro estás?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6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5589" y="2349500"/>
            <a:ext cx="4319998" cy="2964765"/>
          </a:xfrm>
          <a:prstGeom prst="rect">
            <a:avLst/>
          </a:prstGeom>
          <a:ln w="12700">
            <a:miter lim="400000"/>
          </a:ln>
        </p:spPr>
      </p:pic>
      <p:sp>
        <p:nvSpPr>
          <p:cNvPr id="1057" name="Rectangle 9"/>
          <p:cNvSpPr/>
          <p:nvPr/>
        </p:nvSpPr>
        <p:spPr>
          <a:xfrm>
            <a:off x="8229600" y="0"/>
            <a:ext cx="917575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800"/>
              </a:spcBef>
              <a:defRPr sz="1400"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r>
              <a:t> 7.16</a:t>
            </a:r>
          </a:p>
        </p:txBody>
      </p:sp>
      <p:sp>
        <p:nvSpPr>
          <p:cNvPr id="1058" name="Text Box 7"/>
          <p:cNvSpPr/>
          <p:nvPr/>
        </p:nvSpPr>
        <p:spPr>
          <a:xfrm>
            <a:off x="-39733" y="6661966"/>
            <a:ext cx="2513015" cy="218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400"/>
              </a:spcBef>
              <a:defRPr sz="800" i="1"/>
            </a:lvl1pPr>
          </a:lstStyle>
          <a:p>
            <a:r>
              <a:rPr dirty="0"/>
              <a:t>(“In </a:t>
            </a:r>
            <a:r>
              <a:rPr dirty="0" err="1"/>
              <a:t>einer</a:t>
            </a:r>
            <a:r>
              <a:rPr dirty="0"/>
              <a:t> </a:t>
            </a:r>
            <a:r>
              <a:rPr dirty="0" err="1"/>
              <a:t>Kochschule</a:t>
            </a:r>
            <a:r>
              <a:rPr dirty="0"/>
              <a:t>”“ by Vladimir </a:t>
            </a:r>
            <a:r>
              <a:rPr dirty="0" err="1"/>
              <a:t>Rolov</a:t>
            </a:r>
            <a:r>
              <a:rPr dirty="0"/>
              <a:t>)</a:t>
            </a:r>
          </a:p>
        </p:txBody>
      </p:sp>
      <p:sp>
        <p:nvSpPr>
          <p:cNvPr id="1059" name="Text Box 2"/>
          <p:cNvSpPr/>
          <p:nvPr/>
        </p:nvSpPr>
        <p:spPr>
          <a:xfrm>
            <a:off x="1193005" y="1849438"/>
            <a:ext cx="2538415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0"/>
              </a:spcBef>
            </a:lvl1pPr>
          </a:lstStyle>
          <a:p>
            <a:r>
              <a:t>¡Concentración!</a:t>
            </a:r>
          </a:p>
        </p:txBody>
      </p:sp>
      <p:sp>
        <p:nvSpPr>
          <p:cNvPr id="1060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7.17</a:t>
            </a:r>
          </a:p>
        </p:txBody>
      </p:sp>
      <p:sp>
        <p:nvSpPr>
          <p:cNvPr id="1061" name="Text Box 2"/>
          <p:cNvSpPr/>
          <p:nvPr/>
        </p:nvSpPr>
        <p:spPr>
          <a:xfrm>
            <a:off x="4573587" y="2330450"/>
            <a:ext cx="4319588" cy="2606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39725" indent="-336550">
              <a:tabLst>
                <a:tab pos="342900" algn="l"/>
                <a:tab pos="787400" algn="l"/>
                <a:tab pos="1231900" algn="l"/>
                <a:tab pos="1689100" algn="l"/>
                <a:tab pos="2133600" algn="l"/>
                <a:tab pos="2578100" algn="l"/>
                <a:tab pos="3035300" algn="l"/>
                <a:tab pos="3479800" algn="l"/>
                <a:tab pos="3924300" algn="l"/>
                <a:tab pos="4381500" algn="l"/>
                <a:tab pos="4826000" algn="l"/>
                <a:tab pos="5283200" algn="l"/>
                <a:tab pos="5727700" algn="l"/>
                <a:tab pos="6172200" algn="l"/>
                <a:tab pos="6629400" algn="l"/>
                <a:tab pos="7073900" algn="l"/>
                <a:tab pos="7518400" algn="l"/>
                <a:tab pos="7975600" algn="l"/>
                <a:tab pos="8420100" algn="l"/>
                <a:tab pos="8877300" algn="l"/>
                <a:tab pos="9321800" algn="l"/>
              </a:tabLst>
            </a:pPr>
            <a:r>
              <a:t>1. Después de un veredicto</a:t>
            </a:r>
          </a:p>
          <a:p>
            <a:pPr marL="339725" indent="-336550">
              <a:tabLst>
                <a:tab pos="342900" algn="l"/>
                <a:tab pos="787400" algn="l"/>
                <a:tab pos="1231900" algn="l"/>
                <a:tab pos="1689100" algn="l"/>
                <a:tab pos="2133600" algn="l"/>
                <a:tab pos="2578100" algn="l"/>
                <a:tab pos="3035300" algn="l"/>
                <a:tab pos="3479800" algn="l"/>
                <a:tab pos="3924300" algn="l"/>
                <a:tab pos="4381500" algn="l"/>
                <a:tab pos="4826000" algn="l"/>
                <a:tab pos="5283200" algn="l"/>
                <a:tab pos="5727700" algn="l"/>
                <a:tab pos="6172200" algn="l"/>
                <a:tab pos="6629400" algn="l"/>
                <a:tab pos="7073900" algn="l"/>
                <a:tab pos="7518400" algn="l"/>
                <a:tab pos="7975600" algn="l"/>
                <a:tab pos="8420100" algn="l"/>
                <a:tab pos="8877300" algn="l"/>
                <a:tab pos="9321800" algn="l"/>
              </a:tabLst>
            </a:pPr>
            <a:endParaRPr/>
          </a:p>
          <a:p>
            <a:pPr marL="339725" indent="-336550">
              <a:tabLst>
                <a:tab pos="342900" algn="l"/>
                <a:tab pos="787400" algn="l"/>
                <a:tab pos="1231900" algn="l"/>
                <a:tab pos="1689100" algn="l"/>
                <a:tab pos="2133600" algn="l"/>
                <a:tab pos="2578100" algn="l"/>
                <a:tab pos="3035300" algn="l"/>
                <a:tab pos="3479800" algn="l"/>
                <a:tab pos="3924300" algn="l"/>
                <a:tab pos="4381500" algn="l"/>
                <a:tab pos="4826000" algn="l"/>
                <a:tab pos="5283200" algn="l"/>
                <a:tab pos="5727700" algn="l"/>
                <a:tab pos="6172200" algn="l"/>
                <a:tab pos="6629400" algn="l"/>
                <a:tab pos="7073900" algn="l"/>
                <a:tab pos="7518400" algn="l"/>
                <a:tab pos="7975600" algn="l"/>
                <a:tab pos="8420100" algn="l"/>
                <a:tab pos="8877300" algn="l"/>
                <a:tab pos="9321800" algn="l"/>
              </a:tabLst>
              <a:defRPr b="1"/>
            </a:pPr>
            <a:r>
              <a:t>2. Cocinero durante una degustación</a:t>
            </a:r>
          </a:p>
          <a:p>
            <a:pPr marL="339725" indent="-336550">
              <a:tabLst>
                <a:tab pos="342900" algn="l"/>
                <a:tab pos="787400" algn="l"/>
                <a:tab pos="1231900" algn="l"/>
                <a:tab pos="1689100" algn="l"/>
                <a:tab pos="2133600" algn="l"/>
                <a:tab pos="2578100" algn="l"/>
                <a:tab pos="3035300" algn="l"/>
                <a:tab pos="3479800" algn="l"/>
                <a:tab pos="3924300" algn="l"/>
                <a:tab pos="4381500" algn="l"/>
                <a:tab pos="4826000" algn="l"/>
                <a:tab pos="5283200" algn="l"/>
                <a:tab pos="5727700" algn="l"/>
                <a:tab pos="6172200" algn="l"/>
                <a:tab pos="6629400" algn="l"/>
                <a:tab pos="7073900" algn="l"/>
                <a:tab pos="7518400" algn="l"/>
                <a:tab pos="7975600" algn="l"/>
                <a:tab pos="8420100" algn="l"/>
                <a:tab pos="8877300" algn="l"/>
                <a:tab pos="9321800" algn="l"/>
              </a:tabLst>
            </a:pPr>
            <a:endParaRPr/>
          </a:p>
          <a:p>
            <a:pPr marL="339725" indent="-336550">
              <a:tabLst>
                <a:tab pos="342900" algn="l"/>
                <a:tab pos="787400" algn="l"/>
                <a:tab pos="1231900" algn="l"/>
                <a:tab pos="1689100" algn="l"/>
                <a:tab pos="2133600" algn="l"/>
                <a:tab pos="2578100" algn="l"/>
                <a:tab pos="3035300" algn="l"/>
                <a:tab pos="3479800" algn="l"/>
                <a:tab pos="3924300" algn="l"/>
                <a:tab pos="4381500" algn="l"/>
                <a:tab pos="4826000" algn="l"/>
                <a:tab pos="5283200" algn="l"/>
                <a:tab pos="5727700" algn="l"/>
                <a:tab pos="6172200" algn="l"/>
                <a:tab pos="6629400" algn="l"/>
                <a:tab pos="7073900" algn="l"/>
                <a:tab pos="7518400" algn="l"/>
                <a:tab pos="7975600" algn="l"/>
                <a:tab pos="8420100" algn="l"/>
                <a:tab pos="8877300" algn="l"/>
                <a:tab pos="9321800" algn="l"/>
              </a:tabLst>
            </a:pPr>
            <a:r>
              <a:t>3. Chico sufriendo „acoso“</a:t>
            </a:r>
          </a:p>
          <a:p>
            <a:pPr marL="339725" indent="-336550">
              <a:tabLst>
                <a:tab pos="342900" algn="l"/>
                <a:tab pos="787400" algn="l"/>
                <a:tab pos="1231900" algn="l"/>
                <a:tab pos="1689100" algn="l"/>
                <a:tab pos="2133600" algn="l"/>
                <a:tab pos="2578100" algn="l"/>
                <a:tab pos="3035300" algn="l"/>
                <a:tab pos="3479800" algn="l"/>
                <a:tab pos="3924300" algn="l"/>
                <a:tab pos="4381500" algn="l"/>
                <a:tab pos="4826000" algn="l"/>
                <a:tab pos="5283200" algn="l"/>
                <a:tab pos="5727700" algn="l"/>
                <a:tab pos="6172200" algn="l"/>
                <a:tab pos="6629400" algn="l"/>
                <a:tab pos="7073900" algn="l"/>
                <a:tab pos="7518400" algn="l"/>
                <a:tab pos="7975600" algn="l"/>
                <a:tab pos="8420100" algn="l"/>
                <a:tab pos="8877300" algn="l"/>
                <a:tab pos="9321800" algn="l"/>
              </a:tabLst>
            </a:pPr>
            <a:endParaRPr/>
          </a:p>
          <a:p>
            <a:pPr marL="339725" indent="-336550">
              <a:tabLst>
                <a:tab pos="342900" algn="l"/>
                <a:tab pos="787400" algn="l"/>
                <a:tab pos="1231900" algn="l"/>
                <a:tab pos="1689100" algn="l"/>
                <a:tab pos="2133600" algn="l"/>
                <a:tab pos="2578100" algn="l"/>
                <a:tab pos="3035300" algn="l"/>
                <a:tab pos="3479800" algn="l"/>
                <a:tab pos="3924300" algn="l"/>
                <a:tab pos="4381500" algn="l"/>
                <a:tab pos="4826000" algn="l"/>
                <a:tab pos="5283200" algn="l"/>
                <a:tab pos="5727700" algn="l"/>
                <a:tab pos="6172200" algn="l"/>
                <a:tab pos="6629400" algn="l"/>
                <a:tab pos="7073900" algn="l"/>
                <a:tab pos="7518400" algn="l"/>
                <a:tab pos="7975600" algn="l"/>
                <a:tab pos="8420100" algn="l"/>
                <a:tab pos="8877300" algn="l"/>
                <a:tab pos="9321800" algn="l"/>
              </a:tabLst>
            </a:pPr>
            <a:r>
              <a:t>4. Hombre de negocios durante una conferencia</a:t>
            </a:r>
          </a:p>
        </p:txBody>
      </p:sp>
      <p:sp>
        <p:nvSpPr>
          <p:cNvPr id="1062" name="Text Box 16"/>
          <p:cNvSpPr/>
          <p:nvPr/>
        </p:nvSpPr>
        <p:spPr>
          <a:xfrm>
            <a:off x="-1" y="-74613"/>
            <a:ext cx="9205915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>
                <a:solidFill>
                  <a:srgbClr val="D16349"/>
                </a:solidFill>
              </a:defRPr>
            </a:pPr>
            <a:r>
              <a:t>  </a:t>
            </a:r>
            <a:r>
              <a:rPr sz="1800" b="1"/>
              <a:t>La primera impresión puede defraudar…</a:t>
            </a:r>
            <a:endParaRPr sz="1600" b="1"/>
          </a:p>
          <a:p>
            <a:pPr algn="ctr">
              <a:spcBef>
                <a:spcPts val="100"/>
              </a:spcBef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 sz="1600">
                <a:solidFill>
                  <a:srgbClr val="D16349"/>
                </a:solidFill>
              </a:defRPr>
            </a:pPr>
            <a:r>
              <a:t>A menudo hasta que no se considera la información adicional no se puede deducir lo que sucede con otra persona.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Rectangle 2"/>
          <p:cNvSpPr>
            <a:spLocks noGrp="1"/>
          </p:cNvSpPr>
          <p:nvPr>
            <p:ph type="title" idx="4294967295"/>
          </p:nvPr>
        </p:nvSpPr>
        <p:spPr>
          <a:xfrm>
            <a:off x="252000" y="5157787"/>
            <a:ext cx="8640000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t>¿Cómo se siente observando a este hombre de la imagen?</a:t>
            </a:r>
            <a:br/>
            <a:r>
              <a:t>¿Se sentirías de la misma manera si estuvieses de buen humor, triste o estresado?</a:t>
            </a:r>
          </a:p>
        </p:txBody>
      </p:sp>
      <p:sp>
        <p:nvSpPr>
          <p:cNvPr id="986" name="Text Box 57"/>
          <p:cNvSpPr/>
          <p:nvPr/>
        </p:nvSpPr>
        <p:spPr>
          <a:xfrm>
            <a:off x="-42907" y="6661195"/>
            <a:ext cx="4748213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400"/>
              </a:spcBef>
              <a:defRPr sz="800" i="1"/>
            </a:lvl1pPr>
          </a:lstStyle>
          <a:p>
            <a:r>
              <a:rPr dirty="0"/>
              <a:t>(“Men at work” by </a:t>
            </a:r>
            <a:r>
              <a:rPr dirty="0" err="1"/>
              <a:t>reynermedia</a:t>
            </a:r>
            <a:r>
              <a:rPr dirty="0"/>
              <a:t>)</a:t>
            </a:r>
          </a:p>
        </p:txBody>
      </p:sp>
      <p:pic>
        <p:nvPicPr>
          <p:cNvPr id="987" name="Grafik 1" descr="Grafik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59793" y="1341437"/>
            <a:ext cx="4824414" cy="3616326"/>
          </a:xfrm>
          <a:prstGeom prst="rect">
            <a:avLst/>
          </a:prstGeom>
          <a:ln w="12700">
            <a:miter lim="400000"/>
          </a:ln>
        </p:spPr>
      </p:pic>
      <p:sp>
        <p:nvSpPr>
          <p:cNvPr id="988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rPr dirty="0" err="1"/>
              <a:t>Empatizando</a:t>
            </a:r>
            <a:r>
              <a:rPr dirty="0"/>
              <a:t>	   7.1</a:t>
            </a:r>
            <a:r>
              <a:rPr lang="de-DE" dirty="0"/>
              <a:t>8</a:t>
            </a:r>
            <a:endParaRPr dirty="0"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Text Box 8"/>
          <p:cNvSpPr/>
          <p:nvPr/>
        </p:nvSpPr>
        <p:spPr>
          <a:xfrm>
            <a:off x="1329532" y="6081712"/>
            <a:ext cx="2303462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0"/>
              </a:spcBef>
            </a:lvl1pPr>
          </a:lstStyle>
          <a:p>
            <a:r>
              <a:t>suspicaz</a:t>
            </a:r>
          </a:p>
        </p:txBody>
      </p:sp>
      <p:sp>
        <p:nvSpPr>
          <p:cNvPr id="992" name="Text Box 10"/>
          <p:cNvSpPr/>
          <p:nvPr/>
        </p:nvSpPr>
        <p:spPr>
          <a:xfrm>
            <a:off x="1329532" y="4649787"/>
            <a:ext cx="2303462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0"/>
              </a:spcBef>
            </a:lvl1pPr>
          </a:lstStyle>
          <a:p>
            <a:r>
              <a:t>contento</a:t>
            </a:r>
          </a:p>
        </p:txBody>
      </p:sp>
      <p:sp>
        <p:nvSpPr>
          <p:cNvPr id="993" name="Text Box 11"/>
          <p:cNvSpPr/>
          <p:nvPr/>
        </p:nvSpPr>
        <p:spPr>
          <a:xfrm>
            <a:off x="942973" y="4032250"/>
            <a:ext cx="2671764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000"/>
              </a:spcBef>
              <a:defRPr b="1" u="sng"/>
            </a:lvl1pPr>
          </a:lstStyle>
          <a:p>
            <a:r>
              <a:t>tu estado de ánimo:</a:t>
            </a:r>
          </a:p>
        </p:txBody>
      </p:sp>
      <p:sp>
        <p:nvSpPr>
          <p:cNvPr id="994" name="Text Box 13"/>
          <p:cNvSpPr/>
          <p:nvPr/>
        </p:nvSpPr>
        <p:spPr>
          <a:xfrm>
            <a:off x="4887912" y="4649787"/>
            <a:ext cx="360000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0"/>
              </a:spcBef>
            </a:lvl1pPr>
          </a:lstStyle>
          <a:p>
            <a:r>
              <a:t>???</a:t>
            </a:r>
          </a:p>
        </p:txBody>
      </p:sp>
      <p:sp>
        <p:nvSpPr>
          <p:cNvPr id="995" name="Text Box 14"/>
          <p:cNvSpPr/>
          <p:nvPr/>
        </p:nvSpPr>
        <p:spPr>
          <a:xfrm>
            <a:off x="4887912" y="5356225"/>
            <a:ext cx="3600001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0"/>
              </a:spcBef>
            </a:lvl1pPr>
          </a:lstStyle>
          <a:p>
            <a:r>
              <a:t>???</a:t>
            </a:r>
          </a:p>
        </p:txBody>
      </p:sp>
      <p:sp>
        <p:nvSpPr>
          <p:cNvPr id="996" name="Text Box 16"/>
          <p:cNvSpPr/>
          <p:nvPr/>
        </p:nvSpPr>
        <p:spPr>
          <a:xfrm>
            <a:off x="4887912" y="6081712"/>
            <a:ext cx="360000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0"/>
              </a:spcBef>
            </a:lvl1pPr>
          </a:lstStyle>
          <a:p>
            <a:r>
              <a:t>???</a:t>
            </a:r>
          </a:p>
        </p:txBody>
      </p:sp>
      <p:grpSp>
        <p:nvGrpSpPr>
          <p:cNvPr id="1001" name="Group 39"/>
          <p:cNvGrpSpPr/>
          <p:nvPr/>
        </p:nvGrpSpPr>
        <p:grpSpPr>
          <a:xfrm>
            <a:off x="1090612" y="4581525"/>
            <a:ext cx="504827" cy="503238"/>
            <a:chOff x="0" y="0"/>
            <a:chExt cx="504826" cy="503237"/>
          </a:xfrm>
        </p:grpSpPr>
        <p:sp>
          <p:nvSpPr>
            <p:cNvPr id="997" name="Oval 40"/>
            <p:cNvSpPr/>
            <p:nvPr/>
          </p:nvSpPr>
          <p:spPr>
            <a:xfrm>
              <a:off x="-1" y="0"/>
              <a:ext cx="504828" cy="503238"/>
            </a:xfrm>
            <a:prstGeom prst="ellipse">
              <a:avLst/>
            </a:prstGeom>
            <a:solidFill>
              <a:srgbClr val="FFF8C2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998" name="Oval 41"/>
            <p:cNvSpPr/>
            <p:nvPr/>
          </p:nvSpPr>
          <p:spPr>
            <a:xfrm>
              <a:off x="112595" y="149244"/>
              <a:ext cx="55681" cy="55505"/>
            </a:xfrm>
            <a:prstGeom prst="ellipse">
              <a:avLst/>
            </a:prstGeom>
            <a:solidFill>
              <a:srgbClr val="000000">
                <a:alpha val="94901"/>
              </a:srgbClr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Georgia"/>
                  <a:ea typeface="Georgia"/>
                  <a:cs typeface="Georgia"/>
                  <a:sym typeface="Georgia"/>
                </a:defRPr>
              </a:pPr>
              <a:endParaRPr/>
            </a:p>
          </p:txBody>
        </p:sp>
        <p:sp>
          <p:nvSpPr>
            <p:cNvPr id="999" name="Oval 42"/>
            <p:cNvSpPr/>
            <p:nvPr/>
          </p:nvSpPr>
          <p:spPr>
            <a:xfrm>
              <a:off x="332838" y="141844"/>
              <a:ext cx="55681" cy="55505"/>
            </a:xfrm>
            <a:prstGeom prst="ellipse">
              <a:avLst/>
            </a:prstGeom>
            <a:solidFill>
              <a:srgbClr val="000000">
                <a:alpha val="94901"/>
              </a:srgbClr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Georgia"/>
                  <a:ea typeface="Georgia"/>
                  <a:cs typeface="Georgia"/>
                  <a:sym typeface="Georgia"/>
                </a:defRPr>
              </a:pPr>
              <a:endParaRPr/>
            </a:p>
          </p:txBody>
        </p:sp>
        <p:sp>
          <p:nvSpPr>
            <p:cNvPr id="1000" name="Arc 43"/>
            <p:cNvSpPr/>
            <p:nvPr/>
          </p:nvSpPr>
          <p:spPr>
            <a:xfrm rot="10598371">
              <a:off x="101992" y="353136"/>
              <a:ext cx="305618" cy="67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7" extrusionOk="0">
                  <a:moveTo>
                    <a:pt x="0" y="18472"/>
                  </a:moveTo>
                  <a:cubicBezTo>
                    <a:pt x="2829" y="6606"/>
                    <a:pt x="6567" y="-3"/>
                    <a:pt x="10451" y="0"/>
                  </a:cubicBezTo>
                  <a:cubicBezTo>
                    <a:pt x="14677" y="0"/>
                    <a:pt x="18715" y="7822"/>
                    <a:pt x="21600" y="21597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/>
            </a:p>
          </p:txBody>
        </p:sp>
      </p:grpSp>
      <p:grpSp>
        <p:nvGrpSpPr>
          <p:cNvPr id="1006" name="Group 17"/>
          <p:cNvGrpSpPr/>
          <p:nvPr/>
        </p:nvGrpSpPr>
        <p:grpSpPr>
          <a:xfrm>
            <a:off x="1090612" y="5287962"/>
            <a:ext cx="503239" cy="493561"/>
            <a:chOff x="0" y="0"/>
            <a:chExt cx="503237" cy="493559"/>
          </a:xfrm>
        </p:grpSpPr>
        <p:sp>
          <p:nvSpPr>
            <p:cNvPr id="1002" name="Oval 18"/>
            <p:cNvSpPr/>
            <p:nvPr/>
          </p:nvSpPr>
          <p:spPr>
            <a:xfrm>
              <a:off x="0" y="0"/>
              <a:ext cx="503238" cy="493560"/>
            </a:xfrm>
            <a:prstGeom prst="ellipse">
              <a:avLst/>
            </a:prstGeom>
            <a:solidFill>
              <a:srgbClr val="FFF8C2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003" name="Oval 19"/>
            <p:cNvSpPr/>
            <p:nvPr/>
          </p:nvSpPr>
          <p:spPr>
            <a:xfrm>
              <a:off x="112241" y="146374"/>
              <a:ext cx="55505" cy="54437"/>
            </a:xfrm>
            <a:prstGeom prst="ellipse">
              <a:avLst/>
            </a:prstGeom>
            <a:solidFill>
              <a:srgbClr val="000000">
                <a:alpha val="94901"/>
              </a:srgbClr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Georgia"/>
                  <a:ea typeface="Georgia"/>
                  <a:cs typeface="Georgia"/>
                  <a:sym typeface="Georgia"/>
                </a:defRPr>
              </a:pPr>
              <a:endParaRPr/>
            </a:p>
          </p:txBody>
        </p:sp>
        <p:sp>
          <p:nvSpPr>
            <p:cNvPr id="1004" name="Oval 20"/>
            <p:cNvSpPr/>
            <p:nvPr/>
          </p:nvSpPr>
          <p:spPr>
            <a:xfrm>
              <a:off x="331791" y="139115"/>
              <a:ext cx="55505" cy="54437"/>
            </a:xfrm>
            <a:prstGeom prst="ellipse">
              <a:avLst/>
            </a:prstGeom>
            <a:solidFill>
              <a:srgbClr val="000000">
                <a:alpha val="94901"/>
              </a:srgbClr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Georgia"/>
                  <a:ea typeface="Georgia"/>
                  <a:cs typeface="Georgia"/>
                  <a:sym typeface="Georgia"/>
                </a:defRPr>
              </a:pPr>
              <a:endParaRPr/>
            </a:p>
          </p:txBody>
        </p:sp>
        <p:sp>
          <p:nvSpPr>
            <p:cNvPr id="1005" name="Arc 21"/>
            <p:cNvSpPr/>
            <p:nvPr/>
          </p:nvSpPr>
          <p:spPr>
            <a:xfrm rot="21411006">
              <a:off x="104639" y="295275"/>
              <a:ext cx="304656" cy="66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7" extrusionOk="0">
                  <a:moveTo>
                    <a:pt x="0" y="18472"/>
                  </a:moveTo>
                  <a:cubicBezTo>
                    <a:pt x="2829" y="6606"/>
                    <a:pt x="6567" y="-3"/>
                    <a:pt x="10451" y="0"/>
                  </a:cubicBezTo>
                  <a:cubicBezTo>
                    <a:pt x="14677" y="0"/>
                    <a:pt x="18715" y="7822"/>
                    <a:pt x="21600" y="21597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/>
            </a:p>
          </p:txBody>
        </p:sp>
      </p:grpSp>
      <p:grpSp>
        <p:nvGrpSpPr>
          <p:cNvPr id="1015" name="Group 55"/>
          <p:cNvGrpSpPr/>
          <p:nvPr/>
        </p:nvGrpSpPr>
        <p:grpSpPr>
          <a:xfrm>
            <a:off x="1090612" y="6018212"/>
            <a:ext cx="503239" cy="493713"/>
            <a:chOff x="0" y="0"/>
            <a:chExt cx="503237" cy="493712"/>
          </a:xfrm>
        </p:grpSpPr>
        <p:sp>
          <p:nvSpPr>
            <p:cNvPr id="1007" name="Oval 51"/>
            <p:cNvSpPr/>
            <p:nvPr/>
          </p:nvSpPr>
          <p:spPr>
            <a:xfrm>
              <a:off x="0" y="-1"/>
              <a:ext cx="503238" cy="493714"/>
            </a:xfrm>
            <a:prstGeom prst="ellipse">
              <a:avLst/>
            </a:prstGeom>
            <a:solidFill>
              <a:srgbClr val="FFF8C2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Georgia"/>
                  <a:ea typeface="Georgia"/>
                  <a:cs typeface="Georgia"/>
                  <a:sym typeface="Georgia"/>
                </a:defRPr>
              </a:pPr>
              <a:endParaRPr/>
            </a:p>
          </p:txBody>
        </p:sp>
        <p:sp>
          <p:nvSpPr>
            <p:cNvPr id="1008" name="Oval 52"/>
            <p:cNvSpPr/>
            <p:nvPr/>
          </p:nvSpPr>
          <p:spPr>
            <a:xfrm>
              <a:off x="112712" y="146049"/>
              <a:ext cx="55563" cy="53975"/>
            </a:xfrm>
            <a:prstGeom prst="ellipse">
              <a:avLst/>
            </a:prstGeom>
            <a:solidFill>
              <a:srgbClr val="FFF8C2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Georgia"/>
                  <a:ea typeface="Georgia"/>
                  <a:cs typeface="Georgia"/>
                  <a:sym typeface="Georgia"/>
                </a:defRPr>
              </a:pPr>
              <a:endParaRPr/>
            </a:p>
          </p:txBody>
        </p:sp>
        <p:sp>
          <p:nvSpPr>
            <p:cNvPr id="1009" name="Oval 53"/>
            <p:cNvSpPr/>
            <p:nvPr/>
          </p:nvSpPr>
          <p:spPr>
            <a:xfrm>
              <a:off x="331787" y="139699"/>
              <a:ext cx="55563" cy="53975"/>
            </a:xfrm>
            <a:prstGeom prst="ellipse">
              <a:avLst/>
            </a:prstGeom>
            <a:solidFill>
              <a:srgbClr val="FFF8C2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Georgia"/>
                  <a:ea typeface="Georgia"/>
                  <a:cs typeface="Georgia"/>
                  <a:sym typeface="Georgia"/>
                </a:defRPr>
              </a:pPr>
              <a:endParaRPr/>
            </a:p>
          </p:txBody>
        </p:sp>
        <p:sp>
          <p:nvSpPr>
            <p:cNvPr id="1010" name="Line 54"/>
            <p:cNvSpPr/>
            <p:nvPr/>
          </p:nvSpPr>
          <p:spPr>
            <a:xfrm>
              <a:off x="144462" y="360362"/>
              <a:ext cx="215900" cy="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11" name="Line 55"/>
            <p:cNvSpPr/>
            <p:nvPr/>
          </p:nvSpPr>
          <p:spPr>
            <a:xfrm>
              <a:off x="119062" y="71437"/>
              <a:ext cx="71438" cy="7143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12" name="Line 56"/>
            <p:cNvSpPr/>
            <p:nvPr/>
          </p:nvSpPr>
          <p:spPr>
            <a:xfrm flipV="1">
              <a:off x="309562" y="71438"/>
              <a:ext cx="76200" cy="381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13" name="Oval 19"/>
            <p:cNvSpPr/>
            <p:nvPr/>
          </p:nvSpPr>
          <p:spPr>
            <a:xfrm>
              <a:off x="111124" y="147637"/>
              <a:ext cx="55563" cy="53975"/>
            </a:xfrm>
            <a:prstGeom prst="ellipse">
              <a:avLst/>
            </a:prstGeom>
            <a:solidFill>
              <a:srgbClr val="000000">
                <a:alpha val="94901"/>
              </a:srgbClr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Georgia"/>
                  <a:ea typeface="Georgia"/>
                  <a:cs typeface="Georgia"/>
                  <a:sym typeface="Georgia"/>
                </a:defRPr>
              </a:pPr>
              <a:endParaRPr/>
            </a:p>
          </p:txBody>
        </p:sp>
        <p:sp>
          <p:nvSpPr>
            <p:cNvPr id="1014" name="Oval 20"/>
            <p:cNvSpPr/>
            <p:nvPr/>
          </p:nvSpPr>
          <p:spPr>
            <a:xfrm>
              <a:off x="334962" y="146049"/>
              <a:ext cx="55563" cy="53975"/>
            </a:xfrm>
            <a:prstGeom prst="ellipse">
              <a:avLst/>
            </a:prstGeom>
            <a:solidFill>
              <a:srgbClr val="000000">
                <a:alpha val="94901"/>
              </a:srgbClr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Georgia"/>
                  <a:ea typeface="Georgia"/>
                  <a:cs typeface="Georgia"/>
                  <a:sym typeface="Georgia"/>
                </a:defRPr>
              </a:pPr>
              <a:endParaRPr/>
            </a:p>
          </p:txBody>
        </p:sp>
      </p:grpSp>
      <p:sp>
        <p:nvSpPr>
          <p:cNvPr id="1016" name="Text Box 3"/>
          <p:cNvSpPr/>
          <p:nvPr/>
        </p:nvSpPr>
        <p:spPr>
          <a:xfrm>
            <a:off x="0" y="197880"/>
            <a:ext cx="914400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t>¡Nuestro estado de ánimo influye en nuestra percepción y apreciación!</a:t>
            </a:r>
          </a:p>
        </p:txBody>
      </p:sp>
      <p:sp>
        <p:nvSpPr>
          <p:cNvPr id="1017" name="Text Box 14"/>
          <p:cNvSpPr/>
          <p:nvPr/>
        </p:nvSpPr>
        <p:spPr>
          <a:xfrm>
            <a:off x="3779837" y="1367948"/>
            <a:ext cx="1584326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spcBef>
                <a:spcPts val="1000"/>
              </a:spcBef>
              <a:defRPr b="1" u="sng"/>
            </a:lvl1pPr>
          </a:lstStyle>
          <a:p>
            <a:r>
              <a:t>situación</a:t>
            </a:r>
          </a:p>
        </p:txBody>
      </p:sp>
      <p:pic>
        <p:nvPicPr>
          <p:cNvPr id="1018" name="Grafik 1" descr="Grafik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57550" y="1916113"/>
            <a:ext cx="2628900" cy="1970087"/>
          </a:xfrm>
          <a:prstGeom prst="rect">
            <a:avLst/>
          </a:prstGeom>
          <a:ln w="12700">
            <a:miter lim="400000"/>
          </a:ln>
        </p:spPr>
      </p:pic>
      <p:sp>
        <p:nvSpPr>
          <p:cNvPr id="1019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rPr dirty="0" err="1"/>
              <a:t>Empatizando</a:t>
            </a:r>
            <a:r>
              <a:rPr dirty="0"/>
              <a:t>	   7.1</a:t>
            </a:r>
            <a:r>
              <a:rPr lang="de-DE" dirty="0"/>
              <a:t>9</a:t>
            </a:r>
            <a:endParaRPr dirty="0"/>
          </a:p>
        </p:txBody>
      </p:sp>
      <p:sp>
        <p:nvSpPr>
          <p:cNvPr id="1020" name="Text Box 15"/>
          <p:cNvSpPr/>
          <p:nvPr/>
        </p:nvSpPr>
        <p:spPr>
          <a:xfrm>
            <a:off x="4572000" y="4032250"/>
            <a:ext cx="3600001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000"/>
              </a:spcBef>
              <a:defRPr b="1" u="sng"/>
            </a:lvl1pPr>
          </a:lstStyle>
          <a:p>
            <a:r>
              <a:rPr dirty="0" err="1"/>
              <a:t>posible</a:t>
            </a:r>
            <a:r>
              <a:rPr dirty="0"/>
              <a:t> </a:t>
            </a:r>
            <a:r>
              <a:rPr dirty="0" err="1"/>
              <a:t>apreciación</a:t>
            </a:r>
            <a:r>
              <a:rPr dirty="0"/>
              <a:t>:</a:t>
            </a:r>
          </a:p>
        </p:txBody>
      </p:sp>
      <p:sp>
        <p:nvSpPr>
          <p:cNvPr id="1021" name="Text Box 57"/>
          <p:cNvSpPr/>
          <p:nvPr/>
        </p:nvSpPr>
        <p:spPr>
          <a:xfrm>
            <a:off x="-42907" y="6661195"/>
            <a:ext cx="4748213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400"/>
              </a:spcBef>
              <a:defRPr sz="800" i="1"/>
            </a:lvl1pPr>
          </a:lstStyle>
          <a:p>
            <a:r>
              <a:rPr dirty="0"/>
              <a:t>(“Men at work” by </a:t>
            </a:r>
            <a:r>
              <a:rPr dirty="0" err="1"/>
              <a:t>reynermedia</a:t>
            </a:r>
            <a:r>
              <a:rPr dirty="0"/>
              <a:t>; “Smileys” by Ruth </a:t>
            </a:r>
            <a:r>
              <a:rPr dirty="0" err="1"/>
              <a:t>Veckenstedt</a:t>
            </a:r>
            <a:r>
              <a:rPr dirty="0"/>
              <a:t>)</a:t>
            </a:r>
          </a:p>
        </p:txBody>
      </p:sp>
      <p:sp>
        <p:nvSpPr>
          <p:cNvPr id="34" name="Text Box 9"/>
          <p:cNvSpPr/>
          <p:nvPr/>
        </p:nvSpPr>
        <p:spPr>
          <a:xfrm>
            <a:off x="1329532" y="5356225"/>
            <a:ext cx="2303462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0"/>
              </a:spcBef>
            </a:lvl1pPr>
          </a:lstStyle>
          <a:p>
            <a:r>
              <a:rPr dirty="0"/>
              <a:t>triste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Text Box 14"/>
          <p:cNvSpPr/>
          <p:nvPr/>
        </p:nvSpPr>
        <p:spPr>
          <a:xfrm>
            <a:off x="3779837" y="1367948"/>
            <a:ext cx="1584326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spcBef>
                <a:spcPts val="1000"/>
              </a:spcBef>
              <a:defRPr b="1" u="sng"/>
            </a:lvl1pPr>
          </a:lstStyle>
          <a:p>
            <a:r>
              <a:rPr dirty="0" err="1"/>
              <a:t>situación</a:t>
            </a:r>
            <a:endParaRPr dirty="0"/>
          </a:p>
        </p:txBody>
      </p:sp>
      <p:pic>
        <p:nvPicPr>
          <p:cNvPr id="1025" name="Grafik 1" descr="Grafik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57550" y="1916113"/>
            <a:ext cx="2628900" cy="1970087"/>
          </a:xfrm>
          <a:prstGeom prst="rect">
            <a:avLst/>
          </a:prstGeom>
          <a:ln w="12700">
            <a:miter lim="400000"/>
          </a:ln>
        </p:spPr>
      </p:pic>
      <p:sp>
        <p:nvSpPr>
          <p:cNvPr id="1026" name="Text Box 15"/>
          <p:cNvSpPr/>
          <p:nvPr/>
        </p:nvSpPr>
        <p:spPr>
          <a:xfrm>
            <a:off x="4587875" y="4513262"/>
            <a:ext cx="4305300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000"/>
              </a:spcBef>
              <a:defRPr i="1"/>
            </a:lvl1pPr>
          </a:lstStyle>
          <a:p>
            <a:r>
              <a:t>… parece agradable, me gustaría charlar con él…</a:t>
            </a:r>
          </a:p>
        </p:txBody>
      </p:sp>
      <p:sp>
        <p:nvSpPr>
          <p:cNvPr id="1027" name="Text Box 16"/>
          <p:cNvSpPr/>
          <p:nvPr/>
        </p:nvSpPr>
        <p:spPr>
          <a:xfrm>
            <a:off x="4573587" y="5259387"/>
            <a:ext cx="4320001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1000"/>
              </a:spcBef>
              <a:defRPr i="1"/>
            </a:pPr>
            <a:r>
              <a:t>… una persona cómo él pensará que soy aburrido…</a:t>
            </a:r>
          </a:p>
        </p:txBody>
      </p:sp>
      <p:sp>
        <p:nvSpPr>
          <p:cNvPr id="1028" name="Text Box 19"/>
          <p:cNvSpPr/>
          <p:nvPr/>
        </p:nvSpPr>
        <p:spPr>
          <a:xfrm>
            <a:off x="4573175" y="6042025"/>
            <a:ext cx="4320000" cy="650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000"/>
              </a:spcBef>
              <a:defRPr i="1"/>
            </a:lvl1pPr>
          </a:lstStyle>
          <a:p>
            <a:r>
              <a:t>… probablemente esté chismorreando sobre mi…</a:t>
            </a:r>
          </a:p>
        </p:txBody>
      </p:sp>
      <p:sp>
        <p:nvSpPr>
          <p:cNvPr id="1029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rPr dirty="0" err="1"/>
              <a:t>Empatizando</a:t>
            </a:r>
            <a:r>
              <a:rPr dirty="0"/>
              <a:t>	   7.</a:t>
            </a:r>
            <a:r>
              <a:rPr lang="de-DE" dirty="0"/>
              <a:t>20</a:t>
            </a:r>
            <a:endParaRPr dirty="0"/>
          </a:p>
        </p:txBody>
      </p:sp>
      <p:sp>
        <p:nvSpPr>
          <p:cNvPr id="1030" name="Text Box 8"/>
          <p:cNvSpPr/>
          <p:nvPr/>
        </p:nvSpPr>
        <p:spPr>
          <a:xfrm>
            <a:off x="1329532" y="6081712"/>
            <a:ext cx="2303462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0"/>
              </a:spcBef>
            </a:lvl1pPr>
          </a:lstStyle>
          <a:p>
            <a:r>
              <a:t>suspicaz</a:t>
            </a:r>
          </a:p>
        </p:txBody>
      </p:sp>
      <p:sp>
        <p:nvSpPr>
          <p:cNvPr id="1031" name="Text Box 9"/>
          <p:cNvSpPr/>
          <p:nvPr/>
        </p:nvSpPr>
        <p:spPr>
          <a:xfrm>
            <a:off x="1329532" y="5356225"/>
            <a:ext cx="2303462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0"/>
              </a:spcBef>
            </a:lvl1pPr>
          </a:lstStyle>
          <a:p>
            <a:r>
              <a:rPr dirty="0"/>
              <a:t>triste</a:t>
            </a:r>
          </a:p>
        </p:txBody>
      </p:sp>
      <p:sp>
        <p:nvSpPr>
          <p:cNvPr id="1032" name="Text Box 10"/>
          <p:cNvSpPr/>
          <p:nvPr/>
        </p:nvSpPr>
        <p:spPr>
          <a:xfrm>
            <a:off x="1329532" y="4649787"/>
            <a:ext cx="2303462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0"/>
              </a:spcBef>
            </a:lvl1pPr>
          </a:lstStyle>
          <a:p>
            <a:r>
              <a:t>contento</a:t>
            </a:r>
          </a:p>
        </p:txBody>
      </p:sp>
      <p:sp>
        <p:nvSpPr>
          <p:cNvPr id="1033" name="Text Box 11"/>
          <p:cNvSpPr/>
          <p:nvPr/>
        </p:nvSpPr>
        <p:spPr>
          <a:xfrm>
            <a:off x="942973" y="4032250"/>
            <a:ext cx="2671764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000"/>
              </a:spcBef>
              <a:defRPr b="1" u="sng"/>
            </a:lvl1pPr>
          </a:lstStyle>
          <a:p>
            <a:r>
              <a:t>tu estado de ánimo:</a:t>
            </a:r>
          </a:p>
        </p:txBody>
      </p:sp>
      <p:grpSp>
        <p:nvGrpSpPr>
          <p:cNvPr id="1038" name="Group 39"/>
          <p:cNvGrpSpPr/>
          <p:nvPr/>
        </p:nvGrpSpPr>
        <p:grpSpPr>
          <a:xfrm>
            <a:off x="1090612" y="4581525"/>
            <a:ext cx="504827" cy="503238"/>
            <a:chOff x="0" y="0"/>
            <a:chExt cx="504826" cy="503237"/>
          </a:xfrm>
        </p:grpSpPr>
        <p:sp>
          <p:nvSpPr>
            <p:cNvPr id="1034" name="Oval 40"/>
            <p:cNvSpPr/>
            <p:nvPr/>
          </p:nvSpPr>
          <p:spPr>
            <a:xfrm>
              <a:off x="-1" y="0"/>
              <a:ext cx="504828" cy="503238"/>
            </a:xfrm>
            <a:prstGeom prst="ellipse">
              <a:avLst/>
            </a:prstGeom>
            <a:solidFill>
              <a:srgbClr val="FFF8C2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035" name="Oval 41"/>
            <p:cNvSpPr/>
            <p:nvPr/>
          </p:nvSpPr>
          <p:spPr>
            <a:xfrm>
              <a:off x="112595" y="149244"/>
              <a:ext cx="55681" cy="55505"/>
            </a:xfrm>
            <a:prstGeom prst="ellipse">
              <a:avLst/>
            </a:prstGeom>
            <a:solidFill>
              <a:srgbClr val="000000">
                <a:alpha val="94901"/>
              </a:srgbClr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Georgia"/>
                  <a:ea typeface="Georgia"/>
                  <a:cs typeface="Georgia"/>
                  <a:sym typeface="Georgia"/>
                </a:defRPr>
              </a:pPr>
              <a:endParaRPr/>
            </a:p>
          </p:txBody>
        </p:sp>
        <p:sp>
          <p:nvSpPr>
            <p:cNvPr id="1036" name="Oval 42"/>
            <p:cNvSpPr/>
            <p:nvPr/>
          </p:nvSpPr>
          <p:spPr>
            <a:xfrm>
              <a:off x="332838" y="141844"/>
              <a:ext cx="55681" cy="55505"/>
            </a:xfrm>
            <a:prstGeom prst="ellipse">
              <a:avLst/>
            </a:prstGeom>
            <a:solidFill>
              <a:srgbClr val="000000">
                <a:alpha val="94901"/>
              </a:srgbClr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Georgia"/>
                  <a:ea typeface="Georgia"/>
                  <a:cs typeface="Georgia"/>
                  <a:sym typeface="Georgia"/>
                </a:defRPr>
              </a:pPr>
              <a:endParaRPr/>
            </a:p>
          </p:txBody>
        </p:sp>
        <p:sp>
          <p:nvSpPr>
            <p:cNvPr id="1037" name="Arc 43"/>
            <p:cNvSpPr/>
            <p:nvPr/>
          </p:nvSpPr>
          <p:spPr>
            <a:xfrm rot="10598371">
              <a:off x="101992" y="353136"/>
              <a:ext cx="305618" cy="67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7" extrusionOk="0">
                  <a:moveTo>
                    <a:pt x="0" y="18472"/>
                  </a:moveTo>
                  <a:cubicBezTo>
                    <a:pt x="2829" y="6606"/>
                    <a:pt x="6567" y="-3"/>
                    <a:pt x="10451" y="0"/>
                  </a:cubicBezTo>
                  <a:cubicBezTo>
                    <a:pt x="14677" y="0"/>
                    <a:pt x="18715" y="7822"/>
                    <a:pt x="21600" y="21597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/>
            </a:p>
          </p:txBody>
        </p:sp>
      </p:grpSp>
      <p:grpSp>
        <p:nvGrpSpPr>
          <p:cNvPr id="1043" name="Group 17"/>
          <p:cNvGrpSpPr/>
          <p:nvPr/>
        </p:nvGrpSpPr>
        <p:grpSpPr>
          <a:xfrm>
            <a:off x="1090612" y="5287962"/>
            <a:ext cx="503239" cy="493561"/>
            <a:chOff x="0" y="0"/>
            <a:chExt cx="503237" cy="493559"/>
          </a:xfrm>
        </p:grpSpPr>
        <p:sp>
          <p:nvSpPr>
            <p:cNvPr id="1039" name="Oval 18"/>
            <p:cNvSpPr/>
            <p:nvPr/>
          </p:nvSpPr>
          <p:spPr>
            <a:xfrm>
              <a:off x="0" y="0"/>
              <a:ext cx="503238" cy="493560"/>
            </a:xfrm>
            <a:prstGeom prst="ellipse">
              <a:avLst/>
            </a:prstGeom>
            <a:solidFill>
              <a:srgbClr val="FFF8C2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040" name="Oval 19"/>
            <p:cNvSpPr/>
            <p:nvPr/>
          </p:nvSpPr>
          <p:spPr>
            <a:xfrm>
              <a:off x="112241" y="146374"/>
              <a:ext cx="55505" cy="54437"/>
            </a:xfrm>
            <a:prstGeom prst="ellipse">
              <a:avLst/>
            </a:prstGeom>
            <a:solidFill>
              <a:srgbClr val="000000">
                <a:alpha val="94901"/>
              </a:srgbClr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Georgia"/>
                  <a:ea typeface="Georgia"/>
                  <a:cs typeface="Georgia"/>
                  <a:sym typeface="Georgia"/>
                </a:defRPr>
              </a:pPr>
              <a:endParaRPr/>
            </a:p>
          </p:txBody>
        </p:sp>
        <p:sp>
          <p:nvSpPr>
            <p:cNvPr id="1041" name="Oval 20"/>
            <p:cNvSpPr/>
            <p:nvPr/>
          </p:nvSpPr>
          <p:spPr>
            <a:xfrm>
              <a:off x="331791" y="139115"/>
              <a:ext cx="55505" cy="54437"/>
            </a:xfrm>
            <a:prstGeom prst="ellipse">
              <a:avLst/>
            </a:prstGeom>
            <a:solidFill>
              <a:srgbClr val="000000">
                <a:alpha val="94901"/>
              </a:srgbClr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Georgia"/>
                  <a:ea typeface="Georgia"/>
                  <a:cs typeface="Georgia"/>
                  <a:sym typeface="Georgia"/>
                </a:defRPr>
              </a:pPr>
              <a:endParaRPr/>
            </a:p>
          </p:txBody>
        </p:sp>
        <p:sp>
          <p:nvSpPr>
            <p:cNvPr id="1042" name="Arc 21"/>
            <p:cNvSpPr/>
            <p:nvPr/>
          </p:nvSpPr>
          <p:spPr>
            <a:xfrm rot="21411006">
              <a:off x="104639" y="295275"/>
              <a:ext cx="304656" cy="66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7" extrusionOk="0">
                  <a:moveTo>
                    <a:pt x="0" y="18472"/>
                  </a:moveTo>
                  <a:cubicBezTo>
                    <a:pt x="2829" y="6606"/>
                    <a:pt x="6567" y="-3"/>
                    <a:pt x="10451" y="0"/>
                  </a:cubicBezTo>
                  <a:cubicBezTo>
                    <a:pt x="14677" y="0"/>
                    <a:pt x="18715" y="7822"/>
                    <a:pt x="21600" y="21597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/>
            </a:p>
          </p:txBody>
        </p:sp>
      </p:grpSp>
      <p:grpSp>
        <p:nvGrpSpPr>
          <p:cNvPr id="1052" name="Group 55"/>
          <p:cNvGrpSpPr/>
          <p:nvPr/>
        </p:nvGrpSpPr>
        <p:grpSpPr>
          <a:xfrm>
            <a:off x="1090612" y="6018212"/>
            <a:ext cx="503239" cy="493713"/>
            <a:chOff x="0" y="0"/>
            <a:chExt cx="503237" cy="493712"/>
          </a:xfrm>
        </p:grpSpPr>
        <p:sp>
          <p:nvSpPr>
            <p:cNvPr id="1044" name="Oval 51"/>
            <p:cNvSpPr/>
            <p:nvPr/>
          </p:nvSpPr>
          <p:spPr>
            <a:xfrm>
              <a:off x="0" y="-1"/>
              <a:ext cx="503238" cy="493714"/>
            </a:xfrm>
            <a:prstGeom prst="ellipse">
              <a:avLst/>
            </a:prstGeom>
            <a:solidFill>
              <a:srgbClr val="FFF8C2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Georgia"/>
                  <a:ea typeface="Georgia"/>
                  <a:cs typeface="Georgia"/>
                  <a:sym typeface="Georgia"/>
                </a:defRPr>
              </a:pPr>
              <a:endParaRPr/>
            </a:p>
          </p:txBody>
        </p:sp>
        <p:sp>
          <p:nvSpPr>
            <p:cNvPr id="1045" name="Oval 52"/>
            <p:cNvSpPr/>
            <p:nvPr/>
          </p:nvSpPr>
          <p:spPr>
            <a:xfrm>
              <a:off x="112712" y="146049"/>
              <a:ext cx="55563" cy="53975"/>
            </a:xfrm>
            <a:prstGeom prst="ellipse">
              <a:avLst/>
            </a:prstGeom>
            <a:solidFill>
              <a:srgbClr val="FFF8C2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Georgia"/>
                  <a:ea typeface="Georgia"/>
                  <a:cs typeface="Georgia"/>
                  <a:sym typeface="Georgia"/>
                </a:defRPr>
              </a:pPr>
              <a:endParaRPr/>
            </a:p>
          </p:txBody>
        </p:sp>
        <p:sp>
          <p:nvSpPr>
            <p:cNvPr id="1046" name="Oval 53"/>
            <p:cNvSpPr/>
            <p:nvPr/>
          </p:nvSpPr>
          <p:spPr>
            <a:xfrm>
              <a:off x="331787" y="139699"/>
              <a:ext cx="55563" cy="53975"/>
            </a:xfrm>
            <a:prstGeom prst="ellipse">
              <a:avLst/>
            </a:prstGeom>
            <a:solidFill>
              <a:srgbClr val="FFF8C2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Georgia"/>
                  <a:ea typeface="Georgia"/>
                  <a:cs typeface="Georgia"/>
                  <a:sym typeface="Georgia"/>
                </a:defRPr>
              </a:pPr>
              <a:endParaRPr/>
            </a:p>
          </p:txBody>
        </p:sp>
        <p:sp>
          <p:nvSpPr>
            <p:cNvPr id="1047" name="Line 54"/>
            <p:cNvSpPr/>
            <p:nvPr/>
          </p:nvSpPr>
          <p:spPr>
            <a:xfrm>
              <a:off x="144462" y="360362"/>
              <a:ext cx="215900" cy="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48" name="Line 55"/>
            <p:cNvSpPr/>
            <p:nvPr/>
          </p:nvSpPr>
          <p:spPr>
            <a:xfrm>
              <a:off x="119062" y="71437"/>
              <a:ext cx="71438" cy="7143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49" name="Line 56"/>
            <p:cNvSpPr/>
            <p:nvPr/>
          </p:nvSpPr>
          <p:spPr>
            <a:xfrm flipV="1">
              <a:off x="309562" y="71438"/>
              <a:ext cx="76200" cy="381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50" name="Oval 19"/>
            <p:cNvSpPr/>
            <p:nvPr/>
          </p:nvSpPr>
          <p:spPr>
            <a:xfrm>
              <a:off x="111124" y="147637"/>
              <a:ext cx="55563" cy="53975"/>
            </a:xfrm>
            <a:prstGeom prst="ellipse">
              <a:avLst/>
            </a:prstGeom>
            <a:solidFill>
              <a:srgbClr val="000000">
                <a:alpha val="94901"/>
              </a:srgbClr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Georgia"/>
                  <a:ea typeface="Georgia"/>
                  <a:cs typeface="Georgia"/>
                  <a:sym typeface="Georgia"/>
                </a:defRPr>
              </a:pPr>
              <a:endParaRPr/>
            </a:p>
          </p:txBody>
        </p:sp>
        <p:sp>
          <p:nvSpPr>
            <p:cNvPr id="1051" name="Oval 20"/>
            <p:cNvSpPr/>
            <p:nvPr/>
          </p:nvSpPr>
          <p:spPr>
            <a:xfrm>
              <a:off x="334962" y="146049"/>
              <a:ext cx="55563" cy="53975"/>
            </a:xfrm>
            <a:prstGeom prst="ellipse">
              <a:avLst/>
            </a:prstGeom>
            <a:solidFill>
              <a:srgbClr val="000000">
                <a:alpha val="94901"/>
              </a:srgbClr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Georgia"/>
                  <a:ea typeface="Georgia"/>
                  <a:cs typeface="Georgia"/>
                  <a:sym typeface="Georgia"/>
                </a:defRPr>
              </a:pPr>
              <a:endParaRPr/>
            </a:p>
          </p:txBody>
        </p:sp>
      </p:grpSp>
      <p:sp>
        <p:nvSpPr>
          <p:cNvPr id="1054" name="Text Box 3"/>
          <p:cNvSpPr/>
          <p:nvPr/>
        </p:nvSpPr>
        <p:spPr>
          <a:xfrm>
            <a:off x="0" y="197880"/>
            <a:ext cx="914400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t>¡Nuestro estado de ánimo influye en nuestra percepción y apreciación!</a:t>
            </a:r>
          </a:p>
        </p:txBody>
      </p:sp>
      <p:sp>
        <p:nvSpPr>
          <p:cNvPr id="34" name="Text Box 57"/>
          <p:cNvSpPr/>
          <p:nvPr/>
        </p:nvSpPr>
        <p:spPr>
          <a:xfrm>
            <a:off x="-42907" y="6661195"/>
            <a:ext cx="4748213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400"/>
              </a:spcBef>
              <a:defRPr sz="800" i="1"/>
            </a:lvl1pPr>
          </a:lstStyle>
          <a:p>
            <a:r>
              <a:rPr dirty="0"/>
              <a:t>(“Men at work” by </a:t>
            </a:r>
            <a:r>
              <a:rPr dirty="0" err="1"/>
              <a:t>reynermedia</a:t>
            </a:r>
            <a:r>
              <a:rPr dirty="0"/>
              <a:t>; “Smileys” by Ruth </a:t>
            </a:r>
            <a:r>
              <a:rPr dirty="0" err="1"/>
              <a:t>Veckenstedt</a:t>
            </a:r>
            <a:r>
              <a:rPr dirty="0"/>
              <a:t>)</a:t>
            </a:r>
          </a:p>
        </p:txBody>
      </p:sp>
      <p:sp>
        <p:nvSpPr>
          <p:cNvPr id="35" name="Text Box 15"/>
          <p:cNvSpPr/>
          <p:nvPr/>
        </p:nvSpPr>
        <p:spPr>
          <a:xfrm>
            <a:off x="4572000" y="4032250"/>
            <a:ext cx="3600001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000"/>
              </a:spcBef>
              <a:defRPr b="1" u="sng"/>
            </a:lvl1pPr>
          </a:lstStyle>
          <a:p>
            <a:r>
              <a:rPr dirty="0" err="1"/>
              <a:t>posible</a:t>
            </a:r>
            <a:r>
              <a:rPr dirty="0"/>
              <a:t> </a:t>
            </a:r>
            <a:r>
              <a:rPr dirty="0" err="1"/>
              <a:t>apreciación</a:t>
            </a:r>
            <a:r>
              <a:rPr dirty="0"/>
              <a:t>: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Rectang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  <a:prstGeom prst="rect">
            <a:avLst/>
          </a:prstGeom>
        </p:spPr>
        <p:txBody>
          <a:bodyPr/>
          <a:lstStyle>
            <a:lvl1pPr marL="838200" indent="-838200" algn="l">
              <a:defRPr sz="2400"/>
            </a:lvl1pPr>
          </a:lstStyle>
          <a:p>
            <a:r>
              <a:t/>
            </a:r>
            <a:br/>
            <a:endParaRPr/>
          </a:p>
        </p:txBody>
      </p:sp>
      <p:sp>
        <p:nvSpPr>
          <p:cNvPr id="1065" name="Rectangle 3"/>
          <p:cNvSpPr/>
          <p:nvPr/>
        </p:nvSpPr>
        <p:spPr>
          <a:xfrm>
            <a:off x="252000" y="1362075"/>
            <a:ext cx="8640000" cy="3215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539999" lvl="1" indent="-359999">
              <a:spcBef>
                <a:spcPts val="1200"/>
              </a:spcBef>
              <a:buClr>
                <a:srgbClr val="8CADAE"/>
              </a:buClr>
              <a:buSzPct val="85000"/>
              <a:buChar char="o"/>
              <a:tabLst>
                <a:tab pos="533400" algn="l"/>
              </a:tabLst>
            </a:pPr>
            <a:r>
              <a:t>Los sedntiemientos no siempre son  “correctos”!</a:t>
            </a:r>
          </a:p>
          <a:p>
            <a:pPr marL="900000" lvl="1" indent="-358775">
              <a:spcBef>
                <a:spcPts val="1200"/>
              </a:spcBef>
              <a:buClr>
                <a:srgbClr val="8CADAE"/>
              </a:buClr>
              <a:buSzPct val="85000"/>
              <a:buChar char="o"/>
              <a:tabLst>
                <a:tab pos="533400" algn="l"/>
              </a:tabLst>
            </a:pPr>
            <a:r>
              <a:t>Sólo porque esté asustado, no quiere decir que realmente esté en peligro. </a:t>
            </a:r>
          </a:p>
          <a:p>
            <a:pPr marL="900000" lvl="1" indent="-358775">
              <a:spcBef>
                <a:spcPts val="1200"/>
              </a:spcBef>
              <a:buClr>
                <a:srgbClr val="8CADAE"/>
              </a:buClr>
              <a:buSzPct val="85000"/>
              <a:buChar char="o"/>
              <a:tabLst>
                <a:tab pos="533400" algn="l"/>
              </a:tabLst>
            </a:pPr>
            <a:r>
              <a:t>Por ello, ¡no siempre nos podemos fiar de las emociones!</a:t>
            </a:r>
          </a:p>
          <a:p>
            <a:pPr marL="717550" lvl="2" indent="-358775">
              <a:spcBef>
                <a:spcPts val="1200"/>
              </a:spcBef>
              <a:buClr>
                <a:srgbClr val="006699"/>
              </a:buClr>
              <a:buSzPct val="100000"/>
              <a:buFont typeface="Courier New"/>
              <a:buChar char="o"/>
            </a:pPr>
            <a:endParaRPr/>
          </a:p>
          <a:p>
            <a:pPr marL="539999" lvl="1" indent="-359999">
              <a:spcBef>
                <a:spcPts val="1200"/>
              </a:spcBef>
              <a:buClr>
                <a:srgbClr val="8CADAE"/>
              </a:buClr>
              <a:buSzPct val="85000"/>
              <a:buChar char="o"/>
              <a:tabLst>
                <a:tab pos="533400" algn="l"/>
              </a:tabLst>
            </a:pPr>
            <a:r>
              <a:t>personas con problemas psiquiátricos a menudo tienden a la “</a:t>
            </a:r>
            <a:r>
              <a:rPr>
                <a:solidFill>
                  <a:srgbClr val="006699"/>
                </a:solidFill>
              </a:rPr>
              <a:t>justificación emocional</a:t>
            </a:r>
            <a:r>
              <a:t>”, ej. asumen que los sentimientos negativos reflejan con precisión lo que está sucediendo (“Me siento ofendido – por lo que me debes de haber insultado!”).</a:t>
            </a:r>
          </a:p>
        </p:txBody>
      </p:sp>
      <p:sp>
        <p:nvSpPr>
          <p:cNvPr id="1066" name="Text Box 3"/>
          <p:cNvSpPr/>
          <p:nvPr/>
        </p:nvSpPr>
        <p:spPr>
          <a:xfrm>
            <a:off x="0" y="197880"/>
            <a:ext cx="914400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t>¡Nuestro estado de ánimo influye en nuestra percepción y apreciación!</a:t>
            </a:r>
          </a:p>
        </p:txBody>
      </p:sp>
      <p:sp>
        <p:nvSpPr>
          <p:cNvPr id="1067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7.21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Text Box 5"/>
          <p:cNvSpPr/>
          <p:nvPr/>
        </p:nvSpPr>
        <p:spPr>
          <a:xfrm>
            <a:off x="250825" y="1373187"/>
            <a:ext cx="8642350" cy="3355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708025" indent="-704850">
              <a:spcBef>
                <a:spcPts val="200"/>
              </a:spcBef>
              <a:tabLst>
                <a:tab pos="711200" algn="l"/>
                <a:tab pos="1155700" algn="l"/>
                <a:tab pos="1600200" algn="l"/>
                <a:tab pos="2057400" algn="l"/>
                <a:tab pos="2501900" algn="l"/>
                <a:tab pos="2946400" algn="l"/>
                <a:tab pos="3403600" algn="l"/>
                <a:tab pos="3848100" algn="l"/>
                <a:tab pos="4292600" algn="l"/>
                <a:tab pos="4749800" algn="l"/>
                <a:tab pos="5194300" algn="l"/>
                <a:tab pos="5651500" algn="l"/>
                <a:tab pos="6096000" algn="l"/>
                <a:tab pos="6540500" algn="l"/>
                <a:tab pos="6997700" algn="l"/>
                <a:tab pos="7442200" algn="l"/>
                <a:tab pos="7886700" algn="l"/>
                <a:tab pos="8343900" algn="l"/>
                <a:tab pos="8788400" algn="l"/>
                <a:tab pos="9245600" algn="l"/>
                <a:tab pos="9690100" algn="l"/>
              </a:tabLst>
            </a:pPr>
            <a:r>
              <a:rPr dirty="0"/>
              <a:t>Los </a:t>
            </a:r>
            <a:r>
              <a:rPr dirty="0" err="1"/>
              <a:t>siguientes</a:t>
            </a:r>
            <a:r>
              <a:rPr dirty="0"/>
              <a:t> </a:t>
            </a:r>
            <a:r>
              <a:rPr dirty="0" err="1"/>
              <a:t>factores</a:t>
            </a:r>
            <a:r>
              <a:rPr dirty="0"/>
              <a:t> </a:t>
            </a:r>
            <a:r>
              <a:rPr dirty="0" err="1"/>
              <a:t>pueden</a:t>
            </a:r>
            <a:r>
              <a:rPr dirty="0"/>
              <a:t> </a:t>
            </a:r>
            <a:r>
              <a:rPr dirty="0" err="1"/>
              <a:t>facilitar</a:t>
            </a:r>
            <a:r>
              <a:rPr dirty="0"/>
              <a:t>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juicios</a:t>
            </a:r>
            <a:r>
              <a:rPr dirty="0"/>
              <a:t> </a:t>
            </a:r>
            <a:r>
              <a:rPr dirty="0" err="1"/>
              <a:t>equivocados</a:t>
            </a:r>
            <a:r>
              <a:rPr dirty="0"/>
              <a:t>:</a:t>
            </a:r>
          </a:p>
          <a:p>
            <a:pPr marL="708025" indent="-704850">
              <a:spcBef>
                <a:spcPts val="200"/>
              </a:spcBef>
              <a:tabLst>
                <a:tab pos="711200" algn="l"/>
                <a:tab pos="1155700" algn="l"/>
                <a:tab pos="1600200" algn="l"/>
                <a:tab pos="2057400" algn="l"/>
                <a:tab pos="2501900" algn="l"/>
                <a:tab pos="2946400" algn="l"/>
                <a:tab pos="3403600" algn="l"/>
                <a:tab pos="3848100" algn="l"/>
                <a:tab pos="4292600" algn="l"/>
                <a:tab pos="4749800" algn="l"/>
                <a:tab pos="5194300" algn="l"/>
                <a:tab pos="5651500" algn="l"/>
                <a:tab pos="6096000" algn="l"/>
                <a:tab pos="6540500" algn="l"/>
                <a:tab pos="6997700" algn="l"/>
                <a:tab pos="7442200" algn="l"/>
                <a:tab pos="7886700" algn="l"/>
                <a:tab pos="8343900" algn="l"/>
                <a:tab pos="8788400" algn="l"/>
                <a:tab pos="9245600" algn="l"/>
                <a:tab pos="9690100" algn="l"/>
              </a:tabLst>
            </a:pPr>
            <a:endParaRPr dirty="0"/>
          </a:p>
          <a:p>
            <a:pPr marL="711200" indent="-708025">
              <a:spcBef>
                <a:spcPts val="200"/>
              </a:spcBef>
              <a:buSzPct val="100000"/>
              <a:buAutoNum type="arabicPeriod"/>
              <a:tabLst>
                <a:tab pos="711200" algn="l"/>
                <a:tab pos="1155700" algn="l"/>
                <a:tab pos="1600200" algn="l"/>
                <a:tab pos="2057400" algn="l"/>
                <a:tab pos="2501900" algn="l"/>
                <a:tab pos="2946400" algn="l"/>
                <a:tab pos="3403600" algn="l"/>
                <a:tab pos="3848100" algn="l"/>
                <a:tab pos="4292600" algn="l"/>
                <a:tab pos="4749800" algn="l"/>
                <a:tab pos="5194300" algn="l"/>
                <a:tab pos="5651500" algn="l"/>
                <a:tab pos="6096000" algn="l"/>
                <a:tab pos="6540500" algn="l"/>
                <a:tab pos="6997700" algn="l"/>
                <a:tab pos="7442200" algn="l"/>
                <a:tab pos="7886700" algn="l"/>
                <a:tab pos="8343900" algn="l"/>
                <a:tab pos="8788400" algn="l"/>
                <a:tab pos="9245600" algn="l"/>
                <a:tab pos="9690100" algn="l"/>
              </a:tabLst>
            </a:pPr>
            <a:r>
              <a:rPr dirty="0" err="1"/>
              <a:t>Estrés</a:t>
            </a:r>
            <a:r>
              <a:rPr dirty="0"/>
              <a:t>: ¡A menudo </a:t>
            </a:r>
            <a:r>
              <a:rPr dirty="0" err="1"/>
              <a:t>cuando</a:t>
            </a:r>
            <a:r>
              <a:rPr dirty="0"/>
              <a:t> </a:t>
            </a:r>
            <a:r>
              <a:rPr dirty="0" err="1"/>
              <a:t>estamos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tensión</a:t>
            </a:r>
            <a:r>
              <a:rPr dirty="0"/>
              <a:t> </a:t>
            </a:r>
            <a:r>
              <a:rPr dirty="0" err="1"/>
              <a:t>pequeños</a:t>
            </a:r>
            <a:r>
              <a:rPr dirty="0"/>
              <a:t> </a:t>
            </a:r>
            <a:r>
              <a:rPr dirty="0" err="1"/>
              <a:t>acontecimientos</a:t>
            </a:r>
            <a:r>
              <a:rPr dirty="0"/>
              <a:t> </a:t>
            </a:r>
            <a:r>
              <a:rPr dirty="0" err="1"/>
              <a:t>pueden</a:t>
            </a:r>
            <a:r>
              <a:rPr dirty="0"/>
              <a:t> </a:t>
            </a:r>
            <a:r>
              <a:rPr dirty="0" err="1"/>
              <a:t>percibirse</a:t>
            </a:r>
            <a:r>
              <a:rPr dirty="0"/>
              <a:t> </a:t>
            </a:r>
            <a:r>
              <a:rPr dirty="0" err="1"/>
              <a:t>como</a:t>
            </a:r>
            <a:r>
              <a:rPr dirty="0"/>
              <a:t> </a:t>
            </a:r>
            <a:r>
              <a:rPr dirty="0" err="1"/>
              <a:t>muy</a:t>
            </a:r>
            <a:r>
              <a:rPr dirty="0"/>
              <a:t> </a:t>
            </a:r>
            <a:r>
              <a:rPr dirty="0" err="1"/>
              <a:t>molestos</a:t>
            </a:r>
            <a:r>
              <a:rPr dirty="0"/>
              <a:t> u </a:t>
            </a:r>
            <a:r>
              <a:rPr dirty="0" err="1"/>
              <a:t>ofensivos</a:t>
            </a:r>
            <a:r>
              <a:rPr dirty="0"/>
              <a:t> (</a:t>
            </a:r>
            <a:r>
              <a:rPr dirty="0" err="1"/>
              <a:t>ej</a:t>
            </a:r>
            <a:r>
              <a:rPr dirty="0"/>
              <a:t>. </a:t>
            </a:r>
            <a:r>
              <a:rPr dirty="0" err="1"/>
              <a:t>larga</a:t>
            </a:r>
            <a:r>
              <a:rPr dirty="0"/>
              <a:t> cola </a:t>
            </a:r>
            <a:r>
              <a:rPr dirty="0" err="1"/>
              <a:t>en</a:t>
            </a:r>
            <a:r>
              <a:rPr dirty="0"/>
              <a:t> la </a:t>
            </a:r>
            <a:r>
              <a:rPr dirty="0" err="1"/>
              <a:t>caja</a:t>
            </a:r>
            <a:r>
              <a:rPr dirty="0"/>
              <a:t> del </a:t>
            </a:r>
            <a:r>
              <a:rPr dirty="0" err="1"/>
              <a:t>supermercado</a:t>
            </a:r>
            <a:r>
              <a:rPr dirty="0"/>
              <a:t>)!</a:t>
            </a:r>
          </a:p>
          <a:p>
            <a:pPr marL="711200" indent="-708025">
              <a:spcBef>
                <a:spcPts val="2200"/>
              </a:spcBef>
              <a:buSzPct val="100000"/>
              <a:buAutoNum type="arabicPeriod"/>
              <a:tabLst>
                <a:tab pos="711200" algn="l"/>
                <a:tab pos="1155700" algn="l"/>
                <a:tab pos="1600200" algn="l"/>
                <a:tab pos="2057400" algn="l"/>
                <a:tab pos="2501900" algn="l"/>
                <a:tab pos="2946400" algn="l"/>
                <a:tab pos="3403600" algn="l"/>
                <a:tab pos="3848100" algn="l"/>
                <a:tab pos="4292600" algn="l"/>
                <a:tab pos="4749800" algn="l"/>
                <a:tab pos="5194300" algn="l"/>
                <a:tab pos="5651500" algn="l"/>
                <a:tab pos="6096000" algn="l"/>
                <a:tab pos="6540500" algn="l"/>
                <a:tab pos="6997700" algn="l"/>
                <a:tab pos="7442200" algn="l"/>
                <a:tab pos="7886700" algn="l"/>
                <a:tab pos="8343900" algn="l"/>
                <a:tab pos="8788400" algn="l"/>
                <a:tab pos="9245600" algn="l"/>
                <a:tab pos="9690100" algn="l"/>
              </a:tabLst>
            </a:pPr>
            <a:r>
              <a:rPr dirty="0" err="1"/>
              <a:t>Insomnio</a:t>
            </a:r>
            <a:r>
              <a:rPr dirty="0"/>
              <a:t>/</a:t>
            </a:r>
            <a:r>
              <a:rPr dirty="0" err="1"/>
              <a:t>drogas</a:t>
            </a:r>
            <a:r>
              <a:rPr dirty="0"/>
              <a:t>/café: ¡a menudo </a:t>
            </a:r>
            <a:r>
              <a:rPr dirty="0" err="1"/>
              <a:t>malinterpretamos</a:t>
            </a:r>
            <a:r>
              <a:rPr dirty="0"/>
              <a:t> el </a:t>
            </a:r>
            <a:r>
              <a:rPr dirty="0" err="1"/>
              <a:t>origen</a:t>
            </a:r>
            <a:r>
              <a:rPr dirty="0"/>
              <a:t> de </a:t>
            </a:r>
            <a:r>
              <a:rPr dirty="0" err="1"/>
              <a:t>nuestras</a:t>
            </a:r>
            <a:r>
              <a:rPr dirty="0"/>
              <a:t> </a:t>
            </a:r>
            <a:r>
              <a:rPr dirty="0" err="1"/>
              <a:t>tensiones</a:t>
            </a:r>
            <a:r>
              <a:rPr dirty="0"/>
              <a:t> </a:t>
            </a:r>
            <a:r>
              <a:rPr dirty="0" err="1"/>
              <a:t>psicológicas</a:t>
            </a:r>
            <a:r>
              <a:rPr dirty="0"/>
              <a:t> y las </a:t>
            </a:r>
            <a:r>
              <a:rPr dirty="0" err="1"/>
              <a:t>atribuimos</a:t>
            </a:r>
            <a:r>
              <a:rPr dirty="0"/>
              <a:t> </a:t>
            </a:r>
            <a:r>
              <a:rPr dirty="0" err="1"/>
              <a:t>erróneamente</a:t>
            </a:r>
            <a:r>
              <a:rPr dirty="0"/>
              <a:t> a </a:t>
            </a:r>
            <a:r>
              <a:rPr dirty="0" err="1"/>
              <a:t>otras</a:t>
            </a:r>
            <a:r>
              <a:rPr dirty="0"/>
              <a:t> </a:t>
            </a:r>
            <a:r>
              <a:rPr dirty="0" err="1"/>
              <a:t>causas</a:t>
            </a:r>
            <a:r>
              <a:rPr dirty="0"/>
              <a:t> (</a:t>
            </a:r>
            <a:r>
              <a:rPr dirty="0" err="1"/>
              <a:t>ej</a:t>
            </a:r>
            <a:r>
              <a:rPr dirty="0"/>
              <a:t>. un </a:t>
            </a:r>
            <a:r>
              <a:rPr dirty="0" err="1"/>
              <a:t>colega</a:t>
            </a:r>
            <a:r>
              <a:rPr dirty="0"/>
              <a:t> </a:t>
            </a:r>
            <a:r>
              <a:rPr dirty="0" err="1"/>
              <a:t>pesado</a:t>
            </a:r>
            <a:r>
              <a:rPr dirty="0"/>
              <a:t>)!</a:t>
            </a:r>
          </a:p>
          <a:p>
            <a:pPr marL="711200" indent="-708025">
              <a:spcBef>
                <a:spcPts val="1100"/>
              </a:spcBef>
              <a:buSzPct val="100000"/>
              <a:buAutoNum type="arabicPeriod"/>
              <a:tabLst>
                <a:tab pos="711200" algn="l"/>
                <a:tab pos="1155700" algn="l"/>
                <a:tab pos="1600200" algn="l"/>
                <a:tab pos="2057400" algn="l"/>
                <a:tab pos="2501900" algn="l"/>
                <a:tab pos="2946400" algn="l"/>
                <a:tab pos="3403600" algn="l"/>
                <a:tab pos="3848100" algn="l"/>
                <a:tab pos="4292600" algn="l"/>
                <a:tab pos="4749800" algn="l"/>
                <a:tab pos="5194300" algn="l"/>
                <a:tab pos="5651500" algn="l"/>
                <a:tab pos="6096000" algn="l"/>
                <a:tab pos="6540500" algn="l"/>
                <a:tab pos="6997700" algn="l"/>
                <a:tab pos="7442200" algn="l"/>
                <a:tab pos="7886700" algn="l"/>
                <a:tab pos="8343900" algn="l"/>
                <a:tab pos="8788400" algn="l"/>
                <a:tab pos="9245600" algn="l"/>
                <a:tab pos="9690100" algn="l"/>
              </a:tabLst>
            </a:pPr>
            <a:r>
              <a:rPr dirty="0" err="1"/>
              <a:t>Música</a:t>
            </a:r>
            <a:r>
              <a:rPr dirty="0"/>
              <a:t>/</a:t>
            </a:r>
            <a:r>
              <a:rPr dirty="0" err="1"/>
              <a:t>ruido</a:t>
            </a:r>
            <a:r>
              <a:rPr dirty="0"/>
              <a:t>: </a:t>
            </a:r>
            <a:r>
              <a:rPr lang="de-DE" dirty="0"/>
              <a:t>¡</a:t>
            </a:r>
            <a:r>
              <a:rPr dirty="0" err="1"/>
              <a:t>ciertas</a:t>
            </a:r>
            <a:r>
              <a:rPr dirty="0"/>
              <a:t> </a:t>
            </a:r>
            <a:r>
              <a:rPr dirty="0" err="1"/>
              <a:t>músicas</a:t>
            </a:r>
            <a:r>
              <a:rPr dirty="0"/>
              <a:t> o </a:t>
            </a:r>
            <a:r>
              <a:rPr dirty="0" err="1"/>
              <a:t>ruidos</a:t>
            </a:r>
            <a:r>
              <a:rPr dirty="0"/>
              <a:t> </a:t>
            </a:r>
            <a:r>
              <a:rPr dirty="0" err="1"/>
              <a:t>pueden</a:t>
            </a:r>
            <a:r>
              <a:rPr dirty="0"/>
              <a:t> </a:t>
            </a:r>
            <a:r>
              <a:rPr dirty="0" err="1"/>
              <a:t>alterarnos</a:t>
            </a:r>
            <a:r>
              <a:rPr dirty="0"/>
              <a:t> y </a:t>
            </a:r>
            <a:r>
              <a:rPr dirty="0" err="1"/>
              <a:t>llevarnos</a:t>
            </a:r>
            <a:r>
              <a:rPr dirty="0"/>
              <a:t> </a:t>
            </a:r>
            <a:r>
              <a:rPr dirty="0" err="1"/>
              <a:t>más</a:t>
            </a:r>
            <a:r>
              <a:rPr dirty="0"/>
              <a:t> </a:t>
            </a:r>
            <a:r>
              <a:rPr dirty="0" err="1"/>
              <a:t>fácilmente</a:t>
            </a:r>
            <a:r>
              <a:rPr dirty="0"/>
              <a:t> a </a:t>
            </a:r>
            <a:r>
              <a:rPr dirty="0" err="1"/>
              <a:t>interpretaciones</a:t>
            </a:r>
            <a:r>
              <a:rPr dirty="0"/>
              <a:t> </a:t>
            </a:r>
            <a:r>
              <a:rPr dirty="0" err="1"/>
              <a:t>incorrectas</a:t>
            </a:r>
            <a:r>
              <a:rPr lang="de-DE" dirty="0"/>
              <a:t>!</a:t>
            </a:r>
            <a:endParaRPr dirty="0"/>
          </a:p>
        </p:txBody>
      </p:sp>
      <p:sp>
        <p:nvSpPr>
          <p:cNvPr id="1070" name="Text Box 3"/>
          <p:cNvSpPr/>
          <p:nvPr/>
        </p:nvSpPr>
        <p:spPr>
          <a:xfrm>
            <a:off x="0" y="45478"/>
            <a:ext cx="9144000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t>El impacto de los factores externos en los pensamientos y estados mentales </a:t>
            </a:r>
          </a:p>
        </p:txBody>
      </p:sp>
      <p:sp>
        <p:nvSpPr>
          <p:cNvPr id="1071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7.22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Text Box 155"/>
          <p:cNvSpPr/>
          <p:nvPr/>
        </p:nvSpPr>
        <p:spPr>
          <a:xfrm>
            <a:off x="-37419" y="6678613"/>
            <a:ext cx="2158912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800" i="1"/>
            </a:lvl1pPr>
          </a:lstStyle>
          <a:p>
            <a:r>
              <a:rPr dirty="0"/>
              <a:t>(“stressed and worried” by </a:t>
            </a:r>
            <a:r>
              <a:rPr dirty="0" err="1"/>
              <a:t>Bhernandez</a:t>
            </a:r>
            <a:r>
              <a:rPr dirty="0"/>
              <a:t>)</a:t>
            </a:r>
          </a:p>
        </p:txBody>
      </p:sp>
      <p:pic>
        <p:nvPicPr>
          <p:cNvPr id="1074" name="Picture 157" descr="Picture 15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85979" y="5278437"/>
            <a:ext cx="2058021" cy="137067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78" name="Group 84"/>
          <p:cNvGrpSpPr/>
          <p:nvPr/>
        </p:nvGrpSpPr>
        <p:grpSpPr>
          <a:xfrm>
            <a:off x="-1" y="6124893"/>
            <a:ext cx="2707086" cy="627368"/>
            <a:chOff x="0" y="0"/>
            <a:chExt cx="2707084" cy="627367"/>
          </a:xfrm>
        </p:grpSpPr>
        <p:sp>
          <p:nvSpPr>
            <p:cNvPr id="1075" name="Rectangle 69"/>
            <p:cNvSpPr/>
            <p:nvPr/>
          </p:nvSpPr>
          <p:spPr>
            <a:xfrm>
              <a:off x="0" y="0"/>
              <a:ext cx="2249782" cy="549129"/>
            </a:xfrm>
            <a:prstGeom prst="rect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1076" name="Picture 70" descr="Picture 70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67952" y="71625"/>
              <a:ext cx="389351" cy="4022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077" name="Text Box 71"/>
            <p:cNvSpPr/>
            <p:nvPr/>
          </p:nvSpPr>
          <p:spPr>
            <a:xfrm>
              <a:off x="293849" y="51423"/>
              <a:ext cx="2413236" cy="5759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400"/>
              </a:pPr>
              <a:r>
                <a:t>  </a:t>
              </a:r>
              <a:r>
                <a:rPr sz="1200">
                  <a:latin typeface="Wingdings"/>
                  <a:ea typeface="Wingdings"/>
                  <a:cs typeface="Wingdings"/>
                  <a:sym typeface="Wingdings"/>
                </a:rPr>
                <a:t></a:t>
              </a:r>
              <a:r>
                <a:rPr sz="1200"/>
                <a:t> </a:t>
              </a:r>
              <a:r>
                <a:rPr sz="1200" i="1"/>
                <a:t>Hoja de trabajo</a:t>
              </a:r>
              <a:r>
                <a:rPr sz="1200"/>
                <a:t> 7.2</a:t>
              </a:r>
            </a:p>
            <a:p>
              <a:pPr>
                <a:defRPr sz="1200"/>
              </a:pPr>
              <a:r>
                <a:t>     </a:t>
              </a:r>
            </a:p>
          </p:txBody>
        </p:sp>
      </p:grpSp>
      <p:sp>
        <p:nvSpPr>
          <p:cNvPr id="1079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7.23</a:t>
            </a:r>
          </a:p>
        </p:txBody>
      </p:sp>
      <p:sp>
        <p:nvSpPr>
          <p:cNvPr id="1080" name="Text Box 3"/>
          <p:cNvSpPr/>
          <p:nvPr/>
        </p:nvSpPr>
        <p:spPr>
          <a:xfrm>
            <a:off x="0" y="45478"/>
            <a:ext cx="9144000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t>El impacto de los factores externos en los estados mentales y pensamientos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0746" y="926081"/>
            <a:ext cx="4636951" cy="5557874"/>
          </a:xfrm>
          <a:prstGeom prst="rect">
            <a:avLst/>
          </a:prstGeom>
        </p:spPr>
      </p:pic>
      <p:sp>
        <p:nvSpPr>
          <p:cNvPr id="13" name="Textfeld 14"/>
          <p:cNvSpPr/>
          <p:nvPr/>
        </p:nvSpPr>
        <p:spPr>
          <a:xfrm rot="19806149">
            <a:off x="3441334" y="3484559"/>
            <a:ext cx="241577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400" b="1">
                <a:solidFill>
                  <a:srgbClr val="D9D9D9"/>
                </a:solidFill>
                <a:effectLst>
                  <a:outerShdw blurRad="50800" dist="50800" dir="5400000" rotWithShape="0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  <a:sym typeface="Arial"/>
              </a:defRPr>
            </a:lvl1pPr>
          </a:lstStyle>
          <a:p>
            <a:r>
              <a:rPr lang="es-ES" dirty="0"/>
              <a:t>H</a:t>
            </a:r>
            <a:r>
              <a:rPr dirty="0"/>
              <a:t>o</a:t>
            </a:r>
            <a:r>
              <a:rPr lang="es-ES" dirty="0"/>
              <a:t>ja de trabajo</a:t>
            </a:r>
            <a:endParaRPr dirty="0"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Text Box 4"/>
          <p:cNvSpPr/>
          <p:nvPr/>
        </p:nvSpPr>
        <p:spPr>
          <a:xfrm>
            <a:off x="252000" y="1362075"/>
            <a:ext cx="8640000" cy="362204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539999" indent="-359999">
              <a:spcBef>
                <a:spcPts val="1200"/>
              </a:spcBef>
              <a:buClr>
                <a:srgbClr val="8CADAE"/>
              </a:buClr>
              <a:buSzPct val="85000"/>
              <a:buChar char="o"/>
            </a:pPr>
            <a:r>
              <a:rPr dirty="0"/>
              <a:t>¡No </a:t>
            </a:r>
            <a:r>
              <a:rPr dirty="0" err="1"/>
              <a:t>siempre</a:t>
            </a:r>
            <a:r>
              <a:rPr dirty="0"/>
              <a:t> </a:t>
            </a:r>
            <a:r>
              <a:rPr dirty="0" err="1"/>
              <a:t>es</a:t>
            </a:r>
            <a:r>
              <a:rPr dirty="0"/>
              <a:t> </a:t>
            </a:r>
            <a:r>
              <a:rPr dirty="0" err="1"/>
              <a:t>posible</a:t>
            </a:r>
            <a:r>
              <a:rPr dirty="0"/>
              <a:t> </a:t>
            </a:r>
            <a:r>
              <a:rPr dirty="0" err="1"/>
              <a:t>interpretar</a:t>
            </a:r>
            <a:r>
              <a:rPr dirty="0"/>
              <a:t> </a:t>
            </a:r>
            <a:r>
              <a:rPr dirty="0" err="1"/>
              <a:t>claramente</a:t>
            </a:r>
            <a:r>
              <a:rPr dirty="0"/>
              <a:t>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gestos</a:t>
            </a:r>
            <a:r>
              <a:rPr dirty="0"/>
              <a:t> y las </a:t>
            </a:r>
            <a:r>
              <a:rPr dirty="0" err="1"/>
              <a:t>expresiones</a:t>
            </a:r>
            <a:r>
              <a:rPr dirty="0"/>
              <a:t> </a:t>
            </a:r>
            <a:r>
              <a:rPr dirty="0" err="1"/>
              <a:t>faciales</a:t>
            </a:r>
            <a:r>
              <a:rPr dirty="0"/>
              <a:t>!</a:t>
            </a:r>
          </a:p>
          <a:p>
            <a:pPr marL="539999" indent="-359999">
              <a:spcBef>
                <a:spcPts val="1200"/>
              </a:spcBef>
              <a:buClr>
                <a:srgbClr val="8CADAE"/>
              </a:buClr>
              <a:buSzPct val="85000"/>
              <a:buChar char="o"/>
              <a:defRPr b="1"/>
            </a:pPr>
            <a:r>
              <a:rPr dirty="0" err="1"/>
              <a:t>Cuidado</a:t>
            </a:r>
            <a:r>
              <a:rPr dirty="0"/>
              <a:t>:</a:t>
            </a:r>
            <a:r>
              <a:rPr b="0" dirty="0"/>
              <a:t> </a:t>
            </a:r>
            <a:r>
              <a:rPr b="0" dirty="0" err="1"/>
              <a:t>Muchas</a:t>
            </a:r>
            <a:r>
              <a:rPr b="0" dirty="0"/>
              <a:t> personas </a:t>
            </a:r>
            <a:r>
              <a:rPr b="0" dirty="0" err="1"/>
              <a:t>tienen</a:t>
            </a:r>
            <a:r>
              <a:rPr b="0" dirty="0"/>
              <a:t> – de forma natural o </a:t>
            </a:r>
            <a:r>
              <a:rPr b="0" dirty="0" err="1"/>
              <a:t>debido</a:t>
            </a:r>
            <a:r>
              <a:rPr b="0" dirty="0"/>
              <a:t> a </a:t>
            </a:r>
            <a:r>
              <a:rPr b="0" dirty="0" err="1"/>
              <a:t>condiciones</a:t>
            </a:r>
            <a:r>
              <a:rPr b="0" dirty="0"/>
              <a:t> </a:t>
            </a:r>
            <a:r>
              <a:rPr b="0" dirty="0" err="1"/>
              <a:t>médicas</a:t>
            </a:r>
            <a:r>
              <a:rPr b="0" dirty="0"/>
              <a:t> (</a:t>
            </a:r>
            <a:r>
              <a:rPr b="0" dirty="0" err="1"/>
              <a:t>ej</a:t>
            </a:r>
            <a:r>
              <a:rPr b="0" dirty="0"/>
              <a:t>. Parkinson)- </a:t>
            </a:r>
            <a:r>
              <a:rPr b="0" dirty="0" err="1"/>
              <a:t>gestos</a:t>
            </a:r>
            <a:r>
              <a:rPr b="0" dirty="0"/>
              <a:t> </a:t>
            </a:r>
            <a:r>
              <a:rPr b="0" dirty="0" err="1"/>
              <a:t>reducidos</a:t>
            </a:r>
            <a:r>
              <a:rPr b="0" dirty="0"/>
              <a:t>, que no </a:t>
            </a:r>
            <a:r>
              <a:rPr b="0" dirty="0" err="1"/>
              <a:t>permiten</a:t>
            </a:r>
            <a:r>
              <a:rPr b="0" dirty="0"/>
              <a:t> </a:t>
            </a:r>
            <a:r>
              <a:rPr b="0" dirty="0" err="1"/>
              <a:t>determinar</a:t>
            </a:r>
            <a:r>
              <a:rPr b="0" dirty="0"/>
              <a:t> </a:t>
            </a:r>
            <a:r>
              <a:rPr b="0" dirty="0" err="1"/>
              <a:t>sus</a:t>
            </a:r>
            <a:r>
              <a:rPr b="0" dirty="0"/>
              <a:t> </a:t>
            </a:r>
            <a:r>
              <a:rPr b="0" dirty="0" err="1"/>
              <a:t>emociones</a:t>
            </a:r>
            <a:r>
              <a:rPr b="0" dirty="0"/>
              <a:t>.</a:t>
            </a:r>
          </a:p>
          <a:p>
            <a:pPr marL="539999" indent="-359999">
              <a:spcBef>
                <a:spcPts val="1200"/>
              </a:spcBef>
              <a:buClr>
                <a:srgbClr val="8CADAE"/>
              </a:buClr>
              <a:buSzPct val="85000"/>
              <a:buChar char="o"/>
            </a:pPr>
            <a:r>
              <a:rPr dirty="0" err="1"/>
              <a:t>Información</a:t>
            </a:r>
            <a:r>
              <a:rPr dirty="0"/>
              <a:t> </a:t>
            </a:r>
            <a:r>
              <a:rPr dirty="0" err="1"/>
              <a:t>adicional</a:t>
            </a:r>
            <a:r>
              <a:rPr dirty="0"/>
              <a:t> (</a:t>
            </a:r>
            <a:r>
              <a:rPr dirty="0" err="1"/>
              <a:t>situación</a:t>
            </a:r>
            <a:r>
              <a:rPr dirty="0"/>
              <a:t>, </a:t>
            </a:r>
            <a:r>
              <a:rPr dirty="0" err="1"/>
              <a:t>conocimiento</a:t>
            </a:r>
            <a:r>
              <a:rPr dirty="0"/>
              <a:t> </a:t>
            </a:r>
            <a:r>
              <a:rPr dirty="0" err="1"/>
              <a:t>sobre</a:t>
            </a:r>
            <a:r>
              <a:rPr dirty="0"/>
              <a:t> la persona, </a:t>
            </a:r>
            <a:r>
              <a:rPr dirty="0" err="1"/>
              <a:t>indagación</a:t>
            </a:r>
            <a:r>
              <a:rPr dirty="0"/>
              <a:t> </a:t>
            </a:r>
            <a:r>
              <a:rPr dirty="0" err="1"/>
              <a:t>directa</a:t>
            </a:r>
            <a:r>
              <a:rPr dirty="0"/>
              <a:t>) </a:t>
            </a:r>
            <a:r>
              <a:rPr dirty="0" err="1"/>
              <a:t>debería</a:t>
            </a:r>
            <a:r>
              <a:rPr dirty="0"/>
              <a:t> </a:t>
            </a:r>
            <a:r>
              <a:rPr dirty="0" err="1"/>
              <a:t>tomarse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consideración</a:t>
            </a:r>
            <a:r>
              <a:rPr dirty="0"/>
              <a:t> antes de </a:t>
            </a:r>
            <a:r>
              <a:rPr dirty="0" err="1"/>
              <a:t>poder</a:t>
            </a:r>
            <a:r>
              <a:rPr dirty="0"/>
              <a:t> </a:t>
            </a:r>
            <a:r>
              <a:rPr dirty="0" err="1"/>
              <a:t>interpretar</a:t>
            </a:r>
            <a:r>
              <a:rPr dirty="0"/>
              <a:t>  de forma </a:t>
            </a:r>
            <a:r>
              <a:rPr dirty="0" err="1"/>
              <a:t>fiable</a:t>
            </a:r>
            <a:r>
              <a:rPr dirty="0"/>
              <a:t> </a:t>
            </a:r>
            <a:r>
              <a:rPr dirty="0" err="1"/>
              <a:t>gestos</a:t>
            </a:r>
            <a:r>
              <a:rPr dirty="0"/>
              <a:t> y </a:t>
            </a:r>
            <a:r>
              <a:rPr dirty="0" err="1"/>
              <a:t>expresiones</a:t>
            </a:r>
            <a:r>
              <a:rPr dirty="0"/>
              <a:t> </a:t>
            </a:r>
            <a:r>
              <a:rPr dirty="0" err="1"/>
              <a:t>faciales</a:t>
            </a:r>
            <a:r>
              <a:rPr dirty="0"/>
              <a:t>.</a:t>
            </a:r>
          </a:p>
          <a:p>
            <a:pPr marL="539999" indent="-359999">
              <a:spcBef>
                <a:spcPts val="1200"/>
              </a:spcBef>
              <a:buClr>
                <a:srgbClr val="8CADAE"/>
              </a:buClr>
              <a:buSzPct val="85000"/>
              <a:buChar char="o"/>
              <a:defRPr b="1"/>
            </a:pPr>
            <a:r>
              <a:rPr dirty="0" err="1"/>
              <a:t>Cuidado</a:t>
            </a:r>
            <a:r>
              <a:rPr dirty="0"/>
              <a:t>:</a:t>
            </a:r>
            <a:r>
              <a:rPr b="0" dirty="0"/>
              <a:t> </a:t>
            </a:r>
            <a:r>
              <a:rPr b="0" dirty="0" err="1"/>
              <a:t>Factores</a:t>
            </a:r>
            <a:r>
              <a:rPr b="0" dirty="0"/>
              <a:t> </a:t>
            </a:r>
            <a:r>
              <a:rPr b="0" dirty="0" err="1"/>
              <a:t>como</a:t>
            </a:r>
            <a:r>
              <a:rPr b="0" dirty="0"/>
              <a:t> el </a:t>
            </a:r>
            <a:r>
              <a:rPr b="0" dirty="0" err="1"/>
              <a:t>estrés</a:t>
            </a:r>
            <a:r>
              <a:rPr b="0" dirty="0"/>
              <a:t>, el alcohol y </a:t>
            </a:r>
            <a:r>
              <a:rPr b="0" dirty="0" err="1"/>
              <a:t>ciertas</a:t>
            </a:r>
            <a:r>
              <a:rPr b="0" dirty="0"/>
              <a:t> </a:t>
            </a:r>
            <a:r>
              <a:rPr b="0" dirty="0" err="1"/>
              <a:t>emociones</a:t>
            </a:r>
            <a:r>
              <a:rPr b="0" dirty="0"/>
              <a:t> (</a:t>
            </a:r>
            <a:r>
              <a:rPr b="0" dirty="0" err="1"/>
              <a:t>miedo</a:t>
            </a:r>
            <a:r>
              <a:rPr b="0" dirty="0"/>
              <a:t>, </a:t>
            </a:r>
            <a:r>
              <a:rPr b="0" dirty="0" err="1"/>
              <a:t>ira</a:t>
            </a:r>
            <a:r>
              <a:rPr b="0" dirty="0"/>
              <a:t>, </a:t>
            </a:r>
            <a:r>
              <a:rPr b="0" dirty="0" err="1"/>
              <a:t>tristeza</a:t>
            </a:r>
            <a:r>
              <a:rPr b="0" dirty="0"/>
              <a:t>) </a:t>
            </a:r>
            <a:r>
              <a:rPr b="0" dirty="0" err="1"/>
              <a:t>pueden</a:t>
            </a:r>
            <a:r>
              <a:rPr b="0" dirty="0"/>
              <a:t> </a:t>
            </a:r>
            <a:r>
              <a:rPr b="0" dirty="0" err="1"/>
              <a:t>tener</a:t>
            </a:r>
            <a:r>
              <a:rPr b="0" dirty="0"/>
              <a:t> un </a:t>
            </a:r>
            <a:r>
              <a:rPr b="0" dirty="0" err="1"/>
              <a:t>impacto</a:t>
            </a:r>
            <a:r>
              <a:rPr b="0" dirty="0"/>
              <a:t> </a:t>
            </a:r>
            <a:r>
              <a:rPr b="0" dirty="0" err="1"/>
              <a:t>en</a:t>
            </a:r>
            <a:r>
              <a:rPr b="0" dirty="0"/>
              <a:t> </a:t>
            </a:r>
            <a:r>
              <a:rPr b="0" dirty="0" err="1"/>
              <a:t>nuestra</a:t>
            </a:r>
            <a:r>
              <a:rPr b="0" dirty="0"/>
              <a:t> </a:t>
            </a:r>
            <a:r>
              <a:rPr b="0" dirty="0" err="1"/>
              <a:t>percepción</a:t>
            </a:r>
            <a:r>
              <a:rPr b="0" dirty="0"/>
              <a:t> y </a:t>
            </a:r>
            <a:r>
              <a:rPr b="0" dirty="0" err="1"/>
              <a:t>en</a:t>
            </a:r>
            <a:r>
              <a:rPr b="0" dirty="0"/>
              <a:t> </a:t>
            </a:r>
            <a:r>
              <a:rPr b="0" dirty="0" err="1"/>
              <a:t>consecuencia</a:t>
            </a:r>
            <a:r>
              <a:rPr b="0" dirty="0"/>
              <a:t> </a:t>
            </a:r>
            <a:r>
              <a:rPr b="0" dirty="0" err="1"/>
              <a:t>conducirnos</a:t>
            </a:r>
            <a:r>
              <a:rPr b="0" dirty="0"/>
              <a:t> a </a:t>
            </a:r>
            <a:r>
              <a:rPr b="0" dirty="0" err="1"/>
              <a:t>interpretaciones</a:t>
            </a:r>
            <a:r>
              <a:rPr b="0" dirty="0"/>
              <a:t> </a:t>
            </a:r>
            <a:r>
              <a:rPr b="0" dirty="0" err="1"/>
              <a:t>incorrectas</a:t>
            </a:r>
            <a:r>
              <a:rPr b="0" dirty="0"/>
              <a:t>.</a:t>
            </a:r>
          </a:p>
        </p:txBody>
      </p:sp>
      <p:sp>
        <p:nvSpPr>
          <p:cNvPr id="1085" name="Text Box 9"/>
          <p:cNvSpPr/>
          <p:nvPr/>
        </p:nvSpPr>
        <p:spPr>
          <a:xfrm>
            <a:off x="0" y="208384"/>
            <a:ext cx="9144000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r>
              <a:t>Primer resumen</a:t>
            </a:r>
          </a:p>
        </p:txBody>
      </p:sp>
      <p:sp>
        <p:nvSpPr>
          <p:cNvPr id="1086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7.24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Rectangle 3"/>
          <p:cNvSpPr/>
          <p:nvPr/>
        </p:nvSpPr>
        <p:spPr>
          <a:xfrm>
            <a:off x="0" y="-60008"/>
            <a:ext cx="9144000" cy="878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2000">
                <a:solidFill>
                  <a:srgbClr val="D16349"/>
                </a:solidFill>
              </a:defRPr>
            </a:pPr>
            <a:r>
              <a:rPr dirty="0" err="1"/>
              <a:t>Empatía</a:t>
            </a:r>
            <a:r>
              <a:rPr dirty="0"/>
              <a:t>/</a:t>
            </a:r>
            <a:r>
              <a:rPr dirty="0" err="1"/>
              <a:t>valoración</a:t>
            </a:r>
            <a:r>
              <a:rPr dirty="0"/>
              <a:t> de </a:t>
            </a:r>
            <a:r>
              <a:rPr dirty="0" err="1"/>
              <a:t>una</a:t>
            </a:r>
            <a:r>
              <a:rPr dirty="0"/>
              <a:t> persona</a:t>
            </a:r>
            <a:br>
              <a:rPr dirty="0"/>
            </a:br>
            <a:r>
              <a:rPr sz="1600" dirty="0" err="1"/>
              <a:t>Cuando</a:t>
            </a:r>
            <a:r>
              <a:rPr sz="1600" dirty="0"/>
              <a:t> </a:t>
            </a:r>
            <a:r>
              <a:rPr sz="1600" dirty="0" err="1"/>
              <a:t>te</a:t>
            </a:r>
            <a:r>
              <a:rPr sz="1600" dirty="0"/>
              <a:t> </a:t>
            </a:r>
            <a:r>
              <a:rPr sz="1600" dirty="0" err="1"/>
              <a:t>encuentras</a:t>
            </a:r>
            <a:r>
              <a:rPr sz="1600" dirty="0"/>
              <a:t> con </a:t>
            </a:r>
            <a:r>
              <a:rPr sz="1600" dirty="0" err="1"/>
              <a:t>una</a:t>
            </a:r>
            <a:r>
              <a:rPr sz="1600" dirty="0"/>
              <a:t> persona, ¿</a:t>
            </a:r>
            <a:r>
              <a:rPr sz="1600" dirty="0" err="1"/>
              <a:t>qué</a:t>
            </a:r>
            <a:r>
              <a:rPr sz="1600" dirty="0"/>
              <a:t> </a:t>
            </a:r>
            <a:r>
              <a:rPr sz="1600" dirty="0" err="1"/>
              <a:t>es</a:t>
            </a:r>
            <a:r>
              <a:rPr sz="1600" dirty="0"/>
              <a:t> lo primero que </a:t>
            </a:r>
            <a:r>
              <a:rPr sz="1600" dirty="0" err="1"/>
              <a:t>miras</a:t>
            </a:r>
            <a:r>
              <a:rPr sz="1600" dirty="0"/>
              <a:t>?</a:t>
            </a:r>
          </a:p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 sz="1600">
                <a:solidFill>
                  <a:srgbClr val="D16349"/>
                </a:solidFill>
              </a:defRPr>
            </a:pPr>
            <a:r>
              <a:rPr dirty="0"/>
              <a:t>¿</a:t>
            </a:r>
            <a:r>
              <a:rPr dirty="0" err="1"/>
              <a:t>Cómo</a:t>
            </a:r>
            <a:r>
              <a:rPr dirty="0"/>
              <a:t> de </a:t>
            </a:r>
            <a:r>
              <a:rPr dirty="0" err="1"/>
              <a:t>fiables</a:t>
            </a:r>
            <a:r>
              <a:rPr dirty="0"/>
              <a:t> son </a:t>
            </a:r>
            <a:r>
              <a:rPr dirty="0" err="1"/>
              <a:t>esas</a:t>
            </a:r>
            <a:r>
              <a:rPr dirty="0"/>
              <a:t> claves?</a:t>
            </a:r>
          </a:p>
        </p:txBody>
      </p:sp>
      <p:sp>
        <p:nvSpPr>
          <p:cNvPr id="1089" name="Text Box 8"/>
          <p:cNvSpPr/>
          <p:nvPr/>
        </p:nvSpPr>
        <p:spPr>
          <a:xfrm>
            <a:off x="-33337" y="6642099"/>
            <a:ext cx="1921234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800" i="1"/>
            </a:lvl1pPr>
          </a:lstStyle>
          <a:p>
            <a:r>
              <a:t>(“Neo-Hippy Chick” by garryknight)</a:t>
            </a:r>
          </a:p>
        </p:txBody>
      </p:sp>
      <p:pic>
        <p:nvPicPr>
          <p:cNvPr id="1090" name="Picture 20" descr="Picture 2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86088" y="1349375"/>
            <a:ext cx="3171826" cy="4762500"/>
          </a:xfrm>
          <a:prstGeom prst="rect">
            <a:avLst/>
          </a:prstGeom>
          <a:ln w="12700">
            <a:miter lim="400000"/>
          </a:ln>
        </p:spPr>
      </p:pic>
      <p:sp>
        <p:nvSpPr>
          <p:cNvPr id="1091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7.25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Text Box 8"/>
          <p:cNvSpPr/>
          <p:nvPr/>
        </p:nvSpPr>
        <p:spPr>
          <a:xfrm>
            <a:off x="3779837" y="6173787"/>
            <a:ext cx="3311526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000"/>
              </a:spcBef>
              <a:defRPr i="1"/>
            </a:lvl1pPr>
          </a:lstStyle>
          <a:p>
            <a:r>
              <a:t>¿otros?…</a:t>
            </a:r>
          </a:p>
        </p:txBody>
      </p:sp>
      <p:pic>
        <p:nvPicPr>
          <p:cNvPr id="1094" name="Picture 20" descr="Picture 2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87675" y="1349375"/>
            <a:ext cx="3171825" cy="4762500"/>
          </a:xfrm>
          <a:prstGeom prst="rect">
            <a:avLst/>
          </a:prstGeom>
          <a:ln w="12700">
            <a:miter lim="400000"/>
          </a:ln>
        </p:spPr>
      </p:pic>
      <p:sp>
        <p:nvSpPr>
          <p:cNvPr id="1095" name="Text Box 4"/>
          <p:cNvSpPr/>
          <p:nvPr/>
        </p:nvSpPr>
        <p:spPr>
          <a:xfrm>
            <a:off x="323850" y="5165725"/>
            <a:ext cx="2089150" cy="929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1000"/>
              </a:spcBef>
            </a:pPr>
            <a:r>
              <a:t>¿lenguaje corporal/</a:t>
            </a:r>
            <a:br/>
            <a:r>
              <a:t>postura?</a:t>
            </a:r>
          </a:p>
        </p:txBody>
      </p:sp>
      <p:sp>
        <p:nvSpPr>
          <p:cNvPr id="1096" name="Text Box 5"/>
          <p:cNvSpPr/>
          <p:nvPr/>
        </p:nvSpPr>
        <p:spPr>
          <a:xfrm>
            <a:off x="755650" y="2286000"/>
            <a:ext cx="2089150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000"/>
              </a:spcBef>
            </a:lvl1pPr>
          </a:lstStyle>
          <a:p>
            <a:r>
              <a:t>¿ojos?</a:t>
            </a:r>
          </a:p>
        </p:txBody>
      </p:sp>
      <p:sp>
        <p:nvSpPr>
          <p:cNvPr id="1097" name="Text Box 6"/>
          <p:cNvSpPr/>
          <p:nvPr/>
        </p:nvSpPr>
        <p:spPr>
          <a:xfrm>
            <a:off x="179387" y="3222625"/>
            <a:ext cx="1441451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1000"/>
              </a:spcBef>
            </a:lvl1pPr>
          </a:lstStyle>
          <a:p>
            <a:r>
              <a:t>¿lenguaje?</a:t>
            </a:r>
          </a:p>
        </p:txBody>
      </p:sp>
      <p:sp>
        <p:nvSpPr>
          <p:cNvPr id="1098" name="Text Box 7"/>
          <p:cNvSpPr/>
          <p:nvPr/>
        </p:nvSpPr>
        <p:spPr>
          <a:xfrm>
            <a:off x="6877050" y="5165725"/>
            <a:ext cx="2089150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1000"/>
              </a:spcBef>
            </a:lvl1pPr>
          </a:lstStyle>
          <a:p>
            <a:r>
              <a:t>¿ropa?</a:t>
            </a:r>
          </a:p>
        </p:txBody>
      </p:sp>
      <p:sp>
        <p:nvSpPr>
          <p:cNvPr id="1099" name="Line 9"/>
          <p:cNvSpPr/>
          <p:nvPr/>
        </p:nvSpPr>
        <p:spPr>
          <a:xfrm>
            <a:off x="755650" y="2214563"/>
            <a:ext cx="3384550" cy="1"/>
          </a:xfrm>
          <a:prstGeom prst="line">
            <a:avLst/>
          </a:prstGeom>
          <a:ln w="57150">
            <a:solidFill>
              <a:srgbClr val="8CADAE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00" name="Line 10"/>
          <p:cNvSpPr/>
          <p:nvPr/>
        </p:nvSpPr>
        <p:spPr>
          <a:xfrm flipH="1" flipV="1">
            <a:off x="5219700" y="3438524"/>
            <a:ext cx="3673475" cy="1"/>
          </a:xfrm>
          <a:prstGeom prst="line">
            <a:avLst/>
          </a:prstGeom>
          <a:ln w="57150">
            <a:solidFill>
              <a:srgbClr val="8CADAE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01" name="Line 11"/>
          <p:cNvSpPr/>
          <p:nvPr/>
        </p:nvSpPr>
        <p:spPr>
          <a:xfrm flipH="1" flipV="1">
            <a:off x="4859337" y="4086224"/>
            <a:ext cx="3889376" cy="1079502"/>
          </a:xfrm>
          <a:prstGeom prst="line">
            <a:avLst/>
          </a:prstGeom>
          <a:ln w="57150">
            <a:solidFill>
              <a:srgbClr val="8CADAE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02" name="Text Box 13"/>
          <p:cNvSpPr/>
          <p:nvPr/>
        </p:nvSpPr>
        <p:spPr>
          <a:xfrm>
            <a:off x="6886575" y="3465512"/>
            <a:ext cx="2089150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1000"/>
              </a:spcBef>
            </a:lvl1pPr>
          </a:lstStyle>
          <a:p>
            <a:r>
              <a:t>¿manos?</a:t>
            </a:r>
          </a:p>
        </p:txBody>
      </p:sp>
      <p:sp>
        <p:nvSpPr>
          <p:cNvPr id="1103" name="Line 14"/>
          <p:cNvSpPr/>
          <p:nvPr/>
        </p:nvSpPr>
        <p:spPr>
          <a:xfrm flipV="1">
            <a:off x="755649" y="4157662"/>
            <a:ext cx="2592389" cy="936626"/>
          </a:xfrm>
          <a:prstGeom prst="line">
            <a:avLst/>
          </a:prstGeom>
          <a:ln w="57150">
            <a:solidFill>
              <a:srgbClr val="8CADAE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04" name="Line 19"/>
          <p:cNvSpPr/>
          <p:nvPr/>
        </p:nvSpPr>
        <p:spPr>
          <a:xfrm flipV="1">
            <a:off x="722312" y="2530475"/>
            <a:ext cx="3382963" cy="647700"/>
          </a:xfrm>
          <a:prstGeom prst="line">
            <a:avLst/>
          </a:prstGeom>
          <a:ln w="57150">
            <a:solidFill>
              <a:srgbClr val="8CADAE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05" name="Line 21"/>
          <p:cNvSpPr/>
          <p:nvPr/>
        </p:nvSpPr>
        <p:spPr>
          <a:xfrm flipH="1" flipV="1">
            <a:off x="5435600" y="1925638"/>
            <a:ext cx="3455988" cy="1"/>
          </a:xfrm>
          <a:prstGeom prst="line">
            <a:avLst/>
          </a:prstGeom>
          <a:ln w="57150">
            <a:solidFill>
              <a:srgbClr val="8CADAE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06" name="Text Box 22"/>
          <p:cNvSpPr/>
          <p:nvPr/>
        </p:nvSpPr>
        <p:spPr>
          <a:xfrm>
            <a:off x="6877050" y="1998663"/>
            <a:ext cx="2089150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1000"/>
              </a:spcBef>
            </a:lvl1pPr>
          </a:lstStyle>
          <a:p>
            <a:r>
              <a:t>¿pelo/peinado?</a:t>
            </a:r>
          </a:p>
        </p:txBody>
      </p:sp>
      <p:sp>
        <p:nvSpPr>
          <p:cNvPr id="1107" name="Rectangle 23"/>
          <p:cNvSpPr/>
          <p:nvPr/>
        </p:nvSpPr>
        <p:spPr>
          <a:xfrm>
            <a:off x="8382000" y="0"/>
            <a:ext cx="765175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800"/>
              </a:spcBef>
              <a:defRPr sz="1400"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r>
              <a:t> 7.24</a:t>
            </a:r>
          </a:p>
        </p:txBody>
      </p:sp>
      <p:sp>
        <p:nvSpPr>
          <p:cNvPr id="1108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7.26</a:t>
            </a:r>
          </a:p>
        </p:txBody>
      </p:sp>
      <p:sp>
        <p:nvSpPr>
          <p:cNvPr id="1109" name="Rectangle 3"/>
          <p:cNvSpPr/>
          <p:nvPr/>
        </p:nvSpPr>
        <p:spPr>
          <a:xfrm>
            <a:off x="0" y="-60008"/>
            <a:ext cx="9144000" cy="878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2000">
                <a:solidFill>
                  <a:srgbClr val="D16349"/>
                </a:solidFill>
              </a:defRPr>
            </a:pPr>
            <a:r>
              <a:t>Empatía/valoración de una persona</a:t>
            </a:r>
            <a:br/>
            <a:r>
              <a:rPr sz="1600"/>
              <a:t>Cuando te encuentras con una persona, ¿qué es lo primero que miras?</a:t>
            </a:r>
          </a:p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 sz="1600">
                <a:solidFill>
                  <a:srgbClr val="D16349"/>
                </a:solidFill>
              </a:defRPr>
            </a:pPr>
            <a:r>
              <a:t>¿Cómo de fiables son esas claves?</a:t>
            </a:r>
          </a:p>
        </p:txBody>
      </p:sp>
      <p:sp>
        <p:nvSpPr>
          <p:cNvPr id="1110" name="Text Box 8"/>
          <p:cNvSpPr/>
          <p:nvPr/>
        </p:nvSpPr>
        <p:spPr>
          <a:xfrm>
            <a:off x="-33337" y="6642099"/>
            <a:ext cx="1921234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800" i="1"/>
            </a:lvl1pPr>
          </a:lstStyle>
          <a:p>
            <a:r>
              <a:t>(“Neo-Hippy Chick” by garryknight)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Rectangle 3"/>
          <p:cNvSpPr/>
          <p:nvPr/>
        </p:nvSpPr>
        <p:spPr>
          <a:xfrm>
            <a:off x="252413" y="1568450"/>
            <a:ext cx="6562726" cy="24929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539999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 err="1"/>
              <a:t>Conocimiento</a:t>
            </a:r>
            <a:r>
              <a:rPr dirty="0"/>
              <a:t> </a:t>
            </a:r>
            <a:r>
              <a:rPr dirty="0" err="1"/>
              <a:t>previo</a:t>
            </a:r>
            <a:r>
              <a:rPr dirty="0"/>
              <a:t> </a:t>
            </a:r>
            <a:r>
              <a:rPr dirty="0" err="1"/>
              <a:t>sobre</a:t>
            </a:r>
            <a:r>
              <a:rPr dirty="0"/>
              <a:t> la persona (</a:t>
            </a:r>
            <a:r>
              <a:rPr dirty="0" err="1"/>
              <a:t>rumores</a:t>
            </a:r>
            <a:r>
              <a:rPr dirty="0"/>
              <a:t>):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ejemplo</a:t>
            </a:r>
            <a:r>
              <a:rPr dirty="0"/>
              <a:t>, </a:t>
            </a:r>
            <a:r>
              <a:rPr dirty="0" err="1"/>
              <a:t>alguna</a:t>
            </a:r>
            <a:r>
              <a:rPr dirty="0"/>
              <a:t> </a:t>
            </a:r>
            <a:r>
              <a:rPr dirty="0" err="1"/>
              <a:t>observación</a:t>
            </a:r>
            <a:r>
              <a:rPr dirty="0"/>
              <a:t> de </a:t>
            </a:r>
            <a:r>
              <a:rPr dirty="0" err="1"/>
              <a:t>algún</a:t>
            </a:r>
            <a:r>
              <a:rPr dirty="0"/>
              <a:t> amigo.</a:t>
            </a:r>
          </a:p>
          <a:p>
            <a:pPr marL="539999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 err="1"/>
              <a:t>Conocimiento</a:t>
            </a:r>
            <a:r>
              <a:rPr dirty="0"/>
              <a:t> </a:t>
            </a:r>
            <a:r>
              <a:rPr dirty="0" err="1"/>
              <a:t>previo</a:t>
            </a:r>
            <a:r>
              <a:rPr dirty="0"/>
              <a:t> </a:t>
            </a:r>
            <a:r>
              <a:rPr dirty="0" err="1"/>
              <a:t>sobre</a:t>
            </a:r>
            <a:r>
              <a:rPr dirty="0"/>
              <a:t> personas </a:t>
            </a:r>
            <a:r>
              <a:rPr dirty="0" err="1"/>
              <a:t>similares</a:t>
            </a:r>
            <a:r>
              <a:rPr dirty="0"/>
              <a:t>/</a:t>
            </a:r>
            <a:r>
              <a:rPr dirty="0" err="1"/>
              <a:t>grupos</a:t>
            </a:r>
            <a:r>
              <a:rPr dirty="0"/>
              <a:t>: </a:t>
            </a:r>
            <a:r>
              <a:rPr dirty="0" err="1"/>
              <a:t>ej</a:t>
            </a:r>
            <a:r>
              <a:rPr dirty="0"/>
              <a:t>. hippy, </a:t>
            </a:r>
            <a:r>
              <a:rPr dirty="0" err="1"/>
              <a:t>rapero</a:t>
            </a:r>
            <a:endParaRPr dirty="0"/>
          </a:p>
          <a:p>
            <a:pPr marL="539999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/>
              <a:t>“</a:t>
            </a:r>
            <a:r>
              <a:rPr dirty="0" err="1"/>
              <a:t>presentimiento</a:t>
            </a:r>
            <a:r>
              <a:rPr dirty="0"/>
              <a:t>”/</a:t>
            </a:r>
            <a:r>
              <a:rPr dirty="0" err="1"/>
              <a:t>intuición</a:t>
            </a:r>
            <a:r>
              <a:rPr dirty="0"/>
              <a:t> </a:t>
            </a:r>
          </a:p>
          <a:p>
            <a:pPr marL="539999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 err="1"/>
              <a:t>Algo</a:t>
            </a:r>
            <a:r>
              <a:rPr dirty="0"/>
              <a:t> </a:t>
            </a:r>
            <a:r>
              <a:rPr dirty="0" err="1"/>
              <a:t>escrito</a:t>
            </a:r>
            <a:r>
              <a:rPr dirty="0"/>
              <a:t>: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ejemplo</a:t>
            </a:r>
            <a:r>
              <a:rPr dirty="0"/>
              <a:t>, e-mails o chats de internet </a:t>
            </a:r>
          </a:p>
        </p:txBody>
      </p:sp>
      <p:pic>
        <p:nvPicPr>
          <p:cNvPr id="1113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53250" y="1339850"/>
            <a:ext cx="1939925" cy="2914650"/>
          </a:xfrm>
          <a:prstGeom prst="rect">
            <a:avLst/>
          </a:prstGeom>
          <a:ln w="12700">
            <a:miter lim="400000"/>
          </a:ln>
        </p:spPr>
      </p:pic>
      <p:sp>
        <p:nvSpPr>
          <p:cNvPr id="1114" name="Rectangle 11"/>
          <p:cNvSpPr/>
          <p:nvPr/>
        </p:nvSpPr>
        <p:spPr>
          <a:xfrm>
            <a:off x="8382000" y="0"/>
            <a:ext cx="765175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800"/>
              </a:spcBef>
              <a:defRPr sz="1400"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r>
              <a:t> 7.25</a:t>
            </a:r>
          </a:p>
        </p:txBody>
      </p:sp>
      <p:sp>
        <p:nvSpPr>
          <p:cNvPr id="1115" name="Text Box 13"/>
          <p:cNvSpPr/>
          <p:nvPr/>
        </p:nvSpPr>
        <p:spPr>
          <a:xfrm>
            <a:off x="253588" y="4548194"/>
            <a:ext cx="8640000" cy="181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t>… ¡ninguna de estas claves (ej. lenguaje, intuición etc.) puede ser completamente fiable por sí misma!</a:t>
            </a:r>
          </a:p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endParaRPr/>
          </a:p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 i="1"/>
            </a:pPr>
            <a:r>
              <a:t>¡Uno debería considerar todos los aspectos posibles!</a:t>
            </a:r>
          </a:p>
          <a:p>
            <a:pPr>
              <a:spcBef>
                <a:spcPts val="400"/>
              </a:spcBef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t>Combinar la información puede ayudar a enjuiciar una situación compleja con mayor fiabilidad…</a:t>
            </a:r>
          </a:p>
        </p:txBody>
      </p:sp>
      <p:sp>
        <p:nvSpPr>
          <p:cNvPr id="1116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7.27</a:t>
            </a:r>
          </a:p>
        </p:txBody>
      </p:sp>
      <p:sp>
        <p:nvSpPr>
          <p:cNvPr id="1117" name="Rectangle 3"/>
          <p:cNvSpPr/>
          <p:nvPr/>
        </p:nvSpPr>
        <p:spPr>
          <a:xfrm>
            <a:off x="0" y="-60008"/>
            <a:ext cx="9144000" cy="878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2000">
                <a:solidFill>
                  <a:srgbClr val="D16349"/>
                </a:solidFill>
              </a:defRPr>
            </a:pPr>
            <a:r>
              <a:t>Empatía/valoración de una persona</a:t>
            </a:r>
            <a:br/>
            <a:r>
              <a:rPr sz="1600"/>
              <a:t>Cuando te encuentras con una persona, ¿qué es lo primero que miras?</a:t>
            </a:r>
          </a:p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 sz="1600">
                <a:solidFill>
                  <a:srgbClr val="D16349"/>
                </a:solidFill>
              </a:defRPr>
            </a:pPr>
            <a:r>
              <a:t>¿Cómo de fiables son esas claves?</a:t>
            </a:r>
          </a:p>
        </p:txBody>
      </p:sp>
      <p:sp>
        <p:nvSpPr>
          <p:cNvPr id="1118" name="Text Box 8"/>
          <p:cNvSpPr/>
          <p:nvPr/>
        </p:nvSpPr>
        <p:spPr>
          <a:xfrm>
            <a:off x="-33337" y="6642099"/>
            <a:ext cx="1921234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800" i="1"/>
            </a:lvl1pPr>
          </a:lstStyle>
          <a:p>
            <a:r>
              <a:t>(“Neo-Hippy Chick” by garryknight)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Text Box 2"/>
          <p:cNvSpPr/>
          <p:nvPr/>
        </p:nvSpPr>
        <p:spPr>
          <a:xfrm>
            <a:off x="0" y="197880"/>
            <a:ext cx="914400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t>Tarea 2</a:t>
            </a:r>
          </a:p>
        </p:txBody>
      </p:sp>
      <p:sp>
        <p:nvSpPr>
          <p:cNvPr id="1121" name="Text Box 3"/>
          <p:cNvSpPr/>
          <p:nvPr/>
        </p:nvSpPr>
        <p:spPr>
          <a:xfrm>
            <a:off x="254462" y="1339849"/>
            <a:ext cx="8638714" cy="316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58775" indent="-355600">
              <a:tabLst>
                <a:tab pos="355600" algn="l"/>
                <a:tab pos="800100" algn="l"/>
                <a:tab pos="1257300" algn="l"/>
                <a:tab pos="1701800" algn="l"/>
                <a:tab pos="2146300" algn="l"/>
                <a:tab pos="2603500" algn="l"/>
                <a:tab pos="3048000" algn="l"/>
                <a:tab pos="3505200" algn="l"/>
                <a:tab pos="3949700" algn="l"/>
                <a:tab pos="4394200" algn="l"/>
                <a:tab pos="4851400" algn="l"/>
                <a:tab pos="5295900" algn="l"/>
                <a:tab pos="5740400" algn="l"/>
                <a:tab pos="6197600" algn="l"/>
                <a:tab pos="6642100" algn="l"/>
                <a:tab pos="7099300" algn="l"/>
                <a:tab pos="7543800" algn="l"/>
                <a:tab pos="7988300" algn="l"/>
                <a:tab pos="8445500" algn="l"/>
                <a:tab pos="8890000" algn="l"/>
                <a:tab pos="9334500" algn="l"/>
              </a:tabLst>
            </a:pPr>
            <a:r>
              <a:rPr dirty="0" err="1"/>
              <a:t>En</a:t>
            </a:r>
            <a:r>
              <a:rPr dirty="0"/>
              <a:t> las </a:t>
            </a:r>
            <a:r>
              <a:rPr dirty="0" err="1"/>
              <a:t>siguientes</a:t>
            </a:r>
            <a:r>
              <a:rPr dirty="0"/>
              <a:t> </a:t>
            </a:r>
            <a:r>
              <a:rPr dirty="0" err="1"/>
              <a:t>páginas</a:t>
            </a:r>
            <a:r>
              <a:rPr dirty="0"/>
              <a:t> se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mostrarán</a:t>
            </a:r>
            <a:r>
              <a:rPr dirty="0"/>
              <a:t> </a:t>
            </a:r>
            <a:r>
              <a:rPr dirty="0" err="1"/>
              <a:t>unas</a:t>
            </a:r>
            <a:r>
              <a:rPr dirty="0"/>
              <a:t> </a:t>
            </a:r>
            <a:r>
              <a:rPr dirty="0" err="1"/>
              <a:t>viñetas</a:t>
            </a:r>
            <a:r>
              <a:rPr dirty="0"/>
              <a:t>.</a:t>
            </a:r>
          </a:p>
          <a:p>
            <a:pPr>
              <a:tabLst>
                <a:tab pos="0" algn="l"/>
                <a:tab pos="800100" algn="l"/>
                <a:tab pos="1257300" algn="l"/>
                <a:tab pos="1701800" algn="l"/>
                <a:tab pos="2146300" algn="l"/>
                <a:tab pos="2603500" algn="l"/>
                <a:tab pos="3048000" algn="l"/>
                <a:tab pos="3505200" algn="l"/>
                <a:tab pos="3949700" algn="l"/>
                <a:tab pos="4394200" algn="l"/>
                <a:tab pos="4851400" algn="l"/>
                <a:tab pos="5295900" algn="l"/>
                <a:tab pos="5740400" algn="l"/>
                <a:tab pos="6197600" algn="l"/>
                <a:tab pos="6642100" algn="l"/>
                <a:tab pos="7099300" algn="l"/>
                <a:tab pos="7543800" algn="l"/>
                <a:tab pos="7988300" algn="l"/>
                <a:tab pos="8445500" algn="l"/>
                <a:tab pos="8890000" algn="l"/>
                <a:tab pos="9334500" algn="l"/>
              </a:tabLst>
            </a:pPr>
            <a:r>
              <a:rPr dirty="0" err="1"/>
              <a:t>Considera</a:t>
            </a:r>
            <a:r>
              <a:rPr dirty="0"/>
              <a:t> </a:t>
            </a:r>
            <a:r>
              <a:rPr dirty="0" err="1"/>
              <a:t>qué</a:t>
            </a:r>
            <a:r>
              <a:rPr dirty="0"/>
              <a:t> </a:t>
            </a:r>
            <a:r>
              <a:rPr dirty="0" err="1"/>
              <a:t>pueden</a:t>
            </a:r>
            <a:r>
              <a:rPr dirty="0"/>
              <a:t> </a:t>
            </a:r>
            <a:r>
              <a:rPr dirty="0" err="1"/>
              <a:t>pensar</a:t>
            </a:r>
            <a:r>
              <a:rPr dirty="0"/>
              <a:t>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personajes</a:t>
            </a:r>
            <a:r>
              <a:rPr dirty="0"/>
              <a:t> de las </a:t>
            </a:r>
            <a:r>
              <a:rPr dirty="0" err="1"/>
              <a:t>historietas</a:t>
            </a:r>
            <a:r>
              <a:rPr dirty="0"/>
              <a:t>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unos</a:t>
            </a:r>
            <a:r>
              <a:rPr dirty="0"/>
              <a:t> de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otros</a:t>
            </a:r>
            <a:r>
              <a:rPr dirty="0"/>
              <a:t>. </a:t>
            </a:r>
          </a:p>
          <a:p>
            <a:pPr marL="358775" indent="-355600">
              <a:spcBef>
                <a:spcPts val="1100"/>
              </a:spcBef>
              <a:tabLst>
                <a:tab pos="355600" algn="l"/>
                <a:tab pos="800100" algn="l"/>
                <a:tab pos="1257300" algn="l"/>
                <a:tab pos="1701800" algn="l"/>
                <a:tab pos="2146300" algn="l"/>
                <a:tab pos="2603500" algn="l"/>
                <a:tab pos="3048000" algn="l"/>
                <a:tab pos="3505200" algn="l"/>
                <a:tab pos="3949700" algn="l"/>
                <a:tab pos="4394200" algn="l"/>
                <a:tab pos="4851400" algn="l"/>
                <a:tab pos="5295900" algn="l"/>
                <a:tab pos="5740400" algn="l"/>
                <a:tab pos="6197600" algn="l"/>
                <a:tab pos="6642100" algn="l"/>
                <a:tab pos="7099300" algn="l"/>
                <a:tab pos="7543800" algn="l"/>
                <a:tab pos="7988300" algn="l"/>
                <a:tab pos="8445500" algn="l"/>
                <a:tab pos="8890000" algn="l"/>
                <a:tab pos="9334500" algn="l"/>
              </a:tabLst>
            </a:pPr>
            <a:endParaRPr dirty="0"/>
          </a:p>
          <a:p>
            <a:pPr marL="358775" indent="-355600">
              <a:spcBef>
                <a:spcPts val="1100"/>
              </a:spcBef>
              <a:tabLst>
                <a:tab pos="355600" algn="l"/>
                <a:tab pos="800100" algn="l"/>
                <a:tab pos="1257300" algn="l"/>
                <a:tab pos="1701800" algn="l"/>
                <a:tab pos="2146300" algn="l"/>
                <a:tab pos="2603500" algn="l"/>
                <a:tab pos="3048000" algn="l"/>
                <a:tab pos="3505200" algn="l"/>
                <a:tab pos="3949700" algn="l"/>
                <a:tab pos="4394200" algn="l"/>
                <a:tab pos="4851400" algn="l"/>
                <a:tab pos="5295900" algn="l"/>
                <a:tab pos="5740400" algn="l"/>
                <a:tab pos="6197600" algn="l"/>
                <a:tab pos="6642100" algn="l"/>
                <a:tab pos="7099300" algn="l"/>
                <a:tab pos="7543800" algn="l"/>
                <a:tab pos="7988300" algn="l"/>
                <a:tab pos="8445500" algn="l"/>
                <a:tab pos="8890000" algn="l"/>
                <a:tab pos="9334500" algn="l"/>
              </a:tabLst>
              <a:defRPr b="1"/>
            </a:pPr>
            <a:r>
              <a:rPr dirty="0" err="1"/>
              <a:t>Importante</a:t>
            </a:r>
            <a:r>
              <a:rPr dirty="0"/>
              <a:t>:</a:t>
            </a:r>
            <a:r>
              <a:rPr b="0" dirty="0"/>
              <a:t> </a:t>
            </a:r>
          </a:p>
          <a:p>
            <a:pPr marL="539999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/>
              <a:t>Has de </a:t>
            </a:r>
            <a:r>
              <a:rPr dirty="0" err="1"/>
              <a:t>diferenciar</a:t>
            </a:r>
            <a:r>
              <a:rPr dirty="0"/>
              <a:t> entre </a:t>
            </a:r>
            <a:r>
              <a:rPr dirty="0" err="1"/>
              <a:t>información</a:t>
            </a:r>
            <a:r>
              <a:rPr dirty="0"/>
              <a:t> que </a:t>
            </a:r>
            <a:r>
              <a:rPr dirty="0" err="1"/>
              <a:t>tienes</a:t>
            </a:r>
            <a:r>
              <a:rPr dirty="0"/>
              <a:t> a </a:t>
            </a:r>
            <a:r>
              <a:rPr dirty="0" err="1"/>
              <a:t>tu</a:t>
            </a:r>
            <a:r>
              <a:rPr dirty="0"/>
              <a:t> </a:t>
            </a:r>
            <a:r>
              <a:rPr dirty="0" err="1"/>
              <a:t>disposición</a:t>
            </a:r>
            <a:r>
              <a:rPr dirty="0"/>
              <a:t> y la que </a:t>
            </a:r>
            <a:r>
              <a:rPr dirty="0" err="1"/>
              <a:t>tienen</a:t>
            </a:r>
            <a:r>
              <a:rPr dirty="0"/>
              <a:t>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personajes</a:t>
            </a:r>
            <a:r>
              <a:rPr dirty="0"/>
              <a:t> </a:t>
            </a:r>
            <a:r>
              <a:rPr dirty="0" err="1"/>
              <a:t>sobre</a:t>
            </a:r>
            <a:r>
              <a:rPr dirty="0"/>
              <a:t>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demás</a:t>
            </a:r>
            <a:r>
              <a:rPr lang="de-DE" dirty="0"/>
              <a:t>.</a:t>
            </a:r>
            <a:endParaRPr dirty="0"/>
          </a:p>
          <a:p>
            <a:pPr marL="539999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 err="1"/>
              <a:t>Considera</a:t>
            </a:r>
            <a:r>
              <a:rPr dirty="0"/>
              <a:t> </a:t>
            </a:r>
            <a:r>
              <a:rPr dirty="0" err="1"/>
              <a:t>qué</a:t>
            </a:r>
            <a:r>
              <a:rPr dirty="0"/>
              <a:t> </a:t>
            </a:r>
            <a:r>
              <a:rPr dirty="0" err="1"/>
              <a:t>información</a:t>
            </a:r>
            <a:r>
              <a:rPr dirty="0"/>
              <a:t> </a:t>
            </a:r>
            <a:r>
              <a:rPr dirty="0" err="1"/>
              <a:t>adicional</a:t>
            </a:r>
            <a:r>
              <a:rPr dirty="0"/>
              <a:t> </a:t>
            </a:r>
            <a:r>
              <a:rPr dirty="0" err="1"/>
              <a:t>es</a:t>
            </a:r>
            <a:r>
              <a:rPr dirty="0"/>
              <a:t> </a:t>
            </a:r>
            <a:r>
              <a:rPr dirty="0" err="1"/>
              <a:t>necesaria</a:t>
            </a:r>
            <a:r>
              <a:rPr dirty="0"/>
              <a:t> para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respuesta</a:t>
            </a:r>
            <a:r>
              <a:rPr dirty="0"/>
              <a:t> </a:t>
            </a:r>
            <a:r>
              <a:rPr dirty="0" err="1"/>
              <a:t>definitiva</a:t>
            </a:r>
            <a:r>
              <a:rPr dirty="0"/>
              <a:t>.</a:t>
            </a:r>
          </a:p>
        </p:txBody>
      </p:sp>
      <p:sp>
        <p:nvSpPr>
          <p:cNvPr id="1122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7.28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Rectangle 2"/>
          <p:cNvSpPr/>
          <p:nvPr/>
        </p:nvSpPr>
        <p:spPr>
          <a:xfrm>
            <a:off x="0" y="6092825"/>
            <a:ext cx="9144000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0"/>
              </a:spcBef>
            </a:lvl1pPr>
          </a:lstStyle>
          <a:p>
            <a:r>
              <a:t>¿Qué podría estar pensando el señor que pasea al perro?</a:t>
            </a:r>
          </a:p>
        </p:txBody>
      </p:sp>
      <p:sp>
        <p:nvSpPr>
          <p:cNvPr id="1125" name="Rectangle 4"/>
          <p:cNvSpPr/>
          <p:nvPr/>
        </p:nvSpPr>
        <p:spPr>
          <a:xfrm>
            <a:off x="8675688" y="0"/>
            <a:ext cx="468313" cy="6524625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sp>
        <p:nvSpPr>
          <p:cNvPr id="1126" name="Rectangle 5"/>
          <p:cNvSpPr/>
          <p:nvPr/>
        </p:nvSpPr>
        <p:spPr>
          <a:xfrm>
            <a:off x="0" y="0"/>
            <a:ext cx="482600" cy="6524625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pic>
        <p:nvPicPr>
          <p:cNvPr id="1127" name="Picture 22" descr="Picture 2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9900" y="333375"/>
            <a:ext cx="8204200" cy="5702300"/>
          </a:xfrm>
          <a:prstGeom prst="rect">
            <a:avLst/>
          </a:prstGeom>
          <a:ln w="12700">
            <a:miter lim="400000"/>
          </a:ln>
        </p:spPr>
      </p:pic>
      <p:sp>
        <p:nvSpPr>
          <p:cNvPr id="1128" name="Rectangle 24"/>
          <p:cNvSpPr/>
          <p:nvPr/>
        </p:nvSpPr>
        <p:spPr>
          <a:xfrm>
            <a:off x="468312" y="-1"/>
            <a:ext cx="8207376" cy="404815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sp>
        <p:nvSpPr>
          <p:cNvPr id="1129" name="Text Box 10"/>
          <p:cNvSpPr/>
          <p:nvPr/>
        </p:nvSpPr>
        <p:spPr>
          <a:xfrm>
            <a:off x="-38189" y="6672263"/>
            <a:ext cx="2124075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400"/>
              </a:spcBef>
              <a:defRPr sz="800" i="1"/>
            </a:lvl1pPr>
          </a:lstStyle>
          <a:p>
            <a:r>
              <a:rPr dirty="0"/>
              <a:t>(picture story by Marina Ruiz)</a:t>
            </a:r>
          </a:p>
        </p:txBody>
      </p:sp>
      <p:sp>
        <p:nvSpPr>
          <p:cNvPr id="1130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7.29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Rectangle 2"/>
          <p:cNvSpPr/>
          <p:nvPr/>
        </p:nvSpPr>
        <p:spPr>
          <a:xfrm>
            <a:off x="0" y="197880"/>
            <a:ext cx="914400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t>¿Qué podría estar pensando el señor que pasea al perro?</a:t>
            </a:r>
          </a:p>
        </p:txBody>
      </p:sp>
      <p:sp>
        <p:nvSpPr>
          <p:cNvPr id="1133" name="Text Box 4"/>
          <p:cNvSpPr/>
          <p:nvPr/>
        </p:nvSpPr>
        <p:spPr>
          <a:xfrm>
            <a:off x="252413" y="4117975"/>
            <a:ext cx="8640000" cy="20551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1100"/>
              </a:spcBef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t>Parece (aunque no es cierto): ¡Que el señor del sombrero es un ladrón!</a:t>
            </a:r>
          </a:p>
          <a:p>
            <a:pPr>
              <a:spcBef>
                <a:spcPts val="1100"/>
              </a:spcBef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 b="1" u="sng"/>
            </a:pPr>
            <a:r>
              <a:t>No lo parece– pero es correcto</a:t>
            </a:r>
            <a:r>
              <a:rPr u="none"/>
              <a:t>:</a:t>
            </a:r>
            <a:r>
              <a:rPr u="none"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b="0" u="none"/>
              <a:t>El señor olvidó las llaves dentro de la casa y entra por la ventana abierta con la intención de coger las llaves.</a:t>
            </a:r>
          </a:p>
          <a:p>
            <a:pPr>
              <a:spcBef>
                <a:spcPts val="1100"/>
              </a:spcBef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t>Asunción adicional: No está claro si el señor que pasea al perro conoce al hombre- si no es el caso, probablemente pensará que el hombre está irrumpiendo en la casa.</a:t>
            </a:r>
          </a:p>
        </p:txBody>
      </p:sp>
      <p:pic>
        <p:nvPicPr>
          <p:cNvPr id="1134" name="Picture 22" descr="Picture 2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47925" y="1095375"/>
            <a:ext cx="4248150" cy="2952750"/>
          </a:xfrm>
          <a:prstGeom prst="rect">
            <a:avLst/>
          </a:prstGeom>
          <a:ln w="12700">
            <a:miter lim="400000"/>
          </a:ln>
        </p:spPr>
      </p:pic>
      <p:sp>
        <p:nvSpPr>
          <p:cNvPr id="1135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7.30</a:t>
            </a:r>
          </a:p>
        </p:txBody>
      </p:sp>
      <p:sp>
        <p:nvSpPr>
          <p:cNvPr id="1136" name="Text Box 10"/>
          <p:cNvSpPr/>
          <p:nvPr/>
        </p:nvSpPr>
        <p:spPr>
          <a:xfrm>
            <a:off x="-38189" y="6672263"/>
            <a:ext cx="2124075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400"/>
              </a:spcBef>
              <a:defRPr sz="800" i="1"/>
            </a:lvl1pPr>
          </a:lstStyle>
          <a:p>
            <a:r>
              <a:rPr dirty="0"/>
              <a:t>(picture story by Marina Ruiz)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Text Box 8"/>
          <p:cNvSpPr/>
          <p:nvPr/>
        </p:nvSpPr>
        <p:spPr>
          <a:xfrm>
            <a:off x="-36602" y="6689725"/>
            <a:ext cx="2051051" cy="218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400"/>
              </a:spcBef>
              <a:defRPr sz="800" i="1"/>
            </a:lvl1pPr>
          </a:lstStyle>
          <a:p>
            <a:r>
              <a:rPr dirty="0"/>
              <a:t>(“Marionette Show” by Sister72)</a:t>
            </a:r>
          </a:p>
        </p:txBody>
      </p:sp>
      <p:pic>
        <p:nvPicPr>
          <p:cNvPr id="1141" name="Picture 9" descr="Picture 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29782" y="1204912"/>
            <a:ext cx="2484437" cy="2168526"/>
          </a:xfrm>
          <a:prstGeom prst="rect">
            <a:avLst/>
          </a:prstGeom>
          <a:ln w="12700">
            <a:miter lim="400000"/>
          </a:ln>
        </p:spPr>
      </p:pic>
      <p:sp>
        <p:nvSpPr>
          <p:cNvPr id="1142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7.31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52000" y="3562460"/>
            <a:ext cx="8640000" cy="307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+mn-lt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+mn-lt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+mn-lt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5pPr>
            <a:lvl6pPr marL="1828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2286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743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3200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180000" lvl="0" indent="0" eaLnBrk="1" hangingPunct="1">
              <a:spcBef>
                <a:spcPts val="1200"/>
              </a:spcBef>
              <a:buClr>
                <a:srgbClr val="D16349"/>
              </a:buClr>
            </a:pPr>
            <a:r>
              <a:rPr kumimoji="0" lang="en-US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No </a:t>
            </a:r>
            <a:r>
              <a:rPr kumimoji="0" lang="en-US" altLang="de-D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todas</a:t>
            </a:r>
            <a:r>
              <a:rPr kumimoji="0" lang="en-US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las personas </a:t>
            </a:r>
            <a:r>
              <a:rPr kumimoji="0" lang="en-US" altLang="de-D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tienen</a:t>
            </a:r>
            <a:r>
              <a:rPr kumimoji="0" lang="en-US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el </a:t>
            </a:r>
            <a:r>
              <a:rPr kumimoji="0" lang="en-US" altLang="de-D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mismo</a:t>
            </a:r>
            <a:r>
              <a:rPr kumimoji="0" lang="en-US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en-US" altLang="de-D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nivel</a:t>
            </a:r>
            <a:r>
              <a:rPr kumimoji="0" lang="en-US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en-US" altLang="de-D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conocimiento</a:t>
            </a:r>
            <a:r>
              <a:rPr kumimoji="0" lang="en-US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o</a:t>
            </a:r>
            <a:r>
              <a:rPr kumimoji="0" lang="en-US" altLang="de-DE" sz="18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en-US" altLang="de-DE" sz="18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sienten</a:t>
            </a:r>
            <a:r>
              <a:rPr kumimoji="0" lang="en-US" altLang="de-DE" sz="18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de la </a:t>
            </a:r>
            <a:r>
              <a:rPr kumimoji="0" lang="en-US" altLang="de-DE" sz="18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misma</a:t>
            </a:r>
            <a:r>
              <a:rPr kumimoji="0" lang="en-US" altLang="de-DE" sz="18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en-US" altLang="de-DE" sz="18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manera</a:t>
            </a:r>
            <a:r>
              <a:rPr kumimoji="0" lang="en-US" altLang="de-DE" sz="18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. </a:t>
            </a:r>
            <a:r>
              <a:rPr lang="de-DE" dirty="0"/>
              <a:t>¡</a:t>
            </a:r>
            <a:r>
              <a:rPr kumimoji="0" lang="en-US" altLang="de-DE" sz="18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Esto</a:t>
            </a:r>
            <a:r>
              <a:rPr kumimoji="0" lang="en-US" altLang="de-DE" sz="18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en-US" altLang="de-DE" sz="18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puede</a:t>
            </a:r>
            <a:r>
              <a:rPr kumimoji="0" lang="en-US" altLang="de-DE" sz="18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conducer a </a:t>
            </a:r>
            <a:r>
              <a:rPr kumimoji="0" lang="en-US" altLang="de-DE" sz="18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malentendidos</a:t>
            </a:r>
            <a:r>
              <a:rPr kumimoji="0" lang="en-US" altLang="de-DE" sz="18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y a </a:t>
            </a:r>
            <a:r>
              <a:rPr kumimoji="0" lang="en-US" altLang="de-DE" sz="18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conflictos</a:t>
            </a:r>
            <a:r>
              <a:rPr kumimoji="0" lang="en-US" altLang="de-DE" sz="18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!</a:t>
            </a:r>
            <a:endParaRPr kumimoji="0" lang="en-US" altLang="de-DE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80000" marR="0" lvl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itchFamily="18" charset="2"/>
              <a:buNone/>
              <a:tabLst/>
              <a:defRPr/>
            </a:pPr>
            <a:r>
              <a:rPr kumimoji="0" lang="en-US" altLang="de-D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Por</a:t>
            </a:r>
            <a:r>
              <a:rPr kumimoji="0" lang="en-US" altLang="de-DE" sz="18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en-US" altLang="de-DE" sz="18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ello</a:t>
            </a:r>
            <a:r>
              <a:rPr kumimoji="0" lang="en-US" altLang="de-DE" sz="18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en-US" altLang="de-DE" sz="18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es</a:t>
            </a:r>
            <a:r>
              <a:rPr kumimoji="0" lang="en-US" altLang="de-DE" sz="18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en-US" altLang="de-DE" sz="18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importante</a:t>
            </a:r>
            <a:r>
              <a:rPr kumimoji="0" lang="en-US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:</a:t>
            </a:r>
          </a:p>
          <a:p>
            <a:pPr marL="540000" marR="0" lvl="0" indent="-3600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8CADAE"/>
              </a:buClr>
              <a:buSzPct val="85000"/>
              <a:buFontTx/>
              <a:buChar char="o"/>
              <a:tabLst>
                <a:tab pos="358775" algn="l"/>
              </a:tabLst>
              <a:defRPr/>
            </a:pPr>
            <a:r>
              <a:rPr lang="en-US" altLang="de-DE" kern="1200" dirty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a</a:t>
            </a:r>
            <a:r>
              <a:rPr kumimoji="0" lang="en-US" alt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Times New Roman" pitchFamily="18" charset="0"/>
              </a:rPr>
              <a:t>sumi</a:t>
            </a:r>
            <a:r>
              <a:rPr lang="en-US" altLang="de-DE" kern="1200" dirty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r la </a:t>
            </a:r>
            <a:r>
              <a:rPr lang="en-US" altLang="de-DE" kern="1200" dirty="0" err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perspectiva</a:t>
            </a:r>
            <a:r>
              <a:rPr lang="en-US" altLang="de-DE" kern="1200" dirty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 de </a:t>
            </a:r>
            <a:r>
              <a:rPr lang="en-US" altLang="de-DE" kern="1200" dirty="0" err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otros</a:t>
            </a:r>
            <a:r>
              <a:rPr lang="en-US" altLang="de-DE" kern="1200" dirty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 a la </a:t>
            </a:r>
            <a:r>
              <a:rPr lang="en-US" altLang="de-DE" kern="1200" dirty="0" err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horade</a:t>
            </a:r>
            <a:r>
              <a:rPr lang="en-US" altLang="de-DE" kern="1200" dirty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en-US" altLang="de-DE" kern="1200" dirty="0" err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intentar</a:t>
            </a:r>
            <a:r>
              <a:rPr lang="en-US" altLang="de-DE" kern="1200" dirty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en-US" altLang="de-DE" kern="1200" dirty="0" err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entender</a:t>
            </a:r>
            <a:r>
              <a:rPr lang="en-US" altLang="de-DE" kern="1200" dirty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en-US" altLang="de-DE" kern="1200" dirty="0" err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por</a:t>
            </a:r>
            <a:r>
              <a:rPr lang="en-US" altLang="de-DE" kern="1200" dirty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en-US" altLang="de-DE" kern="1200" dirty="0" err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qué</a:t>
            </a:r>
            <a:r>
              <a:rPr lang="en-US" altLang="de-DE" kern="1200" dirty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en-US" altLang="de-DE" kern="1200" dirty="0" err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actúan</a:t>
            </a:r>
            <a:r>
              <a:rPr lang="en-US" altLang="de-DE" kern="1200" dirty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 de </a:t>
            </a:r>
            <a:r>
              <a:rPr lang="en-US" altLang="de-DE" kern="1200" dirty="0" err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una</a:t>
            </a:r>
            <a:r>
              <a:rPr lang="en-US" altLang="de-DE" kern="1200" dirty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 forma </a:t>
            </a:r>
            <a:r>
              <a:rPr lang="en-US" altLang="de-DE" kern="1200" dirty="0" err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determinada</a:t>
            </a:r>
            <a:r>
              <a:rPr lang="en-US" altLang="de-DE" kern="1200" dirty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.</a:t>
            </a:r>
            <a:endParaRPr kumimoji="0" lang="en-US" altLang="de-DE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Times New Roman" pitchFamily="18" charset="0"/>
            </a:endParaRPr>
          </a:p>
          <a:p>
            <a:pPr marL="540000" marR="0" lvl="0" indent="-3600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8CADAE"/>
              </a:buClr>
              <a:buSzPct val="85000"/>
              <a:buFontTx/>
              <a:buChar char="o"/>
              <a:tabLst>
                <a:tab pos="358775" algn="l"/>
              </a:tabLst>
              <a:defRPr/>
            </a:pPr>
            <a:r>
              <a:rPr kumimoji="0" lang="en-US" alt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Times New Roman" pitchFamily="18" charset="0"/>
              </a:rPr>
              <a:t>comunicarse</a:t>
            </a:r>
            <a:r>
              <a:rPr kumimoji="0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Times New Roman" pitchFamily="18" charset="0"/>
              </a:rPr>
              <a:t> para que las </a:t>
            </a:r>
            <a:r>
              <a:rPr kumimoji="0" lang="en-US" alt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Times New Roman" pitchFamily="18" charset="0"/>
              </a:rPr>
              <a:t>razones</a:t>
            </a:r>
            <a:r>
              <a:rPr kumimoji="0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Times New Roman" pitchFamily="18" charset="0"/>
              </a:rPr>
              <a:t> de </a:t>
            </a:r>
            <a:r>
              <a:rPr kumimoji="0" lang="en-US" alt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Times New Roman" pitchFamily="18" charset="0"/>
              </a:rPr>
              <a:t>nuestros</a:t>
            </a:r>
            <a:r>
              <a:rPr kumimoji="0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alt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Times New Roman" pitchFamily="18" charset="0"/>
              </a:rPr>
              <a:t>compartamientos</a:t>
            </a:r>
            <a:r>
              <a:rPr kumimoji="0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alt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Times New Roman" pitchFamily="18" charset="0"/>
              </a:rPr>
              <a:t>sean</a:t>
            </a:r>
            <a:r>
              <a:rPr kumimoji="0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alt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Times New Roman" pitchFamily="18" charset="0"/>
              </a:rPr>
              <a:t>comprensibles</a:t>
            </a:r>
            <a:r>
              <a:rPr kumimoji="0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Times New Roman" pitchFamily="18" charset="0"/>
              </a:rPr>
              <a:t> para</a:t>
            </a:r>
            <a:r>
              <a:rPr kumimoji="0" lang="en-US" altLang="de-DE" sz="18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altLang="de-DE" sz="18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Times New Roman" pitchFamily="18" charset="0"/>
              </a:rPr>
              <a:t>los</a:t>
            </a:r>
            <a:r>
              <a:rPr kumimoji="0" lang="en-US" altLang="de-DE" sz="18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altLang="de-DE" sz="18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Times New Roman" pitchFamily="18" charset="0"/>
              </a:rPr>
              <a:t>demás</a:t>
            </a:r>
            <a:r>
              <a:rPr kumimoji="0" lang="en-US" altLang="de-DE" sz="18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Times New Roman" pitchFamily="18" charset="0"/>
              </a:rPr>
              <a:t>.</a:t>
            </a:r>
            <a:endParaRPr kumimoji="0" lang="en-US" altLang="de-DE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Times New Roman" pitchFamily="18" charset="0"/>
            </a:endParaRPr>
          </a:p>
          <a:p>
            <a:pPr marL="360000" marR="0" lvl="0" indent="-36195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itchFamily="18" charset="2"/>
              <a:buNone/>
              <a:tabLst/>
              <a:defRPr/>
            </a:pPr>
            <a:endParaRPr kumimoji="0" lang="en-US" altLang="de-DE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60000" marR="0" lvl="0" indent="-36195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itchFamily="18" charset="2"/>
              <a:buNone/>
              <a:tabLst/>
              <a:defRPr/>
            </a:pPr>
            <a:endParaRPr kumimoji="0" lang="en-US" altLang="de-DE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60000" marR="0" lvl="0" indent="-36195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itchFamily="18" charset="2"/>
              <a:buNone/>
              <a:tabLst/>
              <a:defRPr/>
            </a:pPr>
            <a:endParaRPr kumimoji="0" lang="en-US" altLang="de-DE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60000" marR="0" lvl="0" indent="-36195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itchFamily="18" charset="2"/>
              <a:buNone/>
              <a:tabLst/>
              <a:defRPr/>
            </a:pPr>
            <a:endParaRPr kumimoji="0" lang="en-US" altLang="de-DE" sz="5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60000" marR="0" lvl="0" indent="-36195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D16349"/>
              </a:buClr>
              <a:buSzPct val="85000"/>
              <a:buFont typeface="Wingdings 2" pitchFamily="18" charset="2"/>
              <a:buNone/>
              <a:tabLst/>
              <a:defRPr/>
            </a:pPr>
            <a:r>
              <a:rPr kumimoji="0" lang="en-US" altLang="de-DE" sz="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	</a:t>
            </a:r>
          </a:p>
        </p:txBody>
      </p:sp>
      <p:sp>
        <p:nvSpPr>
          <p:cNvPr id="9" name="Rectangle 2"/>
          <p:cNvSpPr/>
          <p:nvPr/>
        </p:nvSpPr>
        <p:spPr>
          <a:xfrm>
            <a:off x="0" y="198241"/>
            <a:ext cx="914400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rPr dirty="0" err="1"/>
              <a:t>Cambio</a:t>
            </a:r>
            <a:r>
              <a:rPr dirty="0"/>
              <a:t> de </a:t>
            </a:r>
            <a:r>
              <a:rPr dirty="0" err="1"/>
              <a:t>perspectiva</a:t>
            </a:r>
            <a:endParaRPr dirty="0"/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Rectangle 3"/>
          <p:cNvSpPr>
            <a:spLocks noGrp="1"/>
          </p:cNvSpPr>
          <p:nvPr>
            <p:ph type="body" idx="4294967295"/>
          </p:nvPr>
        </p:nvSpPr>
        <p:spPr>
          <a:xfrm>
            <a:off x="252000" y="1976438"/>
            <a:ext cx="8640000" cy="2905126"/>
          </a:xfrm>
          <a:prstGeom prst="rect">
            <a:avLst/>
          </a:prstGeom>
          <a:ln w="9525">
            <a:solidFill>
              <a:srgbClr val="000000"/>
            </a:solidFill>
            <a:miter lim="800000"/>
          </a:ln>
        </p:spPr>
        <p:txBody>
          <a:bodyPr>
            <a:normAutofit/>
          </a:bodyPr>
          <a:lstStyle/>
          <a:p>
            <a:pPr marL="259079" indent="-256031" defTabSz="877823">
              <a:spcBef>
                <a:spcPts val="300"/>
              </a:spcBef>
              <a:buClrTx/>
              <a:buSzTx/>
              <a:buNone/>
              <a:tabLst>
                <a:tab pos="254000" algn="l"/>
                <a:tab pos="863600" algn="l"/>
                <a:tab pos="1739900" algn="l"/>
                <a:tab pos="2616200" algn="l"/>
                <a:tab pos="3492500" algn="l"/>
                <a:tab pos="4368800" algn="l"/>
                <a:tab pos="5245100" algn="l"/>
                <a:tab pos="6121400" algn="l"/>
                <a:tab pos="6997700" algn="l"/>
                <a:tab pos="7886700" algn="l"/>
                <a:tab pos="8763000" algn="l"/>
                <a:tab pos="9639300" algn="l"/>
                <a:tab pos="9906000" algn="l"/>
                <a:tab pos="10337800" algn="l"/>
              </a:tabLst>
              <a:defRPr sz="1727" b="1"/>
            </a:pPr>
            <a:r>
              <a:t>	Imagine la siguiente situación:</a:t>
            </a:r>
          </a:p>
          <a:p>
            <a:pPr marL="259079" indent="-256031" defTabSz="877823">
              <a:spcBef>
                <a:spcPts val="300"/>
              </a:spcBef>
              <a:buClrTx/>
              <a:buSzTx/>
              <a:buNone/>
              <a:tabLst>
                <a:tab pos="254000" algn="l"/>
                <a:tab pos="863600" algn="l"/>
                <a:tab pos="1739900" algn="l"/>
                <a:tab pos="2616200" algn="l"/>
                <a:tab pos="3492500" algn="l"/>
                <a:tab pos="4368800" algn="l"/>
                <a:tab pos="5245100" algn="l"/>
                <a:tab pos="6121400" algn="l"/>
                <a:tab pos="6997700" algn="l"/>
                <a:tab pos="7886700" algn="l"/>
                <a:tab pos="8763000" algn="l"/>
                <a:tab pos="9639300" algn="l"/>
                <a:tab pos="9906000" algn="l"/>
                <a:tab pos="10337800" algn="l"/>
              </a:tabLst>
              <a:defRPr sz="1727" b="1"/>
            </a:pPr>
            <a:endParaRPr/>
          </a:p>
          <a:p>
            <a:pPr marL="259079" indent="-256031" defTabSz="877823">
              <a:spcBef>
                <a:spcPts val="300"/>
              </a:spcBef>
              <a:buClrTx/>
              <a:buSzTx/>
              <a:buNone/>
              <a:tabLst>
                <a:tab pos="254000" algn="l"/>
                <a:tab pos="863600" algn="l"/>
                <a:tab pos="1739900" algn="l"/>
                <a:tab pos="2616200" algn="l"/>
                <a:tab pos="3492500" algn="l"/>
                <a:tab pos="4368800" algn="l"/>
                <a:tab pos="5245100" algn="l"/>
                <a:tab pos="6121400" algn="l"/>
                <a:tab pos="6997700" algn="l"/>
                <a:tab pos="7886700" algn="l"/>
                <a:tab pos="8763000" algn="l"/>
                <a:tab pos="9639300" algn="l"/>
                <a:tab pos="9906000" algn="l"/>
                <a:tab pos="10337800" algn="l"/>
              </a:tabLst>
              <a:defRPr sz="1727"/>
            </a:pPr>
            <a:r>
              <a:t>	Está cansado y de camino a casa de vuelta del trabajo. Para en el supermercado para hacer unas compras de última hora y está lleno. Lleva todo los víveres en su carro y espera en la cola. Justo delante suyo, un señor mayor lleva sus compras a la caja, de forma lenta y vacilante. Cuando el cajero le dice el precio de la compra, el señor busca entre sus bolsillos por un largo tiempo y no encuentra su billetera. Durante la búsqueda, accidentalmente tira una botella de aceite de la cinta. La botella cae al suelo y se rompe.</a:t>
            </a:r>
          </a:p>
        </p:txBody>
      </p:sp>
      <p:grpSp>
        <p:nvGrpSpPr>
          <p:cNvPr id="1148" name="Group 15"/>
          <p:cNvGrpSpPr/>
          <p:nvPr/>
        </p:nvGrpSpPr>
        <p:grpSpPr>
          <a:xfrm>
            <a:off x="-1" y="6126307"/>
            <a:ext cx="2694882" cy="624540"/>
            <a:chOff x="0" y="0"/>
            <a:chExt cx="2694880" cy="624539"/>
          </a:xfrm>
        </p:grpSpPr>
        <p:sp>
          <p:nvSpPr>
            <p:cNvPr id="1145" name="Rectangle 69"/>
            <p:cNvSpPr/>
            <p:nvPr/>
          </p:nvSpPr>
          <p:spPr>
            <a:xfrm>
              <a:off x="0" y="0"/>
              <a:ext cx="2239639" cy="546654"/>
            </a:xfrm>
            <a:prstGeom prst="rect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1146" name="Picture 70" descr="Picture 70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7646" y="71302"/>
              <a:ext cx="387596" cy="4003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47" name="Text Box 71"/>
            <p:cNvSpPr/>
            <p:nvPr/>
          </p:nvSpPr>
          <p:spPr>
            <a:xfrm>
              <a:off x="292524" y="51191"/>
              <a:ext cx="2402357" cy="5733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400"/>
              </a:pPr>
              <a:r>
                <a:t>  </a:t>
              </a:r>
              <a:r>
                <a:rPr sz="1200">
                  <a:latin typeface="Wingdings"/>
                  <a:ea typeface="Wingdings"/>
                  <a:cs typeface="Wingdings"/>
                  <a:sym typeface="Wingdings"/>
                </a:rPr>
                <a:t></a:t>
              </a:r>
              <a:r>
                <a:rPr sz="1200"/>
                <a:t> </a:t>
              </a:r>
              <a:r>
                <a:rPr sz="1200" i="1"/>
                <a:t>hoja de trabajo</a:t>
              </a:r>
              <a:r>
                <a:rPr sz="1200"/>
                <a:t> 7.3</a:t>
              </a:r>
            </a:p>
            <a:p>
              <a:pPr>
                <a:defRPr sz="1200"/>
              </a:pPr>
              <a:r>
                <a:t>     </a:t>
              </a:r>
            </a:p>
          </p:txBody>
        </p:sp>
      </p:grpSp>
      <p:sp>
        <p:nvSpPr>
          <p:cNvPr id="1149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7.32</a:t>
            </a:r>
          </a:p>
        </p:txBody>
      </p:sp>
      <p:sp>
        <p:nvSpPr>
          <p:cNvPr id="1150" name="Rectangle 2"/>
          <p:cNvSpPr/>
          <p:nvPr/>
        </p:nvSpPr>
        <p:spPr>
          <a:xfrm>
            <a:off x="0" y="198241"/>
            <a:ext cx="914400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rPr dirty="0" err="1"/>
              <a:t>Cambio</a:t>
            </a:r>
            <a:r>
              <a:rPr dirty="0"/>
              <a:t> de </a:t>
            </a:r>
            <a:r>
              <a:rPr dirty="0" err="1"/>
              <a:t>perspectiva</a:t>
            </a:r>
            <a:endParaRPr dirty="0"/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2" name="Group 51"/>
          <p:cNvGraphicFramePr/>
          <p:nvPr/>
        </p:nvGraphicFramePr>
        <p:xfrm>
          <a:off x="0" y="1339850"/>
          <a:ext cx="9144000" cy="4968814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5775">
                <a:tc>
                  <a:txBody>
                    <a:bodyPr/>
                    <a:lstStyle/>
                    <a:p>
                      <a:pPr algn="l" defTabSz="449262">
                        <a:lnSpc>
                          <a:spcPct val="102000"/>
                        </a:lnSpc>
                        <a:spcBef>
                          <a:spcPts val="300"/>
                        </a:spcBef>
                        <a:tabLst>
                          <a:tab pos="444500" algn="l"/>
                          <a:tab pos="889000" algn="l"/>
                          <a:tab pos="1346200" algn="l"/>
                          <a:tab pos="1790700" algn="l"/>
                          <a:tab pos="2235200" algn="l"/>
                          <a:tab pos="2692400" algn="l"/>
                          <a:tab pos="3136900" algn="l"/>
                          <a:tab pos="3581400" algn="l"/>
                          <a:tab pos="4038600" algn="l"/>
                          <a:tab pos="4483100" algn="l"/>
                          <a:tab pos="4940300" algn="l"/>
                          <a:tab pos="5384800" algn="l"/>
                          <a:tab pos="5829300" algn="l"/>
                          <a:tab pos="6286500" algn="l"/>
                          <a:tab pos="6731000" algn="l"/>
                          <a:tab pos="7175500" algn="l"/>
                          <a:tab pos="7632700" algn="l"/>
                          <a:tab pos="8077200" algn="l"/>
                          <a:tab pos="8534400" algn="l"/>
                          <a:tab pos="8978900" algn="l"/>
                        </a:tabLst>
                        <a:defRPr sz="1500">
                          <a:sym typeface="Verdana"/>
                        </a:defRPr>
                      </a:pPr>
                      <a:r>
                        <a:t>¿Qué pensarías/sentirías en esta situación?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defRPr sz="1800"/>
                      </a:pPr>
                      <a:r>
                        <a:rPr sz="1400">
                          <a:sym typeface="Verdana"/>
                        </a:rPr>
                        <a:t>Ejemplo: La situación me irrita ya que estoy muy cansado y tengo ganas de llegar a casa.
O bien: Siento compasión y simpatía por el señor mayor.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735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defRPr sz="1800"/>
                      </a:pPr>
                      <a:r>
                        <a:rPr sz="1400">
                          <a:sym typeface="Verdana"/>
                        </a:rPr>
                        <a:t>¿Qué pensaría/sentiría el cajero?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defRPr sz="1800"/>
                      </a:pPr>
                      <a:r>
                        <a:rPr sz="1400">
                          <a:sym typeface="Verdana"/>
                        </a:rPr>
                        <a:t>Ejemplo: Ella está molesta porque la cola se está alargando mientras tiene que limpiar el destrozo de la botella.
O bien: se muestra comprensiva porque conoce al señor.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7209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defRPr sz="1800"/>
                      </a:pPr>
                      <a:r>
                        <a:rPr sz="1400">
                          <a:sym typeface="Verdana"/>
                        </a:rPr>
                        <a:t>¿Qué pensaría/sentiría el señor mayor?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defRPr sz="1800"/>
                      </a:pPr>
                      <a:r>
                        <a:rPr sz="1400">
                          <a:sym typeface="Verdana"/>
                        </a:rPr>
                        <a:t>Ejemplo: Está avergonzado y disgustado consigo mismo. Se siente abochornado.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29490">
                <a:tc>
                  <a:txBody>
                    <a:bodyPr/>
                    <a:lstStyle/>
                    <a:p>
                      <a:pPr algn="l" defTabSz="449262">
                        <a:lnSpc>
                          <a:spcPct val="102000"/>
                        </a:lnSpc>
                        <a:spcBef>
                          <a:spcPts val="300"/>
                        </a:spcBef>
                        <a:tabLst>
                          <a:tab pos="444500" algn="l"/>
                          <a:tab pos="889000" algn="l"/>
                          <a:tab pos="1346200" algn="l"/>
                          <a:tab pos="1790700" algn="l"/>
                          <a:tab pos="2235200" algn="l"/>
                          <a:tab pos="2692400" algn="l"/>
                          <a:tab pos="3136900" algn="l"/>
                          <a:tab pos="3581400" algn="l"/>
                          <a:tab pos="4038600" algn="l"/>
                          <a:tab pos="4483100" algn="l"/>
                          <a:tab pos="4940300" algn="l"/>
                          <a:tab pos="5384800" algn="l"/>
                          <a:tab pos="5829300" algn="l"/>
                          <a:tab pos="6286500" algn="l"/>
                          <a:tab pos="6731000" algn="l"/>
                          <a:tab pos="7175500" algn="l"/>
                          <a:tab pos="7632700" algn="l"/>
                          <a:tab pos="8077200" algn="l"/>
                          <a:tab pos="8534400" algn="l"/>
                          <a:tab pos="8978900" algn="l"/>
                        </a:tabLst>
                        <a:defRPr sz="1500">
                          <a:sym typeface="Verdana"/>
                        </a:defRPr>
                      </a:pPr>
                      <a:r>
                        <a:t>¿Qué le puede ayudar a ponerse en el lugar del señor mayor?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defRPr sz="1800"/>
                      </a:pPr>
                      <a:r>
                        <a:rPr sz="1400">
                          <a:sym typeface="Verdana"/>
                        </a:rPr>
                        <a:t>Ejemplo: Cuando pienso en mis abuelos y en la posibilidad de que se vuelvan más lentos e inseguros con la edad, veo posible que se encuentren con problemas similares en el futuro.  
O bien: Me pregunto cómo me sentiría si hubiese sido yo el que rompiese accidentalmente la botella. De hecho, me sucedió algo similar y recuerdo lo mal que me sentí.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53" name="Rectangle 56"/>
          <p:cNvSpPr/>
          <p:nvPr/>
        </p:nvSpPr>
        <p:spPr>
          <a:xfrm>
            <a:off x="8074025" y="0"/>
            <a:ext cx="1069975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800"/>
              </a:spcBef>
              <a:defRPr sz="1400"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r>
              <a:t> 7.31</a:t>
            </a:r>
          </a:p>
        </p:txBody>
      </p:sp>
      <p:sp>
        <p:nvSpPr>
          <p:cNvPr id="1154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7.33</a:t>
            </a:r>
          </a:p>
        </p:txBody>
      </p:sp>
      <p:sp>
        <p:nvSpPr>
          <p:cNvPr id="1155" name="Rectangle 2"/>
          <p:cNvSpPr/>
          <p:nvPr/>
        </p:nvSpPr>
        <p:spPr>
          <a:xfrm>
            <a:off x="0" y="198241"/>
            <a:ext cx="914400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t>Cambio de perspectiva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Rectangle 9"/>
          <p:cNvSpPr/>
          <p:nvPr/>
        </p:nvSpPr>
        <p:spPr>
          <a:xfrm>
            <a:off x="0" y="197880"/>
            <a:ext cx="914395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t>¿Qué es lo que determina a un buen interlocutor?</a:t>
            </a:r>
          </a:p>
        </p:txBody>
      </p:sp>
      <p:sp>
        <p:nvSpPr>
          <p:cNvPr id="1158" name="Text Box 3"/>
          <p:cNvSpPr/>
          <p:nvPr/>
        </p:nvSpPr>
        <p:spPr>
          <a:xfrm>
            <a:off x="4212430" y="3243579"/>
            <a:ext cx="719139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spcBef>
                <a:spcPts val="1000"/>
              </a:spcBef>
              <a:defRPr>
                <a:solidFill>
                  <a:srgbClr val="D16349"/>
                </a:solidFill>
              </a:defRPr>
            </a:lvl1pPr>
          </a:lstStyle>
          <a:p>
            <a:r>
              <a:t>???</a:t>
            </a:r>
          </a:p>
        </p:txBody>
      </p:sp>
      <p:sp>
        <p:nvSpPr>
          <p:cNvPr id="1159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7.34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Text Box 3"/>
          <p:cNvSpPr/>
          <p:nvPr/>
        </p:nvSpPr>
        <p:spPr>
          <a:xfrm>
            <a:off x="253538" y="1360487"/>
            <a:ext cx="8636925" cy="4493538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539999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 err="1"/>
              <a:t>Escuchar</a:t>
            </a:r>
            <a:r>
              <a:rPr dirty="0"/>
              <a:t>, </a:t>
            </a:r>
            <a:r>
              <a:rPr dirty="0" err="1"/>
              <a:t>permitir</a:t>
            </a:r>
            <a:r>
              <a:rPr dirty="0"/>
              <a:t> a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demás</a:t>
            </a:r>
            <a:r>
              <a:rPr dirty="0"/>
              <a:t> </a:t>
            </a:r>
            <a:r>
              <a:rPr dirty="0" err="1"/>
              <a:t>terminar</a:t>
            </a:r>
            <a:r>
              <a:rPr dirty="0"/>
              <a:t> las </a:t>
            </a:r>
            <a:r>
              <a:rPr dirty="0" err="1"/>
              <a:t>frases</a:t>
            </a:r>
            <a:endParaRPr dirty="0"/>
          </a:p>
          <a:p>
            <a:pPr marL="539999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 err="1"/>
              <a:t>Formular</a:t>
            </a:r>
            <a:r>
              <a:rPr dirty="0"/>
              <a:t> </a:t>
            </a:r>
            <a:r>
              <a:rPr dirty="0" err="1"/>
              <a:t>preguntas</a:t>
            </a:r>
            <a:endParaRPr dirty="0"/>
          </a:p>
          <a:p>
            <a:pPr marL="539999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 err="1"/>
              <a:t>Mantener</a:t>
            </a:r>
            <a:r>
              <a:rPr dirty="0"/>
              <a:t> </a:t>
            </a:r>
            <a:r>
              <a:rPr dirty="0" err="1"/>
              <a:t>contacto</a:t>
            </a:r>
            <a:r>
              <a:rPr dirty="0"/>
              <a:t> ocular sin </a:t>
            </a:r>
            <a:r>
              <a:rPr dirty="0" err="1"/>
              <a:t>fijar</a:t>
            </a:r>
            <a:r>
              <a:rPr dirty="0"/>
              <a:t> la </a:t>
            </a:r>
            <a:r>
              <a:rPr dirty="0" err="1"/>
              <a:t>mirada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exceso</a:t>
            </a:r>
            <a:endParaRPr dirty="0"/>
          </a:p>
          <a:p>
            <a:pPr marL="539999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 err="1"/>
              <a:t>Respetar</a:t>
            </a:r>
            <a:r>
              <a:rPr dirty="0"/>
              <a:t> </a:t>
            </a:r>
            <a:r>
              <a:rPr dirty="0" err="1"/>
              <a:t>diferentes</a:t>
            </a:r>
            <a:r>
              <a:rPr dirty="0"/>
              <a:t> </a:t>
            </a:r>
            <a:r>
              <a:rPr dirty="0" err="1"/>
              <a:t>opiniones</a:t>
            </a:r>
            <a:endParaRPr dirty="0"/>
          </a:p>
          <a:p>
            <a:pPr marL="539999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 err="1"/>
              <a:t>Mostrar</a:t>
            </a:r>
            <a:r>
              <a:rPr dirty="0"/>
              <a:t> </a:t>
            </a:r>
            <a:r>
              <a:rPr dirty="0" err="1"/>
              <a:t>interés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la </a:t>
            </a:r>
            <a:r>
              <a:rPr dirty="0" err="1"/>
              <a:t>otra</a:t>
            </a:r>
            <a:r>
              <a:rPr dirty="0"/>
              <a:t> persona </a:t>
            </a:r>
          </a:p>
          <a:p>
            <a:pPr marL="539999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 err="1"/>
              <a:t>Evitar</a:t>
            </a:r>
            <a:r>
              <a:rPr dirty="0"/>
              <a:t> </a:t>
            </a:r>
            <a:r>
              <a:rPr dirty="0" err="1"/>
              <a:t>hablar</a:t>
            </a:r>
            <a:r>
              <a:rPr dirty="0"/>
              <a:t> </a:t>
            </a:r>
            <a:r>
              <a:rPr dirty="0" err="1"/>
              <a:t>constantemente</a:t>
            </a:r>
            <a:r>
              <a:rPr dirty="0"/>
              <a:t> de </a:t>
            </a:r>
            <a:r>
              <a:rPr dirty="0" err="1"/>
              <a:t>uno</a:t>
            </a:r>
            <a:r>
              <a:rPr dirty="0"/>
              <a:t> </a:t>
            </a:r>
            <a:r>
              <a:rPr dirty="0" err="1"/>
              <a:t>mismo</a:t>
            </a:r>
            <a:endParaRPr dirty="0"/>
          </a:p>
          <a:p>
            <a:pPr marL="539999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 err="1"/>
              <a:t>Apertura</a:t>
            </a:r>
            <a:r>
              <a:rPr dirty="0"/>
              <a:t> </a:t>
            </a:r>
            <a:r>
              <a:rPr dirty="0" err="1"/>
              <a:t>ajustada</a:t>
            </a:r>
            <a:r>
              <a:rPr dirty="0"/>
              <a:t> </a:t>
            </a:r>
            <a:r>
              <a:rPr dirty="0" err="1"/>
              <a:t>durante</a:t>
            </a:r>
            <a:r>
              <a:rPr dirty="0"/>
              <a:t> la </a:t>
            </a:r>
            <a:r>
              <a:rPr dirty="0" err="1"/>
              <a:t>conversación</a:t>
            </a:r>
            <a:r>
              <a:rPr dirty="0"/>
              <a:t> (no </a:t>
            </a:r>
            <a:r>
              <a:rPr dirty="0" err="1"/>
              <a:t>divulgar</a:t>
            </a:r>
            <a:r>
              <a:rPr dirty="0"/>
              <a:t>/</a:t>
            </a:r>
            <a:r>
              <a:rPr dirty="0" err="1"/>
              <a:t>compartir</a:t>
            </a:r>
            <a:r>
              <a:rPr dirty="0"/>
              <a:t> </a:t>
            </a:r>
            <a:r>
              <a:rPr dirty="0" err="1"/>
              <a:t>intimidades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la </a:t>
            </a:r>
            <a:r>
              <a:rPr dirty="0" err="1"/>
              <a:t>primera</a:t>
            </a:r>
            <a:r>
              <a:rPr dirty="0"/>
              <a:t> </a:t>
            </a:r>
            <a:r>
              <a:rPr dirty="0" err="1"/>
              <a:t>conversación</a:t>
            </a:r>
            <a:r>
              <a:rPr dirty="0"/>
              <a:t>, no </a:t>
            </a:r>
            <a:r>
              <a:rPr dirty="0" err="1"/>
              <a:t>mostrarse</a:t>
            </a:r>
            <a:r>
              <a:rPr dirty="0"/>
              <a:t> </a:t>
            </a:r>
            <a:r>
              <a:rPr dirty="0" err="1"/>
              <a:t>excesivamente</a:t>
            </a:r>
            <a:r>
              <a:rPr dirty="0"/>
              <a:t> </a:t>
            </a:r>
            <a:r>
              <a:rPr dirty="0" err="1"/>
              <a:t>reservado</a:t>
            </a:r>
            <a:r>
              <a:rPr dirty="0"/>
              <a:t> con un </a:t>
            </a:r>
            <a:r>
              <a:rPr dirty="0" err="1"/>
              <a:t>antiguo</a:t>
            </a:r>
            <a:r>
              <a:rPr dirty="0"/>
              <a:t> amigo)</a:t>
            </a:r>
          </a:p>
          <a:p>
            <a:pPr marL="539999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/>
              <a:t>¡</a:t>
            </a:r>
            <a:r>
              <a:rPr dirty="0" err="1"/>
              <a:t>Evitar</a:t>
            </a:r>
            <a:r>
              <a:rPr dirty="0"/>
              <a:t> </a:t>
            </a:r>
            <a:r>
              <a:rPr dirty="0" err="1"/>
              <a:t>insultos</a:t>
            </a:r>
            <a:r>
              <a:rPr dirty="0"/>
              <a:t>! </a:t>
            </a:r>
            <a:r>
              <a:rPr dirty="0" err="1"/>
              <a:t>Expresar</a:t>
            </a:r>
            <a:r>
              <a:rPr dirty="0"/>
              <a:t> </a:t>
            </a:r>
            <a:r>
              <a:rPr dirty="0" err="1"/>
              <a:t>críticas</a:t>
            </a:r>
            <a:r>
              <a:rPr dirty="0"/>
              <a:t> de forma </a:t>
            </a:r>
            <a:r>
              <a:rPr dirty="0" err="1"/>
              <a:t>adecuada</a:t>
            </a:r>
            <a:r>
              <a:rPr dirty="0"/>
              <a:t> (</a:t>
            </a:r>
            <a:r>
              <a:rPr dirty="0" err="1"/>
              <a:t>ej</a:t>
            </a:r>
            <a:r>
              <a:rPr dirty="0"/>
              <a:t>.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lugar</a:t>
            </a:r>
            <a:r>
              <a:rPr dirty="0"/>
              <a:t> de  “</a:t>
            </a:r>
            <a:r>
              <a:rPr dirty="0" err="1"/>
              <a:t>tu</a:t>
            </a:r>
            <a:r>
              <a:rPr dirty="0"/>
              <a:t> </a:t>
            </a:r>
            <a:r>
              <a:rPr dirty="0" err="1"/>
              <a:t>nuevo</a:t>
            </a:r>
            <a:r>
              <a:rPr dirty="0"/>
              <a:t> </a:t>
            </a:r>
            <a:r>
              <a:rPr dirty="0" err="1"/>
              <a:t>corte</a:t>
            </a:r>
            <a:r>
              <a:rPr dirty="0"/>
              <a:t> de </a:t>
            </a:r>
            <a:r>
              <a:rPr dirty="0" err="1"/>
              <a:t>pelo</a:t>
            </a:r>
            <a:r>
              <a:rPr dirty="0"/>
              <a:t> </a:t>
            </a:r>
            <a:r>
              <a:rPr dirty="0" err="1"/>
              <a:t>es</a:t>
            </a:r>
            <a:r>
              <a:rPr dirty="0"/>
              <a:t> </a:t>
            </a:r>
            <a:r>
              <a:rPr dirty="0" err="1"/>
              <a:t>horroroso</a:t>
            </a:r>
            <a:r>
              <a:rPr dirty="0"/>
              <a:t>”, </a:t>
            </a:r>
            <a:r>
              <a:rPr dirty="0" err="1"/>
              <a:t>mejor</a:t>
            </a:r>
            <a:r>
              <a:rPr dirty="0"/>
              <a:t> “me </a:t>
            </a:r>
            <a:r>
              <a:rPr dirty="0" err="1"/>
              <a:t>gustaba</a:t>
            </a:r>
            <a:r>
              <a:rPr dirty="0"/>
              <a:t> </a:t>
            </a:r>
            <a:r>
              <a:rPr dirty="0" err="1"/>
              <a:t>más</a:t>
            </a:r>
            <a:r>
              <a:rPr dirty="0"/>
              <a:t> </a:t>
            </a:r>
            <a:r>
              <a:rPr dirty="0" err="1"/>
              <a:t>tu</a:t>
            </a:r>
            <a:r>
              <a:rPr dirty="0"/>
              <a:t> </a:t>
            </a:r>
            <a:r>
              <a:rPr dirty="0" err="1"/>
              <a:t>corte</a:t>
            </a:r>
            <a:r>
              <a:rPr dirty="0"/>
              <a:t> de </a:t>
            </a:r>
            <a:r>
              <a:rPr dirty="0" err="1"/>
              <a:t>pelo</a:t>
            </a:r>
            <a:r>
              <a:rPr dirty="0"/>
              <a:t> anterior”).</a:t>
            </a:r>
          </a:p>
        </p:txBody>
      </p:sp>
      <p:pic>
        <p:nvPicPr>
          <p:cNvPr id="1162" name="Picture 10" descr="Picture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96125" y="1339850"/>
            <a:ext cx="1797050" cy="1800225"/>
          </a:xfrm>
          <a:prstGeom prst="rect">
            <a:avLst/>
          </a:prstGeom>
          <a:ln w="12700">
            <a:miter lim="400000"/>
          </a:ln>
        </p:spPr>
      </p:pic>
      <p:sp>
        <p:nvSpPr>
          <p:cNvPr id="1163" name="Text Box 12"/>
          <p:cNvSpPr/>
          <p:nvPr/>
        </p:nvSpPr>
        <p:spPr>
          <a:xfrm>
            <a:off x="-29436" y="6680200"/>
            <a:ext cx="1800226" cy="218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400"/>
              </a:spcBef>
              <a:defRPr sz="800" i="1">
                <a:latin typeface="+mj-lt"/>
                <a:ea typeface="+mj-ea"/>
                <a:cs typeface="+mj-cs"/>
                <a:sym typeface="Arial"/>
              </a:defRPr>
            </a:pPr>
            <a:r>
              <a:rPr dirty="0"/>
              <a:t>(“</a:t>
            </a:r>
            <a:r>
              <a:rPr dirty="0" err="1">
                <a:latin typeface="Verdana"/>
                <a:ea typeface="Verdana"/>
                <a:cs typeface="Verdana"/>
                <a:sym typeface="Verdana"/>
              </a:rPr>
              <a:t>zuhören</a:t>
            </a:r>
            <a:r>
              <a:rPr dirty="0">
                <a:latin typeface="Verdana"/>
                <a:ea typeface="Verdana"/>
                <a:cs typeface="Verdana"/>
                <a:sym typeface="Verdana"/>
              </a:rPr>
              <a:t>” by </a:t>
            </a:r>
            <a:r>
              <a:rPr dirty="0" err="1">
                <a:latin typeface="Verdana"/>
                <a:ea typeface="Verdana"/>
                <a:cs typeface="Verdana"/>
                <a:sym typeface="Verdana"/>
              </a:rPr>
              <a:t>stefan.eissing</a:t>
            </a:r>
            <a:r>
              <a:rPr dirty="0">
                <a:latin typeface="Verdana"/>
                <a:ea typeface="Verdana"/>
                <a:cs typeface="Verdana"/>
                <a:sym typeface="Verdana"/>
              </a:rPr>
              <a:t>)</a:t>
            </a:r>
          </a:p>
        </p:txBody>
      </p:sp>
      <p:sp>
        <p:nvSpPr>
          <p:cNvPr id="1164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7.35</a:t>
            </a:r>
          </a:p>
        </p:txBody>
      </p:sp>
      <p:sp>
        <p:nvSpPr>
          <p:cNvPr id="1165" name="Rectangle 9"/>
          <p:cNvSpPr/>
          <p:nvPr/>
        </p:nvSpPr>
        <p:spPr>
          <a:xfrm>
            <a:off x="0" y="197880"/>
            <a:ext cx="914395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t>¿Qué es lo que determina a un buen interlocutor?</a:t>
            </a: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" name="Text Box 3"/>
          <p:cNvSpPr/>
          <p:nvPr/>
        </p:nvSpPr>
        <p:spPr>
          <a:xfrm>
            <a:off x="252000" y="1362075"/>
            <a:ext cx="8640000" cy="1348741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539999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 err="1"/>
              <a:t>Mostrarse</a:t>
            </a:r>
            <a:r>
              <a:rPr dirty="0"/>
              <a:t> </a:t>
            </a:r>
            <a:r>
              <a:rPr dirty="0" err="1"/>
              <a:t>agradecido</a:t>
            </a:r>
            <a:r>
              <a:rPr dirty="0"/>
              <a:t> </a:t>
            </a:r>
            <a:r>
              <a:rPr dirty="0" err="1"/>
              <a:t>pero</a:t>
            </a:r>
            <a:r>
              <a:rPr dirty="0"/>
              <a:t> </a:t>
            </a:r>
            <a:r>
              <a:rPr dirty="0" err="1"/>
              <a:t>también</a:t>
            </a:r>
            <a:r>
              <a:rPr dirty="0"/>
              <a:t> </a:t>
            </a:r>
            <a:r>
              <a:rPr dirty="0" err="1"/>
              <a:t>honesto</a:t>
            </a:r>
            <a:r>
              <a:rPr dirty="0"/>
              <a:t> y natural (</a:t>
            </a:r>
            <a:r>
              <a:rPr dirty="0" err="1"/>
              <a:t>ej</a:t>
            </a:r>
            <a:r>
              <a:rPr dirty="0"/>
              <a:t>. no </a:t>
            </a:r>
            <a:r>
              <a:rPr dirty="0" err="1"/>
              <a:t>hace</a:t>
            </a:r>
            <a:r>
              <a:rPr dirty="0"/>
              <a:t> </a:t>
            </a:r>
            <a:r>
              <a:rPr dirty="0" err="1"/>
              <a:t>falta</a:t>
            </a:r>
            <a:r>
              <a:rPr dirty="0"/>
              <a:t> </a:t>
            </a:r>
            <a:r>
              <a:rPr dirty="0" err="1"/>
              <a:t>forzar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carcajada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 no </a:t>
            </a:r>
            <a:r>
              <a:rPr dirty="0" err="1"/>
              <a:t>te</a:t>
            </a:r>
            <a:r>
              <a:rPr dirty="0"/>
              <a:t> ha </a:t>
            </a:r>
            <a:r>
              <a:rPr dirty="0" err="1"/>
              <a:t>parecido</a:t>
            </a:r>
            <a:r>
              <a:rPr dirty="0"/>
              <a:t> </a:t>
            </a:r>
            <a:r>
              <a:rPr dirty="0" err="1"/>
              <a:t>graciosa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broma</a:t>
            </a:r>
            <a:r>
              <a:rPr dirty="0"/>
              <a:t>). </a:t>
            </a:r>
          </a:p>
          <a:p>
            <a:pPr marL="539999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 err="1"/>
              <a:t>Criticar</a:t>
            </a:r>
            <a:r>
              <a:rPr dirty="0"/>
              <a:t> a las personas que no </a:t>
            </a:r>
            <a:r>
              <a:rPr dirty="0" err="1"/>
              <a:t>están</a:t>
            </a:r>
            <a:r>
              <a:rPr dirty="0"/>
              <a:t> </a:t>
            </a:r>
            <a:r>
              <a:rPr dirty="0" err="1"/>
              <a:t>presentes</a:t>
            </a:r>
            <a:r>
              <a:rPr dirty="0"/>
              <a:t> a menudo se </a:t>
            </a:r>
            <a:r>
              <a:rPr dirty="0" err="1"/>
              <a:t>considera</a:t>
            </a:r>
            <a:r>
              <a:rPr dirty="0"/>
              <a:t> de mal gusto y </a:t>
            </a:r>
            <a:r>
              <a:rPr dirty="0" err="1"/>
              <a:t>fomenta</a:t>
            </a:r>
            <a:r>
              <a:rPr dirty="0"/>
              <a:t> la </a:t>
            </a:r>
            <a:r>
              <a:rPr dirty="0" err="1"/>
              <a:t>desconfianza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demás</a:t>
            </a:r>
            <a:r>
              <a:rPr dirty="0"/>
              <a:t>.</a:t>
            </a:r>
          </a:p>
        </p:txBody>
      </p:sp>
      <p:pic>
        <p:nvPicPr>
          <p:cNvPr id="1168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00675" y="4157662"/>
            <a:ext cx="3743325" cy="2493963"/>
          </a:xfrm>
          <a:prstGeom prst="rect">
            <a:avLst/>
          </a:prstGeom>
          <a:ln w="12700">
            <a:miter lim="400000"/>
          </a:ln>
        </p:spPr>
      </p:pic>
      <p:sp>
        <p:nvSpPr>
          <p:cNvPr id="1169" name="Rectangle 8"/>
          <p:cNvSpPr/>
          <p:nvPr/>
        </p:nvSpPr>
        <p:spPr>
          <a:xfrm>
            <a:off x="-34243" y="6680200"/>
            <a:ext cx="1582202" cy="218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400"/>
              </a:spcBef>
              <a:defRPr sz="800" i="1"/>
            </a:lvl1pPr>
          </a:lstStyle>
          <a:p>
            <a:r>
              <a:rPr dirty="0"/>
              <a:t>(“</a:t>
            </a:r>
            <a:r>
              <a:rPr dirty="0" err="1"/>
              <a:t>ohne</a:t>
            </a:r>
            <a:r>
              <a:rPr dirty="0"/>
              <a:t> </a:t>
            </a:r>
            <a:r>
              <a:rPr dirty="0" err="1"/>
              <a:t>Titel</a:t>
            </a:r>
            <a:r>
              <a:rPr dirty="0"/>
              <a:t>” by </a:t>
            </a:r>
            <a:r>
              <a:rPr dirty="0" err="1"/>
              <a:t>DonDonney</a:t>
            </a:r>
            <a:r>
              <a:rPr dirty="0"/>
              <a:t>)</a:t>
            </a:r>
          </a:p>
        </p:txBody>
      </p:sp>
      <p:sp>
        <p:nvSpPr>
          <p:cNvPr id="1170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7.36</a:t>
            </a:r>
          </a:p>
        </p:txBody>
      </p:sp>
      <p:sp>
        <p:nvSpPr>
          <p:cNvPr id="1171" name="Rectangle 9"/>
          <p:cNvSpPr/>
          <p:nvPr/>
        </p:nvSpPr>
        <p:spPr>
          <a:xfrm>
            <a:off x="0" y="197880"/>
            <a:ext cx="914395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t>¿Qué es lo que determina a un buen interlocutor?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Text Box 3"/>
          <p:cNvSpPr/>
          <p:nvPr/>
        </p:nvSpPr>
        <p:spPr>
          <a:xfrm>
            <a:off x="252000" y="1366837"/>
            <a:ext cx="8640000" cy="3723641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1100"/>
              </a:spcBef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 b="1" u="sng"/>
            </a:pPr>
            <a:r>
              <a:rPr dirty="0" err="1"/>
              <a:t>Especialmente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las </a:t>
            </a:r>
            <a:r>
              <a:rPr dirty="0" err="1"/>
              <a:t>primeras</a:t>
            </a:r>
            <a:r>
              <a:rPr dirty="0"/>
              <a:t> </a:t>
            </a:r>
            <a:r>
              <a:rPr dirty="0" err="1"/>
              <a:t>conversaciones</a:t>
            </a:r>
            <a:r>
              <a:rPr dirty="0"/>
              <a:t>:</a:t>
            </a:r>
          </a:p>
          <a:p>
            <a:pPr marL="539999" lvl="1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 err="1"/>
              <a:t>Procede</a:t>
            </a:r>
            <a:r>
              <a:rPr dirty="0"/>
              <a:t> lentamente y </a:t>
            </a:r>
            <a:r>
              <a:rPr dirty="0" err="1"/>
              <a:t>paso</a:t>
            </a:r>
            <a:r>
              <a:rPr dirty="0"/>
              <a:t> a </a:t>
            </a:r>
            <a:r>
              <a:rPr dirty="0" err="1"/>
              <a:t>paso</a:t>
            </a:r>
            <a:r>
              <a:rPr dirty="0"/>
              <a:t>, no </a:t>
            </a:r>
            <a:r>
              <a:rPr dirty="0" err="1"/>
              <a:t>hagas</a:t>
            </a:r>
            <a:r>
              <a:rPr dirty="0"/>
              <a:t> </a:t>
            </a:r>
            <a:r>
              <a:rPr dirty="0" err="1"/>
              <a:t>preguntas</a:t>
            </a:r>
            <a:r>
              <a:rPr dirty="0"/>
              <a:t> </a:t>
            </a:r>
            <a:r>
              <a:rPr dirty="0" err="1"/>
              <a:t>demasiado</a:t>
            </a:r>
            <a:r>
              <a:rPr dirty="0"/>
              <a:t> </a:t>
            </a:r>
            <a:r>
              <a:rPr dirty="0" err="1"/>
              <a:t>personales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primeros</a:t>
            </a:r>
            <a:r>
              <a:rPr dirty="0"/>
              <a:t> </a:t>
            </a:r>
            <a:r>
              <a:rPr dirty="0" err="1"/>
              <a:t>momentos</a:t>
            </a:r>
            <a:r>
              <a:rPr dirty="0"/>
              <a:t>, no </a:t>
            </a:r>
            <a:r>
              <a:rPr dirty="0" err="1"/>
              <a:t>insistas</a:t>
            </a:r>
            <a:r>
              <a:rPr dirty="0"/>
              <a:t>/</a:t>
            </a:r>
            <a:r>
              <a:rPr dirty="0" err="1"/>
              <a:t>presiones</a:t>
            </a:r>
            <a:r>
              <a:rPr dirty="0"/>
              <a:t>.</a:t>
            </a:r>
          </a:p>
          <a:p>
            <a:pPr marL="539999" lvl="1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/>
              <a:t>No </a:t>
            </a:r>
            <a:r>
              <a:rPr dirty="0" err="1"/>
              <a:t>compartas</a:t>
            </a:r>
            <a:r>
              <a:rPr dirty="0"/>
              <a:t> </a:t>
            </a:r>
            <a:r>
              <a:rPr dirty="0" err="1"/>
              <a:t>temas</a:t>
            </a:r>
            <a:r>
              <a:rPr dirty="0"/>
              <a:t> </a:t>
            </a:r>
            <a:r>
              <a:rPr dirty="0" err="1"/>
              <a:t>demasiado</a:t>
            </a:r>
            <a:r>
              <a:rPr dirty="0"/>
              <a:t> </a:t>
            </a:r>
            <a:r>
              <a:rPr dirty="0" err="1"/>
              <a:t>privados</a:t>
            </a:r>
            <a:r>
              <a:rPr dirty="0"/>
              <a:t> </a:t>
            </a:r>
            <a:r>
              <a:rPr dirty="0" err="1"/>
              <a:t>cuando</a:t>
            </a:r>
            <a:r>
              <a:rPr dirty="0"/>
              <a:t> </a:t>
            </a:r>
            <a:r>
              <a:rPr dirty="0" err="1"/>
              <a:t>estás</a:t>
            </a:r>
            <a:r>
              <a:rPr dirty="0"/>
              <a:t> </a:t>
            </a:r>
            <a:r>
              <a:rPr dirty="0" err="1"/>
              <a:t>conociendo</a:t>
            </a:r>
            <a:r>
              <a:rPr dirty="0"/>
              <a:t> a </a:t>
            </a:r>
            <a:r>
              <a:rPr dirty="0" err="1"/>
              <a:t>alguien</a:t>
            </a:r>
            <a:r>
              <a:rPr dirty="0"/>
              <a:t> (</a:t>
            </a:r>
            <a:r>
              <a:rPr dirty="0" err="1"/>
              <a:t>ej</a:t>
            </a:r>
            <a:r>
              <a:rPr dirty="0"/>
              <a:t>. </a:t>
            </a:r>
            <a:r>
              <a:rPr dirty="0" err="1"/>
              <a:t>contar</a:t>
            </a:r>
            <a:r>
              <a:rPr dirty="0"/>
              <a:t> la </a:t>
            </a:r>
            <a:r>
              <a:rPr dirty="0" err="1"/>
              <a:t>historia</a:t>
            </a:r>
            <a:r>
              <a:rPr dirty="0"/>
              <a:t> vital de </a:t>
            </a:r>
            <a:r>
              <a:rPr dirty="0" err="1"/>
              <a:t>uno</a:t>
            </a:r>
            <a:r>
              <a:rPr dirty="0"/>
              <a:t>, </a:t>
            </a:r>
            <a:r>
              <a:rPr dirty="0" err="1"/>
              <a:t>golpes</a:t>
            </a:r>
            <a:r>
              <a:rPr dirty="0"/>
              <a:t> del </a:t>
            </a:r>
            <a:r>
              <a:rPr dirty="0" err="1"/>
              <a:t>destino</a:t>
            </a:r>
            <a:r>
              <a:rPr dirty="0"/>
              <a:t>).</a:t>
            </a:r>
          </a:p>
          <a:p>
            <a:pPr marL="539999" lvl="1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/>
              <a:t>Ten </a:t>
            </a:r>
            <a:r>
              <a:rPr dirty="0" err="1"/>
              <a:t>presentes</a:t>
            </a:r>
            <a:r>
              <a:rPr dirty="0"/>
              <a:t> las </a:t>
            </a:r>
            <a:r>
              <a:rPr dirty="0" err="1"/>
              <a:t>señales</a:t>
            </a:r>
            <a:r>
              <a:rPr dirty="0"/>
              <a:t> no </a:t>
            </a:r>
            <a:r>
              <a:rPr dirty="0" err="1"/>
              <a:t>verbales</a:t>
            </a:r>
            <a:r>
              <a:rPr dirty="0"/>
              <a:t> (</a:t>
            </a:r>
            <a:r>
              <a:rPr dirty="0" err="1"/>
              <a:t>ej</a:t>
            </a:r>
            <a:r>
              <a:rPr dirty="0"/>
              <a:t>.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alguien</a:t>
            </a:r>
            <a:r>
              <a:rPr dirty="0"/>
              <a:t> </a:t>
            </a:r>
            <a:r>
              <a:rPr dirty="0" err="1"/>
              <a:t>vuelve</a:t>
            </a:r>
            <a:r>
              <a:rPr dirty="0"/>
              <a:t> la </a:t>
            </a:r>
            <a:r>
              <a:rPr dirty="0" err="1"/>
              <a:t>cara</a:t>
            </a:r>
            <a:r>
              <a:rPr dirty="0"/>
              <a:t> o </a:t>
            </a:r>
            <a:r>
              <a:rPr dirty="0" err="1"/>
              <a:t>comprueba</a:t>
            </a:r>
            <a:r>
              <a:rPr dirty="0"/>
              <a:t> el </a:t>
            </a:r>
            <a:r>
              <a:rPr dirty="0" err="1"/>
              <a:t>reloj</a:t>
            </a:r>
            <a:r>
              <a:rPr dirty="0"/>
              <a:t> a menudo, </a:t>
            </a:r>
            <a:r>
              <a:rPr dirty="0" err="1"/>
              <a:t>podría</a:t>
            </a:r>
            <a:r>
              <a:rPr dirty="0"/>
              <a:t> no </a:t>
            </a:r>
            <a:r>
              <a:rPr dirty="0" err="1"/>
              <a:t>estar</a:t>
            </a:r>
            <a:r>
              <a:rPr dirty="0"/>
              <a:t> </a:t>
            </a:r>
            <a:r>
              <a:rPr dirty="0" err="1"/>
              <a:t>interesado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la </a:t>
            </a:r>
            <a:r>
              <a:rPr dirty="0" err="1"/>
              <a:t>conversación</a:t>
            </a:r>
            <a:r>
              <a:rPr dirty="0"/>
              <a:t> o </a:t>
            </a:r>
            <a:r>
              <a:rPr dirty="0" err="1"/>
              <a:t>haber</a:t>
            </a:r>
            <a:r>
              <a:rPr dirty="0"/>
              <a:t> </a:t>
            </a:r>
            <a:r>
              <a:rPr dirty="0" err="1"/>
              <a:t>olvidado</a:t>
            </a:r>
            <a:r>
              <a:rPr dirty="0"/>
              <a:t> </a:t>
            </a:r>
            <a:r>
              <a:rPr dirty="0" err="1"/>
              <a:t>algo</a:t>
            </a:r>
            <a:r>
              <a:rPr dirty="0"/>
              <a:t>) no obstante, no </a:t>
            </a:r>
            <a:r>
              <a:rPr dirty="0" err="1"/>
              <a:t>exageres</a:t>
            </a:r>
            <a:r>
              <a:rPr dirty="0"/>
              <a:t> </a:t>
            </a:r>
            <a:r>
              <a:rPr dirty="0" err="1"/>
              <a:t>este</a:t>
            </a:r>
            <a:r>
              <a:rPr dirty="0"/>
              <a:t> </a:t>
            </a:r>
            <a:r>
              <a:rPr dirty="0" err="1"/>
              <a:t>tipo</a:t>
            </a:r>
            <a:r>
              <a:rPr dirty="0"/>
              <a:t> de </a:t>
            </a:r>
            <a:r>
              <a:rPr dirty="0" err="1"/>
              <a:t>comportamientos</a:t>
            </a:r>
            <a:r>
              <a:rPr dirty="0"/>
              <a:t>. </a:t>
            </a:r>
          </a:p>
          <a:p>
            <a:pPr marL="539999" lvl="1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 err="1"/>
              <a:t>Mantén</a:t>
            </a:r>
            <a:r>
              <a:rPr dirty="0"/>
              <a:t> la </a:t>
            </a:r>
            <a:r>
              <a:rPr dirty="0" err="1"/>
              <a:t>distancia</a:t>
            </a:r>
            <a:r>
              <a:rPr dirty="0"/>
              <a:t> </a:t>
            </a:r>
            <a:r>
              <a:rPr dirty="0" err="1"/>
              <a:t>apropiada</a:t>
            </a:r>
            <a:r>
              <a:rPr dirty="0"/>
              <a:t>, </a:t>
            </a:r>
            <a:r>
              <a:rPr dirty="0" err="1"/>
              <a:t>evita</a:t>
            </a:r>
            <a:r>
              <a:rPr dirty="0"/>
              <a:t> el </a:t>
            </a:r>
            <a:r>
              <a:rPr dirty="0" err="1"/>
              <a:t>contacto</a:t>
            </a:r>
            <a:r>
              <a:rPr dirty="0"/>
              <a:t> </a:t>
            </a:r>
            <a:r>
              <a:rPr dirty="0" err="1"/>
              <a:t>físico</a:t>
            </a:r>
            <a:r>
              <a:rPr dirty="0"/>
              <a:t> </a:t>
            </a:r>
            <a:r>
              <a:rPr dirty="0" err="1"/>
              <a:t>excesivo</a:t>
            </a:r>
            <a:r>
              <a:rPr dirty="0"/>
              <a:t> (</a:t>
            </a:r>
            <a:r>
              <a:rPr dirty="0" err="1"/>
              <a:t>ej</a:t>
            </a:r>
            <a:r>
              <a:rPr dirty="0"/>
              <a:t>. </a:t>
            </a:r>
            <a:r>
              <a:rPr dirty="0" err="1"/>
              <a:t>dar</a:t>
            </a:r>
            <a:r>
              <a:rPr dirty="0"/>
              <a:t> la </a:t>
            </a:r>
            <a:r>
              <a:rPr dirty="0" err="1"/>
              <a:t>mano</a:t>
            </a:r>
            <a:r>
              <a:rPr dirty="0"/>
              <a:t> </a:t>
            </a:r>
            <a:r>
              <a:rPr dirty="0" err="1"/>
              <a:t>pero</a:t>
            </a:r>
            <a:r>
              <a:rPr dirty="0"/>
              <a:t> no </a:t>
            </a:r>
            <a:r>
              <a:rPr dirty="0" err="1"/>
              <a:t>abrazar</a:t>
            </a:r>
            <a:r>
              <a:rPr dirty="0"/>
              <a:t>). </a:t>
            </a:r>
          </a:p>
        </p:txBody>
      </p:sp>
      <p:sp>
        <p:nvSpPr>
          <p:cNvPr id="1174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7.37</a:t>
            </a:r>
          </a:p>
        </p:txBody>
      </p:sp>
      <p:sp>
        <p:nvSpPr>
          <p:cNvPr id="1175" name="Rectangle 9"/>
          <p:cNvSpPr/>
          <p:nvPr/>
        </p:nvSpPr>
        <p:spPr>
          <a:xfrm>
            <a:off x="0" y="197880"/>
            <a:ext cx="914395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t>¿Qué es lo que determina a un buen interlocutor?</a:t>
            </a:r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Rectangle 6"/>
          <p:cNvSpPr/>
          <p:nvPr/>
        </p:nvSpPr>
        <p:spPr>
          <a:xfrm>
            <a:off x="0" y="197779"/>
            <a:ext cx="914395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t>Reglas sociales implícitas</a:t>
            </a:r>
          </a:p>
        </p:txBody>
      </p:sp>
      <p:sp>
        <p:nvSpPr>
          <p:cNvPr id="1178" name="Text Box 3"/>
          <p:cNvSpPr/>
          <p:nvPr/>
        </p:nvSpPr>
        <p:spPr>
          <a:xfrm>
            <a:off x="4212430" y="3243579"/>
            <a:ext cx="719139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spcBef>
                <a:spcPts val="1000"/>
              </a:spcBef>
              <a:defRPr>
                <a:solidFill>
                  <a:srgbClr val="D16349"/>
                </a:solidFill>
              </a:defRPr>
            </a:lvl1pPr>
          </a:lstStyle>
          <a:p>
            <a:r>
              <a:t>???</a:t>
            </a:r>
          </a:p>
        </p:txBody>
      </p:sp>
      <p:sp>
        <p:nvSpPr>
          <p:cNvPr id="1179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7.38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Text Box 3"/>
          <p:cNvSpPr/>
          <p:nvPr/>
        </p:nvSpPr>
        <p:spPr>
          <a:xfrm>
            <a:off x="252413" y="1365250"/>
            <a:ext cx="8640000" cy="249299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539999" lvl="1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 err="1"/>
              <a:t>Ser</a:t>
            </a:r>
            <a:r>
              <a:rPr dirty="0"/>
              <a:t> </a:t>
            </a:r>
            <a:r>
              <a:rPr dirty="0" err="1"/>
              <a:t>puntual</a:t>
            </a:r>
            <a:endParaRPr dirty="0"/>
          </a:p>
          <a:p>
            <a:pPr marL="539999" lvl="1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 err="1"/>
              <a:t>Hablar</a:t>
            </a:r>
            <a:r>
              <a:rPr dirty="0"/>
              <a:t> a las personas </a:t>
            </a:r>
            <a:r>
              <a:rPr dirty="0" err="1"/>
              <a:t>mayores</a:t>
            </a:r>
            <a:r>
              <a:rPr dirty="0"/>
              <a:t> o </a:t>
            </a:r>
            <a:r>
              <a:rPr dirty="0" err="1"/>
              <a:t>desconocidas</a:t>
            </a:r>
            <a:r>
              <a:rPr dirty="0"/>
              <a:t>  de </a:t>
            </a:r>
            <a:r>
              <a:rPr dirty="0" err="1"/>
              <a:t>manera</a:t>
            </a:r>
            <a:r>
              <a:rPr dirty="0"/>
              <a:t> </a:t>
            </a:r>
            <a:r>
              <a:rPr dirty="0" err="1"/>
              <a:t>correcta</a:t>
            </a:r>
            <a:r>
              <a:rPr dirty="0"/>
              <a:t> y formal</a:t>
            </a:r>
          </a:p>
          <a:p>
            <a:pPr marL="539999" lvl="1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 err="1"/>
              <a:t>Cortesía</a:t>
            </a:r>
            <a:r>
              <a:rPr dirty="0"/>
              <a:t>: </a:t>
            </a:r>
            <a:r>
              <a:rPr dirty="0" err="1"/>
              <a:t>formular</a:t>
            </a:r>
            <a:r>
              <a:rPr dirty="0"/>
              <a:t> “</a:t>
            </a:r>
            <a:r>
              <a:rPr dirty="0" err="1"/>
              <a:t>por</a:t>
            </a:r>
            <a:r>
              <a:rPr dirty="0"/>
              <a:t> favor”, “gracias”, “</a:t>
            </a:r>
            <a:r>
              <a:rPr dirty="0" err="1"/>
              <a:t>perdón</a:t>
            </a:r>
            <a:r>
              <a:rPr dirty="0"/>
              <a:t>” etc. </a:t>
            </a:r>
            <a:r>
              <a:rPr dirty="0" err="1"/>
              <a:t>cuando</a:t>
            </a:r>
            <a:r>
              <a:rPr dirty="0"/>
              <a:t> sea </a:t>
            </a:r>
            <a:r>
              <a:rPr dirty="0" err="1"/>
              <a:t>apropiado</a:t>
            </a:r>
            <a:endParaRPr dirty="0"/>
          </a:p>
          <a:p>
            <a:pPr marL="539999" lvl="1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 err="1"/>
              <a:t>Adaptar</a:t>
            </a:r>
            <a:r>
              <a:rPr dirty="0"/>
              <a:t> el </a:t>
            </a:r>
            <a:r>
              <a:rPr dirty="0" err="1"/>
              <a:t>volumen</a:t>
            </a:r>
            <a:r>
              <a:rPr dirty="0"/>
              <a:t> y </a:t>
            </a:r>
            <a:r>
              <a:rPr dirty="0" err="1"/>
              <a:t>tono</a:t>
            </a:r>
            <a:r>
              <a:rPr dirty="0"/>
              <a:t> de </a:t>
            </a:r>
            <a:r>
              <a:rPr dirty="0" err="1"/>
              <a:t>voz</a:t>
            </a:r>
            <a:r>
              <a:rPr dirty="0"/>
              <a:t> a la </a:t>
            </a:r>
            <a:r>
              <a:rPr dirty="0" err="1"/>
              <a:t>situación</a:t>
            </a:r>
            <a:r>
              <a:rPr dirty="0"/>
              <a:t>/</a:t>
            </a:r>
            <a:r>
              <a:rPr dirty="0" err="1"/>
              <a:t>lugar</a:t>
            </a:r>
            <a:r>
              <a:rPr dirty="0"/>
              <a:t>, no </a:t>
            </a:r>
            <a:r>
              <a:rPr dirty="0" err="1"/>
              <a:t>hablar</a:t>
            </a:r>
            <a:r>
              <a:rPr dirty="0"/>
              <a:t> </a:t>
            </a:r>
            <a:r>
              <a:rPr dirty="0" err="1"/>
              <a:t>demasiado</a:t>
            </a:r>
            <a:r>
              <a:rPr dirty="0"/>
              <a:t> alto (o </a:t>
            </a:r>
            <a:r>
              <a:rPr dirty="0" err="1"/>
              <a:t>demasiado</a:t>
            </a:r>
            <a:r>
              <a:rPr dirty="0"/>
              <a:t> </a:t>
            </a:r>
            <a:r>
              <a:rPr dirty="0" err="1"/>
              <a:t>bajo</a:t>
            </a:r>
            <a:r>
              <a:rPr dirty="0"/>
              <a:t>)</a:t>
            </a:r>
          </a:p>
        </p:txBody>
      </p:sp>
      <p:pic>
        <p:nvPicPr>
          <p:cNvPr id="1182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40112" y="5122862"/>
            <a:ext cx="2103888" cy="1525589"/>
          </a:xfrm>
          <a:prstGeom prst="rect">
            <a:avLst/>
          </a:prstGeom>
          <a:ln w="12700">
            <a:miter lim="400000"/>
          </a:ln>
        </p:spPr>
      </p:pic>
      <p:sp>
        <p:nvSpPr>
          <p:cNvPr id="1183" name="Text Box 8"/>
          <p:cNvSpPr/>
          <p:nvPr/>
        </p:nvSpPr>
        <p:spPr>
          <a:xfrm>
            <a:off x="-35014" y="6680200"/>
            <a:ext cx="2381250" cy="218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400"/>
              </a:spcBef>
              <a:defRPr sz="800" i="1"/>
            </a:lvl1pPr>
          </a:lstStyle>
          <a:p>
            <a:r>
              <a:rPr dirty="0"/>
              <a:t>(“</a:t>
            </a:r>
            <a:r>
              <a:rPr dirty="0" err="1"/>
              <a:t>hermandad</a:t>
            </a:r>
            <a:r>
              <a:rPr dirty="0"/>
              <a:t> – friendship” by </a:t>
            </a:r>
            <a:r>
              <a:rPr dirty="0" err="1"/>
              <a:t>ruurmo</a:t>
            </a:r>
            <a:r>
              <a:rPr dirty="0"/>
              <a:t>)</a:t>
            </a:r>
          </a:p>
        </p:txBody>
      </p:sp>
      <p:grpSp>
        <p:nvGrpSpPr>
          <p:cNvPr id="1187" name="Group 15"/>
          <p:cNvGrpSpPr/>
          <p:nvPr/>
        </p:nvGrpSpPr>
        <p:grpSpPr>
          <a:xfrm>
            <a:off x="-1" y="6114103"/>
            <a:ext cx="2800203" cy="648948"/>
            <a:chOff x="0" y="0"/>
            <a:chExt cx="2800201" cy="648947"/>
          </a:xfrm>
        </p:grpSpPr>
        <p:sp>
          <p:nvSpPr>
            <p:cNvPr id="1184" name="Rectangle 69"/>
            <p:cNvSpPr/>
            <p:nvPr/>
          </p:nvSpPr>
          <p:spPr>
            <a:xfrm>
              <a:off x="0" y="0"/>
              <a:ext cx="2327169" cy="568018"/>
            </a:xfrm>
            <a:prstGeom prst="rect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1185" name="Picture 70" descr="Picture 70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70290" y="74089"/>
              <a:ext cx="402743" cy="4160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86" name="Text Box 71"/>
            <p:cNvSpPr/>
            <p:nvPr/>
          </p:nvSpPr>
          <p:spPr>
            <a:xfrm>
              <a:off x="303956" y="53192"/>
              <a:ext cx="2496246" cy="5957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400"/>
              </a:pPr>
              <a:r>
                <a:t>  </a:t>
              </a:r>
              <a:r>
                <a:rPr sz="1200">
                  <a:latin typeface="Wingdings"/>
                  <a:ea typeface="Wingdings"/>
                  <a:cs typeface="Wingdings"/>
                  <a:sym typeface="Wingdings"/>
                </a:rPr>
                <a:t></a:t>
              </a:r>
              <a:r>
                <a:rPr sz="1200"/>
                <a:t> </a:t>
              </a:r>
              <a:r>
                <a:rPr sz="1200" i="1"/>
                <a:t>hoja de trabajo</a:t>
              </a:r>
              <a:r>
                <a:rPr sz="1200"/>
                <a:t> 7.4</a:t>
              </a:r>
            </a:p>
            <a:p>
              <a:pPr>
                <a:defRPr sz="1200"/>
              </a:pPr>
              <a:r>
                <a:t>     </a:t>
              </a:r>
            </a:p>
          </p:txBody>
        </p:sp>
      </p:grpSp>
      <p:sp>
        <p:nvSpPr>
          <p:cNvPr id="1188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7.39</a:t>
            </a:r>
          </a:p>
        </p:txBody>
      </p:sp>
      <p:sp>
        <p:nvSpPr>
          <p:cNvPr id="1189" name="Rectangle 6"/>
          <p:cNvSpPr/>
          <p:nvPr/>
        </p:nvSpPr>
        <p:spPr>
          <a:xfrm>
            <a:off x="0" y="197779"/>
            <a:ext cx="914395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t>Reglas sociales implícitas</a:t>
            </a: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Text Box 3"/>
          <p:cNvSpPr/>
          <p:nvPr/>
        </p:nvSpPr>
        <p:spPr>
          <a:xfrm>
            <a:off x="252000" y="1339850"/>
            <a:ext cx="8640000" cy="1386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539999" lvl="1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 err="1"/>
              <a:t>Vestimenta</a:t>
            </a:r>
            <a:r>
              <a:rPr dirty="0"/>
              <a:t> </a:t>
            </a:r>
            <a:r>
              <a:rPr dirty="0" err="1"/>
              <a:t>adecuada</a:t>
            </a:r>
            <a:r>
              <a:rPr dirty="0"/>
              <a:t> para la </a:t>
            </a:r>
            <a:r>
              <a:rPr dirty="0" err="1"/>
              <a:t>ocasión</a:t>
            </a:r>
            <a:r>
              <a:rPr dirty="0"/>
              <a:t>/</a:t>
            </a:r>
            <a:r>
              <a:rPr dirty="0" err="1"/>
              <a:t>situación</a:t>
            </a:r>
            <a:r>
              <a:rPr dirty="0"/>
              <a:t> (</a:t>
            </a:r>
            <a:r>
              <a:rPr dirty="0" err="1"/>
              <a:t>ej</a:t>
            </a:r>
            <a:r>
              <a:rPr dirty="0"/>
              <a:t>. no </a:t>
            </a:r>
            <a:r>
              <a:rPr dirty="0" err="1"/>
              <a:t>llevar</a:t>
            </a:r>
            <a:r>
              <a:rPr dirty="0"/>
              <a:t> </a:t>
            </a:r>
            <a:r>
              <a:rPr dirty="0" err="1"/>
              <a:t>ropa</a:t>
            </a:r>
            <a:r>
              <a:rPr dirty="0"/>
              <a:t> </a:t>
            </a:r>
            <a:r>
              <a:rPr dirty="0" err="1"/>
              <a:t>deportiva</a:t>
            </a:r>
            <a:r>
              <a:rPr dirty="0"/>
              <a:t>/</a:t>
            </a:r>
            <a:r>
              <a:rPr dirty="0" err="1"/>
              <a:t>zapatillas</a:t>
            </a:r>
            <a:r>
              <a:rPr dirty="0"/>
              <a:t> a un funeral o a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entrevista</a:t>
            </a:r>
            <a:r>
              <a:rPr dirty="0"/>
              <a:t> de </a:t>
            </a:r>
            <a:r>
              <a:rPr dirty="0" err="1"/>
              <a:t>trabajo</a:t>
            </a:r>
            <a:r>
              <a:rPr dirty="0"/>
              <a:t>)</a:t>
            </a:r>
          </a:p>
          <a:p>
            <a:pPr marL="539999" lvl="1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 err="1"/>
              <a:t>Cuidar</a:t>
            </a:r>
            <a:r>
              <a:rPr dirty="0"/>
              <a:t> la </a:t>
            </a:r>
            <a:r>
              <a:rPr dirty="0" err="1"/>
              <a:t>higiene</a:t>
            </a:r>
            <a:r>
              <a:rPr dirty="0"/>
              <a:t> personal (</a:t>
            </a:r>
            <a:r>
              <a:rPr dirty="0" err="1"/>
              <a:t>ej</a:t>
            </a:r>
            <a:r>
              <a:rPr dirty="0"/>
              <a:t>. </a:t>
            </a:r>
            <a:r>
              <a:rPr dirty="0" err="1"/>
              <a:t>duchas</a:t>
            </a:r>
            <a:r>
              <a:rPr dirty="0"/>
              <a:t> </a:t>
            </a:r>
            <a:r>
              <a:rPr dirty="0" err="1"/>
              <a:t>regulares</a:t>
            </a:r>
            <a:r>
              <a:rPr dirty="0"/>
              <a:t>, no </a:t>
            </a:r>
            <a:r>
              <a:rPr dirty="0" err="1"/>
              <a:t>llevar</a:t>
            </a:r>
            <a:r>
              <a:rPr dirty="0"/>
              <a:t> </a:t>
            </a:r>
            <a:r>
              <a:rPr dirty="0" err="1"/>
              <a:t>ropa</a:t>
            </a:r>
            <a:r>
              <a:rPr dirty="0"/>
              <a:t> </a:t>
            </a:r>
            <a:r>
              <a:rPr dirty="0" err="1"/>
              <a:t>manchada</a:t>
            </a:r>
            <a:r>
              <a:rPr dirty="0"/>
              <a:t>)</a:t>
            </a:r>
          </a:p>
        </p:txBody>
      </p:sp>
      <p:pic>
        <p:nvPicPr>
          <p:cNvPr id="1192" name="Picture 13" descr="Picture 1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46425" y="3208338"/>
            <a:ext cx="2851150" cy="2886076"/>
          </a:xfrm>
          <a:prstGeom prst="rect">
            <a:avLst/>
          </a:prstGeom>
          <a:ln w="12700">
            <a:miter lim="400000"/>
          </a:ln>
        </p:spPr>
      </p:pic>
      <p:sp>
        <p:nvSpPr>
          <p:cNvPr id="1193" name="Rectangle 14"/>
          <p:cNvSpPr/>
          <p:nvPr/>
        </p:nvSpPr>
        <p:spPr>
          <a:xfrm>
            <a:off x="-32700" y="6680200"/>
            <a:ext cx="2306648" cy="218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400"/>
              </a:spcBef>
              <a:defRPr sz="800" i="1"/>
            </a:lvl1pPr>
          </a:lstStyle>
          <a:p>
            <a:r>
              <a:t>(“008-People We Know” by gingerpig2000)</a:t>
            </a:r>
          </a:p>
        </p:txBody>
      </p:sp>
      <p:sp>
        <p:nvSpPr>
          <p:cNvPr id="1194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7.40</a:t>
            </a:r>
          </a:p>
        </p:txBody>
      </p:sp>
      <p:sp>
        <p:nvSpPr>
          <p:cNvPr id="1195" name="Rectangle 6"/>
          <p:cNvSpPr/>
          <p:nvPr/>
        </p:nvSpPr>
        <p:spPr>
          <a:xfrm>
            <a:off x="0" y="197779"/>
            <a:ext cx="914395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t>Reglas sociales implícitas</a:t>
            </a: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Text Box 3"/>
          <p:cNvSpPr/>
          <p:nvPr/>
        </p:nvSpPr>
        <p:spPr>
          <a:xfrm>
            <a:off x="251693" y="1366837"/>
            <a:ext cx="8640614" cy="33855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1100"/>
              </a:spcBef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rPr dirty="0"/>
              <a:t>“</a:t>
            </a:r>
            <a:r>
              <a:rPr dirty="0" err="1"/>
              <a:t>buenos</a:t>
            </a:r>
            <a:r>
              <a:rPr dirty="0"/>
              <a:t> </a:t>
            </a:r>
            <a:r>
              <a:rPr dirty="0" err="1"/>
              <a:t>modales</a:t>
            </a:r>
            <a:r>
              <a:rPr dirty="0"/>
              <a:t>”, </a:t>
            </a:r>
            <a:r>
              <a:rPr dirty="0" err="1"/>
              <a:t>ej</a:t>
            </a:r>
            <a:r>
              <a:rPr dirty="0"/>
              <a:t>.:</a:t>
            </a:r>
          </a:p>
          <a:p>
            <a:pPr marL="539999" lvl="1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/>
              <a:t>No </a:t>
            </a:r>
            <a:r>
              <a:rPr dirty="0" err="1"/>
              <a:t>eructar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público</a:t>
            </a:r>
            <a:r>
              <a:rPr dirty="0"/>
              <a:t> –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caso</a:t>
            </a:r>
            <a:r>
              <a:rPr dirty="0"/>
              <a:t> </a:t>
            </a:r>
            <a:r>
              <a:rPr dirty="0" err="1"/>
              <a:t>contrario</a:t>
            </a:r>
            <a:r>
              <a:rPr dirty="0"/>
              <a:t>, </a:t>
            </a:r>
            <a:r>
              <a:rPr dirty="0" err="1"/>
              <a:t>disculparse</a:t>
            </a:r>
            <a:endParaRPr dirty="0"/>
          </a:p>
          <a:p>
            <a:pPr marL="539999" lvl="1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 err="1"/>
              <a:t>Cubrirse</a:t>
            </a:r>
            <a:r>
              <a:rPr dirty="0"/>
              <a:t> la </a:t>
            </a:r>
            <a:r>
              <a:rPr dirty="0" err="1"/>
              <a:t>boca</a:t>
            </a:r>
            <a:r>
              <a:rPr dirty="0"/>
              <a:t> con la </a:t>
            </a:r>
            <a:r>
              <a:rPr dirty="0" err="1"/>
              <a:t>mano</a:t>
            </a:r>
            <a:r>
              <a:rPr dirty="0"/>
              <a:t> </a:t>
            </a:r>
            <a:r>
              <a:rPr dirty="0" err="1"/>
              <a:t>durante</a:t>
            </a:r>
            <a:r>
              <a:rPr dirty="0"/>
              <a:t> un </a:t>
            </a:r>
            <a:r>
              <a:rPr dirty="0" err="1"/>
              <a:t>bostezo</a:t>
            </a:r>
            <a:r>
              <a:rPr dirty="0"/>
              <a:t> </a:t>
            </a:r>
          </a:p>
          <a:p>
            <a:pPr marL="539999" lvl="1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 err="1"/>
              <a:t>Girarse</a:t>
            </a:r>
            <a:r>
              <a:rPr dirty="0"/>
              <a:t> o </a:t>
            </a:r>
            <a:r>
              <a:rPr dirty="0" err="1"/>
              <a:t>apartarse</a:t>
            </a:r>
            <a:r>
              <a:rPr dirty="0"/>
              <a:t> de </a:t>
            </a:r>
            <a:r>
              <a:rPr dirty="0" err="1"/>
              <a:t>una</a:t>
            </a:r>
            <a:r>
              <a:rPr dirty="0"/>
              <a:t> persona/mesa </a:t>
            </a:r>
            <a:r>
              <a:rPr dirty="0" err="1"/>
              <a:t>mientras</a:t>
            </a:r>
            <a:r>
              <a:rPr dirty="0"/>
              <a:t> se </a:t>
            </a:r>
            <a:r>
              <a:rPr dirty="0" err="1"/>
              <a:t>suena</a:t>
            </a:r>
            <a:r>
              <a:rPr dirty="0"/>
              <a:t> la </a:t>
            </a:r>
            <a:r>
              <a:rPr dirty="0" err="1"/>
              <a:t>nariz</a:t>
            </a:r>
            <a:r>
              <a:rPr dirty="0"/>
              <a:t> </a:t>
            </a:r>
          </a:p>
          <a:p>
            <a:pPr marL="539999" lvl="1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/>
              <a:t>No </a:t>
            </a:r>
            <a:r>
              <a:rPr dirty="0" err="1"/>
              <a:t>fumar</a:t>
            </a:r>
            <a:r>
              <a:rPr dirty="0"/>
              <a:t> </a:t>
            </a:r>
            <a:r>
              <a:rPr dirty="0" err="1"/>
              <a:t>mientras</a:t>
            </a:r>
            <a:r>
              <a:rPr dirty="0"/>
              <a:t> </a:t>
            </a:r>
            <a:r>
              <a:rPr dirty="0" err="1"/>
              <a:t>otros</a:t>
            </a:r>
            <a:r>
              <a:rPr dirty="0"/>
              <a:t> </a:t>
            </a:r>
            <a:r>
              <a:rPr dirty="0" err="1"/>
              <a:t>comen</a:t>
            </a:r>
            <a:endParaRPr dirty="0"/>
          </a:p>
          <a:p>
            <a:pPr marL="539999" lvl="1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/>
              <a:t>No </a:t>
            </a:r>
            <a:r>
              <a:rPr dirty="0" err="1"/>
              <a:t>hablar</a:t>
            </a:r>
            <a:r>
              <a:rPr dirty="0"/>
              <a:t> con la </a:t>
            </a:r>
            <a:r>
              <a:rPr dirty="0" err="1"/>
              <a:t>boca</a:t>
            </a:r>
            <a:r>
              <a:rPr dirty="0"/>
              <a:t> </a:t>
            </a:r>
            <a:r>
              <a:rPr dirty="0" err="1"/>
              <a:t>llena</a:t>
            </a:r>
            <a:endParaRPr dirty="0"/>
          </a:p>
          <a:p>
            <a:pPr marL="539999" lvl="1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/>
              <a:t>No </a:t>
            </a:r>
            <a:r>
              <a:rPr dirty="0" err="1"/>
              <a:t>escupir</a:t>
            </a:r>
            <a:r>
              <a:rPr dirty="0"/>
              <a:t> al </a:t>
            </a:r>
            <a:r>
              <a:rPr dirty="0" err="1"/>
              <a:t>suelo</a:t>
            </a:r>
            <a:endParaRPr dirty="0"/>
          </a:p>
          <a:p>
            <a:pPr marL="539999" lvl="1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/>
              <a:t>No </a:t>
            </a:r>
            <a:r>
              <a:rPr dirty="0" err="1"/>
              <a:t>maldecir</a:t>
            </a:r>
            <a:endParaRPr dirty="0"/>
          </a:p>
        </p:txBody>
      </p:sp>
      <p:pic>
        <p:nvPicPr>
          <p:cNvPr id="1198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7100" y="4794620"/>
            <a:ext cx="1866901" cy="1864943"/>
          </a:xfrm>
          <a:prstGeom prst="rect">
            <a:avLst/>
          </a:prstGeom>
          <a:ln w="12700">
            <a:miter lim="400000"/>
          </a:ln>
        </p:spPr>
      </p:pic>
      <p:sp>
        <p:nvSpPr>
          <p:cNvPr id="1199" name="Rectangle 8"/>
          <p:cNvSpPr/>
          <p:nvPr/>
        </p:nvSpPr>
        <p:spPr>
          <a:xfrm>
            <a:off x="-39005" y="6680200"/>
            <a:ext cx="5940425" cy="218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400"/>
              </a:spcBef>
              <a:defRPr sz="800" i="1">
                <a:latin typeface="+mj-lt"/>
                <a:ea typeface="+mj-ea"/>
                <a:cs typeface="+mj-cs"/>
                <a:sym typeface="Arial"/>
              </a:defRPr>
            </a:pPr>
            <a:r>
              <a:t>(“</a:t>
            </a:r>
            <a:r>
              <a:rPr>
                <a:latin typeface="Verdana"/>
                <a:ea typeface="Verdana"/>
                <a:cs typeface="Verdana"/>
                <a:sym typeface="Verdana"/>
              </a:rPr>
              <a:t>No Toser / No Coughing Zone</a:t>
            </a:r>
            <a:r>
              <a:t>” by</a:t>
            </a:r>
            <a:r>
              <a:rPr>
                <a:latin typeface="Verdana"/>
                <a:ea typeface="Verdana"/>
                <a:cs typeface="Verdana"/>
                <a:sym typeface="Verdana"/>
              </a:rPr>
              <a:t> Michael Slichenmyer (www.flickr.com/photos/notunlike)</a:t>
            </a:r>
          </a:p>
        </p:txBody>
      </p:sp>
      <p:sp>
        <p:nvSpPr>
          <p:cNvPr id="1200" name="Rectangle 6"/>
          <p:cNvSpPr/>
          <p:nvPr/>
        </p:nvSpPr>
        <p:spPr>
          <a:xfrm>
            <a:off x="0" y="197779"/>
            <a:ext cx="914395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t>Reglas sociales implícitas</a:t>
            </a:r>
          </a:p>
        </p:txBody>
      </p:sp>
      <p:sp>
        <p:nvSpPr>
          <p:cNvPr id="1201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7.41</a:t>
            </a:r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Rectangle 6"/>
          <p:cNvSpPr/>
          <p:nvPr/>
        </p:nvSpPr>
        <p:spPr>
          <a:xfrm>
            <a:off x="0" y="197779"/>
            <a:ext cx="914395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t>“De la sala de terapia a la vida diaria”</a:t>
            </a:r>
          </a:p>
        </p:txBody>
      </p:sp>
      <p:grpSp>
        <p:nvGrpSpPr>
          <p:cNvPr id="1207" name="Group 15"/>
          <p:cNvGrpSpPr/>
          <p:nvPr/>
        </p:nvGrpSpPr>
        <p:grpSpPr>
          <a:xfrm>
            <a:off x="-1" y="6133452"/>
            <a:ext cx="2838204" cy="610263"/>
            <a:chOff x="0" y="0"/>
            <a:chExt cx="2743198" cy="610261"/>
          </a:xfrm>
        </p:grpSpPr>
        <p:sp>
          <p:nvSpPr>
            <p:cNvPr id="1204" name="Rectangle 69"/>
            <p:cNvSpPr/>
            <p:nvPr/>
          </p:nvSpPr>
          <p:spPr>
            <a:xfrm>
              <a:off x="0" y="0"/>
              <a:ext cx="2188433" cy="534156"/>
            </a:xfrm>
            <a:prstGeom prst="rect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1205" name="Picture 70" descr="Picture 70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6099" y="69672"/>
              <a:ext cx="378734" cy="3912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06" name="Text Box 71"/>
            <p:cNvSpPr/>
            <p:nvPr/>
          </p:nvSpPr>
          <p:spPr>
            <a:xfrm>
              <a:off x="285835" y="50021"/>
              <a:ext cx="2457363" cy="5602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400"/>
              </a:pPr>
              <a:r>
                <a:t>  </a:t>
              </a:r>
              <a:r>
                <a:rPr sz="1200">
                  <a:latin typeface="Wingdings"/>
                  <a:ea typeface="Wingdings"/>
                  <a:cs typeface="Wingdings"/>
                  <a:sym typeface="Wingdings"/>
                </a:rPr>
                <a:t></a:t>
              </a:r>
              <a:r>
                <a:rPr sz="1200"/>
                <a:t> </a:t>
              </a:r>
              <a:r>
                <a:rPr sz="1200" i="1"/>
                <a:t>Hoja de trabajo</a:t>
              </a:r>
              <a:r>
                <a:rPr sz="1200"/>
                <a:t> 7.5</a:t>
              </a:r>
            </a:p>
            <a:p>
              <a:pPr>
                <a:defRPr sz="1200"/>
              </a:pPr>
              <a:r>
                <a:rPr dirty="0"/>
                <a:t>     </a:t>
              </a:r>
            </a:p>
          </p:txBody>
        </p:sp>
      </p:grpSp>
      <p:sp>
        <p:nvSpPr>
          <p:cNvPr id="1208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7.42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1571" y="1085839"/>
            <a:ext cx="5095730" cy="5496363"/>
          </a:xfrm>
          <a:prstGeom prst="rect">
            <a:avLst/>
          </a:prstGeom>
        </p:spPr>
      </p:pic>
      <p:sp>
        <p:nvSpPr>
          <p:cNvPr id="11" name="Textfeld 14"/>
          <p:cNvSpPr/>
          <p:nvPr/>
        </p:nvSpPr>
        <p:spPr>
          <a:xfrm rot="19806149">
            <a:off x="3831550" y="3603187"/>
            <a:ext cx="241577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400" b="1">
                <a:solidFill>
                  <a:srgbClr val="D9D9D9"/>
                </a:solidFill>
                <a:effectLst>
                  <a:outerShdw blurRad="50800" dist="50800" dir="5400000" rotWithShape="0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  <a:sym typeface="Arial"/>
              </a:defRPr>
            </a:lvl1pPr>
          </a:lstStyle>
          <a:p>
            <a:r>
              <a:rPr lang="es-ES" dirty="0"/>
              <a:t>H</a:t>
            </a:r>
            <a:r>
              <a:rPr dirty="0"/>
              <a:t>o</a:t>
            </a:r>
            <a:r>
              <a:rPr lang="es-ES" dirty="0"/>
              <a:t>ja de trabajo</a:t>
            </a:r>
            <a:endParaRPr dirty="0"/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Text Box 2"/>
          <p:cNvSpPr/>
          <p:nvPr/>
        </p:nvSpPr>
        <p:spPr>
          <a:xfrm>
            <a:off x="251413" y="1774825"/>
            <a:ext cx="8641175" cy="3754874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539999" lvl="1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 err="1"/>
              <a:t>Sólo</a:t>
            </a:r>
            <a:r>
              <a:rPr dirty="0"/>
              <a:t> </a:t>
            </a:r>
            <a:r>
              <a:rPr dirty="0" err="1"/>
              <a:t>formarse</a:t>
            </a:r>
            <a:r>
              <a:rPr dirty="0"/>
              <a:t> </a:t>
            </a:r>
            <a:r>
              <a:rPr dirty="0" err="1"/>
              <a:t>conclusiones</a:t>
            </a:r>
            <a:r>
              <a:rPr dirty="0"/>
              <a:t> </a:t>
            </a:r>
            <a:r>
              <a:rPr dirty="0" err="1"/>
              <a:t>firmes</a:t>
            </a:r>
            <a:r>
              <a:rPr dirty="0"/>
              <a:t> </a:t>
            </a:r>
            <a:r>
              <a:rPr dirty="0" err="1"/>
              <a:t>sobre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persona </a:t>
            </a:r>
            <a:r>
              <a:rPr dirty="0" err="1"/>
              <a:t>si</a:t>
            </a:r>
            <a:r>
              <a:rPr dirty="0"/>
              <a:t> la </a:t>
            </a:r>
            <a:r>
              <a:rPr dirty="0" err="1"/>
              <a:t>conoces</a:t>
            </a:r>
            <a:r>
              <a:rPr dirty="0"/>
              <a:t> </a:t>
            </a:r>
            <a:r>
              <a:rPr dirty="0" err="1"/>
              <a:t>bien</a:t>
            </a:r>
            <a:r>
              <a:rPr dirty="0"/>
              <a:t> o la has </a:t>
            </a:r>
            <a:r>
              <a:rPr dirty="0" err="1"/>
              <a:t>observado</a:t>
            </a:r>
            <a:r>
              <a:rPr dirty="0"/>
              <a:t> con </a:t>
            </a:r>
            <a:r>
              <a:rPr dirty="0" err="1"/>
              <a:t>detenimiento</a:t>
            </a:r>
            <a:r>
              <a:rPr dirty="0"/>
              <a:t>.</a:t>
            </a:r>
          </a:p>
          <a:p>
            <a:pPr marL="539999" lvl="1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/>
              <a:t>Los </a:t>
            </a:r>
            <a:r>
              <a:rPr dirty="0" err="1"/>
              <a:t>gestos</a:t>
            </a:r>
            <a:r>
              <a:rPr dirty="0"/>
              <a:t> y las </a:t>
            </a:r>
            <a:r>
              <a:rPr dirty="0" err="1"/>
              <a:t>expresiones</a:t>
            </a:r>
            <a:r>
              <a:rPr dirty="0"/>
              <a:t> </a:t>
            </a:r>
            <a:r>
              <a:rPr dirty="0" err="1"/>
              <a:t>faciales</a:t>
            </a:r>
            <a:r>
              <a:rPr dirty="0"/>
              <a:t> son claves </a:t>
            </a:r>
            <a:r>
              <a:rPr dirty="0" err="1"/>
              <a:t>importantes</a:t>
            </a:r>
            <a:r>
              <a:rPr dirty="0"/>
              <a:t> para </a:t>
            </a:r>
            <a:r>
              <a:rPr dirty="0" err="1"/>
              <a:t>conocer</a:t>
            </a:r>
            <a:r>
              <a:rPr dirty="0"/>
              <a:t>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sentimientos</a:t>
            </a:r>
            <a:r>
              <a:rPr dirty="0"/>
              <a:t> de </a:t>
            </a:r>
            <a:r>
              <a:rPr dirty="0" err="1"/>
              <a:t>una</a:t>
            </a:r>
            <a:r>
              <a:rPr dirty="0"/>
              <a:t> persona, ¡</a:t>
            </a:r>
            <a:r>
              <a:rPr dirty="0" err="1"/>
              <a:t>pero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ocasiones</a:t>
            </a:r>
            <a:r>
              <a:rPr dirty="0"/>
              <a:t> </a:t>
            </a:r>
            <a:r>
              <a:rPr dirty="0" err="1"/>
              <a:t>pueden</a:t>
            </a:r>
            <a:r>
              <a:rPr dirty="0"/>
              <a:t> </a:t>
            </a:r>
            <a:r>
              <a:rPr dirty="0" err="1"/>
              <a:t>llevarnos</a:t>
            </a:r>
            <a:r>
              <a:rPr dirty="0"/>
              <a:t> a </a:t>
            </a:r>
            <a:r>
              <a:rPr dirty="0" err="1"/>
              <a:t>errores</a:t>
            </a:r>
            <a:r>
              <a:rPr dirty="0"/>
              <a:t>!</a:t>
            </a:r>
          </a:p>
          <a:p>
            <a:pPr marL="539999" lvl="1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 err="1"/>
              <a:t>Cuando</a:t>
            </a:r>
            <a:r>
              <a:rPr dirty="0"/>
              <a:t> </a:t>
            </a:r>
            <a:r>
              <a:rPr dirty="0" err="1"/>
              <a:t>evalúas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situación</a:t>
            </a:r>
            <a:r>
              <a:rPr dirty="0"/>
              <a:t> </a:t>
            </a:r>
            <a:r>
              <a:rPr dirty="0" err="1"/>
              <a:t>compleja</a:t>
            </a:r>
            <a:r>
              <a:rPr dirty="0"/>
              <a:t> o el </a:t>
            </a:r>
            <a:r>
              <a:rPr dirty="0" err="1"/>
              <a:t>comportamiento</a:t>
            </a:r>
            <a:r>
              <a:rPr dirty="0"/>
              <a:t> de </a:t>
            </a:r>
            <a:r>
              <a:rPr dirty="0" err="1"/>
              <a:t>otras</a:t>
            </a:r>
            <a:r>
              <a:rPr dirty="0"/>
              <a:t> personas, </a:t>
            </a:r>
            <a:r>
              <a:rPr dirty="0" err="1"/>
              <a:t>es</a:t>
            </a:r>
            <a:r>
              <a:rPr dirty="0"/>
              <a:t> crucial </a:t>
            </a:r>
            <a:r>
              <a:rPr dirty="0" err="1"/>
              <a:t>considerar</a:t>
            </a:r>
            <a:r>
              <a:rPr dirty="0"/>
              <a:t> </a:t>
            </a:r>
            <a:r>
              <a:rPr dirty="0" err="1"/>
              <a:t>toda</a:t>
            </a:r>
            <a:r>
              <a:rPr dirty="0"/>
              <a:t> la </a:t>
            </a:r>
            <a:r>
              <a:rPr dirty="0" err="1"/>
              <a:t>información</a:t>
            </a:r>
            <a:r>
              <a:rPr dirty="0"/>
              <a:t> </a:t>
            </a:r>
            <a:r>
              <a:rPr dirty="0" err="1"/>
              <a:t>disponible</a:t>
            </a:r>
            <a:r>
              <a:rPr dirty="0"/>
              <a:t>.</a:t>
            </a:r>
          </a:p>
          <a:p>
            <a:pPr marL="539999" lvl="1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b="1" dirty="0" err="1"/>
              <a:t>Cuidado</a:t>
            </a:r>
            <a:r>
              <a:rPr b="1" dirty="0"/>
              <a:t>: </a:t>
            </a:r>
            <a:r>
              <a:rPr dirty="0" err="1"/>
              <a:t>Nuestro</a:t>
            </a:r>
            <a:r>
              <a:rPr dirty="0"/>
              <a:t> </a:t>
            </a:r>
            <a:r>
              <a:rPr dirty="0" err="1"/>
              <a:t>estado</a:t>
            </a:r>
            <a:r>
              <a:rPr dirty="0"/>
              <a:t> de </a:t>
            </a:r>
            <a:r>
              <a:rPr dirty="0" err="1"/>
              <a:t>ánimo</a:t>
            </a:r>
            <a:r>
              <a:rPr dirty="0"/>
              <a:t> </a:t>
            </a:r>
            <a:r>
              <a:rPr dirty="0" err="1"/>
              <a:t>influye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cómo</a:t>
            </a:r>
            <a:r>
              <a:rPr dirty="0"/>
              <a:t> </a:t>
            </a:r>
            <a:r>
              <a:rPr dirty="0" err="1"/>
              <a:t>percibimos</a:t>
            </a:r>
            <a:r>
              <a:rPr dirty="0"/>
              <a:t> </a:t>
            </a:r>
            <a:r>
              <a:rPr dirty="0" err="1"/>
              <a:t>nuestro</a:t>
            </a:r>
            <a:r>
              <a:rPr dirty="0"/>
              <a:t> </a:t>
            </a:r>
            <a:r>
              <a:rPr dirty="0" err="1"/>
              <a:t>entorno</a:t>
            </a:r>
            <a:r>
              <a:rPr dirty="0"/>
              <a:t> (</a:t>
            </a:r>
            <a:r>
              <a:rPr dirty="0" err="1"/>
              <a:t>ej</a:t>
            </a:r>
            <a:r>
              <a:rPr dirty="0"/>
              <a:t>. </a:t>
            </a:r>
            <a:r>
              <a:rPr dirty="0" err="1"/>
              <a:t>cómo</a:t>
            </a:r>
            <a:r>
              <a:rPr dirty="0"/>
              <a:t> </a:t>
            </a:r>
            <a:r>
              <a:rPr dirty="0" err="1"/>
              <a:t>juzgamos</a:t>
            </a:r>
            <a:r>
              <a:rPr dirty="0"/>
              <a:t> a </a:t>
            </a:r>
            <a:r>
              <a:rPr dirty="0" err="1"/>
              <a:t>una</a:t>
            </a:r>
            <a:r>
              <a:rPr dirty="0"/>
              <a:t> persona). </a:t>
            </a:r>
          </a:p>
          <a:p>
            <a:pPr marL="539999" lvl="1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 err="1"/>
              <a:t>Cuando</a:t>
            </a:r>
            <a:r>
              <a:rPr dirty="0"/>
              <a:t> </a:t>
            </a:r>
            <a:r>
              <a:rPr dirty="0" err="1"/>
              <a:t>interactuamos</a:t>
            </a:r>
            <a:r>
              <a:rPr dirty="0"/>
              <a:t> con </a:t>
            </a:r>
            <a:r>
              <a:rPr dirty="0" err="1"/>
              <a:t>otras</a:t>
            </a:r>
            <a:r>
              <a:rPr dirty="0"/>
              <a:t> personas </a:t>
            </a:r>
            <a:r>
              <a:rPr dirty="0" err="1"/>
              <a:t>existen</a:t>
            </a:r>
            <a:r>
              <a:rPr dirty="0"/>
              <a:t> </a:t>
            </a:r>
            <a:r>
              <a:rPr dirty="0" err="1"/>
              <a:t>múltiples</a:t>
            </a:r>
            <a:r>
              <a:rPr dirty="0"/>
              <a:t> </a:t>
            </a:r>
            <a:r>
              <a:rPr dirty="0" err="1"/>
              <a:t>reglas</a:t>
            </a:r>
            <a:r>
              <a:rPr dirty="0"/>
              <a:t> </a:t>
            </a:r>
            <a:r>
              <a:rPr dirty="0" err="1"/>
              <a:t>sociales</a:t>
            </a:r>
            <a:r>
              <a:rPr dirty="0"/>
              <a:t> (</a:t>
            </a:r>
            <a:r>
              <a:rPr dirty="0" err="1"/>
              <a:t>implícitas</a:t>
            </a:r>
            <a:r>
              <a:rPr dirty="0"/>
              <a:t>) a </a:t>
            </a:r>
            <a:r>
              <a:rPr dirty="0" err="1"/>
              <a:t>tener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cuenta</a:t>
            </a:r>
            <a:r>
              <a:rPr dirty="0"/>
              <a:t>.</a:t>
            </a:r>
          </a:p>
        </p:txBody>
      </p:sp>
      <p:sp>
        <p:nvSpPr>
          <p:cNvPr id="1213" name="Text Box 10"/>
          <p:cNvSpPr/>
          <p:nvPr/>
        </p:nvSpPr>
        <p:spPr>
          <a:xfrm>
            <a:off x="0" y="198316"/>
            <a:ext cx="9144000" cy="396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t>Aplicaciones a la vida diaria</a:t>
            </a:r>
          </a:p>
        </p:txBody>
      </p:sp>
      <p:sp>
        <p:nvSpPr>
          <p:cNvPr id="1215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7.43</a:t>
            </a:r>
          </a:p>
        </p:txBody>
      </p:sp>
      <p:sp>
        <p:nvSpPr>
          <p:cNvPr id="6" name="Rectangle 6"/>
          <p:cNvSpPr/>
          <p:nvPr/>
        </p:nvSpPr>
        <p:spPr>
          <a:xfrm>
            <a:off x="252000" y="1341437"/>
            <a:ext cx="8640000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/>
            </a:lvl1pPr>
          </a:lstStyle>
          <a:p>
            <a:r>
              <a:t>Objetivos de aprendizaje: </a:t>
            </a:r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Text Box 2"/>
          <p:cNvSpPr/>
          <p:nvPr/>
        </p:nvSpPr>
        <p:spPr>
          <a:xfrm>
            <a:off x="251413" y="1762125"/>
            <a:ext cx="8641175" cy="303784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539999" lvl="1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 err="1"/>
              <a:t>Convierta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un </a:t>
            </a:r>
            <a:r>
              <a:rPr dirty="0" err="1"/>
              <a:t>hábito</a:t>
            </a:r>
            <a:r>
              <a:rPr dirty="0"/>
              <a:t> el </a:t>
            </a:r>
            <a:r>
              <a:rPr dirty="0" err="1"/>
              <a:t>considerar</a:t>
            </a:r>
            <a:r>
              <a:rPr dirty="0"/>
              <a:t> </a:t>
            </a:r>
            <a:r>
              <a:rPr dirty="0" err="1"/>
              <a:t>como</a:t>
            </a:r>
            <a:r>
              <a:rPr dirty="0"/>
              <a:t> </a:t>
            </a:r>
            <a:r>
              <a:rPr dirty="0" err="1"/>
              <a:t>mínimo</a:t>
            </a:r>
            <a:r>
              <a:rPr dirty="0"/>
              <a:t> 2-3 </a:t>
            </a:r>
            <a:r>
              <a:rPr dirty="0" err="1"/>
              <a:t>explicaciones</a:t>
            </a:r>
            <a:r>
              <a:rPr dirty="0"/>
              <a:t> </a:t>
            </a:r>
            <a:r>
              <a:rPr dirty="0" err="1"/>
              <a:t>alternativas</a:t>
            </a:r>
            <a:r>
              <a:rPr dirty="0"/>
              <a:t> </a:t>
            </a:r>
            <a:r>
              <a:rPr dirty="0" err="1"/>
              <a:t>cuando</a:t>
            </a:r>
            <a:r>
              <a:rPr dirty="0"/>
              <a:t> se </a:t>
            </a:r>
            <a:r>
              <a:rPr dirty="0" err="1"/>
              <a:t>sientas</a:t>
            </a:r>
            <a:r>
              <a:rPr dirty="0"/>
              <a:t> </a:t>
            </a:r>
            <a:r>
              <a:rPr dirty="0" err="1"/>
              <a:t>molesto</a:t>
            </a:r>
            <a:r>
              <a:rPr dirty="0"/>
              <a:t>, </a:t>
            </a:r>
            <a:r>
              <a:rPr dirty="0" err="1"/>
              <a:t>fastidiado</a:t>
            </a:r>
            <a:r>
              <a:rPr dirty="0"/>
              <a:t> o </a:t>
            </a:r>
            <a:r>
              <a:rPr dirty="0" err="1"/>
              <a:t>estresado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el </a:t>
            </a:r>
            <a:r>
              <a:rPr dirty="0" err="1"/>
              <a:t>comportamiento</a:t>
            </a:r>
            <a:r>
              <a:rPr dirty="0"/>
              <a:t> de </a:t>
            </a:r>
            <a:r>
              <a:rPr dirty="0" err="1"/>
              <a:t>alguien</a:t>
            </a:r>
            <a:r>
              <a:rPr dirty="0"/>
              <a:t>. </a:t>
            </a:r>
          </a:p>
          <a:p>
            <a:pPr marL="539999" lvl="1" indent="-359999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dirty="0" err="1"/>
              <a:t>Considere</a:t>
            </a:r>
            <a:r>
              <a:rPr dirty="0"/>
              <a:t> el </a:t>
            </a:r>
            <a:r>
              <a:rPr dirty="0" err="1"/>
              <a:t>estilo</a:t>
            </a:r>
            <a:r>
              <a:rPr dirty="0"/>
              <a:t> de </a:t>
            </a:r>
            <a:r>
              <a:rPr dirty="0" err="1"/>
              <a:t>vida</a:t>
            </a:r>
            <a:r>
              <a:rPr dirty="0"/>
              <a:t> de </a:t>
            </a:r>
            <a:r>
              <a:rPr dirty="0" err="1"/>
              <a:t>otra</a:t>
            </a:r>
            <a:r>
              <a:rPr dirty="0"/>
              <a:t> persona, </a:t>
            </a:r>
            <a:r>
              <a:rPr dirty="0" err="1"/>
              <a:t>ej</a:t>
            </a:r>
            <a:r>
              <a:rPr dirty="0"/>
              <a:t>.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alguien</a:t>
            </a:r>
            <a:r>
              <a:rPr dirty="0"/>
              <a:t> </a:t>
            </a:r>
            <a:r>
              <a:rPr dirty="0" err="1"/>
              <a:t>es</a:t>
            </a:r>
            <a:r>
              <a:rPr dirty="0"/>
              <a:t> </a:t>
            </a:r>
            <a:r>
              <a:rPr dirty="0" err="1"/>
              <a:t>madrugador</a:t>
            </a:r>
            <a:r>
              <a:rPr dirty="0"/>
              <a:t> o </a:t>
            </a:r>
            <a:r>
              <a:rPr dirty="0" err="1"/>
              <a:t>trasnochador</a:t>
            </a:r>
            <a:r>
              <a:rPr dirty="0"/>
              <a:t>, o las </a:t>
            </a:r>
            <a:r>
              <a:rPr dirty="0" err="1"/>
              <a:t>circunstancias</a:t>
            </a:r>
            <a:r>
              <a:rPr dirty="0"/>
              <a:t> con las que </a:t>
            </a:r>
            <a:r>
              <a:rPr dirty="0" err="1"/>
              <a:t>lidia</a:t>
            </a:r>
            <a:r>
              <a:rPr dirty="0"/>
              <a:t> la persona </a:t>
            </a:r>
            <a:r>
              <a:rPr dirty="0" err="1"/>
              <a:t>en</a:t>
            </a:r>
            <a:r>
              <a:rPr dirty="0"/>
              <a:t> ese </a:t>
            </a:r>
            <a:r>
              <a:rPr dirty="0" err="1"/>
              <a:t>momento</a:t>
            </a:r>
            <a:r>
              <a:rPr dirty="0"/>
              <a:t>. Si </a:t>
            </a:r>
            <a:r>
              <a:rPr dirty="0" err="1"/>
              <a:t>alguien</a:t>
            </a:r>
            <a:r>
              <a:rPr dirty="0"/>
              <a:t> </a:t>
            </a:r>
            <a:r>
              <a:rPr dirty="0" err="1"/>
              <a:t>hace</a:t>
            </a:r>
            <a:r>
              <a:rPr dirty="0"/>
              <a:t> un </a:t>
            </a:r>
            <a:r>
              <a:rPr dirty="0" err="1"/>
              <a:t>comentario</a:t>
            </a:r>
            <a:r>
              <a:rPr dirty="0"/>
              <a:t> </a:t>
            </a:r>
            <a:r>
              <a:rPr dirty="0" err="1"/>
              <a:t>hiriente</a:t>
            </a:r>
            <a:r>
              <a:rPr dirty="0"/>
              <a:t>, no </a:t>
            </a:r>
            <a:r>
              <a:rPr dirty="0" err="1"/>
              <a:t>necesariamente</a:t>
            </a:r>
            <a:r>
              <a:rPr dirty="0"/>
              <a:t> </a:t>
            </a:r>
            <a:r>
              <a:rPr dirty="0" err="1"/>
              <a:t>implica</a:t>
            </a:r>
            <a:r>
              <a:rPr dirty="0"/>
              <a:t> que </a:t>
            </a:r>
            <a:r>
              <a:rPr dirty="0" err="1"/>
              <a:t>esté</a:t>
            </a:r>
            <a:r>
              <a:rPr dirty="0"/>
              <a:t> </a:t>
            </a:r>
            <a:r>
              <a:rPr dirty="0" err="1"/>
              <a:t>enfadado</a:t>
            </a:r>
            <a:r>
              <a:rPr dirty="0"/>
              <a:t> o que sea mala persona </a:t>
            </a:r>
            <a:r>
              <a:rPr dirty="0" err="1"/>
              <a:t>quizás</a:t>
            </a:r>
            <a:r>
              <a:rPr dirty="0"/>
              <a:t> se </a:t>
            </a:r>
            <a:r>
              <a:rPr dirty="0" err="1"/>
              <a:t>mostrado</a:t>
            </a:r>
            <a:r>
              <a:rPr dirty="0"/>
              <a:t> </a:t>
            </a:r>
            <a:r>
              <a:rPr dirty="0" err="1"/>
              <a:t>irreflexivo</a:t>
            </a:r>
            <a:r>
              <a:rPr dirty="0"/>
              <a:t>. </a:t>
            </a:r>
            <a:r>
              <a:rPr dirty="0" err="1"/>
              <a:t>nadie</a:t>
            </a:r>
            <a:r>
              <a:rPr dirty="0"/>
              <a:t> </a:t>
            </a:r>
            <a:r>
              <a:rPr dirty="0" err="1"/>
              <a:t>reacciona</a:t>
            </a:r>
            <a:r>
              <a:rPr dirty="0"/>
              <a:t> </a:t>
            </a:r>
            <a:r>
              <a:rPr dirty="0" err="1"/>
              <a:t>justa</a:t>
            </a:r>
            <a:r>
              <a:rPr dirty="0"/>
              <a:t> y </a:t>
            </a:r>
            <a:r>
              <a:rPr dirty="0" err="1"/>
              <a:t>apropiadamente</a:t>
            </a:r>
            <a:r>
              <a:rPr dirty="0"/>
              <a:t> </a:t>
            </a:r>
            <a:r>
              <a:rPr dirty="0" err="1"/>
              <a:t>siempre</a:t>
            </a:r>
            <a:r>
              <a:rPr dirty="0"/>
              <a:t>. </a:t>
            </a:r>
            <a:br>
              <a:rPr dirty="0"/>
            </a:br>
            <a:r>
              <a:rPr dirty="0" err="1"/>
              <a:t>Sé</a:t>
            </a:r>
            <a:r>
              <a:rPr dirty="0"/>
              <a:t> </a:t>
            </a:r>
            <a:r>
              <a:rPr dirty="0" err="1"/>
              <a:t>sincero</a:t>
            </a:r>
            <a:r>
              <a:rPr dirty="0"/>
              <a:t>: </a:t>
            </a:r>
            <a:r>
              <a:rPr dirty="0" err="1"/>
              <a:t>tu</a:t>
            </a:r>
            <a:r>
              <a:rPr dirty="0"/>
              <a:t> </a:t>
            </a:r>
            <a:r>
              <a:rPr dirty="0" err="1"/>
              <a:t>tampoco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muestras</a:t>
            </a:r>
            <a:r>
              <a:rPr dirty="0"/>
              <a:t> </a:t>
            </a:r>
            <a:r>
              <a:rPr dirty="0" err="1"/>
              <a:t>siempre</a:t>
            </a:r>
            <a:r>
              <a:rPr dirty="0"/>
              <a:t> </a:t>
            </a:r>
            <a:r>
              <a:rPr dirty="0" err="1"/>
              <a:t>justo</a:t>
            </a:r>
            <a:r>
              <a:rPr dirty="0"/>
              <a:t> y </a:t>
            </a:r>
            <a:r>
              <a:rPr dirty="0" err="1"/>
              <a:t>apropiado</a:t>
            </a:r>
            <a:r>
              <a:rPr dirty="0"/>
              <a:t>.</a:t>
            </a:r>
          </a:p>
        </p:txBody>
      </p:sp>
      <p:sp>
        <p:nvSpPr>
          <p:cNvPr id="1218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7.44</a:t>
            </a:r>
          </a:p>
        </p:txBody>
      </p:sp>
      <p:sp>
        <p:nvSpPr>
          <p:cNvPr id="1219" name="Text Box 10"/>
          <p:cNvSpPr/>
          <p:nvPr/>
        </p:nvSpPr>
        <p:spPr>
          <a:xfrm>
            <a:off x="0" y="198316"/>
            <a:ext cx="9144000" cy="396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t>Aplicaciones a la vida diaria</a:t>
            </a:r>
          </a:p>
        </p:txBody>
      </p:sp>
      <p:sp>
        <p:nvSpPr>
          <p:cNvPr id="1220" name="Rectangle 6"/>
          <p:cNvSpPr/>
          <p:nvPr/>
        </p:nvSpPr>
        <p:spPr>
          <a:xfrm>
            <a:off x="252000" y="1341437"/>
            <a:ext cx="8640000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/>
            </a:lvl1pPr>
          </a:lstStyle>
          <a:p>
            <a:r>
              <a:t>Objetivos de aprendizaje: </a:t>
            </a:r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Rechteck 4"/>
          <p:cNvSpPr/>
          <p:nvPr/>
        </p:nvSpPr>
        <p:spPr>
          <a:xfrm>
            <a:off x="252000" y="1341437"/>
            <a:ext cx="8640000" cy="4045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1200"/>
              </a:spcBef>
            </a:pPr>
            <a:r>
              <a:rPr dirty="0"/>
              <a:t>Durante la </a:t>
            </a:r>
            <a:r>
              <a:rPr dirty="0" err="1"/>
              <a:t>psicosis</a:t>
            </a:r>
            <a:r>
              <a:rPr dirty="0"/>
              <a:t>, las personas </a:t>
            </a:r>
            <a:r>
              <a:rPr dirty="0" err="1"/>
              <a:t>tienden</a:t>
            </a:r>
            <a:r>
              <a:rPr dirty="0"/>
              <a:t> a </a:t>
            </a:r>
            <a:r>
              <a:rPr dirty="0" err="1"/>
              <a:t>malinterpretar</a:t>
            </a:r>
            <a:r>
              <a:rPr dirty="0"/>
              <a:t> o </a:t>
            </a:r>
            <a:r>
              <a:rPr dirty="0" err="1"/>
              <a:t>sobre-interpretar</a:t>
            </a:r>
            <a:r>
              <a:rPr dirty="0"/>
              <a:t> las </a:t>
            </a:r>
            <a:r>
              <a:rPr dirty="0" err="1"/>
              <a:t>expresiones</a:t>
            </a:r>
            <a:r>
              <a:rPr dirty="0"/>
              <a:t> </a:t>
            </a:r>
            <a:r>
              <a:rPr dirty="0" err="1"/>
              <a:t>faciales</a:t>
            </a:r>
            <a:r>
              <a:rPr dirty="0"/>
              <a:t> o las </a:t>
            </a:r>
            <a:r>
              <a:rPr dirty="0" err="1"/>
              <a:t>reacciones</a:t>
            </a:r>
            <a:r>
              <a:rPr dirty="0"/>
              <a:t> de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demás</a:t>
            </a:r>
            <a:r>
              <a:rPr dirty="0"/>
              <a:t>.</a:t>
            </a:r>
            <a:endParaRPr lang="de-DE" dirty="0"/>
          </a:p>
          <a:p>
            <a:pPr>
              <a:spcBef>
                <a:spcPts val="1200"/>
              </a:spcBef>
            </a:pPr>
            <a:r>
              <a:rPr dirty="0"/>
              <a:t>Hay mucho </a:t>
            </a:r>
            <a:r>
              <a:rPr dirty="0" err="1"/>
              <a:t>en</a:t>
            </a:r>
            <a:r>
              <a:rPr dirty="0"/>
              <a:t> la </a:t>
            </a:r>
            <a:r>
              <a:rPr dirty="0" err="1"/>
              <a:t>mirada</a:t>
            </a:r>
            <a:r>
              <a:rPr dirty="0"/>
              <a:t> del </a:t>
            </a:r>
            <a:r>
              <a:rPr dirty="0" err="1"/>
              <a:t>espectador</a:t>
            </a:r>
            <a:r>
              <a:rPr dirty="0"/>
              <a:t>. </a:t>
            </a:r>
            <a:r>
              <a:rPr dirty="0" err="1"/>
              <a:t>Nuestro</a:t>
            </a:r>
            <a:r>
              <a:rPr dirty="0"/>
              <a:t> </a:t>
            </a:r>
            <a:r>
              <a:rPr dirty="0" err="1"/>
              <a:t>estado</a:t>
            </a:r>
            <a:r>
              <a:rPr dirty="0"/>
              <a:t> de </a:t>
            </a:r>
            <a:r>
              <a:rPr dirty="0" err="1"/>
              <a:t>ánimo</a:t>
            </a:r>
            <a:r>
              <a:rPr dirty="0"/>
              <a:t> </a:t>
            </a:r>
            <a:r>
              <a:rPr dirty="0" err="1"/>
              <a:t>afecta</a:t>
            </a:r>
            <a:r>
              <a:rPr dirty="0"/>
              <a:t> a </a:t>
            </a:r>
            <a:r>
              <a:rPr dirty="0" err="1"/>
              <a:t>como</a:t>
            </a:r>
            <a:r>
              <a:rPr dirty="0"/>
              <a:t> </a:t>
            </a:r>
            <a:r>
              <a:rPr dirty="0" err="1"/>
              <a:t>percibimos</a:t>
            </a:r>
            <a:r>
              <a:rPr dirty="0"/>
              <a:t> </a:t>
            </a:r>
            <a:r>
              <a:rPr dirty="0" err="1"/>
              <a:t>nuestro</a:t>
            </a:r>
            <a:r>
              <a:rPr dirty="0"/>
              <a:t> </a:t>
            </a:r>
            <a:r>
              <a:rPr dirty="0" err="1"/>
              <a:t>entorno</a:t>
            </a:r>
            <a:r>
              <a:rPr dirty="0"/>
              <a:t> (</a:t>
            </a:r>
            <a:r>
              <a:rPr dirty="0" err="1"/>
              <a:t>ej</a:t>
            </a:r>
            <a:r>
              <a:rPr dirty="0"/>
              <a:t>. </a:t>
            </a:r>
            <a:r>
              <a:rPr dirty="0" err="1"/>
              <a:t>sentimientos</a:t>
            </a:r>
            <a:r>
              <a:rPr dirty="0"/>
              <a:t> de </a:t>
            </a:r>
            <a:r>
              <a:rPr dirty="0" err="1"/>
              <a:t>suspicacia</a:t>
            </a:r>
            <a:r>
              <a:rPr dirty="0"/>
              <a:t> </a:t>
            </a:r>
            <a:r>
              <a:rPr dirty="0" err="1"/>
              <a:t>cuando</a:t>
            </a:r>
            <a:r>
              <a:rPr dirty="0"/>
              <a:t> </a:t>
            </a:r>
            <a:r>
              <a:rPr dirty="0" err="1"/>
              <a:t>estamos</a:t>
            </a:r>
            <a:r>
              <a:rPr dirty="0"/>
              <a:t> </a:t>
            </a:r>
            <a:r>
              <a:rPr dirty="0" err="1"/>
              <a:t>ansiosos</a:t>
            </a:r>
            <a:r>
              <a:rPr dirty="0"/>
              <a:t>; </a:t>
            </a:r>
            <a:r>
              <a:rPr dirty="0" err="1"/>
              <a:t>sentimientos</a:t>
            </a:r>
            <a:r>
              <a:rPr dirty="0"/>
              <a:t> de </a:t>
            </a:r>
            <a:r>
              <a:rPr dirty="0" err="1"/>
              <a:t>determinación</a:t>
            </a:r>
            <a:r>
              <a:rPr dirty="0"/>
              <a:t> y </a:t>
            </a:r>
            <a:r>
              <a:rPr dirty="0" err="1"/>
              <a:t>destino</a:t>
            </a:r>
            <a:r>
              <a:rPr dirty="0"/>
              <a:t> </a:t>
            </a:r>
            <a:r>
              <a:rPr dirty="0" err="1"/>
              <a:t>cuando</a:t>
            </a:r>
            <a:r>
              <a:rPr dirty="0"/>
              <a:t> </a:t>
            </a:r>
            <a:r>
              <a:rPr dirty="0" err="1"/>
              <a:t>estamos</a:t>
            </a:r>
            <a:r>
              <a:rPr dirty="0"/>
              <a:t> </a:t>
            </a:r>
            <a:r>
              <a:rPr dirty="0" err="1"/>
              <a:t>eufóricos</a:t>
            </a:r>
            <a:r>
              <a:rPr dirty="0"/>
              <a:t>). </a:t>
            </a:r>
            <a:endParaRPr dirty="0">
              <a:latin typeface="+mj-lt"/>
              <a:ea typeface="+mj-ea"/>
              <a:cs typeface="+mj-cs"/>
              <a:sym typeface="Arial"/>
            </a:endParaRPr>
          </a:p>
          <a:p>
            <a:pPr indent="179999">
              <a:spcBef>
                <a:spcPts val="1200"/>
              </a:spcBef>
            </a:pPr>
            <a:endParaRPr dirty="0">
              <a:latin typeface="+mj-lt"/>
              <a:ea typeface="+mj-ea"/>
              <a:cs typeface="+mj-cs"/>
              <a:sym typeface="Arial"/>
            </a:endParaRPr>
          </a:p>
          <a:p>
            <a:pPr marL="179388" indent="1588" fontAlgn="base" hangingPunct="1">
              <a:spcBef>
                <a:spcPts val="1200"/>
              </a:spcBef>
              <a:spcAft>
                <a:spcPct val="0"/>
              </a:spcAft>
              <a:defRPr/>
            </a:pPr>
            <a:r>
              <a:rPr i="1" kern="1200" dirty="0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¿</a:t>
            </a:r>
            <a:r>
              <a:rPr i="1" kern="1200" dirty="0" err="1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Qué</a:t>
            </a:r>
            <a:r>
              <a:rPr i="1" kern="1200" dirty="0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 </a:t>
            </a:r>
            <a:r>
              <a:rPr i="1" kern="1200" dirty="0" err="1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aspectos</a:t>
            </a:r>
            <a:r>
              <a:rPr i="1" kern="1200" dirty="0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 de la </a:t>
            </a:r>
            <a:r>
              <a:rPr i="1" kern="1200" dirty="0" err="1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unidad</a:t>
            </a:r>
            <a:r>
              <a:rPr i="1" kern="1200" dirty="0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 </a:t>
            </a:r>
            <a:r>
              <a:rPr i="1" kern="1200" dirty="0" err="1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terapéutica</a:t>
            </a:r>
            <a:r>
              <a:rPr i="1" kern="1200" dirty="0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 </a:t>
            </a:r>
            <a:r>
              <a:rPr i="1" kern="1200" dirty="0" err="1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encuentras</a:t>
            </a:r>
            <a:r>
              <a:rPr i="1" kern="1200" dirty="0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 </a:t>
            </a:r>
            <a:r>
              <a:rPr i="1" kern="1200" dirty="0" err="1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especialmente</a:t>
            </a:r>
            <a:r>
              <a:rPr i="1" kern="1200" dirty="0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 de </a:t>
            </a:r>
            <a:r>
              <a:rPr lang="de-DE" i="1" kern="1200" dirty="0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   </a:t>
            </a:r>
            <a:r>
              <a:rPr i="1" kern="1200" dirty="0" err="1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ayuda</a:t>
            </a:r>
            <a:r>
              <a:rPr i="1" kern="1200" dirty="0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/</a:t>
            </a:r>
            <a:r>
              <a:rPr i="1" kern="1200" dirty="0" err="1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útiles</a:t>
            </a:r>
            <a:r>
              <a:rPr i="1" kern="1200" dirty="0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?</a:t>
            </a:r>
            <a:endParaRPr i="1" kern="1200" dirty="0">
              <a:solidFill>
                <a:schemeClr val="tx1"/>
              </a:solidFill>
              <a:latin typeface="+mj-lt"/>
              <a:ea typeface="+mn-ea"/>
              <a:cs typeface="Times New Roman" pitchFamily="18" charset="0"/>
              <a:sym typeface="Arial"/>
            </a:endParaRPr>
          </a:p>
          <a:p>
            <a:pPr marL="179388" indent="1588" fontAlgn="base" hangingPunct="1">
              <a:spcBef>
                <a:spcPts val="1200"/>
              </a:spcBef>
              <a:spcAft>
                <a:spcPct val="0"/>
              </a:spcAft>
              <a:defRPr/>
            </a:pPr>
            <a:r>
              <a:rPr i="1" kern="1200" dirty="0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¿</a:t>
            </a:r>
            <a:r>
              <a:rPr i="1" kern="1200" dirty="0" err="1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Cuándo</a:t>
            </a:r>
            <a:r>
              <a:rPr i="1" kern="1200" dirty="0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 y </a:t>
            </a:r>
            <a:r>
              <a:rPr i="1" kern="1200" dirty="0" err="1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en</a:t>
            </a:r>
            <a:r>
              <a:rPr i="1" kern="1200" dirty="0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 que </a:t>
            </a:r>
            <a:r>
              <a:rPr i="1" kern="1200" dirty="0" err="1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situación</a:t>
            </a:r>
            <a:r>
              <a:rPr i="1" kern="1200" dirty="0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 </a:t>
            </a:r>
            <a:r>
              <a:rPr i="1" kern="1200" dirty="0" err="1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específica</a:t>
            </a:r>
            <a:r>
              <a:rPr i="1" kern="1200" dirty="0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 de un </a:t>
            </a:r>
            <a:r>
              <a:rPr i="1" kern="1200" dirty="0" err="1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futuro</a:t>
            </a:r>
            <a:r>
              <a:rPr i="1" kern="1200" dirty="0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 </a:t>
            </a:r>
            <a:r>
              <a:rPr i="1" kern="1200" dirty="0" err="1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próximo</a:t>
            </a:r>
            <a:r>
              <a:rPr i="1" kern="1200" dirty="0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 </a:t>
            </a:r>
            <a:r>
              <a:rPr i="1" kern="1200" dirty="0" err="1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podría</a:t>
            </a:r>
            <a:r>
              <a:rPr i="1" kern="1200" dirty="0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 </a:t>
            </a:r>
            <a:r>
              <a:rPr i="1" kern="1200" dirty="0" err="1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aplicar</a:t>
            </a:r>
            <a:r>
              <a:rPr i="1" kern="1200" dirty="0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 lo </a:t>
            </a:r>
            <a:r>
              <a:rPr lang="de-DE" i="1" kern="1200" dirty="0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  </a:t>
            </a:r>
            <a:r>
              <a:rPr i="1" kern="1200" dirty="0" err="1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aprendido</a:t>
            </a:r>
            <a:r>
              <a:rPr i="1" kern="1200" dirty="0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?</a:t>
            </a:r>
            <a:r>
              <a:rPr i="1" kern="1200" dirty="0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  <a:sym typeface="Arial"/>
              </a:rPr>
              <a:t> ¿</a:t>
            </a:r>
            <a:r>
              <a:rPr i="1" kern="1200" dirty="0" err="1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  <a:sym typeface="Arial"/>
              </a:rPr>
              <a:t>Qué</a:t>
            </a:r>
            <a:r>
              <a:rPr i="1" kern="1200" dirty="0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  <a:sym typeface="Arial"/>
              </a:rPr>
              <a:t> me </a:t>
            </a:r>
            <a:r>
              <a:rPr i="1" kern="1200" dirty="0" err="1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  <a:sym typeface="Arial"/>
              </a:rPr>
              <a:t>podría</a:t>
            </a:r>
            <a:r>
              <a:rPr i="1" kern="1200" dirty="0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  <a:sym typeface="Arial"/>
              </a:rPr>
              <a:t> </a:t>
            </a:r>
            <a:r>
              <a:rPr i="1" kern="1200" dirty="0" err="1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  <a:sym typeface="Arial"/>
              </a:rPr>
              <a:t>ayudar</a:t>
            </a:r>
            <a:r>
              <a:rPr i="1" kern="1200" dirty="0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  <a:sym typeface="Arial"/>
              </a:rPr>
              <a:t> a </a:t>
            </a:r>
            <a:r>
              <a:rPr i="1" kern="1200" dirty="0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(</a:t>
            </a:r>
            <a:r>
              <a:rPr i="1" kern="1200" dirty="0" err="1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ej</a:t>
            </a:r>
            <a:r>
              <a:rPr i="1" kern="1200" dirty="0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. </a:t>
            </a:r>
            <a:r>
              <a:rPr i="1" kern="1200" dirty="0" err="1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sentirme</a:t>
            </a:r>
            <a:r>
              <a:rPr i="1" kern="1200" dirty="0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 </a:t>
            </a:r>
            <a:r>
              <a:rPr i="1" kern="1200" dirty="0" err="1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menos</a:t>
            </a:r>
            <a:r>
              <a:rPr i="1" kern="1200" dirty="0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 </a:t>
            </a:r>
            <a:r>
              <a:rPr i="1" kern="1200" dirty="0" err="1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tenso</a:t>
            </a:r>
            <a:r>
              <a:rPr i="1" kern="1200" dirty="0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rPr>
              <a:t>)?</a:t>
            </a:r>
            <a:endParaRPr i="1" kern="1200" dirty="0">
              <a:solidFill>
                <a:schemeClr val="tx1"/>
              </a:solidFill>
              <a:latin typeface="+mj-lt"/>
              <a:ea typeface="+mn-ea"/>
              <a:cs typeface="Times New Roman" pitchFamily="18" charset="0"/>
              <a:sym typeface="Arial"/>
            </a:endParaRPr>
          </a:p>
          <a:p>
            <a:pPr>
              <a:lnSpc>
                <a:spcPct val="104999"/>
              </a:lnSpc>
            </a:pPr>
            <a:endParaRPr dirty="0"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223" name="Text Box 13"/>
          <p:cNvSpPr/>
          <p:nvPr/>
        </p:nvSpPr>
        <p:spPr>
          <a:xfrm>
            <a:off x="0" y="198316"/>
            <a:ext cx="9144000" cy="396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t>¿Qué tiene esto que ver con la psicosis?</a:t>
            </a:r>
          </a:p>
        </p:txBody>
      </p:sp>
      <p:grpSp>
        <p:nvGrpSpPr>
          <p:cNvPr id="1227" name="Group 15"/>
          <p:cNvGrpSpPr/>
          <p:nvPr/>
        </p:nvGrpSpPr>
        <p:grpSpPr>
          <a:xfrm>
            <a:off x="-1" y="6116253"/>
            <a:ext cx="2781698" cy="644660"/>
            <a:chOff x="0" y="0"/>
            <a:chExt cx="2781696" cy="644659"/>
          </a:xfrm>
        </p:grpSpPr>
        <p:sp>
          <p:nvSpPr>
            <p:cNvPr id="1224" name="Rectangle 69"/>
            <p:cNvSpPr/>
            <p:nvPr/>
          </p:nvSpPr>
          <p:spPr>
            <a:xfrm>
              <a:off x="0" y="0"/>
              <a:ext cx="2311790" cy="564265"/>
            </a:xfrm>
            <a:prstGeom prst="rect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1225" name="Picture 70" descr="Picture 70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9825" y="73599"/>
              <a:ext cx="400082" cy="4132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26" name="Text Box 71"/>
            <p:cNvSpPr/>
            <p:nvPr/>
          </p:nvSpPr>
          <p:spPr>
            <a:xfrm>
              <a:off x="301948" y="52840"/>
              <a:ext cx="2479749" cy="5918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400"/>
              </a:pPr>
              <a:r>
                <a:t>  </a:t>
              </a:r>
              <a:r>
                <a:rPr sz="1200">
                  <a:latin typeface="Wingdings"/>
                  <a:ea typeface="Wingdings"/>
                  <a:cs typeface="Wingdings"/>
                  <a:sym typeface="Wingdings"/>
                </a:rPr>
                <a:t></a:t>
              </a:r>
              <a:r>
                <a:rPr sz="1200"/>
                <a:t> H</a:t>
              </a:r>
              <a:r>
                <a:rPr sz="1200" i="1"/>
                <a:t>oja de trabajo</a:t>
              </a:r>
              <a:r>
                <a:rPr sz="1200"/>
                <a:t> 7.6</a:t>
              </a:r>
            </a:p>
            <a:p>
              <a:pPr>
                <a:defRPr sz="1200"/>
              </a:pPr>
              <a:r>
                <a:t>     </a:t>
              </a:r>
            </a:p>
          </p:txBody>
        </p:sp>
      </p:grpSp>
      <p:sp>
        <p:nvSpPr>
          <p:cNvPr id="1228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7.45</a:t>
            </a:r>
          </a:p>
        </p:txBody>
      </p: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Text Box 4"/>
          <p:cNvSpPr/>
          <p:nvPr/>
        </p:nvSpPr>
        <p:spPr>
          <a:xfrm>
            <a:off x="251105" y="1339849"/>
            <a:ext cx="8641790" cy="3469641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1200"/>
              </a:spcBef>
              <a:defRPr b="1"/>
            </a:pPr>
            <a:r>
              <a:rPr dirty="0" err="1"/>
              <a:t>Ejemplo</a:t>
            </a:r>
            <a:r>
              <a:rPr dirty="0"/>
              <a:t>: </a:t>
            </a:r>
            <a:r>
              <a:rPr b="0" dirty="0"/>
              <a:t>Daniel </a:t>
            </a:r>
            <a:r>
              <a:rPr b="0" dirty="0" err="1"/>
              <a:t>evita</a:t>
            </a:r>
            <a:r>
              <a:rPr b="0" dirty="0"/>
              <a:t> </a:t>
            </a:r>
            <a:r>
              <a:rPr b="0" dirty="0" err="1"/>
              <a:t>usar</a:t>
            </a:r>
            <a:r>
              <a:rPr b="0" dirty="0"/>
              <a:t> autobuses o el metro. </a:t>
            </a:r>
          </a:p>
          <a:p>
            <a:pPr>
              <a:spcBef>
                <a:spcPts val="1200"/>
              </a:spcBef>
              <a:defRPr b="1"/>
            </a:pPr>
            <a:r>
              <a:rPr dirty="0" err="1"/>
              <a:t>Trasfondo</a:t>
            </a:r>
            <a:r>
              <a:rPr dirty="0"/>
              <a:t>:</a:t>
            </a:r>
            <a:r>
              <a:rPr b="0" dirty="0"/>
              <a:t> Daniel </a:t>
            </a:r>
            <a:r>
              <a:rPr b="0" dirty="0" err="1"/>
              <a:t>repetidamente</a:t>
            </a:r>
            <a:r>
              <a:rPr b="0" dirty="0"/>
              <a:t> se ha </a:t>
            </a:r>
            <a:r>
              <a:rPr b="0" dirty="0" err="1"/>
              <a:t>sentido</a:t>
            </a:r>
            <a:r>
              <a:rPr b="0" dirty="0"/>
              <a:t> </a:t>
            </a:r>
            <a:r>
              <a:rPr b="0" dirty="0" err="1"/>
              <a:t>convencido</a:t>
            </a:r>
            <a:r>
              <a:rPr b="0" dirty="0"/>
              <a:t> de que </a:t>
            </a:r>
            <a:r>
              <a:rPr b="0" dirty="0" err="1"/>
              <a:t>los</a:t>
            </a:r>
            <a:r>
              <a:rPr b="0" dirty="0"/>
              <a:t> </a:t>
            </a:r>
            <a:r>
              <a:rPr b="0" dirty="0" err="1"/>
              <a:t>demás</a:t>
            </a:r>
            <a:r>
              <a:rPr b="0" dirty="0"/>
              <a:t> </a:t>
            </a:r>
            <a:r>
              <a:rPr b="0" dirty="0" err="1"/>
              <a:t>pasajeros</a:t>
            </a:r>
            <a:r>
              <a:rPr b="0" dirty="0"/>
              <a:t> del </a:t>
            </a:r>
            <a:r>
              <a:rPr b="0" dirty="0" err="1"/>
              <a:t>transporte</a:t>
            </a:r>
            <a:r>
              <a:rPr b="0" dirty="0"/>
              <a:t> </a:t>
            </a:r>
            <a:r>
              <a:rPr b="0" dirty="0" err="1"/>
              <a:t>público</a:t>
            </a:r>
            <a:r>
              <a:rPr b="0" dirty="0"/>
              <a:t> le </a:t>
            </a:r>
            <a:r>
              <a:rPr b="0" dirty="0" err="1"/>
              <a:t>miraban</a:t>
            </a:r>
            <a:r>
              <a:rPr b="0" dirty="0"/>
              <a:t> con </a:t>
            </a:r>
            <a:r>
              <a:rPr b="0" dirty="0" err="1"/>
              <a:t>desaprobación</a:t>
            </a:r>
            <a:r>
              <a:rPr b="0" dirty="0"/>
              <a:t> o que se </a:t>
            </a:r>
            <a:r>
              <a:rPr b="0" dirty="0" err="1"/>
              <a:t>reían</a:t>
            </a:r>
            <a:r>
              <a:rPr b="0" dirty="0"/>
              <a:t> de </a:t>
            </a:r>
            <a:r>
              <a:rPr b="0" dirty="0" err="1"/>
              <a:t>él</a:t>
            </a:r>
            <a:r>
              <a:rPr b="0" dirty="0"/>
              <a:t>. </a:t>
            </a:r>
          </a:p>
          <a:p>
            <a:pPr>
              <a:spcBef>
                <a:spcPts val="1200"/>
              </a:spcBef>
              <a:defRPr b="1"/>
            </a:pPr>
            <a:r>
              <a:rPr dirty="0"/>
              <a:t>¡Pero!:</a:t>
            </a:r>
            <a:r>
              <a:rPr b="0" dirty="0"/>
              <a:t> Durante </a:t>
            </a:r>
            <a:r>
              <a:rPr b="0" dirty="0" err="1"/>
              <a:t>su</a:t>
            </a:r>
            <a:r>
              <a:rPr b="0" dirty="0"/>
              <a:t> </a:t>
            </a:r>
            <a:r>
              <a:rPr b="0" dirty="0" err="1"/>
              <a:t>último</a:t>
            </a:r>
            <a:r>
              <a:rPr b="0" dirty="0"/>
              <a:t> </a:t>
            </a:r>
            <a:r>
              <a:rPr b="0" dirty="0" err="1"/>
              <a:t>episodio</a:t>
            </a:r>
            <a:r>
              <a:rPr b="0" dirty="0"/>
              <a:t> </a:t>
            </a:r>
            <a:r>
              <a:rPr b="0" dirty="0" err="1"/>
              <a:t>psicótico</a:t>
            </a:r>
            <a:r>
              <a:rPr b="0" dirty="0"/>
              <a:t> Daniel se </a:t>
            </a:r>
            <a:r>
              <a:rPr b="0" dirty="0" err="1"/>
              <a:t>sintió</a:t>
            </a:r>
            <a:r>
              <a:rPr b="0" dirty="0"/>
              <a:t> </a:t>
            </a:r>
            <a:r>
              <a:rPr b="0" dirty="0" err="1"/>
              <a:t>muy</a:t>
            </a:r>
            <a:r>
              <a:rPr b="0" dirty="0"/>
              <a:t> </a:t>
            </a:r>
            <a:r>
              <a:rPr b="0" dirty="0" err="1"/>
              <a:t>inseguro</a:t>
            </a:r>
            <a:r>
              <a:rPr b="0" dirty="0"/>
              <a:t>. </a:t>
            </a:r>
            <a:r>
              <a:rPr b="0" dirty="0" err="1"/>
              <a:t>Prestaba</a:t>
            </a:r>
            <a:r>
              <a:rPr b="0" dirty="0"/>
              <a:t> </a:t>
            </a:r>
            <a:r>
              <a:rPr b="0" dirty="0" err="1"/>
              <a:t>mucha</a:t>
            </a:r>
            <a:r>
              <a:rPr b="0" dirty="0"/>
              <a:t> </a:t>
            </a:r>
            <a:r>
              <a:rPr b="0" dirty="0" err="1"/>
              <a:t>atención</a:t>
            </a:r>
            <a:r>
              <a:rPr b="0" dirty="0"/>
              <a:t> a las </a:t>
            </a:r>
            <a:r>
              <a:rPr b="0" dirty="0" err="1"/>
              <a:t>reacciones</a:t>
            </a:r>
            <a:r>
              <a:rPr b="0" dirty="0"/>
              <a:t> de </a:t>
            </a:r>
            <a:r>
              <a:rPr b="0" dirty="0" err="1"/>
              <a:t>los</a:t>
            </a:r>
            <a:r>
              <a:rPr b="0" dirty="0"/>
              <a:t> </a:t>
            </a:r>
            <a:r>
              <a:rPr b="0" dirty="0" err="1"/>
              <a:t>demás</a:t>
            </a:r>
            <a:r>
              <a:rPr b="0" dirty="0"/>
              <a:t>. </a:t>
            </a:r>
            <a:r>
              <a:rPr b="0" dirty="0" err="1"/>
              <a:t>Por</a:t>
            </a:r>
            <a:r>
              <a:rPr b="0" dirty="0"/>
              <a:t> </a:t>
            </a:r>
            <a:r>
              <a:rPr b="0" dirty="0" err="1"/>
              <a:t>ejemplo</a:t>
            </a:r>
            <a:r>
              <a:rPr b="0" dirty="0"/>
              <a:t>, </a:t>
            </a:r>
            <a:r>
              <a:rPr b="0" dirty="0" err="1"/>
              <a:t>cuando</a:t>
            </a:r>
            <a:r>
              <a:rPr b="0" dirty="0"/>
              <a:t> </a:t>
            </a:r>
            <a:r>
              <a:rPr b="0" dirty="0" err="1"/>
              <a:t>otros</a:t>
            </a:r>
            <a:r>
              <a:rPr b="0" dirty="0"/>
              <a:t> </a:t>
            </a:r>
            <a:r>
              <a:rPr b="0" dirty="0" err="1"/>
              <a:t>pasajeros</a:t>
            </a:r>
            <a:r>
              <a:rPr b="0" dirty="0"/>
              <a:t> </a:t>
            </a:r>
            <a:r>
              <a:rPr b="0" dirty="0" err="1"/>
              <a:t>leían</a:t>
            </a:r>
            <a:r>
              <a:rPr b="0" dirty="0"/>
              <a:t> el </a:t>
            </a:r>
            <a:r>
              <a:rPr b="0" dirty="0" err="1"/>
              <a:t>periódico</a:t>
            </a:r>
            <a:r>
              <a:rPr b="0" dirty="0"/>
              <a:t>, </a:t>
            </a:r>
            <a:r>
              <a:rPr b="0" dirty="0" err="1"/>
              <a:t>él</a:t>
            </a:r>
            <a:r>
              <a:rPr b="0" dirty="0"/>
              <a:t> </a:t>
            </a:r>
            <a:r>
              <a:rPr b="0" dirty="0" err="1"/>
              <a:t>interpretaba</a:t>
            </a:r>
            <a:r>
              <a:rPr b="0" dirty="0"/>
              <a:t> </a:t>
            </a:r>
            <a:r>
              <a:rPr b="0" dirty="0" err="1"/>
              <a:t>sus</a:t>
            </a:r>
            <a:r>
              <a:rPr b="0" dirty="0"/>
              <a:t> </a:t>
            </a:r>
            <a:r>
              <a:rPr b="0" dirty="0" err="1"/>
              <a:t>expresiones</a:t>
            </a:r>
            <a:r>
              <a:rPr b="0" dirty="0"/>
              <a:t> </a:t>
            </a:r>
            <a:r>
              <a:rPr b="0" dirty="0" err="1"/>
              <a:t>faciales</a:t>
            </a:r>
            <a:r>
              <a:rPr b="0" dirty="0"/>
              <a:t> </a:t>
            </a:r>
            <a:r>
              <a:rPr b="0" dirty="0" err="1"/>
              <a:t>cómo</a:t>
            </a:r>
            <a:r>
              <a:rPr b="0" dirty="0"/>
              <a:t> hostiles o de </a:t>
            </a:r>
            <a:r>
              <a:rPr b="0" dirty="0" err="1"/>
              <a:t>rechazo</a:t>
            </a:r>
            <a:r>
              <a:rPr b="0" dirty="0"/>
              <a:t>. </a:t>
            </a:r>
            <a:r>
              <a:rPr b="0" dirty="0" err="1"/>
              <a:t>Algunos</a:t>
            </a:r>
            <a:r>
              <a:rPr b="0" dirty="0"/>
              <a:t> </a:t>
            </a:r>
            <a:r>
              <a:rPr b="0" dirty="0" err="1"/>
              <a:t>pasajeros</a:t>
            </a:r>
            <a:r>
              <a:rPr b="0" dirty="0"/>
              <a:t>, de </a:t>
            </a:r>
            <a:r>
              <a:rPr b="0" dirty="0" err="1"/>
              <a:t>hecho</a:t>
            </a:r>
            <a:r>
              <a:rPr b="0" dirty="0"/>
              <a:t> le </a:t>
            </a:r>
            <a:r>
              <a:rPr b="0" dirty="0" err="1"/>
              <a:t>miraban</a:t>
            </a:r>
            <a:r>
              <a:rPr b="0" dirty="0"/>
              <a:t> </a:t>
            </a:r>
            <a:r>
              <a:rPr b="0" dirty="0" err="1"/>
              <a:t>fijamente</a:t>
            </a:r>
            <a:r>
              <a:rPr b="0" dirty="0"/>
              <a:t>; </a:t>
            </a:r>
            <a:r>
              <a:rPr b="0" dirty="0" err="1"/>
              <a:t>debido</a:t>
            </a:r>
            <a:r>
              <a:rPr b="0" dirty="0"/>
              <a:t> a que </a:t>
            </a:r>
            <a:r>
              <a:rPr b="0" dirty="0" err="1"/>
              <a:t>su</a:t>
            </a:r>
            <a:r>
              <a:rPr b="0" dirty="0"/>
              <a:t> </a:t>
            </a:r>
            <a:r>
              <a:rPr b="0" dirty="0" err="1"/>
              <a:t>comportamiento</a:t>
            </a:r>
            <a:r>
              <a:rPr b="0" dirty="0"/>
              <a:t> no era usual (</a:t>
            </a:r>
            <a:r>
              <a:rPr b="0" dirty="0" err="1"/>
              <a:t>miraba</a:t>
            </a:r>
            <a:r>
              <a:rPr b="0" dirty="0"/>
              <a:t> a </a:t>
            </a:r>
            <a:r>
              <a:rPr b="0" dirty="0" err="1"/>
              <a:t>su</a:t>
            </a:r>
            <a:r>
              <a:rPr b="0" dirty="0"/>
              <a:t> </a:t>
            </a:r>
            <a:r>
              <a:rPr b="0" dirty="0" err="1"/>
              <a:t>alrededor</a:t>
            </a:r>
            <a:r>
              <a:rPr b="0" dirty="0"/>
              <a:t> de </a:t>
            </a:r>
            <a:r>
              <a:rPr b="0" dirty="0" err="1"/>
              <a:t>manera</a:t>
            </a:r>
            <a:r>
              <a:rPr b="0" dirty="0"/>
              <a:t> </a:t>
            </a:r>
            <a:r>
              <a:rPr b="0" dirty="0" err="1"/>
              <a:t>nerviosa</a:t>
            </a:r>
            <a:r>
              <a:rPr b="0" dirty="0"/>
              <a:t>, </a:t>
            </a:r>
            <a:r>
              <a:rPr b="0" dirty="0" err="1"/>
              <a:t>llevaba</a:t>
            </a:r>
            <a:r>
              <a:rPr b="0" dirty="0"/>
              <a:t> </a:t>
            </a:r>
            <a:r>
              <a:rPr b="0" dirty="0" err="1"/>
              <a:t>gasa</a:t>
            </a:r>
            <a:r>
              <a:rPr b="0" dirty="0"/>
              <a:t> de sol </a:t>
            </a:r>
            <a:r>
              <a:rPr b="0" dirty="0" err="1"/>
              <a:t>en</a:t>
            </a:r>
            <a:r>
              <a:rPr b="0" dirty="0"/>
              <a:t> </a:t>
            </a:r>
            <a:r>
              <a:rPr b="0" dirty="0" err="1"/>
              <a:t>invierno</a:t>
            </a:r>
            <a:r>
              <a:rPr b="0" dirty="0"/>
              <a:t>, etc.). </a:t>
            </a:r>
          </a:p>
        </p:txBody>
      </p:sp>
      <p:sp>
        <p:nvSpPr>
          <p:cNvPr id="1231" name="Text Box 14"/>
          <p:cNvSpPr/>
          <p:nvPr/>
        </p:nvSpPr>
        <p:spPr>
          <a:xfrm>
            <a:off x="0" y="0"/>
            <a:ext cx="1835150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800"/>
              </a:spcBef>
              <a:defRPr sz="1400"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r>
              <a:t>Einfühlen</a:t>
            </a:r>
          </a:p>
        </p:txBody>
      </p:sp>
      <p:sp>
        <p:nvSpPr>
          <p:cNvPr id="1232" name="Text Box 13"/>
          <p:cNvSpPr/>
          <p:nvPr/>
        </p:nvSpPr>
        <p:spPr>
          <a:xfrm>
            <a:off x="0" y="198316"/>
            <a:ext cx="9144000" cy="396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D16349"/>
                </a:solidFill>
              </a:defRPr>
            </a:lvl1pPr>
          </a:lstStyle>
          <a:p>
            <a:r>
              <a:t>¿Qué tiene esto que ver con la psicosis?</a:t>
            </a:r>
          </a:p>
        </p:txBody>
      </p:sp>
      <p:sp>
        <p:nvSpPr>
          <p:cNvPr id="1233" name="Text Box 11"/>
          <p:cNvSpPr/>
          <p:nvPr/>
        </p:nvSpPr>
        <p:spPr>
          <a:xfrm>
            <a:off x="5760392" y="6628747"/>
            <a:ext cx="3383608" cy="28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r">
              <a:spcBef>
                <a:spcPts val="700"/>
              </a:spcBef>
              <a:tabLst>
                <a:tab pos="1333500" algn="l"/>
                <a:tab pos="2501900" algn="l"/>
              </a:tabLst>
              <a:defRPr sz="1200" b="1">
                <a:solidFill>
                  <a:srgbClr val="646B86"/>
                </a:solidFill>
              </a:defRPr>
            </a:lvl1pPr>
          </a:lstStyle>
          <a:p>
            <a:r>
              <a:t>Empatizando	   7.46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Nachbereitung 4+6 Trainingseinheit (soziale Einfühlung) _080415">
  <a:themeElements>
    <a:clrScheme name="Nachbereitung 4+6 Trainingseinheit (soziale Einfühlung) _080415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8F8F8F"/>
      </a:accent3>
      <a:accent4>
        <a:srgbClr val="707070"/>
      </a:accent4>
      <a:accent5>
        <a:srgbClr val="AAE2CA"/>
      </a:accent5>
      <a:accent6>
        <a:srgbClr val="2D2DB9"/>
      </a:accent6>
      <a:hlink>
        <a:srgbClr val="0000FF"/>
      </a:hlink>
      <a:folHlink>
        <a:srgbClr val="FF00FF"/>
      </a:folHlink>
    </a:clrScheme>
    <a:fontScheme name="Nachbereitung 4+6 Trainingseinheit (soziale Einfühlung) _080415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Nachbereitung 4+6 Trainingseinheit (soziale Einfühlung) _0804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Verdana"/>
            <a:ea typeface="Verdana"/>
            <a:cs typeface="Verdana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Verdana"/>
            <a:ea typeface="Verdana"/>
            <a:cs typeface="Verdana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achbereitung 4+6 Trainingseinheit (soziale Einfühlung) _080415">
  <a:themeElements>
    <a:clrScheme name="Nachbereitung 4+6 Trainingseinheit (soziale Einfühlung) _080415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8F8F8F"/>
      </a:accent3>
      <a:accent4>
        <a:srgbClr val="707070"/>
      </a:accent4>
      <a:accent5>
        <a:srgbClr val="AAE2CA"/>
      </a:accent5>
      <a:accent6>
        <a:srgbClr val="2D2DB9"/>
      </a:accent6>
      <a:hlink>
        <a:srgbClr val="0000FF"/>
      </a:hlink>
      <a:folHlink>
        <a:srgbClr val="FF00FF"/>
      </a:folHlink>
    </a:clrScheme>
    <a:fontScheme name="Nachbereitung 4+6 Trainingseinheit (soziale Einfühlung) _080415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Nachbereitung 4+6 Trainingseinheit (soziale Einfühlung) _0804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Verdana"/>
            <a:ea typeface="Verdana"/>
            <a:cs typeface="Verdana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Verdana"/>
            <a:ea typeface="Verdana"/>
            <a:cs typeface="Verdana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2962</Words>
  <Application>Microsoft Office PowerPoint</Application>
  <PresentationFormat>Bildschirmpräsentation (4:3)</PresentationFormat>
  <Paragraphs>352</Paragraphs>
  <Slides>46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46</vt:i4>
      </vt:variant>
    </vt:vector>
  </HeadingPairs>
  <TitlesOfParts>
    <vt:vector size="55" baseType="lpstr">
      <vt:lpstr>Arial</vt:lpstr>
      <vt:lpstr>Courier New</vt:lpstr>
      <vt:lpstr>Georgia</vt:lpstr>
      <vt:lpstr>Helvetica</vt:lpstr>
      <vt:lpstr>Times New Roman</vt:lpstr>
      <vt:lpstr>Verdana</vt:lpstr>
      <vt:lpstr>Wingdings</vt:lpstr>
      <vt:lpstr>Wingdings 2</vt:lpstr>
      <vt:lpstr>Nachbereitung 4+6 Trainingseinheit (soziale Einfühlung) _080415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¿Cómo se siente observando a este hombre de la imagen? ¿Se sentirías de la misma manera si estuvieses de buen humor, triste o estresado?</vt:lpstr>
      <vt:lpstr>PowerPoint-Präsentation</vt:lpstr>
      <vt:lpstr>PowerPoint-Präsentation</vt:lpstr>
      <vt:lpstr>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Lara</dc:creator>
  <cp:lastModifiedBy>Nathalie Werkle</cp:lastModifiedBy>
  <cp:revision>40</cp:revision>
  <dcterms:modified xsi:type="dcterms:W3CDTF">2017-09-18T09:27:58Z</dcterms:modified>
</cp:coreProperties>
</file>