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  <p:sldMasterId id="2147483657" r:id="rId8"/>
  </p:sldMasterIdLst>
  <p:notesMasterIdLst>
    <p:notesMasterId r:id="rId14"/>
  </p:notesMasterIdLst>
  <p:handoutMasterIdLst>
    <p:handoutMasterId r:id="rId15"/>
  </p:handoutMasterIdLst>
  <p:sldIdLst>
    <p:sldId id="745" r:id="rId9"/>
    <p:sldId id="752" r:id="rId10"/>
    <p:sldId id="793" r:id="rId11"/>
    <p:sldId id="792" r:id="rId12"/>
    <p:sldId id="794" r:id="rId13"/>
  </p:sldIdLst>
  <p:sldSz cx="9144000" cy="6858000" type="screen4x3"/>
  <p:notesSz cx="9872663" cy="666908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162">
          <p15:clr>
            <a:srgbClr val="A4A3A4"/>
          </p15:clr>
        </p15:guide>
        <p15:guide id="2" pos="1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00">
          <p15:clr>
            <a:srgbClr val="A4A3A4"/>
          </p15:clr>
        </p15:guide>
        <p15:guide id="2" pos="311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00"/>
    <a:srgbClr val="66CCFF"/>
    <a:srgbClr val="33CCFF"/>
    <a:srgbClr val="CCFF66"/>
    <a:srgbClr val="FF5050"/>
    <a:srgbClr val="0099CC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20" autoAdjust="0"/>
    <p:restoredTop sz="99726" autoAdjust="0"/>
  </p:normalViewPr>
  <p:slideViewPr>
    <p:cSldViewPr>
      <p:cViewPr>
        <p:scale>
          <a:sx n="100" d="100"/>
          <a:sy n="100" d="100"/>
        </p:scale>
        <p:origin x="576" y="282"/>
      </p:cViewPr>
      <p:guideLst>
        <p:guide orient="horz" pos="1162"/>
        <p:guide pos="1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1890" y="-114"/>
      </p:cViewPr>
      <p:guideLst>
        <p:guide orient="horz" pos="2100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3C1397-94D8-4E9E-9877-E15C351FCFD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2D6B547-573D-4321-8462-A28604F980FB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cs-CZ" sz="1200" b="1" dirty="0" err="1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Terapeu</a:t>
          </a:r>
          <a:r>
            <a:rPr lang="cs-CZ" sz="12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-</a:t>
          </a:r>
          <a:r>
            <a:rPr lang="cs-CZ" sz="1200" b="1" dirty="0" err="1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tická</a:t>
          </a:r>
          <a:r>
            <a:rPr lang="cs-CZ" sz="12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lekce</a:t>
          </a:r>
          <a:endParaRPr lang="de-DE" sz="12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303682E-22F4-42DD-B7F4-023772825BF3}" type="parTrans" cxnId="{81D54F77-A73B-40BE-A9DA-C5D4AFA38582}">
      <dgm:prSet/>
      <dgm:spPr/>
      <dgm:t>
        <a:bodyPr/>
        <a:lstStyle/>
        <a:p>
          <a:endParaRPr lang="de-DE"/>
        </a:p>
      </dgm:t>
    </dgm:pt>
    <dgm:pt modelId="{BBE19DCC-DB22-4BAA-8CC7-74EA02B4793C}" type="sibTrans" cxnId="{81D54F77-A73B-40BE-A9DA-C5D4AFA38582}">
      <dgm:prSet/>
      <dgm:spPr/>
      <dgm:t>
        <a:bodyPr/>
        <a:lstStyle/>
        <a:p>
          <a:endParaRPr lang="de-DE"/>
        </a:p>
      </dgm:t>
    </dgm:pt>
    <dgm:pt modelId="{8E69CBA8-6CDF-4239-AAE7-929309DBFE2E}">
      <dgm:prSet phldrT="[Text]" custT="1"/>
      <dgm:spPr>
        <a:solidFill>
          <a:srgbClr val="8CADAE"/>
        </a:solidFill>
      </dgm:spPr>
      <dgm:t>
        <a:bodyPr/>
        <a:lstStyle/>
        <a:p>
          <a:r>
            <a:rPr lang="cs-CZ" sz="1000" b="1" spc="-40" baseline="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„Rozhodování</a:t>
          </a:r>
          <a:r>
            <a:rPr lang="en-GB" sz="1000" b="1" spc="-40" baseline="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spc="-40" baseline="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38C08A9-B146-4C9F-A9CA-525BAD31864E}" type="parTrans" cxnId="{F0B8A18C-4428-4FE6-9E69-CD5C7625F519}">
      <dgm:prSet/>
      <dgm:spPr/>
      <dgm:t>
        <a:bodyPr/>
        <a:lstStyle/>
        <a:p>
          <a:endParaRPr lang="de-DE"/>
        </a:p>
      </dgm:t>
    </dgm:pt>
    <dgm:pt modelId="{1253D96B-4ACE-441B-B552-F29EBC78D3D8}" type="sibTrans" cxnId="{F0B8A18C-4428-4FE6-9E69-CD5C7625F519}">
      <dgm:prSet/>
      <dgm:spPr/>
      <dgm:t>
        <a:bodyPr/>
        <a:lstStyle/>
        <a:p>
          <a:endParaRPr lang="de-DE"/>
        </a:p>
      </dgm:t>
    </dgm:pt>
    <dgm:pt modelId="{2DAA00CC-0499-4343-8F52-C4B9A3B648F9}">
      <dgm:prSet phldrT="[Text]" custRadScaleRad="98515" custRadScaleInc="-67716"/>
      <dgm:spPr/>
      <dgm:t>
        <a:bodyPr/>
        <a:lstStyle/>
        <a:p>
          <a:endParaRPr lang="de-DE" dirty="0"/>
        </a:p>
      </dgm:t>
    </dgm:pt>
    <dgm:pt modelId="{28E2D9D7-1AE7-4C26-9E13-78F387102DB4}" type="parTrans" cxnId="{C67D84B7-B1F7-4917-83A8-FBCA8B8B06C6}">
      <dgm:prSet/>
      <dgm:spPr/>
      <dgm:t>
        <a:bodyPr/>
        <a:lstStyle/>
        <a:p>
          <a:endParaRPr lang="de-DE"/>
        </a:p>
      </dgm:t>
    </dgm:pt>
    <dgm:pt modelId="{9477FECB-5D2F-4331-8C9D-8CF3DC0A1A22}" type="sibTrans" cxnId="{C67D84B7-B1F7-4917-83A8-FBCA8B8B06C6}">
      <dgm:prSet/>
      <dgm:spPr/>
      <dgm:t>
        <a:bodyPr/>
        <a:lstStyle/>
        <a:p>
          <a:endParaRPr lang="de-DE"/>
        </a:p>
      </dgm:t>
    </dgm:pt>
    <dgm:pt modelId="{2E0FD594-71AA-4777-AB3E-19256112406F}">
      <dgm:prSet phldrT="[Text]" custRadScaleRad="84862" custRadScaleInc="-146905"/>
      <dgm:spPr/>
      <dgm:t>
        <a:bodyPr/>
        <a:lstStyle/>
        <a:p>
          <a:endParaRPr lang="de-DE" dirty="0"/>
        </a:p>
      </dgm:t>
    </dgm:pt>
    <dgm:pt modelId="{B378637C-28F3-41B6-9CC8-0B4399275CEB}" type="parTrans" cxnId="{38695A5E-966E-49D1-8D34-4665423AAED9}">
      <dgm:prSet/>
      <dgm:spPr/>
      <dgm:t>
        <a:bodyPr/>
        <a:lstStyle/>
        <a:p>
          <a:endParaRPr lang="de-DE"/>
        </a:p>
      </dgm:t>
    </dgm:pt>
    <dgm:pt modelId="{ABF1FC7D-90D4-42ED-B88C-9D98A8A89972}" type="sibTrans" cxnId="{38695A5E-966E-49D1-8D34-4665423AAED9}">
      <dgm:prSet/>
      <dgm:spPr/>
      <dgm:t>
        <a:bodyPr/>
        <a:lstStyle/>
        <a:p>
          <a:endParaRPr lang="de-DE"/>
        </a:p>
      </dgm:t>
    </dgm:pt>
    <dgm:pt modelId="{D1A097AB-483E-4C1A-B31B-A0A458BE21D5}">
      <dgm:prSet phldrT="[Text]" custT="1"/>
      <dgm:spPr>
        <a:solidFill>
          <a:srgbClr val="8CADAE"/>
        </a:solidFill>
      </dgm:spPr>
      <dgm:t>
        <a:bodyPr/>
        <a:lstStyle/>
        <a:p>
          <a:r>
            <a:rPr lang="cs-CZ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„Způsob vysvětlování příčin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FCDBDB41-74D2-4C80-AF90-4B54BCA0B12F}" type="sibTrans" cxnId="{5C0BFB33-DCBD-4758-9A17-6EFFF13D5282}">
      <dgm:prSet/>
      <dgm:spPr/>
      <dgm:t>
        <a:bodyPr/>
        <a:lstStyle/>
        <a:p>
          <a:endParaRPr lang="de-DE"/>
        </a:p>
      </dgm:t>
    </dgm:pt>
    <dgm:pt modelId="{AEB291FB-C517-4016-8759-D7328B122F59}" type="parTrans" cxnId="{5C0BFB33-DCBD-4758-9A17-6EFFF13D5282}">
      <dgm:prSet/>
      <dgm:spPr/>
      <dgm:t>
        <a:bodyPr/>
        <a:lstStyle/>
        <a:p>
          <a:endParaRPr lang="de-DE"/>
        </a:p>
      </dgm:t>
    </dgm:pt>
    <dgm:pt modelId="{3A6FCFAB-2CC6-466A-B9C7-7B3E31AA8A65}">
      <dgm:prSet phldrT="[Text]" custT="1"/>
      <dgm:spPr>
        <a:solidFill>
          <a:srgbClr val="8CADAE"/>
        </a:solidFill>
      </dgm:spPr>
      <dgm:t>
        <a:bodyPr/>
        <a:lstStyle/>
        <a:p>
          <a:r>
            <a:rPr lang="cs-CZ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„Formulace případu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2B5245E-AAC7-4140-973A-23CCA434CF38}" type="sibTrans" cxnId="{1CA4DB9E-BA39-41E6-A37B-B91E19D5224C}">
      <dgm:prSet/>
      <dgm:spPr/>
      <dgm:t>
        <a:bodyPr/>
        <a:lstStyle/>
        <a:p>
          <a:endParaRPr lang="de-DE"/>
        </a:p>
      </dgm:t>
    </dgm:pt>
    <dgm:pt modelId="{B861F91A-FDC8-4228-B957-1E8BF6BFE0EC}" type="parTrans" cxnId="{1CA4DB9E-BA39-41E6-A37B-B91E19D5224C}">
      <dgm:prSet/>
      <dgm:spPr/>
      <dgm:t>
        <a:bodyPr/>
        <a:lstStyle/>
        <a:p>
          <a:endParaRPr lang="de-DE"/>
        </a:p>
      </dgm:t>
    </dgm:pt>
    <dgm:pt modelId="{62E40F82-91CB-401C-9055-FEF263C27949}">
      <dgm:prSet phldrT="[Text]" custT="1"/>
      <dgm:spPr>
        <a:solidFill>
          <a:srgbClr val="8CADAE"/>
        </a:solidFill>
      </dgm:spPr>
      <dgm:t>
        <a:bodyPr lIns="0" rIns="0"/>
        <a:lstStyle/>
        <a:p>
          <a:r>
            <a:rPr lang="cs-CZ" sz="1000" b="1" spc="-50" baseline="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„Sebevědomí</a:t>
          </a:r>
          <a:r>
            <a:rPr lang="en-GB" sz="1000" b="1" spc="-50" baseline="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spc="-50" baseline="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A39AC47-02A3-4024-8202-B5E9E1394095}" type="sibTrans" cxnId="{CA3FC396-BD2A-47FF-B9D9-DC0D0EF17662}">
      <dgm:prSet/>
      <dgm:spPr/>
      <dgm:t>
        <a:bodyPr/>
        <a:lstStyle/>
        <a:p>
          <a:endParaRPr lang="de-DE"/>
        </a:p>
      </dgm:t>
    </dgm:pt>
    <dgm:pt modelId="{D97E3CFE-4A58-41E2-A09A-3DB88EC9BFC3}" type="parTrans" cxnId="{CA3FC396-BD2A-47FF-B9D9-DC0D0EF17662}">
      <dgm:prSet/>
      <dgm:spPr/>
      <dgm:t>
        <a:bodyPr/>
        <a:lstStyle/>
        <a:p>
          <a:endParaRPr lang="de-DE"/>
        </a:p>
      </dgm:t>
    </dgm:pt>
    <dgm:pt modelId="{93185720-DE10-4CF2-A195-E06ADE881323}">
      <dgm:prSet phldrT="[Text]" custT="1"/>
      <dgm:spPr>
        <a:solidFill>
          <a:srgbClr val="8CADAE"/>
        </a:solidFill>
      </dgm:spPr>
      <dgm:t>
        <a:bodyPr/>
        <a:lstStyle/>
        <a:p>
          <a:r>
            <a:rPr lang="cs-CZ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„Deprese 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</a:t>
          </a:r>
          <a:r>
            <a:rPr lang="cs-CZ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myšlení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4F95DBE2-A41D-4B8E-8FA5-495931222B3F}" type="sibTrans" cxnId="{858F0B49-82F8-44BC-8793-043B0C725E0E}">
      <dgm:prSet/>
      <dgm:spPr/>
      <dgm:t>
        <a:bodyPr/>
        <a:lstStyle/>
        <a:p>
          <a:endParaRPr lang="de-DE"/>
        </a:p>
      </dgm:t>
    </dgm:pt>
    <dgm:pt modelId="{F5FDBE42-BD33-4B09-B8F5-09A3D7AE472C}" type="parTrans" cxnId="{858F0B49-82F8-44BC-8793-043B0C725E0E}">
      <dgm:prSet/>
      <dgm:spPr/>
      <dgm:t>
        <a:bodyPr/>
        <a:lstStyle/>
        <a:p>
          <a:endParaRPr lang="de-DE"/>
        </a:p>
      </dgm:t>
    </dgm:pt>
    <dgm:pt modelId="{481152D5-AFD7-4BC7-B463-6ABDB85417E3}">
      <dgm:prSet phldrT="[Text]" custT="1"/>
      <dgm:spPr>
        <a:solidFill>
          <a:srgbClr val="8CADAE"/>
        </a:solidFill>
      </dgm:spPr>
      <dgm:t>
        <a:bodyPr/>
        <a:lstStyle/>
        <a:p>
          <a:r>
            <a:rPr lang="cs-CZ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„Paměť a jistota úsudku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C7C7D2B-7978-4225-A269-3192DF9383FD}" type="sibTrans" cxnId="{5AD72DA9-56DD-43B4-9170-771B959CA3F2}">
      <dgm:prSet/>
      <dgm:spPr/>
      <dgm:t>
        <a:bodyPr/>
        <a:lstStyle/>
        <a:p>
          <a:endParaRPr lang="de-DE"/>
        </a:p>
      </dgm:t>
    </dgm:pt>
    <dgm:pt modelId="{3E33E5D6-99B5-4DD4-9414-8AC55651302C}" type="parTrans" cxnId="{5AD72DA9-56DD-43B4-9170-771B959CA3F2}">
      <dgm:prSet/>
      <dgm:spPr/>
      <dgm:t>
        <a:bodyPr/>
        <a:lstStyle/>
        <a:p>
          <a:endParaRPr lang="de-DE"/>
        </a:p>
      </dgm:t>
    </dgm:pt>
    <dgm:pt modelId="{9C530483-A947-4030-AEAA-A6C16347013E}">
      <dgm:prSet phldrT="[Text]" custT="1"/>
      <dgm:spPr>
        <a:solidFill>
          <a:srgbClr val="8CADAE"/>
        </a:solidFill>
      </dgm:spPr>
      <dgm:t>
        <a:bodyPr/>
        <a:lstStyle/>
        <a:p>
          <a:r>
            <a:rPr lang="cs-CZ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„Vcítění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6C68E5D-D3CA-4072-B552-0442DDFB625E}" type="sibTrans" cxnId="{83F50BE1-6C22-4536-9F2E-F4D026DF1A03}">
      <dgm:prSet/>
      <dgm:spPr/>
      <dgm:t>
        <a:bodyPr/>
        <a:lstStyle/>
        <a:p>
          <a:endParaRPr lang="de-DE"/>
        </a:p>
      </dgm:t>
    </dgm:pt>
    <dgm:pt modelId="{EA7A684F-80BE-4E62-B95B-CC0B8C853BF5}" type="parTrans" cxnId="{83F50BE1-6C22-4536-9F2E-F4D026DF1A03}">
      <dgm:prSet/>
      <dgm:spPr/>
      <dgm:t>
        <a:bodyPr/>
        <a:lstStyle/>
        <a:p>
          <a:endParaRPr lang="de-DE"/>
        </a:p>
      </dgm:t>
    </dgm:pt>
    <dgm:pt modelId="{814089BD-74DA-4947-BC3C-097605E40B61}">
      <dgm:prSet phldrT="[Text]" custT="1"/>
      <dgm:spPr>
        <a:solidFill>
          <a:srgbClr val="8CADAE"/>
        </a:solidFill>
      </dgm:spPr>
      <dgm:t>
        <a:bodyPr/>
        <a:lstStyle/>
        <a:p>
          <a:r>
            <a:rPr lang="cs-CZ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„Změna </a:t>
          </a:r>
          <a:r>
            <a:rPr lang="cs-CZ" sz="1000" b="1" spc="-50" baseline="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přesvědčení</a:t>
          </a:r>
          <a:r>
            <a:rPr lang="en-GB" sz="1000" b="1" spc="-50" baseline="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spc="-50" baseline="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2EC286F-5560-4D81-9998-969E1DC74965}" type="sibTrans" cxnId="{8E396E2E-AEFE-4F1D-B2E4-4BAF712BDB7B}">
      <dgm:prSet/>
      <dgm:spPr/>
      <dgm:t>
        <a:bodyPr/>
        <a:lstStyle/>
        <a:p>
          <a:endParaRPr lang="de-DE"/>
        </a:p>
      </dgm:t>
    </dgm:pt>
    <dgm:pt modelId="{836652FF-2863-4694-BC2B-7E87577746FA}" type="parTrans" cxnId="{8E396E2E-AEFE-4F1D-B2E4-4BAF712BDB7B}">
      <dgm:prSet/>
      <dgm:spPr/>
      <dgm:t>
        <a:bodyPr/>
        <a:lstStyle/>
        <a:p>
          <a:endParaRPr lang="de-DE"/>
        </a:p>
      </dgm:t>
    </dgm:pt>
    <dgm:pt modelId="{84217D16-773D-4893-AF02-5AEC1A5761D0}">
      <dgm:prSet phldrT="[Text]" custT="1"/>
      <dgm:spPr>
        <a:solidFill>
          <a:srgbClr val="8CADAE"/>
        </a:solidFill>
      </dgm:spPr>
      <dgm:t>
        <a:bodyPr/>
        <a:lstStyle/>
        <a:p>
          <a:r>
            <a:rPr lang="cs-CZ" sz="1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„Vyrovnání se s diagnózou</a:t>
          </a:r>
          <a:r>
            <a:rPr lang="de-DE" sz="1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/ </a:t>
          </a:r>
          <a:r>
            <a:rPr lang="cs-CZ" sz="1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Prevence relapsu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de-DE" sz="1000" b="1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057DDCF-2E53-4D21-A179-2318717F7A14}" type="parTrans" cxnId="{E5CDFE57-64B8-4886-9B07-F23609258505}">
      <dgm:prSet/>
      <dgm:spPr/>
      <dgm:t>
        <a:bodyPr/>
        <a:lstStyle/>
        <a:p>
          <a:endParaRPr lang="de-DE"/>
        </a:p>
      </dgm:t>
    </dgm:pt>
    <dgm:pt modelId="{97051448-5A3C-41A0-9488-46A6E96BF69B}" type="sibTrans" cxnId="{E5CDFE57-64B8-4886-9B07-F23609258505}">
      <dgm:prSet/>
      <dgm:spPr/>
      <dgm:t>
        <a:bodyPr/>
        <a:lstStyle/>
        <a:p>
          <a:endParaRPr lang="de-DE"/>
        </a:p>
      </dgm:t>
    </dgm:pt>
    <dgm:pt modelId="{79C12B67-F472-4590-9385-42CCAA7189BA}" type="pres">
      <dgm:prSet presAssocID="{E03C1397-94D8-4E9E-9877-E15C351FCFD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4B2A9FA-3A78-4C4E-A30C-77CC3D63405A}" type="pres">
      <dgm:prSet presAssocID="{C2D6B547-573D-4321-8462-A28604F980FB}" presName="centerShape" presStyleLbl="node0" presStyleIdx="0" presStyleCnt="1" custScaleX="115429" custScaleY="113371"/>
      <dgm:spPr/>
      <dgm:t>
        <a:bodyPr/>
        <a:lstStyle/>
        <a:p>
          <a:endParaRPr lang="en-GB"/>
        </a:p>
      </dgm:t>
    </dgm:pt>
    <dgm:pt modelId="{56F773BA-DC75-423F-BC36-9E61DFF87EE4}" type="pres">
      <dgm:prSet presAssocID="{538C08A9-B146-4C9F-A9CA-525BAD31864E}" presName="Name9" presStyleLbl="parChTrans1D2" presStyleIdx="0" presStyleCnt="9"/>
      <dgm:spPr/>
      <dgm:t>
        <a:bodyPr/>
        <a:lstStyle/>
        <a:p>
          <a:endParaRPr lang="en-GB"/>
        </a:p>
      </dgm:t>
    </dgm:pt>
    <dgm:pt modelId="{CBCAFDA5-06AC-4D47-B078-F8408843FC5B}" type="pres">
      <dgm:prSet presAssocID="{538C08A9-B146-4C9F-A9CA-525BAD31864E}" presName="connTx" presStyleLbl="parChTrans1D2" presStyleIdx="0" presStyleCnt="9"/>
      <dgm:spPr/>
      <dgm:t>
        <a:bodyPr/>
        <a:lstStyle/>
        <a:p>
          <a:endParaRPr lang="en-GB"/>
        </a:p>
      </dgm:t>
    </dgm:pt>
    <dgm:pt modelId="{005C6EA7-3465-4EC5-94D9-9E5AE3B46724}" type="pres">
      <dgm:prSet presAssocID="{8E69CBA8-6CDF-4239-AAE7-929309DBFE2E}" presName="node" presStyleLbl="node1" presStyleIdx="0" presStyleCnt="9" custScaleX="131179" custScaleY="126057" custRadScaleRad="102351" custRadScaleInc="-3993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0FA2D9C-1D0B-473F-8949-08363BE0D637}" type="pres">
      <dgm:prSet presAssocID="{836652FF-2863-4694-BC2B-7E87577746FA}" presName="Name9" presStyleLbl="parChTrans1D2" presStyleIdx="1" presStyleCnt="9"/>
      <dgm:spPr/>
      <dgm:t>
        <a:bodyPr/>
        <a:lstStyle/>
        <a:p>
          <a:endParaRPr lang="en-GB"/>
        </a:p>
      </dgm:t>
    </dgm:pt>
    <dgm:pt modelId="{AB544D3A-F7CF-40D2-83F7-D1D56FD6A018}" type="pres">
      <dgm:prSet presAssocID="{836652FF-2863-4694-BC2B-7E87577746FA}" presName="connTx" presStyleLbl="parChTrans1D2" presStyleIdx="1" presStyleCnt="9"/>
      <dgm:spPr/>
      <dgm:t>
        <a:bodyPr/>
        <a:lstStyle/>
        <a:p>
          <a:endParaRPr lang="en-GB"/>
        </a:p>
      </dgm:t>
    </dgm:pt>
    <dgm:pt modelId="{61CF7C35-D269-4DA5-BE0B-137820C20BF7}" type="pres">
      <dgm:prSet presAssocID="{814089BD-74DA-4947-BC3C-097605E40B61}" presName="node" presStyleLbl="node1" presStyleIdx="1" presStyleCnt="9" custScaleX="111525" custScaleY="115398" custRadScaleRad="113024" custRadScaleInc="-5625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DE17E6-7340-4A70-B444-097123FDA5FA}" type="pres">
      <dgm:prSet presAssocID="{EA7A684F-80BE-4E62-B95B-CC0B8C853BF5}" presName="Name9" presStyleLbl="parChTrans1D2" presStyleIdx="2" presStyleCnt="9"/>
      <dgm:spPr/>
      <dgm:t>
        <a:bodyPr/>
        <a:lstStyle/>
        <a:p>
          <a:endParaRPr lang="en-GB"/>
        </a:p>
      </dgm:t>
    </dgm:pt>
    <dgm:pt modelId="{4E81D6E2-248A-400B-B109-8435D205FAA2}" type="pres">
      <dgm:prSet presAssocID="{EA7A684F-80BE-4E62-B95B-CC0B8C853BF5}" presName="connTx" presStyleLbl="parChTrans1D2" presStyleIdx="2" presStyleCnt="9"/>
      <dgm:spPr/>
      <dgm:t>
        <a:bodyPr/>
        <a:lstStyle/>
        <a:p>
          <a:endParaRPr lang="en-GB"/>
        </a:p>
      </dgm:t>
    </dgm:pt>
    <dgm:pt modelId="{5365D1C8-6CD9-485E-A775-E3E6CF7CFF37}" type="pres">
      <dgm:prSet presAssocID="{9C530483-A947-4030-AEAA-A6C16347013E}" presName="node" presStyleLbl="node1" presStyleIdx="2" presStyleCnt="9" custScaleX="132234" custScaleY="124020" custRadScaleRad="113369" custRadScaleInc="-8567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AF2BC1-8382-4159-8C37-02A070E62774}" type="pres">
      <dgm:prSet presAssocID="{3E33E5D6-99B5-4DD4-9414-8AC55651302C}" presName="Name9" presStyleLbl="parChTrans1D2" presStyleIdx="3" presStyleCnt="9"/>
      <dgm:spPr/>
      <dgm:t>
        <a:bodyPr/>
        <a:lstStyle/>
        <a:p>
          <a:endParaRPr lang="en-GB"/>
        </a:p>
      </dgm:t>
    </dgm:pt>
    <dgm:pt modelId="{BF8F26FD-4949-46D3-9E9A-2A572EFE5328}" type="pres">
      <dgm:prSet presAssocID="{3E33E5D6-99B5-4DD4-9414-8AC55651302C}" presName="connTx" presStyleLbl="parChTrans1D2" presStyleIdx="3" presStyleCnt="9"/>
      <dgm:spPr/>
      <dgm:t>
        <a:bodyPr/>
        <a:lstStyle/>
        <a:p>
          <a:endParaRPr lang="en-GB"/>
        </a:p>
      </dgm:t>
    </dgm:pt>
    <dgm:pt modelId="{9E56C59A-601C-4A59-ABAF-8B76F78E5422}" type="pres">
      <dgm:prSet presAssocID="{481152D5-AFD7-4BC7-B463-6ABDB85417E3}" presName="node" presStyleLbl="node1" presStyleIdx="3" presStyleCnt="9" custScaleX="130661" custScaleY="122614" custRadScaleRad="97916" custRadScaleInc="-85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32DE25-64F2-4F7F-876C-6EF13F232A6D}" type="pres">
      <dgm:prSet presAssocID="{F5FDBE42-BD33-4B09-B8F5-09A3D7AE472C}" presName="Name9" presStyleLbl="parChTrans1D2" presStyleIdx="4" presStyleCnt="9"/>
      <dgm:spPr/>
      <dgm:t>
        <a:bodyPr/>
        <a:lstStyle/>
        <a:p>
          <a:endParaRPr lang="en-GB"/>
        </a:p>
      </dgm:t>
    </dgm:pt>
    <dgm:pt modelId="{CF2213CE-A717-4BBA-A7A9-6EF5A2B74288}" type="pres">
      <dgm:prSet presAssocID="{F5FDBE42-BD33-4B09-B8F5-09A3D7AE472C}" presName="connTx" presStyleLbl="parChTrans1D2" presStyleIdx="4" presStyleCnt="9"/>
      <dgm:spPr/>
      <dgm:t>
        <a:bodyPr/>
        <a:lstStyle/>
        <a:p>
          <a:endParaRPr lang="en-GB"/>
        </a:p>
      </dgm:t>
    </dgm:pt>
    <dgm:pt modelId="{0C01FB1C-26F5-42EC-AD8D-66699C0DF3E1}" type="pres">
      <dgm:prSet presAssocID="{93185720-DE10-4CF2-A195-E06ADE881323}" presName="node" presStyleLbl="node1" presStyleIdx="4" presStyleCnt="9" custScaleX="128582" custScaleY="116689" custRadScaleRad="111557" custRadScaleInc="-8836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BF5F348-2241-43A6-9664-7182A7C26FE6}" type="pres">
      <dgm:prSet presAssocID="{D97E3CFE-4A58-41E2-A09A-3DB88EC9BFC3}" presName="Name9" presStyleLbl="parChTrans1D2" presStyleIdx="5" presStyleCnt="9"/>
      <dgm:spPr/>
      <dgm:t>
        <a:bodyPr/>
        <a:lstStyle/>
        <a:p>
          <a:endParaRPr lang="en-GB"/>
        </a:p>
      </dgm:t>
    </dgm:pt>
    <dgm:pt modelId="{3911498C-94F4-441A-BB36-6C4ABC8787B7}" type="pres">
      <dgm:prSet presAssocID="{D97E3CFE-4A58-41E2-A09A-3DB88EC9BFC3}" presName="connTx" presStyleLbl="parChTrans1D2" presStyleIdx="5" presStyleCnt="9"/>
      <dgm:spPr/>
      <dgm:t>
        <a:bodyPr/>
        <a:lstStyle/>
        <a:p>
          <a:endParaRPr lang="en-GB"/>
        </a:p>
      </dgm:t>
    </dgm:pt>
    <dgm:pt modelId="{E43A810E-AACF-4CE5-9EE9-82A88BC11FA7}" type="pres">
      <dgm:prSet presAssocID="{62E40F82-91CB-401C-9055-FEF263C27949}" presName="node" presStyleLbl="node1" presStyleIdx="5" presStyleCnt="9" custScaleX="120146" custScaleY="107359" custRadScaleRad="98344" custRadScaleInc="-5843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633860-5494-40AD-B5B8-283B9DC9DA0A}" type="pres">
      <dgm:prSet presAssocID="{7057DDCF-2E53-4D21-A179-2318717F7A14}" presName="Name9" presStyleLbl="parChTrans1D2" presStyleIdx="6" presStyleCnt="9"/>
      <dgm:spPr/>
      <dgm:t>
        <a:bodyPr/>
        <a:lstStyle/>
        <a:p>
          <a:endParaRPr lang="en-GB"/>
        </a:p>
      </dgm:t>
    </dgm:pt>
    <dgm:pt modelId="{900F6F4A-3091-4C73-8365-D73F13BB296B}" type="pres">
      <dgm:prSet presAssocID="{7057DDCF-2E53-4D21-A179-2318717F7A14}" presName="connTx" presStyleLbl="parChTrans1D2" presStyleIdx="6" presStyleCnt="9"/>
      <dgm:spPr/>
      <dgm:t>
        <a:bodyPr/>
        <a:lstStyle/>
        <a:p>
          <a:endParaRPr lang="en-GB"/>
        </a:p>
      </dgm:t>
    </dgm:pt>
    <dgm:pt modelId="{D82A021F-1D05-46E0-9484-D097321FAF91}" type="pres">
      <dgm:prSet presAssocID="{84217D16-773D-4893-AF02-5AEC1A5761D0}" presName="node" presStyleLbl="node1" presStyleIdx="6" presStyleCnt="9" custScaleX="122456" custScaleY="119737" custRadScaleRad="114372" custRadScaleInc="-5646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E83D87-65ED-4585-A845-F1C8505C200E}" type="pres">
      <dgm:prSet presAssocID="{B861F91A-FDC8-4228-B957-1E8BF6BFE0EC}" presName="Name9" presStyleLbl="parChTrans1D2" presStyleIdx="7" presStyleCnt="9"/>
      <dgm:spPr/>
      <dgm:t>
        <a:bodyPr/>
        <a:lstStyle/>
        <a:p>
          <a:endParaRPr lang="en-GB"/>
        </a:p>
      </dgm:t>
    </dgm:pt>
    <dgm:pt modelId="{A3C938E4-E3C4-4A70-8A6D-A72DB6CE81CD}" type="pres">
      <dgm:prSet presAssocID="{B861F91A-FDC8-4228-B957-1E8BF6BFE0EC}" presName="connTx" presStyleLbl="parChTrans1D2" presStyleIdx="7" presStyleCnt="9"/>
      <dgm:spPr/>
      <dgm:t>
        <a:bodyPr/>
        <a:lstStyle/>
        <a:p>
          <a:endParaRPr lang="en-GB"/>
        </a:p>
      </dgm:t>
    </dgm:pt>
    <dgm:pt modelId="{0D58040C-7BFF-468C-AF5E-442FC427B922}" type="pres">
      <dgm:prSet presAssocID="{3A6FCFAB-2CC6-466A-B9C7-7B3E31AA8A65}" presName="node" presStyleLbl="node1" presStyleIdx="7" presStyleCnt="9" custScaleX="122883" custScaleY="121308" custRadScaleRad="102305" custRadScaleInc="-335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F7215AF-2391-495B-8DA7-74E90F6D3546}" type="pres">
      <dgm:prSet presAssocID="{AEB291FB-C517-4016-8759-D7328B122F59}" presName="Name9" presStyleLbl="parChTrans1D2" presStyleIdx="8" presStyleCnt="9"/>
      <dgm:spPr/>
      <dgm:t>
        <a:bodyPr/>
        <a:lstStyle/>
        <a:p>
          <a:endParaRPr lang="en-GB"/>
        </a:p>
      </dgm:t>
    </dgm:pt>
    <dgm:pt modelId="{969D680C-09A8-4DF1-A14E-65588F210601}" type="pres">
      <dgm:prSet presAssocID="{AEB291FB-C517-4016-8759-D7328B122F59}" presName="connTx" presStyleLbl="parChTrans1D2" presStyleIdx="8" presStyleCnt="9"/>
      <dgm:spPr/>
      <dgm:t>
        <a:bodyPr/>
        <a:lstStyle/>
        <a:p>
          <a:endParaRPr lang="en-GB"/>
        </a:p>
      </dgm:t>
    </dgm:pt>
    <dgm:pt modelId="{108EF114-2141-442D-9C8F-2A24505DABD2}" type="pres">
      <dgm:prSet presAssocID="{D1A097AB-483E-4C1A-B31B-A0A458BE21D5}" presName="node" presStyleLbl="node1" presStyleIdx="8" presStyleCnt="9" custScaleX="136657" custScaleY="126627" custRadScaleRad="122922" custRadScaleInc="-3821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24CDEE2-7CC8-434D-8F16-C7DA1CAA0158}" type="presOf" srcId="{93185720-DE10-4CF2-A195-E06ADE881323}" destId="{0C01FB1C-26F5-42EC-AD8D-66699C0DF3E1}" srcOrd="0" destOrd="0" presId="urn:microsoft.com/office/officeart/2005/8/layout/radial1"/>
    <dgm:cxn modelId="{1C8E5BB2-F1C5-4864-9D2A-030F90122100}" type="presOf" srcId="{8E69CBA8-6CDF-4239-AAE7-929309DBFE2E}" destId="{005C6EA7-3465-4EC5-94D9-9E5AE3B46724}" srcOrd="0" destOrd="0" presId="urn:microsoft.com/office/officeart/2005/8/layout/radial1"/>
    <dgm:cxn modelId="{E723AB4C-26DD-45D8-A02B-F89D91EF8C01}" type="presOf" srcId="{D1A097AB-483E-4C1A-B31B-A0A458BE21D5}" destId="{108EF114-2141-442D-9C8F-2A24505DABD2}" srcOrd="0" destOrd="0" presId="urn:microsoft.com/office/officeart/2005/8/layout/radial1"/>
    <dgm:cxn modelId="{AE2A5756-2B15-448C-9F7D-C23FD6C70FAD}" type="presOf" srcId="{D97E3CFE-4A58-41E2-A09A-3DB88EC9BFC3}" destId="{3911498C-94F4-441A-BB36-6C4ABC8787B7}" srcOrd="1" destOrd="0" presId="urn:microsoft.com/office/officeart/2005/8/layout/radial1"/>
    <dgm:cxn modelId="{1CA4DB9E-BA39-41E6-A37B-B91E19D5224C}" srcId="{C2D6B547-573D-4321-8462-A28604F980FB}" destId="{3A6FCFAB-2CC6-466A-B9C7-7B3E31AA8A65}" srcOrd="7" destOrd="0" parTransId="{B861F91A-FDC8-4228-B957-1E8BF6BFE0EC}" sibTransId="{E2B5245E-AAC7-4140-973A-23CCA434CF38}"/>
    <dgm:cxn modelId="{F68663CD-46AD-42FE-A789-DB6533CB687D}" type="presOf" srcId="{AEB291FB-C517-4016-8759-D7328B122F59}" destId="{969D680C-09A8-4DF1-A14E-65588F210601}" srcOrd="1" destOrd="0" presId="urn:microsoft.com/office/officeart/2005/8/layout/radial1"/>
    <dgm:cxn modelId="{168C6328-F0CE-4597-BC92-091EE9F588B8}" type="presOf" srcId="{EA7A684F-80BE-4E62-B95B-CC0B8C853BF5}" destId="{4E81D6E2-248A-400B-B109-8435D205FAA2}" srcOrd="1" destOrd="0" presId="urn:microsoft.com/office/officeart/2005/8/layout/radial1"/>
    <dgm:cxn modelId="{C67D84B7-B1F7-4917-83A8-FBCA8B8B06C6}" srcId="{E03C1397-94D8-4E9E-9877-E15C351FCFDE}" destId="{2DAA00CC-0499-4343-8F52-C4B9A3B648F9}" srcOrd="1" destOrd="0" parTransId="{28E2D9D7-1AE7-4C26-9E13-78F387102DB4}" sibTransId="{9477FECB-5D2F-4331-8C9D-8CF3DC0A1A22}"/>
    <dgm:cxn modelId="{B519333E-61CC-4312-A7F0-6863993CEAB3}" type="presOf" srcId="{814089BD-74DA-4947-BC3C-097605E40B61}" destId="{61CF7C35-D269-4DA5-BE0B-137820C20BF7}" srcOrd="0" destOrd="0" presId="urn:microsoft.com/office/officeart/2005/8/layout/radial1"/>
    <dgm:cxn modelId="{974887C6-9CAD-40AA-9C52-D019B4B3AC2E}" type="presOf" srcId="{B861F91A-FDC8-4228-B957-1E8BF6BFE0EC}" destId="{A3C938E4-E3C4-4A70-8A6D-A72DB6CE81CD}" srcOrd="1" destOrd="0" presId="urn:microsoft.com/office/officeart/2005/8/layout/radial1"/>
    <dgm:cxn modelId="{766461E6-2BCE-4C45-AAAC-CB97F4941A88}" type="presOf" srcId="{AEB291FB-C517-4016-8759-D7328B122F59}" destId="{CF7215AF-2391-495B-8DA7-74E90F6D3546}" srcOrd="0" destOrd="0" presId="urn:microsoft.com/office/officeart/2005/8/layout/radial1"/>
    <dgm:cxn modelId="{899541A4-D70D-4936-82FD-4B3FD1FAD947}" type="presOf" srcId="{D97E3CFE-4A58-41E2-A09A-3DB88EC9BFC3}" destId="{FBF5F348-2241-43A6-9664-7182A7C26FE6}" srcOrd="0" destOrd="0" presId="urn:microsoft.com/office/officeart/2005/8/layout/radial1"/>
    <dgm:cxn modelId="{8E396E2E-AEFE-4F1D-B2E4-4BAF712BDB7B}" srcId="{C2D6B547-573D-4321-8462-A28604F980FB}" destId="{814089BD-74DA-4947-BC3C-097605E40B61}" srcOrd="1" destOrd="0" parTransId="{836652FF-2863-4694-BC2B-7E87577746FA}" sibTransId="{A2EC286F-5560-4D81-9998-969E1DC74965}"/>
    <dgm:cxn modelId="{0AD94BC6-DF73-4397-B7F2-12F65C8BF2AB}" type="presOf" srcId="{F5FDBE42-BD33-4B09-B8F5-09A3D7AE472C}" destId="{CF2213CE-A717-4BBA-A7A9-6EF5A2B74288}" srcOrd="1" destOrd="0" presId="urn:microsoft.com/office/officeart/2005/8/layout/radial1"/>
    <dgm:cxn modelId="{E5CDFE57-64B8-4886-9B07-F23609258505}" srcId="{C2D6B547-573D-4321-8462-A28604F980FB}" destId="{84217D16-773D-4893-AF02-5AEC1A5761D0}" srcOrd="6" destOrd="0" parTransId="{7057DDCF-2E53-4D21-A179-2318717F7A14}" sibTransId="{97051448-5A3C-41A0-9488-46A6E96BF69B}"/>
    <dgm:cxn modelId="{8A008DE8-07E4-4AF6-A27A-E3AC3A52B756}" type="presOf" srcId="{7057DDCF-2E53-4D21-A179-2318717F7A14}" destId="{CD633860-5494-40AD-B5B8-283B9DC9DA0A}" srcOrd="0" destOrd="0" presId="urn:microsoft.com/office/officeart/2005/8/layout/radial1"/>
    <dgm:cxn modelId="{553E3976-A6CF-442A-BE26-44D2DE6B8281}" type="presOf" srcId="{B861F91A-FDC8-4228-B957-1E8BF6BFE0EC}" destId="{E6E83D87-65ED-4585-A845-F1C8505C200E}" srcOrd="0" destOrd="0" presId="urn:microsoft.com/office/officeart/2005/8/layout/radial1"/>
    <dgm:cxn modelId="{2AAC3383-E110-4251-9677-5EE99B111B97}" type="presOf" srcId="{EA7A684F-80BE-4E62-B95B-CC0B8C853BF5}" destId="{E9DE17E6-7340-4A70-B444-097123FDA5FA}" srcOrd="0" destOrd="0" presId="urn:microsoft.com/office/officeart/2005/8/layout/radial1"/>
    <dgm:cxn modelId="{858F0B49-82F8-44BC-8793-043B0C725E0E}" srcId="{C2D6B547-573D-4321-8462-A28604F980FB}" destId="{93185720-DE10-4CF2-A195-E06ADE881323}" srcOrd="4" destOrd="0" parTransId="{F5FDBE42-BD33-4B09-B8F5-09A3D7AE472C}" sibTransId="{4F95DBE2-A41D-4B8E-8FA5-495931222B3F}"/>
    <dgm:cxn modelId="{5AD72DA9-56DD-43B4-9170-771B959CA3F2}" srcId="{C2D6B547-573D-4321-8462-A28604F980FB}" destId="{481152D5-AFD7-4BC7-B463-6ABDB85417E3}" srcOrd="3" destOrd="0" parTransId="{3E33E5D6-99B5-4DD4-9414-8AC55651302C}" sibTransId="{DC7C7D2B-7978-4225-A269-3192DF9383FD}"/>
    <dgm:cxn modelId="{127256F3-0504-4643-940D-C4A5573E7F44}" type="presOf" srcId="{481152D5-AFD7-4BC7-B463-6ABDB85417E3}" destId="{9E56C59A-601C-4A59-ABAF-8B76F78E5422}" srcOrd="0" destOrd="0" presId="urn:microsoft.com/office/officeart/2005/8/layout/radial1"/>
    <dgm:cxn modelId="{F3DB0583-78DD-4BCA-BE1E-FDD87BECC23D}" type="presOf" srcId="{7057DDCF-2E53-4D21-A179-2318717F7A14}" destId="{900F6F4A-3091-4C73-8365-D73F13BB296B}" srcOrd="1" destOrd="0" presId="urn:microsoft.com/office/officeart/2005/8/layout/radial1"/>
    <dgm:cxn modelId="{574C7A6C-4D9B-4899-BCD8-87B8F6012C0C}" type="presOf" srcId="{538C08A9-B146-4C9F-A9CA-525BAD31864E}" destId="{56F773BA-DC75-423F-BC36-9E61DFF87EE4}" srcOrd="0" destOrd="0" presId="urn:microsoft.com/office/officeart/2005/8/layout/radial1"/>
    <dgm:cxn modelId="{F601CEA9-CDEB-47B1-8E81-B059C59850FD}" type="presOf" srcId="{9C530483-A947-4030-AEAA-A6C16347013E}" destId="{5365D1C8-6CD9-485E-A775-E3E6CF7CFF37}" srcOrd="0" destOrd="0" presId="urn:microsoft.com/office/officeart/2005/8/layout/radial1"/>
    <dgm:cxn modelId="{7F387C72-40AE-4512-A335-2CEAE76622D2}" type="presOf" srcId="{E03C1397-94D8-4E9E-9877-E15C351FCFDE}" destId="{79C12B67-F472-4590-9385-42CCAA7189BA}" srcOrd="0" destOrd="0" presId="urn:microsoft.com/office/officeart/2005/8/layout/radial1"/>
    <dgm:cxn modelId="{F4182BE5-33F5-4170-B75A-15867B28EC4D}" type="presOf" srcId="{C2D6B547-573D-4321-8462-A28604F980FB}" destId="{54B2A9FA-3A78-4C4E-A30C-77CC3D63405A}" srcOrd="0" destOrd="0" presId="urn:microsoft.com/office/officeart/2005/8/layout/radial1"/>
    <dgm:cxn modelId="{66654531-6262-410E-A2B3-A5680A9FBADE}" type="presOf" srcId="{F5FDBE42-BD33-4B09-B8F5-09A3D7AE472C}" destId="{5132DE25-64F2-4F7F-876C-6EF13F232A6D}" srcOrd="0" destOrd="0" presId="urn:microsoft.com/office/officeart/2005/8/layout/radial1"/>
    <dgm:cxn modelId="{38695A5E-966E-49D1-8D34-4665423AAED9}" srcId="{E03C1397-94D8-4E9E-9877-E15C351FCFDE}" destId="{2E0FD594-71AA-4777-AB3E-19256112406F}" srcOrd="2" destOrd="0" parTransId="{B378637C-28F3-41B6-9CC8-0B4399275CEB}" sibTransId="{ABF1FC7D-90D4-42ED-B88C-9D98A8A89972}"/>
    <dgm:cxn modelId="{F0B8A18C-4428-4FE6-9E69-CD5C7625F519}" srcId="{C2D6B547-573D-4321-8462-A28604F980FB}" destId="{8E69CBA8-6CDF-4239-AAE7-929309DBFE2E}" srcOrd="0" destOrd="0" parTransId="{538C08A9-B146-4C9F-A9CA-525BAD31864E}" sibTransId="{1253D96B-4ACE-441B-B552-F29EBC78D3D8}"/>
    <dgm:cxn modelId="{04719FE3-2755-4CCA-AD10-31156596B247}" type="presOf" srcId="{538C08A9-B146-4C9F-A9CA-525BAD31864E}" destId="{CBCAFDA5-06AC-4D47-B078-F8408843FC5B}" srcOrd="1" destOrd="0" presId="urn:microsoft.com/office/officeart/2005/8/layout/radial1"/>
    <dgm:cxn modelId="{AA383D1B-2530-4E1A-A1D6-BAEE5227C79E}" type="presOf" srcId="{836652FF-2863-4694-BC2B-7E87577746FA}" destId="{F0FA2D9C-1D0B-473F-8949-08363BE0D637}" srcOrd="0" destOrd="0" presId="urn:microsoft.com/office/officeart/2005/8/layout/radial1"/>
    <dgm:cxn modelId="{76E075EB-4153-485A-A59F-837C118A399B}" type="presOf" srcId="{836652FF-2863-4694-BC2B-7E87577746FA}" destId="{AB544D3A-F7CF-40D2-83F7-D1D56FD6A018}" srcOrd="1" destOrd="0" presId="urn:microsoft.com/office/officeart/2005/8/layout/radial1"/>
    <dgm:cxn modelId="{11FFA4F7-DC76-4513-B5B3-2AAEC79CBE58}" type="presOf" srcId="{3A6FCFAB-2CC6-466A-B9C7-7B3E31AA8A65}" destId="{0D58040C-7BFF-468C-AF5E-442FC427B922}" srcOrd="0" destOrd="0" presId="urn:microsoft.com/office/officeart/2005/8/layout/radial1"/>
    <dgm:cxn modelId="{83F50BE1-6C22-4536-9F2E-F4D026DF1A03}" srcId="{C2D6B547-573D-4321-8462-A28604F980FB}" destId="{9C530483-A947-4030-AEAA-A6C16347013E}" srcOrd="2" destOrd="0" parTransId="{EA7A684F-80BE-4E62-B95B-CC0B8C853BF5}" sibTransId="{06C68E5D-D3CA-4072-B552-0442DDFB625E}"/>
    <dgm:cxn modelId="{DCFE5E7C-763F-4C12-B4E9-A8DBB01DE7AA}" type="presOf" srcId="{3E33E5D6-99B5-4DD4-9414-8AC55651302C}" destId="{BF8F26FD-4949-46D3-9E9A-2A572EFE5328}" srcOrd="1" destOrd="0" presId="urn:microsoft.com/office/officeart/2005/8/layout/radial1"/>
    <dgm:cxn modelId="{CA3FC396-BD2A-47FF-B9D9-DC0D0EF17662}" srcId="{C2D6B547-573D-4321-8462-A28604F980FB}" destId="{62E40F82-91CB-401C-9055-FEF263C27949}" srcOrd="5" destOrd="0" parTransId="{D97E3CFE-4A58-41E2-A09A-3DB88EC9BFC3}" sibTransId="{BA39AC47-02A3-4024-8202-B5E9E1394095}"/>
    <dgm:cxn modelId="{2C5B99A5-FC5E-4290-ADCE-78F483057B4F}" type="presOf" srcId="{62E40F82-91CB-401C-9055-FEF263C27949}" destId="{E43A810E-AACF-4CE5-9EE9-82A88BC11FA7}" srcOrd="0" destOrd="0" presId="urn:microsoft.com/office/officeart/2005/8/layout/radial1"/>
    <dgm:cxn modelId="{B39C4876-9CDE-4B6E-BFCB-860510639EC4}" type="presOf" srcId="{3E33E5D6-99B5-4DD4-9414-8AC55651302C}" destId="{22AF2BC1-8382-4159-8C37-02A070E62774}" srcOrd="0" destOrd="0" presId="urn:microsoft.com/office/officeart/2005/8/layout/radial1"/>
    <dgm:cxn modelId="{49E75191-AEC0-4B05-BB3B-8F16C015916D}" type="presOf" srcId="{84217D16-773D-4893-AF02-5AEC1A5761D0}" destId="{D82A021F-1D05-46E0-9484-D097321FAF91}" srcOrd="0" destOrd="0" presId="urn:microsoft.com/office/officeart/2005/8/layout/radial1"/>
    <dgm:cxn modelId="{81D54F77-A73B-40BE-A9DA-C5D4AFA38582}" srcId="{E03C1397-94D8-4E9E-9877-E15C351FCFDE}" destId="{C2D6B547-573D-4321-8462-A28604F980FB}" srcOrd="0" destOrd="0" parTransId="{D303682E-22F4-42DD-B7F4-023772825BF3}" sibTransId="{BBE19DCC-DB22-4BAA-8CC7-74EA02B4793C}"/>
    <dgm:cxn modelId="{5C0BFB33-DCBD-4758-9A17-6EFFF13D5282}" srcId="{C2D6B547-573D-4321-8462-A28604F980FB}" destId="{D1A097AB-483E-4C1A-B31B-A0A458BE21D5}" srcOrd="8" destOrd="0" parTransId="{AEB291FB-C517-4016-8759-D7328B122F59}" sibTransId="{FCDBDB41-74D2-4C80-AF90-4B54BCA0B12F}"/>
    <dgm:cxn modelId="{D000D029-A3DD-4D9D-A6FE-C997C89D7BF2}" type="presParOf" srcId="{79C12B67-F472-4590-9385-42CCAA7189BA}" destId="{54B2A9FA-3A78-4C4E-A30C-77CC3D63405A}" srcOrd="0" destOrd="0" presId="urn:microsoft.com/office/officeart/2005/8/layout/radial1"/>
    <dgm:cxn modelId="{99EC3A60-46B3-4DFE-A700-E1243C26F238}" type="presParOf" srcId="{79C12B67-F472-4590-9385-42CCAA7189BA}" destId="{56F773BA-DC75-423F-BC36-9E61DFF87EE4}" srcOrd="1" destOrd="0" presId="urn:microsoft.com/office/officeart/2005/8/layout/radial1"/>
    <dgm:cxn modelId="{AD4C4932-4885-4A3C-B58B-46EBA45F5515}" type="presParOf" srcId="{56F773BA-DC75-423F-BC36-9E61DFF87EE4}" destId="{CBCAFDA5-06AC-4D47-B078-F8408843FC5B}" srcOrd="0" destOrd="0" presId="urn:microsoft.com/office/officeart/2005/8/layout/radial1"/>
    <dgm:cxn modelId="{84E04328-A84B-4034-B596-207AD14E615C}" type="presParOf" srcId="{79C12B67-F472-4590-9385-42CCAA7189BA}" destId="{005C6EA7-3465-4EC5-94D9-9E5AE3B46724}" srcOrd="2" destOrd="0" presId="urn:microsoft.com/office/officeart/2005/8/layout/radial1"/>
    <dgm:cxn modelId="{CDA14589-20E2-49BE-95A2-962918B27FA8}" type="presParOf" srcId="{79C12B67-F472-4590-9385-42CCAA7189BA}" destId="{F0FA2D9C-1D0B-473F-8949-08363BE0D637}" srcOrd="3" destOrd="0" presId="urn:microsoft.com/office/officeart/2005/8/layout/radial1"/>
    <dgm:cxn modelId="{16340894-127F-4A59-92A3-2520644B8E73}" type="presParOf" srcId="{F0FA2D9C-1D0B-473F-8949-08363BE0D637}" destId="{AB544D3A-F7CF-40D2-83F7-D1D56FD6A018}" srcOrd="0" destOrd="0" presId="urn:microsoft.com/office/officeart/2005/8/layout/radial1"/>
    <dgm:cxn modelId="{1F9615C6-4133-4BE7-9EBF-352E8ADA5404}" type="presParOf" srcId="{79C12B67-F472-4590-9385-42CCAA7189BA}" destId="{61CF7C35-D269-4DA5-BE0B-137820C20BF7}" srcOrd="4" destOrd="0" presId="urn:microsoft.com/office/officeart/2005/8/layout/radial1"/>
    <dgm:cxn modelId="{DC239099-17DD-449F-A5F4-E71BB2077669}" type="presParOf" srcId="{79C12B67-F472-4590-9385-42CCAA7189BA}" destId="{E9DE17E6-7340-4A70-B444-097123FDA5FA}" srcOrd="5" destOrd="0" presId="urn:microsoft.com/office/officeart/2005/8/layout/radial1"/>
    <dgm:cxn modelId="{CE4BA3E9-5FC3-4085-BBE6-D59B4236E245}" type="presParOf" srcId="{E9DE17E6-7340-4A70-B444-097123FDA5FA}" destId="{4E81D6E2-248A-400B-B109-8435D205FAA2}" srcOrd="0" destOrd="0" presId="urn:microsoft.com/office/officeart/2005/8/layout/radial1"/>
    <dgm:cxn modelId="{278C4362-A75D-465E-9806-6BF5A895495B}" type="presParOf" srcId="{79C12B67-F472-4590-9385-42CCAA7189BA}" destId="{5365D1C8-6CD9-485E-A775-E3E6CF7CFF37}" srcOrd="6" destOrd="0" presId="urn:microsoft.com/office/officeart/2005/8/layout/radial1"/>
    <dgm:cxn modelId="{F2DD2D25-9DE4-460A-B988-150C0FC972EA}" type="presParOf" srcId="{79C12B67-F472-4590-9385-42CCAA7189BA}" destId="{22AF2BC1-8382-4159-8C37-02A070E62774}" srcOrd="7" destOrd="0" presId="urn:microsoft.com/office/officeart/2005/8/layout/radial1"/>
    <dgm:cxn modelId="{4EEE6510-DF4B-4A75-A79B-80BBB52EE44E}" type="presParOf" srcId="{22AF2BC1-8382-4159-8C37-02A070E62774}" destId="{BF8F26FD-4949-46D3-9E9A-2A572EFE5328}" srcOrd="0" destOrd="0" presId="urn:microsoft.com/office/officeart/2005/8/layout/radial1"/>
    <dgm:cxn modelId="{84EF6D13-A981-4ACE-892A-9F417C61A188}" type="presParOf" srcId="{79C12B67-F472-4590-9385-42CCAA7189BA}" destId="{9E56C59A-601C-4A59-ABAF-8B76F78E5422}" srcOrd="8" destOrd="0" presId="urn:microsoft.com/office/officeart/2005/8/layout/radial1"/>
    <dgm:cxn modelId="{37C389D2-B105-42A5-A559-D4892286003C}" type="presParOf" srcId="{79C12B67-F472-4590-9385-42CCAA7189BA}" destId="{5132DE25-64F2-4F7F-876C-6EF13F232A6D}" srcOrd="9" destOrd="0" presId="urn:microsoft.com/office/officeart/2005/8/layout/radial1"/>
    <dgm:cxn modelId="{B6E52AD6-B342-4E9F-B13E-61D5CC43354B}" type="presParOf" srcId="{5132DE25-64F2-4F7F-876C-6EF13F232A6D}" destId="{CF2213CE-A717-4BBA-A7A9-6EF5A2B74288}" srcOrd="0" destOrd="0" presId="urn:microsoft.com/office/officeart/2005/8/layout/radial1"/>
    <dgm:cxn modelId="{55F4F014-3DF6-41C7-B932-ED40A0CB66D6}" type="presParOf" srcId="{79C12B67-F472-4590-9385-42CCAA7189BA}" destId="{0C01FB1C-26F5-42EC-AD8D-66699C0DF3E1}" srcOrd="10" destOrd="0" presId="urn:microsoft.com/office/officeart/2005/8/layout/radial1"/>
    <dgm:cxn modelId="{4BAC7B54-8D75-4B1F-9B37-A78F079E8E19}" type="presParOf" srcId="{79C12B67-F472-4590-9385-42CCAA7189BA}" destId="{FBF5F348-2241-43A6-9664-7182A7C26FE6}" srcOrd="11" destOrd="0" presId="urn:microsoft.com/office/officeart/2005/8/layout/radial1"/>
    <dgm:cxn modelId="{F12424D6-0EF2-463A-B46E-1A420B7CFA35}" type="presParOf" srcId="{FBF5F348-2241-43A6-9664-7182A7C26FE6}" destId="{3911498C-94F4-441A-BB36-6C4ABC8787B7}" srcOrd="0" destOrd="0" presId="urn:microsoft.com/office/officeart/2005/8/layout/radial1"/>
    <dgm:cxn modelId="{39419B5D-49BD-4074-AC5A-FC5537F0A54D}" type="presParOf" srcId="{79C12B67-F472-4590-9385-42CCAA7189BA}" destId="{E43A810E-AACF-4CE5-9EE9-82A88BC11FA7}" srcOrd="12" destOrd="0" presId="urn:microsoft.com/office/officeart/2005/8/layout/radial1"/>
    <dgm:cxn modelId="{744B8FAB-F93D-4176-86EB-50D4A1E32028}" type="presParOf" srcId="{79C12B67-F472-4590-9385-42CCAA7189BA}" destId="{CD633860-5494-40AD-B5B8-283B9DC9DA0A}" srcOrd="13" destOrd="0" presId="urn:microsoft.com/office/officeart/2005/8/layout/radial1"/>
    <dgm:cxn modelId="{339226F9-0F9C-426F-958A-828BB65791A6}" type="presParOf" srcId="{CD633860-5494-40AD-B5B8-283B9DC9DA0A}" destId="{900F6F4A-3091-4C73-8365-D73F13BB296B}" srcOrd="0" destOrd="0" presId="urn:microsoft.com/office/officeart/2005/8/layout/radial1"/>
    <dgm:cxn modelId="{A0CAC46A-197F-42F9-8DFB-E5404A059351}" type="presParOf" srcId="{79C12B67-F472-4590-9385-42CCAA7189BA}" destId="{D82A021F-1D05-46E0-9484-D097321FAF91}" srcOrd="14" destOrd="0" presId="urn:microsoft.com/office/officeart/2005/8/layout/radial1"/>
    <dgm:cxn modelId="{35D426F1-9A79-4E48-9D16-46B346A5E859}" type="presParOf" srcId="{79C12B67-F472-4590-9385-42CCAA7189BA}" destId="{E6E83D87-65ED-4585-A845-F1C8505C200E}" srcOrd="15" destOrd="0" presId="urn:microsoft.com/office/officeart/2005/8/layout/radial1"/>
    <dgm:cxn modelId="{330514B9-5EBF-48A8-925E-68D8326A3DFC}" type="presParOf" srcId="{E6E83D87-65ED-4585-A845-F1C8505C200E}" destId="{A3C938E4-E3C4-4A70-8A6D-A72DB6CE81CD}" srcOrd="0" destOrd="0" presId="urn:microsoft.com/office/officeart/2005/8/layout/radial1"/>
    <dgm:cxn modelId="{B022F92C-712A-45D6-87E5-3A90B322FDFA}" type="presParOf" srcId="{79C12B67-F472-4590-9385-42CCAA7189BA}" destId="{0D58040C-7BFF-468C-AF5E-442FC427B922}" srcOrd="16" destOrd="0" presId="urn:microsoft.com/office/officeart/2005/8/layout/radial1"/>
    <dgm:cxn modelId="{5A5A220C-D422-461F-A091-7CF2803DCAC0}" type="presParOf" srcId="{79C12B67-F472-4590-9385-42CCAA7189BA}" destId="{CF7215AF-2391-495B-8DA7-74E90F6D3546}" srcOrd="17" destOrd="0" presId="urn:microsoft.com/office/officeart/2005/8/layout/radial1"/>
    <dgm:cxn modelId="{D02D6553-35B5-4AE4-9991-7FC7DEFDF11F}" type="presParOf" srcId="{CF7215AF-2391-495B-8DA7-74E90F6D3546}" destId="{969D680C-09A8-4DF1-A14E-65588F210601}" srcOrd="0" destOrd="0" presId="urn:microsoft.com/office/officeart/2005/8/layout/radial1"/>
    <dgm:cxn modelId="{A6697D59-3A5E-4A37-BD27-DFB835723015}" type="presParOf" srcId="{79C12B67-F472-4590-9385-42CCAA7189BA}" destId="{108EF114-2141-442D-9C8F-2A24505DABD2}" srcOrd="18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2A9FA-3A78-4C4E-A30C-77CC3D63405A}">
      <dsp:nvSpPr>
        <dsp:cNvPr id="0" name=""/>
        <dsp:cNvSpPr/>
      </dsp:nvSpPr>
      <dsp:spPr>
        <a:xfrm>
          <a:off x="2056527" y="2088235"/>
          <a:ext cx="1282503" cy="1259637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b="1" kern="1200" dirty="0" err="1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Terapeu</a:t>
          </a:r>
          <a:r>
            <a:rPr lang="cs-CZ" sz="12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-</a:t>
          </a:r>
          <a:r>
            <a:rPr lang="cs-CZ" sz="1200" b="1" kern="1200" dirty="0" err="1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tická</a:t>
          </a:r>
          <a:r>
            <a:rPr lang="cs-CZ" sz="12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lekce</a:t>
          </a:r>
          <a:endParaRPr lang="de-DE" sz="12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244345" y="2272705"/>
        <a:ext cx="906867" cy="890697"/>
      </dsp:txXfrm>
    </dsp:sp>
    <dsp:sp modelId="{56F773BA-DC75-423F-BC36-9E61DFF87EE4}">
      <dsp:nvSpPr>
        <dsp:cNvPr id="0" name=""/>
        <dsp:cNvSpPr/>
      </dsp:nvSpPr>
      <dsp:spPr>
        <a:xfrm rot="15714393">
          <a:off x="2150321" y="1677800"/>
          <a:ext cx="804278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804278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2532353" y="1676049"/>
        <a:ext cx="40213" cy="40213"/>
      </dsp:txXfrm>
    </dsp:sp>
    <dsp:sp modelId="{005C6EA7-3465-4EC5-94D9-9E5AE3B46724}">
      <dsp:nvSpPr>
        <dsp:cNvPr id="0" name=""/>
        <dsp:cNvSpPr/>
      </dsp:nvSpPr>
      <dsp:spPr>
        <a:xfrm>
          <a:off x="1668427" y="-96117"/>
          <a:ext cx="1457497" cy="1400588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spc="-40" baseline="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„Rozhodování</a:t>
          </a:r>
          <a:r>
            <a:rPr lang="en-GB" sz="1000" b="1" kern="1200" spc="-40" baseline="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spc="-40" baseline="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881872" y="108994"/>
        <a:ext cx="1030607" cy="990366"/>
      </dsp:txXfrm>
    </dsp:sp>
    <dsp:sp modelId="{F0FA2D9C-1D0B-473F-8949-08363BE0D637}">
      <dsp:nvSpPr>
        <dsp:cNvPr id="0" name=""/>
        <dsp:cNvSpPr/>
      </dsp:nvSpPr>
      <dsp:spPr>
        <a:xfrm rot="17937249">
          <a:off x="2718821" y="1662695"/>
          <a:ext cx="1105386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105386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243880" y="1653416"/>
        <a:ext cx="55269" cy="55269"/>
      </dsp:txXfrm>
    </dsp:sp>
    <dsp:sp modelId="{61CF7C35-D269-4DA5-BE0B-137820C20BF7}">
      <dsp:nvSpPr>
        <dsp:cNvPr id="0" name=""/>
        <dsp:cNvSpPr/>
      </dsp:nvSpPr>
      <dsp:spPr>
        <a:xfrm>
          <a:off x="3227329" y="0"/>
          <a:ext cx="1239127" cy="1282159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„Změna </a:t>
          </a:r>
          <a:r>
            <a:rPr lang="cs-CZ" sz="1000" b="1" kern="1200" spc="-50" baseline="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přesvědčení</a:t>
          </a:r>
          <a:r>
            <a:rPr lang="en-GB" sz="1000" b="1" kern="1200" spc="-50" baseline="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spc="-50" baseline="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408795" y="187768"/>
        <a:ext cx="876195" cy="906623"/>
      </dsp:txXfrm>
    </dsp:sp>
    <dsp:sp modelId="{E9DE17E6-7340-4A70-B444-097123FDA5FA}">
      <dsp:nvSpPr>
        <dsp:cNvPr id="0" name=""/>
        <dsp:cNvSpPr/>
      </dsp:nvSpPr>
      <dsp:spPr>
        <a:xfrm rot="19937973">
          <a:off x="3206655" y="2173028"/>
          <a:ext cx="988526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988526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676205" y="2166671"/>
        <a:ext cx="49426" cy="49426"/>
      </dsp:txXfrm>
    </dsp:sp>
    <dsp:sp modelId="{5365D1C8-6CD9-485E-A775-E3E6CF7CFF37}">
      <dsp:nvSpPr>
        <dsp:cNvPr id="0" name=""/>
        <dsp:cNvSpPr/>
      </dsp:nvSpPr>
      <dsp:spPr>
        <a:xfrm>
          <a:off x="4044931" y="936105"/>
          <a:ext cx="1469219" cy="1377955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„Vcítění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260093" y="1137902"/>
        <a:ext cx="1038895" cy="974361"/>
      </dsp:txXfrm>
    </dsp:sp>
    <dsp:sp modelId="{22AF2BC1-8382-4159-8C37-02A070E62774}">
      <dsp:nvSpPr>
        <dsp:cNvPr id="0" name=""/>
        <dsp:cNvSpPr/>
      </dsp:nvSpPr>
      <dsp:spPr>
        <a:xfrm rot="769212">
          <a:off x="3313685" y="2920152"/>
          <a:ext cx="705689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705689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648888" y="2920866"/>
        <a:ext cx="35284" cy="35284"/>
      </dsp:txXfrm>
    </dsp:sp>
    <dsp:sp modelId="{9E56C59A-601C-4A59-ABAF-8B76F78E5422}">
      <dsp:nvSpPr>
        <dsp:cNvPr id="0" name=""/>
        <dsp:cNvSpPr/>
      </dsp:nvSpPr>
      <dsp:spPr>
        <a:xfrm>
          <a:off x="3990133" y="2496165"/>
          <a:ext cx="1451742" cy="1362334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„Paměť a jistota úsudku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202736" y="2695674"/>
        <a:ext cx="1026536" cy="963316"/>
      </dsp:txXfrm>
    </dsp:sp>
    <dsp:sp modelId="{5132DE25-64F2-4F7F-876C-6EF13F232A6D}">
      <dsp:nvSpPr>
        <dsp:cNvPr id="0" name=""/>
        <dsp:cNvSpPr/>
      </dsp:nvSpPr>
      <dsp:spPr>
        <a:xfrm rot="3139608">
          <a:off x="2880452" y="3618429"/>
          <a:ext cx="1053432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053432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380833" y="3610450"/>
        <a:ext cx="52671" cy="52671"/>
      </dsp:txXfrm>
    </dsp:sp>
    <dsp:sp modelId="{0C01FB1C-26F5-42EC-AD8D-66699C0DF3E1}">
      <dsp:nvSpPr>
        <dsp:cNvPr id="0" name=""/>
        <dsp:cNvSpPr/>
      </dsp:nvSpPr>
      <dsp:spPr>
        <a:xfrm>
          <a:off x="3424674" y="3936323"/>
          <a:ext cx="1428643" cy="1296503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„Deprese 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</a:t>
          </a:r>
          <a:r>
            <a:rPr lang="cs-CZ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myšlení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633894" y="4126191"/>
        <a:ext cx="1010203" cy="916767"/>
      </dsp:txXfrm>
    </dsp:sp>
    <dsp:sp modelId="{FBF5F348-2241-43A6-9664-7182A7C26FE6}">
      <dsp:nvSpPr>
        <dsp:cNvPr id="0" name=""/>
        <dsp:cNvSpPr/>
      </dsp:nvSpPr>
      <dsp:spPr>
        <a:xfrm rot="5916316">
          <a:off x="2154475" y="3708863"/>
          <a:ext cx="781173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781173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2525532" y="3707690"/>
        <a:ext cx="39058" cy="39058"/>
      </dsp:txXfrm>
    </dsp:sp>
    <dsp:sp modelId="{E43A810E-AACF-4CE5-9EE9-82A88BC11FA7}">
      <dsp:nvSpPr>
        <dsp:cNvPr id="0" name=""/>
        <dsp:cNvSpPr/>
      </dsp:nvSpPr>
      <dsp:spPr>
        <a:xfrm>
          <a:off x="1729721" y="4108029"/>
          <a:ext cx="1334912" cy="1192839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spc="-50" baseline="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„Sebevědomí</a:t>
          </a:r>
          <a:r>
            <a:rPr lang="en-GB" sz="1000" b="1" kern="1200" spc="-50" baseline="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spc="-50" baseline="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925214" y="4282716"/>
        <a:ext cx="943926" cy="843465"/>
      </dsp:txXfrm>
    </dsp:sp>
    <dsp:sp modelId="{CD633860-5494-40AD-B5B8-283B9DC9DA0A}">
      <dsp:nvSpPr>
        <dsp:cNvPr id="0" name=""/>
        <dsp:cNvSpPr/>
      </dsp:nvSpPr>
      <dsp:spPr>
        <a:xfrm rot="8322468">
          <a:off x="1249606" y="3485075"/>
          <a:ext cx="1107900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107900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775859" y="3475734"/>
        <a:ext cx="55395" cy="55395"/>
      </dsp:txXfrm>
    </dsp:sp>
    <dsp:sp modelId="{D82A021F-1D05-46E0-9484-D097321FAF91}">
      <dsp:nvSpPr>
        <dsp:cNvPr id="0" name=""/>
        <dsp:cNvSpPr/>
      </dsp:nvSpPr>
      <dsp:spPr>
        <a:xfrm>
          <a:off x="200952" y="3648298"/>
          <a:ext cx="1360578" cy="1330368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„Vyrovnání se s diagnózou</a:t>
          </a:r>
          <a:r>
            <a:rPr lang="de-DE" sz="1000" b="1" kern="12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/ </a:t>
          </a:r>
          <a:r>
            <a:rPr lang="cs-CZ" sz="1000" b="1" kern="12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Prevence relapsu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de-DE" sz="1000" b="1" kern="12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00204" y="3843126"/>
        <a:ext cx="962074" cy="940712"/>
      </dsp:txXfrm>
    </dsp:sp>
    <dsp:sp modelId="{E6E83D87-65ED-4585-A845-F1C8505C200E}">
      <dsp:nvSpPr>
        <dsp:cNvPr id="0" name=""/>
        <dsp:cNvSpPr/>
      </dsp:nvSpPr>
      <dsp:spPr>
        <a:xfrm rot="11004586">
          <a:off x="1296763" y="2638911"/>
          <a:ext cx="761614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761614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658530" y="2638228"/>
        <a:ext cx="38080" cy="38080"/>
      </dsp:txXfrm>
    </dsp:sp>
    <dsp:sp modelId="{0D58040C-7BFF-468C-AF5E-442FC427B922}">
      <dsp:nvSpPr>
        <dsp:cNvPr id="0" name=""/>
        <dsp:cNvSpPr/>
      </dsp:nvSpPr>
      <dsp:spPr>
        <a:xfrm>
          <a:off x="-66645" y="1920106"/>
          <a:ext cx="1365323" cy="1347823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„Formulace případu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33302" y="2117490"/>
        <a:ext cx="965429" cy="953055"/>
      </dsp:txXfrm>
    </dsp:sp>
    <dsp:sp modelId="{CF7215AF-2391-495B-8DA7-74E90F6D3546}">
      <dsp:nvSpPr>
        <dsp:cNvPr id="0" name=""/>
        <dsp:cNvSpPr/>
      </dsp:nvSpPr>
      <dsp:spPr>
        <a:xfrm rot="13341408">
          <a:off x="1158230" y="1856807"/>
          <a:ext cx="1230133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230133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742543" y="1844410"/>
        <a:ext cx="61506" cy="61506"/>
      </dsp:txXfrm>
    </dsp:sp>
    <dsp:sp modelId="{108EF114-2141-442D-9C8F-2A24505DABD2}">
      <dsp:nvSpPr>
        <dsp:cNvPr id="0" name=""/>
        <dsp:cNvSpPr/>
      </dsp:nvSpPr>
      <dsp:spPr>
        <a:xfrm>
          <a:off x="18459" y="263919"/>
          <a:ext cx="1518362" cy="1406921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„Způsob vysvětlování příčin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40818" y="469958"/>
        <a:ext cx="1073644" cy="994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t" anchorCtr="0" compatLnSpc="1">
            <a:prstTxWarp prst="textNoShape">
              <a:avLst/>
            </a:prstTxWarp>
          </a:bodyPr>
          <a:lstStyle>
            <a:lvl1pPr defTabSz="944563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2763" y="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t" anchorCtr="0" compatLnSpc="1">
            <a:prstTxWarp prst="textNoShape">
              <a:avLst/>
            </a:prstTxWarp>
          </a:bodyPr>
          <a:lstStyle>
            <a:lvl1pPr algn="r" defTabSz="944563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b" anchorCtr="0" compatLnSpc="1">
            <a:prstTxWarp prst="textNoShape">
              <a:avLst/>
            </a:prstTxWarp>
          </a:bodyPr>
          <a:lstStyle>
            <a:lvl1pPr defTabSz="944563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b" anchorCtr="0" compatLnSpc="1">
            <a:prstTxWarp prst="textNoShape">
              <a:avLst/>
            </a:prstTxWarp>
          </a:bodyPr>
          <a:lstStyle>
            <a:lvl1pPr algn="r" defTabSz="944563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61847A67-3EF1-4A83-A1D8-84BD0746D950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307474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t" anchorCtr="0" compatLnSpc="1">
            <a:prstTxWarp prst="textNoShape">
              <a:avLst/>
            </a:prstTxWarp>
          </a:bodyPr>
          <a:lstStyle>
            <a:lvl1pPr defTabSz="944563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2763" y="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t" anchorCtr="0" compatLnSpc="1">
            <a:prstTxWarp prst="textNoShape">
              <a:avLst/>
            </a:prstTxWarp>
          </a:bodyPr>
          <a:lstStyle>
            <a:lvl1pPr algn="r" defTabSz="944563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1838" y="500063"/>
            <a:ext cx="3333750" cy="2500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7625" y="3167063"/>
            <a:ext cx="7237413" cy="30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Klicken Sie, um die Formate des Vorlagentextes zu bearbeiten</a:t>
            </a:r>
          </a:p>
          <a:p>
            <a:pPr lvl="1"/>
            <a:r>
              <a:rPr lang="en-US" noProof="0" smtClean="0"/>
              <a:t>Zweite Ebene</a:t>
            </a:r>
          </a:p>
          <a:p>
            <a:pPr lvl="2"/>
            <a:r>
              <a:rPr lang="en-US" noProof="0" smtClean="0"/>
              <a:t>Dritte Ebene</a:t>
            </a:r>
          </a:p>
          <a:p>
            <a:pPr lvl="3"/>
            <a:r>
              <a:rPr lang="en-US" noProof="0" smtClean="0"/>
              <a:t>Vierte Ebene</a:t>
            </a:r>
          </a:p>
          <a:p>
            <a:pPr lvl="4"/>
            <a:r>
              <a:rPr lang="en-US" noProof="0" smtClean="0"/>
              <a:t>Fünfte Ebene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b" anchorCtr="0" compatLnSpc="1">
            <a:prstTxWarp prst="textNoShape">
              <a:avLst/>
            </a:prstTxWarp>
          </a:bodyPr>
          <a:lstStyle>
            <a:lvl1pPr defTabSz="944563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b" anchorCtr="0" compatLnSpc="1">
            <a:prstTxWarp prst="textNoShape">
              <a:avLst/>
            </a:prstTxWarp>
          </a:bodyPr>
          <a:lstStyle>
            <a:lvl1pPr algn="r" defTabSz="944563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B4B60A21-1519-444C-BCE6-9E28FD6CD8D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090208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54042A-DDD4-4336-93FF-BEF9F9933673}" type="slidenum">
              <a:rPr lang="en-US" altLang="de-DE" smtClean="0"/>
              <a:pPr/>
              <a:t>1</a:t>
            </a:fld>
            <a:endParaRPr lang="en-US" altLang="de-DE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  <p:extLst>
      <p:ext uri="{BB962C8B-B14F-4D97-AF65-F5344CB8AC3E}">
        <p14:creationId xmlns:p14="http://schemas.microsoft.com/office/powerpoint/2010/main" val="2923782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687EB6-4476-403B-AC50-6B57621165DC}" type="slidenum">
              <a:rPr lang="en-US" altLang="de-DE" smtClean="0"/>
              <a:pPr/>
              <a:t>2</a:t>
            </a:fld>
            <a:endParaRPr lang="en-US" altLang="de-DE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682211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  <p:sp>
        <p:nvSpPr>
          <p:cNvPr id="1741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C32B1A-4F83-49EF-86D5-071C9C66ECBE}" type="slidenum">
              <a:rPr lang="en-US" altLang="de-DE" smtClean="0"/>
              <a:pPr/>
              <a:t>3</a:t>
            </a:fld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724063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477" tIns="47238" rIns="94477" bIns="47238" anchor="b"/>
          <a:lstStyle/>
          <a:p>
            <a:pPr algn="r" defTabSz="944563" eaLnBrk="1" hangingPunct="1"/>
            <a:fld id="{1E3648AD-1E8C-48F9-ADC7-70E0D6C3CA8C}" type="slidenum">
              <a:rPr lang="en-US" altLang="de-DE" sz="1300">
                <a:latin typeface="Arial" charset="0"/>
              </a:rPr>
              <a:pPr algn="r" defTabSz="944563" eaLnBrk="1" hangingPunct="1"/>
              <a:t>4</a:t>
            </a:fld>
            <a:endParaRPr lang="en-US" altLang="de-DE" sz="1300">
              <a:latin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6038" y="3167063"/>
            <a:ext cx="7240587" cy="3001962"/>
          </a:xfrm>
          <a:noFill/>
          <a:ln/>
        </p:spPr>
        <p:txBody>
          <a:bodyPr lIns="94477" tIns="47238" rIns="94477" bIns="47238"/>
          <a:lstStyle/>
          <a:p>
            <a:pPr eaLnBrk="1" hangingPunct="1">
              <a:spcBef>
                <a:spcPct val="0"/>
              </a:spcBef>
            </a:pPr>
            <a:endParaRPr lang="en-US" altLang="de-DE" sz="1800" smtClean="0"/>
          </a:p>
        </p:txBody>
      </p:sp>
    </p:spTree>
    <p:extLst>
      <p:ext uri="{BB962C8B-B14F-4D97-AF65-F5344CB8AC3E}">
        <p14:creationId xmlns:p14="http://schemas.microsoft.com/office/powerpoint/2010/main" val="462559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88913"/>
            <a:ext cx="9144000" cy="6480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333375"/>
            <a:ext cx="2286000" cy="63357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333375"/>
            <a:ext cx="6705600" cy="6335713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0" y="188913"/>
            <a:ext cx="9144000" cy="6480175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8EDA2-ED98-48E8-B5CE-53C1267B0A9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CA4EC-FED5-40EB-8F83-F68CDB400B2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10F42-46EF-4285-8B2A-58C74E78B81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0084B-FFBA-4DD5-B838-EB957C39B48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C7858-B64F-4D1B-A21C-3E1DD9DE3C1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20A7A-42D1-4ED8-BF07-D65766D5595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A1683-A2C4-408B-AB6E-021CC56C795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C31AE-9867-4B0F-ACB7-2493B73D813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C4392-4F4A-427D-8F4B-02B560B1DF6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22596-A221-4C77-A30E-C1ED68656F2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EAA99-37A7-4F00-B053-AEBAAA224B8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B5D03-996F-4D57-A53F-0D3055D1AEB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CDC54-6B46-4030-AD6D-CFBB1861F95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FCC34-35BA-499D-A4F6-150012B000B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0B6D8-86AA-4883-9641-D87D32E26EF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7E1DD-1277-4919-8D37-E263DBA0A2E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5E5A5-E5F4-4260-ABF6-43BD883BEB8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0D889-9CB3-47CF-B4FB-36B3915DB34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CBAA8-F88F-4C8D-BAB3-B73A93828EF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0341-8C0F-4B57-83DC-DD45BEFA681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09BDD-AC0B-4AAF-B5B2-3664B03B662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6DF96-3A49-431F-A5BA-11B6D55DC3A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E5480-C645-47A1-8CFA-3EC38720760C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31FA3-CA8F-44F7-901B-B494E98433C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A9D37-DE81-4CCF-ACE7-DD0931DBBF05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915CD-176E-4687-BB37-F4ACBC6A18F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A9565-DCF0-4880-92C6-B49E79B66DE4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A997A-8365-4F00-A549-BE115EEAAA5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9730-80A3-4EF6-B42D-6AAE0578FD1F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A2244-E15D-409A-9BD3-1EE4AA6BBBB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D1D5F-DE19-4310-A9CD-8B638FC3DCD3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0A439-E07A-458C-94B2-93977F2E77C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39527-E3A4-4F7D-B550-B46F9E154C89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7774F-F90C-4CB2-BF9B-827BA5F161C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931E8-D052-43FA-BD6D-FFC31E323FDF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F3841-1AD4-44C6-8624-61F1124482C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6ED90-FDF0-4E85-B69F-C57E2151062F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D264E-90B3-44AC-B7E4-F5A0615A866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AA41C-2D28-44D4-900D-17FFCC7D4945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F9534-225B-48A0-91C1-61354A56776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72B1A-A92F-4C09-82FE-D48838A23763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CA6B3-ED47-42D3-8ED1-56F621E73C2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E30B7-E35A-477D-8A26-8F0B9DF926CF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669BB-DB68-48FC-A1E0-6EDBB18F821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82842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rot="10800000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333375"/>
            <a:ext cx="9144000" cy="1143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CC66"/>
              </a:gs>
              <a:gs pos="100000">
                <a:srgbClr val="FFFF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61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4E05F74-F159-45FB-8486-DD449559CF0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3185D7D-8365-46D1-9C4A-11AC90D599A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 sz="2800"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4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8196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8197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203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204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BA137D1-0A70-4B75-8463-D4207FFA909B}" type="datetimeFigureOut">
              <a:rPr lang="en-US"/>
              <a:pPr>
                <a:defRPr/>
              </a:pPr>
              <a:t>2/14/2017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E1E1E1"/>
                </a:solidFill>
              </a:defRPr>
            </a:lvl1pPr>
          </a:lstStyle>
          <a:p>
            <a:pPr>
              <a:defRPr/>
            </a:pPr>
            <a:fld id="{E2EB028D-13D0-4ED6-974E-CCD02B0C54B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7388" y="2790825"/>
            <a:ext cx="7772400" cy="1143000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cs-CZ" altLang="de-DE" sz="1800" b="1" dirty="0" smtClean="0">
                <a:solidFill>
                  <a:schemeClr val="tx2"/>
                </a:solidFill>
              </a:rPr>
              <a:t>Terapeutická lekce</a:t>
            </a:r>
            <a:r>
              <a:rPr lang="de-DE" altLang="de-DE" sz="1800" b="1" dirty="0" smtClean="0">
                <a:solidFill>
                  <a:schemeClr val="tx2"/>
                </a:solidFill>
              </a:rPr>
              <a:t> 2:</a:t>
            </a:r>
            <a:br>
              <a:rPr lang="de-DE" altLang="de-DE" sz="1800" b="1" dirty="0" smtClean="0">
                <a:solidFill>
                  <a:schemeClr val="tx2"/>
                </a:solidFill>
              </a:rPr>
            </a:br>
            <a:r>
              <a:rPr lang="cs-CZ" altLang="de-DE" sz="1800" b="1" dirty="0" smtClean="0">
                <a:solidFill>
                  <a:schemeClr val="tx2"/>
                </a:solidFill>
              </a:rPr>
              <a:t>SEZNÁMENÍ S PROGRAMEM </a:t>
            </a:r>
            <a:r>
              <a:rPr lang="de-DE" altLang="de-DE" sz="1800" b="1" dirty="0" smtClean="0">
                <a:solidFill>
                  <a:schemeClr val="tx2"/>
                </a:solidFill>
              </a:rPr>
              <a:t>META</a:t>
            </a:r>
            <a:r>
              <a:rPr lang="cs-CZ" altLang="de-DE" sz="1800" b="1" dirty="0" smtClean="0">
                <a:solidFill>
                  <a:schemeClr val="tx2"/>
                </a:solidFill>
              </a:rPr>
              <a:t>K</a:t>
            </a:r>
            <a:r>
              <a:rPr lang="de-DE" altLang="de-DE" sz="1800" b="1" dirty="0" smtClean="0">
                <a:solidFill>
                  <a:schemeClr val="tx2"/>
                </a:solidFill>
              </a:rPr>
              <a:t>OGNITIV</a:t>
            </a:r>
            <a:r>
              <a:rPr lang="cs-CZ" altLang="de-DE" sz="1800" b="1" dirty="0" smtClean="0">
                <a:solidFill>
                  <a:schemeClr val="tx2"/>
                </a:solidFill>
              </a:rPr>
              <a:t>NÍ</a:t>
            </a:r>
            <a:r>
              <a:rPr lang="de-DE" altLang="de-DE" sz="1800" b="1" dirty="0" smtClean="0">
                <a:solidFill>
                  <a:schemeClr val="tx2"/>
                </a:solidFill>
              </a:rPr>
              <a:t> TERAP</a:t>
            </a:r>
            <a:r>
              <a:rPr lang="cs-CZ" altLang="de-DE" sz="1800" b="1" dirty="0" smtClean="0">
                <a:solidFill>
                  <a:schemeClr val="tx2"/>
                </a:solidFill>
              </a:rPr>
              <a:t>IE</a:t>
            </a:r>
            <a:r>
              <a:rPr lang="de-DE" altLang="de-DE" sz="1800" b="1" dirty="0" smtClean="0">
                <a:solidFill>
                  <a:schemeClr val="tx2"/>
                </a:solidFill>
              </a:rPr>
              <a:t> </a:t>
            </a:r>
            <a:r>
              <a:rPr lang="cs-CZ" altLang="de-DE" sz="1800" b="1" dirty="0" smtClean="0">
                <a:solidFill>
                  <a:schemeClr val="tx2"/>
                </a:solidFill>
              </a:rPr>
              <a:t>(</a:t>
            </a:r>
            <a:r>
              <a:rPr lang="de-DE" altLang="de-DE" sz="1800" b="1" dirty="0" smtClean="0">
                <a:solidFill>
                  <a:schemeClr val="tx2"/>
                </a:solidFill>
              </a:rPr>
              <a:t>M</a:t>
            </a:r>
            <a:r>
              <a:rPr lang="cs-CZ" altLang="de-DE" sz="1800" b="1" dirty="0" smtClean="0">
                <a:solidFill>
                  <a:schemeClr val="tx2"/>
                </a:solidFill>
              </a:rPr>
              <a:t>K</a:t>
            </a:r>
            <a:r>
              <a:rPr lang="de-DE" altLang="de-DE" sz="1800" b="1" dirty="0" smtClean="0">
                <a:solidFill>
                  <a:schemeClr val="tx2"/>
                </a:solidFill>
              </a:rPr>
              <a:t>T+)</a:t>
            </a:r>
            <a:endParaRPr lang="en-US" altLang="de-DE" sz="1800" b="1" dirty="0" smtClean="0">
              <a:solidFill>
                <a:schemeClr val="tx2"/>
              </a:solidFill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8366125" y="58991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US" altLang="de-DE" sz="240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115888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cs-CZ" altLang="de-DE" sz="3600">
              <a:solidFill>
                <a:schemeClr val="bg1"/>
              </a:solidFill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88392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>
                <a:solidFill>
                  <a:schemeClr val="bg1"/>
                </a:solidFill>
              </a:rPr>
              <a:t>1</a:t>
            </a:r>
            <a:endParaRPr lang="en-US" altLang="de-DE" sz="1400">
              <a:solidFill>
                <a:schemeClr val="bg1"/>
              </a:solidFill>
            </a:endParaRPr>
          </a:p>
        </p:txBody>
      </p:sp>
      <p:sp>
        <p:nvSpPr>
          <p:cNvPr id="9222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de-DE" altLang="de-DE" sz="3600" dirty="0" err="1">
                <a:solidFill>
                  <a:schemeClr val="accent1"/>
                </a:solidFill>
              </a:rPr>
              <a:t>Meta</a:t>
            </a:r>
            <a:r>
              <a:rPr lang="cs-CZ" altLang="de-DE" sz="3600" dirty="0">
                <a:solidFill>
                  <a:schemeClr val="accent1"/>
                </a:solidFill>
              </a:rPr>
              <a:t>k</a:t>
            </a:r>
            <a:r>
              <a:rPr lang="de-DE" altLang="de-DE" sz="3600" dirty="0" err="1">
                <a:solidFill>
                  <a:schemeClr val="accent1"/>
                </a:solidFill>
              </a:rPr>
              <a:t>ognitiv</a:t>
            </a:r>
            <a:r>
              <a:rPr lang="cs-CZ" altLang="de-DE" sz="3600" dirty="0">
                <a:solidFill>
                  <a:schemeClr val="accent1"/>
                </a:solidFill>
              </a:rPr>
              <a:t>ní</a:t>
            </a:r>
            <a:r>
              <a:rPr lang="de-DE" altLang="de-DE" sz="3600" dirty="0">
                <a:solidFill>
                  <a:schemeClr val="accent1"/>
                </a:solidFill>
              </a:rPr>
              <a:t> </a:t>
            </a:r>
            <a:r>
              <a:rPr lang="cs-CZ" altLang="de-DE" sz="3600" dirty="0">
                <a:solidFill>
                  <a:schemeClr val="accent1"/>
                </a:solidFill>
              </a:rPr>
              <a:t>t</a:t>
            </a:r>
            <a:r>
              <a:rPr lang="de-DE" altLang="de-DE" sz="3600" dirty="0" err="1">
                <a:solidFill>
                  <a:schemeClr val="accent1"/>
                </a:solidFill>
              </a:rPr>
              <a:t>erap</a:t>
            </a:r>
            <a:r>
              <a:rPr lang="cs-CZ" altLang="de-DE" sz="3600" dirty="0">
                <a:solidFill>
                  <a:schemeClr val="accent1"/>
                </a:solidFill>
              </a:rPr>
              <a:t>ie</a:t>
            </a:r>
            <a:endParaRPr lang="de-DE" altLang="de-DE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7463"/>
            <a:ext cx="9144000" cy="782167"/>
          </a:xfrm>
        </p:spPr>
        <p:txBody>
          <a:bodyPr anchor="ctr"/>
          <a:lstStyle/>
          <a:p>
            <a:pPr eaLnBrk="1" hangingPunct="1"/>
            <a:r>
              <a:rPr lang="cs-CZ" altLang="de-DE" dirty="0" smtClean="0"/>
              <a:t>Co je to Program m</a:t>
            </a:r>
            <a:r>
              <a:rPr lang="de-DE" altLang="de-DE" dirty="0" err="1" smtClean="0"/>
              <a:t>eta</a:t>
            </a:r>
            <a:r>
              <a:rPr lang="cs-CZ" altLang="de-DE" dirty="0" smtClean="0"/>
              <a:t>k</a:t>
            </a:r>
            <a:r>
              <a:rPr lang="de-DE" altLang="de-DE" dirty="0" err="1"/>
              <a:t>ognitiv</a:t>
            </a:r>
            <a:r>
              <a:rPr lang="cs-CZ" altLang="de-DE" dirty="0" smtClean="0"/>
              <a:t>ní</a:t>
            </a:r>
            <a:r>
              <a:rPr lang="de-DE" altLang="de-DE" dirty="0" smtClean="0"/>
              <a:t> </a:t>
            </a:r>
            <a:r>
              <a:rPr lang="cs-CZ" altLang="de-DE" dirty="0" smtClean="0"/>
              <a:t>t</a:t>
            </a:r>
            <a:r>
              <a:rPr lang="de-DE" altLang="de-DE" dirty="0" err="1" smtClean="0"/>
              <a:t>erap</a:t>
            </a:r>
            <a:r>
              <a:rPr lang="cs-CZ" altLang="de-DE" dirty="0" smtClean="0"/>
              <a:t>ie?</a:t>
            </a:r>
            <a:endParaRPr lang="de-DE" altLang="de-DE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1557338"/>
            <a:ext cx="4872038" cy="792162"/>
          </a:xfrm>
        </p:spPr>
        <p:txBody>
          <a:bodyPr/>
          <a:lstStyle/>
          <a:p>
            <a:pPr eaLnBrk="1" hangingPunct="1">
              <a:buClr>
                <a:srgbClr val="8CADAE"/>
              </a:buClr>
              <a:buFont typeface="Courier New" pitchFamily="49" charset="0"/>
              <a:buChar char="o"/>
            </a:pPr>
            <a:r>
              <a:rPr lang="de-DE" altLang="de-DE" sz="2000" dirty="0" err="1" smtClean="0"/>
              <a:t>Meta</a:t>
            </a:r>
            <a:r>
              <a:rPr lang="de-DE" altLang="de-DE" sz="2000" dirty="0" smtClean="0"/>
              <a:t> = </a:t>
            </a:r>
            <a:r>
              <a:rPr lang="cs-CZ" altLang="de-DE" sz="2000" dirty="0" smtClean="0"/>
              <a:t>o něčem</a:t>
            </a:r>
            <a:endParaRPr lang="de-DE" altLang="de-DE" sz="2000" dirty="0" smtClean="0"/>
          </a:p>
          <a:p>
            <a:pPr eaLnBrk="1" hangingPunct="1"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2000" dirty="0" smtClean="0"/>
              <a:t>K</a:t>
            </a:r>
            <a:r>
              <a:rPr lang="de-DE" altLang="de-DE" sz="2000" dirty="0" err="1" smtClean="0"/>
              <a:t>ogni</a:t>
            </a:r>
            <a:r>
              <a:rPr lang="cs-CZ" altLang="de-DE" sz="2000" dirty="0" smtClean="0"/>
              <a:t>ce</a:t>
            </a:r>
            <a:r>
              <a:rPr lang="de-DE" altLang="de-DE" sz="2000" dirty="0" smtClean="0"/>
              <a:t> = </a:t>
            </a:r>
            <a:r>
              <a:rPr lang="cs-CZ" altLang="de-DE" sz="2000" dirty="0" smtClean="0"/>
              <a:t>myšlení</a:t>
            </a:r>
            <a:endParaRPr lang="de-DE" altLang="de-DE" sz="2000" dirty="0" smtClean="0">
              <a:solidFill>
                <a:schemeClr val="accent2"/>
              </a:solidFill>
            </a:endParaRPr>
          </a:p>
        </p:txBody>
      </p:sp>
      <p:sp>
        <p:nvSpPr>
          <p:cNvPr id="10244" name="AutoShape 4"/>
          <p:cNvSpPr>
            <a:spLocks/>
          </p:cNvSpPr>
          <p:nvPr/>
        </p:nvSpPr>
        <p:spPr bwMode="auto">
          <a:xfrm>
            <a:off x="3563888" y="1556791"/>
            <a:ext cx="128414" cy="770483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 sz="2400" b="1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923829" y="1628800"/>
            <a:ext cx="25923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dirty="0">
                <a:latin typeface="+mn-lt"/>
              </a:rPr>
              <a:t>„přemýšlení o myšlení</a:t>
            </a:r>
            <a:r>
              <a:rPr lang="de-DE" altLang="de-DE" dirty="0">
                <a:latin typeface="+mn-lt"/>
              </a:rPr>
              <a:t>”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395288" y="2852738"/>
            <a:ext cx="8137525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2000" dirty="0">
                <a:latin typeface="+mn-lt"/>
              </a:rPr>
              <a:t>V Programu metakognitivní terapie se probírají některé chyby  v myšlení, které mohou přispívat ke vzniku psychotického onemocnění</a:t>
            </a:r>
            <a:r>
              <a:rPr lang="de-DE" altLang="de-DE" sz="2000" dirty="0">
                <a:latin typeface="+mn-lt"/>
              </a:rPr>
              <a:t>. </a:t>
            </a:r>
          </a:p>
          <a:p>
            <a:pPr eaLnBrk="1" hangingPunct="1">
              <a:spcBef>
                <a:spcPct val="50000"/>
              </a:spcBef>
            </a:pPr>
            <a:r>
              <a:rPr lang="cs-CZ" altLang="de-DE" sz="2000" dirty="0">
                <a:latin typeface="+mn-lt"/>
              </a:rPr>
              <a:t>Pomocí různých cvičení se v něm budeme učit postupům, které tyto chyby v myšlení napravují, abychom tak předešli opětovnému výskytu psychotických epizod. </a:t>
            </a:r>
            <a:endParaRPr lang="de-DE" altLang="de-DE" dirty="0">
              <a:latin typeface="+mn-lt"/>
            </a:endParaRPr>
          </a:p>
        </p:txBody>
      </p:sp>
      <p:sp>
        <p:nvSpPr>
          <p:cNvPr id="10247" name="Text Box 10"/>
          <p:cNvSpPr txBox="1">
            <a:spLocks noChangeArrowheads="1"/>
          </p:cNvSpPr>
          <p:nvPr/>
        </p:nvSpPr>
        <p:spPr bwMode="auto">
          <a:xfrm>
            <a:off x="88392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>
                <a:solidFill>
                  <a:schemeClr val="bg1"/>
                </a:solidFill>
              </a:rPr>
              <a:t>2</a:t>
            </a:r>
            <a:endParaRPr lang="en-US" altLang="de-DE" sz="1400">
              <a:solidFill>
                <a:schemeClr val="bg1"/>
              </a:solidFill>
            </a:endParaRPr>
          </a:p>
        </p:txBody>
      </p:sp>
      <p:sp>
        <p:nvSpPr>
          <p:cNvPr id="10249" name="Text Box 10"/>
          <p:cNvSpPr txBox="1">
            <a:spLocks noChangeArrowheads="1"/>
          </p:cNvSpPr>
          <p:nvPr/>
        </p:nvSpPr>
        <p:spPr bwMode="auto">
          <a:xfrm>
            <a:off x="5786438" y="6619875"/>
            <a:ext cx="3357562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Seznámení s</a:t>
            </a:r>
            <a:r>
              <a:rPr lang="de-DE" altLang="de-DE" sz="1200" b="1" dirty="0">
                <a:solidFill>
                  <a:schemeClr val="tx2"/>
                </a:solidFill>
              </a:rPr>
              <a:t> </a:t>
            </a:r>
            <a:r>
              <a:rPr lang="cs-CZ" altLang="de-DE" sz="1200" b="1" dirty="0">
                <a:solidFill>
                  <a:schemeClr val="tx2"/>
                </a:solidFill>
              </a:rPr>
              <a:t>programem </a:t>
            </a:r>
            <a:r>
              <a:rPr lang="de-DE" altLang="de-DE" sz="1200" b="1" dirty="0">
                <a:solidFill>
                  <a:schemeClr val="tx2"/>
                </a:solidFill>
              </a:rPr>
              <a:t>M</a:t>
            </a:r>
            <a:r>
              <a:rPr lang="cs-CZ" altLang="de-DE" sz="1200" b="1" dirty="0">
                <a:solidFill>
                  <a:schemeClr val="tx2"/>
                </a:solidFill>
              </a:rPr>
              <a:t>K</a:t>
            </a:r>
            <a:r>
              <a:rPr lang="de-DE" altLang="de-DE" sz="1200" b="1" dirty="0">
                <a:solidFill>
                  <a:schemeClr val="tx2"/>
                </a:solidFill>
              </a:rPr>
              <a:t>T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+   </a:t>
            </a:r>
            <a:r>
              <a:rPr lang="en-US" altLang="de-DE" sz="1200" b="1" dirty="0" smtClean="0">
                <a:solidFill>
                  <a:schemeClr val="tx2"/>
                </a:solidFill>
              </a:rPr>
              <a:t>2.2</a:t>
            </a:r>
            <a:endParaRPr lang="en-US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m 9"/>
          <p:cNvGraphicFramePr/>
          <p:nvPr/>
        </p:nvGraphicFramePr>
        <p:xfrm>
          <a:off x="262173" y="1238409"/>
          <a:ext cx="544750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267" name="Fußzeilenplatzhalter 1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DA0CA7E-F26F-4B01-A915-18EFC5319198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-17463" y="1"/>
            <a:ext cx="9144001" cy="764704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cs-CZ" altLang="de-DE" sz="2000" kern="0" dirty="0" smtClean="0">
                <a:solidFill>
                  <a:schemeClr val="accent1"/>
                </a:solidFill>
              </a:rPr>
              <a:t>Terapeutické lekce </a:t>
            </a:r>
            <a:r>
              <a:rPr lang="de-DE" altLang="de-DE" sz="2000" kern="0" dirty="0" smtClean="0">
                <a:solidFill>
                  <a:schemeClr val="accent1"/>
                </a:solidFill>
              </a:rPr>
              <a:t>M</a:t>
            </a:r>
            <a:r>
              <a:rPr lang="cs-CZ" altLang="de-DE" sz="2000" kern="0" dirty="0" smtClean="0">
                <a:solidFill>
                  <a:schemeClr val="accent1"/>
                </a:solidFill>
              </a:rPr>
              <a:t>K</a:t>
            </a:r>
            <a:r>
              <a:rPr lang="de-DE" altLang="de-DE" sz="2000" kern="0" dirty="0" smtClean="0">
                <a:solidFill>
                  <a:schemeClr val="accent1"/>
                </a:solidFill>
              </a:rPr>
              <a:t>T</a:t>
            </a:r>
            <a:r>
              <a:rPr lang="de-DE" altLang="de-DE" sz="2000" kern="0" dirty="0">
                <a:solidFill>
                  <a:schemeClr val="accent1"/>
                </a:solidFill>
              </a:rPr>
              <a:t>+</a:t>
            </a:r>
          </a:p>
        </p:txBody>
      </p:sp>
      <p:pic>
        <p:nvPicPr>
          <p:cNvPr id="11269" name="Grafik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92950" y="5300663"/>
            <a:ext cx="205105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11"/>
          <p:cNvSpPr txBox="1">
            <a:spLocks noChangeArrowheads="1"/>
          </p:cNvSpPr>
          <p:nvPr/>
        </p:nvSpPr>
        <p:spPr bwMode="auto">
          <a:xfrm>
            <a:off x="-53975" y="6650038"/>
            <a:ext cx="18780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GB" altLang="de-DE" sz="800" i="1"/>
              <a:t>(“</a:t>
            </a:r>
            <a:r>
              <a:rPr lang="cs-CZ" altLang="de-DE" sz="800" i="1"/>
              <a:t>Přemýšlení</a:t>
            </a:r>
            <a:r>
              <a:rPr lang="en-GB" altLang="de-DE" sz="800" i="1"/>
              <a:t>” </a:t>
            </a:r>
            <a:r>
              <a:rPr lang="cs-CZ" altLang="de-DE" sz="800" i="1"/>
              <a:t>o</a:t>
            </a:r>
            <a:r>
              <a:rPr lang="de-DE" altLang="de-DE" sz="800" i="1"/>
              <a:t>d</a:t>
            </a:r>
            <a:r>
              <a:rPr lang="en-GB" altLang="de-DE" sz="800" i="1"/>
              <a:t> Jacob</a:t>
            </a:r>
            <a:r>
              <a:rPr lang="cs-CZ" altLang="de-DE" sz="800" i="1"/>
              <a:t>a</a:t>
            </a:r>
            <a:r>
              <a:rPr lang="en-GB" altLang="de-DE" sz="800" i="1"/>
              <a:t> Bøtter</a:t>
            </a:r>
            <a:r>
              <a:rPr lang="cs-CZ" altLang="de-DE" sz="800" i="1"/>
              <a:t>a</a:t>
            </a:r>
            <a:r>
              <a:rPr lang="en-GB" altLang="de-DE" sz="800" i="1"/>
              <a:t>)</a:t>
            </a:r>
          </a:p>
        </p:txBody>
      </p:sp>
      <p:sp>
        <p:nvSpPr>
          <p:cNvPr id="11271" name="Textfeld 41"/>
          <p:cNvSpPr txBox="1">
            <a:spLocks noChangeArrowheads="1"/>
          </p:cNvSpPr>
          <p:nvPr/>
        </p:nvSpPr>
        <p:spPr bwMode="auto">
          <a:xfrm>
            <a:off x="5956300" y="1739900"/>
            <a:ext cx="317023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dirty="0">
                <a:latin typeface="+mn-lt"/>
              </a:rPr>
              <a:t>Témata, které se vás týkají, si lze vybrat z různých terapeutických lekcí.</a:t>
            </a:r>
            <a:r>
              <a:rPr lang="en-GB" dirty="0">
                <a:latin typeface="+mn-lt"/>
              </a:rPr>
              <a:t> </a:t>
            </a:r>
          </a:p>
          <a:p>
            <a:r>
              <a:rPr lang="cs-CZ" dirty="0">
                <a:latin typeface="+mn-lt"/>
              </a:rPr>
              <a:t>Která z nich byste si chtěli vybrat?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5786438" y="6619875"/>
            <a:ext cx="3357562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Seznámení s</a:t>
            </a:r>
            <a:r>
              <a:rPr lang="de-DE" altLang="de-DE" sz="1200" b="1" dirty="0">
                <a:solidFill>
                  <a:schemeClr val="tx2"/>
                </a:solidFill>
              </a:rPr>
              <a:t> </a:t>
            </a:r>
            <a:r>
              <a:rPr lang="cs-CZ" altLang="de-DE" sz="1200" b="1" dirty="0">
                <a:solidFill>
                  <a:schemeClr val="tx2"/>
                </a:solidFill>
              </a:rPr>
              <a:t>programem </a:t>
            </a:r>
            <a:r>
              <a:rPr lang="de-DE" altLang="de-DE" sz="1200" b="1" dirty="0">
                <a:solidFill>
                  <a:schemeClr val="tx2"/>
                </a:solidFill>
              </a:rPr>
              <a:t>M</a:t>
            </a:r>
            <a:r>
              <a:rPr lang="cs-CZ" altLang="de-DE" sz="1200" b="1" dirty="0">
                <a:solidFill>
                  <a:schemeClr val="tx2"/>
                </a:solidFill>
              </a:rPr>
              <a:t>K</a:t>
            </a:r>
            <a:r>
              <a:rPr lang="de-DE" altLang="de-DE" sz="1200" b="1" dirty="0">
                <a:solidFill>
                  <a:schemeClr val="tx2"/>
                </a:solidFill>
              </a:rPr>
              <a:t>T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+   </a:t>
            </a:r>
            <a:r>
              <a:rPr lang="en-US" altLang="de-DE" sz="1200" b="1" dirty="0" smtClean="0">
                <a:solidFill>
                  <a:schemeClr val="tx2"/>
                </a:solidFill>
              </a:rPr>
              <a:t>2.3</a:t>
            </a:r>
            <a:endParaRPr lang="en-US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FontTx/>
              <a:buChar char="•"/>
            </a:pPr>
            <a:endParaRPr lang="en-GB" altLang="de-DE" sz="2000"/>
          </a:p>
        </p:txBody>
      </p:sp>
      <p:sp>
        <p:nvSpPr>
          <p:cNvPr id="12291" name="Line 5"/>
          <p:cNvSpPr>
            <a:spLocks noChangeShapeType="1"/>
          </p:cNvSpPr>
          <p:nvPr/>
        </p:nvSpPr>
        <p:spPr bwMode="auto">
          <a:xfrm>
            <a:off x="3132138" y="2420938"/>
            <a:ext cx="1258887" cy="0"/>
          </a:xfrm>
          <a:prstGeom prst="line">
            <a:avLst/>
          </a:prstGeom>
          <a:noFill/>
          <a:ln w="165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250825" y="3933056"/>
            <a:ext cx="2700338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dirty="0">
                <a:latin typeface="+mn-lt"/>
              </a:rPr>
              <a:t>Pokud jste v krizi nebo v nouzi, obraťte se na</a:t>
            </a:r>
            <a:r>
              <a:rPr lang="cs-CZ" altLang="de-DE" dirty="0" smtClean="0">
                <a:latin typeface="+mn-lt"/>
              </a:rPr>
              <a:t>______________</a:t>
            </a:r>
            <a:r>
              <a:rPr lang="de-DE" altLang="de-DE" dirty="0" smtClean="0">
                <a:latin typeface="+mn-lt"/>
              </a:rPr>
              <a:t>_</a:t>
            </a:r>
            <a:endParaRPr lang="cs-CZ" altLang="de-DE" dirty="0">
              <a:latin typeface="+mn-lt"/>
            </a:endParaRPr>
          </a:p>
          <a:p>
            <a:pPr eaLnBrk="1" hangingPunct="1">
              <a:spcBef>
                <a:spcPct val="50000"/>
              </a:spcBef>
            </a:pPr>
            <a:r>
              <a:rPr lang="cs-CZ" altLang="de-DE" dirty="0">
                <a:latin typeface="+mn-lt"/>
              </a:rPr>
              <a:t>Prosím, zapište si na kartičku příslušná jména!</a:t>
            </a:r>
          </a:p>
        </p:txBody>
      </p:sp>
      <p:sp>
        <p:nvSpPr>
          <p:cNvPr id="12293" name="Line 7"/>
          <p:cNvSpPr>
            <a:spLocks noChangeShapeType="1"/>
          </p:cNvSpPr>
          <p:nvPr/>
        </p:nvSpPr>
        <p:spPr bwMode="auto">
          <a:xfrm>
            <a:off x="3132138" y="5013325"/>
            <a:ext cx="1258887" cy="0"/>
          </a:xfrm>
          <a:prstGeom prst="line">
            <a:avLst/>
          </a:prstGeom>
          <a:noFill/>
          <a:ln w="165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12294" name="Text Box 8"/>
          <p:cNvSpPr txBox="1">
            <a:spLocks noChangeArrowheads="1"/>
          </p:cNvSpPr>
          <p:nvPr/>
        </p:nvSpPr>
        <p:spPr bwMode="auto">
          <a:xfrm>
            <a:off x="250825" y="1484313"/>
            <a:ext cx="288131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cs-CZ" altLang="de-DE" dirty="0">
                <a:latin typeface="+mn-lt"/>
              </a:rPr>
              <a:t>Pokud se cítíte uraženi nebo ohroženi</a:t>
            </a:r>
            <a:r>
              <a:rPr lang="cs-CZ" altLang="de-DE" dirty="0" smtClean="0">
                <a:latin typeface="+mn-lt"/>
              </a:rPr>
              <a:t>:</a:t>
            </a:r>
            <a:endParaRPr lang="de-DE" altLang="de-DE" dirty="0" smtClean="0">
              <a:latin typeface="+mn-lt"/>
            </a:endParaRPr>
          </a:p>
          <a:p>
            <a:pPr eaLnBrk="1" hangingPunct="1"/>
            <a:endParaRPr lang="cs-CZ" altLang="de-DE" dirty="0">
              <a:latin typeface="+mn-lt"/>
            </a:endParaRPr>
          </a:p>
          <a:p>
            <a:pPr eaLnBrk="1" hangingPunct="1"/>
            <a:r>
              <a:rPr lang="cs-CZ" altLang="de-DE" dirty="0">
                <a:latin typeface="+mn-lt"/>
              </a:rPr>
              <a:t>Prosím, položte sami sobě tři otázky ze žluté kartičky.</a:t>
            </a:r>
          </a:p>
        </p:txBody>
      </p:sp>
      <p:sp>
        <p:nvSpPr>
          <p:cNvPr id="12295" name="Rectangle 1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"/>
            <a:ext cx="9144000" cy="757951"/>
          </a:xfrm>
          <a:noFill/>
        </p:spPr>
        <p:txBody>
          <a:bodyPr anchor="ctr"/>
          <a:lstStyle/>
          <a:p>
            <a:pPr eaLnBrk="1" hangingPunct="1"/>
            <a:r>
              <a:rPr lang="cs-CZ" altLang="de-DE" dirty="0" smtClean="0">
                <a:solidFill>
                  <a:schemeClr val="accent1"/>
                </a:solidFill>
              </a:rPr>
              <a:t>Sokrates do kapsy</a:t>
            </a:r>
            <a:r>
              <a:rPr lang="de-DE" altLang="de-DE" sz="1800" dirty="0" smtClean="0">
                <a:solidFill>
                  <a:schemeClr val="accent1"/>
                </a:solidFill>
              </a:rPr>
              <a:t/>
            </a:r>
            <a:br>
              <a:rPr lang="de-DE" altLang="de-DE" sz="1800" dirty="0" smtClean="0">
                <a:solidFill>
                  <a:schemeClr val="accent1"/>
                </a:solidFill>
              </a:rPr>
            </a:br>
            <a:r>
              <a:rPr lang="cs-CZ" altLang="de-DE" sz="1800" dirty="0" smtClean="0">
                <a:solidFill>
                  <a:schemeClr val="accent1"/>
                </a:solidFill>
              </a:rPr>
              <a:t>Žlutá a červená kartička</a:t>
            </a:r>
            <a:endParaRPr lang="de-DE" altLang="de-DE" sz="1800" dirty="0" smtClean="0">
              <a:solidFill>
                <a:schemeClr val="accent1"/>
              </a:solidFill>
            </a:endParaRPr>
          </a:p>
        </p:txBody>
      </p:sp>
      <p:sp>
        <p:nvSpPr>
          <p:cNvPr id="12297" name="TextovéPole 15"/>
          <p:cNvSpPr txBox="1">
            <a:spLocks noChangeArrowheads="1"/>
          </p:cNvSpPr>
          <p:nvPr/>
        </p:nvSpPr>
        <p:spPr bwMode="auto">
          <a:xfrm>
            <a:off x="4572000" y="1214438"/>
            <a:ext cx="4214813" cy="2585323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cs-CZ" altLang="de-DE" sz="1200" dirty="0">
                <a:latin typeface="+mn-lt"/>
                <a:cs typeface="Arial" charset="0"/>
              </a:rPr>
              <a:t>Metakognitivní trénink (MKT+): </a:t>
            </a:r>
            <a:r>
              <a:rPr lang="cs-CZ" altLang="de-DE" sz="1200" b="1" dirty="0">
                <a:latin typeface="+mn-lt"/>
                <a:cs typeface="Arial" charset="0"/>
              </a:rPr>
              <a:t>3 otázky</a:t>
            </a:r>
          </a:p>
          <a:p>
            <a:pPr eaLnBrk="1" hangingPunct="1"/>
            <a:r>
              <a:rPr lang="cs-CZ" altLang="de-DE" sz="1200" b="1" dirty="0">
                <a:latin typeface="+mn-lt"/>
                <a:cs typeface="Arial" charset="0"/>
              </a:rPr>
              <a:t>…</a:t>
            </a:r>
            <a:r>
              <a:rPr lang="cs-CZ" altLang="de-DE" sz="1200" dirty="0">
                <a:latin typeface="+mn-lt"/>
                <a:cs typeface="Arial" charset="0"/>
              </a:rPr>
              <a:t>když se cítím uražen, ohrožen, podveden…</a:t>
            </a:r>
          </a:p>
          <a:p>
            <a:pPr eaLnBrk="1" hangingPunct="1"/>
            <a:r>
              <a:rPr lang="cs-CZ" altLang="de-DE" sz="1400" dirty="0">
                <a:latin typeface="Arial" charset="0"/>
                <a:cs typeface="Arial" charset="0"/>
              </a:rPr>
              <a:t>             </a:t>
            </a:r>
            <a:r>
              <a:rPr lang="cs-CZ" altLang="de-DE" sz="1000" b="1" i="1" dirty="0">
                <a:solidFill>
                  <a:srgbClr val="FF0000"/>
                </a:solidFill>
                <a:latin typeface="+mn-lt"/>
                <a:cs typeface="Arial" charset="0"/>
              </a:rPr>
              <a:t>1. Co svědčí pro?</a:t>
            </a:r>
          </a:p>
          <a:p>
            <a:pPr eaLnBrk="1" hangingPunct="1"/>
            <a:r>
              <a:rPr lang="cs-CZ" altLang="de-DE" sz="1000" b="1" i="1" dirty="0">
                <a:solidFill>
                  <a:srgbClr val="FF0000"/>
                </a:solidFill>
                <a:latin typeface="+mn-lt"/>
                <a:cs typeface="Arial" charset="0"/>
              </a:rPr>
              <a:t>               </a:t>
            </a:r>
            <a:r>
              <a:rPr lang="cs-CZ" altLang="de-DE" sz="1000" dirty="0">
                <a:latin typeface="+mn-lt"/>
                <a:cs typeface="Arial" charset="0"/>
              </a:rPr>
              <a:t>Jak to vím? Na základě vlastní zkušenosti, z                               </a:t>
            </a:r>
          </a:p>
          <a:p>
            <a:pPr eaLnBrk="1" hangingPunct="1"/>
            <a:r>
              <a:rPr lang="cs-CZ" altLang="de-DE" sz="1000" dirty="0">
                <a:latin typeface="+mn-lt"/>
                <a:cs typeface="Arial" charset="0"/>
              </a:rPr>
              <a:t>                doslechu, jen se domýšlím? Znám celou pravdu?</a:t>
            </a:r>
          </a:p>
          <a:p>
            <a:pPr eaLnBrk="1" hangingPunct="1">
              <a:spcBef>
                <a:spcPts val="600"/>
              </a:spcBef>
            </a:pPr>
            <a:r>
              <a:rPr lang="cs-CZ" altLang="de-DE" sz="1200" dirty="0">
                <a:latin typeface="Arial" charset="0"/>
                <a:cs typeface="Arial" charset="0"/>
              </a:rPr>
              <a:t> </a:t>
            </a:r>
            <a:r>
              <a:rPr lang="cs-CZ" altLang="de-DE" sz="1200" b="1" i="1" dirty="0">
                <a:solidFill>
                  <a:srgbClr val="FF0000"/>
                </a:solidFill>
                <a:latin typeface="Arial" charset="0"/>
                <a:cs typeface="Arial" charset="0"/>
              </a:rPr>
              <a:t>              </a:t>
            </a:r>
            <a:r>
              <a:rPr lang="cs-CZ" altLang="de-DE" sz="1000" b="1" i="1" dirty="0">
                <a:solidFill>
                  <a:srgbClr val="FF0000"/>
                </a:solidFill>
                <a:latin typeface="+mn-lt"/>
                <a:cs typeface="Arial" charset="0"/>
              </a:rPr>
              <a:t>2. Jsou i jiné možnosti vysvětlení?</a:t>
            </a:r>
          </a:p>
          <a:p>
            <a:pPr eaLnBrk="1" hangingPunct="1"/>
            <a:r>
              <a:rPr lang="cs-CZ" altLang="de-DE" sz="1000" b="1" i="1" dirty="0">
                <a:solidFill>
                  <a:srgbClr val="FF0000"/>
                </a:solidFill>
                <a:latin typeface="+mn-lt"/>
                <a:cs typeface="Arial" charset="0"/>
              </a:rPr>
              <a:t>               </a:t>
            </a:r>
            <a:r>
              <a:rPr lang="cs-CZ" altLang="de-DE" sz="1000" dirty="0">
                <a:latin typeface="+mn-lt"/>
                <a:cs typeface="Arial" charset="0"/>
              </a:rPr>
              <a:t>Mohl by to někdo, komu věřím, vidět jinak?                 </a:t>
            </a:r>
          </a:p>
          <a:p>
            <a:pPr eaLnBrk="1" hangingPunct="1"/>
            <a:r>
              <a:rPr lang="cs-CZ" altLang="de-DE" sz="1000" dirty="0">
                <a:latin typeface="+mn-lt"/>
                <a:cs typeface="Arial" charset="0"/>
              </a:rPr>
              <a:t>               Nedělám ukvapené závěry? Hodnotím situaci      </a:t>
            </a:r>
          </a:p>
          <a:p>
            <a:pPr eaLnBrk="1" hangingPunct="1"/>
            <a:r>
              <a:rPr lang="cs-CZ" altLang="de-DE" sz="1000" dirty="0">
                <a:latin typeface="+mn-lt"/>
                <a:cs typeface="Arial" charset="0"/>
              </a:rPr>
              <a:t>               spravedlivě a objektivně</a:t>
            </a:r>
            <a:r>
              <a:rPr lang="cs-CZ" altLang="de-DE" sz="1000" dirty="0" smtClean="0">
                <a:latin typeface="+mn-lt"/>
                <a:cs typeface="Arial" charset="0"/>
              </a:rPr>
              <a:t>?</a:t>
            </a:r>
            <a:endParaRPr lang="de-DE" altLang="de-DE" sz="1000" dirty="0" smtClean="0">
              <a:latin typeface="+mn-lt"/>
              <a:cs typeface="Arial" charset="0"/>
            </a:endParaRPr>
          </a:p>
          <a:p>
            <a:pPr eaLnBrk="1" hangingPunct="1"/>
            <a:endParaRPr lang="cs-CZ" altLang="de-DE" sz="1000" dirty="0">
              <a:latin typeface="+mn-lt"/>
              <a:cs typeface="Arial" charset="0"/>
            </a:endParaRPr>
          </a:p>
          <a:p>
            <a:pPr eaLnBrk="1" hangingPunct="1">
              <a:spcBef>
                <a:spcPts val="600"/>
              </a:spcBef>
            </a:pPr>
            <a:r>
              <a:rPr lang="cs-CZ" altLang="de-DE" sz="1200" b="1" i="1" dirty="0">
                <a:solidFill>
                  <a:srgbClr val="FF0000"/>
                </a:solidFill>
                <a:latin typeface="Arial" charset="0"/>
                <a:cs typeface="Arial" charset="0"/>
              </a:rPr>
              <a:t>               </a:t>
            </a:r>
            <a:r>
              <a:rPr lang="cs-CZ" altLang="de-DE" sz="1000" b="1" i="1" dirty="0">
                <a:solidFill>
                  <a:srgbClr val="FF0000"/>
                </a:solidFill>
                <a:latin typeface="+mn-lt"/>
                <a:cs typeface="Arial" charset="0"/>
              </a:rPr>
              <a:t> 3. A i když to tak je… nereaguji přehnaně?</a:t>
            </a:r>
          </a:p>
          <a:p>
            <a:pPr eaLnBrk="1" hangingPunct="1"/>
            <a:r>
              <a:rPr lang="cs-CZ" altLang="de-DE" sz="1000" b="1" i="1" dirty="0">
                <a:solidFill>
                  <a:srgbClr val="FF0000"/>
                </a:solidFill>
                <a:latin typeface="+mn-lt"/>
                <a:cs typeface="Arial" charset="0"/>
              </a:rPr>
              <a:t>                </a:t>
            </a:r>
            <a:r>
              <a:rPr lang="cs-CZ" altLang="de-DE" sz="1000" dirty="0">
                <a:latin typeface="+mn-lt"/>
                <a:cs typeface="Arial" charset="0"/>
              </a:rPr>
              <a:t>Reaguji přiměřeně? Nebudu toho v budoucnu  </a:t>
            </a:r>
          </a:p>
          <a:p>
            <a:pPr eaLnBrk="1" hangingPunct="1"/>
            <a:r>
              <a:rPr lang="cs-CZ" altLang="de-DE" sz="1000" dirty="0">
                <a:latin typeface="+mn-lt"/>
                <a:cs typeface="Arial" charset="0"/>
              </a:rPr>
              <a:t>                litovat, pokud budu reagovat přehnaně? </a:t>
            </a:r>
          </a:p>
          <a:p>
            <a:pPr eaLnBrk="1" hangingPunct="1"/>
            <a:r>
              <a:rPr lang="cs-CZ" altLang="de-DE" sz="1000" dirty="0">
                <a:latin typeface="+mn-lt"/>
                <a:cs typeface="Arial" charset="0"/>
              </a:rPr>
              <a:t>                Nejdříve mysli – pak jednej!</a:t>
            </a:r>
            <a:endParaRPr lang="cs-CZ" altLang="de-DE" sz="1000" b="1" i="1" dirty="0">
              <a:solidFill>
                <a:srgbClr val="FF0000"/>
              </a:solidFill>
              <a:latin typeface="+mn-lt"/>
              <a:cs typeface="Arial" charset="0"/>
            </a:endParaRPr>
          </a:p>
        </p:txBody>
      </p:sp>
      <p:pic>
        <p:nvPicPr>
          <p:cNvPr id="12298" name="Picture 11" descr="Lupe-MKT+ fin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714500"/>
            <a:ext cx="546100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Přímá spojovací čára 19"/>
          <p:cNvCxnSpPr/>
          <p:nvPr/>
        </p:nvCxnSpPr>
        <p:spPr>
          <a:xfrm flipV="1">
            <a:off x="4572000" y="1643063"/>
            <a:ext cx="4143375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4572000" y="2214563"/>
            <a:ext cx="4143375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ovací čára 25"/>
          <p:cNvCxnSpPr/>
          <p:nvPr/>
        </p:nvCxnSpPr>
        <p:spPr>
          <a:xfrm>
            <a:off x="4572000" y="3071813"/>
            <a:ext cx="4143375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30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5026" y="3120311"/>
            <a:ext cx="614362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3" name="TextovéPole 27"/>
          <p:cNvSpPr txBox="1">
            <a:spLocks noChangeArrowheads="1"/>
          </p:cNvSpPr>
          <p:nvPr/>
        </p:nvSpPr>
        <p:spPr bwMode="auto">
          <a:xfrm>
            <a:off x="4572000" y="4167188"/>
            <a:ext cx="4143375" cy="2354491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cs-CZ" altLang="de-DE" sz="1000" dirty="0">
                <a:latin typeface="+mn-lt"/>
                <a:cs typeface="Arial" charset="0"/>
              </a:rPr>
              <a:t>      </a:t>
            </a:r>
            <a:r>
              <a:rPr lang="cs-CZ" altLang="de-DE" sz="1000" b="1" dirty="0">
                <a:latin typeface="+mn-lt"/>
                <a:cs typeface="Arial" charset="0"/>
              </a:rPr>
              <a:t>V případě krize – na koho se mohu obrátit?</a:t>
            </a:r>
          </a:p>
          <a:p>
            <a:pPr eaLnBrk="1" hangingPunct="1"/>
            <a:endParaRPr lang="cs-CZ" altLang="de-DE" sz="1200" b="1" dirty="0">
              <a:latin typeface="Arial" charset="0"/>
              <a:cs typeface="Arial" charset="0"/>
            </a:endParaRPr>
          </a:p>
          <a:p>
            <a:pPr eaLnBrk="1" hangingPunct="1"/>
            <a:r>
              <a:rPr lang="cs-CZ" altLang="de-DE" sz="1000" b="1" dirty="0">
                <a:latin typeface="+mn-lt"/>
                <a:cs typeface="Arial" charset="0"/>
              </a:rPr>
              <a:t>Přátelé/příbuzní:        </a:t>
            </a:r>
            <a:r>
              <a:rPr lang="cs-CZ" altLang="de-DE" sz="1000" dirty="0" smtClean="0">
                <a:latin typeface="+mn-lt"/>
                <a:cs typeface="Arial" charset="0"/>
              </a:rPr>
              <a:t>Jméno</a:t>
            </a:r>
            <a:r>
              <a:rPr lang="cs-CZ" altLang="de-DE" sz="900" dirty="0" smtClean="0">
                <a:latin typeface="+mn-lt"/>
                <a:cs typeface="Arial" charset="0"/>
              </a:rPr>
              <a:t>:</a:t>
            </a:r>
          </a:p>
          <a:p>
            <a:pPr eaLnBrk="1" hangingPunct="1">
              <a:spcBef>
                <a:spcPts val="400"/>
              </a:spcBef>
            </a:pPr>
            <a:r>
              <a:rPr lang="cs-CZ" altLang="de-DE" sz="900" dirty="0" smtClean="0">
                <a:latin typeface="+mn-lt"/>
                <a:cs typeface="Arial" charset="0"/>
              </a:rPr>
              <a:t>	                 </a:t>
            </a:r>
            <a:r>
              <a:rPr lang="cs-CZ" altLang="de-DE" sz="1000" dirty="0" smtClean="0">
                <a:latin typeface="+mn-lt"/>
                <a:cs typeface="Arial" charset="0"/>
              </a:rPr>
              <a:t>telefon:</a:t>
            </a:r>
            <a:r>
              <a:rPr lang="cs-CZ" altLang="de-DE" sz="1000" b="1" dirty="0" smtClean="0">
                <a:latin typeface="Arial" charset="0"/>
                <a:cs typeface="Arial" charset="0"/>
              </a:rPr>
              <a:t>	</a:t>
            </a:r>
          </a:p>
          <a:p>
            <a:pPr eaLnBrk="1" hangingPunct="1">
              <a:spcBef>
                <a:spcPts val="600"/>
              </a:spcBef>
            </a:pPr>
            <a:r>
              <a:rPr lang="cs-CZ" altLang="de-DE" sz="1000" b="1" dirty="0" smtClean="0">
                <a:latin typeface="+mn-lt"/>
                <a:cs typeface="Arial" charset="0"/>
              </a:rPr>
              <a:t>Můj terapeut/lékař:    </a:t>
            </a:r>
            <a:r>
              <a:rPr lang="cs-CZ" altLang="de-DE" sz="1000" dirty="0" smtClean="0">
                <a:latin typeface="+mn-lt"/>
                <a:cs typeface="Arial" charset="0"/>
              </a:rPr>
              <a:t>Jméno</a:t>
            </a:r>
            <a:r>
              <a:rPr lang="cs-CZ" altLang="de-DE" sz="900" dirty="0" smtClean="0">
                <a:latin typeface="+mn-lt"/>
                <a:cs typeface="Arial" charset="0"/>
              </a:rPr>
              <a:t>:</a:t>
            </a:r>
          </a:p>
          <a:p>
            <a:pPr eaLnBrk="1" hangingPunct="1">
              <a:spcBef>
                <a:spcPts val="400"/>
              </a:spcBef>
            </a:pPr>
            <a:r>
              <a:rPr lang="cs-CZ" altLang="de-DE" sz="900" dirty="0" smtClean="0">
                <a:latin typeface="+mn-lt"/>
                <a:cs typeface="Arial" charset="0"/>
              </a:rPr>
              <a:t>	                 </a:t>
            </a:r>
            <a:r>
              <a:rPr lang="cs-CZ" altLang="de-DE" sz="1000" dirty="0" smtClean="0">
                <a:latin typeface="+mn-lt"/>
                <a:cs typeface="Arial" charset="0"/>
              </a:rPr>
              <a:t>telefon:</a:t>
            </a:r>
            <a:r>
              <a:rPr lang="cs-CZ" altLang="de-DE" sz="900" b="1" dirty="0" smtClean="0">
                <a:latin typeface="Arial" charset="0"/>
                <a:cs typeface="Arial" charset="0"/>
              </a:rPr>
              <a:t>	</a:t>
            </a:r>
          </a:p>
          <a:p>
            <a:pPr eaLnBrk="1" hangingPunct="1">
              <a:spcBef>
                <a:spcPts val="1200"/>
              </a:spcBef>
            </a:pPr>
            <a:r>
              <a:rPr lang="cs-CZ" altLang="de-DE" sz="1000" b="1" dirty="0" smtClean="0">
                <a:latin typeface="+mn-lt"/>
                <a:cs typeface="Arial" charset="0"/>
              </a:rPr>
              <a:t>Linka důvěry:</a:t>
            </a:r>
            <a:r>
              <a:rPr lang="de-DE" altLang="de-DE" sz="1000" b="1" dirty="0" smtClean="0">
                <a:latin typeface="+mn-lt"/>
                <a:cs typeface="Arial" charset="0"/>
              </a:rPr>
              <a:t>              </a:t>
            </a:r>
            <a:r>
              <a:rPr lang="cs-CZ" altLang="de-DE" sz="1000" dirty="0" smtClean="0">
                <a:latin typeface="+mn-lt"/>
                <a:cs typeface="Arial" charset="0"/>
              </a:rPr>
              <a:t>Adresa</a:t>
            </a:r>
            <a:r>
              <a:rPr lang="cs-CZ" altLang="de-DE" sz="1000" dirty="0">
                <a:latin typeface="+mn-lt"/>
                <a:cs typeface="Arial" charset="0"/>
              </a:rPr>
              <a:t>:</a:t>
            </a:r>
            <a:endParaRPr lang="cs-CZ" altLang="de-DE" sz="1000" b="1" dirty="0">
              <a:latin typeface="+mn-lt"/>
              <a:cs typeface="Arial" charset="0"/>
            </a:endParaRPr>
          </a:p>
          <a:p>
            <a:pPr eaLnBrk="1" hangingPunct="1">
              <a:spcBef>
                <a:spcPts val="400"/>
              </a:spcBef>
            </a:pPr>
            <a:r>
              <a:rPr lang="cs-CZ" altLang="de-DE" sz="1000" b="1" dirty="0">
                <a:latin typeface="+mn-lt"/>
                <a:cs typeface="Arial" charset="0"/>
              </a:rPr>
              <a:t>                 </a:t>
            </a:r>
            <a:r>
              <a:rPr lang="de-DE" altLang="de-DE" sz="1000" b="1" dirty="0" smtClean="0">
                <a:latin typeface="+mn-lt"/>
                <a:cs typeface="Arial" charset="0"/>
              </a:rPr>
              <a:t>	               </a:t>
            </a:r>
            <a:r>
              <a:rPr lang="cs-CZ" altLang="de-DE" sz="1000" dirty="0" smtClean="0">
                <a:latin typeface="+mn-lt"/>
                <a:cs typeface="Arial" charset="0"/>
              </a:rPr>
              <a:t>telefon:</a:t>
            </a:r>
            <a:endParaRPr lang="cs-CZ" altLang="de-DE" sz="1000" b="1" dirty="0">
              <a:latin typeface="+mn-lt"/>
              <a:cs typeface="Arial" charset="0"/>
            </a:endParaRPr>
          </a:p>
          <a:p>
            <a:pPr eaLnBrk="1" hangingPunct="1">
              <a:spcBef>
                <a:spcPts val="1200"/>
              </a:spcBef>
            </a:pPr>
            <a:r>
              <a:rPr lang="cs-CZ" altLang="de-DE" sz="1000" b="1" dirty="0" smtClean="0">
                <a:latin typeface="+mn-lt"/>
                <a:cs typeface="Arial" charset="0"/>
              </a:rPr>
              <a:t>Zdravotnické</a:t>
            </a:r>
            <a:r>
              <a:rPr lang="de-DE" altLang="de-DE" sz="1000" b="1" dirty="0" smtClean="0">
                <a:latin typeface="+mn-lt"/>
                <a:cs typeface="Arial" charset="0"/>
              </a:rPr>
              <a:t>               </a:t>
            </a:r>
            <a:r>
              <a:rPr lang="cs-CZ" altLang="de-DE" sz="1000" dirty="0">
                <a:cs typeface="Arial" charset="0"/>
              </a:rPr>
              <a:t>Adresa:</a:t>
            </a:r>
            <a:r>
              <a:rPr lang="de-DE" altLang="de-DE" sz="1000" b="1" dirty="0" smtClean="0">
                <a:latin typeface="+mn-lt"/>
                <a:cs typeface="Arial" charset="0"/>
              </a:rPr>
              <a:t/>
            </a:r>
            <a:br>
              <a:rPr lang="de-DE" altLang="de-DE" sz="1000" b="1" dirty="0" smtClean="0">
                <a:latin typeface="+mn-lt"/>
                <a:cs typeface="Arial" charset="0"/>
              </a:rPr>
            </a:br>
            <a:r>
              <a:rPr lang="cs-CZ" altLang="de-DE" sz="1000" b="1" dirty="0" smtClean="0">
                <a:latin typeface="+mn-lt"/>
                <a:cs typeface="Arial" charset="0"/>
              </a:rPr>
              <a:t>zařízení</a:t>
            </a:r>
            <a:r>
              <a:rPr lang="cs-CZ" altLang="de-DE" sz="1000" b="1" dirty="0">
                <a:latin typeface="+mn-lt"/>
                <a:cs typeface="Arial" charset="0"/>
              </a:rPr>
              <a:t>,</a:t>
            </a:r>
            <a:r>
              <a:rPr lang="cs-CZ" altLang="de-DE" sz="1000" dirty="0">
                <a:latin typeface="+mn-lt"/>
                <a:cs typeface="Arial" charset="0"/>
              </a:rPr>
              <a:t> </a:t>
            </a:r>
            <a:r>
              <a:rPr lang="cs-CZ" altLang="de-DE" sz="1000" b="1" dirty="0" smtClean="0">
                <a:cs typeface="Arial" charset="0"/>
              </a:rPr>
              <a:t>kterému </a:t>
            </a:r>
            <a:r>
              <a:rPr lang="de-DE" altLang="de-DE" sz="1000" b="1" dirty="0">
                <a:cs typeface="Arial" charset="0"/>
              </a:rPr>
              <a:t> </a:t>
            </a:r>
            <a:r>
              <a:rPr lang="de-DE" altLang="de-DE" sz="1000" b="1" dirty="0" smtClean="0">
                <a:cs typeface="Arial" charset="0"/>
              </a:rPr>
              <a:t>      </a:t>
            </a:r>
            <a:r>
              <a:rPr lang="cs-CZ" altLang="de-DE" sz="1000" dirty="0" smtClean="0">
                <a:cs typeface="Arial" charset="0"/>
              </a:rPr>
              <a:t>telefon</a:t>
            </a:r>
            <a:r>
              <a:rPr lang="cs-CZ" altLang="de-DE" sz="1000" dirty="0">
                <a:cs typeface="Arial" charset="0"/>
              </a:rPr>
              <a:t>:</a:t>
            </a:r>
            <a:r>
              <a:rPr lang="de-DE" altLang="de-DE" sz="1000" b="1" dirty="0" smtClean="0">
                <a:cs typeface="Arial" charset="0"/>
              </a:rPr>
              <a:t/>
            </a:r>
            <a:br>
              <a:rPr lang="de-DE" altLang="de-DE" sz="1000" b="1" dirty="0" smtClean="0">
                <a:cs typeface="Arial" charset="0"/>
              </a:rPr>
            </a:br>
            <a:r>
              <a:rPr lang="cs-CZ" altLang="de-DE" sz="1000" b="1" dirty="0" smtClean="0">
                <a:cs typeface="Arial" charset="0"/>
              </a:rPr>
              <a:t>důvěřuji </a:t>
            </a:r>
            <a:r>
              <a:rPr lang="cs-CZ" altLang="de-DE" sz="1000" b="1" dirty="0">
                <a:cs typeface="Arial" charset="0"/>
              </a:rPr>
              <a:t>:</a:t>
            </a:r>
            <a:r>
              <a:rPr lang="cs-CZ" altLang="de-DE" sz="1000" dirty="0" smtClean="0">
                <a:latin typeface="+mn-lt"/>
                <a:cs typeface="Arial" charset="0"/>
              </a:rPr>
              <a:t> </a:t>
            </a:r>
            <a:r>
              <a:rPr lang="cs-CZ" altLang="de-DE" sz="1000" b="1" dirty="0">
                <a:latin typeface="+mn-lt"/>
                <a:cs typeface="Arial" charset="0"/>
              </a:rPr>
              <a:t>	</a:t>
            </a:r>
            <a:r>
              <a:rPr lang="cs-CZ" altLang="de-DE" sz="1000" b="1" dirty="0" smtClean="0">
                <a:latin typeface="+mn-lt"/>
                <a:cs typeface="Arial" charset="0"/>
              </a:rPr>
              <a:t>	                  </a:t>
            </a:r>
            <a:r>
              <a:rPr lang="cs-CZ" altLang="de-DE" sz="1000" b="1" dirty="0" smtClean="0">
                <a:latin typeface="Arial" charset="0"/>
                <a:cs typeface="Arial" charset="0"/>
              </a:rPr>
              <a:t>	</a:t>
            </a:r>
            <a:endParaRPr lang="cs-CZ" altLang="de-DE" sz="1000" b="1" dirty="0">
              <a:latin typeface="Arial" charset="0"/>
              <a:cs typeface="Arial" charset="0"/>
            </a:endParaRPr>
          </a:p>
        </p:txBody>
      </p:sp>
      <p:cxnSp>
        <p:nvCxnSpPr>
          <p:cNvPr id="31" name="Přímá spojovací čára 30"/>
          <p:cNvCxnSpPr/>
          <p:nvPr/>
        </p:nvCxnSpPr>
        <p:spPr>
          <a:xfrm>
            <a:off x="4643438" y="4500563"/>
            <a:ext cx="40005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ovací čára 32"/>
          <p:cNvCxnSpPr/>
          <p:nvPr/>
        </p:nvCxnSpPr>
        <p:spPr>
          <a:xfrm>
            <a:off x="4643438" y="4941168"/>
            <a:ext cx="40005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ovací čára 33"/>
          <p:cNvCxnSpPr/>
          <p:nvPr/>
        </p:nvCxnSpPr>
        <p:spPr>
          <a:xfrm>
            <a:off x="4643438" y="5429250"/>
            <a:ext cx="40005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ovací čára 35"/>
          <p:cNvCxnSpPr/>
          <p:nvPr/>
        </p:nvCxnSpPr>
        <p:spPr>
          <a:xfrm>
            <a:off x="4643438" y="5929313"/>
            <a:ext cx="40005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308" name="Picture 5" descr="http://www.gjszlin.cz/ivt/esf/illustrator/images/ukol-destnik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4214813"/>
            <a:ext cx="1778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" name="Přímá spojovací čára 38"/>
          <p:cNvCxnSpPr/>
          <p:nvPr/>
        </p:nvCxnSpPr>
        <p:spPr>
          <a:xfrm rot="5400000">
            <a:off x="5155257" y="5499894"/>
            <a:ext cx="20002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311" name="Picture 10" descr="http://us.cdn1.123rf.com/168nwm/happyroman/happyroman1112/happyroman111200684/11486419-vektor-sm%C4%9Brov%C3%A1-cedul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2357438"/>
            <a:ext cx="58737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5786438" y="6619875"/>
            <a:ext cx="3357562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Seznámení s</a:t>
            </a:r>
            <a:r>
              <a:rPr lang="de-DE" altLang="de-DE" sz="1200" b="1" dirty="0">
                <a:solidFill>
                  <a:schemeClr val="tx2"/>
                </a:solidFill>
              </a:rPr>
              <a:t> </a:t>
            </a:r>
            <a:r>
              <a:rPr lang="cs-CZ" altLang="de-DE" sz="1200" b="1" dirty="0">
                <a:solidFill>
                  <a:schemeClr val="tx2"/>
                </a:solidFill>
              </a:rPr>
              <a:t>programem </a:t>
            </a:r>
            <a:r>
              <a:rPr lang="de-DE" altLang="de-DE" sz="1200" b="1" dirty="0">
                <a:solidFill>
                  <a:schemeClr val="tx2"/>
                </a:solidFill>
              </a:rPr>
              <a:t>M</a:t>
            </a:r>
            <a:r>
              <a:rPr lang="cs-CZ" altLang="de-DE" sz="1200" b="1" dirty="0">
                <a:solidFill>
                  <a:schemeClr val="tx2"/>
                </a:solidFill>
              </a:rPr>
              <a:t>K</a:t>
            </a:r>
            <a:r>
              <a:rPr lang="de-DE" altLang="de-DE" sz="1200" b="1" dirty="0">
                <a:solidFill>
                  <a:schemeClr val="tx2"/>
                </a:solidFill>
              </a:rPr>
              <a:t>T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+   </a:t>
            </a:r>
            <a:r>
              <a:rPr lang="en-US" altLang="de-DE" sz="1200" b="1" dirty="0" smtClean="0">
                <a:solidFill>
                  <a:schemeClr val="tx2"/>
                </a:solidFill>
              </a:rPr>
              <a:t>2.4</a:t>
            </a:r>
            <a:endParaRPr lang="en-US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/>
          <a:srcRect l="16335" t="16778" r="14563" b="29329"/>
          <a:stretch/>
        </p:blipFill>
        <p:spPr>
          <a:xfrm>
            <a:off x="611560" y="4208673"/>
            <a:ext cx="3257558" cy="1950678"/>
          </a:xfrm>
          <a:prstGeom prst="rect">
            <a:avLst/>
          </a:prstGeom>
        </p:spPr>
      </p:pic>
      <p:sp>
        <p:nvSpPr>
          <p:cNvPr id="13314" name="Zástupný symbol pro zápatí 1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BA4F409-BAAA-406C-8035-4291750BFFB3}" type="slidenum">
              <a:rPr lang="en-US" altLang="de-DE" smtClean="0"/>
              <a:pPr/>
              <a:t>5</a:t>
            </a:fld>
            <a:endParaRPr lang="en-US" altLang="de-DE" smtClean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1714500"/>
            <a:ext cx="3714750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bdélník 8"/>
          <p:cNvSpPr/>
          <p:nvPr/>
        </p:nvSpPr>
        <p:spPr>
          <a:xfrm>
            <a:off x="285750" y="4000500"/>
            <a:ext cx="214313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3318" name="Rectangle 104"/>
          <p:cNvSpPr>
            <a:spLocks noChangeArrowheads="1"/>
          </p:cNvSpPr>
          <p:nvPr/>
        </p:nvSpPr>
        <p:spPr bwMode="auto">
          <a:xfrm>
            <a:off x="250825" y="1120775"/>
            <a:ext cx="4498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>
              <a:spcBef>
                <a:spcPts val="1200"/>
              </a:spcBef>
            </a:pPr>
            <a:r>
              <a:rPr lang="cs-CZ" altLang="de-DE" dirty="0">
                <a:latin typeface="+mn-lt"/>
              </a:rPr>
              <a:t>Které příznaky/problémy</a:t>
            </a:r>
            <a:r>
              <a:rPr lang="en-GB" altLang="de-DE" dirty="0">
                <a:latin typeface="+mn-lt"/>
              </a:rPr>
              <a:t> </a:t>
            </a:r>
            <a:r>
              <a:rPr lang="cs-CZ" altLang="de-DE" dirty="0">
                <a:latin typeface="+mn-lt"/>
              </a:rPr>
              <a:t>v současné době prožíváte a jak moc vás trápí</a:t>
            </a:r>
            <a:r>
              <a:rPr lang="en-GB" altLang="de-DE" dirty="0">
                <a:latin typeface="+mn-lt"/>
              </a:rPr>
              <a:t>? </a:t>
            </a:r>
          </a:p>
        </p:txBody>
      </p:sp>
      <p:sp>
        <p:nvSpPr>
          <p:cNvPr id="13319" name="Rectangle 98"/>
          <p:cNvSpPr>
            <a:spLocks noChangeArrowheads="1"/>
          </p:cNvSpPr>
          <p:nvPr/>
        </p:nvSpPr>
        <p:spPr bwMode="auto">
          <a:xfrm>
            <a:off x="258763" y="3643313"/>
            <a:ext cx="4498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ts val="1200"/>
              </a:spcBef>
            </a:pPr>
            <a:r>
              <a:rPr lang="cs-CZ" altLang="de-DE" dirty="0">
                <a:latin typeface="+mn-lt"/>
              </a:rPr>
              <a:t>Jakých cílů byste chtěli během terapie dosáhnout?</a:t>
            </a:r>
            <a:endParaRPr lang="en-GB" altLang="de-DE" dirty="0">
              <a:latin typeface="+mn-lt"/>
            </a:endParaRPr>
          </a:p>
        </p:txBody>
      </p:sp>
      <p:grpSp>
        <p:nvGrpSpPr>
          <p:cNvPr id="13320" name="Group 69"/>
          <p:cNvGrpSpPr>
            <a:grpSpLocks/>
          </p:cNvGrpSpPr>
          <p:nvPr/>
        </p:nvGrpSpPr>
        <p:grpSpPr bwMode="auto">
          <a:xfrm>
            <a:off x="0" y="6165856"/>
            <a:ext cx="2843808" cy="495301"/>
            <a:chOff x="0" y="3957"/>
            <a:chExt cx="1474" cy="312"/>
          </a:xfrm>
        </p:grpSpPr>
        <p:sp>
          <p:nvSpPr>
            <p:cNvPr id="13328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de-DE">
                <a:latin typeface="Times New Roman" pitchFamily="18" charset="0"/>
              </a:endParaRPr>
            </a:p>
          </p:txBody>
        </p:sp>
        <p:pic>
          <p:nvPicPr>
            <p:cNvPr id="13329" name="Picture 70" descr="Notizen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30" name="Text Box 71"/>
            <p:cNvSpPr txBox="1">
              <a:spLocks noChangeArrowheads="1"/>
            </p:cNvSpPr>
            <p:nvPr/>
          </p:nvSpPr>
          <p:spPr bwMode="auto">
            <a:xfrm>
              <a:off x="160" y="3959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355600" eaLnBrk="1" hangingPunct="1"/>
              <a:r>
                <a:rPr lang="de-DE" altLang="de-DE" sz="1400" dirty="0">
                  <a:latin typeface="Times New Roman" pitchFamily="18" charset="0"/>
                  <a:sym typeface="Wingdings" pitchFamily="2" charset="2"/>
                </a:rPr>
                <a:t>  </a:t>
              </a:r>
              <a:r>
                <a:rPr lang="de-DE" altLang="de-DE" sz="1200" dirty="0">
                  <a:latin typeface="Times New Roman" pitchFamily="18" charset="0"/>
                  <a:sym typeface="Wingdings" pitchFamily="2" charset="2"/>
                </a:rPr>
                <a:t></a:t>
              </a:r>
              <a:r>
                <a:rPr lang="de-DE" altLang="de-DE" sz="1200" dirty="0">
                  <a:latin typeface="Times New Roman" pitchFamily="18" charset="0"/>
                </a:rPr>
                <a:t> </a:t>
              </a:r>
              <a:r>
                <a:rPr lang="cs-CZ" altLang="de-DE" sz="1200" dirty="0">
                  <a:latin typeface="+mn-lt"/>
                </a:rPr>
                <a:t>Pracovní listy </a:t>
              </a:r>
              <a:r>
                <a:rPr lang="de-DE" altLang="de-DE" sz="1200" dirty="0">
                  <a:latin typeface="+mn-lt"/>
                </a:rPr>
                <a:t>2.1</a:t>
              </a:r>
              <a:r>
                <a:rPr lang="cs-CZ" altLang="de-DE" sz="1200" dirty="0">
                  <a:latin typeface="+mn-lt"/>
                </a:rPr>
                <a:t>, </a:t>
              </a:r>
              <a:r>
                <a:rPr lang="de-DE" altLang="de-DE" sz="1200" dirty="0">
                  <a:latin typeface="+mn-lt"/>
                </a:rPr>
                <a:t>2.2</a:t>
              </a:r>
              <a:r>
                <a:rPr lang="cs-CZ" altLang="de-DE" sz="1200" dirty="0">
                  <a:latin typeface="+mn-lt"/>
                </a:rPr>
                <a:t> </a:t>
              </a:r>
            </a:p>
            <a:p>
              <a:pPr defTabSz="355600" eaLnBrk="1" hangingPunct="1"/>
              <a:r>
                <a:rPr lang="de-DE" altLang="de-DE" sz="1200" dirty="0">
                  <a:latin typeface="+mn-lt"/>
                </a:rPr>
                <a:t> </a:t>
              </a:r>
              <a:r>
                <a:rPr lang="cs-CZ" altLang="de-DE" sz="1200" dirty="0">
                  <a:latin typeface="+mn-lt"/>
                </a:rPr>
                <a:t>       &amp; 2.3</a:t>
              </a:r>
              <a:endParaRPr lang="de-DE" altLang="de-DE" sz="1200" dirty="0">
                <a:latin typeface="+mn-lt"/>
              </a:endParaRPr>
            </a:p>
          </p:txBody>
        </p:sp>
      </p:grpSp>
      <p:pic>
        <p:nvPicPr>
          <p:cNvPr id="1332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0" y="1785938"/>
            <a:ext cx="4060825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66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cs-CZ" altLang="de-DE" sz="2000" kern="0" dirty="0">
                <a:solidFill>
                  <a:srgbClr val="D16349"/>
                </a:solidFill>
                <a:latin typeface="+mn-lt"/>
                <a:ea typeface="+mj-ea"/>
                <a:cs typeface="+mj-cs"/>
              </a:rPr>
              <a:t>Problémy/cíle</a:t>
            </a:r>
            <a:r>
              <a:rPr lang="de-DE" altLang="de-DE" sz="2000" kern="0" dirty="0">
                <a:solidFill>
                  <a:srgbClr val="D16349"/>
                </a:solidFill>
                <a:latin typeface="+mn-lt"/>
                <a:ea typeface="+mj-ea"/>
                <a:cs typeface="+mj-cs"/>
              </a:rPr>
              <a:t> </a:t>
            </a:r>
          </a:p>
        </p:txBody>
      </p:sp>
      <p:sp>
        <p:nvSpPr>
          <p:cNvPr id="21" name="Textfeld 21"/>
          <p:cNvSpPr txBox="1"/>
          <p:nvPr/>
        </p:nvSpPr>
        <p:spPr>
          <a:xfrm rot="19806148">
            <a:off x="1042988" y="2349500"/>
            <a:ext cx="2420937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cs-CZ" sz="2400" b="1" dirty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Pracovní</a:t>
            </a:r>
            <a:r>
              <a:rPr lang="cs-CZ" sz="2400" b="1" dirty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list</a:t>
            </a:r>
            <a:endParaRPr lang="en-GB" sz="2400" b="1" dirty="0">
              <a:solidFill>
                <a:srgbClr val="D9D9D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3" name="Textfeld 21"/>
          <p:cNvSpPr txBox="1"/>
          <p:nvPr/>
        </p:nvSpPr>
        <p:spPr>
          <a:xfrm rot="19806148">
            <a:off x="5667375" y="4716463"/>
            <a:ext cx="2420938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cs-CZ" sz="2400" b="1" dirty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Pracovní</a:t>
            </a:r>
            <a:r>
              <a:rPr lang="cs-CZ" sz="2400" b="1" dirty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list</a:t>
            </a:r>
            <a:endParaRPr lang="en-GB" sz="2400" b="1" dirty="0">
              <a:solidFill>
                <a:srgbClr val="D9D9D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5786438" y="6619875"/>
            <a:ext cx="3357562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</a:rPr>
              <a:t>Seznámení s</a:t>
            </a:r>
            <a:r>
              <a:rPr lang="de-DE" altLang="de-DE" sz="1200" b="1" dirty="0">
                <a:solidFill>
                  <a:schemeClr val="tx2"/>
                </a:solidFill>
              </a:rPr>
              <a:t> </a:t>
            </a:r>
            <a:r>
              <a:rPr lang="cs-CZ" altLang="de-DE" sz="1200" b="1" dirty="0">
                <a:solidFill>
                  <a:schemeClr val="tx2"/>
                </a:solidFill>
              </a:rPr>
              <a:t>programem </a:t>
            </a:r>
            <a:r>
              <a:rPr lang="de-DE" altLang="de-DE" sz="1200" b="1" dirty="0">
                <a:solidFill>
                  <a:schemeClr val="tx2"/>
                </a:solidFill>
              </a:rPr>
              <a:t>M</a:t>
            </a:r>
            <a:r>
              <a:rPr lang="cs-CZ" altLang="de-DE" sz="1200" b="1" dirty="0">
                <a:solidFill>
                  <a:schemeClr val="tx2"/>
                </a:solidFill>
              </a:rPr>
              <a:t>K</a:t>
            </a:r>
            <a:r>
              <a:rPr lang="de-DE" altLang="de-DE" sz="1200" b="1" dirty="0">
                <a:solidFill>
                  <a:schemeClr val="tx2"/>
                </a:solidFill>
              </a:rPr>
              <a:t>T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+   </a:t>
            </a:r>
            <a:r>
              <a:rPr lang="en-US" altLang="de-DE" sz="1200" b="1" dirty="0" smtClean="0">
                <a:solidFill>
                  <a:schemeClr val="tx2"/>
                </a:solidFill>
              </a:rPr>
              <a:t>2.5</a:t>
            </a:r>
            <a:endParaRPr lang="en-US" altLang="de-DE" sz="1200" b="1" dirty="0">
              <a:solidFill>
                <a:schemeClr val="tx2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 rot="19806148">
            <a:off x="1023938" y="5145088"/>
            <a:ext cx="2420937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cs-CZ" sz="2400" b="1" dirty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Pracovní list</a:t>
            </a:r>
            <a:endParaRPr lang="en-GB" sz="2400" b="1" dirty="0">
              <a:solidFill>
                <a:srgbClr val="D9D9D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415</Words>
  <Application>Microsoft Office PowerPoint</Application>
  <PresentationFormat>Bildschirmpräsentation (4:3)</PresentationFormat>
  <Paragraphs>71</Paragraphs>
  <Slides>5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8</vt:i4>
      </vt:variant>
      <vt:variant>
        <vt:lpstr>Folientitel</vt:lpstr>
      </vt:variant>
      <vt:variant>
        <vt:i4>5</vt:i4>
      </vt:variant>
    </vt:vector>
  </HeadingPairs>
  <TitlesOfParts>
    <vt:vector size="20" baseType="lpstr">
      <vt:lpstr>Arial</vt:lpstr>
      <vt:lpstr>Courier New</vt:lpstr>
      <vt:lpstr>Georgia</vt:lpstr>
      <vt:lpstr>Times New Roman</vt:lpstr>
      <vt:lpstr>Verdana</vt:lpstr>
      <vt:lpstr>Wingdings</vt:lpstr>
      <vt:lpstr>Wingdings 2</vt:lpstr>
      <vt:lpstr>2_Standarddesign</vt:lpstr>
      <vt:lpstr>3_Standarddesign</vt:lpstr>
      <vt:lpstr>4_Standarddesign</vt:lpstr>
      <vt:lpstr>1_Standarddesign</vt:lpstr>
      <vt:lpstr>5_Standarddesign</vt:lpstr>
      <vt:lpstr>6_Standarddesign</vt:lpstr>
      <vt:lpstr>4_Cronus</vt:lpstr>
      <vt:lpstr>2_Cronus</vt:lpstr>
      <vt:lpstr>Terapeutická lekce 2: SEZNÁMENÍ S PROGRAMEM METAKOGNITIVNÍ TERAPIE (MKT+)</vt:lpstr>
      <vt:lpstr>Co je to Program metakognitivní terapie?</vt:lpstr>
      <vt:lpstr>PowerPoint-Präsentation</vt:lpstr>
      <vt:lpstr>Sokrates do kapsy Žlutá a červená kartička</vt:lpstr>
      <vt:lpstr>PowerPoint-Präsentation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PC1</cp:lastModifiedBy>
  <cp:revision>760</cp:revision>
  <dcterms:created xsi:type="dcterms:W3CDTF">2004-07-26T08:39:44Z</dcterms:created>
  <dcterms:modified xsi:type="dcterms:W3CDTF">2017-02-14T11:02:47Z</dcterms:modified>
</cp:coreProperties>
</file>