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Lst>
  <p:notesMasterIdLst>
    <p:notesMasterId r:id="rId46"/>
  </p:notesMasterIdLst>
  <p:handoutMasterIdLst>
    <p:handoutMasterId r:id="rId47"/>
  </p:handoutMasterIdLst>
  <p:sldIdLst>
    <p:sldId id="309" r:id="rId9"/>
    <p:sldId id="393" r:id="rId10"/>
    <p:sldId id="504" r:id="rId11"/>
    <p:sldId id="513" r:id="rId12"/>
    <p:sldId id="514" r:id="rId13"/>
    <p:sldId id="505" r:id="rId14"/>
    <p:sldId id="506" r:id="rId15"/>
    <p:sldId id="507" r:id="rId16"/>
    <p:sldId id="508" r:id="rId17"/>
    <p:sldId id="425" r:id="rId18"/>
    <p:sldId id="472" r:id="rId19"/>
    <p:sldId id="405" r:id="rId20"/>
    <p:sldId id="443" r:id="rId21"/>
    <p:sldId id="523" r:id="rId22"/>
    <p:sldId id="524" r:id="rId23"/>
    <p:sldId id="446" r:id="rId24"/>
    <p:sldId id="515" r:id="rId25"/>
    <p:sldId id="516" r:id="rId26"/>
    <p:sldId id="517" r:id="rId27"/>
    <p:sldId id="518" r:id="rId28"/>
    <p:sldId id="519" r:id="rId29"/>
    <p:sldId id="520" r:id="rId30"/>
    <p:sldId id="521" r:id="rId31"/>
    <p:sldId id="522" r:id="rId32"/>
    <p:sldId id="464" r:id="rId33"/>
    <p:sldId id="509" r:id="rId34"/>
    <p:sldId id="465" r:id="rId35"/>
    <p:sldId id="482" r:id="rId36"/>
    <p:sldId id="481" r:id="rId37"/>
    <p:sldId id="512" r:id="rId38"/>
    <p:sldId id="457" r:id="rId39"/>
    <p:sldId id="525" r:id="rId40"/>
    <p:sldId id="526" r:id="rId41"/>
    <p:sldId id="447" r:id="rId42"/>
    <p:sldId id="510" r:id="rId43"/>
    <p:sldId id="473" r:id="rId44"/>
    <p:sldId id="527" r:id="rId45"/>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b="1"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b="1"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b="1"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b="1" kern="1200">
        <a:solidFill>
          <a:schemeClr val="tx1"/>
        </a:solidFill>
        <a:latin typeface="Arial" charset="0"/>
        <a:ea typeface="+mn-ea"/>
        <a:cs typeface="Times New Roman" pitchFamily="18" charset="0"/>
      </a:defRPr>
    </a:lvl5pPr>
    <a:lvl6pPr marL="2286000" algn="l" defTabSz="914400" rtl="0" eaLnBrk="1" latinLnBrk="0" hangingPunct="1">
      <a:defRPr b="1" kern="1200">
        <a:solidFill>
          <a:schemeClr val="tx1"/>
        </a:solidFill>
        <a:latin typeface="Arial" charset="0"/>
        <a:ea typeface="+mn-ea"/>
        <a:cs typeface="Times New Roman" pitchFamily="18" charset="0"/>
      </a:defRPr>
    </a:lvl6pPr>
    <a:lvl7pPr marL="2743200" algn="l" defTabSz="914400" rtl="0" eaLnBrk="1" latinLnBrk="0" hangingPunct="1">
      <a:defRPr b="1" kern="1200">
        <a:solidFill>
          <a:schemeClr val="tx1"/>
        </a:solidFill>
        <a:latin typeface="Arial" charset="0"/>
        <a:ea typeface="+mn-ea"/>
        <a:cs typeface="Times New Roman" pitchFamily="18" charset="0"/>
      </a:defRPr>
    </a:lvl7pPr>
    <a:lvl8pPr marL="3200400" algn="l" defTabSz="914400" rtl="0" eaLnBrk="1" latinLnBrk="0" hangingPunct="1">
      <a:defRPr b="1" kern="1200">
        <a:solidFill>
          <a:schemeClr val="tx1"/>
        </a:solidFill>
        <a:latin typeface="Arial" charset="0"/>
        <a:ea typeface="+mn-ea"/>
        <a:cs typeface="Times New Roman" pitchFamily="18" charset="0"/>
      </a:defRPr>
    </a:lvl8pPr>
    <a:lvl9pPr marL="3657600" algn="l" defTabSz="914400" rtl="0" eaLnBrk="1" latinLnBrk="0" hangingPunct="1">
      <a:defRPr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1117">
          <p15:clr>
            <a:srgbClr val="A4A3A4"/>
          </p15:clr>
        </p15:guide>
        <p15:guide id="2" pos="4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8CADAE"/>
    <a:srgbClr val="FF0000"/>
    <a:srgbClr val="336699"/>
    <a:srgbClr val="3333CC"/>
    <a:srgbClr val="66FF33"/>
    <a:srgbClr val="FFFF00"/>
    <a:srgbClr val="ADC0CB"/>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63" autoAdjust="0"/>
    <p:restoredTop sz="94711" autoAdjust="0"/>
  </p:normalViewPr>
  <p:slideViewPr>
    <p:cSldViewPr>
      <p:cViewPr>
        <p:scale>
          <a:sx n="100" d="100"/>
          <a:sy n="100" d="100"/>
        </p:scale>
        <p:origin x="102" y="120"/>
      </p:cViewPr>
      <p:guideLst>
        <p:guide orient="horz" pos="1117"/>
        <p:guide pos="431"/>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75" d="100"/>
        <a:sy n="75" d="100"/>
      </p:scale>
      <p:origin x="0" y="30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15.xml"/><Relationship Id="rId1" Type="http://schemas.openxmlformats.org/officeDocument/2006/relationships/slide" Target="slides/slide14.xml"/><Relationship Id="rId6" Type="http://schemas.openxmlformats.org/officeDocument/2006/relationships/slide" Target="slides/slide23.xml"/><Relationship Id="rId5" Type="http://schemas.openxmlformats.org/officeDocument/2006/relationships/slide" Target="slides/slide22.xml"/><Relationship Id="rId4"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a:latin typeface="Arial" charset="0"/>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a:latin typeface="Arial" charset="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a:latin typeface="Arial" charset="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smtClean="0"/>
            </a:lvl1pPr>
          </a:lstStyle>
          <a:p>
            <a:pPr>
              <a:defRPr/>
            </a:pPr>
            <a:fld id="{F6B68381-5C01-490B-81AB-697D6D288F86}" type="slidenum">
              <a:rPr lang="en-GB" altLang="de-DE"/>
              <a:pPr>
                <a:defRPr/>
              </a:pPr>
              <a:t>‹Nr.›</a:t>
            </a:fld>
            <a:endParaRPr lang="en-GB" altLang="de-DE"/>
          </a:p>
        </p:txBody>
      </p:sp>
    </p:spTree>
    <p:extLst>
      <p:ext uri="{BB962C8B-B14F-4D97-AF65-F5344CB8AC3E}">
        <p14:creationId xmlns:p14="http://schemas.microsoft.com/office/powerpoint/2010/main" val="2951585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eaLnBrk="1" hangingPunct="1">
              <a:defRPr sz="12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eaLnBrk="1" hangingPunct="1">
              <a:defRPr sz="1200">
                <a:latin typeface="Arial" charset="0"/>
                <a:cs typeface="+mn-cs"/>
              </a:defRPr>
            </a:lvl1pPr>
          </a:lstStyle>
          <a:p>
            <a:pPr>
              <a:defRPr/>
            </a:pPr>
            <a:endParaRPr lang="de-DE"/>
          </a:p>
        </p:txBody>
      </p:sp>
      <p:sp>
        <p:nvSpPr>
          <p:cNvPr id="47108"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06463" y="4714875"/>
            <a:ext cx="4984750" cy="4465638"/>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eaLnBrk="1" hangingPunct="1">
              <a:defRPr sz="12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eaLnBrk="1" hangingPunct="1">
              <a:defRPr sz="1200" smtClean="0"/>
            </a:lvl1pPr>
          </a:lstStyle>
          <a:p>
            <a:pPr>
              <a:defRPr/>
            </a:pPr>
            <a:fld id="{2B1A9FE7-E952-4A71-9F4D-E78A5C3CDDED}" type="slidenum">
              <a:rPr lang="de-DE" altLang="de-DE"/>
              <a:pPr>
                <a:defRPr/>
              </a:pPr>
              <a:t>‹Nr.›</a:t>
            </a:fld>
            <a:endParaRPr lang="de-DE" altLang="de-DE"/>
          </a:p>
        </p:txBody>
      </p:sp>
    </p:spTree>
    <p:extLst>
      <p:ext uri="{BB962C8B-B14F-4D97-AF65-F5344CB8AC3E}">
        <p14:creationId xmlns:p14="http://schemas.microsoft.com/office/powerpoint/2010/main" val="30158067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AFF98D8B-CB9D-4FD2-BA1A-ECC1863B1695}" type="slidenum">
              <a:rPr lang="de-DE" altLang="de-DE"/>
              <a:pPr/>
              <a:t>1</a:t>
            </a:fld>
            <a:endParaRPr lang="de-DE" altLang="de-DE"/>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17733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97F1CA6-3F11-49F7-B6B7-9D1FBFE24133}" type="slidenum">
              <a:rPr lang="de-DE" altLang="de-DE"/>
              <a:pPr/>
              <a:t>2</a:t>
            </a:fld>
            <a:endParaRPr lang="de-DE" altLang="de-DE"/>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55400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2C0A3C27-AA99-47D2-87B9-92FCB1CD1C2C}" type="slidenum">
              <a:rPr lang="de-DE" altLang="de-DE" sz="1200"/>
              <a:pPr algn="r" defTabSz="947738" eaLnBrk="1" hangingPunct="1"/>
              <a:t>3</a:t>
            </a:fld>
            <a:endParaRPr lang="de-DE" altLang="de-DE"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65538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03F9CE6A-C4C0-4AEE-ADF4-D775DDDD7AEE}" type="slidenum">
              <a:rPr lang="de-DE" altLang="de-DE" sz="1200"/>
              <a:pPr algn="r" defTabSz="947738" eaLnBrk="1" hangingPunct="1"/>
              <a:t>6</a:t>
            </a:fld>
            <a:endParaRPr lang="de-DE" altLang="de-DE"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555607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DF1CDE5C-C6D9-435B-BBDF-4EA2F047E24F}" type="slidenum">
              <a:rPr lang="de-DE" altLang="de-DE" sz="1200"/>
              <a:pPr algn="r" defTabSz="947738" eaLnBrk="1" hangingPunct="1"/>
              <a:t>7</a:t>
            </a:fld>
            <a:endParaRPr lang="de-DE" altLang="de-DE" sz="1200"/>
          </a:p>
        </p:txBody>
      </p:sp>
      <p:sp>
        <p:nvSpPr>
          <p:cNvPr id="52227" name="Rectangle 2"/>
          <p:cNvSpPr>
            <a:spLocks noGrp="1" noRot="1" noChangeAspect="1" noChangeArrowheads="1" noTextEdit="1"/>
          </p:cNvSpPr>
          <p:nvPr>
            <p:ph type="sldImg"/>
          </p:nvPr>
        </p:nvSpPr>
        <p:spPr>
          <a:xfrm>
            <a:off x="917575" y="744538"/>
            <a:ext cx="4964113" cy="3722687"/>
          </a:xfrm>
          <a:ln/>
        </p:spPr>
      </p:sp>
      <p:sp>
        <p:nvSpPr>
          <p:cNvPr id="52228" name="Rectangle 3"/>
          <p:cNvSpPr>
            <a:spLocks noGrp="1" noChangeArrowheads="1"/>
          </p:cNvSpPr>
          <p:nvPr>
            <p:ph type="body" idx="1"/>
          </p:nvPr>
        </p:nvSpPr>
        <p:spPr>
          <a:xfrm>
            <a:off x="906463" y="4714875"/>
            <a:ext cx="4984750" cy="4467225"/>
          </a:xfrm>
          <a:noFill/>
          <a:ln/>
        </p:spPr>
        <p:txBody>
          <a:bodyPr/>
          <a:lstStyle/>
          <a:p>
            <a:pPr eaLnBrk="1" hangingPunct="1"/>
            <a:endParaRPr lang="en-US" altLang="de-DE" smtClean="0"/>
          </a:p>
        </p:txBody>
      </p:sp>
    </p:spTree>
    <p:extLst>
      <p:ext uri="{BB962C8B-B14F-4D97-AF65-F5344CB8AC3E}">
        <p14:creationId xmlns:p14="http://schemas.microsoft.com/office/powerpoint/2010/main" val="2907798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8AC7993D-8924-48DD-82A9-688A2F808CB0}" type="slidenum">
              <a:rPr lang="de-DE" altLang="de-DE" sz="1200"/>
              <a:pPr algn="r" defTabSz="947738" eaLnBrk="1" hangingPunct="1"/>
              <a:t>8</a:t>
            </a:fld>
            <a:endParaRPr lang="de-DE" altLang="de-DE" sz="1200"/>
          </a:p>
        </p:txBody>
      </p:sp>
      <p:sp>
        <p:nvSpPr>
          <p:cNvPr id="53251" name="Rectangle 2"/>
          <p:cNvSpPr>
            <a:spLocks noGrp="1" noRot="1" noChangeAspect="1" noChangeArrowheads="1" noTextEdit="1"/>
          </p:cNvSpPr>
          <p:nvPr>
            <p:ph type="sldImg"/>
          </p:nvPr>
        </p:nvSpPr>
        <p:spPr>
          <a:xfrm>
            <a:off x="917575" y="744538"/>
            <a:ext cx="4964113" cy="3722687"/>
          </a:xfrm>
          <a:ln/>
        </p:spPr>
      </p:sp>
      <p:sp>
        <p:nvSpPr>
          <p:cNvPr id="53252" name="Rectangle 3"/>
          <p:cNvSpPr>
            <a:spLocks noGrp="1" noChangeArrowheads="1"/>
          </p:cNvSpPr>
          <p:nvPr>
            <p:ph type="body" idx="1"/>
          </p:nvPr>
        </p:nvSpPr>
        <p:spPr>
          <a:xfrm>
            <a:off x="906463" y="4714875"/>
            <a:ext cx="4984750" cy="4467225"/>
          </a:xfrm>
          <a:noFill/>
          <a:ln/>
        </p:spPr>
        <p:txBody>
          <a:bodyPr/>
          <a:lstStyle/>
          <a:p>
            <a:pPr eaLnBrk="1" hangingPunct="1"/>
            <a:endParaRPr lang="en-US" altLang="de-DE" smtClean="0"/>
          </a:p>
        </p:txBody>
      </p:sp>
    </p:spTree>
    <p:extLst>
      <p:ext uri="{BB962C8B-B14F-4D97-AF65-F5344CB8AC3E}">
        <p14:creationId xmlns:p14="http://schemas.microsoft.com/office/powerpoint/2010/main" val="30100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4C828CB1-DF2D-4BED-930E-D58B74CF0CBF}" type="slidenum">
              <a:rPr lang="de-DE" altLang="de-DE" sz="1200"/>
              <a:pPr algn="r" defTabSz="947738" eaLnBrk="1" hangingPunct="1"/>
              <a:t>9</a:t>
            </a:fld>
            <a:endParaRPr lang="de-DE" altLang="de-DE" sz="1200"/>
          </a:p>
        </p:txBody>
      </p:sp>
      <p:sp>
        <p:nvSpPr>
          <p:cNvPr id="54275" name="Rectangle 2"/>
          <p:cNvSpPr>
            <a:spLocks noGrp="1" noRot="1" noChangeAspect="1" noChangeArrowheads="1" noTextEdit="1"/>
          </p:cNvSpPr>
          <p:nvPr>
            <p:ph type="sldImg"/>
          </p:nvPr>
        </p:nvSpPr>
        <p:spPr>
          <a:xfrm>
            <a:off x="917575" y="744538"/>
            <a:ext cx="4964113" cy="3722687"/>
          </a:xfrm>
          <a:ln/>
        </p:spPr>
      </p:sp>
      <p:sp>
        <p:nvSpPr>
          <p:cNvPr id="54276" name="Rectangle 3"/>
          <p:cNvSpPr>
            <a:spLocks noGrp="1" noChangeArrowheads="1"/>
          </p:cNvSpPr>
          <p:nvPr>
            <p:ph type="body" idx="1"/>
          </p:nvPr>
        </p:nvSpPr>
        <p:spPr>
          <a:xfrm>
            <a:off x="906463" y="4714875"/>
            <a:ext cx="4984750" cy="4467225"/>
          </a:xfrm>
          <a:noFill/>
          <a:ln/>
        </p:spPr>
        <p:txBody>
          <a:bodyPr/>
          <a:lstStyle/>
          <a:p>
            <a:pPr eaLnBrk="1" hangingPunct="1"/>
            <a:endParaRPr lang="en-US" altLang="de-DE" smtClean="0"/>
          </a:p>
        </p:txBody>
      </p:sp>
    </p:spTree>
    <p:extLst>
      <p:ext uri="{BB962C8B-B14F-4D97-AF65-F5344CB8AC3E}">
        <p14:creationId xmlns:p14="http://schemas.microsoft.com/office/powerpoint/2010/main" val="3643198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B919424-E803-4C61-9EAC-6C865D8424D2}" type="slidenum">
              <a:rPr lang="de-DE" altLang="de-DE"/>
              <a:pPr/>
              <a:t>10</a:t>
            </a:fld>
            <a:endParaRPr lang="de-DE" altLang="de-DE"/>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59465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1F2F3CCD-D05E-49F6-941A-2A95726D193E}" type="slidenum">
              <a:rPr lang="de-DE" altLang="de-DE"/>
              <a:pPr/>
              <a:t>11</a:t>
            </a:fld>
            <a:endParaRPr lang="de-DE" altLang="de-DE"/>
          </a:p>
        </p:txBody>
      </p:sp>
      <p:sp>
        <p:nvSpPr>
          <p:cNvPr id="56323" name="Rectangle 2"/>
          <p:cNvSpPr>
            <a:spLocks noGrp="1" noRot="1" noChangeAspect="1" noChangeArrowheads="1" noTextEdit="1"/>
          </p:cNvSpPr>
          <p:nvPr>
            <p:ph type="sldImg"/>
          </p:nvPr>
        </p:nvSpPr>
        <p:spPr>
          <a:xfrm>
            <a:off x="919163" y="746125"/>
            <a:ext cx="4962525" cy="3721100"/>
          </a:xfrm>
          <a:ln/>
        </p:spPr>
      </p:sp>
      <p:sp>
        <p:nvSpPr>
          <p:cNvPr id="563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227136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2FEF762D-A8D3-4EB7-9B57-73C6CF21C59C}" type="slidenum">
              <a:rPr lang="de-DE" altLang="de-DE"/>
              <a:pPr/>
              <a:t>12</a:t>
            </a:fld>
            <a:endParaRPr lang="de-DE" altLang="de-DE"/>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950517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816013E1-CC0E-48DC-A63B-69C8B792F80F}" type="slidenum">
              <a:rPr lang="de-DE" altLang="de-DE"/>
              <a:pPr/>
              <a:t>13</a:t>
            </a:fld>
            <a:endParaRPr lang="de-DE" altLang="de-DE"/>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711794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204C158-C5EA-49D6-8C94-F2AB49FC8B2C}" type="slidenum">
              <a:rPr lang="de-DE" altLang="de-DE"/>
              <a:pPr/>
              <a:t>14</a:t>
            </a:fld>
            <a:endParaRPr lang="de-DE" altLang="de-DE"/>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82219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9006F33-1745-4BAD-8F6A-5E3C031E9AAF}" type="slidenum">
              <a:rPr lang="de-DE" altLang="de-DE"/>
              <a:pPr/>
              <a:t>15</a:t>
            </a:fld>
            <a:endParaRPr lang="de-DE" altLang="de-DE"/>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21309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E8DC530-5AFA-438F-AB16-016BB9A09730}" type="slidenum">
              <a:rPr lang="de-DE" altLang="de-DE"/>
              <a:pPr/>
              <a:t>16</a:t>
            </a:fld>
            <a:endParaRPr lang="de-DE" altLang="de-DE"/>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62188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62F35DC8-E762-4A56-B489-E48351308366}" type="slidenum">
              <a:rPr lang="de-DE" altLang="de-DE" sz="1200">
                <a:ea typeface="ＭＳ Ｐゴシック" pitchFamily="34" charset="-128"/>
              </a:rPr>
              <a:pPr algn="r" defTabSz="947738" eaLnBrk="1" hangingPunct="1"/>
              <a:t>17</a:t>
            </a:fld>
            <a:endParaRPr lang="de-DE" altLang="de-DE" sz="1200">
              <a:ea typeface="ＭＳ Ｐゴシック" pitchFamily="34"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770618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0F2CC839-4987-4AA3-82A1-07E944EE371C}" type="slidenum">
              <a:rPr lang="de-DE" altLang="de-DE" sz="1200">
                <a:ea typeface="ＭＳ Ｐゴシック" pitchFamily="34" charset="-128"/>
              </a:rPr>
              <a:pPr algn="r" defTabSz="947738" eaLnBrk="1" hangingPunct="1"/>
              <a:t>18</a:t>
            </a:fld>
            <a:endParaRPr lang="de-DE" altLang="de-DE" sz="1200">
              <a:ea typeface="ＭＳ Ｐゴシック"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569480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DBF01982-7F8F-4E6C-BB0C-F25741574AE9}" type="slidenum">
              <a:rPr lang="de-DE" altLang="de-DE" sz="1200">
                <a:ea typeface="ＭＳ Ｐゴシック" pitchFamily="34" charset="-128"/>
              </a:rPr>
              <a:pPr algn="r" defTabSz="947738" eaLnBrk="1" hangingPunct="1"/>
              <a:t>19</a:t>
            </a:fld>
            <a:endParaRPr lang="de-DE" altLang="de-DE" sz="1200">
              <a:ea typeface="ＭＳ Ｐゴシック" pitchFamily="34"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265967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4866AF94-0D1D-4ECE-BEF9-AA6093EE2C53}" type="slidenum">
              <a:rPr lang="de-DE" altLang="de-DE" sz="1200">
                <a:ea typeface="ＭＳ Ｐゴシック" pitchFamily="34" charset="-128"/>
              </a:rPr>
              <a:pPr algn="r" defTabSz="947738" eaLnBrk="1" hangingPunct="1"/>
              <a:t>20</a:t>
            </a:fld>
            <a:endParaRPr lang="de-DE" altLang="de-DE" sz="1200">
              <a:ea typeface="ＭＳ Ｐゴシック" pitchFamily="34" charset="-128"/>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346365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2B93E25A-9042-4EE4-9643-60926E28CAD8}" type="slidenum">
              <a:rPr lang="de-DE" altLang="de-DE" sz="1200">
                <a:ea typeface="ＭＳ Ｐゴシック" pitchFamily="34" charset="-128"/>
              </a:rPr>
              <a:pPr algn="r" defTabSz="947738" eaLnBrk="1" hangingPunct="1"/>
              <a:t>21</a:t>
            </a:fld>
            <a:endParaRPr lang="de-DE" altLang="de-DE" sz="1200">
              <a:ea typeface="ＭＳ Ｐゴシック" pitchFamily="34"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382016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0FAEB4E7-3513-406C-AB82-2422BFA7BDBA}" type="slidenum">
              <a:rPr lang="de-DE" altLang="de-DE" sz="1200">
                <a:ea typeface="ＭＳ Ｐゴシック" pitchFamily="34" charset="-128"/>
              </a:rPr>
              <a:pPr algn="r" defTabSz="947738" eaLnBrk="1" hangingPunct="1"/>
              <a:t>22</a:t>
            </a:fld>
            <a:endParaRPr lang="de-DE" altLang="de-DE" sz="1200">
              <a:ea typeface="ＭＳ Ｐゴシック"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93470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6624C62E-9CF0-47BA-B17E-532694F59C87}" type="slidenum">
              <a:rPr lang="de-DE" altLang="de-DE" sz="1200">
                <a:ea typeface="ＭＳ Ｐゴシック" pitchFamily="34" charset="-128"/>
              </a:rPr>
              <a:pPr algn="r" defTabSz="947738" eaLnBrk="1" hangingPunct="1"/>
              <a:t>23</a:t>
            </a:fld>
            <a:endParaRPr lang="de-DE" altLang="de-DE" sz="1200">
              <a:ea typeface="ＭＳ Ｐゴシック" pitchFamily="34"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814751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C22EC225-3DE4-4497-A0FE-2B9780E16432}" type="slidenum">
              <a:rPr lang="de-DE" altLang="de-DE" sz="1200">
                <a:ea typeface="ＭＳ Ｐゴシック" pitchFamily="34" charset="-128"/>
              </a:rPr>
              <a:pPr algn="r" defTabSz="947738" eaLnBrk="1" hangingPunct="1"/>
              <a:t>24</a:t>
            </a:fld>
            <a:endParaRPr lang="de-DE" altLang="de-DE" sz="1200">
              <a:ea typeface="ＭＳ Ｐゴシック" pitchFamily="34" charset="-128"/>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609406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E7E7188-9B5E-4F8E-9EC9-487AED6FB1F4}" type="slidenum">
              <a:rPr lang="de-DE" altLang="de-DE"/>
              <a:pPr/>
              <a:t>25</a:t>
            </a:fld>
            <a:endParaRPr lang="de-DE" altLang="de-DE"/>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992531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5B1E9766-C698-47F3-A360-25CDF04014F0}" type="slidenum">
              <a:rPr lang="de-DE" altLang="de-DE" sz="1200"/>
              <a:pPr algn="r" defTabSz="947738" eaLnBrk="1" hangingPunct="1"/>
              <a:t>26</a:t>
            </a:fld>
            <a:endParaRPr lang="de-DE" altLang="de-DE"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346588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DDBD9B9-F12F-4E47-8EA3-89BB5B18A857}" type="slidenum">
              <a:rPr lang="de-DE" altLang="de-DE"/>
              <a:pPr/>
              <a:t>27</a:t>
            </a:fld>
            <a:endParaRPr lang="de-DE"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670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175140B1-C360-4DD6-82BF-22E0A18C6C24}" type="slidenum">
              <a:rPr lang="de-DE" altLang="de-DE"/>
              <a:pPr/>
              <a:t>28</a:t>
            </a:fld>
            <a:endParaRPr lang="de-DE" altLang="de-DE"/>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654780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CAFA9252-6CA3-4B3B-8F31-6C9B5B427056}" type="slidenum">
              <a:rPr lang="de-DE" altLang="de-DE"/>
              <a:pPr/>
              <a:t>29</a:t>
            </a:fld>
            <a:endParaRPr lang="de-DE" altLang="de-DE"/>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smtClean="0"/>
          </a:p>
        </p:txBody>
      </p:sp>
    </p:spTree>
    <p:extLst>
      <p:ext uri="{BB962C8B-B14F-4D97-AF65-F5344CB8AC3E}">
        <p14:creationId xmlns:p14="http://schemas.microsoft.com/office/powerpoint/2010/main" val="1764462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683B910-0839-4D27-9694-BBB40E591506}" type="slidenum">
              <a:rPr lang="de-DE" altLang="de-DE"/>
              <a:pPr/>
              <a:t>30</a:t>
            </a:fld>
            <a:endParaRPr lang="de-DE" altLang="de-DE"/>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smtClean="0"/>
          </a:p>
        </p:txBody>
      </p:sp>
    </p:spTree>
    <p:extLst>
      <p:ext uri="{BB962C8B-B14F-4D97-AF65-F5344CB8AC3E}">
        <p14:creationId xmlns:p14="http://schemas.microsoft.com/office/powerpoint/2010/main" val="4214321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2003AC1B-A75C-4023-A90D-2B90148751B9}" type="slidenum">
              <a:rPr lang="de-DE" altLang="de-DE"/>
              <a:pPr/>
              <a:t>31</a:t>
            </a:fld>
            <a:endParaRPr lang="de-DE" altLang="de-DE"/>
          </a:p>
        </p:txBody>
      </p:sp>
      <p:sp>
        <p:nvSpPr>
          <p:cNvPr id="76803" name="Rectangle 2"/>
          <p:cNvSpPr>
            <a:spLocks noGrp="1" noRot="1" noChangeAspect="1" noChangeArrowheads="1" noTextEdit="1"/>
          </p:cNvSpPr>
          <p:nvPr>
            <p:ph type="sldImg"/>
          </p:nvPr>
        </p:nvSpPr>
        <p:spPr>
          <a:xfrm>
            <a:off x="919163" y="746125"/>
            <a:ext cx="4959350" cy="3719513"/>
          </a:xfrm>
          <a:ln w="12700" cap="flat"/>
        </p:spPr>
      </p:sp>
      <p:sp>
        <p:nvSpPr>
          <p:cNvPr id="76804" name="Rectangle 3"/>
          <p:cNvSpPr>
            <a:spLocks noGrp="1" noChangeArrowheads="1"/>
          </p:cNvSpPr>
          <p:nvPr>
            <p:ph type="body" idx="1"/>
          </p:nvPr>
        </p:nvSpPr>
        <p:spPr>
          <a:noFill/>
          <a:ln/>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1813309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954BF231-391F-4C64-B586-3EE73BCCDE7A}" type="slidenum">
              <a:rPr lang="de-DE" altLang="de-DE"/>
              <a:pPr/>
              <a:t>32</a:t>
            </a:fld>
            <a:endParaRPr lang="de-DE" altLang="de-DE"/>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135637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6493BAE-9138-40E8-9D13-F3C51AD0CEC3}" type="slidenum">
              <a:rPr lang="de-DE" altLang="de-DE"/>
              <a:pPr/>
              <a:t>33</a:t>
            </a:fld>
            <a:endParaRPr lang="de-DE" altLang="de-DE"/>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722195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DEF123B-C527-4E4E-ABDA-37C74586906F}" type="slidenum">
              <a:rPr lang="de-DE" altLang="de-DE"/>
              <a:pPr/>
              <a:t>34</a:t>
            </a:fld>
            <a:endParaRPr lang="de-DE" altLang="de-DE"/>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6154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4838" tIns="47419" rIns="94838" bIns="47419" anchor="b"/>
          <a:lstStyle/>
          <a:p>
            <a:pPr algn="r" defTabSz="947738" eaLnBrk="1" hangingPunct="1"/>
            <a:fld id="{0A910614-385A-4A86-8605-8D53DEC41A5F}" type="slidenum">
              <a:rPr lang="de-DE" altLang="de-DE" sz="1200"/>
              <a:pPr algn="r" defTabSz="947738" eaLnBrk="1" hangingPunct="1"/>
              <a:t>35</a:t>
            </a:fld>
            <a:endParaRPr lang="de-DE" altLang="de-DE"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138670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419AF7C8-2F1F-451D-94FE-EAFBCB722A62}" type="slidenum">
              <a:rPr lang="de-DE" altLang="de-DE"/>
              <a:pPr/>
              <a:t>36</a:t>
            </a:fld>
            <a:endParaRPr lang="de-DE" altLang="de-DE"/>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475038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188913"/>
            <a:ext cx="91440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188913"/>
            <a:ext cx="9144000" cy="64801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188913"/>
            <a:ext cx="91440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188913"/>
            <a:ext cx="9144000" cy="11430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0222921-764F-4227-A31A-42916DA09BF0}" type="slidenum">
              <a:rPr lang="de-DE" altLang="de-DE"/>
              <a:pPr>
                <a:defRPr/>
              </a:pPr>
              <a:t>‹Nr.›</a:t>
            </a:fld>
            <a:endParaRPr lang="de-DE" alt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66CC15FF-FA3C-443B-9C5D-16B8DA622230}" type="slidenum">
              <a:rPr lang="de-DE" altLang="de-DE"/>
              <a:pPr>
                <a:defRPr/>
              </a:pPr>
              <a:t>‹Nr.›</a:t>
            </a:fld>
            <a:endParaRPr lang="de-DE" alt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0083CC8-3ABA-4089-BD5D-594ECCE6F057}" type="slidenum">
              <a:rPr lang="de-DE" altLang="de-DE"/>
              <a:pPr>
                <a:defRPr/>
              </a:pPr>
              <a:t>‹Nr.›</a:t>
            </a:fld>
            <a:endParaRPr lang="de-DE" alt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6794446C-1343-4C24-A392-2BC1D603A1DE}" type="slidenum">
              <a:rPr lang="de-DE" altLang="de-DE"/>
              <a:pPr>
                <a:defRPr/>
              </a:pPr>
              <a:t>‹Nr.›</a:t>
            </a:fld>
            <a:endParaRPr lang="de-DE" altLang="de-D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26DCA7AC-2865-48BF-A063-C947FE39DA5B}" type="slidenum">
              <a:rPr lang="de-DE" altLang="de-DE"/>
              <a:pPr>
                <a:defRPr/>
              </a:pPr>
              <a:t>‹Nr.›</a:t>
            </a:fld>
            <a:endParaRPr lang="de-DE" altLang="de-D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266B8F25-4C16-459B-897C-34C346B63A70}" type="slidenum">
              <a:rPr lang="de-DE" altLang="de-DE"/>
              <a:pPr>
                <a:defRPr/>
              </a:pPr>
              <a:t>‹Nr.›</a:t>
            </a:fld>
            <a:endParaRPr lang="de-DE" alt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DC7AFC17-340B-4042-89C2-5C8D751C590A}" type="slidenum">
              <a:rPr lang="de-DE" altLang="de-DE"/>
              <a:pPr>
                <a:defRPr/>
              </a:pPr>
              <a:t>‹Nr.›</a:t>
            </a:fld>
            <a:endParaRPr lang="de-DE" alt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87FBE901-88BE-4439-97D1-FB43DD2B20BB}" type="slidenum">
              <a:rPr lang="de-DE" altLang="de-DE"/>
              <a:pPr>
                <a:defRPr/>
              </a:pPr>
              <a:t>‹Nr.›</a:t>
            </a:fld>
            <a:endParaRPr lang="de-DE" alt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D222499-A1AB-44F8-A285-CD835F496909}" type="slidenum">
              <a:rPr lang="de-DE" altLang="de-DE"/>
              <a:pPr>
                <a:defRPr/>
              </a:pPr>
              <a:t>‹Nr.›</a:t>
            </a:fld>
            <a:endParaRPr lang="de-DE" alt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034EE34-7DD9-4388-A017-C82BF9474E6E}" type="slidenum">
              <a:rPr lang="de-DE" altLang="de-DE"/>
              <a:pPr>
                <a:defRPr/>
              </a:pPr>
              <a:t>‹Nr.›</a:t>
            </a:fld>
            <a:endParaRPr lang="de-DE" alt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00850" y="115888"/>
            <a:ext cx="2112963" cy="60102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15888"/>
            <a:ext cx="6191250" cy="60102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1BF31891-4759-43F8-8662-54F5651F7543}" type="slidenum">
              <a:rPr lang="de-DE" altLang="de-DE"/>
              <a:pPr>
                <a:defRPr/>
              </a:pPr>
              <a:t>‹Nr.›</a:t>
            </a:fld>
            <a:endParaRPr lang="de-DE" alt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684213" y="115888"/>
            <a:ext cx="8229600" cy="11430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457200" y="1600200"/>
            <a:ext cx="8229600" cy="4525963"/>
          </a:xfrm>
        </p:spPr>
        <p:txBody>
          <a:bodyPr/>
          <a:lstStyle/>
          <a:p>
            <a:pPr lvl="0"/>
            <a:endParaRPr lang="de-DE"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62079AD-4E9A-461F-B89A-4E2A12D6B8DA}" type="slidenum">
              <a:rPr lang="de-DE" altLang="de-DE"/>
              <a:pPr>
                <a:defRPr/>
              </a:pPr>
              <a:t>‹Nr.›</a:t>
            </a:fld>
            <a:endParaRPr lang="de-DE" alt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8E1DC542-86ED-438E-B220-83E406D8B7CD}" type="datetimeFigureOut">
              <a:rPr lang="en-US"/>
              <a:pPr>
                <a:defRPr/>
              </a:pPr>
              <a:t>2/15/2017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FA3B1C6-F66E-4F62-9DA0-0FF38484485C}"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F5B74085-BA6A-4532-B0DC-DBEF514C6E4B}" type="datetimeFigureOut">
              <a:rPr lang="en-US"/>
              <a:pPr>
                <a:defRPr/>
              </a:pPr>
              <a:t>2/15/2017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CADFE63-F843-44AE-8564-2559E3739374}"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Datumsplatzhalter 27"/>
          <p:cNvSpPr>
            <a:spLocks noGrp="1"/>
          </p:cNvSpPr>
          <p:nvPr>
            <p:ph type="dt" sz="half" idx="10"/>
          </p:nvPr>
        </p:nvSpPr>
        <p:spPr/>
        <p:txBody>
          <a:bodyPr/>
          <a:lstStyle>
            <a:lvl1pPr>
              <a:defRPr/>
            </a:lvl1pPr>
          </a:lstStyle>
          <a:p>
            <a:pPr>
              <a:defRPr/>
            </a:pPr>
            <a:fld id="{942C114D-C2CA-4F9E-967A-27C1FBAEF56A}" type="datetimeFigureOut">
              <a:rPr lang="en-US"/>
              <a:pPr>
                <a:defRPr/>
              </a:pPr>
              <a:t>2/15/2017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D3F9693-5666-4251-B886-392E5B33E87F}"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F604F104-FB9D-4CA3-87FC-D6DA5792A1B7}" type="datetimeFigureOut">
              <a:rPr lang="en-US"/>
              <a:pPr>
                <a:defRPr/>
              </a:pPr>
              <a:t>2/15/2017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E3C1E33-D49F-4053-A352-B3EE7461083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AB4D0F4-D37C-45C8-B5F4-D6C4237A73F3}" type="datetimeFigureOut">
              <a:rPr lang="en-US"/>
              <a:pPr>
                <a:defRPr/>
              </a:pPr>
              <a:t>2/15/2017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9671BE6B-59A8-419B-A3CB-FA9802251602}"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F6E405E-AE1E-4F20-9578-99B392820B55}" type="datetimeFigureOut">
              <a:rPr lang="en-US"/>
              <a:pPr>
                <a:defRPr/>
              </a:pPr>
              <a:t>2/15/2017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466D382C-B243-4082-B82C-B483D783D363}"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F81730A0-932A-478B-BFA0-A7BCC77BF1C4}" type="datetimeFigureOut">
              <a:rPr lang="en-US"/>
              <a:pPr>
                <a:defRPr/>
              </a:pPr>
              <a:t>2/15/2017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4362929E-F34C-4311-A090-36ADC6ACAED7}"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27"/>
          <p:cNvSpPr>
            <a:spLocks noGrp="1"/>
          </p:cNvSpPr>
          <p:nvPr>
            <p:ph type="dt" sz="half" idx="10"/>
          </p:nvPr>
        </p:nvSpPr>
        <p:spPr/>
        <p:txBody>
          <a:bodyPr/>
          <a:lstStyle>
            <a:lvl1pPr>
              <a:defRPr/>
            </a:lvl1pPr>
          </a:lstStyle>
          <a:p>
            <a:pPr>
              <a:defRPr/>
            </a:pPr>
            <a:fld id="{5E5AAE8D-E1EF-4338-9CEF-FC9569FCCC65}" type="datetimeFigureOut">
              <a:rPr lang="en-US"/>
              <a:pPr>
                <a:defRPr/>
              </a:pPr>
              <a:t>2/15/2017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03272AC-D79E-419A-A5B0-BF9189F6BBBB}"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27"/>
          <p:cNvSpPr>
            <a:spLocks noGrp="1"/>
          </p:cNvSpPr>
          <p:nvPr>
            <p:ph type="dt" sz="half" idx="10"/>
          </p:nvPr>
        </p:nvSpPr>
        <p:spPr/>
        <p:txBody>
          <a:bodyPr/>
          <a:lstStyle>
            <a:lvl1pPr>
              <a:defRPr/>
            </a:lvl1pPr>
          </a:lstStyle>
          <a:p>
            <a:pPr>
              <a:defRPr/>
            </a:pPr>
            <a:fld id="{2FE36F46-64A4-490D-A0ED-962DBB82E9DF}" type="datetimeFigureOut">
              <a:rPr lang="en-US"/>
              <a:pPr>
                <a:defRPr/>
              </a:pPr>
              <a:t>2/15/2017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6E47364-0621-45F0-9C30-EA17B7E19BA8}"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979504E-9EB5-4195-8908-14868B4930EE}" type="datetimeFigureOut">
              <a:rPr lang="en-US"/>
              <a:pPr>
                <a:defRPr/>
              </a:pPr>
              <a:t>2/15/2017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A2A3646-618B-43A1-9300-ED29D3506B60}"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E184154-0C62-4A42-B749-080F0542C413}" type="datetimeFigureOut">
              <a:rPr lang="en-US"/>
              <a:pPr>
                <a:defRPr/>
              </a:pPr>
              <a:t>2/15/2017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E7E5ABF-A79C-45A7-A621-D9BA886D26A1}"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925D0F91-A24C-4EC9-8B1D-C7B91AD8A781}"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3A71666-91B6-465A-BDEC-F3B644E8BA16}" type="slidenum">
              <a:rPr lang="de-DE" altLang="de-DE"/>
              <a:pPr>
                <a:defRPr/>
              </a:pPr>
              <a:t>‹Nr.›</a:t>
            </a:fld>
            <a:endParaRPr lang="de-DE"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61135C6-6451-42A1-BE1C-0039622D01EC}"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574EEF-82B4-49F3-81A7-BF7730F81827}" type="slidenum">
              <a:rPr lang="de-DE" altLang="de-DE"/>
              <a:pPr>
                <a:defRPr/>
              </a:pPr>
              <a:t>‹Nr.›</a:t>
            </a:fld>
            <a:endParaRPr lang="de-DE"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Fußzeilenplatzhalter 4"/>
          <p:cNvSpPr>
            <a:spLocks noGrp="1"/>
          </p:cNvSpPr>
          <p:nvPr>
            <p:ph type="ftr" sz="quarter" idx="10"/>
          </p:nvPr>
        </p:nvSpPr>
        <p:spPr/>
        <p:txBody>
          <a:bodyPr/>
          <a:lstStyle>
            <a:lvl1pPr>
              <a:defRPr/>
            </a:lvl1pPr>
          </a:lstStyle>
          <a:p>
            <a:pPr>
              <a:defRPr/>
            </a:pPr>
            <a:fld id="{D811FAF3-B976-4E73-A8FE-BA76D1C53CB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5A8E0F3C-69DC-41F3-A9E6-C99411F0C7EA}" type="slidenum">
              <a:rPr lang="de-DE" altLang="de-DE"/>
              <a:pPr>
                <a:defRPr/>
              </a:pPr>
              <a:t>‹Nr.›</a:t>
            </a:fld>
            <a:endParaRPr lang="de-DE"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9A260737-3B18-466F-A48F-E82D4298A042}"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CC4C6B3-BEB5-4DA0-B913-10B9D5E5F835}" type="slidenum">
              <a:rPr lang="de-DE" altLang="de-DE"/>
              <a:pPr>
                <a:defRPr/>
              </a:pPr>
              <a:t>‹Nr.›</a:t>
            </a:fld>
            <a:endParaRPr lang="de-DE"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7F07A6CC-5C2E-463D-812D-054022CA98AE}"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076AC517-FFAA-4775-9F84-D44755FB8373}" type="slidenum">
              <a:rPr lang="de-DE" altLang="de-DE"/>
              <a:pPr>
                <a:defRPr/>
              </a:pPr>
              <a:t>‹Nr.›</a:t>
            </a:fld>
            <a:endParaRPr lang="de-DE"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454691D2-628E-4722-927D-7589EEC73533}"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BDDA0D5E-7879-4616-8BBE-AC7627434E09}" type="slidenum">
              <a:rPr lang="de-DE" altLang="de-DE"/>
              <a:pPr>
                <a:defRPr/>
              </a:pPr>
              <a:t>‹Nr.›</a:t>
            </a:fld>
            <a:endParaRPr lang="de-DE"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0C5D4874-67CD-452C-AC15-6F8DD52F1A2D}"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36016B2-1543-4567-A34E-1B66DDE15D36}"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a:lvl1pPr>
          </a:lstStyle>
          <a:p>
            <a:pPr>
              <a:defRPr/>
            </a:pPr>
            <a:fld id="{FD64F5D3-A7AB-4735-9611-6F47687E7012}"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CC304910-B49D-43FD-9632-67074650F307}"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Fußzeilenplatzhalter 4"/>
          <p:cNvSpPr>
            <a:spLocks noGrp="1"/>
          </p:cNvSpPr>
          <p:nvPr>
            <p:ph type="ftr" sz="quarter" idx="10"/>
          </p:nvPr>
        </p:nvSpPr>
        <p:spPr/>
        <p:txBody>
          <a:bodyPr/>
          <a:lstStyle>
            <a:lvl1pPr>
              <a:defRPr/>
            </a:lvl1pPr>
          </a:lstStyle>
          <a:p>
            <a:pPr>
              <a:defRPr/>
            </a:pPr>
            <a:fld id="{AFD6F202-8DD3-4210-80E1-C9C2A99D8B5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039D0B8-B838-4DD0-8743-5B9CCC333D4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35F028B-E438-4CD6-9589-DB8F60013C7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B55617A-EC35-4352-A7A9-87590507EE93}"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5131C6B9-C8AB-4C6B-A0B3-21302D5732A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AB0F93A-5D0D-422A-9B3A-BC4243B087AB}" type="slidenum">
              <a:rPr lang="de-DE" altLang="de-DE"/>
              <a:pPr>
                <a:defRPr/>
              </a:pPr>
              <a:t>‹Nr.›</a:t>
            </a:fld>
            <a:endParaRPr lang="de-DE"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3077"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71396"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pitchFamily="34" charset="0"/>
            </a:endParaRPr>
          </a:p>
        </p:txBody>
      </p:sp>
      <p:sp>
        <p:nvSpPr>
          <p:cNvPr id="5125"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68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cs typeface="+mn-cs"/>
              </a:defRPr>
            </a:lvl1pPr>
          </a:lstStyle>
          <a:p>
            <a:pPr>
              <a:defRPr/>
            </a:pPr>
            <a:endParaRPr lang="de-DE"/>
          </a:p>
        </p:txBody>
      </p:sp>
      <p:sp>
        <p:nvSpPr>
          <p:cNvPr id="68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mn-cs"/>
              </a:defRPr>
            </a:lvl1pPr>
          </a:lstStyle>
          <a:p>
            <a:pPr>
              <a:defRPr/>
            </a:pPr>
            <a:endParaRPr lang="de-DE"/>
          </a:p>
        </p:txBody>
      </p:sp>
      <p:sp>
        <p:nvSpPr>
          <p:cNvPr id="68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smtClean="0"/>
            </a:lvl1pPr>
          </a:lstStyle>
          <a:p>
            <a:pPr>
              <a:defRPr/>
            </a:pPr>
            <a:fld id="{1B5B7A9B-CD02-4D6A-B509-6099B777492F}" type="slidenum">
              <a:rPr lang="de-DE" altLang="de-DE"/>
              <a:pPr>
                <a:defRPr/>
              </a:pPr>
              <a:t>‹Nr.›</a:t>
            </a:fld>
            <a:endParaRPr lang="de-DE" altLang="de-DE"/>
          </a:p>
        </p:txBody>
      </p:sp>
      <p:pic>
        <p:nvPicPr>
          <p:cNvPr id="6150" name="Picture 7"/>
          <p:cNvPicPr>
            <a:picLocks noChangeAspect="1" noChangeArrowheads="1"/>
          </p:cNvPicPr>
          <p:nvPr/>
        </p:nvPicPr>
        <p:blipFill>
          <a:blip r:embed="rId14"/>
          <a:srcRect/>
          <a:stretch>
            <a:fillRect/>
          </a:stretch>
        </p:blipFill>
        <p:spPr bwMode="auto">
          <a:xfrm>
            <a:off x="0" y="0"/>
            <a:ext cx="9144000" cy="1484313"/>
          </a:xfrm>
          <a:prstGeom prst="rect">
            <a:avLst/>
          </a:prstGeom>
          <a:noFill/>
          <a:ln w="9525">
            <a:noFill/>
            <a:miter lim="800000"/>
            <a:headEnd/>
            <a:tailEnd/>
          </a:ln>
        </p:spPr>
      </p:pic>
      <p:sp>
        <p:nvSpPr>
          <p:cNvPr id="6151" name="Rectangle 2"/>
          <p:cNvSpPr>
            <a:spLocks noGrp="1" noChangeArrowheads="1"/>
          </p:cNvSpPr>
          <p:nvPr>
            <p:ph type="title"/>
          </p:nvPr>
        </p:nvSpPr>
        <p:spPr bwMode="auto">
          <a:xfrm>
            <a:off x="684213" y="11588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defRPr>
      </a:lvl2pPr>
      <a:lvl3pPr algn="ctr" rtl="0" eaLnBrk="0" fontAlgn="base" hangingPunct="0">
        <a:spcBef>
          <a:spcPct val="0"/>
        </a:spcBef>
        <a:spcAft>
          <a:spcPct val="0"/>
        </a:spcAft>
        <a:defRPr sz="3600">
          <a:solidFill>
            <a:schemeClr val="bg1"/>
          </a:solidFill>
          <a:latin typeface="Verdana" pitchFamily="34" charset="0"/>
        </a:defRPr>
      </a:lvl3pPr>
      <a:lvl4pPr algn="ctr" rtl="0" eaLnBrk="0" fontAlgn="base" hangingPunct="0">
        <a:spcBef>
          <a:spcPct val="0"/>
        </a:spcBef>
        <a:spcAft>
          <a:spcPct val="0"/>
        </a:spcAft>
        <a:defRPr sz="3600">
          <a:solidFill>
            <a:schemeClr val="bg1"/>
          </a:solidFill>
          <a:latin typeface="Verdana" pitchFamily="34" charset="0"/>
        </a:defRPr>
      </a:lvl4pPr>
      <a:lvl5pPr algn="ctr" rtl="0" eaLnBrk="0" fontAlgn="base" hangingPunct="0">
        <a:spcBef>
          <a:spcPct val="0"/>
        </a:spcBef>
        <a:spcAft>
          <a:spcPct val="0"/>
        </a:spcAft>
        <a:defRPr sz="3600">
          <a:solidFill>
            <a:schemeClr val="bg1"/>
          </a:solidFill>
          <a:latin typeface="Verdana" pitchFamily="34" charset="0"/>
        </a:defRPr>
      </a:lvl5pPr>
      <a:lvl6pPr marL="457200" algn="ctr" rtl="0" fontAlgn="base">
        <a:spcBef>
          <a:spcPct val="0"/>
        </a:spcBef>
        <a:spcAft>
          <a:spcPct val="0"/>
        </a:spcAft>
        <a:defRPr sz="3600">
          <a:solidFill>
            <a:schemeClr val="bg1"/>
          </a:solidFill>
          <a:latin typeface="Verdana" pitchFamily="34" charset="0"/>
        </a:defRPr>
      </a:lvl6pPr>
      <a:lvl7pPr marL="914400" algn="ctr" rtl="0" fontAlgn="base">
        <a:spcBef>
          <a:spcPct val="0"/>
        </a:spcBef>
        <a:spcAft>
          <a:spcPct val="0"/>
        </a:spcAft>
        <a:defRPr sz="3600">
          <a:solidFill>
            <a:schemeClr val="bg1"/>
          </a:solidFill>
          <a:latin typeface="Verdana" pitchFamily="34" charset="0"/>
        </a:defRPr>
      </a:lvl7pPr>
      <a:lvl8pPr marL="1371600" algn="ctr" rtl="0" fontAlgn="base">
        <a:spcBef>
          <a:spcPct val="0"/>
        </a:spcBef>
        <a:spcAft>
          <a:spcPct val="0"/>
        </a:spcAft>
        <a:defRPr sz="3600">
          <a:solidFill>
            <a:schemeClr val="bg1"/>
          </a:solidFill>
          <a:latin typeface="Verdana" pitchFamily="34" charset="0"/>
        </a:defRPr>
      </a:lvl8pPr>
      <a:lvl9pPr marL="1828800" algn="ctr" rtl="0" fontAlgn="base">
        <a:spcBef>
          <a:spcPct val="0"/>
        </a:spcBef>
        <a:spcAft>
          <a:spcPct val="0"/>
        </a:spcAft>
        <a:defRPr sz="3600">
          <a:solidFill>
            <a:schemeClr val="bg1"/>
          </a:solidFill>
          <a:latin typeface="Verdana" pitchFamily="34" charset="0"/>
        </a:defRPr>
      </a:lvl9pPr>
    </p:titleStyle>
    <p:bodyStyle>
      <a:lvl1pPr marL="342900" indent="-342900" algn="l" rtl="0" eaLnBrk="0" fontAlgn="base" hangingPunct="0">
        <a:spcBef>
          <a:spcPct val="20000"/>
        </a:spcBef>
        <a:spcAft>
          <a:spcPct val="0"/>
        </a:spcAft>
        <a:buClr>
          <a:srgbClr val="336699"/>
        </a:buClr>
        <a:buFont typeface="Wingdings" pitchFamily="2" charset="2"/>
        <a:buChar char="Ø"/>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de-DE" altLang="de-DE" sz="3600" b="0" smtClean="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de-DE" altLang="de-DE" sz="3600" b="0" smtClean="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de-DE" altLang="de-DE" sz="3600" b="0" smtClean="0">
              <a:solidFill>
                <a:schemeClr val="bg1"/>
              </a:solidFill>
              <a:latin typeface="Verdana" pitchFamily="34" charset="0"/>
            </a:endParaRPr>
          </a:p>
        </p:txBody>
      </p:sp>
      <p:sp>
        <p:nvSpPr>
          <p:cNvPr id="819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lgn="ctr" eaLnBrk="1" hangingPunct="1">
              <a:defRPr/>
            </a:pPr>
            <a:endParaRPr lang="de-DE" altLang="de-DE" sz="3600" b="0" smtClean="0">
              <a:solidFill>
                <a:schemeClr val="bg1"/>
              </a:solidFill>
              <a:latin typeface="Verdana" pitchFamily="34" charset="0"/>
            </a:endParaRPr>
          </a:p>
        </p:txBody>
      </p:sp>
      <p:sp>
        <p:nvSpPr>
          <p:cNvPr id="8197"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9227"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5F1F043B-DA1D-4B9D-A4F6-1B4619E1F65C}" type="datetimeFigureOut">
              <a:rPr lang="en-US"/>
              <a:pPr>
                <a:defRPr/>
              </a:pPr>
              <a:t>2/15/2017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itchFamily="34" charset="0"/>
              </a:defRPr>
            </a:lvl1pPr>
          </a:lstStyle>
          <a:p>
            <a:pPr>
              <a:defRPr/>
            </a:pPr>
            <a:fld id="{957863D8-F88E-402E-84DC-1AA59C9F160E}"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buChar char="•"/>
        <a:defRPr sz="3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sz="2000">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latin typeface="Verdana" pitchFamily="34" charset="0"/>
            </a:endParaRPr>
          </a:p>
        </p:txBody>
      </p:sp>
      <p:sp>
        <p:nvSpPr>
          <p:cNvPr id="10244"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45"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itchFamily="34" charset="0"/>
              </a:defRPr>
            </a:lvl1pPr>
          </a:lstStyle>
          <a:p>
            <a:pPr>
              <a:defRPr/>
            </a:pPr>
            <a:fld id="{15F936DC-F1C3-4D51-95EA-BC73780F571C}"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itchFamily="34" charset="0"/>
              </a:defRPr>
            </a:lvl1pPr>
          </a:lstStyle>
          <a:p>
            <a:pPr>
              <a:defRPr/>
            </a:pPr>
            <a:fld id="{9C768ACD-2E04-4760-8280-8A5192834644}"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cs-CZ"/>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cs-CZ"/>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cs-CZ"/>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3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sz="2800">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4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1"/>
          </a:solidFill>
          <a:latin typeface="+mn-lt"/>
        </a:defRPr>
      </a:lvl4pPr>
      <a:lvl5pPr marL="1371600" indent="-228600" algn="l" rtl="0" eaLnBrk="0" fontAlgn="base" hangingPunct="0">
        <a:spcBef>
          <a:spcPct val="20000"/>
        </a:spcBef>
        <a:spcAft>
          <a:spcPct val="0"/>
        </a:spcAft>
        <a:buClr>
          <a:srgbClr val="8FB08C"/>
        </a:buClr>
        <a:buChar char="•"/>
        <a:defRPr sz="2000">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9.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9.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9.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9.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89.xml"/><Relationship Id="rId5" Type="http://schemas.openxmlformats.org/officeDocument/2006/relationships/image" Target="../media/image12.jpeg"/><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8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8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9.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8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0" y="2781300"/>
            <a:ext cx="9144000" cy="1143000"/>
          </a:xfrm>
        </p:spPr>
        <p:txBody>
          <a:bodyPr anchor="ctr"/>
          <a:lstStyle/>
          <a:p>
            <a:pPr eaLnBrk="1" hangingPunct="1">
              <a:lnSpc>
                <a:spcPct val="150000"/>
              </a:lnSpc>
            </a:pPr>
            <a:r>
              <a:rPr lang="cs-CZ" altLang="de-DE" sz="1800" b="1" dirty="0" smtClean="0">
                <a:solidFill>
                  <a:schemeClr val="tx2"/>
                </a:solidFill>
              </a:rPr>
              <a:t>TERAPEUTICKÁ LEKCE </a:t>
            </a:r>
            <a:r>
              <a:rPr lang="de-DE" altLang="de-DE" sz="1800" b="1" dirty="0" smtClean="0">
                <a:solidFill>
                  <a:schemeClr val="tx2"/>
                </a:solidFill>
              </a:rPr>
              <a:t>8:</a:t>
            </a:r>
            <a:br>
              <a:rPr lang="de-DE" altLang="de-DE" sz="1800" b="1" dirty="0" smtClean="0">
                <a:solidFill>
                  <a:schemeClr val="tx2"/>
                </a:solidFill>
              </a:rPr>
            </a:br>
            <a:r>
              <a:rPr lang="cs-CZ" altLang="de-DE" sz="1800" b="1" dirty="0" smtClean="0">
                <a:solidFill>
                  <a:schemeClr val="tx2"/>
                </a:solidFill>
              </a:rPr>
              <a:t>PAMĚŤ A PŘÍLIŠNÁ JISTOTA</a:t>
            </a:r>
            <a:endParaRPr lang="en-US" altLang="de-DE" sz="1800" b="1" dirty="0" smtClean="0">
              <a:solidFill>
                <a:schemeClr val="tx2"/>
              </a:solidFill>
            </a:endParaRPr>
          </a:p>
        </p:txBody>
      </p:sp>
      <p:sp>
        <p:nvSpPr>
          <p:cNvPr id="11267" name="Text Box 12"/>
          <p:cNvSpPr txBox="1">
            <a:spLocks noChangeArrowheads="1"/>
          </p:cNvSpPr>
          <p:nvPr/>
        </p:nvSpPr>
        <p:spPr bwMode="auto">
          <a:xfrm>
            <a:off x="0" y="1362075"/>
            <a:ext cx="9144000" cy="646113"/>
          </a:xfrm>
          <a:prstGeom prst="rect">
            <a:avLst/>
          </a:prstGeom>
          <a:noFill/>
          <a:ln w="9525">
            <a:noFill/>
            <a:miter lim="800000"/>
            <a:headEnd/>
            <a:tailEnd/>
          </a:ln>
        </p:spPr>
        <p:txBody>
          <a:bodyPr>
            <a:spAutoFit/>
          </a:bodyPr>
          <a:lstStyle/>
          <a:p>
            <a:pPr algn="ctr" eaLnBrk="1" hangingPunct="1">
              <a:spcBef>
                <a:spcPct val="50000"/>
              </a:spcBef>
            </a:pPr>
            <a:r>
              <a:rPr lang="cs-CZ" altLang="de-DE" sz="3600" b="0" dirty="0">
                <a:solidFill>
                  <a:schemeClr val="accent1"/>
                </a:solidFill>
                <a:latin typeface="Verdana" pitchFamily="34" charset="0"/>
              </a:rPr>
              <a:t>Metakognitivní terapie</a:t>
            </a:r>
            <a:endParaRPr lang="en-US" altLang="de-DE" sz="36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12291" name="Rectangle 9"/>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Paměť</a:t>
            </a:r>
            <a:endParaRPr lang="de-DE" altLang="de-DE" sz="2000" b="0" dirty="0">
              <a:solidFill>
                <a:srgbClr val="D16349"/>
              </a:solidFill>
              <a:latin typeface="Verdana" pitchFamily="34" charset="0"/>
            </a:endParaRPr>
          </a:p>
        </p:txBody>
      </p:sp>
      <p:sp>
        <p:nvSpPr>
          <p:cNvPr id="1229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8.2</a:t>
            </a:r>
          </a:p>
        </p:txBody>
      </p:sp>
      <p:sp>
        <p:nvSpPr>
          <p:cNvPr id="12293" name="Text Box 3"/>
          <p:cNvSpPr txBox="1">
            <a:spLocks noChangeArrowheads="1"/>
          </p:cNvSpPr>
          <p:nvPr/>
        </p:nvSpPr>
        <p:spPr bwMode="auto">
          <a:xfrm>
            <a:off x="787400" y="1676400"/>
            <a:ext cx="7888288" cy="3970338"/>
          </a:xfrm>
          <a:prstGeom prst="rect">
            <a:avLst/>
          </a:prstGeom>
          <a:noFill/>
          <a:ln w="9525">
            <a:noFill/>
            <a:miter lim="800000"/>
            <a:headEnd/>
            <a:tailEnd/>
          </a:ln>
        </p:spPr>
        <p:txBody>
          <a:bodyPr>
            <a:spAutoFit/>
          </a:bodyPr>
          <a:lstStyle/>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Naše kapacita pro zapamatování je omezená</a:t>
            </a:r>
            <a:r>
              <a:rPr lang="en-US" altLang="de-DE" b="0" dirty="0">
                <a:latin typeface="Verdana" pitchFamily="34" charset="0"/>
              </a:rPr>
              <a:t>.</a:t>
            </a:r>
          </a:p>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Například</a:t>
            </a:r>
            <a:r>
              <a:rPr lang="en-US" altLang="de-DE" b="0" dirty="0">
                <a:latin typeface="Verdana" pitchFamily="34" charset="0"/>
              </a:rPr>
              <a:t>: </a:t>
            </a:r>
            <a:r>
              <a:rPr lang="cs-CZ" altLang="de-DE" b="0" dirty="0">
                <a:latin typeface="Verdana" pitchFamily="34" charset="0"/>
              </a:rPr>
              <a:t>Přibližně </a:t>
            </a:r>
            <a:r>
              <a:rPr lang="en-US" altLang="de-DE" b="0" dirty="0">
                <a:latin typeface="Verdana" pitchFamily="34" charset="0"/>
              </a:rPr>
              <a:t>40% </a:t>
            </a:r>
            <a:r>
              <a:rPr lang="cs-CZ" altLang="de-DE" b="0" dirty="0">
                <a:latin typeface="Verdana" pitchFamily="34" charset="0"/>
              </a:rPr>
              <a:t>podrobností příběhu, který jsme slyšeli před půl hodinou, si už nedokážeme aktivně vybavit</a:t>
            </a:r>
            <a:r>
              <a:rPr lang="en-US" altLang="de-DE" b="0" dirty="0">
                <a:latin typeface="Verdana" pitchFamily="34" charset="0"/>
              </a:rPr>
              <a:t>.</a:t>
            </a:r>
          </a:p>
          <a:p>
            <a:pPr marL="361950" indent="-361950" eaLnBrk="1" hangingPunct="1">
              <a:spcBef>
                <a:spcPct val="50000"/>
              </a:spcBef>
              <a:buClr>
                <a:srgbClr val="8CADAE"/>
              </a:buClr>
              <a:buSzPct val="85000"/>
              <a:buFont typeface="Courier New" pitchFamily="49" charset="0"/>
              <a:buChar char="o"/>
            </a:pPr>
            <a:endParaRPr lang="de-DE" altLang="de-DE" b="0"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dirty="0">
                <a:latin typeface="Verdana" pitchFamily="34" charset="0"/>
              </a:rPr>
              <a:t>Výhoda</a:t>
            </a:r>
            <a:r>
              <a:rPr lang="en-US" altLang="de-DE" dirty="0">
                <a:latin typeface="Verdana" pitchFamily="34" charset="0"/>
              </a:rPr>
              <a:t>:</a:t>
            </a:r>
            <a:r>
              <a:rPr lang="en-US" altLang="de-DE" b="0" dirty="0">
                <a:latin typeface="Verdana" pitchFamily="34" charset="0"/>
              </a:rPr>
              <a:t> </a:t>
            </a:r>
            <a:r>
              <a:rPr lang="cs-CZ" altLang="de-DE" dirty="0">
                <a:latin typeface="Verdana" pitchFamily="34" charset="0"/>
              </a:rPr>
              <a:t>???</a:t>
            </a:r>
            <a:r>
              <a:rPr lang="cs-CZ" altLang="de-DE" b="0" dirty="0">
                <a:solidFill>
                  <a:schemeClr val="bg1"/>
                </a:solidFill>
                <a:latin typeface="Verdana" pitchFamily="34" charset="0"/>
              </a:rPr>
              <a:t>Náš mozek není zahlcen zbytečnými informacemi, </a:t>
            </a:r>
            <a:r>
              <a:rPr lang="cs-CZ" altLang="de-DE" i="1" dirty="0">
                <a:solidFill>
                  <a:schemeClr val="bg1"/>
                </a:solidFill>
                <a:latin typeface="Verdana" pitchFamily="34" charset="0"/>
              </a:rPr>
              <a:t>ale</a:t>
            </a:r>
            <a:r>
              <a:rPr lang="en-US" altLang="de-DE" dirty="0">
                <a:solidFill>
                  <a:schemeClr val="bg1"/>
                </a:solidFill>
                <a:latin typeface="Verdana" pitchFamily="34" charset="0"/>
              </a:rPr>
              <a:t>...</a:t>
            </a:r>
          </a:p>
          <a:p>
            <a:pPr marL="361950" indent="-361950" eaLnBrk="1" hangingPunct="1">
              <a:spcBef>
                <a:spcPct val="50000"/>
              </a:spcBef>
              <a:buClr>
                <a:srgbClr val="8CADAE"/>
              </a:buClr>
              <a:buSzPct val="85000"/>
              <a:buFont typeface="Courier New" pitchFamily="49" charset="0"/>
              <a:buChar char="o"/>
            </a:pPr>
            <a:endParaRPr lang="en-US" altLang="de-DE" i="1"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dirty="0">
                <a:latin typeface="Verdana" pitchFamily="34" charset="0"/>
              </a:rPr>
              <a:t>Nevýhoda</a:t>
            </a:r>
            <a:r>
              <a:rPr lang="en-US" altLang="de-DE" dirty="0">
                <a:latin typeface="Verdana" pitchFamily="34" charset="0"/>
              </a:rPr>
              <a:t>:</a:t>
            </a:r>
            <a:r>
              <a:rPr lang="en-US" altLang="de-DE" b="0" dirty="0">
                <a:latin typeface="Verdana" pitchFamily="34" charset="0"/>
              </a:rPr>
              <a:t> </a:t>
            </a:r>
            <a:r>
              <a:rPr lang="cs-CZ" altLang="de-DE" dirty="0">
                <a:latin typeface="Verdana" pitchFamily="34" charset="0"/>
              </a:rPr>
              <a:t>???</a:t>
            </a:r>
            <a:r>
              <a:rPr lang="en-US" altLang="de-DE" b="0" dirty="0">
                <a:solidFill>
                  <a:schemeClr val="bg1"/>
                </a:solidFill>
                <a:latin typeface="Verdana" pitchFamily="34" charset="0"/>
              </a:rPr>
              <a:t>...</a:t>
            </a:r>
            <a:r>
              <a:rPr lang="cs-CZ" altLang="de-DE" b="0" dirty="0">
                <a:solidFill>
                  <a:schemeClr val="bg1"/>
                </a:solidFill>
                <a:latin typeface="Verdana" pitchFamily="34" charset="0"/>
              </a:rPr>
              <a:t>můžeme zapomenout i mnoho důležitých věcí </a:t>
            </a:r>
            <a:r>
              <a:rPr lang="en-US" altLang="de-DE" b="0" dirty="0">
                <a:solidFill>
                  <a:schemeClr val="bg1"/>
                </a:solidFill>
                <a:latin typeface="Verdana" pitchFamily="34" charset="0"/>
              </a:rPr>
              <a:t>(</a:t>
            </a:r>
            <a:r>
              <a:rPr lang="cs-CZ" altLang="de-DE" b="0" dirty="0">
                <a:solidFill>
                  <a:schemeClr val="bg1"/>
                </a:solidFill>
                <a:latin typeface="Verdana" pitchFamily="34" charset="0"/>
              </a:rPr>
              <a:t>místo schůzky,</a:t>
            </a:r>
            <a:r>
              <a:rPr lang="en-US" altLang="de-DE" b="0" dirty="0">
                <a:solidFill>
                  <a:schemeClr val="bg1"/>
                </a:solidFill>
                <a:latin typeface="Verdana" pitchFamily="34" charset="0"/>
              </a:rPr>
              <a:t> </a:t>
            </a:r>
            <a:r>
              <a:rPr lang="cs-CZ" altLang="de-DE" b="0" dirty="0">
                <a:solidFill>
                  <a:schemeClr val="bg1"/>
                </a:solidFill>
                <a:latin typeface="Verdana" pitchFamily="34" charset="0"/>
              </a:rPr>
              <a:t>vzpomínky z dovolené,</a:t>
            </a:r>
            <a:r>
              <a:rPr lang="en-US" altLang="de-DE" b="0" dirty="0">
                <a:solidFill>
                  <a:schemeClr val="bg1"/>
                </a:solidFill>
                <a:latin typeface="Verdana" pitchFamily="34" charset="0"/>
              </a:rPr>
              <a:t> </a:t>
            </a:r>
            <a:r>
              <a:rPr lang="cs-CZ" altLang="de-DE" b="0" dirty="0">
                <a:solidFill>
                  <a:schemeClr val="bg1"/>
                </a:solidFill>
                <a:latin typeface="Verdana" pitchFamily="34" charset="0"/>
              </a:rPr>
              <a:t>znalosti získané ve škole</a:t>
            </a:r>
            <a:r>
              <a:rPr lang="en-US" altLang="de-DE" b="0" dirty="0">
                <a:solidFill>
                  <a:schemeClr val="bg1"/>
                </a:solidFill>
                <a:latin typeface="Verdana" pitchFamily="34" charset="0"/>
              </a:rPr>
              <a:t>...)</a:t>
            </a:r>
          </a:p>
          <a:p>
            <a:pPr marL="361950" indent="-361950" eaLnBrk="1" hangingPunct="1">
              <a:spcBef>
                <a:spcPct val="50000"/>
              </a:spcBef>
              <a:buClr>
                <a:srgbClr val="8CADAE"/>
              </a:buClr>
              <a:buFont typeface="Wingdings" pitchFamily="2" charset="2"/>
              <a:buChar char="Ø"/>
            </a:pPr>
            <a:endParaRPr lang="de-DE" altLang="de-DE" b="0" dirty="0">
              <a:latin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2</a:t>
            </a:r>
          </a:p>
        </p:txBody>
      </p:sp>
      <p:sp>
        <p:nvSpPr>
          <p:cNvPr id="13315" name="Text Box 3"/>
          <p:cNvSpPr txBox="1">
            <a:spLocks noChangeArrowheads="1"/>
          </p:cNvSpPr>
          <p:nvPr/>
        </p:nvSpPr>
        <p:spPr bwMode="auto">
          <a:xfrm>
            <a:off x="787400" y="1676400"/>
            <a:ext cx="7888288" cy="3970338"/>
          </a:xfrm>
          <a:prstGeom prst="rect">
            <a:avLst/>
          </a:prstGeom>
          <a:noFill/>
          <a:ln w="9525">
            <a:noFill/>
            <a:miter lim="800000"/>
            <a:headEnd/>
            <a:tailEnd/>
          </a:ln>
        </p:spPr>
        <p:txBody>
          <a:bodyPr>
            <a:spAutoFit/>
          </a:bodyPr>
          <a:lstStyle/>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Naše kapacita pro zapamatování je omezená</a:t>
            </a:r>
            <a:r>
              <a:rPr lang="en-US" altLang="de-DE" b="0" dirty="0">
                <a:latin typeface="Verdana" pitchFamily="34" charset="0"/>
              </a:rPr>
              <a:t>.</a:t>
            </a:r>
          </a:p>
          <a:p>
            <a:pPr marL="361950" indent="-361950" eaLnBrk="1" hangingPunct="1">
              <a:spcBef>
                <a:spcPct val="50000"/>
              </a:spcBef>
              <a:buClr>
                <a:srgbClr val="8CADAE"/>
              </a:buClr>
              <a:buSzPct val="85000"/>
              <a:buFont typeface="Courier New" pitchFamily="49" charset="0"/>
              <a:buChar char="o"/>
            </a:pPr>
            <a:r>
              <a:rPr lang="cs-CZ" altLang="de-DE" b="0" dirty="0">
                <a:latin typeface="Verdana" pitchFamily="34" charset="0"/>
              </a:rPr>
              <a:t>Například</a:t>
            </a:r>
            <a:r>
              <a:rPr lang="en-US" altLang="de-DE" b="0" dirty="0">
                <a:latin typeface="Verdana" pitchFamily="34" charset="0"/>
              </a:rPr>
              <a:t>: </a:t>
            </a:r>
            <a:r>
              <a:rPr lang="cs-CZ" altLang="de-DE" b="0" dirty="0">
                <a:latin typeface="Verdana" pitchFamily="34" charset="0"/>
              </a:rPr>
              <a:t>Přibližně </a:t>
            </a:r>
            <a:r>
              <a:rPr lang="en-US" altLang="de-DE" b="0" dirty="0">
                <a:latin typeface="Verdana" pitchFamily="34" charset="0"/>
              </a:rPr>
              <a:t>40% </a:t>
            </a:r>
            <a:r>
              <a:rPr lang="cs-CZ" altLang="de-DE" b="0" dirty="0">
                <a:latin typeface="Verdana" pitchFamily="34" charset="0"/>
              </a:rPr>
              <a:t>podrobností příběhu, který jsme slyšeli před půl hodinou, si už nedokážeme aktivně vybavit</a:t>
            </a:r>
            <a:r>
              <a:rPr lang="en-US" altLang="de-DE" b="0" dirty="0">
                <a:latin typeface="Verdana" pitchFamily="34" charset="0"/>
              </a:rPr>
              <a:t>.</a:t>
            </a:r>
          </a:p>
          <a:p>
            <a:pPr marL="361950" indent="-361950" eaLnBrk="1" hangingPunct="1">
              <a:spcBef>
                <a:spcPct val="50000"/>
              </a:spcBef>
              <a:buClr>
                <a:srgbClr val="8CADAE"/>
              </a:buClr>
              <a:buSzPct val="85000"/>
              <a:buFont typeface="Courier New" pitchFamily="49" charset="0"/>
              <a:buChar char="o"/>
            </a:pPr>
            <a:endParaRPr lang="de-DE" altLang="de-DE" b="0"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dirty="0">
                <a:latin typeface="Verdana" pitchFamily="34" charset="0"/>
              </a:rPr>
              <a:t>Výhoda</a:t>
            </a:r>
            <a:r>
              <a:rPr lang="en-US" altLang="de-DE" dirty="0">
                <a:latin typeface="Verdana" pitchFamily="34" charset="0"/>
              </a:rPr>
              <a:t>:</a:t>
            </a:r>
            <a:r>
              <a:rPr lang="en-US" altLang="de-DE" b="0" dirty="0">
                <a:latin typeface="Verdana" pitchFamily="34" charset="0"/>
              </a:rPr>
              <a:t> </a:t>
            </a:r>
            <a:r>
              <a:rPr lang="cs-CZ" altLang="de-DE" b="0" dirty="0">
                <a:latin typeface="Verdana" pitchFamily="34" charset="0"/>
              </a:rPr>
              <a:t>Náš mozek není zahlcen zbytečnými informacemi, </a:t>
            </a:r>
            <a:r>
              <a:rPr lang="cs-CZ" altLang="de-DE" i="1" dirty="0">
                <a:latin typeface="Verdana" pitchFamily="34" charset="0"/>
              </a:rPr>
              <a:t>ale</a:t>
            </a:r>
            <a:r>
              <a:rPr lang="en-US" altLang="de-DE" dirty="0">
                <a:latin typeface="Verdana" pitchFamily="34" charset="0"/>
              </a:rPr>
              <a:t>...</a:t>
            </a:r>
          </a:p>
          <a:p>
            <a:pPr marL="361950" indent="-361950" eaLnBrk="1" hangingPunct="1">
              <a:spcBef>
                <a:spcPct val="50000"/>
              </a:spcBef>
              <a:buClr>
                <a:srgbClr val="8CADAE"/>
              </a:buClr>
              <a:buSzPct val="85000"/>
              <a:buFont typeface="Courier New" pitchFamily="49" charset="0"/>
              <a:buChar char="o"/>
            </a:pPr>
            <a:endParaRPr lang="en-US" altLang="de-DE" i="1" dirty="0">
              <a:latin typeface="Verdana" pitchFamily="34" charset="0"/>
            </a:endParaRPr>
          </a:p>
          <a:p>
            <a:pPr marL="361950" indent="-361950" eaLnBrk="1" hangingPunct="1">
              <a:spcBef>
                <a:spcPct val="50000"/>
              </a:spcBef>
              <a:buClr>
                <a:srgbClr val="8CADAE"/>
              </a:buClr>
              <a:buSzPct val="85000"/>
              <a:buFont typeface="Courier New" pitchFamily="49" charset="0"/>
              <a:buChar char="o"/>
            </a:pPr>
            <a:r>
              <a:rPr lang="cs-CZ" altLang="de-DE" dirty="0">
                <a:latin typeface="Verdana" pitchFamily="34" charset="0"/>
              </a:rPr>
              <a:t>Nevýhoda</a:t>
            </a:r>
            <a:r>
              <a:rPr lang="en-US" altLang="de-DE" dirty="0">
                <a:latin typeface="Verdana" pitchFamily="34" charset="0"/>
              </a:rPr>
              <a:t>:</a:t>
            </a:r>
            <a:r>
              <a:rPr lang="en-US" altLang="de-DE" b="0" dirty="0">
                <a:latin typeface="Verdana" pitchFamily="34" charset="0"/>
              </a:rPr>
              <a:t> ...</a:t>
            </a:r>
            <a:r>
              <a:rPr lang="cs-CZ" altLang="de-DE" b="0" dirty="0">
                <a:latin typeface="Verdana" pitchFamily="34" charset="0"/>
              </a:rPr>
              <a:t>můžeme zapomenout i mnoho důležitých věcí </a:t>
            </a:r>
            <a:r>
              <a:rPr lang="en-US" altLang="de-DE" b="0" dirty="0">
                <a:latin typeface="Verdana" pitchFamily="34" charset="0"/>
              </a:rPr>
              <a:t>(</a:t>
            </a:r>
            <a:r>
              <a:rPr lang="cs-CZ" altLang="de-DE" b="0" dirty="0">
                <a:latin typeface="Verdana" pitchFamily="34" charset="0"/>
              </a:rPr>
              <a:t>místo schůzky,</a:t>
            </a:r>
            <a:r>
              <a:rPr lang="en-US" altLang="de-DE" b="0" dirty="0">
                <a:latin typeface="Verdana" pitchFamily="34" charset="0"/>
              </a:rPr>
              <a:t> </a:t>
            </a:r>
            <a:r>
              <a:rPr lang="cs-CZ" altLang="de-DE" b="0" dirty="0">
                <a:latin typeface="Verdana" pitchFamily="34" charset="0"/>
              </a:rPr>
              <a:t>vzpomínky z dovolené,</a:t>
            </a:r>
            <a:r>
              <a:rPr lang="en-US" altLang="de-DE" b="0" dirty="0">
                <a:latin typeface="Verdana" pitchFamily="34" charset="0"/>
              </a:rPr>
              <a:t> </a:t>
            </a:r>
            <a:r>
              <a:rPr lang="cs-CZ" altLang="de-DE" b="0" dirty="0">
                <a:latin typeface="Verdana" pitchFamily="34" charset="0"/>
              </a:rPr>
              <a:t>znalosti získané ve škole</a:t>
            </a:r>
            <a:r>
              <a:rPr lang="en-US" altLang="de-DE" b="0" dirty="0">
                <a:latin typeface="Verdana" pitchFamily="34" charset="0"/>
              </a:rPr>
              <a:t>...)</a:t>
            </a:r>
          </a:p>
          <a:p>
            <a:pPr marL="361950" indent="-361950" eaLnBrk="1" hangingPunct="1">
              <a:spcBef>
                <a:spcPct val="50000"/>
              </a:spcBef>
              <a:buClr>
                <a:srgbClr val="006699"/>
              </a:buClr>
              <a:buFont typeface="Wingdings" pitchFamily="2" charset="2"/>
              <a:buChar char="Ø"/>
            </a:pPr>
            <a:endParaRPr lang="de-DE" altLang="de-DE" b="0" dirty="0">
              <a:latin typeface="Verdana" pitchFamily="34" charset="0"/>
            </a:endParaRPr>
          </a:p>
        </p:txBody>
      </p:sp>
      <p:sp>
        <p:nvSpPr>
          <p:cNvPr id="1331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8.3</a:t>
            </a:r>
          </a:p>
        </p:txBody>
      </p:sp>
      <p:sp>
        <p:nvSpPr>
          <p:cNvPr id="1331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7" name="Rectangle 9"/>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Paměť</a:t>
            </a:r>
            <a:endParaRPr lang="de-DE" altLang="de-DE" sz="2000" b="0" dirty="0">
              <a:solidFill>
                <a:srgbClr val="D16349"/>
              </a:solidFill>
              <a:latin typeface="Verdan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feld 4"/>
          <p:cNvSpPr txBox="1">
            <a:spLocks noChangeArrowheads="1"/>
          </p:cNvSpPr>
          <p:nvPr/>
        </p:nvSpPr>
        <p:spPr bwMode="auto">
          <a:xfrm>
            <a:off x="4140200" y="2246313"/>
            <a:ext cx="863600" cy="400050"/>
          </a:xfrm>
          <a:prstGeom prst="rect">
            <a:avLst/>
          </a:prstGeom>
          <a:noFill/>
          <a:ln w="9525">
            <a:noFill/>
            <a:miter lim="800000"/>
            <a:headEnd/>
            <a:tailEnd/>
          </a:ln>
        </p:spPr>
        <p:txBody>
          <a:bodyPr anchor="ctr">
            <a:spAutoFit/>
          </a:bodyPr>
          <a:lstStyle/>
          <a:p>
            <a:pPr algn="ctr">
              <a:defRPr/>
            </a:pPr>
            <a:r>
              <a:rPr lang="de-DE" sz="2000" dirty="0">
                <a:latin typeface="+mj-lt"/>
              </a:rPr>
              <a:t>???</a:t>
            </a:r>
          </a:p>
        </p:txBody>
      </p:sp>
      <p:sp>
        <p:nvSpPr>
          <p:cNvPr id="6" name="Titel 1"/>
          <p:cNvSpPr>
            <a:spLocks noGrp="1"/>
          </p:cNvSpPr>
          <p:nvPr/>
        </p:nvSpPr>
        <p:spPr>
          <a:xfrm>
            <a:off x="0" y="1"/>
            <a:ext cx="9144000" cy="764704"/>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cs-CZ" sz="2000" b="0" dirty="0" smtClean="0">
                <a:solidFill>
                  <a:schemeClr val="accent1"/>
                </a:solidFill>
                <a:ea typeface="+mn-ea"/>
                <a:cs typeface="Times New Roman" pitchFamily="18" charset="0"/>
              </a:rPr>
              <a:t>Jsou lidé s psychózou celkově více zapomětliví</a:t>
            </a:r>
            <a:r>
              <a:rPr lang="en-US" sz="2000" b="0" dirty="0" smtClean="0">
                <a:solidFill>
                  <a:schemeClr val="accent1"/>
                </a:solidFill>
                <a:ea typeface="+mn-ea"/>
                <a:cs typeface="Times New Roman" pitchFamily="18" charset="0"/>
              </a:rPr>
              <a:t>?</a:t>
            </a:r>
            <a:endParaRPr lang="en-US" sz="2000" b="0" dirty="0">
              <a:solidFill>
                <a:schemeClr val="accent1"/>
              </a:solidFill>
              <a:ea typeface="+mn-ea"/>
              <a:cs typeface="Times New Roman" pitchFamily="18" charset="0"/>
            </a:endParaRPr>
          </a:p>
        </p:txBody>
      </p:sp>
      <p:sp>
        <p:nvSpPr>
          <p:cNvPr id="1434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4</a:t>
            </a:r>
            <a:endParaRPr lang="en-US" altLang="de-DE" sz="1200">
              <a:solidFill>
                <a:schemeClr val="tx2"/>
              </a:solidFill>
              <a:latin typeface="Verdana" pitchFamily="34" charset="0"/>
            </a:endParaRPr>
          </a:p>
        </p:txBody>
      </p:sp>
      <p:sp>
        <p:nvSpPr>
          <p:cNvPr id="14341"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feld 3"/>
          <p:cNvSpPr txBox="1">
            <a:spLocks noChangeArrowheads="1"/>
          </p:cNvSpPr>
          <p:nvPr/>
        </p:nvSpPr>
        <p:spPr bwMode="auto">
          <a:xfrm>
            <a:off x="1962150" y="981075"/>
            <a:ext cx="5219700" cy="584200"/>
          </a:xfrm>
          <a:prstGeom prst="rect">
            <a:avLst/>
          </a:prstGeom>
          <a:noFill/>
          <a:ln w="9525">
            <a:noFill/>
            <a:miter lim="800000"/>
            <a:headEnd/>
            <a:tailEnd/>
          </a:ln>
        </p:spPr>
        <p:txBody>
          <a:bodyPr anchor="ctr">
            <a:spAutoFit/>
          </a:bodyPr>
          <a:lstStyle/>
          <a:p>
            <a:pPr algn="ctr" eaLnBrk="1" hangingPunct="1"/>
            <a:r>
              <a:rPr lang="cs-CZ" altLang="de-DE" sz="3200" i="1" dirty="0">
                <a:latin typeface="Verdana" pitchFamily="34" charset="0"/>
              </a:rPr>
              <a:t>Ano a ne</a:t>
            </a:r>
            <a:r>
              <a:rPr lang="en-US" altLang="de-DE" sz="3200" i="1" dirty="0">
                <a:latin typeface="Verdana" pitchFamily="34" charset="0"/>
              </a:rPr>
              <a:t>!</a:t>
            </a:r>
          </a:p>
        </p:txBody>
      </p:sp>
      <p:sp>
        <p:nvSpPr>
          <p:cNvPr id="6" name="Untertitel 2"/>
          <p:cNvSpPr>
            <a:spLocks noGrp="1"/>
          </p:cNvSpPr>
          <p:nvPr/>
        </p:nvSpPr>
        <p:spPr>
          <a:xfrm>
            <a:off x="250825" y="1565275"/>
            <a:ext cx="8640763" cy="4776788"/>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000" algn="l">
              <a:spcBef>
                <a:spcPts val="1200"/>
              </a:spcBef>
              <a:defRPr/>
            </a:pPr>
            <a:r>
              <a:rPr lang="cs-CZ" sz="1900" b="0" dirty="0" smtClean="0">
                <a:solidFill>
                  <a:schemeClr val="tx1"/>
                </a:solidFill>
              </a:rPr>
              <a:t>Výzkumné studie ukázaly, že mnozí lidé s psychózou nezvládají testy na paměť a na pozornost stejně dobře jako lidé, kteří psychózou netrpí.</a:t>
            </a:r>
            <a:r>
              <a:rPr lang="en-US" sz="1900" b="0" dirty="0" smtClean="0">
                <a:solidFill>
                  <a:schemeClr val="tx1"/>
                </a:solidFill>
              </a:rPr>
              <a:t> </a:t>
            </a:r>
            <a:r>
              <a:rPr lang="cs-CZ" sz="1900" b="0" dirty="0" smtClean="0">
                <a:solidFill>
                  <a:schemeClr val="tx1"/>
                </a:solidFill>
              </a:rPr>
              <a:t>Je ovšem třeba vzít v úvahu následující</a:t>
            </a:r>
            <a:r>
              <a:rPr lang="en-US" sz="1900" b="0" dirty="0" smtClean="0">
                <a:solidFill>
                  <a:schemeClr val="tx1"/>
                </a:solidFill>
              </a:rPr>
              <a:t>:</a:t>
            </a:r>
          </a:p>
          <a:p>
            <a:pPr marL="720000" indent="-360000" algn="l">
              <a:spcBef>
                <a:spcPts val="1200"/>
              </a:spcBef>
              <a:buFont typeface="Arial" pitchFamily="34" charset="0"/>
              <a:buAutoNum type="arabicPeriod"/>
              <a:defRPr/>
            </a:pPr>
            <a:r>
              <a:rPr lang="cs-CZ" sz="1900" b="0" dirty="0" smtClean="0">
                <a:solidFill>
                  <a:schemeClr val="tx1"/>
                </a:solidFill>
              </a:rPr>
              <a:t>Tyto nálezy jsou založeny na průměrných výsledcích, které nemusí nutně platit pro každého jednotlivého účastníka studie</a:t>
            </a:r>
            <a:r>
              <a:rPr lang="en-US" sz="1900" b="0" dirty="0" smtClean="0">
                <a:solidFill>
                  <a:schemeClr val="tx1"/>
                </a:solidFill>
              </a:rPr>
              <a:t>. </a:t>
            </a:r>
            <a:r>
              <a:rPr lang="cs-CZ" sz="1900" b="0" dirty="0" smtClean="0">
                <a:solidFill>
                  <a:schemeClr val="tx1"/>
                </a:solidFill>
              </a:rPr>
              <a:t>Je mnoho lidí s psychózou, kteří tyto nedostatky nemají</a:t>
            </a:r>
            <a:r>
              <a:rPr lang="en-US" sz="1900" b="0" dirty="0" smtClean="0">
                <a:solidFill>
                  <a:schemeClr val="tx1"/>
                </a:solidFill>
              </a:rPr>
              <a:t>.</a:t>
            </a:r>
          </a:p>
          <a:p>
            <a:pPr marL="720000" indent="-360000" algn="l">
              <a:spcBef>
                <a:spcPts val="1200"/>
              </a:spcBef>
              <a:buFont typeface="Arial" pitchFamily="34" charset="0"/>
              <a:buAutoNum type="arabicPeriod"/>
              <a:defRPr/>
            </a:pPr>
            <a:r>
              <a:rPr lang="cs-CZ" sz="1900" b="0" dirty="0" smtClean="0">
                <a:solidFill>
                  <a:schemeClr val="tx1"/>
                </a:solidFill>
              </a:rPr>
              <a:t>Zjištěné nedostatky jsou mnohem menší než u lidí s demencí </a:t>
            </a:r>
            <a:r>
              <a:rPr lang="en-US" sz="1900" b="0" dirty="0" smtClean="0">
                <a:solidFill>
                  <a:schemeClr val="tx1"/>
                </a:solidFill>
              </a:rPr>
              <a:t>(</a:t>
            </a:r>
            <a:r>
              <a:rPr lang="cs-CZ" sz="1900" b="0" dirty="0" smtClean="0">
                <a:solidFill>
                  <a:schemeClr val="tx1"/>
                </a:solidFill>
              </a:rPr>
              <a:t>např.</a:t>
            </a:r>
            <a:r>
              <a:rPr lang="en-US" sz="1900" b="0" dirty="0" smtClean="0">
                <a:solidFill>
                  <a:schemeClr val="tx1"/>
                </a:solidFill>
              </a:rPr>
              <a:t> </a:t>
            </a:r>
            <a:r>
              <a:rPr lang="cs-CZ" sz="1900" b="0" dirty="0" smtClean="0">
                <a:solidFill>
                  <a:schemeClr val="tx1"/>
                </a:solidFill>
              </a:rPr>
              <a:t>Alzheimerovou demencí</a:t>
            </a:r>
            <a:r>
              <a:rPr lang="en-US" sz="1900" b="0" dirty="0" smtClean="0">
                <a:solidFill>
                  <a:schemeClr val="tx1"/>
                </a:solidFill>
              </a:rPr>
              <a:t>).</a:t>
            </a:r>
          </a:p>
          <a:p>
            <a:pPr marL="720000" indent="-360000" algn="l">
              <a:spcBef>
                <a:spcPts val="1200"/>
              </a:spcBef>
              <a:buFont typeface="Arial" pitchFamily="34" charset="0"/>
              <a:buAutoNum type="arabicPeriod"/>
              <a:defRPr/>
            </a:pPr>
            <a:r>
              <a:rPr lang="cs-CZ" sz="1900" b="0" dirty="0" smtClean="0">
                <a:solidFill>
                  <a:schemeClr val="tx1"/>
                </a:solidFill>
              </a:rPr>
              <a:t>Tyto nedostatky - pokud jsou </a:t>
            </a:r>
            <a:r>
              <a:rPr lang="en-US" sz="1900" b="0" dirty="0" smtClean="0">
                <a:solidFill>
                  <a:schemeClr val="tx1"/>
                </a:solidFill>
              </a:rPr>
              <a:t>– </a:t>
            </a:r>
            <a:r>
              <a:rPr lang="cs-CZ" sz="1900" b="0" dirty="0" smtClean="0">
                <a:solidFill>
                  <a:schemeClr val="tx1"/>
                </a:solidFill>
              </a:rPr>
              <a:t>se mnou zlepšit. Jsou totiž způsobovány a zhoršovány nadměrným přemítáním, rozptylováním vnitřními hlasy a nedostatkem motivace</a:t>
            </a:r>
            <a:r>
              <a:rPr lang="en-US" sz="1900" b="0" dirty="0" smtClean="0">
                <a:solidFill>
                  <a:schemeClr val="tx1"/>
                </a:solidFill>
              </a:rPr>
              <a:t>. </a:t>
            </a:r>
            <a:r>
              <a:rPr lang="cs-CZ" sz="1900" b="0" dirty="0" smtClean="0">
                <a:solidFill>
                  <a:schemeClr val="tx1"/>
                </a:solidFill>
              </a:rPr>
              <a:t>Existují specifické metody, které uvedeme později,</a:t>
            </a:r>
            <a:r>
              <a:rPr lang="en-US" sz="1900" b="0" dirty="0" smtClean="0">
                <a:solidFill>
                  <a:schemeClr val="tx1"/>
                </a:solidFill>
              </a:rPr>
              <a:t> </a:t>
            </a:r>
            <a:r>
              <a:rPr lang="cs-CZ" sz="1900" b="0" dirty="0" smtClean="0">
                <a:solidFill>
                  <a:schemeClr val="tx1"/>
                </a:solidFill>
              </a:rPr>
              <a:t>které mohou tyto problémy kompenzovat</a:t>
            </a:r>
            <a:r>
              <a:rPr lang="en-US" sz="1900" b="0" dirty="0" smtClean="0">
                <a:solidFill>
                  <a:schemeClr val="tx1"/>
                </a:solidFill>
              </a:rPr>
              <a:t>.</a:t>
            </a:r>
            <a:endParaRPr lang="de-DE" dirty="0"/>
          </a:p>
        </p:txBody>
      </p:sp>
      <p:sp>
        <p:nvSpPr>
          <p:cNvPr id="1536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5</a:t>
            </a:r>
            <a:endParaRPr lang="en-US" altLang="de-DE" sz="1200">
              <a:solidFill>
                <a:schemeClr val="tx2"/>
              </a:solidFill>
              <a:latin typeface="Verdana" pitchFamily="34" charset="0"/>
            </a:endParaRPr>
          </a:p>
        </p:txBody>
      </p:sp>
      <p:sp>
        <p:nvSpPr>
          <p:cNvPr id="15366"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8" name="Titel 1"/>
          <p:cNvSpPr>
            <a:spLocks noGrp="1"/>
          </p:cNvSpPr>
          <p:nvPr/>
        </p:nvSpPr>
        <p:spPr>
          <a:xfrm>
            <a:off x="0" y="1"/>
            <a:ext cx="9144000" cy="764704"/>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cs-CZ" sz="2000" b="0" dirty="0" smtClean="0">
                <a:solidFill>
                  <a:schemeClr val="accent1"/>
                </a:solidFill>
                <a:ea typeface="+mn-ea"/>
                <a:cs typeface="Times New Roman" pitchFamily="18" charset="0"/>
              </a:rPr>
              <a:t>Jsou lidé s psychózou celkově více zapomětliví</a:t>
            </a:r>
            <a:r>
              <a:rPr lang="en-US" sz="2000" b="0" dirty="0" smtClean="0">
                <a:solidFill>
                  <a:schemeClr val="accent1"/>
                </a:solidFill>
                <a:ea typeface="+mn-ea"/>
                <a:cs typeface="Times New Roman" pitchFamily="18" charset="0"/>
              </a:rPr>
              <a:t>?</a:t>
            </a:r>
            <a:endParaRPr lang="en-US" sz="2000" b="0" dirty="0">
              <a:solidFill>
                <a:schemeClr val="accent1"/>
              </a:solidFill>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64704"/>
          </a:xfrm>
        </p:spPr>
        <p:txBody>
          <a:bodyPr anchor="ctr"/>
          <a:lstStyle/>
          <a:p>
            <a:pPr eaLnBrk="1" hangingPunct="1"/>
            <a:r>
              <a:rPr lang="cs-CZ" altLang="de-DE" dirty="0" smtClean="0"/>
              <a:t>Úkol </a:t>
            </a:r>
            <a:r>
              <a:rPr lang="de-DE" altLang="de-DE" dirty="0" smtClean="0"/>
              <a:t>1</a:t>
            </a:r>
          </a:p>
        </p:txBody>
      </p:sp>
      <p:sp>
        <p:nvSpPr>
          <p:cNvPr id="14339" name="Rectangle 3"/>
          <p:cNvSpPr>
            <a:spLocks noGrp="1" noChangeArrowheads="1"/>
          </p:cNvSpPr>
          <p:nvPr>
            <p:ph type="body" idx="4294967295"/>
          </p:nvPr>
        </p:nvSpPr>
        <p:spPr>
          <a:xfrm>
            <a:off x="869950" y="1897063"/>
            <a:ext cx="7681913" cy="3246437"/>
          </a:xfrm>
        </p:spPr>
        <p:txBody>
          <a:bodyPr/>
          <a:lstStyle/>
          <a:p>
            <a:pPr eaLnBrk="1" hangingPunct="1">
              <a:buFont typeface="Wingdings" pitchFamily="2" charset="2"/>
              <a:buNone/>
              <a:defRPr/>
            </a:pPr>
            <a:r>
              <a:rPr lang="cs-CZ" altLang="de-DE" sz="1800" dirty="0" smtClean="0"/>
              <a:t>	Ukážu vám scénku</a:t>
            </a:r>
            <a:r>
              <a:rPr lang="de-DE" altLang="de-DE" sz="1800" dirty="0" smtClean="0"/>
              <a:t>.</a:t>
            </a:r>
          </a:p>
          <a:p>
            <a:pPr eaLnBrk="1" hangingPunct="1">
              <a:buFont typeface="Wingdings" pitchFamily="2" charset="2"/>
              <a:buNone/>
              <a:defRPr/>
            </a:pPr>
            <a:endParaRPr lang="de-DE" altLang="de-DE" sz="1800" dirty="0" smtClean="0"/>
          </a:p>
          <a:p>
            <a:pPr indent="0" eaLnBrk="1" hangingPunct="1">
              <a:buFont typeface="Wingdings" pitchFamily="2" charset="2"/>
              <a:buNone/>
              <a:defRPr/>
            </a:pPr>
            <a:r>
              <a:rPr lang="cs-CZ" altLang="ko-KR" sz="1800" dirty="0" smtClean="0">
                <a:ea typeface="굴림" pitchFamily="34" charset="-127"/>
              </a:rPr>
              <a:t>Po jeho prohlédnutí vás požádám, abyste si vzpomněli, co jste na obrázku viděli</a:t>
            </a:r>
            <a:r>
              <a:rPr lang="en-GB" altLang="ko-KR" sz="1800" dirty="0" smtClean="0">
                <a:ea typeface="굴림" pitchFamily="34" charset="-127"/>
              </a:rPr>
              <a:t>.</a:t>
            </a:r>
            <a:endParaRPr lang="cs-CZ" altLang="ko-KR" sz="1800" dirty="0" smtClean="0">
              <a:ea typeface="굴림" pitchFamily="34" charset="-127"/>
            </a:endParaRPr>
          </a:p>
          <a:p>
            <a:pPr indent="0" eaLnBrk="1" hangingPunct="1">
              <a:buFont typeface="Wingdings" pitchFamily="2" charset="2"/>
              <a:buNone/>
              <a:defRPr/>
            </a:pPr>
            <a:endParaRPr lang="cs-CZ" altLang="de-DE" sz="1800" dirty="0" smtClean="0">
              <a:ea typeface="굴림" pitchFamily="34" charset="-127"/>
            </a:endParaRPr>
          </a:p>
          <a:p>
            <a:pPr indent="0" eaLnBrk="1" hangingPunct="1">
              <a:buFont typeface="Wingdings" pitchFamily="2" charset="2"/>
              <a:buNone/>
              <a:defRPr/>
            </a:pPr>
            <a:r>
              <a:rPr lang="cs-CZ" altLang="de-DE" sz="1800" dirty="0" smtClean="0">
                <a:ea typeface="굴림" pitchFamily="34" charset="-127"/>
              </a:rPr>
              <a:t>Uveďte také prosím, jak moc jste si svým pozorováním jistí. </a:t>
            </a:r>
            <a:endParaRPr lang="de-DE" altLang="de-DE" sz="1800" dirty="0" smtClean="0">
              <a:ea typeface="굴림" pitchFamily="34" charset="-127"/>
            </a:endParaRPr>
          </a:p>
        </p:txBody>
      </p:sp>
      <p:sp>
        <p:nvSpPr>
          <p:cNvPr id="16388" name="Rectangle 5"/>
          <p:cNvSpPr>
            <a:spLocks noChangeArrowheads="1"/>
          </p:cNvSpPr>
          <p:nvPr/>
        </p:nvSpPr>
        <p:spPr bwMode="auto">
          <a:xfrm>
            <a:off x="0" y="3933056"/>
            <a:ext cx="9117856" cy="1600200"/>
          </a:xfrm>
          <a:prstGeom prst="rect">
            <a:avLst/>
          </a:prstGeom>
          <a:noFill/>
          <a:ln w="9525">
            <a:noFill/>
            <a:miter lim="800000"/>
            <a:headEnd/>
            <a:tailEnd/>
          </a:ln>
        </p:spPr>
        <p:txBody>
          <a:bodyPr/>
          <a:lstStyle/>
          <a:p>
            <a:pPr marL="342900" indent="-342900" algn="ctr" eaLnBrk="1" hangingPunct="1">
              <a:spcBef>
                <a:spcPct val="20000"/>
              </a:spcBef>
              <a:buClr>
                <a:srgbClr val="336699"/>
              </a:buClr>
            </a:pPr>
            <a:endParaRPr lang="de-DE" altLang="de-DE" dirty="0">
              <a:latin typeface="Verdana" pitchFamily="34" charset="0"/>
            </a:endParaRPr>
          </a:p>
          <a:p>
            <a:pPr marL="342900" indent="-342900" algn="ctr" eaLnBrk="1" hangingPunct="1">
              <a:spcBef>
                <a:spcPct val="20000"/>
              </a:spcBef>
              <a:buClr>
                <a:srgbClr val="336699"/>
              </a:buClr>
            </a:pPr>
            <a:r>
              <a:rPr lang="cs-CZ" altLang="de-DE" dirty="0">
                <a:latin typeface="Verdana" pitchFamily="34" charset="0"/>
                <a:ea typeface="굴림" pitchFamily="34" charset="-127"/>
              </a:rPr>
              <a:t>Snažte se zapamatovat si co nejvíce podrobností</a:t>
            </a:r>
            <a:r>
              <a:rPr lang="de-DE" altLang="de-DE" dirty="0">
                <a:latin typeface="Verdana" pitchFamily="34" charset="0"/>
              </a:rPr>
              <a:t>!</a:t>
            </a:r>
          </a:p>
        </p:txBody>
      </p:sp>
      <p:sp>
        <p:nvSpPr>
          <p:cNvPr id="1638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8.6</a:t>
            </a:r>
          </a:p>
        </p:txBody>
      </p:sp>
      <p:sp>
        <p:nvSpPr>
          <p:cNvPr id="1639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ChangeArrowheads="1"/>
          </p:cNvSpPr>
          <p:nvPr/>
        </p:nvSpPr>
        <p:spPr bwMode="auto">
          <a:xfrm>
            <a:off x="0" y="0"/>
            <a:ext cx="9144000" cy="1484313"/>
          </a:xfrm>
          <a:prstGeom prst="rect">
            <a:avLst/>
          </a:prstGeom>
          <a:solidFill>
            <a:schemeClr val="bg1"/>
          </a:solidFill>
          <a:ln w="9525">
            <a:noFill/>
            <a:miter lim="800000"/>
            <a:headEnd/>
            <a:tailEnd/>
          </a:ln>
        </p:spPr>
        <p:txBody>
          <a:bodyPr wrap="none" anchor="ctr"/>
          <a:lstStyle/>
          <a:p>
            <a:pPr eaLnBrk="1" hangingPunct="1"/>
            <a:endParaRPr lang="de-DE" altLang="de-DE"/>
          </a:p>
        </p:txBody>
      </p:sp>
      <p:graphicFrame>
        <p:nvGraphicFramePr>
          <p:cNvPr id="1026" name="Object 3"/>
          <p:cNvGraphicFramePr>
            <a:graphicFrameLocks noChangeAspect="1"/>
          </p:cNvGraphicFramePr>
          <p:nvPr/>
        </p:nvGraphicFramePr>
        <p:xfrm>
          <a:off x="2268538" y="476250"/>
          <a:ext cx="4565650" cy="5905500"/>
        </p:xfrm>
        <a:graphic>
          <a:graphicData uri="http://schemas.openxmlformats.org/presentationml/2006/ole">
            <mc:AlternateContent xmlns:mc="http://schemas.openxmlformats.org/markup-compatibility/2006">
              <mc:Choice xmlns:v="urn:schemas-microsoft-com:vml" Requires="v">
                <p:oleObj spid="_x0000_s1032" name="Image" r:id="rId4" imgW="3593651" imgH="4647619" progId="">
                  <p:embed/>
                </p:oleObj>
              </mc:Choice>
              <mc:Fallback>
                <p:oleObj name="Image" r:id="rId4" imgW="3593651" imgH="4647619"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476250"/>
                        <a:ext cx="4565650"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7"/>
          <p:cNvSpPr txBox="1">
            <a:spLocks noChangeArrowheads="1"/>
          </p:cNvSpPr>
          <p:nvPr/>
        </p:nvSpPr>
        <p:spPr bwMode="auto">
          <a:xfrm>
            <a:off x="-52388" y="6670675"/>
            <a:ext cx="947738" cy="215900"/>
          </a:xfrm>
          <a:prstGeom prst="rect">
            <a:avLst/>
          </a:prstGeom>
          <a:noFill/>
          <a:ln w="9525">
            <a:noFill/>
            <a:miter lim="800000"/>
            <a:headEnd/>
            <a:tailEnd/>
          </a:ln>
        </p:spPr>
        <p:txBody>
          <a:bodyPr wrap="none">
            <a:spAutoFit/>
          </a:bodyPr>
          <a:lstStyle/>
          <a:p>
            <a:pPr eaLnBrk="1" hangingPunct="1"/>
            <a:r>
              <a:rPr lang="de-DE" altLang="de-DE" sz="800" b="0" i="1">
                <a:latin typeface="Verdana" pitchFamily="34" charset="0"/>
              </a:rPr>
              <a:t>(</a:t>
            </a:r>
            <a:r>
              <a:rPr lang="cs-CZ" altLang="de-DE" sz="800" b="0" i="1">
                <a:latin typeface="Verdana" pitchFamily="34" charset="0"/>
              </a:rPr>
              <a:t>od</a:t>
            </a:r>
            <a:r>
              <a:rPr lang="de-DE" altLang="de-DE" sz="800" b="0" i="1">
                <a:latin typeface="Verdana" pitchFamily="34" charset="0"/>
              </a:rPr>
              <a:t> L. Müller</a:t>
            </a:r>
            <a:r>
              <a:rPr lang="cs-CZ" altLang="de-DE" sz="800" b="0" i="1">
                <a:latin typeface="Verdana" pitchFamily="34" charset="0"/>
              </a:rPr>
              <a:t>a</a:t>
            </a:r>
            <a:r>
              <a:rPr lang="de-DE" altLang="de-DE" sz="800" b="0" i="1">
                <a:latin typeface="Verdana" pitchFamily="34" charset="0"/>
              </a:rPr>
              <a:t>)</a:t>
            </a:r>
          </a:p>
        </p:txBody>
      </p:sp>
      <p:sp>
        <p:nvSpPr>
          <p:cNvPr id="102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8.7</a:t>
            </a:r>
          </a:p>
        </p:txBody>
      </p:sp>
      <p:sp>
        <p:nvSpPr>
          <p:cNvPr id="103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175" y="0"/>
            <a:ext cx="9144000" cy="765175"/>
          </a:xfrm>
        </p:spPr>
        <p:txBody>
          <a:bodyPr anchor="ctr"/>
          <a:lstStyle/>
          <a:p>
            <a:pPr eaLnBrk="1" hangingPunct="1"/>
            <a:r>
              <a:rPr lang="cs-CZ" altLang="de-DE" dirty="0" smtClean="0"/>
              <a:t>Malíř</a:t>
            </a:r>
            <a:r>
              <a:rPr lang="de-DE" altLang="de-DE" dirty="0" smtClean="0"/>
              <a:t/>
            </a:r>
            <a:br>
              <a:rPr lang="de-DE" altLang="de-DE" dirty="0" smtClean="0"/>
            </a:br>
            <a:r>
              <a:rPr lang="cs-CZ" altLang="de-DE" dirty="0" smtClean="0"/>
              <a:t>Co jste viděli</a:t>
            </a:r>
            <a:r>
              <a:rPr lang="de-DE" altLang="de-DE" dirty="0" smtClean="0"/>
              <a:t>?</a:t>
            </a:r>
            <a:r>
              <a:rPr lang="cs-CZ" altLang="de-DE" dirty="0" smtClean="0"/>
              <a:t> Nakolik jste si tím jistí?</a:t>
            </a:r>
            <a:endParaRPr lang="de-DE" altLang="de-DE" dirty="0" smtClean="0"/>
          </a:p>
        </p:txBody>
      </p:sp>
      <p:sp>
        <p:nvSpPr>
          <p:cNvPr id="1741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8.8</a:t>
            </a:r>
          </a:p>
        </p:txBody>
      </p:sp>
      <p:sp>
        <p:nvSpPr>
          <p:cNvPr id="17412" name="Rectangle 3"/>
          <p:cNvSpPr>
            <a:spLocks noChangeArrowheads="1"/>
          </p:cNvSpPr>
          <p:nvPr/>
        </p:nvSpPr>
        <p:spPr bwMode="auto">
          <a:xfrm>
            <a:off x="3275856" y="1863726"/>
            <a:ext cx="3708400" cy="3168650"/>
          </a:xfrm>
          <a:prstGeom prst="rect">
            <a:avLst/>
          </a:prstGeom>
          <a:noFill/>
          <a:ln w="9525">
            <a:noFill/>
            <a:miter lim="800000"/>
            <a:headEnd/>
            <a:tailEnd/>
          </a:ln>
        </p:spPr>
        <p:txBody>
          <a:bodyPr/>
          <a:lstStyle/>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Plechovka</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Židle</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Štětec</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Stojan</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Vesta</a:t>
            </a: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Boty</a:t>
            </a: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Paleta s barvami</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Papír </a:t>
            </a:r>
            <a:endParaRPr lang="de-DE" altLang="de-DE" b="0" dirty="0">
              <a:latin typeface="Verdana" pitchFamily="34" charset="0"/>
            </a:endParaRPr>
          </a:p>
        </p:txBody>
      </p:sp>
      <p:sp>
        <p:nvSpPr>
          <p:cNvPr id="17413"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0" y="0"/>
            <a:ext cx="9144000" cy="765175"/>
          </a:xfrm>
        </p:spPr>
        <p:txBody>
          <a:bodyPr anchor="ctr"/>
          <a:lstStyle/>
          <a:p>
            <a:pPr eaLnBrk="1" hangingPunct="1"/>
            <a:r>
              <a:rPr lang="cs-CZ" altLang="de-DE" dirty="0" smtClean="0"/>
              <a:t>Malíř</a:t>
            </a:r>
            <a:endParaRPr lang="de-DE" altLang="de-DE" dirty="0" smtClean="0"/>
          </a:p>
        </p:txBody>
      </p:sp>
      <p:sp>
        <p:nvSpPr>
          <p:cNvPr id="2052" name="Rectangle 4"/>
          <p:cNvSpPr>
            <a:spLocks noChangeArrowheads="1"/>
          </p:cNvSpPr>
          <p:nvPr/>
        </p:nvSpPr>
        <p:spPr bwMode="auto">
          <a:xfrm>
            <a:off x="611188" y="5949950"/>
            <a:ext cx="431800" cy="360363"/>
          </a:xfrm>
          <a:prstGeom prst="rect">
            <a:avLst/>
          </a:prstGeom>
          <a:solidFill>
            <a:srgbClr val="8CADAE"/>
          </a:solidFill>
          <a:ln w="9525">
            <a:solidFill>
              <a:srgbClr val="8CADAE"/>
            </a:solidFill>
            <a:miter lim="800000"/>
            <a:headEnd/>
            <a:tailEnd/>
          </a:ln>
        </p:spPr>
        <p:txBody>
          <a:bodyPr wrap="none" anchor="ctr"/>
          <a:lstStyle/>
          <a:p>
            <a:pPr eaLnBrk="1" hangingPunct="1"/>
            <a:endParaRPr lang="de-DE" altLang="de-DE"/>
          </a:p>
        </p:txBody>
      </p:sp>
      <p:sp>
        <p:nvSpPr>
          <p:cNvPr id="2053" name="Text Box 5"/>
          <p:cNvSpPr txBox="1">
            <a:spLocks noChangeArrowheads="1"/>
          </p:cNvSpPr>
          <p:nvPr/>
        </p:nvSpPr>
        <p:spPr bwMode="auto">
          <a:xfrm>
            <a:off x="1116013" y="5949950"/>
            <a:ext cx="2808287" cy="369888"/>
          </a:xfrm>
          <a:prstGeom prst="rect">
            <a:avLst/>
          </a:prstGeom>
          <a:noFill/>
          <a:ln w="9525">
            <a:noFill/>
            <a:miter lim="800000"/>
            <a:headEnd/>
            <a:tailEnd/>
          </a:ln>
        </p:spPr>
        <p:txBody>
          <a:bodyPr>
            <a:spAutoFit/>
          </a:bodyPr>
          <a:lstStyle/>
          <a:p>
            <a:pPr eaLnBrk="1" hangingPunct="1">
              <a:spcBef>
                <a:spcPct val="50000"/>
              </a:spcBef>
            </a:pPr>
            <a:r>
              <a:rPr lang="de-DE" altLang="de-DE" dirty="0">
                <a:latin typeface="Verdana" pitchFamily="34" charset="0"/>
              </a:rPr>
              <a:t>= </a:t>
            </a:r>
            <a:r>
              <a:rPr lang="cs-CZ" altLang="de-DE" dirty="0">
                <a:latin typeface="Verdana" pitchFamily="34" charset="0"/>
              </a:rPr>
              <a:t>není na obrázku</a:t>
            </a:r>
            <a:endParaRPr lang="de-DE" altLang="de-DE" dirty="0">
              <a:latin typeface="Verdana" pitchFamily="34" charset="0"/>
            </a:endParaRPr>
          </a:p>
        </p:txBody>
      </p:sp>
      <p:graphicFrame>
        <p:nvGraphicFramePr>
          <p:cNvPr id="2050" name="Object 7"/>
          <p:cNvGraphicFramePr>
            <a:graphicFrameLocks noChangeAspect="1"/>
          </p:cNvGraphicFramePr>
          <p:nvPr/>
        </p:nvGraphicFramePr>
        <p:xfrm>
          <a:off x="5076825" y="1412875"/>
          <a:ext cx="3594100" cy="4648200"/>
        </p:xfrm>
        <a:graphic>
          <a:graphicData uri="http://schemas.openxmlformats.org/presentationml/2006/ole">
            <mc:AlternateContent xmlns:mc="http://schemas.openxmlformats.org/markup-compatibility/2006">
              <mc:Choice xmlns:v="urn:schemas-microsoft-com:vml" Requires="v">
                <p:oleObj spid="_x0000_s2056" name="Image" r:id="rId4" imgW="3593651" imgH="4647619" progId="">
                  <p:embed/>
                </p:oleObj>
              </mc:Choice>
              <mc:Fallback>
                <p:oleObj name="Image" r:id="rId4" imgW="3593651" imgH="4647619" progId="">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825" y="1412875"/>
                        <a:ext cx="3594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8.9</a:t>
            </a:r>
          </a:p>
        </p:txBody>
      </p:sp>
      <p:sp>
        <p:nvSpPr>
          <p:cNvPr id="2055" name="Text Box 7"/>
          <p:cNvSpPr txBox="1">
            <a:spLocks noChangeArrowheads="1"/>
          </p:cNvSpPr>
          <p:nvPr/>
        </p:nvSpPr>
        <p:spPr bwMode="auto">
          <a:xfrm>
            <a:off x="-52388" y="6670675"/>
            <a:ext cx="947738" cy="215900"/>
          </a:xfrm>
          <a:prstGeom prst="rect">
            <a:avLst/>
          </a:prstGeom>
          <a:noFill/>
          <a:ln w="9525">
            <a:noFill/>
            <a:miter lim="800000"/>
            <a:headEnd/>
            <a:tailEnd/>
          </a:ln>
        </p:spPr>
        <p:txBody>
          <a:bodyPr wrap="none">
            <a:spAutoFit/>
          </a:bodyPr>
          <a:lstStyle/>
          <a:p>
            <a:pPr eaLnBrk="1" hangingPunct="1"/>
            <a:r>
              <a:rPr lang="de-DE" altLang="de-DE" sz="800" b="0" i="1">
                <a:latin typeface="Verdana" pitchFamily="34" charset="0"/>
              </a:rPr>
              <a:t>(</a:t>
            </a:r>
            <a:r>
              <a:rPr lang="cs-CZ" altLang="de-DE" sz="800" b="0" i="1">
                <a:latin typeface="Verdana" pitchFamily="34" charset="0"/>
              </a:rPr>
              <a:t>od</a:t>
            </a:r>
            <a:r>
              <a:rPr lang="de-DE" altLang="de-DE" sz="800" b="0" i="1">
                <a:latin typeface="Verdana" pitchFamily="34" charset="0"/>
              </a:rPr>
              <a:t> L. Müller</a:t>
            </a:r>
            <a:r>
              <a:rPr lang="cs-CZ" altLang="de-DE" sz="800" b="0" i="1">
                <a:latin typeface="Verdana" pitchFamily="34" charset="0"/>
              </a:rPr>
              <a:t>a</a:t>
            </a:r>
            <a:r>
              <a:rPr lang="de-DE" altLang="de-DE" sz="800" b="0" i="1">
                <a:latin typeface="Verdana" pitchFamily="34" charset="0"/>
              </a:rPr>
              <a:t>)</a:t>
            </a:r>
          </a:p>
        </p:txBody>
      </p:sp>
      <p:sp>
        <p:nvSpPr>
          <p:cNvPr id="2056" name="Rectangle 3"/>
          <p:cNvSpPr>
            <a:spLocks noChangeArrowheads="1"/>
          </p:cNvSpPr>
          <p:nvPr/>
        </p:nvSpPr>
        <p:spPr bwMode="auto">
          <a:xfrm>
            <a:off x="571500" y="1844675"/>
            <a:ext cx="3708400" cy="3168650"/>
          </a:xfrm>
          <a:prstGeom prst="rect">
            <a:avLst/>
          </a:prstGeom>
          <a:noFill/>
          <a:ln w="9525">
            <a:noFill/>
            <a:miter lim="800000"/>
            <a:headEnd/>
            <a:tailEnd/>
          </a:ln>
        </p:spPr>
        <p:txBody>
          <a:bodyPr/>
          <a:lstStyle/>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Knihy</a:t>
            </a: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Židle</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Štětec</a:t>
            </a:r>
            <a:endParaRPr lang="de-DE" altLang="de-DE" b="0" dirty="0">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dirty="0">
                <a:solidFill>
                  <a:srgbClr val="8CADAE"/>
                </a:solidFill>
                <a:latin typeface="Verdana" pitchFamily="34" charset="0"/>
              </a:rPr>
              <a:t>Stojan</a:t>
            </a:r>
            <a:endParaRPr lang="de-DE" altLang="de-DE" dirty="0">
              <a:solidFill>
                <a:srgbClr val="8CADAE"/>
              </a:solidFill>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Vesta</a:t>
            </a: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Boty</a:t>
            </a:r>
          </a:p>
          <a:p>
            <a:pPr marL="361950" indent="-361950" eaLnBrk="1" hangingPunct="1">
              <a:lnSpc>
                <a:spcPct val="90000"/>
              </a:lnSpc>
              <a:spcBef>
                <a:spcPct val="50000"/>
              </a:spcBef>
              <a:buClr>
                <a:srgbClr val="8CADAE"/>
              </a:buClr>
              <a:buSzPct val="85000"/>
              <a:buFont typeface="Courier New" pitchFamily="49" charset="0"/>
              <a:buChar char="o"/>
            </a:pPr>
            <a:r>
              <a:rPr lang="cs-CZ" altLang="de-DE" dirty="0">
                <a:solidFill>
                  <a:srgbClr val="8CADAE"/>
                </a:solidFill>
                <a:latin typeface="Verdana" pitchFamily="34" charset="0"/>
              </a:rPr>
              <a:t>Paleta s barvami</a:t>
            </a:r>
            <a:endParaRPr lang="de-DE" altLang="de-DE" dirty="0">
              <a:solidFill>
                <a:srgbClr val="8CADAE"/>
              </a:solidFill>
              <a:latin typeface="Verdana" pitchFamily="34" charset="0"/>
            </a:endParaRPr>
          </a:p>
          <a:p>
            <a:pPr marL="361950" indent="-361950" eaLnBrk="1" hangingPunct="1">
              <a:lnSpc>
                <a:spcPct val="90000"/>
              </a:lnSpc>
              <a:spcBef>
                <a:spcPct val="50000"/>
              </a:spcBef>
              <a:buClr>
                <a:srgbClr val="8CADAE"/>
              </a:buClr>
              <a:buSzPct val="85000"/>
              <a:buFont typeface="Courier New" pitchFamily="49" charset="0"/>
              <a:buChar char="o"/>
            </a:pPr>
            <a:r>
              <a:rPr lang="cs-CZ" altLang="de-DE" b="0" dirty="0">
                <a:latin typeface="Verdana" pitchFamily="34" charset="0"/>
              </a:rPr>
              <a:t>Papír </a:t>
            </a:r>
            <a:endParaRPr lang="de-DE" altLang="de-DE" b="0" dirty="0">
              <a:latin typeface="Verdana" pitchFamily="34" charset="0"/>
            </a:endParaRPr>
          </a:p>
        </p:txBody>
      </p:sp>
      <p:sp>
        <p:nvSpPr>
          <p:cNvPr id="2057"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ChangeArrowheads="1"/>
          </p:cNvSpPr>
          <p:nvPr/>
        </p:nvSpPr>
        <p:spPr bwMode="auto">
          <a:xfrm>
            <a:off x="914400" y="3200400"/>
            <a:ext cx="4343400" cy="3352800"/>
          </a:xfrm>
          <a:prstGeom prst="rect">
            <a:avLst/>
          </a:prstGeom>
          <a:noFill/>
          <a:ln w="9525">
            <a:noFill/>
            <a:miter lim="800000"/>
            <a:headEnd/>
            <a:tailEnd/>
          </a:ln>
        </p:spPr>
        <p:txBody>
          <a:bodyPr/>
          <a:lstStyle/>
          <a:p>
            <a:pPr marL="609600" indent="-609600" eaLnBrk="1" hangingPunct="1">
              <a:spcBef>
                <a:spcPct val="20000"/>
              </a:spcBef>
              <a:buFontTx/>
              <a:buChar char="•"/>
            </a:pPr>
            <a:endParaRPr lang="en-GB" altLang="de-DE" sz="2000" b="0">
              <a:latin typeface="Verdana" pitchFamily="34" charset="0"/>
            </a:endParaRPr>
          </a:p>
        </p:txBody>
      </p:sp>
      <p:sp>
        <p:nvSpPr>
          <p:cNvPr id="18436" name="Text Box 4"/>
          <p:cNvSpPr txBox="1">
            <a:spLocks noChangeArrowheads="1"/>
          </p:cNvSpPr>
          <p:nvPr/>
        </p:nvSpPr>
        <p:spPr bwMode="auto">
          <a:xfrm>
            <a:off x="179388" y="1704975"/>
            <a:ext cx="8642350" cy="4192588"/>
          </a:xfrm>
          <a:prstGeom prst="rect">
            <a:avLst/>
          </a:prstGeom>
          <a:noFill/>
          <a:ln w="9525">
            <a:noFill/>
            <a:miter lim="800000"/>
            <a:headEnd/>
            <a:tailEnd/>
          </a:ln>
        </p:spPr>
        <p:txBody>
          <a:bodyPr>
            <a:spAutoFit/>
          </a:bodyPr>
          <a:lstStyle/>
          <a:p>
            <a:pPr marL="663575" indent="-401638" eaLnBrk="1" hangingPunct="1">
              <a:spcBef>
                <a:spcPct val="20000"/>
              </a:spcBef>
              <a:buClr>
                <a:srgbClr val="8CADAE"/>
              </a:buClr>
              <a:buSzPct val="85000"/>
              <a:buFont typeface="Courier New" pitchFamily="49" charset="0"/>
              <a:buChar char="o"/>
            </a:pPr>
            <a:r>
              <a:rPr lang="cs-CZ" altLang="de-DE" b="0" dirty="0">
                <a:latin typeface="Verdana" pitchFamily="34" charset="0"/>
              </a:rPr>
              <a:t>Mnozí (ale ne všichni) lidé s psychózou mají poruchy paměti, které jsou někdy zhoršovány v důsledku nadměrného přemítání nebo rozptylováním hlasy, které slyší.</a:t>
            </a:r>
          </a:p>
          <a:p>
            <a:pPr marL="663575" indent="-401638" eaLnBrk="1" hangingPunct="1">
              <a:buClr>
                <a:srgbClr val="8CADAE"/>
              </a:buClr>
              <a:buSzPct val="85000"/>
              <a:buFont typeface="Courier New" pitchFamily="49" charset="0"/>
              <a:buChar char="o"/>
            </a:pPr>
            <a:endParaRPr lang="cs-CZ" altLang="de-DE" b="0" dirty="0">
              <a:latin typeface="Verdana" pitchFamily="34" charset="0"/>
            </a:endParaRPr>
          </a:p>
          <a:p>
            <a:pPr marL="663575" indent="-401638" eaLnBrk="1" hangingPunct="1">
              <a:spcBef>
                <a:spcPct val="20000"/>
              </a:spcBef>
              <a:buClr>
                <a:srgbClr val="8CADAE"/>
              </a:buClr>
              <a:buSzPct val="85000"/>
              <a:buFont typeface="Courier New" pitchFamily="49" charset="0"/>
              <a:buChar char="o"/>
            </a:pPr>
            <a:r>
              <a:rPr lang="cs-CZ" altLang="de-DE" b="0" dirty="0">
                <a:latin typeface="Verdana" pitchFamily="34" charset="0"/>
              </a:rPr>
              <a:t>Výzkumné studie prokázaly, že mnozí lidé s psychózou </a:t>
            </a:r>
            <a:r>
              <a:rPr lang="en-US" altLang="de-DE" b="0" dirty="0">
                <a:latin typeface="Verdana" pitchFamily="34" charset="0"/>
              </a:rPr>
              <a:t>(</a:t>
            </a:r>
            <a:r>
              <a:rPr lang="cs-CZ" altLang="de-DE" b="0" i="1" dirty="0">
                <a:latin typeface="Verdana" pitchFamily="34" charset="0"/>
              </a:rPr>
              <a:t>ale ne všichni</a:t>
            </a:r>
            <a:r>
              <a:rPr lang="en-US" altLang="de-DE" b="0" i="1" dirty="0">
                <a:latin typeface="Verdana" pitchFamily="34" charset="0"/>
              </a:rPr>
              <a:t>!</a:t>
            </a:r>
            <a:r>
              <a:rPr lang="en-US" altLang="de-DE" b="0" dirty="0">
                <a:latin typeface="Verdana" pitchFamily="34" charset="0"/>
              </a:rPr>
              <a:t>) </a:t>
            </a:r>
            <a:r>
              <a:rPr lang="cs-CZ" altLang="de-DE" b="0" dirty="0">
                <a:latin typeface="Verdana" pitchFamily="34" charset="0"/>
              </a:rPr>
              <a:t>více věří svým falešným vzpomínkám než lidé bez psychózy</a:t>
            </a:r>
            <a:r>
              <a:rPr lang="en-US" altLang="de-DE" b="0" dirty="0">
                <a:latin typeface="Verdana" pitchFamily="34" charset="0"/>
              </a:rPr>
              <a:t>.</a:t>
            </a:r>
            <a:r>
              <a:rPr lang="de-DE" altLang="de-DE" b="0" dirty="0">
                <a:solidFill>
                  <a:schemeClr val="tx2"/>
                </a:solidFill>
                <a:latin typeface="Verdana" pitchFamily="34" charset="0"/>
              </a:rPr>
              <a:t/>
            </a:r>
            <a:br>
              <a:rPr lang="de-DE" altLang="de-DE" b="0" dirty="0">
                <a:solidFill>
                  <a:schemeClr val="tx2"/>
                </a:solidFill>
                <a:latin typeface="Verdana" pitchFamily="34" charset="0"/>
              </a:rPr>
            </a:br>
            <a:endParaRPr lang="de-DE" altLang="de-DE" b="0" dirty="0">
              <a:solidFill>
                <a:schemeClr val="tx2"/>
              </a:solidFill>
              <a:latin typeface="Verdana" pitchFamily="34" charset="0"/>
            </a:endParaRPr>
          </a:p>
          <a:p>
            <a:pPr marL="663575" indent="-401638" eaLnBrk="1" hangingPunct="1">
              <a:spcBef>
                <a:spcPct val="20000"/>
              </a:spcBef>
              <a:buClr>
                <a:srgbClr val="8CADAE"/>
              </a:buClr>
              <a:buSzPct val="85000"/>
              <a:buFont typeface="Courier New" pitchFamily="49" charset="0"/>
              <a:buChar char="o"/>
            </a:pPr>
            <a:r>
              <a:rPr lang="cs-CZ" altLang="de-DE" b="0" dirty="0">
                <a:latin typeface="Verdana" pitchFamily="34" charset="0"/>
              </a:rPr>
              <a:t>Zároveň s tím je důvěra ve </a:t>
            </a:r>
            <a:r>
              <a:rPr lang="cs-CZ" altLang="de-DE" b="0" i="1" dirty="0">
                <a:latin typeface="Verdana" pitchFamily="34" charset="0"/>
              </a:rPr>
              <a:t>skutečné vzpomínky </a:t>
            </a:r>
            <a:r>
              <a:rPr lang="en-US" altLang="de-DE" b="0" dirty="0">
                <a:latin typeface="Verdana" pitchFamily="34" charset="0"/>
              </a:rPr>
              <a:t>(</a:t>
            </a:r>
            <a:r>
              <a:rPr lang="cs-CZ" altLang="de-DE" b="0" dirty="0">
                <a:latin typeface="Verdana" pitchFamily="34" charset="0"/>
              </a:rPr>
              <a:t>tedy na věci, které se skutečně staly)</a:t>
            </a:r>
            <a:r>
              <a:rPr lang="en-US" altLang="de-DE" b="0" dirty="0">
                <a:latin typeface="Verdana" pitchFamily="34" charset="0"/>
              </a:rPr>
              <a:t> </a:t>
            </a:r>
            <a:r>
              <a:rPr lang="cs-CZ" altLang="de-DE" b="0" dirty="0">
                <a:latin typeface="Verdana" pitchFamily="34" charset="0"/>
              </a:rPr>
              <a:t>během psychózy snížená</a:t>
            </a:r>
            <a:r>
              <a:rPr lang="en-US" altLang="de-DE" b="0" dirty="0">
                <a:latin typeface="Verdana" pitchFamily="34" charset="0"/>
              </a:rPr>
              <a:t>.</a:t>
            </a:r>
            <a:r>
              <a:rPr lang="en-US" altLang="de-DE" dirty="0">
                <a:latin typeface="Verdana" pitchFamily="34" charset="0"/>
              </a:rPr>
              <a:t> </a:t>
            </a:r>
            <a:r>
              <a:rPr lang="de-DE" altLang="de-DE" b="0" dirty="0">
                <a:solidFill>
                  <a:schemeClr val="tx2"/>
                </a:solidFill>
                <a:latin typeface="Verdana" pitchFamily="34" charset="0"/>
              </a:rPr>
              <a:t/>
            </a:r>
            <a:br>
              <a:rPr lang="de-DE" altLang="de-DE" b="0" dirty="0">
                <a:solidFill>
                  <a:schemeClr val="tx2"/>
                </a:solidFill>
                <a:latin typeface="Verdana" pitchFamily="34" charset="0"/>
              </a:rPr>
            </a:br>
            <a:endParaRPr lang="de-DE" altLang="de-DE" b="0" dirty="0">
              <a:solidFill>
                <a:schemeClr val="tx2"/>
              </a:solidFill>
              <a:latin typeface="Verdana" pitchFamily="34" charset="0"/>
            </a:endParaRPr>
          </a:p>
          <a:p>
            <a:pPr marL="663575" indent="-401638" eaLnBrk="1" hangingPunct="1">
              <a:spcBef>
                <a:spcPct val="20000"/>
              </a:spcBef>
              <a:buClr>
                <a:srgbClr val="8CADAE"/>
              </a:buClr>
              <a:buSzPct val="85000"/>
              <a:buFont typeface="Courier New" pitchFamily="49" charset="0"/>
              <a:buChar char="o"/>
            </a:pPr>
            <a:r>
              <a:rPr lang="cs-CZ" altLang="de-DE" dirty="0">
                <a:latin typeface="Verdana" pitchFamily="34" charset="0"/>
              </a:rPr>
              <a:t>Ponaučení</a:t>
            </a:r>
            <a:r>
              <a:rPr lang="en-US" altLang="de-DE" dirty="0">
                <a:latin typeface="Verdana" pitchFamily="34" charset="0"/>
              </a:rPr>
              <a:t>:</a:t>
            </a:r>
            <a:r>
              <a:rPr lang="en-US" altLang="de-DE" b="0" dirty="0">
                <a:latin typeface="Verdana" pitchFamily="34" charset="0"/>
              </a:rPr>
              <a:t> </a:t>
            </a:r>
            <a:r>
              <a:rPr lang="cs-CZ" altLang="de-DE" b="0" dirty="0">
                <a:latin typeface="Verdana" pitchFamily="34" charset="0"/>
              </a:rPr>
              <a:t>Schopnost rozlišit mezi falešnými a skutečnými vzpomínkami je během psychózy narušená. To může vést k chybnému uvažování</a:t>
            </a:r>
            <a:r>
              <a:rPr lang="en-US" altLang="de-DE" b="0" dirty="0">
                <a:latin typeface="Verdana" pitchFamily="34" charset="0"/>
              </a:rPr>
              <a:t>!</a:t>
            </a:r>
          </a:p>
        </p:txBody>
      </p:sp>
      <p:sp>
        <p:nvSpPr>
          <p:cNvPr id="1843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8.10</a:t>
            </a:r>
          </a:p>
        </p:txBody>
      </p:sp>
      <p:sp>
        <p:nvSpPr>
          <p:cNvPr id="1843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7" name="Rectangle 2"/>
          <p:cNvSpPr txBox="1">
            <a:spLocks noChangeArrowheads="1"/>
          </p:cNvSpPr>
          <p:nvPr/>
        </p:nvSpPr>
        <p:spPr bwMode="auto">
          <a:xfrm>
            <a:off x="0" y="0"/>
            <a:ext cx="9144000" cy="765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cs-CZ" altLang="de-DE" b="0" dirty="0"/>
              <a:t>A proč se tím vlastně zabýváme</a:t>
            </a:r>
            <a:r>
              <a:rPr lang="de-DE" altLang="de-DE" b="0" dirty="0"/>
              <a:t>?</a:t>
            </a:r>
            <a:endParaRPr lang="de-DE" altLang="de-DE" b="0" kern="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914400" y="3200400"/>
            <a:ext cx="4343400" cy="3352800"/>
          </a:xfrm>
          <a:prstGeom prst="rect">
            <a:avLst/>
          </a:prstGeom>
          <a:noFill/>
          <a:ln w="9525">
            <a:noFill/>
            <a:miter lim="800000"/>
            <a:headEnd/>
            <a:tailEnd/>
          </a:ln>
        </p:spPr>
        <p:txBody>
          <a:bodyPr/>
          <a:lstStyle/>
          <a:p>
            <a:pPr marL="609600" indent="-609600" eaLnBrk="1" hangingPunct="1">
              <a:spcBef>
                <a:spcPct val="20000"/>
              </a:spcBef>
              <a:buFontTx/>
              <a:buChar char="•"/>
            </a:pPr>
            <a:endParaRPr lang="en-GB" altLang="de-DE" sz="2000" b="0">
              <a:latin typeface="Verdana" pitchFamily="34" charset="0"/>
            </a:endParaRPr>
          </a:p>
        </p:txBody>
      </p:sp>
      <p:graphicFrame>
        <p:nvGraphicFramePr>
          <p:cNvPr id="26698" name="Group 74"/>
          <p:cNvGraphicFramePr>
            <a:graphicFrameLocks noGrp="1"/>
          </p:cNvGraphicFramePr>
          <p:nvPr>
            <p:ph idx="4294967295"/>
          </p:nvPr>
        </p:nvGraphicFramePr>
        <p:xfrm>
          <a:off x="107950" y="1412875"/>
          <a:ext cx="8928100" cy="3521076"/>
        </p:xfrm>
        <a:graphic>
          <a:graphicData uri="http://schemas.openxmlformats.org/drawingml/2006/table">
            <a:tbl>
              <a:tblPr/>
              <a:tblGrid>
                <a:gridCol w="2382838"/>
                <a:gridCol w="2800350"/>
                <a:gridCol w="3744912"/>
              </a:tblGrid>
              <a:tr h="3206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1" i="0" u="none" strike="noStrike" cap="none" normalizeH="0" baseline="0" dirty="0" smtClean="0">
                          <a:ln>
                            <a:noFill/>
                          </a:ln>
                          <a:solidFill>
                            <a:schemeClr val="tx1"/>
                          </a:solidFill>
                          <a:effectLst/>
                          <a:latin typeface="Verdana" pitchFamily="34" charset="0"/>
                          <a:cs typeface="Times New Roman" pitchFamily="18" charset="0"/>
                        </a:rPr>
                        <a:t>Událost</a:t>
                      </a:r>
                      <a:endParaRPr kumimoji="0" lang="de-DE" alt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1" i="0" u="none" strike="noStrike" cap="none" normalizeH="0" baseline="0" dirty="0" smtClean="0">
                          <a:ln>
                            <a:noFill/>
                          </a:ln>
                          <a:solidFill>
                            <a:schemeClr val="tx1"/>
                          </a:solidFill>
                          <a:effectLst/>
                          <a:latin typeface="Verdana" pitchFamily="34" charset="0"/>
                          <a:cs typeface="Times New Roman" pitchFamily="18" charset="0"/>
                        </a:rPr>
                        <a:t>Chybná vzpomínka</a:t>
                      </a:r>
                      <a:endParaRPr kumimoji="0" lang="de-DE" alt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1" i="0" u="none" strike="noStrike" cap="none" normalizeH="0" baseline="0" dirty="0" smtClean="0">
                          <a:ln>
                            <a:noFill/>
                          </a:ln>
                          <a:solidFill>
                            <a:schemeClr val="tx1"/>
                          </a:solidFill>
                          <a:effectLst/>
                          <a:latin typeface="Verdana" pitchFamily="34" charset="0"/>
                          <a:cs typeface="Times New Roman" pitchFamily="18" charset="0"/>
                        </a:rPr>
                        <a:t>Skutečná situace</a:t>
                      </a:r>
                      <a:endParaRPr kumimoji="0" lang="de-DE" altLang="de-DE" sz="1500" b="1"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811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Jste v obchodě a chce u pokladny zaplatit, ale zjistíte jste, že vaše peněženka je prázdná. </a:t>
                      </a: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Vzpomínáte si, že jste si vybírali peníze z bankomatu. Proto následně obviníte svého  spolubydlícího, že vám peníze vzal.</a:t>
                      </a:r>
                      <a:r>
                        <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rPr>
                        <a:t> </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Jenom jste si chtěli jít vybrat peníze z bankomatu, ale pak jste na to zapomněli.</a:t>
                      </a:r>
                      <a:r>
                        <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rPr>
                        <a:t> </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92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Setkání se starými známými. </a:t>
                      </a: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Měl jste dojem, že si z vás utahovali, že jste právě bez práce. </a:t>
                      </a: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altLang="de-DE" sz="1500" b="0" i="0" u="none" strike="noStrike" cap="none" normalizeH="0" baseline="0" dirty="0" smtClean="0">
                          <a:ln>
                            <a:noFill/>
                          </a:ln>
                          <a:solidFill>
                            <a:schemeClr val="tx1"/>
                          </a:solidFill>
                          <a:effectLst/>
                          <a:latin typeface="Verdana" pitchFamily="34" charset="0"/>
                          <a:cs typeface="Times New Roman" pitchFamily="18" charset="0"/>
                        </a:rPr>
                        <a:t>Ostatní slyšeli, že jste bez práce, protože jste to jednomu z nich sám řekl. Chvíli bylo rozpačité ticho, ale nikdo si z vás kvůli tomu neutahoval.</a:t>
                      </a:r>
                      <a:endParaRPr kumimoji="0" lang="de-DE" altLang="de-DE" sz="1500" b="0" i="0" u="none" strike="noStrike" cap="none" normalizeH="0" baseline="0" dirty="0" smtClean="0">
                        <a:ln>
                          <a:noFill/>
                        </a:ln>
                        <a:solidFill>
                          <a:schemeClr val="tx1"/>
                        </a:solidFill>
                        <a:effectLst/>
                        <a:latin typeface="Verdana" pitchFamily="34" charset="0"/>
                        <a:cs typeface="Times New Roman"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478"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8.11</a:t>
            </a:r>
          </a:p>
        </p:txBody>
      </p:sp>
      <p:grpSp>
        <p:nvGrpSpPr>
          <p:cNvPr id="19479" name="Group 53"/>
          <p:cNvGrpSpPr>
            <a:grpSpLocks/>
          </p:cNvGrpSpPr>
          <p:nvPr/>
        </p:nvGrpSpPr>
        <p:grpSpPr bwMode="auto">
          <a:xfrm>
            <a:off x="0" y="6167438"/>
            <a:ext cx="2339975" cy="561975"/>
            <a:chOff x="0" y="3957"/>
            <a:chExt cx="1474" cy="354"/>
          </a:xfrm>
        </p:grpSpPr>
        <p:sp>
          <p:nvSpPr>
            <p:cNvPr id="19481"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b="0">
                <a:latin typeface="Verdana" pitchFamily="34" charset="0"/>
              </a:endParaRPr>
            </a:p>
          </p:txBody>
        </p:sp>
        <p:pic>
          <p:nvPicPr>
            <p:cNvPr id="19482"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19483" name="Text Box 71"/>
            <p:cNvSpPr txBox="1">
              <a:spLocks noChangeArrowheads="1"/>
            </p:cNvSpPr>
            <p:nvPr/>
          </p:nvSpPr>
          <p:spPr bwMode="auto">
            <a:xfrm>
              <a:off x="160" y="4001"/>
              <a:ext cx="1314" cy="310"/>
            </a:xfrm>
            <a:prstGeom prst="rect">
              <a:avLst/>
            </a:prstGeom>
            <a:noFill/>
            <a:ln w="9525">
              <a:noFill/>
              <a:miter lim="800000"/>
              <a:headEnd/>
              <a:tailEnd/>
            </a:ln>
          </p:spPr>
          <p:txBody>
            <a:bodyPr>
              <a:spAutoFit/>
            </a:bodyPr>
            <a:lstStyle/>
            <a:p>
              <a:pPr eaLnBrk="1" hangingPunct="1"/>
              <a:r>
                <a:rPr lang="de-DE" altLang="de-DE" sz="1400" b="0" dirty="0">
                  <a:latin typeface="Verdana" pitchFamily="34" charset="0"/>
                  <a:sym typeface="Wingdings" pitchFamily="2" charset="2"/>
                </a:rPr>
                <a:t>  </a:t>
              </a:r>
              <a:r>
                <a:rPr lang="de-DE" altLang="de-DE" sz="1200" b="0" i="1" dirty="0">
                  <a:latin typeface="Verdana" pitchFamily="34" charset="0"/>
                  <a:sym typeface="Wingdings" pitchFamily="2" charset="2"/>
                </a:rPr>
                <a:t></a:t>
              </a:r>
              <a:r>
                <a:rPr lang="de-DE" altLang="de-DE" sz="1200" b="0" i="1" dirty="0">
                  <a:latin typeface="Verdana" pitchFamily="34" charset="0"/>
                </a:rPr>
                <a:t> </a:t>
              </a:r>
              <a:r>
                <a:rPr lang="cs-CZ" altLang="de-DE" sz="1200" b="0" i="1" dirty="0">
                  <a:latin typeface="Verdana" pitchFamily="34" charset="0"/>
                </a:rPr>
                <a:t>Pracovní list </a:t>
              </a:r>
              <a:r>
                <a:rPr lang="de-DE" altLang="de-DE" sz="1200" b="0" i="1" dirty="0">
                  <a:latin typeface="Verdana" pitchFamily="34" charset="0"/>
                </a:rPr>
                <a:t>8.1</a:t>
              </a:r>
            </a:p>
            <a:p>
              <a:pPr eaLnBrk="1" hangingPunct="1"/>
              <a:r>
                <a:rPr lang="de-DE" altLang="de-DE" sz="1200" b="0" dirty="0">
                  <a:latin typeface="Verdana" pitchFamily="34" charset="0"/>
                </a:rPr>
                <a:t>     </a:t>
              </a:r>
            </a:p>
          </p:txBody>
        </p:sp>
      </p:grpSp>
      <p:sp>
        <p:nvSpPr>
          <p:cNvPr id="1948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11" name="Rectangle 2"/>
          <p:cNvSpPr txBox="1">
            <a:spLocks noChangeArrowheads="1"/>
          </p:cNvSpPr>
          <p:nvPr/>
        </p:nvSpPr>
        <p:spPr bwMode="auto">
          <a:xfrm>
            <a:off x="0" y="0"/>
            <a:ext cx="9144000" cy="765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marL="88900" eaLnBrk="1" hangingPunct="1">
              <a:spcBef>
                <a:spcPct val="20000"/>
              </a:spcBef>
            </a:pPr>
            <a:r>
              <a:rPr lang="cs-CZ" altLang="de-DE" b="0" dirty="0">
                <a:latin typeface="Verdana" pitchFamily="34" charset="0"/>
              </a:rPr>
              <a:t>Jak chyby paměti a přílišná jistota ohledně vlastního úsudku vedou k chybnému chápání skutečnosti během psychózy</a:t>
            </a:r>
            <a:r>
              <a:rPr lang="de-DE" altLang="de-DE" b="0" dirty="0">
                <a:latin typeface="Verdana" pitchFamily="34" charset="0"/>
              </a:rPr>
              <a:t>: </a:t>
            </a:r>
            <a:r>
              <a:rPr lang="cs-CZ" altLang="de-DE" b="0" dirty="0">
                <a:latin typeface="Verdana" pitchFamily="34" charset="0"/>
              </a:rPr>
              <a:t>Příklady</a:t>
            </a:r>
            <a:endParaRPr lang="de-DE" altLang="de-DE" b="0" dirty="0">
              <a:latin typeface="Verdan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0"/>
            <a:ext cx="9144000" cy="764704"/>
          </a:xfrm>
        </p:spPr>
        <p:txBody>
          <a:bodyPr anchor="ctr"/>
          <a:lstStyle/>
          <a:p>
            <a:pPr eaLnBrk="1" hangingPunct="1"/>
            <a:r>
              <a:rPr lang="cs-CZ" altLang="de-DE" dirty="0" smtClean="0"/>
              <a:t>Úkol </a:t>
            </a:r>
            <a:r>
              <a:rPr lang="de-DE" altLang="de-DE" dirty="0" smtClean="0"/>
              <a:t>2</a:t>
            </a:r>
          </a:p>
        </p:txBody>
      </p:sp>
      <p:sp>
        <p:nvSpPr>
          <p:cNvPr id="20483" name="Rectangle 3"/>
          <p:cNvSpPr>
            <a:spLocks noGrp="1" noChangeArrowheads="1"/>
          </p:cNvSpPr>
          <p:nvPr>
            <p:ph type="body" idx="4294967295"/>
          </p:nvPr>
        </p:nvSpPr>
        <p:spPr>
          <a:xfrm>
            <a:off x="804863" y="1779588"/>
            <a:ext cx="7681912" cy="2635250"/>
          </a:xfrm>
        </p:spPr>
        <p:txBody>
          <a:bodyPr/>
          <a:lstStyle/>
          <a:p>
            <a:pPr eaLnBrk="1" hangingPunct="1">
              <a:buFont typeface="Wingdings" pitchFamily="2" charset="2"/>
              <a:buNone/>
            </a:pPr>
            <a:r>
              <a:rPr lang="cs-CZ" altLang="de-DE" sz="1800" dirty="0" smtClean="0"/>
              <a:t>Zase vám ukážu obrázek s mnoha podrobnostmi</a:t>
            </a:r>
            <a:r>
              <a:rPr lang="de-DE" altLang="de-DE" sz="1800" dirty="0" smtClean="0"/>
              <a:t>.</a:t>
            </a:r>
          </a:p>
          <a:p>
            <a:pPr eaLnBrk="1" hangingPunct="1">
              <a:buFont typeface="Wingdings" pitchFamily="2" charset="2"/>
              <a:buNone/>
            </a:pPr>
            <a:endParaRPr lang="de-DE" altLang="de-DE" sz="1800" dirty="0" smtClean="0"/>
          </a:p>
          <a:p>
            <a:pPr eaLnBrk="1" hangingPunct="1">
              <a:buFont typeface="Wingdings" pitchFamily="2" charset="2"/>
              <a:buNone/>
            </a:pPr>
            <a:r>
              <a:rPr lang="cs-CZ" altLang="de-DE" sz="1800" dirty="0" smtClean="0"/>
              <a:t>Potom vás požádám, abyste si vzpomněli, co jste viděli. </a:t>
            </a:r>
            <a:endParaRPr lang="de-DE" altLang="de-DE" sz="1800" dirty="0" smtClean="0"/>
          </a:p>
          <a:p>
            <a:pPr eaLnBrk="1" hangingPunct="1">
              <a:buFont typeface="Wingdings" pitchFamily="2" charset="2"/>
              <a:buNone/>
            </a:pPr>
            <a:endParaRPr lang="de-DE" altLang="de-DE" sz="1800" dirty="0" smtClean="0"/>
          </a:p>
          <a:p>
            <a:pPr eaLnBrk="1" hangingPunct="1">
              <a:buFont typeface="Wingdings" pitchFamily="2" charset="2"/>
              <a:buNone/>
            </a:pPr>
            <a:r>
              <a:rPr lang="cs-CZ" altLang="de-DE" sz="1800" dirty="0" smtClean="0">
                <a:ea typeface="굴림" pitchFamily="34" charset="-127"/>
              </a:rPr>
              <a:t>Uveďte také prosím, jak moc jste si svým pozorováním jistí.</a:t>
            </a:r>
          </a:p>
          <a:p>
            <a:pPr algn="ctr" eaLnBrk="1" hangingPunct="1">
              <a:buFont typeface="Wingdings" pitchFamily="2" charset="2"/>
              <a:buNone/>
            </a:pPr>
            <a:endParaRPr lang="de-DE" altLang="de-DE" sz="1800" dirty="0" smtClean="0"/>
          </a:p>
          <a:p>
            <a:pPr algn="ctr" eaLnBrk="1" hangingPunct="1">
              <a:buFont typeface="Wingdings" pitchFamily="2" charset="2"/>
              <a:buNone/>
            </a:pPr>
            <a:r>
              <a:rPr lang="cs-CZ" altLang="de-DE" sz="1800" b="1" dirty="0" smtClean="0"/>
              <a:t>Snažte se zapamatovat si těch podrobností co nejvíce </a:t>
            </a:r>
            <a:r>
              <a:rPr lang="de-DE" altLang="de-DE" sz="1800" b="1" dirty="0" smtClean="0"/>
              <a:t>!</a:t>
            </a:r>
          </a:p>
        </p:txBody>
      </p:sp>
      <p:sp>
        <p:nvSpPr>
          <p:cNvPr id="2048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8.12</a:t>
            </a:r>
          </a:p>
        </p:txBody>
      </p:sp>
      <p:sp>
        <p:nvSpPr>
          <p:cNvPr id="20485"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w="9525">
            <a:noFill/>
            <a:miter lim="800000"/>
            <a:headEnd/>
            <a:tailEnd/>
          </a:ln>
        </p:spPr>
        <p:txBody>
          <a:bodyPr wrap="none" anchor="ctr"/>
          <a:lstStyle/>
          <a:p>
            <a:pPr eaLnBrk="1" hangingPunct="1"/>
            <a:endParaRPr lang="de-DE" altLang="de-DE"/>
          </a:p>
        </p:txBody>
      </p:sp>
      <p:sp>
        <p:nvSpPr>
          <p:cNvPr id="2150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8.13</a:t>
            </a:r>
          </a:p>
        </p:txBody>
      </p:sp>
      <p:pic>
        <p:nvPicPr>
          <p:cNvPr id="21508" name="Grafik 2"/>
          <p:cNvPicPr>
            <a:picLocks noChangeAspect="1"/>
          </p:cNvPicPr>
          <p:nvPr/>
        </p:nvPicPr>
        <p:blipFill>
          <a:blip r:embed="rId3" cstate="print"/>
          <a:srcRect/>
          <a:stretch>
            <a:fillRect/>
          </a:stretch>
        </p:blipFill>
        <p:spPr bwMode="auto">
          <a:xfrm>
            <a:off x="252413" y="549275"/>
            <a:ext cx="8639175" cy="5759450"/>
          </a:xfrm>
          <a:prstGeom prst="rect">
            <a:avLst/>
          </a:prstGeom>
          <a:noFill/>
          <a:ln w="9525">
            <a:noFill/>
            <a:miter lim="800000"/>
            <a:headEnd/>
            <a:tailEnd/>
          </a:ln>
        </p:spPr>
      </p:pic>
      <p:sp>
        <p:nvSpPr>
          <p:cNvPr id="21509"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sp>
        <p:nvSpPr>
          <p:cNvPr id="2151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4294967295"/>
          </p:nvPr>
        </p:nvSpPr>
        <p:spPr>
          <a:xfrm>
            <a:off x="700734" y="1340768"/>
            <a:ext cx="7681912" cy="4013200"/>
          </a:xfrm>
        </p:spPr>
        <p:txBody>
          <a:bodyPr/>
          <a:lstStyle/>
          <a:p>
            <a:pPr eaLnBrk="1" hangingPunct="1">
              <a:lnSpc>
                <a:spcPct val="90000"/>
              </a:lnSpc>
              <a:buFont typeface="Wingdings 2" pitchFamily="18" charset="2"/>
              <a:buNone/>
            </a:pPr>
            <a:r>
              <a:rPr lang="cs-CZ" altLang="de-DE" sz="1800" dirty="0" smtClean="0"/>
              <a:t>Co obvykle vidíme při zahradním grilování</a:t>
            </a:r>
            <a:r>
              <a:rPr lang="de-DE" altLang="de-DE" sz="1800" dirty="0" smtClean="0"/>
              <a:t>?</a:t>
            </a:r>
          </a:p>
          <a:p>
            <a:pPr eaLnBrk="1" hangingPunct="1">
              <a:lnSpc>
                <a:spcPct val="90000"/>
              </a:lnSpc>
              <a:buFont typeface="Wingdings" pitchFamily="2" charset="2"/>
              <a:buNone/>
            </a:pPr>
            <a:r>
              <a:rPr lang="de-DE" altLang="de-DE" sz="1800" dirty="0" smtClean="0"/>
              <a:t>…</a:t>
            </a:r>
          </a:p>
          <a:p>
            <a:pPr eaLnBrk="1" hangingPunct="1">
              <a:lnSpc>
                <a:spcPct val="90000"/>
              </a:lnSpc>
              <a:buFont typeface="Wingdings" pitchFamily="2" charset="2"/>
              <a:buNone/>
            </a:pPr>
            <a:r>
              <a:rPr lang="de-DE" altLang="de-DE" sz="1800" dirty="0" smtClean="0"/>
              <a:t>…</a:t>
            </a:r>
          </a:p>
          <a:p>
            <a:pPr eaLnBrk="1" hangingPunct="1">
              <a:lnSpc>
                <a:spcPct val="90000"/>
              </a:lnSpc>
              <a:buFont typeface="Wingdings" pitchFamily="2" charset="2"/>
              <a:buNone/>
            </a:pPr>
            <a:r>
              <a:rPr lang="de-DE" altLang="de-DE" sz="1800" dirty="0" smtClean="0"/>
              <a:t>…</a:t>
            </a:r>
          </a:p>
          <a:p>
            <a:pPr eaLnBrk="1" hangingPunct="1">
              <a:lnSpc>
                <a:spcPct val="90000"/>
              </a:lnSpc>
              <a:buFont typeface="Wingdings" pitchFamily="2" charset="2"/>
              <a:buNone/>
            </a:pPr>
            <a:r>
              <a:rPr lang="de-DE" altLang="de-DE" sz="1800" dirty="0" smtClean="0"/>
              <a:t>…</a:t>
            </a:r>
          </a:p>
          <a:p>
            <a:pPr eaLnBrk="1" hangingPunct="1">
              <a:lnSpc>
                <a:spcPct val="90000"/>
              </a:lnSpc>
              <a:buFont typeface="Wingdings 2" pitchFamily="18" charset="2"/>
              <a:buNone/>
            </a:pPr>
            <a:endParaRPr lang="de-DE" altLang="de-DE" sz="1800" dirty="0" smtClean="0"/>
          </a:p>
          <a:p>
            <a:pPr eaLnBrk="1" hangingPunct="1">
              <a:lnSpc>
                <a:spcPct val="90000"/>
              </a:lnSpc>
              <a:buFont typeface="Wingdings 2" pitchFamily="18" charset="2"/>
              <a:buNone/>
            </a:pPr>
            <a:endParaRPr lang="de-DE" altLang="de-DE" sz="1800" dirty="0" smtClean="0"/>
          </a:p>
          <a:p>
            <a:pPr eaLnBrk="1" hangingPunct="1">
              <a:lnSpc>
                <a:spcPct val="90000"/>
              </a:lnSpc>
              <a:buFont typeface="Wingdings 2" pitchFamily="18" charset="2"/>
              <a:buNone/>
            </a:pPr>
            <a:endParaRPr lang="de-DE" altLang="de-DE" sz="1800" dirty="0" smtClean="0"/>
          </a:p>
          <a:p>
            <a:pPr eaLnBrk="1" hangingPunct="1">
              <a:lnSpc>
                <a:spcPct val="90000"/>
              </a:lnSpc>
              <a:buFont typeface="Wingdings 2" pitchFamily="18" charset="2"/>
              <a:buNone/>
            </a:pPr>
            <a:endParaRPr lang="de-DE" altLang="de-DE" sz="1800" dirty="0" smtClean="0"/>
          </a:p>
        </p:txBody>
      </p:sp>
      <p:sp>
        <p:nvSpPr>
          <p:cNvPr id="2253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8.14</a:t>
            </a:r>
          </a:p>
        </p:txBody>
      </p:sp>
      <p:sp>
        <p:nvSpPr>
          <p:cNvPr id="22533"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6" name="Rectangle 2"/>
          <p:cNvSpPr txBox="1">
            <a:spLocks noChangeArrowheads="1"/>
          </p:cNvSpPr>
          <p:nvPr/>
        </p:nvSpPr>
        <p:spPr bwMode="auto">
          <a:xfrm>
            <a:off x="0" y="0"/>
            <a:ext cx="9144000" cy="7647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cs-CZ" altLang="de-DE" b="0" dirty="0"/>
              <a:t>Vzpomínání</a:t>
            </a:r>
            <a:endParaRPr lang="de-DE" altLang="de-DE" b="0" kern="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3286125" y="2071688"/>
            <a:ext cx="3025775" cy="2465387"/>
          </a:xfrm>
        </p:spPr>
        <p:txBody>
          <a:bodyPr/>
          <a:lstStyle/>
          <a:p>
            <a:pPr eaLnBrk="1" hangingPunct="1">
              <a:buClr>
                <a:srgbClr val="8CADAE"/>
              </a:buClr>
              <a:buFont typeface="Courier New" pitchFamily="49" charset="0"/>
              <a:buChar char="o"/>
            </a:pPr>
            <a:r>
              <a:rPr lang="cs-CZ" altLang="de-DE" sz="1800" dirty="0" smtClean="0"/>
              <a:t>Klobásky</a:t>
            </a:r>
          </a:p>
          <a:p>
            <a:pPr eaLnBrk="1" hangingPunct="1">
              <a:buClr>
                <a:srgbClr val="8CADAE"/>
              </a:buClr>
              <a:buFont typeface="Courier New" pitchFamily="49" charset="0"/>
              <a:buChar char="o"/>
            </a:pPr>
            <a:r>
              <a:rPr lang="cs-CZ" altLang="de-DE" sz="1800" dirty="0" smtClean="0"/>
              <a:t>Kečup</a:t>
            </a:r>
            <a:endParaRPr lang="de-DE" altLang="de-DE" sz="1800" dirty="0" smtClean="0"/>
          </a:p>
          <a:p>
            <a:pPr eaLnBrk="1" hangingPunct="1">
              <a:buClr>
                <a:srgbClr val="8CADAE"/>
              </a:buClr>
              <a:buFont typeface="Courier New" pitchFamily="49" charset="0"/>
              <a:buChar char="o"/>
            </a:pPr>
            <a:r>
              <a:rPr lang="cs-CZ" altLang="de-DE" sz="1800" dirty="0" smtClean="0"/>
              <a:t>Dřevěné uhlí</a:t>
            </a:r>
            <a:endParaRPr lang="de-DE" altLang="de-DE" sz="1800" dirty="0" smtClean="0"/>
          </a:p>
          <a:p>
            <a:pPr eaLnBrk="1" hangingPunct="1">
              <a:buClr>
                <a:srgbClr val="8CADAE"/>
              </a:buClr>
              <a:buFont typeface="Courier New" pitchFamily="49" charset="0"/>
              <a:buChar char="o"/>
            </a:pPr>
            <a:r>
              <a:rPr lang="cs-CZ" altLang="de-DE" sz="1800" dirty="0" smtClean="0"/>
              <a:t>Zahradní židle</a:t>
            </a:r>
            <a:endParaRPr lang="de-DE" altLang="de-DE" sz="1800" dirty="0" smtClean="0"/>
          </a:p>
          <a:p>
            <a:pPr eaLnBrk="1" hangingPunct="1">
              <a:buClr>
                <a:srgbClr val="8CADAE"/>
              </a:buClr>
              <a:buFont typeface="Courier New" pitchFamily="49" charset="0"/>
              <a:buChar char="o"/>
            </a:pPr>
            <a:r>
              <a:rPr lang="cs-CZ" altLang="de-DE" sz="1800" dirty="0" smtClean="0"/>
              <a:t>Hořčici</a:t>
            </a:r>
            <a:endParaRPr lang="de-DE" altLang="de-DE" sz="1800" dirty="0" smtClean="0"/>
          </a:p>
          <a:p>
            <a:pPr eaLnBrk="1" hangingPunct="1">
              <a:buClr>
                <a:srgbClr val="8CADAE"/>
              </a:buClr>
              <a:buFont typeface="Courier New" pitchFamily="49" charset="0"/>
              <a:buChar char="o"/>
            </a:pPr>
            <a:r>
              <a:rPr lang="cs-CZ" altLang="de-DE" sz="1800" dirty="0" smtClean="0"/>
              <a:t>Grilovací kleště</a:t>
            </a:r>
            <a:endParaRPr lang="de-DE" altLang="de-DE" sz="1800" dirty="0" smtClean="0"/>
          </a:p>
          <a:p>
            <a:pPr eaLnBrk="1" hangingPunct="1">
              <a:buClr>
                <a:srgbClr val="8CADAE"/>
              </a:buClr>
              <a:buFont typeface="Courier New" pitchFamily="49" charset="0"/>
              <a:buChar char="o"/>
            </a:pPr>
            <a:r>
              <a:rPr lang="cs-CZ" altLang="de-DE" sz="1800" dirty="0" smtClean="0"/>
              <a:t>Brýle</a:t>
            </a:r>
            <a:endParaRPr lang="de-DE" altLang="de-DE" sz="1800" dirty="0" smtClean="0"/>
          </a:p>
        </p:txBody>
      </p:sp>
      <p:sp>
        <p:nvSpPr>
          <p:cNvPr id="23556" name="Rectangle 6"/>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13</a:t>
            </a:r>
          </a:p>
        </p:txBody>
      </p:sp>
      <p:sp>
        <p:nvSpPr>
          <p:cNvPr id="2355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8.15</a:t>
            </a:r>
          </a:p>
        </p:txBody>
      </p:sp>
      <p:sp>
        <p:nvSpPr>
          <p:cNvPr id="2355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7" name="Rectangle 2"/>
          <p:cNvSpPr txBox="1">
            <a:spLocks noChangeArrowheads="1"/>
          </p:cNvSpPr>
          <p:nvPr/>
        </p:nvSpPr>
        <p:spPr bwMode="auto">
          <a:xfrm>
            <a:off x="0" y="0"/>
            <a:ext cx="9144000" cy="7647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cs-CZ" altLang="de-DE" b="0" dirty="0"/>
              <a:t>Zahradní grilování</a:t>
            </a:r>
            <a:r>
              <a:rPr lang="de-DE" altLang="de-DE" b="0" dirty="0"/>
              <a:t/>
            </a:r>
            <a:br>
              <a:rPr lang="de-DE" altLang="de-DE" b="0" dirty="0"/>
            </a:br>
            <a:r>
              <a:rPr lang="cs-CZ" altLang="de-DE" b="0" dirty="0"/>
              <a:t>Co jste viděli</a:t>
            </a:r>
            <a:r>
              <a:rPr lang="de-DE" altLang="de-DE" b="0" dirty="0"/>
              <a:t>?</a:t>
            </a:r>
            <a:r>
              <a:rPr lang="cs-CZ" altLang="de-DE" b="0" dirty="0"/>
              <a:t> Jak moc jste si tím jistí?</a:t>
            </a:r>
            <a:endParaRPr lang="de-DE" altLang="de-DE" b="0" kern="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11"/>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14</a:t>
            </a:r>
          </a:p>
        </p:txBody>
      </p:sp>
      <p:sp>
        <p:nvSpPr>
          <p:cNvPr id="2458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8.16</a:t>
            </a:r>
          </a:p>
        </p:txBody>
      </p:sp>
      <p:sp>
        <p:nvSpPr>
          <p:cNvPr id="24581" name="Rectangle 4"/>
          <p:cNvSpPr>
            <a:spLocks noChangeArrowheads="1"/>
          </p:cNvSpPr>
          <p:nvPr/>
        </p:nvSpPr>
        <p:spPr bwMode="auto">
          <a:xfrm>
            <a:off x="611188" y="5949950"/>
            <a:ext cx="431800" cy="360363"/>
          </a:xfrm>
          <a:prstGeom prst="rect">
            <a:avLst/>
          </a:prstGeom>
          <a:solidFill>
            <a:srgbClr val="8CADAE"/>
          </a:solidFill>
          <a:ln w="9525">
            <a:solidFill>
              <a:srgbClr val="8CADAE"/>
            </a:solidFill>
            <a:miter lim="800000"/>
            <a:headEnd/>
            <a:tailEnd/>
          </a:ln>
        </p:spPr>
        <p:txBody>
          <a:bodyPr wrap="none" anchor="ctr"/>
          <a:lstStyle/>
          <a:p>
            <a:pPr eaLnBrk="1" hangingPunct="1"/>
            <a:endParaRPr lang="de-DE" altLang="de-DE"/>
          </a:p>
        </p:txBody>
      </p:sp>
      <p:sp>
        <p:nvSpPr>
          <p:cNvPr id="24582" name="Text Box 5"/>
          <p:cNvSpPr txBox="1">
            <a:spLocks noChangeArrowheads="1"/>
          </p:cNvSpPr>
          <p:nvPr/>
        </p:nvSpPr>
        <p:spPr bwMode="auto">
          <a:xfrm>
            <a:off x="1116013" y="5949950"/>
            <a:ext cx="2808287" cy="369888"/>
          </a:xfrm>
          <a:prstGeom prst="rect">
            <a:avLst/>
          </a:prstGeom>
          <a:noFill/>
          <a:ln w="9525">
            <a:noFill/>
            <a:miter lim="800000"/>
            <a:headEnd/>
            <a:tailEnd/>
          </a:ln>
        </p:spPr>
        <p:txBody>
          <a:bodyPr>
            <a:spAutoFit/>
          </a:bodyPr>
          <a:lstStyle/>
          <a:p>
            <a:pPr eaLnBrk="1" hangingPunct="1">
              <a:spcBef>
                <a:spcPct val="50000"/>
              </a:spcBef>
            </a:pPr>
            <a:r>
              <a:rPr lang="de-DE" altLang="de-DE" dirty="0">
                <a:latin typeface="Verdana" pitchFamily="34" charset="0"/>
              </a:rPr>
              <a:t>= </a:t>
            </a:r>
            <a:r>
              <a:rPr lang="cs-CZ" altLang="de-DE" dirty="0">
                <a:latin typeface="Verdana" pitchFamily="34" charset="0"/>
              </a:rPr>
              <a:t>není na obrázku</a:t>
            </a:r>
            <a:endParaRPr lang="de-DE" altLang="de-DE" dirty="0">
              <a:latin typeface="Verdana" pitchFamily="34" charset="0"/>
            </a:endParaRPr>
          </a:p>
        </p:txBody>
      </p:sp>
      <p:sp>
        <p:nvSpPr>
          <p:cNvPr id="12" name="Rectangle 3"/>
          <p:cNvSpPr txBox="1">
            <a:spLocks noChangeArrowheads="1"/>
          </p:cNvSpPr>
          <p:nvPr/>
        </p:nvSpPr>
        <p:spPr bwMode="auto">
          <a:xfrm>
            <a:off x="142875" y="2071688"/>
            <a:ext cx="3025775" cy="2857500"/>
          </a:xfrm>
          <a:prstGeom prst="rect">
            <a:avLst/>
          </a:prstGeom>
          <a:noFill/>
          <a:ln w="9525">
            <a:noFill/>
            <a:miter lim="800000"/>
            <a:headEnd/>
            <a:tailEnd/>
          </a:ln>
        </p:spPr>
        <p:txBody>
          <a:bodyPr/>
          <a:lstStyle/>
          <a:p>
            <a:pPr marL="285750" indent="-285750" eaLnBrk="1" hangingPunct="1">
              <a:spcBef>
                <a:spcPct val="20000"/>
              </a:spcBef>
              <a:buClr>
                <a:srgbClr val="8CADAE"/>
              </a:buClr>
              <a:buSzPct val="85000"/>
              <a:buFont typeface="Courier New" panose="02070309020205020404" pitchFamily="49" charset="0"/>
              <a:buChar char="o"/>
              <a:defRPr/>
            </a:pPr>
            <a:r>
              <a:rPr lang="cs-CZ" altLang="de-DE" b="0" kern="0" dirty="0">
                <a:latin typeface="+mn-lt"/>
                <a:cs typeface="+mn-cs"/>
              </a:rPr>
              <a:t>Klobásky</a:t>
            </a:r>
            <a:endParaRPr lang="de-DE" altLang="de-DE" b="0" kern="0" dirty="0">
              <a:latin typeface="+mn-lt"/>
              <a:cs typeface="+mn-cs"/>
            </a:endParaRPr>
          </a:p>
          <a:p>
            <a:pPr marL="285750" indent="-285750" eaLnBrk="1" hangingPunct="1">
              <a:spcBef>
                <a:spcPct val="20000"/>
              </a:spcBef>
              <a:buClr>
                <a:srgbClr val="8CADAE"/>
              </a:buClr>
              <a:buSzPct val="85000"/>
              <a:buFont typeface="Courier New" panose="02070309020205020404" pitchFamily="49" charset="0"/>
              <a:buChar char="o"/>
              <a:defRPr/>
            </a:pPr>
            <a:r>
              <a:rPr lang="cs-CZ" altLang="de-DE" kern="0" dirty="0">
                <a:solidFill>
                  <a:srgbClr val="8CADAE"/>
                </a:solidFill>
                <a:latin typeface="+mn-lt"/>
                <a:cs typeface="+mn-cs"/>
              </a:rPr>
              <a:t>Kečup</a:t>
            </a:r>
            <a:endParaRPr lang="de-DE" altLang="de-DE" kern="0" dirty="0">
              <a:solidFill>
                <a:srgbClr val="8CADAE"/>
              </a:solidFill>
              <a:latin typeface="+mn-lt"/>
              <a:cs typeface="+mn-cs"/>
            </a:endParaRPr>
          </a:p>
          <a:p>
            <a:pPr marL="285750" indent="-285750" eaLnBrk="1" hangingPunct="1">
              <a:spcBef>
                <a:spcPct val="20000"/>
              </a:spcBef>
              <a:buClr>
                <a:srgbClr val="8CADAE"/>
              </a:buClr>
              <a:buSzPct val="85000"/>
              <a:buFont typeface="Courier New" panose="02070309020205020404" pitchFamily="49" charset="0"/>
              <a:buChar char="o"/>
              <a:defRPr/>
            </a:pPr>
            <a:r>
              <a:rPr lang="cs-CZ" altLang="de-DE" b="0" kern="0" dirty="0">
                <a:latin typeface="+mn-lt"/>
                <a:cs typeface="+mn-cs"/>
              </a:rPr>
              <a:t>Dřevěné uhlí</a:t>
            </a:r>
            <a:endParaRPr lang="de-DE" altLang="de-DE" b="0" kern="0" dirty="0">
              <a:latin typeface="+mn-lt"/>
              <a:cs typeface="+mn-cs"/>
            </a:endParaRPr>
          </a:p>
          <a:p>
            <a:pPr marL="285750" indent="-285750" eaLnBrk="1" hangingPunct="1">
              <a:spcBef>
                <a:spcPct val="20000"/>
              </a:spcBef>
              <a:buClr>
                <a:srgbClr val="8CADAE"/>
              </a:buClr>
              <a:buSzPct val="85000"/>
              <a:buFont typeface="Courier New" panose="02070309020205020404" pitchFamily="49" charset="0"/>
              <a:buChar char="o"/>
              <a:defRPr/>
            </a:pPr>
            <a:r>
              <a:rPr lang="cs-CZ" altLang="de-DE" b="0" kern="0" dirty="0">
                <a:latin typeface="+mn-lt"/>
                <a:cs typeface="+mn-cs"/>
              </a:rPr>
              <a:t>Zahradní židle</a:t>
            </a:r>
            <a:endParaRPr lang="de-DE" altLang="de-DE" b="0" kern="0" dirty="0">
              <a:latin typeface="+mn-lt"/>
              <a:cs typeface="+mn-cs"/>
            </a:endParaRPr>
          </a:p>
          <a:p>
            <a:pPr marL="285750" indent="-285750" eaLnBrk="1" hangingPunct="1">
              <a:spcBef>
                <a:spcPct val="20000"/>
              </a:spcBef>
              <a:buClr>
                <a:srgbClr val="8CADAE"/>
              </a:buClr>
              <a:buSzPct val="85000"/>
              <a:buFont typeface="Courier New" panose="02070309020205020404" pitchFamily="49" charset="0"/>
              <a:buChar char="o"/>
              <a:defRPr/>
            </a:pPr>
            <a:r>
              <a:rPr lang="cs-CZ" altLang="de-DE" b="0" kern="0" dirty="0">
                <a:latin typeface="+mn-lt"/>
                <a:cs typeface="+mn-cs"/>
              </a:rPr>
              <a:t>Hořčice</a:t>
            </a:r>
          </a:p>
          <a:p>
            <a:pPr marL="285750" indent="-285750" eaLnBrk="1" hangingPunct="1">
              <a:spcBef>
                <a:spcPct val="20000"/>
              </a:spcBef>
              <a:buClr>
                <a:srgbClr val="8CADAE"/>
              </a:buClr>
              <a:buSzPct val="85000"/>
              <a:buFont typeface="Courier New" panose="02070309020205020404" pitchFamily="49" charset="0"/>
              <a:buChar char="o"/>
              <a:defRPr/>
            </a:pPr>
            <a:r>
              <a:rPr lang="cs-CZ" altLang="de-DE" kern="0" dirty="0">
                <a:solidFill>
                  <a:srgbClr val="8CADAE"/>
                </a:solidFill>
                <a:latin typeface="+mn-lt"/>
              </a:rPr>
              <a:t>Grilovací kleště</a:t>
            </a:r>
            <a:endParaRPr lang="de-DE" altLang="de-DE" kern="0" dirty="0">
              <a:solidFill>
                <a:srgbClr val="8CADAE"/>
              </a:solidFill>
              <a:latin typeface="+mn-lt"/>
            </a:endParaRPr>
          </a:p>
          <a:p>
            <a:pPr marL="285750" indent="-285750" eaLnBrk="1" hangingPunct="1">
              <a:spcBef>
                <a:spcPct val="20000"/>
              </a:spcBef>
              <a:buClr>
                <a:srgbClr val="8CADAE"/>
              </a:buClr>
              <a:buSzPct val="85000"/>
              <a:buFont typeface="Courier New" panose="02070309020205020404" pitchFamily="49" charset="0"/>
              <a:buChar char="o"/>
              <a:defRPr/>
            </a:pPr>
            <a:r>
              <a:rPr lang="cs-CZ" altLang="de-DE" b="0" kern="0" dirty="0">
                <a:latin typeface="+mn-lt"/>
                <a:cs typeface="+mn-cs"/>
              </a:rPr>
              <a:t>Brýle</a:t>
            </a:r>
          </a:p>
          <a:p>
            <a:pPr marL="285750" indent="-285750" eaLnBrk="1" hangingPunct="1">
              <a:spcBef>
                <a:spcPct val="20000"/>
              </a:spcBef>
              <a:buClr>
                <a:srgbClr val="8CADAE"/>
              </a:buClr>
              <a:buSzPct val="85000"/>
              <a:buFont typeface="Courier New" panose="02070309020205020404" pitchFamily="49" charset="0"/>
              <a:buChar char="o"/>
              <a:defRPr/>
            </a:pPr>
            <a:endParaRPr lang="de-DE" altLang="de-DE" kern="0" dirty="0">
              <a:solidFill>
                <a:srgbClr val="8CADAE"/>
              </a:solidFill>
              <a:latin typeface="+mn-lt"/>
              <a:cs typeface="+mn-cs"/>
            </a:endParaRPr>
          </a:p>
        </p:txBody>
      </p:sp>
      <p:pic>
        <p:nvPicPr>
          <p:cNvPr id="24584" name="Grafik 1"/>
          <p:cNvPicPr>
            <a:picLocks noChangeAspect="1"/>
          </p:cNvPicPr>
          <p:nvPr/>
        </p:nvPicPr>
        <p:blipFill>
          <a:blip r:embed="rId3"/>
          <a:srcRect/>
          <a:stretch>
            <a:fillRect/>
          </a:stretch>
        </p:blipFill>
        <p:spPr bwMode="auto">
          <a:xfrm>
            <a:off x="2952750" y="1341438"/>
            <a:ext cx="5940425" cy="3959225"/>
          </a:xfrm>
          <a:prstGeom prst="rect">
            <a:avLst/>
          </a:prstGeom>
          <a:noFill/>
          <a:ln w="9525">
            <a:noFill/>
            <a:miter lim="800000"/>
            <a:headEnd/>
            <a:tailEnd/>
          </a:ln>
        </p:spPr>
      </p:pic>
      <p:sp>
        <p:nvSpPr>
          <p:cNvPr id="24585"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sp>
        <p:nvSpPr>
          <p:cNvPr id="24586"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11" name="Rectangle 2"/>
          <p:cNvSpPr txBox="1">
            <a:spLocks noChangeArrowheads="1"/>
          </p:cNvSpPr>
          <p:nvPr/>
        </p:nvSpPr>
        <p:spPr bwMode="auto">
          <a:xfrm>
            <a:off x="0" y="0"/>
            <a:ext cx="9144000" cy="7647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de-DE" altLang="de-DE" b="0" dirty="0"/>
              <a:t>Z</a:t>
            </a:r>
            <a:r>
              <a:rPr lang="cs-CZ" altLang="de-DE" b="0" dirty="0"/>
              <a:t>ahradní grilování</a:t>
            </a:r>
            <a:endParaRPr lang="de-DE" altLang="de-DE" b="0" kern="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
          <p:cNvSpPr>
            <a:spLocks noChangeArrowheads="1"/>
          </p:cNvSpPr>
          <p:nvPr/>
        </p:nvSpPr>
        <p:spPr bwMode="auto">
          <a:xfrm>
            <a:off x="0" y="0"/>
            <a:ext cx="9144000" cy="1484313"/>
          </a:xfrm>
          <a:prstGeom prst="rect">
            <a:avLst/>
          </a:prstGeom>
          <a:solidFill>
            <a:schemeClr val="bg1"/>
          </a:solidFill>
          <a:ln w="9525">
            <a:noFill/>
            <a:miter lim="800000"/>
            <a:headEnd/>
            <a:tailEnd/>
          </a:ln>
        </p:spPr>
        <p:txBody>
          <a:bodyPr wrap="none" anchor="ctr"/>
          <a:lstStyle/>
          <a:p>
            <a:pPr eaLnBrk="1" hangingPunct="1"/>
            <a:endParaRPr lang="de-DE" altLang="de-DE"/>
          </a:p>
        </p:txBody>
      </p:sp>
      <p:sp>
        <p:nvSpPr>
          <p:cNvPr id="25603"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sp>
        <p:nvSpPr>
          <p:cNvPr id="25604" name="Rectangle 6"/>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11</a:t>
            </a:r>
          </a:p>
        </p:txBody>
      </p:sp>
      <p:pic>
        <p:nvPicPr>
          <p:cNvPr id="25605" name="Grafik 1"/>
          <p:cNvPicPr>
            <a:picLocks noChangeAspect="1"/>
          </p:cNvPicPr>
          <p:nvPr/>
        </p:nvPicPr>
        <p:blipFill>
          <a:blip r:embed="rId3" cstate="print"/>
          <a:srcRect/>
          <a:stretch>
            <a:fillRect/>
          </a:stretch>
        </p:blipFill>
        <p:spPr bwMode="auto">
          <a:xfrm>
            <a:off x="252413" y="549275"/>
            <a:ext cx="8639175" cy="5759450"/>
          </a:xfrm>
          <a:prstGeom prst="rect">
            <a:avLst/>
          </a:prstGeom>
          <a:noFill/>
          <a:ln w="9525">
            <a:noFill/>
            <a:miter lim="800000"/>
            <a:headEnd/>
            <a:tailEnd/>
          </a:ln>
        </p:spPr>
      </p:pic>
      <p:sp>
        <p:nvSpPr>
          <p:cNvPr id="25606"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560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a:t>
            </a:r>
            <a:r>
              <a:rPr lang="cs-CZ" altLang="de-DE" sz="1200">
                <a:solidFill>
                  <a:schemeClr val="tx2"/>
                </a:solidFill>
                <a:latin typeface="Verdana" pitchFamily="34" charset="0"/>
              </a:rPr>
              <a:t>7</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
            <a:ext cx="9144000" cy="764703"/>
          </a:xfrm>
          <a:prstGeom prst="rect">
            <a:avLst/>
          </a:prstGeom>
          <a:noFill/>
          <a:ln>
            <a:noFill/>
          </a:ln>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cs-CZ" altLang="de-DE" b="0" kern="0" dirty="0" smtClean="0"/>
              <a:t>Vzpomínání</a:t>
            </a:r>
            <a:endParaRPr lang="de-DE" altLang="de-DE" b="0" kern="0" dirty="0" smtClean="0"/>
          </a:p>
        </p:txBody>
      </p:sp>
      <p:sp>
        <p:nvSpPr>
          <p:cNvPr id="9" name="Rectangle 3"/>
          <p:cNvSpPr txBox="1">
            <a:spLocks noChangeArrowheads="1"/>
          </p:cNvSpPr>
          <p:nvPr/>
        </p:nvSpPr>
        <p:spPr bwMode="auto">
          <a:xfrm>
            <a:off x="252413" y="1343025"/>
            <a:ext cx="8639175" cy="4013200"/>
          </a:xfrm>
          <a:prstGeom prst="rect">
            <a:avLst/>
          </a:prstGeom>
          <a:noFill/>
          <a:ln>
            <a:noFill/>
          </a:ln>
          <a:extLst/>
        </p:spPr>
        <p:txBody>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defRPr/>
            </a:pPr>
            <a:r>
              <a:rPr lang="cs-CZ" altLang="de-DE" b="0" kern="0" dirty="0" smtClean="0"/>
              <a:t>Co obvykle vidíme v dětském pokoji</a:t>
            </a: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p:txBody>
      </p:sp>
      <p:sp>
        <p:nvSpPr>
          <p:cNvPr id="2662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662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a:t>
            </a:r>
            <a:r>
              <a:rPr lang="cs-CZ" altLang="de-DE" sz="1200">
                <a:solidFill>
                  <a:schemeClr val="tx2"/>
                </a:solidFill>
                <a:latin typeface="Verdana" pitchFamily="34" charset="0"/>
              </a:rPr>
              <a:t>8</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6349"/>
            <a:ext cx="9144000" cy="771053"/>
          </a:xfrm>
        </p:spPr>
        <p:txBody>
          <a:bodyPr anchor="ctr"/>
          <a:lstStyle/>
          <a:p>
            <a:pPr eaLnBrk="1" hangingPunct="1"/>
            <a:r>
              <a:rPr lang="cs-CZ" altLang="de-DE" dirty="0" smtClean="0"/>
              <a:t>Dětský pokoj</a:t>
            </a:r>
            <a:r>
              <a:rPr lang="en-US" altLang="de-DE" dirty="0" smtClean="0"/>
              <a:t/>
            </a:r>
            <a:br>
              <a:rPr lang="en-US" altLang="de-DE" dirty="0" smtClean="0"/>
            </a:br>
            <a:r>
              <a:rPr lang="cs-CZ" altLang="de-DE" dirty="0" smtClean="0"/>
              <a:t> Co jste viděli na obrázku</a:t>
            </a:r>
            <a:r>
              <a:rPr lang="de-DE" altLang="de-DE" dirty="0" smtClean="0"/>
              <a:t>?</a:t>
            </a:r>
            <a:r>
              <a:rPr lang="cs-CZ" altLang="de-DE" dirty="0" smtClean="0"/>
              <a:t> Jak moc jste si tím jistí?</a:t>
            </a:r>
            <a:endParaRPr lang="en-US" altLang="de-DE" dirty="0" smtClean="0"/>
          </a:p>
        </p:txBody>
      </p:sp>
      <p:sp>
        <p:nvSpPr>
          <p:cNvPr id="27651" name="Rectangle 3"/>
          <p:cNvSpPr>
            <a:spLocks noGrp="1" noChangeArrowheads="1"/>
          </p:cNvSpPr>
          <p:nvPr>
            <p:ph type="body" idx="4294967295"/>
          </p:nvPr>
        </p:nvSpPr>
        <p:spPr>
          <a:xfrm>
            <a:off x="3132138" y="1341438"/>
            <a:ext cx="3654425" cy="4014787"/>
          </a:xfrm>
        </p:spPr>
        <p:txBody>
          <a:bodyPr/>
          <a:lstStyle/>
          <a:p>
            <a:pPr marL="358775" indent="-358775" eaLnBrk="1" hangingPunct="1">
              <a:spcBef>
                <a:spcPts val="1200"/>
              </a:spcBef>
              <a:buClr>
                <a:srgbClr val="8CADAE"/>
              </a:buClr>
              <a:buFontTx/>
              <a:buChar char="o"/>
            </a:pPr>
            <a:r>
              <a:rPr lang="cs-CZ" altLang="de-DE" sz="1800" dirty="0" smtClean="0"/>
              <a:t>Dětská kuchyňka</a:t>
            </a:r>
            <a:endParaRPr lang="en-US" altLang="de-DE" sz="1800" dirty="0" smtClean="0"/>
          </a:p>
          <a:p>
            <a:pPr marL="358775" indent="-358775" eaLnBrk="1" hangingPunct="1">
              <a:spcBef>
                <a:spcPts val="1200"/>
              </a:spcBef>
              <a:buClr>
                <a:srgbClr val="8CADAE"/>
              </a:buClr>
              <a:buFontTx/>
              <a:buChar char="o"/>
            </a:pPr>
            <a:r>
              <a:rPr lang="cs-CZ" altLang="de-DE" sz="1800" dirty="0" smtClean="0"/>
              <a:t>Panenky</a:t>
            </a:r>
            <a:endParaRPr lang="en-US" altLang="de-DE" sz="1800" dirty="0" smtClean="0"/>
          </a:p>
          <a:p>
            <a:pPr marL="358775" indent="-358775" eaLnBrk="1" hangingPunct="1">
              <a:spcBef>
                <a:spcPts val="1200"/>
              </a:spcBef>
              <a:buClr>
                <a:srgbClr val="8CADAE"/>
              </a:buClr>
              <a:buFontTx/>
              <a:buChar char="o"/>
            </a:pPr>
            <a:r>
              <a:rPr lang="cs-CZ" altLang="de-DE" sz="1800" dirty="0" smtClean="0"/>
              <a:t>Plyšová zvířátka</a:t>
            </a:r>
            <a:endParaRPr lang="en-US" altLang="de-DE" sz="1800" dirty="0" smtClean="0"/>
          </a:p>
          <a:p>
            <a:pPr marL="358775" indent="-358775" eaLnBrk="1" hangingPunct="1">
              <a:spcBef>
                <a:spcPts val="1200"/>
              </a:spcBef>
              <a:buClr>
                <a:srgbClr val="8CADAE"/>
              </a:buClr>
              <a:buFontTx/>
              <a:buChar char="o"/>
            </a:pPr>
            <a:r>
              <a:rPr lang="cs-CZ" altLang="de-DE" sz="1800" dirty="0" smtClean="0"/>
              <a:t>Dětské křesílko</a:t>
            </a:r>
            <a:endParaRPr lang="en-US" altLang="de-DE" sz="1800" dirty="0" smtClean="0"/>
          </a:p>
          <a:p>
            <a:pPr marL="358775" indent="-358775" eaLnBrk="1" hangingPunct="1">
              <a:spcBef>
                <a:spcPts val="1200"/>
              </a:spcBef>
              <a:buClr>
                <a:srgbClr val="8CADAE"/>
              </a:buClr>
              <a:buFontTx/>
              <a:buChar char="o"/>
            </a:pPr>
            <a:r>
              <a:rPr lang="cs-CZ" altLang="de-DE" sz="1800" dirty="0" smtClean="0"/>
              <a:t>Knížky</a:t>
            </a:r>
            <a:endParaRPr lang="en-US" altLang="de-DE" sz="1800" dirty="0" smtClean="0"/>
          </a:p>
          <a:p>
            <a:pPr marL="358775" indent="-358775" eaLnBrk="1" hangingPunct="1">
              <a:spcBef>
                <a:spcPts val="1200"/>
              </a:spcBef>
              <a:buClr>
                <a:srgbClr val="8CADAE"/>
              </a:buClr>
              <a:buFontTx/>
              <a:buChar char="o"/>
            </a:pPr>
            <a:r>
              <a:rPr lang="cs-CZ" altLang="de-DE" sz="1800" dirty="0" smtClean="0"/>
              <a:t>Domeček po panenky</a:t>
            </a:r>
            <a:endParaRPr lang="en-US" altLang="de-DE" sz="1800" dirty="0" smtClean="0"/>
          </a:p>
          <a:p>
            <a:pPr marL="358775" indent="-358775" eaLnBrk="1" hangingPunct="1">
              <a:spcBef>
                <a:spcPts val="1200"/>
              </a:spcBef>
              <a:buClr>
                <a:srgbClr val="8CADAE"/>
              </a:buClr>
              <a:buFontTx/>
              <a:buChar char="o"/>
            </a:pPr>
            <a:r>
              <a:rPr lang="cs-CZ" altLang="de-DE" sz="1800" dirty="0" smtClean="0"/>
              <a:t>Traktor s radlicí</a:t>
            </a:r>
            <a:endParaRPr lang="en-US" altLang="de-DE" sz="1800" dirty="0" smtClean="0"/>
          </a:p>
        </p:txBody>
      </p:sp>
      <p:sp>
        <p:nvSpPr>
          <p:cNvPr id="27652"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765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8.1</a:t>
            </a:r>
            <a:r>
              <a:rPr lang="cs-CZ" altLang="de-DE" sz="1200">
                <a:solidFill>
                  <a:schemeClr val="tx2"/>
                </a:solidFill>
                <a:latin typeface="Verdana" pitchFamily="34" charset="0"/>
              </a:rPr>
              <a:t>9</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8"/>
          <p:cNvSpPr>
            <a:spLocks noGrp="1" noChangeArrowheads="1"/>
          </p:cNvSpPr>
          <p:nvPr>
            <p:ph type="title" idx="4294967295"/>
          </p:nvPr>
        </p:nvSpPr>
        <p:spPr>
          <a:xfrm>
            <a:off x="0" y="1"/>
            <a:ext cx="9144000" cy="764704"/>
          </a:xfrm>
        </p:spPr>
        <p:txBody>
          <a:bodyPr anchor="ctr"/>
          <a:lstStyle/>
          <a:p>
            <a:pPr eaLnBrk="1" hangingPunct="1"/>
            <a:r>
              <a:rPr lang="cs-CZ" altLang="de-DE" dirty="0" smtClean="0"/>
              <a:t>Dětský pokoj</a:t>
            </a:r>
            <a:endParaRPr lang="de-DE" altLang="de-DE" dirty="0" smtClean="0"/>
          </a:p>
        </p:txBody>
      </p:sp>
      <p:sp>
        <p:nvSpPr>
          <p:cNvPr id="28675"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sp>
        <p:nvSpPr>
          <p:cNvPr id="10" name="Rectangle 3"/>
          <p:cNvSpPr txBox="1">
            <a:spLocks noChangeArrowheads="1"/>
          </p:cNvSpPr>
          <p:nvPr/>
        </p:nvSpPr>
        <p:spPr bwMode="auto">
          <a:xfrm>
            <a:off x="0" y="1433513"/>
            <a:ext cx="3143250" cy="4014787"/>
          </a:xfrm>
          <a:prstGeom prst="rect">
            <a:avLst/>
          </a:prstGeom>
          <a:noFill/>
          <a:ln>
            <a:noFill/>
          </a:ln>
          <a:extLst/>
        </p:spPr>
        <p:txBody>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pPr marL="360000">
              <a:defRPr/>
            </a:pPr>
            <a:r>
              <a:rPr lang="cs-CZ" altLang="de-DE" dirty="0" smtClean="0"/>
              <a:t>Dětská kuchyňka</a:t>
            </a:r>
            <a:endParaRPr lang="en-US" altLang="de-DE" dirty="0" smtClean="0"/>
          </a:p>
          <a:p>
            <a:pPr marL="360000">
              <a:defRPr/>
            </a:pPr>
            <a:r>
              <a:rPr lang="cs-CZ" altLang="de-DE" dirty="0" smtClean="0"/>
              <a:t>Panenky</a:t>
            </a:r>
            <a:endParaRPr lang="en-US" altLang="de-DE" dirty="0" smtClean="0"/>
          </a:p>
          <a:p>
            <a:pPr marL="360000">
              <a:defRPr/>
            </a:pPr>
            <a:r>
              <a:rPr lang="cs-CZ" altLang="de-DE" b="1" dirty="0" smtClean="0">
                <a:solidFill>
                  <a:srgbClr val="8CADAE"/>
                </a:solidFill>
              </a:rPr>
              <a:t>Plyšová zvířátka</a:t>
            </a:r>
            <a:endParaRPr lang="en-US" altLang="de-DE" b="1" dirty="0" smtClean="0">
              <a:solidFill>
                <a:srgbClr val="8CADAE"/>
              </a:solidFill>
            </a:endParaRPr>
          </a:p>
          <a:p>
            <a:pPr marL="360000">
              <a:defRPr/>
            </a:pPr>
            <a:r>
              <a:rPr lang="cs-CZ" altLang="de-DE" b="1" dirty="0" smtClean="0">
                <a:solidFill>
                  <a:srgbClr val="8CADAE"/>
                </a:solidFill>
              </a:rPr>
              <a:t>Dětské křesílko</a:t>
            </a:r>
            <a:endParaRPr lang="en-US" altLang="de-DE" b="1" dirty="0" smtClean="0">
              <a:solidFill>
                <a:srgbClr val="8CADAE"/>
              </a:solidFill>
            </a:endParaRPr>
          </a:p>
          <a:p>
            <a:pPr marL="360000">
              <a:defRPr/>
            </a:pPr>
            <a:r>
              <a:rPr lang="cs-CZ" altLang="de-DE" dirty="0" smtClean="0"/>
              <a:t>Knížky</a:t>
            </a:r>
            <a:endParaRPr lang="en-US" altLang="de-DE" dirty="0" smtClean="0"/>
          </a:p>
          <a:p>
            <a:pPr marL="360000">
              <a:defRPr/>
            </a:pPr>
            <a:r>
              <a:rPr lang="cs-CZ" altLang="de-DE" dirty="0" smtClean="0"/>
              <a:t>Domeček po panenky</a:t>
            </a:r>
            <a:endParaRPr lang="en-US" altLang="de-DE" dirty="0" smtClean="0"/>
          </a:p>
          <a:p>
            <a:pPr marL="360000">
              <a:defRPr/>
            </a:pPr>
            <a:r>
              <a:rPr lang="cs-CZ" altLang="de-DE" dirty="0" smtClean="0"/>
              <a:t>Traktor s radlicí</a:t>
            </a:r>
            <a:endParaRPr lang="en-US" altLang="de-DE" dirty="0" smtClean="0"/>
          </a:p>
          <a:p>
            <a:pPr>
              <a:defRPr/>
            </a:pPr>
            <a:endParaRPr lang="en-US" altLang="de-DE" dirty="0"/>
          </a:p>
        </p:txBody>
      </p:sp>
      <p:pic>
        <p:nvPicPr>
          <p:cNvPr id="28677" name="Grafik 2"/>
          <p:cNvPicPr>
            <a:picLocks noChangeAspect="1"/>
          </p:cNvPicPr>
          <p:nvPr/>
        </p:nvPicPr>
        <p:blipFill>
          <a:blip r:embed="rId3"/>
          <a:srcRect/>
          <a:stretch>
            <a:fillRect/>
          </a:stretch>
        </p:blipFill>
        <p:spPr bwMode="auto">
          <a:xfrm>
            <a:off x="2952750" y="1341438"/>
            <a:ext cx="5940425" cy="3959225"/>
          </a:xfrm>
          <a:prstGeom prst="rect">
            <a:avLst/>
          </a:prstGeom>
          <a:noFill/>
          <a:ln w="9525">
            <a:noFill/>
            <a:miter lim="800000"/>
            <a:headEnd/>
            <a:tailEnd/>
          </a:ln>
        </p:spPr>
      </p:pic>
      <p:sp>
        <p:nvSpPr>
          <p:cNvPr id="28678" name="Rectangle 4"/>
          <p:cNvSpPr>
            <a:spLocks noChangeArrowheads="1"/>
          </p:cNvSpPr>
          <p:nvPr/>
        </p:nvSpPr>
        <p:spPr bwMode="auto">
          <a:xfrm>
            <a:off x="250825" y="5594350"/>
            <a:ext cx="431800" cy="395288"/>
          </a:xfrm>
          <a:prstGeom prst="rect">
            <a:avLst/>
          </a:prstGeom>
          <a:solidFill>
            <a:srgbClr val="8CADAE"/>
          </a:solidFill>
          <a:ln w="9525">
            <a:solidFill>
              <a:srgbClr val="8CADAE"/>
            </a:solidFill>
            <a:miter lim="800000"/>
            <a:headEnd/>
            <a:tailEnd/>
          </a:ln>
        </p:spPr>
        <p:txBody>
          <a:bodyPr wrap="none" anchor="ctr"/>
          <a:lstStyle/>
          <a:p>
            <a:pPr eaLnBrk="1" hangingPunct="1"/>
            <a:endParaRPr lang="de-DE" altLang="de-DE"/>
          </a:p>
        </p:txBody>
      </p:sp>
      <p:sp>
        <p:nvSpPr>
          <p:cNvPr id="28679" name="Text Box 5"/>
          <p:cNvSpPr txBox="1">
            <a:spLocks noChangeArrowheads="1"/>
          </p:cNvSpPr>
          <p:nvPr/>
        </p:nvSpPr>
        <p:spPr bwMode="auto">
          <a:xfrm>
            <a:off x="755650" y="5594350"/>
            <a:ext cx="2808288" cy="368300"/>
          </a:xfrm>
          <a:prstGeom prst="rect">
            <a:avLst/>
          </a:prstGeom>
          <a:noFill/>
          <a:ln w="9525">
            <a:noFill/>
            <a:miter lim="800000"/>
            <a:headEnd/>
            <a:tailEnd/>
          </a:ln>
        </p:spPr>
        <p:txBody>
          <a:bodyPr>
            <a:spAutoFit/>
          </a:bodyPr>
          <a:lstStyle/>
          <a:p>
            <a:pPr eaLnBrk="1" hangingPunct="1">
              <a:spcBef>
                <a:spcPct val="50000"/>
              </a:spcBef>
            </a:pPr>
            <a:r>
              <a:rPr lang="de-DE" altLang="de-DE" dirty="0">
                <a:latin typeface="+mn-lt"/>
              </a:rPr>
              <a:t>= </a:t>
            </a:r>
            <a:r>
              <a:rPr lang="cs-CZ" altLang="de-DE" dirty="0">
                <a:latin typeface="+mn-lt"/>
              </a:rPr>
              <a:t>není na obrázku</a:t>
            </a:r>
            <a:endParaRPr lang="en-US" altLang="de-DE" dirty="0">
              <a:latin typeface="+mn-lt"/>
            </a:endParaRPr>
          </a:p>
        </p:txBody>
      </p:sp>
      <p:sp>
        <p:nvSpPr>
          <p:cNvPr id="28680"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868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20</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
          <p:cNvSpPr>
            <a:spLocks noChangeArrowheads="1"/>
          </p:cNvSpPr>
          <p:nvPr/>
        </p:nvSpPr>
        <p:spPr bwMode="auto">
          <a:xfrm>
            <a:off x="0" y="0"/>
            <a:ext cx="9144000" cy="1484313"/>
          </a:xfrm>
          <a:prstGeom prst="rect">
            <a:avLst/>
          </a:prstGeom>
          <a:solidFill>
            <a:schemeClr val="bg1"/>
          </a:solidFill>
          <a:ln w="9525">
            <a:noFill/>
            <a:miter lim="800000"/>
            <a:headEnd/>
            <a:tailEnd/>
          </a:ln>
        </p:spPr>
        <p:txBody>
          <a:bodyPr wrap="none" anchor="ctr"/>
          <a:lstStyle/>
          <a:p>
            <a:pPr eaLnBrk="1" hangingPunct="1"/>
            <a:endParaRPr lang="de-DE" altLang="de-DE"/>
          </a:p>
        </p:txBody>
      </p:sp>
      <p:sp>
        <p:nvSpPr>
          <p:cNvPr id="29699"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sp>
        <p:nvSpPr>
          <p:cNvPr id="29700" name="Rectangle 6"/>
          <p:cNvSpPr>
            <a:spLocks noChangeArrowheads="1"/>
          </p:cNvSpPr>
          <p:nvPr/>
        </p:nvSpPr>
        <p:spPr bwMode="auto">
          <a:xfrm>
            <a:off x="8748713" y="0"/>
            <a:ext cx="409575"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11</a:t>
            </a:r>
          </a:p>
        </p:txBody>
      </p:sp>
      <p:pic>
        <p:nvPicPr>
          <p:cNvPr id="29701" name="Grafik 2"/>
          <p:cNvPicPr>
            <a:picLocks noChangeAspect="1"/>
          </p:cNvPicPr>
          <p:nvPr/>
        </p:nvPicPr>
        <p:blipFill>
          <a:blip r:embed="rId3"/>
          <a:srcRect/>
          <a:stretch>
            <a:fillRect/>
          </a:stretch>
        </p:blipFill>
        <p:spPr bwMode="auto">
          <a:xfrm>
            <a:off x="252413" y="549275"/>
            <a:ext cx="8639175" cy="5759450"/>
          </a:xfrm>
          <a:prstGeom prst="rect">
            <a:avLst/>
          </a:prstGeom>
          <a:noFill/>
          <a:ln w="9525">
            <a:noFill/>
            <a:miter lim="800000"/>
            <a:headEnd/>
            <a:tailEnd/>
          </a:ln>
        </p:spPr>
      </p:pic>
      <p:sp>
        <p:nvSpPr>
          <p:cNvPr id="29702"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970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a:t>
            </a:r>
            <a:r>
              <a:rPr lang="en-US" altLang="de-DE" sz="1200">
                <a:solidFill>
                  <a:schemeClr val="tx2"/>
                </a:solidFill>
                <a:latin typeface="Verdana" pitchFamily="34" charset="0"/>
              </a:rPr>
              <a:t>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
            <a:ext cx="9144000" cy="764704"/>
          </a:xfrm>
          <a:prstGeom prst="rect">
            <a:avLst/>
          </a:prstGeom>
          <a:noFill/>
          <a:ln>
            <a:noFill/>
          </a:ln>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cs-CZ" altLang="de-DE" b="0" kern="0" dirty="0" smtClean="0"/>
              <a:t>Vzpomínání</a:t>
            </a:r>
            <a:endParaRPr lang="de-DE" altLang="de-DE" b="0" kern="0" dirty="0" smtClean="0"/>
          </a:p>
        </p:txBody>
      </p:sp>
      <p:sp>
        <p:nvSpPr>
          <p:cNvPr id="9" name="Rectangle 3"/>
          <p:cNvSpPr txBox="1">
            <a:spLocks noChangeArrowheads="1"/>
          </p:cNvSpPr>
          <p:nvPr/>
        </p:nvSpPr>
        <p:spPr bwMode="auto">
          <a:xfrm>
            <a:off x="252413" y="1343025"/>
            <a:ext cx="8639175" cy="4013200"/>
          </a:xfrm>
          <a:prstGeom prst="rect">
            <a:avLst/>
          </a:prstGeom>
          <a:noFill/>
          <a:ln>
            <a:noFill/>
          </a:ln>
          <a:extLst/>
        </p:spPr>
        <p:txBody>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defRPr/>
            </a:pPr>
            <a:r>
              <a:rPr lang="cs-CZ" altLang="de-DE" b="0" kern="0" dirty="0" smtClean="0"/>
              <a:t>Co obvykle vidíme v kuchyni</a:t>
            </a: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buFont typeface="Wingdings" pitchFamily="2" charset="2"/>
              <a:buNone/>
              <a:defRPr/>
            </a:pPr>
            <a:r>
              <a:rPr lang="en-US" altLang="de-DE" b="0" kern="0" dirty="0" smtClean="0"/>
              <a:t>…</a:t>
            </a:r>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a:p>
            <a:pPr marL="180000" indent="0" eaLnBrk="1" hangingPunct="1">
              <a:spcBef>
                <a:spcPts val="1200"/>
              </a:spcBef>
              <a:defRPr/>
            </a:pPr>
            <a:endParaRPr lang="en-US" altLang="de-DE" b="0" kern="0" dirty="0" smtClean="0"/>
          </a:p>
        </p:txBody>
      </p:sp>
      <p:sp>
        <p:nvSpPr>
          <p:cNvPr id="30724"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3072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22</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1"/>
            <a:ext cx="9144000" cy="764704"/>
          </a:xfrm>
        </p:spPr>
        <p:txBody>
          <a:bodyPr anchor="ctr"/>
          <a:lstStyle/>
          <a:p>
            <a:pPr eaLnBrk="1" hangingPunct="1"/>
            <a:r>
              <a:rPr lang="cs-CZ" altLang="de-DE" dirty="0" smtClean="0"/>
              <a:t>Kuchyně</a:t>
            </a:r>
            <a:r>
              <a:rPr lang="en-US" altLang="de-DE" dirty="0" smtClean="0"/>
              <a:t/>
            </a:r>
            <a:br>
              <a:rPr lang="en-US" altLang="de-DE" dirty="0" smtClean="0"/>
            </a:br>
            <a:r>
              <a:rPr lang="cs-CZ" altLang="de-DE" dirty="0" smtClean="0"/>
              <a:t> Co jste viděli na obrázku</a:t>
            </a:r>
            <a:r>
              <a:rPr lang="de-DE" altLang="de-DE" dirty="0" smtClean="0"/>
              <a:t>?</a:t>
            </a:r>
            <a:r>
              <a:rPr lang="cs-CZ" altLang="de-DE" dirty="0" smtClean="0"/>
              <a:t> Jak moc jste si tím jistí?</a:t>
            </a:r>
            <a:endParaRPr lang="en-US" altLang="de-DE" dirty="0" smtClean="0"/>
          </a:p>
        </p:txBody>
      </p:sp>
      <p:sp>
        <p:nvSpPr>
          <p:cNvPr id="31747" name="Rectangle 3"/>
          <p:cNvSpPr>
            <a:spLocks noGrp="1" noChangeArrowheads="1"/>
          </p:cNvSpPr>
          <p:nvPr>
            <p:ph type="body" idx="4294967295"/>
          </p:nvPr>
        </p:nvSpPr>
        <p:spPr>
          <a:xfrm>
            <a:off x="3132138" y="1341438"/>
            <a:ext cx="2879725" cy="4014787"/>
          </a:xfrm>
        </p:spPr>
        <p:txBody>
          <a:bodyPr/>
          <a:lstStyle/>
          <a:p>
            <a:pPr marL="358775" indent="-358775" eaLnBrk="1" hangingPunct="1">
              <a:spcBef>
                <a:spcPts val="1200"/>
              </a:spcBef>
              <a:buClr>
                <a:srgbClr val="8CADAE"/>
              </a:buClr>
              <a:buFontTx/>
              <a:buChar char="o"/>
            </a:pPr>
            <a:r>
              <a:rPr lang="cs-CZ" altLang="de-DE" sz="1800" dirty="0" smtClean="0"/>
              <a:t>Pánev na pečení</a:t>
            </a:r>
            <a:endParaRPr lang="en-US" altLang="de-DE" sz="1800" dirty="0" smtClean="0"/>
          </a:p>
          <a:p>
            <a:pPr marL="358775" indent="-358775" eaLnBrk="1" hangingPunct="1">
              <a:spcBef>
                <a:spcPts val="1200"/>
              </a:spcBef>
              <a:buClr>
                <a:srgbClr val="8CADAE"/>
              </a:buClr>
              <a:buFontTx/>
              <a:buChar char="o"/>
            </a:pPr>
            <a:r>
              <a:rPr lang="cs-CZ" altLang="de-DE" sz="1800" dirty="0" smtClean="0"/>
              <a:t>Opékač topinek</a:t>
            </a:r>
            <a:endParaRPr lang="en-US" altLang="de-DE" sz="1800" dirty="0" smtClean="0"/>
          </a:p>
          <a:p>
            <a:pPr marL="358775" indent="-358775" eaLnBrk="1" hangingPunct="1">
              <a:spcBef>
                <a:spcPts val="1200"/>
              </a:spcBef>
              <a:buClr>
                <a:srgbClr val="8CADAE"/>
              </a:buClr>
              <a:buFontTx/>
              <a:buChar char="o"/>
            </a:pPr>
            <a:r>
              <a:rPr lang="cs-CZ" altLang="de-DE" sz="1800" dirty="0" smtClean="0"/>
              <a:t>Utěrka</a:t>
            </a:r>
            <a:endParaRPr lang="en-US" altLang="de-DE" sz="1800" dirty="0" smtClean="0"/>
          </a:p>
          <a:p>
            <a:pPr marL="358775" indent="-358775" eaLnBrk="1" hangingPunct="1">
              <a:spcBef>
                <a:spcPts val="1200"/>
              </a:spcBef>
              <a:buClr>
                <a:srgbClr val="8CADAE"/>
              </a:buClr>
              <a:buFontTx/>
              <a:buChar char="o"/>
            </a:pPr>
            <a:r>
              <a:rPr lang="cs-CZ" altLang="de-DE" sz="1800" dirty="0" smtClean="0"/>
              <a:t>Konvice</a:t>
            </a:r>
            <a:endParaRPr lang="en-US" altLang="de-DE" sz="1800" dirty="0" smtClean="0"/>
          </a:p>
          <a:p>
            <a:pPr marL="358775" indent="-358775" eaLnBrk="1" hangingPunct="1">
              <a:spcBef>
                <a:spcPts val="1200"/>
              </a:spcBef>
              <a:buClr>
                <a:srgbClr val="8CADAE"/>
              </a:buClr>
              <a:buFontTx/>
              <a:buChar char="o"/>
            </a:pPr>
            <a:r>
              <a:rPr lang="cs-CZ" altLang="de-DE" sz="1800" dirty="0" smtClean="0"/>
              <a:t>Hadřík na nádobí</a:t>
            </a:r>
            <a:endParaRPr lang="en-US" altLang="de-DE" sz="1800" dirty="0" smtClean="0"/>
          </a:p>
          <a:p>
            <a:pPr marL="358775" indent="-358775" eaLnBrk="1" hangingPunct="1">
              <a:spcBef>
                <a:spcPts val="1200"/>
              </a:spcBef>
              <a:buClr>
                <a:srgbClr val="8CADAE"/>
              </a:buClr>
              <a:buFontTx/>
              <a:buChar char="o"/>
            </a:pPr>
            <a:r>
              <a:rPr lang="cs-CZ" altLang="de-DE" sz="1800" dirty="0" smtClean="0"/>
              <a:t>Láhve</a:t>
            </a:r>
            <a:endParaRPr lang="en-US" altLang="de-DE" sz="1800" dirty="0" smtClean="0"/>
          </a:p>
          <a:p>
            <a:pPr marL="358775" indent="-358775" eaLnBrk="1" hangingPunct="1">
              <a:spcBef>
                <a:spcPts val="1200"/>
              </a:spcBef>
              <a:buClr>
                <a:srgbClr val="8CADAE"/>
              </a:buClr>
              <a:buFontTx/>
              <a:buChar char="o"/>
            </a:pPr>
            <a:r>
              <a:rPr lang="cs-CZ" altLang="de-DE" sz="1800" dirty="0" smtClean="0"/>
              <a:t>Stojan s noži</a:t>
            </a:r>
            <a:endParaRPr lang="en-US" altLang="de-DE" sz="1800" dirty="0" smtClean="0"/>
          </a:p>
        </p:txBody>
      </p:sp>
      <p:sp>
        <p:nvSpPr>
          <p:cNvPr id="3174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3174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23</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8"/>
          <p:cNvSpPr>
            <a:spLocks noGrp="1" noChangeArrowheads="1"/>
          </p:cNvSpPr>
          <p:nvPr>
            <p:ph type="title" idx="4294967295"/>
          </p:nvPr>
        </p:nvSpPr>
        <p:spPr>
          <a:xfrm>
            <a:off x="0" y="1"/>
            <a:ext cx="9144000" cy="764704"/>
          </a:xfrm>
        </p:spPr>
        <p:txBody>
          <a:bodyPr anchor="ctr"/>
          <a:lstStyle/>
          <a:p>
            <a:pPr eaLnBrk="1" hangingPunct="1"/>
            <a:r>
              <a:rPr lang="cs-CZ" altLang="de-DE" dirty="0"/>
              <a:t>Kuchyně</a:t>
            </a:r>
            <a:endParaRPr lang="en-US" altLang="de-DE" dirty="0" smtClean="0"/>
          </a:p>
        </p:txBody>
      </p:sp>
      <p:sp>
        <p:nvSpPr>
          <p:cNvPr id="32771" name="Rectangle 4"/>
          <p:cNvSpPr>
            <a:spLocks noChangeArrowheads="1"/>
          </p:cNvSpPr>
          <p:nvPr/>
        </p:nvSpPr>
        <p:spPr bwMode="auto">
          <a:xfrm>
            <a:off x="-84138" y="6681788"/>
            <a:ext cx="1598613" cy="214312"/>
          </a:xfrm>
          <a:prstGeom prst="rect">
            <a:avLst/>
          </a:prstGeom>
          <a:noFill/>
          <a:ln w="9525">
            <a:noFill/>
            <a:miter lim="800000"/>
            <a:headEnd/>
            <a:tailEnd/>
          </a:ln>
        </p:spPr>
        <p:txBody>
          <a:bodyPr>
            <a:spAutoFit/>
          </a:bodyPr>
          <a:lstStyle/>
          <a:p>
            <a:pPr eaLnBrk="1" hangingPunct="1"/>
            <a:r>
              <a:rPr lang="de-DE" altLang="de-DE" sz="800" b="0" i="1">
                <a:latin typeface="Verdana" pitchFamily="34" charset="0"/>
              </a:rPr>
              <a:t>(© Heike Platow) </a:t>
            </a:r>
          </a:p>
        </p:txBody>
      </p:sp>
      <p:pic>
        <p:nvPicPr>
          <p:cNvPr id="32772" name="Grafik 1"/>
          <p:cNvPicPr>
            <a:picLocks noChangeAspect="1"/>
          </p:cNvPicPr>
          <p:nvPr/>
        </p:nvPicPr>
        <p:blipFill>
          <a:blip r:embed="rId3"/>
          <a:srcRect/>
          <a:stretch>
            <a:fillRect/>
          </a:stretch>
        </p:blipFill>
        <p:spPr bwMode="auto">
          <a:xfrm>
            <a:off x="2952750" y="1341438"/>
            <a:ext cx="5940425" cy="3959225"/>
          </a:xfrm>
          <a:prstGeom prst="rect">
            <a:avLst/>
          </a:prstGeom>
          <a:noFill/>
          <a:ln w="9525">
            <a:noFill/>
            <a:miter lim="800000"/>
            <a:headEnd/>
            <a:tailEnd/>
          </a:ln>
        </p:spPr>
      </p:pic>
      <p:sp>
        <p:nvSpPr>
          <p:cNvPr id="32773" name="Rectangle 4"/>
          <p:cNvSpPr>
            <a:spLocks noChangeArrowheads="1"/>
          </p:cNvSpPr>
          <p:nvPr/>
        </p:nvSpPr>
        <p:spPr bwMode="auto">
          <a:xfrm>
            <a:off x="250825" y="5594350"/>
            <a:ext cx="431800" cy="395288"/>
          </a:xfrm>
          <a:prstGeom prst="rect">
            <a:avLst/>
          </a:prstGeom>
          <a:solidFill>
            <a:srgbClr val="8CADAE"/>
          </a:solidFill>
          <a:ln w="9525">
            <a:solidFill>
              <a:srgbClr val="8CADAE"/>
            </a:solidFill>
            <a:miter lim="800000"/>
            <a:headEnd/>
            <a:tailEnd/>
          </a:ln>
        </p:spPr>
        <p:txBody>
          <a:bodyPr wrap="none" anchor="ctr"/>
          <a:lstStyle/>
          <a:p>
            <a:pPr eaLnBrk="1" hangingPunct="1"/>
            <a:endParaRPr lang="de-DE" altLang="de-DE"/>
          </a:p>
        </p:txBody>
      </p:sp>
      <p:sp>
        <p:nvSpPr>
          <p:cNvPr id="32774" name="Text Box 5"/>
          <p:cNvSpPr txBox="1">
            <a:spLocks noChangeArrowheads="1"/>
          </p:cNvSpPr>
          <p:nvPr/>
        </p:nvSpPr>
        <p:spPr bwMode="auto">
          <a:xfrm>
            <a:off x="755650" y="5594350"/>
            <a:ext cx="2808288" cy="368300"/>
          </a:xfrm>
          <a:prstGeom prst="rect">
            <a:avLst/>
          </a:prstGeom>
          <a:noFill/>
          <a:ln w="9525">
            <a:noFill/>
            <a:miter lim="800000"/>
            <a:headEnd/>
            <a:tailEnd/>
          </a:ln>
        </p:spPr>
        <p:txBody>
          <a:bodyPr>
            <a:spAutoFit/>
          </a:bodyPr>
          <a:lstStyle/>
          <a:p>
            <a:pPr eaLnBrk="1" hangingPunct="1">
              <a:spcBef>
                <a:spcPct val="50000"/>
              </a:spcBef>
            </a:pPr>
            <a:r>
              <a:rPr lang="de-DE" altLang="de-DE" dirty="0">
                <a:latin typeface="+mn-lt"/>
              </a:rPr>
              <a:t>= </a:t>
            </a:r>
            <a:r>
              <a:rPr lang="cs-CZ" altLang="de-DE" dirty="0">
                <a:latin typeface="+mn-lt"/>
              </a:rPr>
              <a:t>není na obrázku</a:t>
            </a:r>
            <a:endParaRPr lang="de-DE" altLang="de-DE" dirty="0">
              <a:latin typeface="+mn-lt"/>
            </a:endParaRPr>
          </a:p>
        </p:txBody>
      </p:sp>
      <p:sp>
        <p:nvSpPr>
          <p:cNvPr id="9" name="Rectangle 3"/>
          <p:cNvSpPr txBox="1">
            <a:spLocks noChangeArrowheads="1"/>
          </p:cNvSpPr>
          <p:nvPr/>
        </p:nvSpPr>
        <p:spPr bwMode="auto">
          <a:xfrm>
            <a:off x="71438" y="1341438"/>
            <a:ext cx="2879725" cy="4014787"/>
          </a:xfrm>
          <a:prstGeom prst="rect">
            <a:avLst/>
          </a:prstGeom>
          <a:noFill/>
          <a:ln w="9525">
            <a:noFill/>
            <a:miter lim="800000"/>
            <a:headEnd/>
            <a:tailEnd/>
          </a:ln>
          <a:extLst/>
        </p:spPr>
        <p:txBody>
          <a:bodyPr/>
          <a:lstStyle/>
          <a:p>
            <a:pPr marL="360000" indent="-360000" eaLnBrk="1" hangingPunct="1">
              <a:spcBef>
                <a:spcPts val="1200"/>
              </a:spcBef>
              <a:buClr>
                <a:srgbClr val="8CADAE"/>
              </a:buClr>
              <a:buSzPct val="85000"/>
              <a:buFontTx/>
              <a:buChar char="o"/>
              <a:defRPr/>
            </a:pPr>
            <a:r>
              <a:rPr lang="cs-CZ" altLang="de-DE" b="0" kern="0" dirty="0">
                <a:latin typeface="+mn-lt"/>
                <a:cs typeface="+mn-cs"/>
              </a:rPr>
              <a:t>Pánev na pečení</a:t>
            </a:r>
            <a:endParaRPr lang="en-US" altLang="de-DE" b="0" kern="0" dirty="0">
              <a:latin typeface="+mn-lt"/>
              <a:cs typeface="+mn-cs"/>
            </a:endParaRPr>
          </a:p>
          <a:p>
            <a:pPr marL="360000" indent="-360000" eaLnBrk="1" hangingPunct="1">
              <a:spcBef>
                <a:spcPts val="1200"/>
              </a:spcBef>
              <a:buClr>
                <a:srgbClr val="8CADAE"/>
              </a:buClr>
              <a:buSzPct val="85000"/>
              <a:buFontTx/>
              <a:buChar char="o"/>
              <a:defRPr/>
            </a:pPr>
            <a:r>
              <a:rPr lang="cs-CZ" altLang="de-DE" b="0" kern="0" dirty="0">
                <a:latin typeface="+mn-lt"/>
                <a:cs typeface="+mn-cs"/>
              </a:rPr>
              <a:t>Opékač topinek</a:t>
            </a:r>
            <a:endParaRPr lang="en-US" altLang="de-DE" b="0" kern="0" dirty="0">
              <a:latin typeface="+mn-lt"/>
              <a:cs typeface="+mn-cs"/>
            </a:endParaRPr>
          </a:p>
          <a:p>
            <a:pPr marL="360000" indent="-360000" eaLnBrk="1" hangingPunct="1">
              <a:spcBef>
                <a:spcPts val="1200"/>
              </a:spcBef>
              <a:buClr>
                <a:srgbClr val="8CADAE"/>
              </a:buClr>
              <a:buSzPct val="85000"/>
              <a:buFontTx/>
              <a:buChar char="o"/>
              <a:defRPr/>
            </a:pPr>
            <a:r>
              <a:rPr lang="cs-CZ" altLang="de-DE" kern="0" dirty="0">
                <a:solidFill>
                  <a:srgbClr val="8CADAE"/>
                </a:solidFill>
                <a:latin typeface="+mn-lt"/>
                <a:cs typeface="+mn-cs"/>
              </a:rPr>
              <a:t>Utěrka</a:t>
            </a:r>
            <a:endParaRPr lang="en-US" altLang="de-DE" kern="0" dirty="0">
              <a:solidFill>
                <a:srgbClr val="8CADAE"/>
              </a:solidFill>
              <a:latin typeface="+mn-lt"/>
              <a:cs typeface="+mn-cs"/>
            </a:endParaRPr>
          </a:p>
          <a:p>
            <a:pPr marL="360000" indent="-360000" eaLnBrk="1" hangingPunct="1">
              <a:spcBef>
                <a:spcPts val="1200"/>
              </a:spcBef>
              <a:buClr>
                <a:srgbClr val="8CADAE"/>
              </a:buClr>
              <a:buSzPct val="85000"/>
              <a:buFontTx/>
              <a:buChar char="o"/>
              <a:defRPr/>
            </a:pPr>
            <a:r>
              <a:rPr lang="cs-CZ" altLang="de-DE" b="0" kern="0" dirty="0">
                <a:latin typeface="+mn-lt"/>
                <a:cs typeface="+mn-cs"/>
              </a:rPr>
              <a:t>Konvice</a:t>
            </a:r>
            <a:endParaRPr lang="en-US" altLang="de-DE" b="0" kern="0" dirty="0">
              <a:latin typeface="+mn-lt"/>
              <a:cs typeface="+mn-cs"/>
            </a:endParaRPr>
          </a:p>
          <a:p>
            <a:pPr marL="360000" indent="-360000" eaLnBrk="1" hangingPunct="1">
              <a:spcBef>
                <a:spcPts val="1200"/>
              </a:spcBef>
              <a:buClr>
                <a:srgbClr val="8CADAE"/>
              </a:buClr>
              <a:buSzPct val="85000"/>
              <a:buFontTx/>
              <a:buChar char="o"/>
              <a:defRPr/>
            </a:pPr>
            <a:r>
              <a:rPr lang="cs-CZ" altLang="de-DE" b="0" kern="0" dirty="0">
                <a:latin typeface="+mn-lt"/>
                <a:cs typeface="+mn-cs"/>
              </a:rPr>
              <a:t>Hadřík na nádobí</a:t>
            </a:r>
            <a:endParaRPr lang="en-US" altLang="de-DE" b="0" kern="0" dirty="0">
              <a:latin typeface="+mn-lt"/>
              <a:cs typeface="+mn-cs"/>
            </a:endParaRPr>
          </a:p>
          <a:p>
            <a:pPr marL="360000" indent="-360000" eaLnBrk="1" hangingPunct="1">
              <a:spcBef>
                <a:spcPts val="1200"/>
              </a:spcBef>
              <a:buClr>
                <a:srgbClr val="8CADAE"/>
              </a:buClr>
              <a:buSzPct val="85000"/>
              <a:buFontTx/>
              <a:buChar char="o"/>
              <a:defRPr/>
            </a:pPr>
            <a:r>
              <a:rPr lang="cs-CZ" altLang="de-DE" b="0" kern="0" dirty="0">
                <a:latin typeface="+mn-lt"/>
                <a:cs typeface="+mn-cs"/>
              </a:rPr>
              <a:t>Láhve</a:t>
            </a:r>
            <a:endParaRPr lang="en-US" altLang="de-DE" b="0" kern="0" dirty="0">
              <a:latin typeface="+mn-lt"/>
              <a:cs typeface="+mn-cs"/>
            </a:endParaRPr>
          </a:p>
          <a:p>
            <a:pPr marL="360000" indent="-360000" eaLnBrk="1" hangingPunct="1">
              <a:spcBef>
                <a:spcPts val="1200"/>
              </a:spcBef>
              <a:buClr>
                <a:srgbClr val="8CADAE"/>
              </a:buClr>
              <a:buSzPct val="85000"/>
              <a:buFontTx/>
              <a:buChar char="o"/>
              <a:defRPr/>
            </a:pPr>
            <a:r>
              <a:rPr lang="cs-CZ" altLang="de-DE" kern="0" dirty="0">
                <a:solidFill>
                  <a:srgbClr val="8CADAE"/>
                </a:solidFill>
                <a:latin typeface="+mn-lt"/>
                <a:cs typeface="+mn-cs"/>
              </a:rPr>
              <a:t>Stojan s noži</a:t>
            </a:r>
            <a:endParaRPr lang="en-US" altLang="de-DE" kern="0" dirty="0">
              <a:solidFill>
                <a:srgbClr val="8CADAE"/>
              </a:solidFill>
              <a:latin typeface="+mn-lt"/>
              <a:cs typeface="+mn-cs"/>
            </a:endParaRPr>
          </a:p>
        </p:txBody>
      </p:sp>
      <p:sp>
        <p:nvSpPr>
          <p:cNvPr id="32776"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3277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24</a:t>
            </a:r>
            <a:endParaRPr lang="en-US"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64704"/>
          </a:xfrm>
        </p:spPr>
        <p:txBody>
          <a:bodyPr anchor="ctr"/>
          <a:lstStyle/>
          <a:p>
            <a:pPr eaLnBrk="1" hangingPunct="1"/>
            <a:r>
              <a:rPr lang="cs-CZ" altLang="de-DE" dirty="0" smtClean="0"/>
              <a:t>Typy chyb paměti</a:t>
            </a:r>
            <a:endParaRPr lang="de-DE" altLang="de-DE" dirty="0" smtClean="0"/>
          </a:p>
        </p:txBody>
      </p:sp>
      <p:sp>
        <p:nvSpPr>
          <p:cNvPr id="44035" name="Rectangle 3"/>
          <p:cNvSpPr>
            <a:spLocks noGrp="1" noChangeArrowheads="1"/>
          </p:cNvSpPr>
          <p:nvPr>
            <p:ph type="body" idx="4294967295"/>
          </p:nvPr>
        </p:nvSpPr>
        <p:spPr>
          <a:xfrm>
            <a:off x="142875" y="1628775"/>
            <a:ext cx="8643938" cy="5184775"/>
          </a:xfrm>
        </p:spPr>
        <p:txBody>
          <a:bodyPr/>
          <a:lstStyle/>
          <a:p>
            <a:pPr marL="1012825" lvl="2" indent="-285750" eaLnBrk="1" hangingPunct="1">
              <a:buSzPct val="85000"/>
              <a:buFont typeface="Courier New" panose="02070309020205020404" pitchFamily="49" charset="0"/>
              <a:buChar char="o"/>
              <a:defRPr/>
            </a:pPr>
            <a:r>
              <a:rPr lang="cs-CZ" altLang="de-DE" sz="1800" b="1" dirty="0" smtClean="0"/>
              <a:t>Zapomínání</a:t>
            </a:r>
            <a:endParaRPr lang="de-DE" altLang="de-DE" sz="1800" b="1" dirty="0" smtClean="0"/>
          </a:p>
          <a:p>
            <a:pPr marL="1012825" lvl="2" indent="-285750" eaLnBrk="1" hangingPunct="1">
              <a:buSzPct val="85000"/>
              <a:buFont typeface="Courier New" panose="02070309020205020404" pitchFamily="49" charset="0"/>
              <a:buChar char="o"/>
              <a:defRPr/>
            </a:pPr>
            <a:endParaRPr lang="de-DE" altLang="de-DE" sz="1800" b="1" dirty="0" smtClean="0"/>
          </a:p>
          <a:p>
            <a:pPr marL="1012825" lvl="2" indent="-285750" eaLnBrk="1" hangingPunct="1">
              <a:buSzPct val="85000"/>
              <a:buFont typeface="Courier New" panose="02070309020205020404" pitchFamily="49" charset="0"/>
              <a:buChar char="o"/>
              <a:defRPr/>
            </a:pPr>
            <a:r>
              <a:rPr lang="cs-CZ" altLang="de-DE" sz="1800" b="1" dirty="0" smtClean="0"/>
              <a:t>Zkreslení paměti </a:t>
            </a:r>
            <a:r>
              <a:rPr lang="de-DE" altLang="de-DE" sz="1800" b="1" dirty="0" smtClean="0"/>
              <a:t>:</a:t>
            </a:r>
            <a:r>
              <a:rPr lang="de-DE" altLang="de-DE" sz="1800" dirty="0" smtClean="0"/>
              <a:t> </a:t>
            </a:r>
          </a:p>
          <a:p>
            <a:pPr marL="727075" lvl="2" indent="258763" eaLnBrk="1" hangingPunct="1">
              <a:buSzPct val="85000"/>
              <a:buFont typeface="Wingdings 2" pitchFamily="18" charset="2"/>
              <a:buNone/>
              <a:defRPr/>
            </a:pPr>
            <a:r>
              <a:rPr lang="de-DE" altLang="de-DE" sz="1800" dirty="0" smtClean="0">
                <a:sym typeface="Wingdings" panose="05000000000000000000" pitchFamily="2" charset="2"/>
              </a:rPr>
              <a:t></a:t>
            </a:r>
            <a:r>
              <a:rPr lang="de-DE" altLang="de-DE" sz="1800" dirty="0" smtClean="0"/>
              <a:t> </a:t>
            </a:r>
            <a:r>
              <a:rPr lang="cs-CZ" altLang="de-DE" sz="1800" dirty="0" smtClean="0"/>
              <a:t>zapomínají se především negativní vzpomínky </a:t>
            </a:r>
            <a:r>
              <a:rPr lang="de-DE" altLang="de-DE" sz="1800" dirty="0" smtClean="0"/>
              <a:t>(</a:t>
            </a:r>
            <a:r>
              <a:rPr lang="cs-CZ" altLang="de-DE" sz="1800" dirty="0" smtClean="0"/>
              <a:t>potlačení</a:t>
            </a:r>
            <a:r>
              <a:rPr lang="de-DE" altLang="de-DE" sz="1800" dirty="0" smtClean="0"/>
              <a:t>)</a:t>
            </a:r>
          </a:p>
          <a:p>
            <a:pPr marL="727075" lvl="2" indent="258763" eaLnBrk="1" hangingPunct="1">
              <a:buSzPct val="85000"/>
              <a:buFont typeface="Wingdings 2" pitchFamily="18" charset="2"/>
              <a:buNone/>
              <a:defRPr/>
            </a:pPr>
            <a:r>
              <a:rPr lang="de-DE" altLang="de-DE" sz="1800" dirty="0" smtClean="0">
                <a:sym typeface="Wingdings" panose="05000000000000000000" pitchFamily="2" charset="2"/>
              </a:rPr>
              <a:t></a:t>
            </a:r>
            <a:r>
              <a:rPr lang="de-DE" altLang="de-DE" sz="1800" dirty="0" smtClean="0"/>
              <a:t> </a:t>
            </a:r>
            <a:r>
              <a:rPr lang="cs-CZ" altLang="de-DE" sz="1800" dirty="0" smtClean="0"/>
              <a:t>zapomínají se především pozitivní vzpomínky </a:t>
            </a:r>
            <a:r>
              <a:rPr lang="de-DE" altLang="de-DE" sz="1800" dirty="0" smtClean="0"/>
              <a:t>(</a:t>
            </a:r>
            <a:r>
              <a:rPr lang="cs-CZ" altLang="de-DE" sz="1800" dirty="0" smtClean="0"/>
              <a:t>v depresi)</a:t>
            </a:r>
            <a:endParaRPr lang="de-DE" altLang="de-DE" sz="1800" dirty="0" smtClean="0"/>
          </a:p>
          <a:p>
            <a:pPr marL="1012825" lvl="2" indent="-285750" eaLnBrk="1" hangingPunct="1">
              <a:buSzPct val="85000"/>
              <a:buFont typeface="Courier New" panose="02070309020205020404" pitchFamily="49" charset="0"/>
              <a:buChar char="o"/>
              <a:defRPr/>
            </a:pPr>
            <a:endParaRPr lang="de-DE" altLang="de-DE" sz="1800" dirty="0" smtClean="0"/>
          </a:p>
          <a:p>
            <a:pPr marL="1012825" lvl="2" indent="-285750" eaLnBrk="1" hangingPunct="1">
              <a:buSzPct val="85000"/>
              <a:buFont typeface="Courier New" panose="02070309020205020404" pitchFamily="49" charset="0"/>
              <a:buChar char="o"/>
              <a:defRPr/>
            </a:pPr>
            <a:r>
              <a:rPr lang="cs-CZ" altLang="de-DE" sz="1800" b="1" dirty="0" smtClean="0"/>
              <a:t>Iluze </a:t>
            </a:r>
            <a:r>
              <a:rPr lang="de-DE" altLang="de-DE" sz="1800" b="1" dirty="0" smtClean="0"/>
              <a:t>/</a:t>
            </a:r>
            <a:r>
              <a:rPr lang="cs-CZ" altLang="de-DE" sz="1800" b="1" dirty="0" smtClean="0"/>
              <a:t>falešné vzpomínky</a:t>
            </a:r>
            <a:r>
              <a:rPr lang="de-DE" altLang="de-DE" sz="1800" b="1" dirty="0" smtClean="0"/>
              <a:t>:</a:t>
            </a:r>
            <a:r>
              <a:rPr lang="de-DE" altLang="de-DE" sz="1800" dirty="0" smtClean="0"/>
              <a:t> </a:t>
            </a:r>
            <a:r>
              <a:rPr lang="cs-CZ" altLang="de-DE" sz="1800" dirty="0" smtClean="0"/>
              <a:t>Některé věci si pamatujeme jinak, než jak se skutečně staly</a:t>
            </a:r>
            <a:r>
              <a:rPr lang="de-DE" altLang="de-DE" sz="1800" dirty="0" smtClean="0"/>
              <a:t>!</a:t>
            </a:r>
          </a:p>
          <a:p>
            <a:pPr marL="1012825" lvl="2" indent="-285750" eaLnBrk="1" hangingPunct="1">
              <a:buFont typeface="Courier New" panose="02070309020205020404" pitchFamily="49" charset="0"/>
              <a:buChar char="o"/>
              <a:defRPr/>
            </a:pPr>
            <a:endParaRPr lang="de-DE" altLang="de-DE" sz="1800" dirty="0" smtClean="0"/>
          </a:p>
          <a:p>
            <a:pPr marL="1012825" lvl="2" indent="-285750" eaLnBrk="1" hangingPunct="1">
              <a:buFont typeface="Courier New" panose="02070309020205020404" pitchFamily="49" charset="0"/>
              <a:buChar char="o"/>
              <a:defRPr/>
            </a:pPr>
            <a:endParaRPr lang="de-DE" altLang="de-DE" sz="1800" dirty="0" smtClean="0"/>
          </a:p>
        </p:txBody>
      </p:sp>
      <p:sp>
        <p:nvSpPr>
          <p:cNvPr id="3379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25</a:t>
            </a:r>
            <a:endParaRPr lang="en-US" altLang="de-DE" sz="1200">
              <a:solidFill>
                <a:schemeClr val="tx2"/>
              </a:solidFill>
              <a:latin typeface="Verdana" pitchFamily="34" charset="0"/>
            </a:endParaRPr>
          </a:p>
        </p:txBody>
      </p:sp>
      <p:sp>
        <p:nvSpPr>
          <p:cNvPr id="33797"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0" y="0"/>
            <a:ext cx="9144000" cy="765175"/>
          </a:xfrm>
        </p:spPr>
        <p:txBody>
          <a:bodyPr anchor="ctr"/>
          <a:lstStyle/>
          <a:p>
            <a:pPr eaLnBrk="1" hangingPunct="1"/>
            <a:r>
              <a:rPr lang="cs-CZ" altLang="de-DE" dirty="0" smtClean="0"/>
              <a:t>Co způsobuje falešné vzpomínky</a:t>
            </a:r>
            <a:r>
              <a:rPr lang="de-DE" altLang="de-DE" dirty="0" smtClean="0"/>
              <a:t>? </a:t>
            </a:r>
          </a:p>
        </p:txBody>
      </p:sp>
      <p:sp>
        <p:nvSpPr>
          <p:cNvPr id="34819" name="Rectangle 3"/>
          <p:cNvSpPr>
            <a:spLocks noGrp="1" noChangeArrowheads="1"/>
          </p:cNvSpPr>
          <p:nvPr>
            <p:ph type="body" idx="4294967295"/>
          </p:nvPr>
        </p:nvSpPr>
        <p:spPr>
          <a:xfrm>
            <a:off x="304800" y="1428750"/>
            <a:ext cx="8839200" cy="5184775"/>
          </a:xfrm>
        </p:spPr>
        <p:txBody>
          <a:bodyPr/>
          <a:lstStyle/>
          <a:p>
            <a:pPr marL="1270000" lvl="2" indent="-355600" eaLnBrk="1" hangingPunct="1">
              <a:buFont typeface="Wingdings" pitchFamily="2" charset="2"/>
              <a:buChar char="Ø"/>
            </a:pPr>
            <a:endParaRPr lang="de-DE" altLang="de-DE" sz="1800" dirty="0" smtClean="0"/>
          </a:p>
          <a:p>
            <a:pPr marL="0" indent="0" eaLnBrk="1" hangingPunct="1">
              <a:buFont typeface="Wingdings 2" pitchFamily="18" charset="2"/>
              <a:buNone/>
            </a:pPr>
            <a:r>
              <a:rPr lang="cs-CZ" altLang="de-DE" sz="1800" dirty="0" smtClean="0"/>
              <a:t>Náš mozek nahrazuje a doplňuje chybějící informace na základě dřívějších a podobných zážitků </a:t>
            </a:r>
            <a:r>
              <a:rPr lang="de-DE" altLang="de-DE" sz="1800" dirty="0" smtClean="0"/>
              <a:t>(</a:t>
            </a:r>
            <a:r>
              <a:rPr lang="cs-CZ" altLang="de-DE" sz="1800" dirty="0" smtClean="0"/>
              <a:t>např. návštěva zoologické zahrady)</a:t>
            </a:r>
            <a:r>
              <a:rPr lang="de-DE" altLang="de-DE" sz="1800" dirty="0" smtClean="0"/>
              <a:t> </a:t>
            </a:r>
            <a:r>
              <a:rPr lang="cs-CZ" altLang="de-DE" sz="1800" dirty="0" smtClean="0"/>
              <a:t>a hodně je také doplněno na základě „logiky</a:t>
            </a:r>
            <a:r>
              <a:rPr lang="en-US" altLang="de-DE" sz="1800" dirty="0" smtClean="0"/>
              <a:t>”</a:t>
            </a:r>
            <a:r>
              <a:rPr lang="cs-CZ" altLang="de-DE" sz="1800" dirty="0" smtClean="0"/>
              <a:t> (v uvedeném příkladu nosorožec, lev)</a:t>
            </a:r>
            <a:r>
              <a:rPr lang="de-DE" altLang="de-DE" sz="1800" dirty="0" smtClean="0"/>
              <a:t>!</a:t>
            </a:r>
          </a:p>
          <a:p>
            <a:pPr marL="0" indent="0" eaLnBrk="1" hangingPunct="1">
              <a:buFont typeface="Wingdings 2" pitchFamily="18" charset="2"/>
              <a:buNone/>
            </a:pPr>
            <a:endParaRPr lang="de-DE" altLang="de-DE" sz="1800" dirty="0" smtClean="0"/>
          </a:p>
          <a:p>
            <a:pPr marL="0" indent="0" eaLnBrk="1" hangingPunct="1">
              <a:buFont typeface="Wingdings 2" pitchFamily="18" charset="2"/>
              <a:buNone/>
            </a:pPr>
            <a:r>
              <a:rPr lang="cs-CZ" altLang="de-DE" sz="1800" dirty="0" smtClean="0"/>
              <a:t>Ve stresu se naše tendence k chybnému zapamatování zvyšuje</a:t>
            </a:r>
            <a:r>
              <a:rPr lang="de-DE" altLang="de-DE" sz="1800" dirty="0" smtClean="0"/>
              <a:t>!</a:t>
            </a:r>
          </a:p>
          <a:p>
            <a:pPr marL="0" indent="0" eaLnBrk="1" hangingPunct="1">
              <a:buFont typeface="Wingdings 2" pitchFamily="18" charset="2"/>
              <a:buNone/>
            </a:pPr>
            <a:endParaRPr lang="de-DE" altLang="de-DE" sz="1000" dirty="0" smtClean="0"/>
          </a:p>
          <a:p>
            <a:pPr marL="0" indent="0" eaLnBrk="1" hangingPunct="1">
              <a:buFont typeface="Wingdings 2" pitchFamily="18" charset="2"/>
              <a:buNone/>
            </a:pPr>
            <a:endParaRPr lang="de-DE" altLang="de-DE" sz="1000" dirty="0" smtClean="0"/>
          </a:p>
          <a:p>
            <a:pPr marL="0" indent="0" eaLnBrk="1" hangingPunct="1">
              <a:buFont typeface="Wingdings 2" pitchFamily="18" charset="2"/>
              <a:buNone/>
            </a:pPr>
            <a:r>
              <a:rPr lang="cs-CZ" altLang="de-DE" sz="1800" dirty="0" smtClean="0"/>
              <a:t>Skutečné vzpomínky lze od falešných vzpomínek často rozlišit na základě jejich </a:t>
            </a:r>
            <a:r>
              <a:rPr lang="cs-CZ" altLang="de-DE" sz="1800" b="1" dirty="0" smtClean="0"/>
              <a:t>„živosti</a:t>
            </a:r>
            <a:r>
              <a:rPr lang="en-US" altLang="de-DE" sz="1800" b="1" dirty="0" smtClean="0"/>
              <a:t>”</a:t>
            </a:r>
            <a:r>
              <a:rPr lang="cs-CZ" altLang="de-DE" sz="1800" dirty="0" smtClean="0"/>
              <a:t>: falešné vzpomínky jsou méně zřetelné a obsahují méně podrobností</a:t>
            </a:r>
            <a:r>
              <a:rPr lang="de-DE" altLang="de-DE" sz="1800" dirty="0" smtClean="0"/>
              <a:t>.</a:t>
            </a:r>
          </a:p>
          <a:p>
            <a:pPr marL="1270000" lvl="2" indent="-355600" eaLnBrk="1" hangingPunct="1">
              <a:buFont typeface="Wingdings" pitchFamily="2" charset="2"/>
              <a:buChar char="Ø"/>
            </a:pPr>
            <a:endParaRPr lang="de-DE" altLang="de-DE" sz="1800" dirty="0" smtClean="0"/>
          </a:p>
          <a:p>
            <a:pPr marL="1270000" lvl="2" indent="-355600" eaLnBrk="1" hangingPunct="1">
              <a:buFont typeface="Wingdings 2" pitchFamily="18" charset="2"/>
              <a:buNone/>
            </a:pPr>
            <a:endParaRPr lang="de-DE" altLang="de-DE" sz="1800" dirty="0" smtClean="0"/>
          </a:p>
        </p:txBody>
      </p:sp>
      <p:sp>
        <p:nvSpPr>
          <p:cNvPr id="3482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26</a:t>
            </a:r>
            <a:endParaRPr lang="en-US" altLang="de-DE" sz="1200">
              <a:solidFill>
                <a:schemeClr val="tx2"/>
              </a:solidFill>
              <a:latin typeface="Verdana" pitchFamily="34" charset="0"/>
            </a:endParaRPr>
          </a:p>
        </p:txBody>
      </p:sp>
      <p:sp>
        <p:nvSpPr>
          <p:cNvPr id="34821"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0"/>
            <a:ext cx="9144000" cy="765175"/>
          </a:xfrm>
        </p:spPr>
        <p:txBody>
          <a:bodyPr anchor="ctr"/>
          <a:lstStyle/>
          <a:p>
            <a:pPr eaLnBrk="1" hangingPunct="1"/>
            <a:r>
              <a:rPr lang="cs-CZ" altLang="de-DE" dirty="0" smtClean="0"/>
              <a:t>Falešné vzpomínky v běžném životě</a:t>
            </a:r>
            <a:endParaRPr lang="de-DE" altLang="de-DE" dirty="0" smtClean="0"/>
          </a:p>
        </p:txBody>
      </p:sp>
      <p:sp>
        <p:nvSpPr>
          <p:cNvPr id="35843" name="Rectangle 3"/>
          <p:cNvSpPr>
            <a:spLocks noGrp="1" noChangeArrowheads="1"/>
          </p:cNvSpPr>
          <p:nvPr>
            <p:ph type="body" sz="half" idx="4294967295"/>
          </p:nvPr>
        </p:nvSpPr>
        <p:spPr>
          <a:xfrm>
            <a:off x="0" y="1444625"/>
            <a:ext cx="4495800" cy="5184775"/>
          </a:xfrm>
        </p:spPr>
        <p:txBody>
          <a:bodyPr/>
          <a:lstStyle/>
          <a:p>
            <a:pPr marL="0" indent="0" eaLnBrk="1" hangingPunct="1">
              <a:buFont typeface="Wingdings 2" pitchFamily="18" charset="2"/>
              <a:buNone/>
            </a:pPr>
            <a:endParaRPr lang="de-DE" altLang="de-DE" sz="1600" smtClean="0"/>
          </a:p>
          <a:p>
            <a:pPr marL="0" indent="0" eaLnBrk="1" hangingPunct="1">
              <a:buFont typeface="Wingdings 2" pitchFamily="18" charset="2"/>
              <a:buNone/>
            </a:pPr>
            <a:endParaRPr lang="de-DE" altLang="de-DE" sz="1600" smtClean="0"/>
          </a:p>
        </p:txBody>
      </p:sp>
      <p:graphicFrame>
        <p:nvGraphicFramePr>
          <p:cNvPr id="165912" name="Group 24"/>
          <p:cNvGraphicFramePr>
            <a:graphicFrameLocks noGrp="1"/>
          </p:cNvGraphicFramePr>
          <p:nvPr>
            <p:ph sz="half" idx="4294967295"/>
            <p:extLst>
              <p:ext uri="{D42A27DB-BD31-4B8C-83A1-F6EECF244321}">
                <p14:modId xmlns:p14="http://schemas.microsoft.com/office/powerpoint/2010/main" val="387595372"/>
              </p:ext>
            </p:extLst>
          </p:nvPr>
        </p:nvGraphicFramePr>
        <p:xfrm>
          <a:off x="34925" y="1412875"/>
          <a:ext cx="9051925" cy="4679951"/>
        </p:xfrm>
        <a:graphic>
          <a:graphicData uri="http://schemas.openxmlformats.org/drawingml/2006/table">
            <a:tbl>
              <a:tblPr/>
              <a:tblGrid>
                <a:gridCol w="4508500"/>
                <a:gridCol w="4543425"/>
              </a:tblGrid>
              <a:tr h="216058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Např.  vzpomínky z dětství</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Vzpomínky sourozenců na tutéž událost se často liší v mnoha podrobnostech</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Někdy si myslíme, že si určitou událost jasně pamatujeme</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i když ji ve skutečnosti známe jenom z obrázků nebo z vyprávění rodičů.</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00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400" b="0" i="0" u="none" strike="noStrike" cap="none" normalizeH="0" baseline="0" noProof="0" dirty="0" smtClean="0">
                          <a:ln>
                            <a:noFill/>
                          </a:ln>
                          <a:solidFill>
                            <a:schemeClr val="tx1"/>
                          </a:solidFill>
                          <a:effectLst/>
                          <a:latin typeface="Verdana" pitchFamily="34" charset="0"/>
                          <a:cs typeface="Times New Roman" pitchFamily="18" charset="0"/>
                        </a:rPr>
                        <a:t>Např. </a:t>
                      </a: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situace, které se navzájem hodně podobají</a:t>
                      </a:r>
                      <a:endParaRPr kumimoji="0" lang="de-DE" sz="14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kumimoji="0" lang="cs-CZ" sz="1400" b="0" i="0" u="none" strike="noStrike" cap="none" normalizeH="0" baseline="0" noProof="0" dirty="0" smtClean="0">
                          <a:ln>
                            <a:noFill/>
                          </a:ln>
                          <a:solidFill>
                            <a:schemeClr val="tx1"/>
                          </a:solidFill>
                          <a:effectLst/>
                          <a:latin typeface="Verdana" pitchFamily="34" charset="0"/>
                          <a:cs typeface="Times New Roman" pitchFamily="18" charset="0"/>
                        </a:rPr>
                        <a:t>Např. </a:t>
                      </a: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hledání vlastního auta</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 </a:t>
                      </a:r>
                      <a:r>
                        <a:rPr kumimoji="0" lang="cs-CZ" sz="1400" b="0" i="0" u="none" strike="noStrike" cap="none" normalizeH="0" baseline="0" dirty="0" smtClean="0">
                          <a:ln>
                            <a:noFill/>
                          </a:ln>
                          <a:solidFill>
                            <a:schemeClr val="tx1"/>
                          </a:solidFill>
                          <a:effectLst/>
                          <a:latin typeface="Verdana" pitchFamily="34" charset="0"/>
                          <a:cs typeface="Times New Roman" pitchFamily="18" charset="0"/>
                        </a:rPr>
                        <a:t>Jsme si jisti, kde jsme ho zaparkovali, ale přitom to mohlo být včera</a:t>
                      </a:r>
                      <a:r>
                        <a:rPr kumimoji="0" lang="de-DE" sz="14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93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400" b="0" i="0" u="none" strike="noStrike" cap="none" normalizeH="0" baseline="0" dirty="0" smtClean="0">
                          <a:ln>
                            <a:noFill/>
                          </a:ln>
                          <a:solidFill>
                            <a:schemeClr val="tx1"/>
                          </a:solidFill>
                          <a:effectLst/>
                          <a:latin typeface="+mj-lt"/>
                          <a:cs typeface="Times New Roman" pitchFamily="18" charset="0"/>
                        </a:rPr>
                        <a:t>Např. „Vzít něco ze špatného konce</a:t>
                      </a:r>
                      <a:r>
                        <a:rPr kumimoji="0" lang="de-DE" sz="1400" b="0" i="0" u="none" strike="noStrike" cap="none" normalizeH="0" baseline="0" dirty="0" smtClean="0">
                          <a:ln>
                            <a:noFill/>
                          </a:ln>
                          <a:solidFill>
                            <a:schemeClr val="tx1"/>
                          </a:solidFill>
                          <a:effectLst/>
                          <a:latin typeface="+mj-lt"/>
                          <a:cs typeface="Times New Roman" pitchFamily="18" charset="0"/>
                        </a:rPr>
                        <a:t>” </a:t>
                      </a:r>
                      <a:r>
                        <a:rPr kumimoji="0" lang="cs-CZ" sz="1400" b="0" i="0" u="none" strike="noStrike" cap="none" normalizeH="0" baseline="0" dirty="0" smtClean="0">
                          <a:ln>
                            <a:noFill/>
                          </a:ln>
                          <a:solidFill>
                            <a:schemeClr val="tx1"/>
                          </a:solidFill>
                          <a:effectLst/>
                          <a:latin typeface="+mj-lt"/>
                          <a:cs typeface="Times New Roman" pitchFamily="18" charset="0"/>
                        </a:rPr>
                        <a:t> (tj. chybně situaci hodnotit)</a:t>
                      </a:r>
                      <a:endParaRPr kumimoji="0" lang="de-DE" sz="1400" b="0" i="0" u="none" strike="noStrike" cap="none" normalizeH="0" baseline="0" dirty="0" smtClean="0">
                        <a:ln>
                          <a:noFill/>
                        </a:ln>
                        <a:solidFill>
                          <a:schemeClr val="tx1"/>
                        </a:solidFill>
                        <a:effectLst/>
                        <a:latin typeface="+mj-lt"/>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
                          <a:srgbClr val="8CADAE"/>
                        </a:buClr>
                        <a:buSzPct val="85000"/>
                        <a:buFont typeface="Courier New" panose="02070309020205020404" pitchFamily="49" charset="0"/>
                        <a:buChar char="o"/>
                        <a:tabLst/>
                      </a:pPr>
                      <a:r>
                        <a:rPr kumimoji="0" lang="cs-CZ" sz="1400" b="0" i="0" u="none" strike="noStrike" cap="none" normalizeH="0" baseline="0" dirty="0" smtClean="0">
                          <a:ln>
                            <a:noFill/>
                          </a:ln>
                          <a:solidFill>
                            <a:schemeClr val="tx1"/>
                          </a:solidFill>
                          <a:effectLst/>
                          <a:latin typeface="+mn-lt"/>
                          <a:cs typeface="Times New Roman" pitchFamily="18" charset="0"/>
                        </a:rPr>
                        <a:t>Naše nálada často doplňuje nebo „okořeňuje</a:t>
                      </a:r>
                      <a:r>
                        <a:rPr lang="de-DE" altLang="de-DE" sz="1400" b="0" i="1" dirty="0" smtClean="0">
                          <a:latin typeface="+mn-lt"/>
                        </a:rPr>
                        <a:t>”</a:t>
                      </a:r>
                      <a:r>
                        <a:rPr lang="de-DE" altLang="de-DE" sz="1400" b="0" i="0" baseline="0" dirty="0" smtClean="0">
                          <a:latin typeface="+mn-lt"/>
                        </a:rPr>
                        <a:t> </a:t>
                      </a:r>
                      <a:r>
                        <a:rPr kumimoji="0" lang="cs-CZ" sz="1400" b="0" i="0" u="none" strike="noStrike" cap="none" normalizeH="0" baseline="0" dirty="0" smtClean="0">
                          <a:ln>
                            <a:noFill/>
                          </a:ln>
                          <a:solidFill>
                            <a:schemeClr val="tx1"/>
                          </a:solidFill>
                          <a:effectLst/>
                          <a:latin typeface="+mn-lt"/>
                          <a:cs typeface="Times New Roman" pitchFamily="18" charset="0"/>
                        </a:rPr>
                        <a:t>naše vzpomínky </a:t>
                      </a:r>
                      <a:r>
                        <a:rPr kumimoji="0" lang="de-DE" sz="1400" b="0" i="0" u="none" strike="noStrike" cap="none" normalizeH="0" baseline="0" dirty="0" smtClean="0">
                          <a:ln>
                            <a:noFill/>
                          </a:ln>
                          <a:solidFill>
                            <a:schemeClr val="tx1"/>
                          </a:solidFill>
                          <a:effectLst/>
                          <a:latin typeface="+mn-lt"/>
                          <a:cs typeface="Times New Roman" pitchFamily="18" charset="0"/>
                        </a:rPr>
                        <a:t>(</a:t>
                      </a:r>
                      <a:r>
                        <a:rPr kumimoji="0" lang="cs-CZ" sz="1400" b="0" i="0" u="none" strike="noStrike" cap="none" normalizeH="0" baseline="0" dirty="0" smtClean="0">
                          <a:ln>
                            <a:noFill/>
                          </a:ln>
                          <a:solidFill>
                            <a:schemeClr val="tx1"/>
                          </a:solidFill>
                          <a:effectLst/>
                          <a:latin typeface="+mn-lt"/>
                          <a:cs typeface="Times New Roman" pitchFamily="18" charset="0"/>
                        </a:rPr>
                        <a:t>např. po hádce máme sklon si pamatovat, že se k nám druhý člověk choval mnohem nepřátelštěji než tomu ve skutečnosti bylo</a:t>
                      </a:r>
                      <a:r>
                        <a:rPr kumimoji="0" lang="de-DE" sz="1400" b="0" i="0" u="none" strike="noStrike" cap="none" normalizeH="0" baseline="0" dirty="0" smtClean="0">
                          <a:ln>
                            <a:noFill/>
                          </a:ln>
                          <a:solidFill>
                            <a:schemeClr val="tx1"/>
                          </a:solidFill>
                          <a:effectLst/>
                          <a:latin typeface="+mn-lt"/>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5858" name="Picture 57" descr="250240095_7949d89782"/>
          <p:cNvPicPr>
            <a:picLocks noChangeAspect="1" noChangeArrowheads="1"/>
          </p:cNvPicPr>
          <p:nvPr/>
        </p:nvPicPr>
        <p:blipFill>
          <a:blip r:embed="rId3"/>
          <a:srcRect/>
          <a:stretch>
            <a:fillRect/>
          </a:stretch>
        </p:blipFill>
        <p:spPr bwMode="auto">
          <a:xfrm>
            <a:off x="250825" y="1958975"/>
            <a:ext cx="1063625" cy="1444625"/>
          </a:xfrm>
          <a:prstGeom prst="rect">
            <a:avLst/>
          </a:prstGeom>
          <a:noFill/>
          <a:ln w="9525">
            <a:noFill/>
            <a:miter lim="800000"/>
            <a:headEnd/>
            <a:tailEnd/>
          </a:ln>
        </p:spPr>
      </p:pic>
      <p:pic>
        <p:nvPicPr>
          <p:cNvPr id="35859" name="Picture 59" descr="250240183_246d06be4b"/>
          <p:cNvPicPr>
            <a:picLocks noChangeAspect="1" noChangeArrowheads="1"/>
          </p:cNvPicPr>
          <p:nvPr/>
        </p:nvPicPr>
        <p:blipFill>
          <a:blip r:embed="rId4"/>
          <a:srcRect/>
          <a:stretch>
            <a:fillRect/>
          </a:stretch>
        </p:blipFill>
        <p:spPr bwMode="auto">
          <a:xfrm>
            <a:off x="1547813" y="2205038"/>
            <a:ext cx="1660525" cy="1192212"/>
          </a:xfrm>
          <a:prstGeom prst="rect">
            <a:avLst/>
          </a:prstGeom>
          <a:noFill/>
          <a:ln w="9525">
            <a:noFill/>
            <a:miter lim="800000"/>
            <a:headEnd/>
            <a:tailEnd/>
          </a:ln>
        </p:spPr>
      </p:pic>
      <p:pic>
        <p:nvPicPr>
          <p:cNvPr id="35860" name="Picture 61" descr="250240588_44904a4172"/>
          <p:cNvPicPr>
            <a:picLocks noChangeAspect="1" noChangeArrowheads="1"/>
          </p:cNvPicPr>
          <p:nvPr/>
        </p:nvPicPr>
        <p:blipFill>
          <a:blip r:embed="rId5"/>
          <a:srcRect/>
          <a:stretch>
            <a:fillRect/>
          </a:stretch>
        </p:blipFill>
        <p:spPr bwMode="auto">
          <a:xfrm>
            <a:off x="3348038" y="1916113"/>
            <a:ext cx="1035050" cy="1512887"/>
          </a:xfrm>
          <a:prstGeom prst="rect">
            <a:avLst/>
          </a:prstGeom>
          <a:noFill/>
          <a:ln w="9525">
            <a:noFill/>
            <a:miter lim="800000"/>
            <a:headEnd/>
            <a:tailEnd/>
          </a:ln>
        </p:spPr>
      </p:pic>
      <p:sp>
        <p:nvSpPr>
          <p:cNvPr id="35861" name="Rectangle 62"/>
          <p:cNvSpPr>
            <a:spLocks noChangeArrowheads="1"/>
          </p:cNvSpPr>
          <p:nvPr/>
        </p:nvSpPr>
        <p:spPr bwMode="auto">
          <a:xfrm>
            <a:off x="-36513" y="6670675"/>
            <a:ext cx="5553076"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a:latin typeface="Verdana" pitchFamily="34" charset="0"/>
              </a:rPr>
              <a:t>(</a:t>
            </a:r>
            <a:r>
              <a:rPr lang="cs-CZ" altLang="de-DE" sz="800" b="0">
                <a:latin typeface="Verdana" pitchFamily="34" charset="0"/>
              </a:rPr>
              <a:t>zleva doprava</a:t>
            </a:r>
            <a:r>
              <a:rPr lang="de-DE" altLang="de-DE" sz="800" b="0" i="1">
                <a:latin typeface="Verdana" pitchFamily="34" charset="0"/>
              </a:rPr>
              <a:t>: </a:t>
            </a:r>
            <a:r>
              <a:rPr lang="cs-CZ" sz="800" b="0">
                <a:latin typeface="Verdana" pitchFamily="34" charset="0"/>
              </a:rPr>
              <a:t>„</a:t>
            </a:r>
            <a:r>
              <a:rPr lang="cs-CZ" altLang="de-DE" sz="800" b="0" i="1">
                <a:latin typeface="Verdana" pitchFamily="34" charset="0"/>
              </a:rPr>
              <a:t>dětství bez názvu</a:t>
            </a:r>
            <a:r>
              <a:rPr lang="de-DE" altLang="de-DE" sz="800" b="0" i="1">
                <a:latin typeface="Verdana" pitchFamily="34" charset="0"/>
              </a:rPr>
              <a:t>57”, </a:t>
            </a:r>
            <a:r>
              <a:rPr lang="cs-CZ" sz="800" b="0">
                <a:latin typeface="Verdana" pitchFamily="34" charset="0"/>
              </a:rPr>
              <a:t>„</a:t>
            </a:r>
            <a:r>
              <a:rPr lang="cs-CZ" altLang="de-DE" sz="800" b="0" i="1">
                <a:latin typeface="Verdana" pitchFamily="34" charset="0"/>
              </a:rPr>
              <a:t>dětství bez názvu</a:t>
            </a:r>
            <a:r>
              <a:rPr lang="de-DE" altLang="de-DE" sz="800" b="0" i="1">
                <a:latin typeface="Verdana" pitchFamily="34" charset="0"/>
              </a:rPr>
              <a:t>59”, </a:t>
            </a:r>
            <a:r>
              <a:rPr lang="cs-CZ" sz="800" b="0">
                <a:latin typeface="Verdana" pitchFamily="34" charset="0"/>
              </a:rPr>
              <a:t>„</a:t>
            </a:r>
            <a:r>
              <a:rPr lang="cs-CZ" altLang="de-DE" sz="800" b="0" i="1">
                <a:latin typeface="Verdana" pitchFamily="34" charset="0"/>
              </a:rPr>
              <a:t>dětství bez názvu</a:t>
            </a:r>
            <a:r>
              <a:rPr lang="de-DE" altLang="de-DE" sz="800" b="0" i="1">
                <a:latin typeface="Verdana" pitchFamily="34" charset="0"/>
              </a:rPr>
              <a:t>69”</a:t>
            </a:r>
            <a:r>
              <a:rPr lang="de-DE" altLang="de-DE" sz="800">
                <a:latin typeface="Verdana" pitchFamily="34" charset="0"/>
              </a:rPr>
              <a:t> </a:t>
            </a:r>
            <a:r>
              <a:rPr lang="cs-CZ" altLang="de-DE" sz="800" b="0">
                <a:latin typeface="Verdana" pitchFamily="34" charset="0"/>
              </a:rPr>
              <a:t>od</a:t>
            </a:r>
            <a:r>
              <a:rPr lang="de-DE" altLang="de-DE" sz="800" b="0" i="1">
                <a:latin typeface="Verdana" pitchFamily="34" charset="0"/>
              </a:rPr>
              <a:t> Phil</a:t>
            </a:r>
            <a:r>
              <a:rPr lang="cs-CZ" altLang="de-DE" sz="800" b="0" i="1">
                <a:latin typeface="Verdana" pitchFamily="34" charset="0"/>
              </a:rPr>
              <a:t>a</a:t>
            </a:r>
            <a:r>
              <a:rPr lang="de-DE" altLang="de-DE" sz="800" b="0" i="1">
                <a:latin typeface="Verdana" pitchFamily="34" charset="0"/>
              </a:rPr>
              <a:t> Schatz</a:t>
            </a:r>
            <a:r>
              <a:rPr lang="cs-CZ" altLang="de-DE" sz="800" b="0" i="1">
                <a:latin typeface="Verdana" pitchFamily="34" charset="0"/>
              </a:rPr>
              <a:t>e</a:t>
            </a:r>
            <a:r>
              <a:rPr lang="de-DE" altLang="de-DE" sz="800" b="0" i="1">
                <a:latin typeface="Verdana" pitchFamily="34" charset="0"/>
              </a:rPr>
              <a:t>)</a:t>
            </a:r>
            <a:endParaRPr lang="en-US" altLang="de-DE" sz="800" b="0" i="1">
              <a:latin typeface="Verdana" pitchFamily="34" charset="0"/>
            </a:endParaRPr>
          </a:p>
        </p:txBody>
      </p:sp>
      <p:sp>
        <p:nvSpPr>
          <p:cNvPr id="3586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27</a:t>
            </a:r>
            <a:endParaRPr lang="en-US" altLang="de-DE" sz="1200">
              <a:solidFill>
                <a:schemeClr val="tx2"/>
              </a:solidFill>
              <a:latin typeface="Verdana" pitchFamily="34" charset="0"/>
            </a:endParaRPr>
          </a:p>
        </p:txBody>
      </p:sp>
      <p:sp>
        <p:nvSpPr>
          <p:cNvPr id="35863"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sz="half" idx="4294967295"/>
          </p:nvPr>
        </p:nvSpPr>
        <p:spPr>
          <a:xfrm>
            <a:off x="0" y="1444625"/>
            <a:ext cx="4495800" cy="5184775"/>
          </a:xfrm>
        </p:spPr>
        <p:txBody>
          <a:bodyPr/>
          <a:lstStyle/>
          <a:p>
            <a:pPr marL="0" indent="0" eaLnBrk="1" hangingPunct="1">
              <a:buFont typeface="Wingdings 2" pitchFamily="18" charset="2"/>
              <a:buNone/>
            </a:pPr>
            <a:endParaRPr lang="de-DE" altLang="de-DE" sz="1600" smtClean="0"/>
          </a:p>
          <a:p>
            <a:pPr marL="0" indent="0" eaLnBrk="1" hangingPunct="1">
              <a:buFont typeface="Wingdings 2" pitchFamily="18" charset="2"/>
              <a:buNone/>
            </a:pPr>
            <a:endParaRPr lang="de-DE" altLang="de-DE" sz="1600" smtClean="0"/>
          </a:p>
        </p:txBody>
      </p:sp>
      <p:graphicFrame>
        <p:nvGraphicFramePr>
          <p:cNvPr id="23575" name="Group 23"/>
          <p:cNvGraphicFramePr>
            <a:graphicFrameLocks noGrp="1"/>
          </p:cNvGraphicFramePr>
          <p:nvPr>
            <p:ph sz="half" idx="4294967295"/>
          </p:nvPr>
        </p:nvGraphicFramePr>
        <p:xfrm>
          <a:off x="34925" y="1412875"/>
          <a:ext cx="9074150" cy="4537075"/>
        </p:xfrm>
        <a:graphic>
          <a:graphicData uri="http://schemas.openxmlformats.org/drawingml/2006/table">
            <a:tbl>
              <a:tblPr/>
              <a:tblGrid>
                <a:gridCol w="4613275"/>
                <a:gridCol w="4460875"/>
              </a:tblGrid>
              <a:tr h="45370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rPr>
                        <a:t>Příklad</a:t>
                      </a:r>
                      <a:r>
                        <a:rPr kumimoji="0" lang="de-DE" sz="1800" b="0" i="0" u="none" strike="noStrike" cap="none" normalizeH="0" baseline="0" dirty="0" smtClean="0">
                          <a:ln>
                            <a:noFill/>
                          </a:ln>
                          <a:solidFill>
                            <a:schemeClr val="tx1"/>
                          </a:solidFill>
                          <a:effectLst/>
                          <a:latin typeface="Verdana" pitchFamily="34" charset="0"/>
                        </a:rPr>
                        <a:t>: </a:t>
                      </a:r>
                      <a:r>
                        <a:rPr kumimoji="0" lang="cs-CZ" sz="1800" b="0" i="0" u="none" strike="noStrike" cap="none" normalizeH="0" baseline="0" dirty="0" smtClean="0">
                          <a:ln>
                            <a:noFill/>
                          </a:ln>
                          <a:solidFill>
                            <a:schemeClr val="tx1"/>
                          </a:solidFill>
                          <a:effectLst/>
                          <a:latin typeface="Verdana" pitchFamily="34" charset="0"/>
                        </a:rPr>
                        <a:t>Chybné vysvětlení</a:t>
                      </a:r>
                      <a:endParaRPr kumimoji="0" lang="de-DE" sz="18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rPr>
                        <a:t>V roce </a:t>
                      </a:r>
                      <a:r>
                        <a:rPr kumimoji="0" lang="de-DE" sz="1800" b="0" i="0" u="none" strike="noStrike" cap="none" normalizeH="0" baseline="0" dirty="0" smtClean="0">
                          <a:ln>
                            <a:noFill/>
                          </a:ln>
                          <a:solidFill>
                            <a:schemeClr val="tx1"/>
                          </a:solidFill>
                          <a:effectLst/>
                          <a:latin typeface="Verdana" pitchFamily="34" charset="0"/>
                        </a:rPr>
                        <a:t>2006</a:t>
                      </a:r>
                      <a:r>
                        <a:rPr kumimoji="0" lang="cs-CZ" sz="1800" b="0" i="0" u="none" strike="noStrike" cap="none" normalizeH="0" baseline="0" dirty="0" smtClean="0">
                          <a:ln>
                            <a:noFill/>
                          </a:ln>
                          <a:solidFill>
                            <a:schemeClr val="tx1"/>
                          </a:solidFill>
                          <a:effectLst/>
                          <a:latin typeface="Verdana" pitchFamily="34" charset="0"/>
                        </a:rPr>
                        <a:t> bylo přijato kontroverzní rozhodnutí o zrušení představení opery </a:t>
                      </a:r>
                      <a:r>
                        <a:rPr kumimoji="0" lang="cs-CZ" sz="1800" b="0" i="0" u="none" strike="noStrike" cap="none" normalizeH="0" baseline="0" dirty="0" smtClean="0">
                          <a:ln>
                            <a:noFill/>
                          </a:ln>
                          <a:solidFill>
                            <a:schemeClr val="tx1"/>
                          </a:solidFill>
                          <a:effectLst/>
                          <a:latin typeface="Verdana" pitchFamily="34" charset="0"/>
                          <a:cs typeface="Times New Roman" pitchFamily="18" charset="0"/>
                        </a:rPr>
                        <a:t>„</a:t>
                      </a:r>
                      <a:r>
                        <a:rPr kumimoji="0" lang="de-DE" sz="1800" b="0" i="0" u="none" strike="noStrike" cap="none" normalizeH="0" baseline="0" dirty="0" err="1" smtClean="0">
                          <a:ln>
                            <a:noFill/>
                          </a:ln>
                          <a:solidFill>
                            <a:schemeClr val="tx1"/>
                          </a:solidFill>
                          <a:effectLst/>
                          <a:latin typeface="Verdana" pitchFamily="34" charset="0"/>
                        </a:rPr>
                        <a:t>Idomeneo</a:t>
                      </a:r>
                      <a:r>
                        <a:rPr kumimoji="0" lang="de-DE" sz="1800" b="0" i="0" u="none" strike="noStrike" cap="none" normalizeH="0" baseline="0" dirty="0" smtClean="0">
                          <a:ln>
                            <a:noFill/>
                          </a:ln>
                          <a:solidFill>
                            <a:schemeClr val="tx1"/>
                          </a:solidFill>
                          <a:effectLst/>
                          <a:latin typeface="Verdana" pitchFamily="34" charset="0"/>
                        </a:rPr>
                        <a:t>” </a:t>
                      </a:r>
                      <a:r>
                        <a:rPr kumimoji="0" lang="cs-CZ" sz="1800" b="0" i="0" u="none" strike="noStrike" cap="none" normalizeH="0" baseline="0" dirty="0" smtClean="0">
                          <a:ln>
                            <a:noFill/>
                          </a:ln>
                          <a:solidFill>
                            <a:schemeClr val="tx1"/>
                          </a:solidFill>
                          <a:effectLst/>
                          <a:latin typeface="Verdana" pitchFamily="34" charset="0"/>
                        </a:rPr>
                        <a:t>v Berlíně ze </a:t>
                      </a:r>
                      <a:r>
                        <a:rPr kumimoji="0" lang="cs-CZ" sz="1800" b="0" i="1" u="none" strike="noStrike" cap="none" normalizeH="0" baseline="0" dirty="0" smtClean="0">
                          <a:ln>
                            <a:noFill/>
                          </a:ln>
                          <a:solidFill>
                            <a:schemeClr val="tx1"/>
                          </a:solidFill>
                          <a:effectLst/>
                          <a:latin typeface="Verdana" pitchFamily="34" charset="0"/>
                        </a:rPr>
                        <a:t>strachu, </a:t>
                      </a:r>
                      <a:r>
                        <a:rPr kumimoji="0" lang="cs-CZ" sz="1800" b="0" i="0" u="none" strike="noStrike" cap="none" normalizeH="0" baseline="0" dirty="0" smtClean="0">
                          <a:ln>
                            <a:noFill/>
                          </a:ln>
                          <a:solidFill>
                            <a:schemeClr val="tx1"/>
                          </a:solidFill>
                          <a:effectLst/>
                          <a:latin typeface="Verdana" pitchFamily="34" charset="0"/>
                        </a:rPr>
                        <a:t>že by proti němu mohly protestovat islámské skupiny</a:t>
                      </a:r>
                      <a:r>
                        <a:rPr kumimoji="0" lang="de-DE" sz="1800" b="0" i="0" u="none" strike="noStrike" cap="none" normalizeH="0" baseline="0" dirty="0" smtClean="0">
                          <a:ln>
                            <a:noFill/>
                          </a:ln>
                          <a:solidFill>
                            <a:schemeClr val="tx1"/>
                          </a:solidFill>
                          <a:effectLst/>
                          <a:latin typeface="Verdana" pitchFamily="34" charset="0"/>
                        </a:rPr>
                        <a:t> (</a:t>
                      </a:r>
                      <a:r>
                        <a:rPr kumimoji="0" lang="cs-CZ" sz="1800" b="0" i="0" u="none" strike="noStrike" cap="none" normalizeH="0" baseline="0" dirty="0" smtClean="0">
                          <a:ln>
                            <a:noFill/>
                          </a:ln>
                          <a:solidFill>
                            <a:schemeClr val="tx1"/>
                          </a:solidFill>
                          <a:effectLst/>
                          <a:latin typeface="Verdana" pitchFamily="34" charset="0"/>
                        </a:rPr>
                        <a:t>ve hře vystupují náboženské postavy, včetně Mohameda, způsobem, který by mohli hluboce věřící lidé považovat za urážlivý</a:t>
                      </a:r>
                      <a:r>
                        <a:rPr kumimoji="0" lang="de-DE" sz="1800" b="0" i="0" u="none" strike="noStrike" cap="none" normalizeH="0" baseline="0" dirty="0" smtClean="0">
                          <a:ln>
                            <a:noFill/>
                          </a:ln>
                          <a:solidFill>
                            <a:schemeClr val="tx1"/>
                          </a:solidFill>
                          <a:effectLst/>
                          <a:latin typeface="Verdana" pitchFamily="34" charset="0"/>
                        </a:rPr>
                        <a:t>). </a:t>
                      </a:r>
                      <a:endParaRPr kumimoji="0" lang="cs-CZ" sz="1800" b="0" i="0" u="none" strike="noStrike" cap="none" normalizeH="0" baseline="0" dirty="0" smtClean="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0"/>
                        </a:spcBef>
                        <a:spcAft>
                          <a:spcPct val="0"/>
                        </a:spcAft>
                        <a:buClr>
                          <a:schemeClr val="accent1"/>
                        </a:buClr>
                        <a:buSzPct val="85000"/>
                        <a:buFont typeface="Wingdings 2" pitchFamily="18" charset="2"/>
                        <a:buNone/>
                        <a:tabLst/>
                      </a:pPr>
                      <a:r>
                        <a:rPr kumimoji="0" lang="cs-CZ" sz="1800" b="0" i="0" u="none" strike="noStrike" cap="none" normalizeH="0" baseline="0" dirty="0" smtClean="0">
                          <a:ln>
                            <a:noFill/>
                          </a:ln>
                          <a:solidFill>
                            <a:schemeClr val="tx1"/>
                          </a:solidFill>
                          <a:effectLst/>
                          <a:latin typeface="Verdana" pitchFamily="34" charset="0"/>
                        </a:rPr>
                        <a:t>V současné době někteří lidé tvrdí, že si pamatují, že představení bylo zrušeno po skutečných veřejných protestech muslimských  skupin, což není pravda. Byli tehdy dokonce muslimové, kteří proti zrušení operního představení protestovali</a:t>
                      </a:r>
                      <a:r>
                        <a:rPr kumimoji="0" lang="de-DE" sz="1800" b="0" i="0" u="none" strike="noStrike" cap="none" normalizeH="0" baseline="0" dirty="0" smtClean="0">
                          <a:ln>
                            <a:noFill/>
                          </a:ln>
                          <a:solidFill>
                            <a:schemeClr val="tx1"/>
                          </a:solidFill>
                          <a:effectLst/>
                          <a:latin typeface="Verdan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6875" name="Picture 47" descr="Theatre Royal Panorama, Brighton, UK_von Ian Mutto_CCC-flickr"/>
          <p:cNvPicPr>
            <a:picLocks noChangeAspect="1" noChangeArrowheads="1"/>
          </p:cNvPicPr>
          <p:nvPr/>
        </p:nvPicPr>
        <p:blipFill>
          <a:blip r:embed="rId3"/>
          <a:srcRect/>
          <a:stretch>
            <a:fillRect/>
          </a:stretch>
        </p:blipFill>
        <p:spPr bwMode="auto">
          <a:xfrm>
            <a:off x="250825" y="2276475"/>
            <a:ext cx="4103688" cy="2906713"/>
          </a:xfrm>
          <a:prstGeom prst="rect">
            <a:avLst/>
          </a:prstGeom>
          <a:noFill/>
          <a:ln w="9525">
            <a:noFill/>
            <a:miter lim="800000"/>
            <a:headEnd/>
            <a:tailEnd/>
          </a:ln>
        </p:spPr>
      </p:pic>
      <p:sp>
        <p:nvSpPr>
          <p:cNvPr id="36876" name="Text Box 48"/>
          <p:cNvSpPr txBox="1">
            <a:spLocks noChangeArrowheads="1"/>
          </p:cNvSpPr>
          <p:nvPr/>
        </p:nvSpPr>
        <p:spPr bwMode="auto">
          <a:xfrm>
            <a:off x="0" y="6643688"/>
            <a:ext cx="3405188" cy="215900"/>
          </a:xfrm>
          <a:prstGeom prst="rect">
            <a:avLst/>
          </a:prstGeom>
          <a:noFill/>
          <a:ln w="9525">
            <a:noFill/>
            <a:miter lim="800000"/>
            <a:headEnd/>
            <a:tailEnd/>
          </a:ln>
        </p:spPr>
        <p:txBody>
          <a:bodyPr wrap="none">
            <a:spAutoFit/>
          </a:bodyPr>
          <a:lstStyle/>
          <a:p>
            <a:pPr eaLnBrk="1" hangingPunct="1"/>
            <a:r>
              <a:rPr lang="de-DE" altLang="de-DE" sz="800" b="0" i="1">
                <a:latin typeface="Verdana" pitchFamily="34" charset="0"/>
              </a:rPr>
              <a:t>(</a:t>
            </a:r>
            <a:r>
              <a:rPr lang="cs-CZ" sz="800" b="0">
                <a:latin typeface="Verdana" pitchFamily="34" charset="0"/>
              </a:rPr>
              <a:t>„</a:t>
            </a:r>
            <a:r>
              <a:rPr lang="cs-CZ" altLang="de-DE" sz="800" b="0" i="1">
                <a:latin typeface="Verdana" pitchFamily="34" charset="0"/>
              </a:rPr>
              <a:t>Královské divadlo, p</a:t>
            </a:r>
            <a:r>
              <a:rPr lang="de-DE" altLang="de-DE" sz="800" b="0" i="1">
                <a:latin typeface="Verdana" pitchFamily="34" charset="0"/>
              </a:rPr>
              <a:t>anorama, Brighton, UK” </a:t>
            </a:r>
            <a:r>
              <a:rPr lang="cs-CZ" altLang="de-DE" sz="800" b="0" i="1">
                <a:latin typeface="Verdana" pitchFamily="34" charset="0"/>
              </a:rPr>
              <a:t>od</a:t>
            </a:r>
            <a:r>
              <a:rPr lang="de-DE" altLang="de-DE" sz="800" b="0" i="1">
                <a:latin typeface="Verdana" pitchFamily="34" charset="0"/>
              </a:rPr>
              <a:t> Ian</a:t>
            </a:r>
            <a:r>
              <a:rPr lang="cs-CZ" altLang="de-DE" sz="800" b="0" i="1">
                <a:latin typeface="Verdana" pitchFamily="34" charset="0"/>
              </a:rPr>
              <a:t>a</a:t>
            </a:r>
            <a:r>
              <a:rPr lang="de-DE" altLang="de-DE" sz="800" b="0" i="1">
                <a:latin typeface="Verdana" pitchFamily="34" charset="0"/>
              </a:rPr>
              <a:t> Mutto)</a:t>
            </a:r>
          </a:p>
        </p:txBody>
      </p:sp>
      <p:sp>
        <p:nvSpPr>
          <p:cNvPr id="3687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8.2</a:t>
            </a:r>
            <a:r>
              <a:rPr lang="cs-CZ" altLang="de-DE" sz="1200">
                <a:solidFill>
                  <a:schemeClr val="tx2"/>
                </a:solidFill>
                <a:latin typeface="Verdana" pitchFamily="34" charset="0"/>
              </a:rPr>
              <a:t>8</a:t>
            </a:r>
            <a:endParaRPr lang="en-US" altLang="de-DE" sz="1200">
              <a:solidFill>
                <a:schemeClr val="tx2"/>
              </a:solidFill>
              <a:latin typeface="Verdana" pitchFamily="34" charset="0"/>
            </a:endParaRPr>
          </a:p>
        </p:txBody>
      </p:sp>
      <p:sp>
        <p:nvSpPr>
          <p:cNvPr id="36879"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9" name="Rectangle 2"/>
          <p:cNvSpPr txBox="1">
            <a:spLocks noChangeArrowheads="1"/>
          </p:cNvSpPr>
          <p:nvPr/>
        </p:nvSpPr>
        <p:spPr bwMode="auto">
          <a:xfrm>
            <a:off x="0" y="0"/>
            <a:ext cx="9144000" cy="765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cs-CZ" altLang="de-DE" b="0" kern="0" smtClean="0"/>
              <a:t>Falešné vzpomínky v běžném životě</a:t>
            </a:r>
            <a:endParaRPr lang="de-DE" altLang="de-DE" b="0" kern="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ChangeArrowheads="1"/>
          </p:cNvSpPr>
          <p:nvPr/>
        </p:nvSpPr>
        <p:spPr bwMode="auto">
          <a:xfrm>
            <a:off x="871538" y="1719263"/>
            <a:ext cx="7439025" cy="3638550"/>
          </a:xfrm>
          <a:prstGeom prst="rect">
            <a:avLst/>
          </a:prstGeom>
          <a:noFill/>
          <a:ln w="9525">
            <a:noFill/>
            <a:miter lim="800000"/>
            <a:headEnd/>
            <a:tailEnd/>
          </a:ln>
        </p:spPr>
        <p:txBody>
          <a:bodyPr/>
          <a:lstStyle/>
          <a:p>
            <a:pPr eaLnBrk="1" hangingPunct="1">
              <a:buClr>
                <a:schemeClr val="bg1"/>
              </a:buClr>
              <a:buSzPct val="85000"/>
              <a:buFont typeface="Wingdings 2" pitchFamily="18" charset="2"/>
              <a:buNone/>
            </a:pPr>
            <a:r>
              <a:rPr lang="cs-CZ" altLang="de-DE" b="0" dirty="0">
                <a:latin typeface="Verdana" pitchFamily="34" charset="0"/>
              </a:rPr>
              <a:t>Jaké to může mít důsledky, když se člověk spoléhá na falešné</a:t>
            </a:r>
            <a:r>
              <a:rPr lang="de-DE" altLang="de-DE" b="0" dirty="0">
                <a:latin typeface="Verdana" pitchFamily="34" charset="0"/>
              </a:rPr>
              <a:t> </a:t>
            </a:r>
            <a:r>
              <a:rPr lang="cs-CZ" altLang="de-DE" b="0" dirty="0">
                <a:latin typeface="Verdana" pitchFamily="34" charset="0"/>
              </a:rPr>
              <a:t>vzpomínky, tedy když je mylně přesvědčen, že odpovídají skutečnosti?</a:t>
            </a:r>
            <a:endParaRPr lang="de-DE" altLang="de-DE" b="0" dirty="0">
              <a:latin typeface="Verdana" pitchFamily="34" charset="0"/>
            </a:endParaRPr>
          </a:p>
          <a:p>
            <a:pPr eaLnBrk="1" hangingPunct="1">
              <a:spcBef>
                <a:spcPct val="20000"/>
              </a:spcBef>
              <a:buClr>
                <a:schemeClr val="bg1"/>
              </a:buClr>
              <a:buSzPct val="85000"/>
              <a:buFont typeface="Wingdings 2" pitchFamily="18" charset="2"/>
              <a:buNone/>
            </a:pPr>
            <a:endParaRPr lang="de-DE" altLang="de-DE" dirty="0">
              <a:latin typeface="Verdana" pitchFamily="34" charset="0"/>
            </a:endParaRPr>
          </a:p>
          <a:p>
            <a:pPr algn="ctr" eaLnBrk="1" hangingPunct="1">
              <a:spcBef>
                <a:spcPct val="20000"/>
              </a:spcBef>
              <a:buClr>
                <a:schemeClr val="bg1"/>
              </a:buClr>
              <a:buSzPct val="85000"/>
              <a:buFont typeface="Wingdings 2" pitchFamily="18" charset="2"/>
              <a:buNone/>
            </a:pPr>
            <a:r>
              <a:rPr lang="cs-CZ" altLang="de-DE" dirty="0" smtClean="0">
                <a:latin typeface="Verdana" pitchFamily="34" charset="0"/>
              </a:rPr>
              <a:t>???</a:t>
            </a:r>
            <a:endParaRPr lang="de-DE" altLang="de-DE" dirty="0">
              <a:latin typeface="Verdana" pitchFamily="34" charset="0"/>
            </a:endParaRPr>
          </a:p>
          <a:p>
            <a:pPr eaLnBrk="1" hangingPunct="1">
              <a:spcBef>
                <a:spcPct val="20000"/>
              </a:spcBef>
              <a:buClr>
                <a:schemeClr val="bg1"/>
              </a:buClr>
              <a:buSzPct val="85000"/>
              <a:buFont typeface="Wingdings 2" pitchFamily="18" charset="2"/>
              <a:buNone/>
            </a:pPr>
            <a:endParaRPr lang="de-DE" altLang="de-DE" b="0" dirty="0">
              <a:latin typeface="Verdana" pitchFamily="34" charset="0"/>
            </a:endParaRPr>
          </a:p>
        </p:txBody>
      </p:sp>
      <p:sp>
        <p:nvSpPr>
          <p:cNvPr id="3789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8.2</a:t>
            </a:r>
            <a:r>
              <a:rPr lang="cs-CZ" altLang="de-DE" sz="1200">
                <a:solidFill>
                  <a:schemeClr val="tx2"/>
                </a:solidFill>
                <a:latin typeface="Verdana" pitchFamily="34" charset="0"/>
              </a:rPr>
              <a:t>9</a:t>
            </a:r>
            <a:endParaRPr lang="en-US" altLang="de-DE" sz="1200">
              <a:solidFill>
                <a:schemeClr val="tx2"/>
              </a:solidFill>
              <a:latin typeface="Verdana" pitchFamily="34" charset="0"/>
            </a:endParaRPr>
          </a:p>
        </p:txBody>
      </p:sp>
      <p:sp>
        <p:nvSpPr>
          <p:cNvPr id="37892" name="Rectangle 2"/>
          <p:cNvSpPr>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Spoléhání se na falešné vzpomínky</a:t>
            </a:r>
          </a:p>
          <a:p>
            <a:pPr algn="ctr" eaLnBrk="1" hangingPunct="1"/>
            <a:r>
              <a:rPr lang="cs-CZ" altLang="de-DE" sz="2000" b="0" dirty="0">
                <a:solidFill>
                  <a:srgbClr val="D16349"/>
                </a:solidFill>
                <a:latin typeface="Verdana" pitchFamily="34" charset="0"/>
              </a:rPr>
              <a:t>Jaké to může mít důsledky</a:t>
            </a:r>
            <a:r>
              <a:rPr lang="de-DE" altLang="de-DE" sz="2000" b="0" dirty="0">
                <a:solidFill>
                  <a:srgbClr val="D16349"/>
                </a:solidFill>
                <a:latin typeface="Verdana" pitchFamily="34" charset="0"/>
              </a:rPr>
              <a:t>?</a:t>
            </a:r>
          </a:p>
        </p:txBody>
      </p:sp>
      <p:sp>
        <p:nvSpPr>
          <p:cNvPr id="37893"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ChangeArrowheads="1"/>
          </p:cNvSpPr>
          <p:nvPr/>
        </p:nvSpPr>
        <p:spPr bwMode="auto">
          <a:xfrm>
            <a:off x="871538" y="1719263"/>
            <a:ext cx="7439025" cy="3638550"/>
          </a:xfrm>
          <a:prstGeom prst="rect">
            <a:avLst/>
          </a:prstGeom>
          <a:noFill/>
          <a:ln>
            <a:noFill/>
          </a:ln>
          <a:extLst/>
        </p:spPr>
        <p:txBody>
          <a:bodyPr/>
          <a:lstStyle/>
          <a:p>
            <a:pPr eaLnBrk="1" hangingPunct="1">
              <a:buClr>
                <a:schemeClr val="bg1"/>
              </a:buClr>
              <a:buSzPct val="85000"/>
              <a:buFont typeface="Wingdings 2" pitchFamily="18" charset="2"/>
              <a:buNone/>
              <a:defRPr/>
            </a:pPr>
            <a:r>
              <a:rPr lang="cs-CZ" altLang="de-DE" b="0" dirty="0">
                <a:latin typeface="Verdana" pitchFamily="34" charset="0"/>
              </a:rPr>
              <a:t>Jaké to může mít důsledky, když se člověk spoléhá na falešné</a:t>
            </a:r>
            <a:r>
              <a:rPr lang="de-DE" altLang="de-DE" b="0" dirty="0">
                <a:latin typeface="Verdana" pitchFamily="34" charset="0"/>
              </a:rPr>
              <a:t> </a:t>
            </a:r>
            <a:r>
              <a:rPr lang="cs-CZ" altLang="de-DE" b="0" dirty="0">
                <a:latin typeface="Verdana" pitchFamily="34" charset="0"/>
              </a:rPr>
              <a:t>vzpomínky, tedy když je mylně přesvědčen, že odpovídají skutečnosti?</a:t>
            </a:r>
            <a:endParaRPr lang="de-DE" altLang="de-DE" b="0" dirty="0">
              <a:latin typeface="Verdana" pitchFamily="34" charset="0"/>
            </a:endParaRPr>
          </a:p>
          <a:p>
            <a:pPr eaLnBrk="1" hangingPunct="1">
              <a:spcBef>
                <a:spcPct val="20000"/>
              </a:spcBef>
              <a:buClr>
                <a:schemeClr val="bg1"/>
              </a:buClr>
              <a:buSzPct val="85000"/>
              <a:buFont typeface="Wingdings 2" pitchFamily="18" charset="2"/>
              <a:buNone/>
              <a:defRPr/>
            </a:pPr>
            <a:endParaRPr lang="de-DE" altLang="de-DE" b="0" dirty="0">
              <a:latin typeface="Verdana" pitchFamily="34" charset="0"/>
            </a:endParaRPr>
          </a:p>
          <a:p>
            <a:pPr marL="363538" indent="-363538" eaLnBrk="1" hangingPunct="1">
              <a:spcBef>
                <a:spcPts val="1200"/>
              </a:spcBef>
              <a:buClr>
                <a:srgbClr val="8CADAE"/>
              </a:buClr>
              <a:buSzPct val="85000"/>
              <a:buFont typeface="Courier New" pitchFamily="49" charset="0"/>
              <a:buChar char="o"/>
              <a:defRPr/>
            </a:pPr>
            <a:r>
              <a:rPr lang="cs-CZ" altLang="de-DE" b="0" dirty="0">
                <a:latin typeface="Verdana" pitchFamily="34" charset="0"/>
              </a:rPr>
              <a:t>Může se začít s druhými hádat, protože ti si to pamatují jinak </a:t>
            </a:r>
            <a:r>
              <a:rPr lang="de-DE" altLang="de-DE" b="0" dirty="0">
                <a:latin typeface="Verdana" pitchFamily="34" charset="0"/>
              </a:rPr>
              <a:t>(</a:t>
            </a:r>
            <a:r>
              <a:rPr lang="cs-CZ" altLang="de-DE" b="0" dirty="0">
                <a:latin typeface="Verdana" pitchFamily="34" charset="0"/>
              </a:rPr>
              <a:t>např. může chtít vrátit peníze, které ve skutečnosti nikomu nepůjčil</a:t>
            </a:r>
            <a:r>
              <a:rPr lang="de-DE" altLang="de-DE" b="0" dirty="0">
                <a:latin typeface="Verdana" pitchFamily="34" charset="0"/>
              </a:rPr>
              <a:t>).</a:t>
            </a:r>
          </a:p>
          <a:p>
            <a:pPr marL="363538" indent="-363538" eaLnBrk="1" hangingPunct="1">
              <a:spcBef>
                <a:spcPts val="1200"/>
              </a:spcBef>
              <a:buClr>
                <a:srgbClr val="8CADAE"/>
              </a:buClr>
              <a:buSzPct val="85000"/>
              <a:buFont typeface="Courier New" pitchFamily="49" charset="0"/>
              <a:buChar char="o"/>
              <a:defRPr/>
            </a:pPr>
            <a:r>
              <a:rPr lang="cs-CZ" altLang="de-DE" b="0" dirty="0">
                <a:latin typeface="Verdana" pitchFamily="34" charset="0"/>
              </a:rPr>
              <a:t>V případě (falešných) vzpomínek na negativní události </a:t>
            </a:r>
            <a:r>
              <a:rPr lang="de-DE" altLang="de-DE" b="0" dirty="0">
                <a:latin typeface="Verdana" pitchFamily="34" charset="0"/>
              </a:rPr>
              <a:t>(</a:t>
            </a:r>
            <a:r>
              <a:rPr lang="cs-CZ" altLang="de-DE" b="0" dirty="0">
                <a:latin typeface="Verdana" pitchFamily="34" charset="0"/>
              </a:rPr>
              <a:t>např.</a:t>
            </a:r>
            <a:r>
              <a:rPr lang="de-DE" altLang="de-DE" b="0" dirty="0">
                <a:latin typeface="Verdana" pitchFamily="34" charset="0"/>
              </a:rPr>
              <a:t> </a:t>
            </a:r>
            <a:r>
              <a:rPr lang="cs-CZ" altLang="de-DE" b="0" dirty="0">
                <a:latin typeface="Verdana" pitchFamily="34" charset="0"/>
              </a:rPr>
              <a:t>že mi někdo ublížil) může člověk reagovat na druhé lidi nepřátelsky a křivdit jim.</a:t>
            </a:r>
            <a:endParaRPr lang="de-DE" altLang="de-DE" b="0" dirty="0">
              <a:latin typeface="Verdana" pitchFamily="34" charset="0"/>
            </a:endParaRPr>
          </a:p>
          <a:p>
            <a:pPr marL="363538" indent="-363538" eaLnBrk="1" hangingPunct="1">
              <a:spcBef>
                <a:spcPts val="1200"/>
              </a:spcBef>
              <a:buClr>
                <a:srgbClr val="8CADAE"/>
              </a:buClr>
              <a:buSzPct val="85000"/>
              <a:buFont typeface="Courier New" pitchFamily="49" charset="0"/>
              <a:buChar char="o"/>
              <a:defRPr/>
            </a:pPr>
            <a:r>
              <a:rPr lang="cs-CZ" altLang="de-DE" b="0" dirty="0">
                <a:latin typeface="Verdana" pitchFamily="34" charset="0"/>
              </a:rPr>
              <a:t>Hranice mezi skutečností a představami se rozpliznou</a:t>
            </a:r>
            <a:r>
              <a:rPr lang="de-DE" altLang="de-DE" b="0" dirty="0">
                <a:latin typeface="Verdana" pitchFamily="34" charset="0"/>
              </a:rPr>
              <a:t>.</a:t>
            </a:r>
          </a:p>
        </p:txBody>
      </p:sp>
      <p:sp>
        <p:nvSpPr>
          <p:cNvPr id="3891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30</a:t>
            </a:r>
            <a:endParaRPr lang="en-US" altLang="de-DE" sz="1200">
              <a:solidFill>
                <a:schemeClr val="tx2"/>
              </a:solidFill>
              <a:latin typeface="Verdana" pitchFamily="34" charset="0"/>
            </a:endParaRPr>
          </a:p>
        </p:txBody>
      </p:sp>
      <p:sp>
        <p:nvSpPr>
          <p:cNvPr id="38917"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6" name="Rectangle 2"/>
          <p:cNvSpPr>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Verdana" pitchFamily="34" charset="0"/>
              </a:rPr>
              <a:t>Spoléhání se na falešné vzpomínky</a:t>
            </a:r>
          </a:p>
          <a:p>
            <a:pPr algn="ctr" eaLnBrk="1" hangingPunct="1"/>
            <a:r>
              <a:rPr lang="cs-CZ" altLang="de-DE" sz="2000" b="0" dirty="0">
                <a:solidFill>
                  <a:srgbClr val="D16349"/>
                </a:solidFill>
                <a:latin typeface="Verdana" pitchFamily="34" charset="0"/>
              </a:rPr>
              <a:t>Jaké to může mít důsledky</a:t>
            </a:r>
            <a:r>
              <a:rPr lang="de-DE" altLang="de-DE" sz="2000" b="0" dirty="0">
                <a:solidFill>
                  <a:srgbClr val="D16349"/>
                </a:solidFill>
                <a:latin typeface="Verdana" pitchFamily="34" charset="0"/>
              </a:rPr>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body" idx="4294967295"/>
          </p:nvPr>
        </p:nvSpPr>
        <p:spPr>
          <a:xfrm>
            <a:off x="214313" y="1143000"/>
            <a:ext cx="7843837" cy="4206875"/>
          </a:xfrm>
        </p:spPr>
        <p:txBody>
          <a:bodyPr lIns="92075" tIns="46038" rIns="92075" bIns="46038"/>
          <a:lstStyle/>
          <a:p>
            <a:pPr marL="0" indent="0" eaLnBrk="1" hangingPunct="1">
              <a:buFont typeface="Wingdings 2" pitchFamily="18" charset="2"/>
              <a:buNone/>
            </a:pPr>
            <a:r>
              <a:rPr lang="cs-CZ" altLang="de-DE" sz="1800" b="1" dirty="0" smtClean="0"/>
              <a:t>Nepřepínejte svou paměť.</a:t>
            </a:r>
            <a:r>
              <a:rPr lang="de-DE" altLang="de-DE" sz="1800" b="1" dirty="0" smtClean="0"/>
              <a:t> </a:t>
            </a:r>
            <a:r>
              <a:rPr lang="cs-CZ" altLang="de-DE" sz="1800" b="1" dirty="0" smtClean="0"/>
              <a:t>Pravidelně si zapisujte:</a:t>
            </a:r>
            <a:endParaRPr lang="de-DE" altLang="de-DE" sz="1800" b="1" dirty="0" smtClean="0"/>
          </a:p>
          <a:p>
            <a:pPr marL="0" indent="0" eaLnBrk="1" hangingPunct="1">
              <a:lnSpc>
                <a:spcPct val="80000"/>
              </a:lnSpc>
              <a:buFont typeface="Wingdings 2" pitchFamily="18" charset="2"/>
              <a:buNone/>
            </a:pPr>
            <a:endParaRPr lang="de-DE" altLang="de-DE" sz="1800" dirty="0" smtClean="0"/>
          </a:p>
          <a:p>
            <a:pPr marL="617538" lvl="1" indent="-342900" eaLnBrk="1" hangingPunct="1">
              <a:spcBef>
                <a:spcPts val="1200"/>
              </a:spcBef>
              <a:buClr>
                <a:schemeClr val="tx1"/>
              </a:buClr>
              <a:buSzPct val="100000"/>
              <a:buFont typeface="Verdana" pitchFamily="34" charset="0"/>
              <a:buAutoNum type="arabicPeriod"/>
            </a:pPr>
            <a:r>
              <a:rPr lang="cs-CZ" altLang="de-DE" sz="1800" dirty="0" smtClean="0"/>
              <a:t>Mějte vlastní diář/záznamník.</a:t>
            </a:r>
            <a:endParaRPr lang="de-DE" altLang="de-DE" sz="1800" dirty="0" smtClean="0"/>
          </a:p>
          <a:p>
            <a:pPr marL="617538" lvl="1" indent="-342900" eaLnBrk="1" hangingPunct="1">
              <a:spcBef>
                <a:spcPts val="1200"/>
              </a:spcBef>
              <a:buClr>
                <a:schemeClr val="tx1"/>
              </a:buClr>
              <a:buSzPct val="100000"/>
              <a:buFont typeface="Verdana" pitchFamily="34" charset="0"/>
              <a:buAutoNum type="arabicPeriod"/>
            </a:pPr>
            <a:r>
              <a:rPr lang="cs-CZ" altLang="de-DE" sz="1800" dirty="0" smtClean="0"/>
              <a:t>Nemějte chaos v papírech</a:t>
            </a:r>
            <a:r>
              <a:rPr lang="de-DE" altLang="de-DE" sz="1800" dirty="0" smtClean="0"/>
              <a:t>: </a:t>
            </a:r>
            <a:r>
              <a:rPr lang="cs-CZ" altLang="de-DE" sz="1800" dirty="0" smtClean="0"/>
              <a:t>Používejte jen </a:t>
            </a:r>
            <a:r>
              <a:rPr lang="cs-CZ" altLang="de-DE" sz="1800" i="1" dirty="0" smtClean="0"/>
              <a:t>jeden</a:t>
            </a:r>
            <a:r>
              <a:rPr lang="cs-CZ" altLang="de-DE" sz="1800" dirty="0" smtClean="0"/>
              <a:t> hlavní zápisník, do kterého si věci zapisujete.</a:t>
            </a:r>
            <a:endParaRPr lang="de-DE" altLang="de-DE" sz="1800" dirty="0" smtClean="0"/>
          </a:p>
          <a:p>
            <a:pPr marL="617538" lvl="1" indent="-342900" eaLnBrk="1" hangingPunct="1">
              <a:spcBef>
                <a:spcPts val="1200"/>
              </a:spcBef>
              <a:buClr>
                <a:schemeClr val="tx1"/>
              </a:buClr>
              <a:buSzPct val="100000"/>
              <a:buFont typeface="Verdana" pitchFamily="34" charset="0"/>
              <a:buAutoNum type="arabicPeriod"/>
            </a:pPr>
            <a:r>
              <a:rPr lang="cs-CZ" altLang="de-DE" sz="1800" dirty="0" smtClean="0"/>
              <a:t>Umístěte si upomínkové kartičky s důležitými údaji (např. kdy máte brát každý den léky) na místa, která několikrát denně navštívíte </a:t>
            </a:r>
            <a:r>
              <a:rPr lang="de-DE" altLang="de-DE" sz="1800" dirty="0" smtClean="0"/>
              <a:t>(</a:t>
            </a:r>
            <a:r>
              <a:rPr lang="cs-CZ" altLang="de-DE" sz="1800" dirty="0" smtClean="0"/>
              <a:t>např. na nástěnku v pokoji, na ledničku, na zrcadlo v koupelně</a:t>
            </a:r>
            <a:r>
              <a:rPr lang="de-DE" altLang="de-DE" sz="1800" dirty="0" smtClean="0"/>
              <a:t>).</a:t>
            </a:r>
          </a:p>
          <a:p>
            <a:pPr marL="617538" lvl="1" indent="-342900" eaLnBrk="1" hangingPunct="1">
              <a:spcBef>
                <a:spcPts val="1200"/>
              </a:spcBef>
              <a:buClr>
                <a:schemeClr val="tx1"/>
              </a:buClr>
              <a:buSzPct val="100000"/>
              <a:buFont typeface="Verdana" pitchFamily="34" charset="0"/>
              <a:buAutoNum type="arabicPeriod"/>
            </a:pPr>
            <a:r>
              <a:rPr lang="cs-CZ" altLang="de-DE" sz="1800" dirty="0" smtClean="0"/>
              <a:t>Zapisujte si své plány/nápady</a:t>
            </a:r>
            <a:r>
              <a:rPr lang="de-DE" altLang="de-DE" sz="1800" dirty="0" smtClean="0"/>
              <a:t>! </a:t>
            </a:r>
            <a:r>
              <a:rPr lang="cs-CZ" altLang="de-DE" sz="1800" dirty="0" smtClean="0"/>
              <a:t>Všechno, co je zapsáno, dává naší paměti méně práce.</a:t>
            </a:r>
            <a:endParaRPr lang="de-DE" altLang="de-DE" sz="1800" dirty="0" smtClean="0"/>
          </a:p>
          <a:p>
            <a:pPr marL="617538" lvl="1" indent="-342900" eaLnBrk="1" hangingPunct="1">
              <a:spcBef>
                <a:spcPts val="1200"/>
              </a:spcBef>
              <a:buClr>
                <a:schemeClr val="tx1"/>
              </a:buClr>
              <a:buSzPct val="100000"/>
              <a:buFont typeface="Verdana" pitchFamily="34" charset="0"/>
              <a:buAutoNum type="arabicPeriod"/>
            </a:pPr>
            <a:r>
              <a:rPr lang="cs-CZ" altLang="de-DE" sz="1800" dirty="0" smtClean="0"/>
              <a:t>I tak se snažte pamatovat si věci i bez těchto pomůcek. </a:t>
            </a:r>
            <a:endParaRPr lang="de-DE" altLang="de-DE" sz="1800" dirty="0" smtClean="0"/>
          </a:p>
        </p:txBody>
      </p:sp>
      <p:sp>
        <p:nvSpPr>
          <p:cNvPr id="39940" name="Text Box 9"/>
          <p:cNvSpPr txBox="1">
            <a:spLocks noChangeArrowheads="1"/>
          </p:cNvSpPr>
          <p:nvPr/>
        </p:nvSpPr>
        <p:spPr bwMode="auto">
          <a:xfrm>
            <a:off x="6135688" y="784225"/>
            <a:ext cx="184150" cy="366713"/>
          </a:xfrm>
          <a:prstGeom prst="rect">
            <a:avLst/>
          </a:prstGeom>
          <a:noFill/>
          <a:ln w="9525">
            <a:noFill/>
            <a:miter lim="800000"/>
            <a:headEnd/>
            <a:tailEnd/>
          </a:ln>
        </p:spPr>
        <p:txBody>
          <a:bodyPr wrap="none">
            <a:spAutoFit/>
          </a:bodyPr>
          <a:lstStyle/>
          <a:p>
            <a:pPr eaLnBrk="1" hangingPunct="1"/>
            <a:endParaRPr lang="en-US" altLang="de-DE"/>
          </a:p>
        </p:txBody>
      </p:sp>
      <p:pic>
        <p:nvPicPr>
          <p:cNvPr id="39941" name="Picture 11" descr="To-do list book - koalazymonkey - flickr - ccc"/>
          <p:cNvPicPr>
            <a:picLocks noChangeAspect="1" noChangeArrowheads="1"/>
          </p:cNvPicPr>
          <p:nvPr/>
        </p:nvPicPr>
        <p:blipFill>
          <a:blip r:embed="rId3"/>
          <a:srcRect/>
          <a:stretch>
            <a:fillRect/>
          </a:stretch>
        </p:blipFill>
        <p:spPr bwMode="auto">
          <a:xfrm>
            <a:off x="7739063" y="4868863"/>
            <a:ext cx="1296987" cy="1728787"/>
          </a:xfrm>
          <a:prstGeom prst="rect">
            <a:avLst/>
          </a:prstGeom>
          <a:noFill/>
          <a:ln w="9525">
            <a:noFill/>
            <a:miter lim="800000"/>
            <a:headEnd/>
            <a:tailEnd/>
          </a:ln>
        </p:spPr>
      </p:pic>
      <p:sp>
        <p:nvSpPr>
          <p:cNvPr id="39942" name="Rectangle 12"/>
          <p:cNvSpPr>
            <a:spLocks noChangeArrowheads="1"/>
          </p:cNvSpPr>
          <p:nvPr/>
        </p:nvSpPr>
        <p:spPr bwMode="auto">
          <a:xfrm>
            <a:off x="-76200" y="6670675"/>
            <a:ext cx="3109913" cy="215900"/>
          </a:xfrm>
          <a:prstGeom prst="rect">
            <a:avLst/>
          </a:prstGeom>
          <a:noFill/>
          <a:ln w="9525">
            <a:noFill/>
            <a:miter lim="800000"/>
            <a:headEnd/>
            <a:tailEnd/>
          </a:ln>
        </p:spPr>
        <p:txBody>
          <a:bodyPr wrap="none">
            <a:spAutoFit/>
          </a:bodyPr>
          <a:lstStyle/>
          <a:p>
            <a:pPr eaLnBrk="1" hangingPunct="1">
              <a:spcBef>
                <a:spcPct val="50000"/>
              </a:spcBef>
            </a:pPr>
            <a:r>
              <a:rPr lang="de-DE" altLang="de-DE" sz="800" b="0" i="1">
                <a:latin typeface="Verdana" pitchFamily="34" charset="0"/>
              </a:rPr>
              <a:t>(</a:t>
            </a:r>
            <a:r>
              <a:rPr lang="cs-CZ" sz="800" b="0">
                <a:latin typeface="Verdana" pitchFamily="34" charset="0"/>
              </a:rPr>
              <a:t>„</a:t>
            </a:r>
            <a:r>
              <a:rPr lang="cs-CZ" altLang="de-DE" sz="800" b="0" i="1">
                <a:latin typeface="Verdana" pitchFamily="34" charset="0"/>
              </a:rPr>
              <a:t>Seznam toho, co je třeba udělat</a:t>
            </a:r>
            <a:r>
              <a:rPr lang="en-GB" altLang="de-DE" sz="800" b="0" i="1">
                <a:latin typeface="Verdana" pitchFamily="34" charset="0"/>
              </a:rPr>
              <a:t>”  </a:t>
            </a:r>
            <a:r>
              <a:rPr lang="cs-CZ" altLang="de-DE" sz="800" b="0" i="1">
                <a:latin typeface="Verdana" pitchFamily="34" charset="0"/>
              </a:rPr>
              <a:t>od</a:t>
            </a:r>
            <a:r>
              <a:rPr lang="en-GB" altLang="de-DE" sz="800" b="0" i="1">
                <a:latin typeface="Verdana" pitchFamily="34" charset="0"/>
              </a:rPr>
              <a:t> koalazymonkey)</a:t>
            </a:r>
            <a:endParaRPr lang="en-US" altLang="de-DE" sz="800" b="0" i="1">
              <a:latin typeface="Verdana" pitchFamily="34" charset="0"/>
            </a:endParaRPr>
          </a:p>
        </p:txBody>
      </p:sp>
      <p:sp>
        <p:nvSpPr>
          <p:cNvPr id="3994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31</a:t>
            </a:r>
            <a:endParaRPr lang="en-US" altLang="de-DE" sz="1200">
              <a:solidFill>
                <a:schemeClr val="tx2"/>
              </a:solidFill>
              <a:latin typeface="Verdana" pitchFamily="34" charset="0"/>
            </a:endParaRPr>
          </a:p>
        </p:txBody>
      </p:sp>
      <p:sp>
        <p:nvSpPr>
          <p:cNvPr id="39944"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9" name="Rectangle 2"/>
          <p:cNvSpPr>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r>
              <a:rPr lang="cs-CZ" altLang="de-DE" sz="2000" b="0" dirty="0">
                <a:solidFill>
                  <a:srgbClr val="D16349"/>
                </a:solidFill>
                <a:latin typeface="+mn-lt"/>
              </a:rPr>
              <a:t>Pomůcky pro zapamatování v běžném životě</a:t>
            </a:r>
            <a:endParaRPr lang="de-DE" altLang="de-DE" sz="2000" b="0" dirty="0">
              <a:solidFill>
                <a:srgbClr val="D16349"/>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95288" y="1071563"/>
            <a:ext cx="8569325" cy="5216525"/>
          </a:xfrm>
          <a:prstGeom prst="rect">
            <a:avLst/>
          </a:prstGeom>
          <a:noFill/>
          <a:ln w="9525">
            <a:noFill/>
            <a:miter lim="800000"/>
            <a:headEnd/>
            <a:tailEnd/>
          </a:ln>
        </p:spPr>
        <p:txBody>
          <a:bodyPr>
            <a:spAutoFit/>
          </a:bodyPr>
          <a:lstStyle/>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Opakovat si </a:t>
            </a:r>
            <a:r>
              <a:rPr lang="en-US" altLang="de-DE" b="0" dirty="0">
                <a:latin typeface="Verdana" pitchFamily="34" charset="0"/>
              </a:rPr>
              <a:t>&amp; </a:t>
            </a:r>
            <a:r>
              <a:rPr lang="cs-CZ" altLang="de-DE" b="0" dirty="0">
                <a:latin typeface="Verdana" pitchFamily="34" charset="0"/>
              </a:rPr>
              <a:t>probírat</a:t>
            </a:r>
            <a:r>
              <a:rPr lang="en-US" altLang="de-DE" b="0" dirty="0">
                <a:latin typeface="Verdana" pitchFamily="34" charset="0"/>
              </a:rPr>
              <a:t>; </a:t>
            </a:r>
            <a:r>
              <a:rPr lang="cs-CZ" altLang="de-DE" dirty="0">
                <a:latin typeface="Verdana" pitchFamily="34" charset="0"/>
              </a:rPr>
              <a:t>POROZUMĚT</a:t>
            </a:r>
            <a:endParaRPr lang="de-DE" altLang="de-DE" dirty="0">
              <a:latin typeface="Verdana" pitchFamily="34" charset="0"/>
            </a:endParaRP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U abstraktních pravidel</a:t>
            </a:r>
            <a:r>
              <a:rPr lang="en-US" altLang="de-DE" b="0" dirty="0">
                <a:latin typeface="Verdana" pitchFamily="34" charset="0"/>
              </a:rPr>
              <a:t>: </a:t>
            </a:r>
            <a:r>
              <a:rPr lang="cs-CZ" altLang="de-DE" b="0" dirty="0">
                <a:latin typeface="Verdana" pitchFamily="34" charset="0"/>
              </a:rPr>
              <a:t>snažte si vzpomenout si na příklady nebo používejte mnemotechnické pomůcky</a:t>
            </a:r>
            <a:r>
              <a:rPr lang="en-US" altLang="de-DE" b="0" dirty="0">
                <a:latin typeface="Verdana" pitchFamily="34" charset="0"/>
              </a:rPr>
              <a:t> </a:t>
            </a:r>
            <a:r>
              <a:rPr lang="cs-CZ" altLang="de-DE" b="0" dirty="0">
                <a:latin typeface="Verdana" pitchFamily="34" charset="0"/>
              </a:rPr>
              <a:t>např. </a:t>
            </a:r>
            <a:r>
              <a:rPr lang="en-US" altLang="de-DE" b="0" dirty="0">
                <a:latin typeface="Verdana" pitchFamily="34" charset="0"/>
              </a:rPr>
              <a:t> </a:t>
            </a:r>
            <a:endParaRPr lang="cs-CZ" altLang="de-DE" b="0" dirty="0">
              <a:latin typeface="Verdana" pitchFamily="34" charset="0"/>
            </a:endParaRPr>
          </a:p>
          <a:p>
            <a:pPr marL="742950" lvl="1"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Telefonní čísla 150 – hadice = hasiči; 155 – vozíček = první pomoc; 158 – pouta = policie</a:t>
            </a:r>
          </a:p>
          <a:p>
            <a:pPr marL="742950" lvl="1"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Posun času: Na jaře </a:t>
            </a:r>
            <a:r>
              <a:rPr lang="cs-CZ" altLang="de-DE" b="0" u="sng" dirty="0">
                <a:latin typeface="Verdana" pitchFamily="34" charset="0"/>
              </a:rPr>
              <a:t>dopředu</a:t>
            </a:r>
            <a:r>
              <a:rPr lang="cs-CZ" altLang="de-DE" b="0" dirty="0">
                <a:latin typeface="Verdana" pitchFamily="34" charset="0"/>
              </a:rPr>
              <a:t>, jako když vytahuji zahradnické nářadí </a:t>
            </a:r>
            <a:r>
              <a:rPr lang="cs-CZ" altLang="de-DE" b="0" u="sng" dirty="0">
                <a:latin typeface="Verdana" pitchFamily="34" charset="0"/>
              </a:rPr>
              <a:t>před</a:t>
            </a:r>
            <a:r>
              <a:rPr lang="cs-CZ" altLang="de-DE" b="0" dirty="0">
                <a:latin typeface="Verdana" pitchFamily="34" charset="0"/>
              </a:rPr>
              <a:t> dům; na podzim </a:t>
            </a:r>
            <a:r>
              <a:rPr lang="cs-CZ" altLang="de-DE" b="0" u="sng" dirty="0">
                <a:latin typeface="Verdana" pitchFamily="34" charset="0"/>
              </a:rPr>
              <a:t>dozadu</a:t>
            </a:r>
            <a:r>
              <a:rPr lang="cs-CZ" altLang="de-DE" b="0" dirty="0">
                <a:latin typeface="Verdana" pitchFamily="34" charset="0"/>
              </a:rPr>
              <a:t>, jako když jej </a:t>
            </a:r>
            <a:r>
              <a:rPr lang="cs-CZ" altLang="de-DE" b="0" u="sng" dirty="0">
                <a:latin typeface="Verdana" pitchFamily="34" charset="0"/>
              </a:rPr>
              <a:t>vracím</a:t>
            </a:r>
            <a:r>
              <a:rPr lang="cs-CZ" altLang="de-DE" b="0" dirty="0">
                <a:latin typeface="Verdana" pitchFamily="34" charset="0"/>
              </a:rPr>
              <a:t> domů.</a:t>
            </a:r>
            <a:endParaRPr lang="cs-CZ" altLang="de-DE" b="0" u="sng" dirty="0">
              <a:latin typeface="Verdana" pitchFamily="34" charset="0"/>
            </a:endParaRPr>
          </a:p>
          <a:p>
            <a:pPr marL="742950" lvl="1"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Šrouby – do</a:t>
            </a:r>
            <a:r>
              <a:rPr lang="cs-CZ" altLang="de-DE" dirty="0">
                <a:latin typeface="Verdana" pitchFamily="34" charset="0"/>
              </a:rPr>
              <a:t>l</a:t>
            </a:r>
            <a:r>
              <a:rPr lang="cs-CZ" altLang="de-DE" b="0" dirty="0">
                <a:latin typeface="Verdana" pitchFamily="34" charset="0"/>
              </a:rPr>
              <a:t>eva = uvo</a:t>
            </a:r>
            <a:r>
              <a:rPr lang="cs-CZ" altLang="de-DE" dirty="0">
                <a:latin typeface="Verdana" pitchFamily="34" charset="0"/>
              </a:rPr>
              <a:t>l</a:t>
            </a:r>
            <a:r>
              <a:rPr lang="cs-CZ" altLang="de-DE" b="0" dirty="0">
                <a:latin typeface="Verdana" pitchFamily="34" charset="0"/>
              </a:rPr>
              <a:t>nit</a:t>
            </a:r>
            <a:endParaRPr lang="en-US" altLang="de-DE" dirty="0">
              <a:latin typeface="Verdana" pitchFamily="34" charset="0"/>
            </a:endParaRP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Kombinujte nové informace s již existujícími znalostmi</a:t>
            </a:r>
            <a:endParaRPr lang="de-DE" altLang="de-DE" b="0" dirty="0">
              <a:latin typeface="Verdana" pitchFamily="34" charset="0"/>
            </a:endParaRP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Nestudujte příliš dlouho bez přestávky</a:t>
            </a:r>
            <a:endParaRPr lang="en-US" altLang="de-DE" b="0" dirty="0">
              <a:latin typeface="Verdana" pitchFamily="34" charset="0"/>
            </a:endParaRP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Během učení nepijte žádný alkohol</a:t>
            </a:r>
            <a:endParaRPr lang="en-US" altLang="de-DE" b="0" dirty="0">
              <a:latin typeface="Verdana" pitchFamily="34" charset="0"/>
            </a:endParaRP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Po skončení učení jděte hned spát </a:t>
            </a:r>
            <a:r>
              <a:rPr lang="en-US" altLang="de-DE" b="0" dirty="0">
                <a:latin typeface="Verdana" pitchFamily="34" charset="0"/>
              </a:rPr>
              <a:t>(</a:t>
            </a:r>
            <a:r>
              <a:rPr lang="cs-CZ" altLang="de-DE" b="0" dirty="0">
                <a:latin typeface="Verdana" pitchFamily="34" charset="0"/>
              </a:rPr>
              <a:t>už se ničím nerozptylujte</a:t>
            </a:r>
            <a:r>
              <a:rPr lang="en-US" altLang="de-DE" b="0" dirty="0">
                <a:latin typeface="Verdana" pitchFamily="34" charset="0"/>
              </a:rPr>
              <a:t>)</a:t>
            </a:r>
          </a:p>
          <a:p>
            <a:pPr marL="285750" indent="-285750" eaLnBrk="1" hangingPunct="1">
              <a:spcBef>
                <a:spcPct val="50000"/>
              </a:spcBef>
              <a:buClr>
                <a:srgbClr val="8CADAE"/>
              </a:buClr>
              <a:buSzPct val="85000"/>
              <a:buFont typeface="Courier New" pitchFamily="49" charset="0"/>
              <a:buChar char="o"/>
              <a:tabLst>
                <a:tab pos="385763" algn="l"/>
              </a:tabLst>
            </a:pPr>
            <a:r>
              <a:rPr lang="cs-CZ" altLang="de-DE" b="0" dirty="0">
                <a:latin typeface="Verdana" pitchFamily="34" charset="0"/>
              </a:rPr>
              <a:t>Během učení využívejte různé smysly </a:t>
            </a:r>
            <a:r>
              <a:rPr lang="en-US" altLang="de-DE" b="0" dirty="0">
                <a:latin typeface="Verdana" pitchFamily="34" charset="0"/>
              </a:rPr>
              <a:t>(</a:t>
            </a:r>
            <a:r>
              <a:rPr lang="cs-CZ" altLang="de-DE" b="0" dirty="0">
                <a:latin typeface="Verdana" pitchFamily="34" charset="0"/>
              </a:rPr>
              <a:t>čtěte, poslouchejte, pozorujte, zapisujte si</a:t>
            </a:r>
            <a:r>
              <a:rPr lang="en-US" altLang="de-DE" b="0" dirty="0">
                <a:latin typeface="Verdana" pitchFamily="34" charset="0"/>
              </a:rPr>
              <a:t>)</a:t>
            </a:r>
            <a:endParaRPr lang="de-DE" altLang="de-DE" b="0" dirty="0">
              <a:latin typeface="Verdana" pitchFamily="34" charset="0"/>
            </a:endParaRPr>
          </a:p>
        </p:txBody>
      </p:sp>
      <p:sp>
        <p:nvSpPr>
          <p:cNvPr id="40963" name="Rectangle 6"/>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3</a:t>
            </a:r>
          </a:p>
        </p:txBody>
      </p:sp>
      <p:sp>
        <p:nvSpPr>
          <p:cNvPr id="4096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32</a:t>
            </a:r>
            <a:endParaRPr lang="en-US" altLang="de-DE" sz="1200">
              <a:solidFill>
                <a:schemeClr val="tx2"/>
              </a:solidFill>
              <a:latin typeface="Verdana" pitchFamily="34" charset="0"/>
            </a:endParaRPr>
          </a:p>
        </p:txBody>
      </p:sp>
      <p:sp>
        <p:nvSpPr>
          <p:cNvPr id="40966"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 name="Titel 1"/>
          <p:cNvSpPr>
            <a:spLocks noGrp="1"/>
          </p:cNvSpPr>
          <p:nvPr>
            <p:ph type="title"/>
          </p:nvPr>
        </p:nvSpPr>
        <p:spPr>
          <a:xfrm>
            <a:off x="0" y="0"/>
            <a:ext cx="9144000" cy="764704"/>
          </a:xfrm>
        </p:spPr>
        <p:txBody>
          <a:bodyPr anchor="ctr"/>
          <a:lstStyle/>
          <a:p>
            <a:r>
              <a:rPr lang="cs-CZ" altLang="de-DE" dirty="0">
                <a:latin typeface="Verdana" pitchFamily="34" charset="0"/>
              </a:rPr>
              <a:t>Jak si mohu věci lépe pamatovat</a:t>
            </a:r>
            <a:r>
              <a:rPr lang="de-DE" altLang="de-DE" dirty="0">
                <a:latin typeface="Verdana" pitchFamily="34" charset="0"/>
              </a:rPr>
              <a:t>? </a:t>
            </a:r>
            <a:endParaRPr lang="de-DE"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026"/>
          <p:cNvSpPr txBox="1">
            <a:spLocks noChangeArrowheads="1"/>
          </p:cNvSpPr>
          <p:nvPr/>
        </p:nvSpPr>
        <p:spPr bwMode="auto">
          <a:xfrm>
            <a:off x="36513" y="2924175"/>
            <a:ext cx="3095625" cy="954088"/>
          </a:xfrm>
          <a:prstGeom prst="rect">
            <a:avLst/>
          </a:prstGeom>
          <a:noFill/>
          <a:ln w="9525">
            <a:noFill/>
            <a:miter lim="800000"/>
            <a:headEnd/>
            <a:tailEnd/>
          </a:ln>
        </p:spPr>
        <p:txBody>
          <a:bodyPr>
            <a:spAutoFit/>
          </a:bodyPr>
          <a:lstStyle/>
          <a:p>
            <a:pPr eaLnBrk="1" hangingPunct="1">
              <a:spcBef>
                <a:spcPct val="50000"/>
              </a:spcBef>
            </a:pPr>
            <a:r>
              <a:rPr lang="cs-CZ" altLang="de-DE" b="0" dirty="0">
                <a:latin typeface="Verdana" pitchFamily="34" charset="0"/>
              </a:rPr>
              <a:t>Čím více smyslů během učení zapojíme, tím lépe si pak věci vybavujeme</a:t>
            </a:r>
            <a:r>
              <a:rPr lang="de-DE" altLang="de-DE" b="0" dirty="0">
                <a:latin typeface="Verdana" pitchFamily="34" charset="0"/>
              </a:rPr>
              <a:t>!</a:t>
            </a:r>
            <a:r>
              <a:rPr lang="de-DE" altLang="de-DE" sz="2000" b="0" dirty="0">
                <a:latin typeface="Verdana" pitchFamily="34" charset="0"/>
              </a:rPr>
              <a:t> </a:t>
            </a:r>
            <a:endParaRPr lang="en-GB" altLang="de-DE" sz="2000" b="0" dirty="0">
              <a:latin typeface="Verdana" pitchFamily="34" charset="0"/>
            </a:endParaRPr>
          </a:p>
        </p:txBody>
      </p:sp>
      <p:pic>
        <p:nvPicPr>
          <p:cNvPr id="41987" name="Picture 1028" descr="img059"/>
          <p:cNvPicPr>
            <a:picLocks noChangeAspect="1" noChangeArrowheads="1"/>
          </p:cNvPicPr>
          <p:nvPr/>
        </p:nvPicPr>
        <p:blipFill>
          <a:blip r:embed="rId3"/>
          <a:srcRect/>
          <a:stretch>
            <a:fillRect/>
          </a:stretch>
        </p:blipFill>
        <p:spPr bwMode="auto">
          <a:xfrm>
            <a:off x="2982913" y="1643063"/>
            <a:ext cx="6161087" cy="4694237"/>
          </a:xfrm>
          <a:prstGeom prst="rect">
            <a:avLst/>
          </a:prstGeom>
          <a:noFill/>
          <a:ln w="9525">
            <a:noFill/>
            <a:miter lim="800000"/>
            <a:headEnd/>
            <a:tailEnd/>
          </a:ln>
        </p:spPr>
      </p:pic>
      <p:sp>
        <p:nvSpPr>
          <p:cNvPr id="41988" name="Text Box 1029"/>
          <p:cNvSpPr txBox="1">
            <a:spLocks noChangeArrowheads="1"/>
          </p:cNvSpPr>
          <p:nvPr/>
        </p:nvSpPr>
        <p:spPr bwMode="auto">
          <a:xfrm>
            <a:off x="3983038" y="2514600"/>
            <a:ext cx="1231900" cy="246063"/>
          </a:xfrm>
          <a:prstGeom prst="rect">
            <a:avLst/>
          </a:prstGeom>
          <a:noFill/>
          <a:ln w="9525">
            <a:noFill/>
            <a:miter lim="800000"/>
            <a:headEnd/>
            <a:tailEnd/>
          </a:ln>
        </p:spPr>
        <p:txBody>
          <a:bodyPr>
            <a:spAutoFit/>
          </a:bodyPr>
          <a:lstStyle/>
          <a:p>
            <a:pPr eaLnBrk="1" hangingPunct="1">
              <a:spcBef>
                <a:spcPct val="50000"/>
              </a:spcBef>
            </a:pPr>
            <a:r>
              <a:rPr lang="cs-CZ" altLang="de-DE" sz="1000"/>
              <a:t>Slyšíme</a:t>
            </a:r>
            <a:endParaRPr lang="en-GB" altLang="de-DE" sz="1000"/>
          </a:p>
        </p:txBody>
      </p:sp>
      <p:sp>
        <p:nvSpPr>
          <p:cNvPr id="41989" name="Text Box 1030"/>
          <p:cNvSpPr txBox="1">
            <a:spLocks noChangeArrowheads="1"/>
          </p:cNvSpPr>
          <p:nvPr/>
        </p:nvSpPr>
        <p:spPr bwMode="auto">
          <a:xfrm>
            <a:off x="3906838" y="5105400"/>
            <a:ext cx="762000" cy="246063"/>
          </a:xfrm>
          <a:prstGeom prst="rect">
            <a:avLst/>
          </a:prstGeom>
          <a:noFill/>
          <a:ln w="9525">
            <a:noFill/>
            <a:miter lim="800000"/>
            <a:headEnd/>
            <a:tailEnd/>
          </a:ln>
        </p:spPr>
        <p:txBody>
          <a:bodyPr>
            <a:spAutoFit/>
          </a:bodyPr>
          <a:lstStyle/>
          <a:p>
            <a:pPr eaLnBrk="1" hangingPunct="1">
              <a:spcBef>
                <a:spcPct val="50000"/>
              </a:spcBef>
            </a:pPr>
            <a:r>
              <a:rPr lang="cs-CZ" altLang="de-DE" sz="1000"/>
              <a:t>Slyšíme</a:t>
            </a:r>
            <a:endParaRPr lang="en-GB" altLang="de-DE" sz="1000"/>
          </a:p>
        </p:txBody>
      </p:sp>
      <p:sp>
        <p:nvSpPr>
          <p:cNvPr id="41990" name="Text Box 1031"/>
          <p:cNvSpPr txBox="1">
            <a:spLocks noChangeArrowheads="1"/>
          </p:cNvSpPr>
          <p:nvPr/>
        </p:nvSpPr>
        <p:spPr bwMode="auto">
          <a:xfrm>
            <a:off x="3881438" y="4225925"/>
            <a:ext cx="762000" cy="244475"/>
          </a:xfrm>
          <a:prstGeom prst="rect">
            <a:avLst/>
          </a:prstGeom>
          <a:noFill/>
          <a:ln w="9525">
            <a:noFill/>
            <a:miter lim="800000"/>
            <a:headEnd/>
            <a:tailEnd/>
          </a:ln>
        </p:spPr>
        <p:txBody>
          <a:bodyPr>
            <a:spAutoFit/>
          </a:bodyPr>
          <a:lstStyle/>
          <a:p>
            <a:pPr eaLnBrk="1" hangingPunct="1">
              <a:spcBef>
                <a:spcPct val="50000"/>
              </a:spcBef>
            </a:pPr>
            <a:r>
              <a:rPr lang="cs-CZ" altLang="de-DE" sz="1000"/>
              <a:t>Slyšíme</a:t>
            </a:r>
            <a:endParaRPr lang="en-GB" altLang="de-DE" sz="1000"/>
          </a:p>
        </p:txBody>
      </p:sp>
      <p:sp>
        <p:nvSpPr>
          <p:cNvPr id="41991" name="Text Box 1032"/>
          <p:cNvSpPr txBox="1">
            <a:spLocks noChangeArrowheads="1"/>
          </p:cNvSpPr>
          <p:nvPr/>
        </p:nvSpPr>
        <p:spPr bwMode="auto">
          <a:xfrm>
            <a:off x="3906838" y="5943600"/>
            <a:ext cx="762000" cy="246063"/>
          </a:xfrm>
          <a:prstGeom prst="rect">
            <a:avLst/>
          </a:prstGeom>
          <a:noFill/>
          <a:ln w="9525">
            <a:noFill/>
            <a:miter lim="800000"/>
            <a:headEnd/>
            <a:tailEnd/>
          </a:ln>
        </p:spPr>
        <p:txBody>
          <a:bodyPr>
            <a:spAutoFit/>
          </a:bodyPr>
          <a:lstStyle/>
          <a:p>
            <a:pPr eaLnBrk="1" hangingPunct="1">
              <a:spcBef>
                <a:spcPct val="50000"/>
              </a:spcBef>
            </a:pPr>
            <a:r>
              <a:rPr lang="cs-CZ" altLang="de-DE" sz="1000"/>
              <a:t>Slyšíme</a:t>
            </a:r>
            <a:endParaRPr lang="en-GB" altLang="de-DE" sz="1000"/>
          </a:p>
        </p:txBody>
      </p:sp>
      <p:sp>
        <p:nvSpPr>
          <p:cNvPr id="41992" name="Text Box 1033"/>
          <p:cNvSpPr txBox="1">
            <a:spLocks noChangeArrowheads="1"/>
          </p:cNvSpPr>
          <p:nvPr/>
        </p:nvSpPr>
        <p:spPr bwMode="auto">
          <a:xfrm>
            <a:off x="4049713" y="3352800"/>
            <a:ext cx="1308100" cy="244475"/>
          </a:xfrm>
          <a:prstGeom prst="rect">
            <a:avLst/>
          </a:prstGeom>
          <a:noFill/>
          <a:ln w="9525">
            <a:noFill/>
            <a:miter lim="800000"/>
            <a:headEnd/>
            <a:tailEnd/>
          </a:ln>
        </p:spPr>
        <p:txBody>
          <a:bodyPr>
            <a:spAutoFit/>
          </a:bodyPr>
          <a:lstStyle/>
          <a:p>
            <a:pPr eaLnBrk="1" hangingPunct="1">
              <a:spcBef>
                <a:spcPct val="50000"/>
              </a:spcBef>
            </a:pPr>
            <a:r>
              <a:rPr lang="cs-CZ" altLang="de-DE" sz="1000"/>
              <a:t>Vidíme </a:t>
            </a:r>
            <a:endParaRPr lang="en-GB" altLang="de-DE" sz="1000"/>
          </a:p>
        </p:txBody>
      </p:sp>
      <p:sp>
        <p:nvSpPr>
          <p:cNvPr id="41993" name="Text Box 1034"/>
          <p:cNvSpPr txBox="1">
            <a:spLocks noChangeArrowheads="1"/>
          </p:cNvSpPr>
          <p:nvPr/>
        </p:nvSpPr>
        <p:spPr bwMode="auto">
          <a:xfrm>
            <a:off x="4897438" y="4221163"/>
            <a:ext cx="960437" cy="246062"/>
          </a:xfrm>
          <a:prstGeom prst="rect">
            <a:avLst/>
          </a:prstGeom>
          <a:noFill/>
          <a:ln w="9525">
            <a:noFill/>
            <a:miter lim="800000"/>
            <a:headEnd/>
            <a:tailEnd/>
          </a:ln>
        </p:spPr>
        <p:txBody>
          <a:bodyPr>
            <a:spAutoFit/>
          </a:bodyPr>
          <a:lstStyle/>
          <a:p>
            <a:pPr eaLnBrk="1" hangingPunct="1">
              <a:spcBef>
                <a:spcPct val="50000"/>
              </a:spcBef>
            </a:pPr>
            <a:r>
              <a:rPr lang="cs-CZ" altLang="de-DE" sz="1000"/>
              <a:t>vidíme</a:t>
            </a:r>
            <a:endParaRPr lang="en-GB" altLang="de-DE" sz="1000"/>
          </a:p>
        </p:txBody>
      </p:sp>
      <p:sp>
        <p:nvSpPr>
          <p:cNvPr id="41994" name="Text Box 1035"/>
          <p:cNvSpPr txBox="1">
            <a:spLocks noChangeArrowheads="1"/>
          </p:cNvSpPr>
          <p:nvPr/>
        </p:nvSpPr>
        <p:spPr bwMode="auto">
          <a:xfrm>
            <a:off x="4973638" y="5105400"/>
            <a:ext cx="884237" cy="246063"/>
          </a:xfrm>
          <a:prstGeom prst="rect">
            <a:avLst/>
          </a:prstGeom>
          <a:noFill/>
          <a:ln w="9525">
            <a:noFill/>
            <a:miter lim="800000"/>
            <a:headEnd/>
            <a:tailEnd/>
          </a:ln>
        </p:spPr>
        <p:txBody>
          <a:bodyPr>
            <a:spAutoFit/>
          </a:bodyPr>
          <a:lstStyle/>
          <a:p>
            <a:pPr eaLnBrk="1" hangingPunct="1">
              <a:spcBef>
                <a:spcPct val="50000"/>
              </a:spcBef>
            </a:pPr>
            <a:r>
              <a:rPr lang="cs-CZ" altLang="de-DE" sz="1000"/>
              <a:t>vidíme</a:t>
            </a:r>
            <a:endParaRPr lang="en-GB" altLang="de-DE" sz="1000"/>
          </a:p>
        </p:txBody>
      </p:sp>
      <p:sp>
        <p:nvSpPr>
          <p:cNvPr id="41995" name="Text Box 1036"/>
          <p:cNvSpPr txBox="1">
            <a:spLocks noChangeArrowheads="1"/>
          </p:cNvSpPr>
          <p:nvPr/>
        </p:nvSpPr>
        <p:spPr bwMode="auto">
          <a:xfrm>
            <a:off x="5049838" y="5943600"/>
            <a:ext cx="950912" cy="246063"/>
          </a:xfrm>
          <a:prstGeom prst="rect">
            <a:avLst/>
          </a:prstGeom>
          <a:noFill/>
          <a:ln w="9525">
            <a:noFill/>
            <a:miter lim="800000"/>
            <a:headEnd/>
            <a:tailEnd/>
          </a:ln>
        </p:spPr>
        <p:txBody>
          <a:bodyPr>
            <a:spAutoFit/>
          </a:bodyPr>
          <a:lstStyle/>
          <a:p>
            <a:pPr eaLnBrk="1" hangingPunct="1">
              <a:spcBef>
                <a:spcPct val="50000"/>
              </a:spcBef>
            </a:pPr>
            <a:r>
              <a:rPr lang="cs-CZ" altLang="de-DE" sz="1000"/>
              <a:t>vidíme</a:t>
            </a:r>
            <a:endParaRPr lang="en-GB" altLang="de-DE" sz="1000"/>
          </a:p>
        </p:txBody>
      </p:sp>
      <p:sp>
        <p:nvSpPr>
          <p:cNvPr id="41996" name="Text Box 1037"/>
          <p:cNvSpPr txBox="1">
            <a:spLocks noChangeArrowheads="1"/>
          </p:cNvSpPr>
          <p:nvPr/>
        </p:nvSpPr>
        <p:spPr bwMode="auto">
          <a:xfrm>
            <a:off x="5888038" y="5043488"/>
            <a:ext cx="1255712" cy="246062"/>
          </a:xfrm>
          <a:prstGeom prst="rect">
            <a:avLst/>
          </a:prstGeom>
          <a:noFill/>
          <a:ln w="9525">
            <a:noFill/>
            <a:miter lim="800000"/>
            <a:headEnd/>
            <a:tailEnd/>
          </a:ln>
        </p:spPr>
        <p:txBody>
          <a:bodyPr>
            <a:spAutoFit/>
          </a:bodyPr>
          <a:lstStyle/>
          <a:p>
            <a:pPr eaLnBrk="1" hangingPunct="1">
              <a:spcBef>
                <a:spcPct val="50000"/>
              </a:spcBef>
            </a:pPr>
            <a:r>
              <a:rPr lang="cs-CZ" altLang="de-DE" sz="1000"/>
              <a:t>probíráme</a:t>
            </a:r>
            <a:endParaRPr lang="en-GB" altLang="de-DE" sz="1000"/>
          </a:p>
        </p:txBody>
      </p:sp>
      <p:sp>
        <p:nvSpPr>
          <p:cNvPr id="41997" name="Text Box 1038"/>
          <p:cNvSpPr txBox="1">
            <a:spLocks noChangeArrowheads="1"/>
          </p:cNvSpPr>
          <p:nvPr/>
        </p:nvSpPr>
        <p:spPr bwMode="auto">
          <a:xfrm>
            <a:off x="5964238" y="5957888"/>
            <a:ext cx="1179512" cy="246062"/>
          </a:xfrm>
          <a:prstGeom prst="rect">
            <a:avLst/>
          </a:prstGeom>
          <a:noFill/>
          <a:ln w="9525">
            <a:noFill/>
            <a:miter lim="800000"/>
            <a:headEnd/>
            <a:tailEnd/>
          </a:ln>
        </p:spPr>
        <p:txBody>
          <a:bodyPr>
            <a:spAutoFit/>
          </a:bodyPr>
          <a:lstStyle/>
          <a:p>
            <a:pPr eaLnBrk="1" hangingPunct="1">
              <a:spcBef>
                <a:spcPct val="50000"/>
              </a:spcBef>
            </a:pPr>
            <a:r>
              <a:rPr lang="cs-CZ" altLang="de-DE" sz="1000"/>
              <a:t>probíráme</a:t>
            </a:r>
            <a:endParaRPr lang="en-GB" altLang="de-DE" sz="1000"/>
          </a:p>
        </p:txBody>
      </p:sp>
      <p:sp>
        <p:nvSpPr>
          <p:cNvPr id="41998" name="Text Box 1039"/>
          <p:cNvSpPr txBox="1">
            <a:spLocks noChangeArrowheads="1"/>
          </p:cNvSpPr>
          <p:nvPr/>
        </p:nvSpPr>
        <p:spPr bwMode="auto">
          <a:xfrm>
            <a:off x="7505700" y="6000750"/>
            <a:ext cx="1281113" cy="246063"/>
          </a:xfrm>
          <a:prstGeom prst="rect">
            <a:avLst/>
          </a:prstGeom>
          <a:noFill/>
          <a:ln w="9525">
            <a:noFill/>
            <a:miter lim="800000"/>
            <a:headEnd/>
            <a:tailEnd/>
          </a:ln>
        </p:spPr>
        <p:txBody>
          <a:bodyPr>
            <a:spAutoFit/>
          </a:bodyPr>
          <a:lstStyle/>
          <a:p>
            <a:pPr eaLnBrk="1" hangingPunct="1">
              <a:spcBef>
                <a:spcPct val="50000"/>
              </a:spcBef>
            </a:pPr>
            <a:r>
              <a:rPr lang="cs-CZ" altLang="de-DE" sz="1000"/>
              <a:t>uplatňujeme</a:t>
            </a:r>
            <a:endParaRPr lang="en-GB" altLang="de-DE" sz="1000"/>
          </a:p>
        </p:txBody>
      </p:sp>
      <p:sp>
        <p:nvSpPr>
          <p:cNvPr id="41999" name="Rectangle 1040"/>
          <p:cNvSpPr>
            <a:spLocks noChangeArrowheads="1"/>
          </p:cNvSpPr>
          <p:nvPr/>
        </p:nvSpPr>
        <p:spPr bwMode="auto">
          <a:xfrm>
            <a:off x="2916238" y="1385888"/>
            <a:ext cx="6172200" cy="228600"/>
          </a:xfrm>
          <a:prstGeom prst="rect">
            <a:avLst/>
          </a:prstGeom>
          <a:solidFill>
            <a:schemeClr val="bg1">
              <a:alpha val="89803"/>
            </a:schemeClr>
          </a:solidFill>
          <a:ln w="9525">
            <a:noFill/>
            <a:miter lim="800000"/>
            <a:headEnd/>
            <a:tailEnd/>
          </a:ln>
        </p:spPr>
        <p:txBody>
          <a:bodyPr wrap="none" anchor="ctr"/>
          <a:lstStyle/>
          <a:p>
            <a:pPr eaLnBrk="1" hangingPunct="1"/>
            <a:endParaRPr lang="en-US" altLang="de-DE"/>
          </a:p>
        </p:txBody>
      </p:sp>
      <p:sp>
        <p:nvSpPr>
          <p:cNvPr id="42000" name="Text Box 1041"/>
          <p:cNvSpPr txBox="1">
            <a:spLocks noChangeArrowheads="1"/>
          </p:cNvSpPr>
          <p:nvPr/>
        </p:nvSpPr>
        <p:spPr bwMode="auto">
          <a:xfrm>
            <a:off x="4356100" y="1196975"/>
            <a:ext cx="4648200" cy="369888"/>
          </a:xfrm>
          <a:prstGeom prst="rect">
            <a:avLst/>
          </a:prstGeom>
          <a:noFill/>
          <a:ln w="9525">
            <a:noFill/>
            <a:miter lim="800000"/>
            <a:headEnd/>
            <a:tailEnd/>
          </a:ln>
        </p:spPr>
        <p:txBody>
          <a:bodyPr>
            <a:spAutoFit/>
          </a:bodyPr>
          <a:lstStyle/>
          <a:p>
            <a:pPr eaLnBrk="1" hangingPunct="1">
              <a:spcBef>
                <a:spcPct val="50000"/>
              </a:spcBef>
            </a:pPr>
            <a:r>
              <a:rPr lang="cs-CZ" altLang="de-DE" dirty="0">
                <a:latin typeface="Verdana" pitchFamily="34" charset="0"/>
              </a:rPr>
              <a:t>Znovuvybavení z paměti v </a:t>
            </a:r>
            <a:r>
              <a:rPr lang="de-DE" altLang="de-DE" dirty="0">
                <a:latin typeface="Verdana" pitchFamily="34" charset="0"/>
              </a:rPr>
              <a:t>%</a:t>
            </a:r>
            <a:endParaRPr lang="en-GB" altLang="de-DE" dirty="0">
              <a:latin typeface="Verdana" pitchFamily="34" charset="0"/>
            </a:endParaRPr>
          </a:p>
        </p:txBody>
      </p:sp>
      <p:sp>
        <p:nvSpPr>
          <p:cNvPr id="42001" name="Rectangle 1044"/>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b="0">
                <a:solidFill>
                  <a:schemeClr val="bg1"/>
                </a:solidFill>
                <a:latin typeface="Verdana" pitchFamily="34" charset="0"/>
              </a:rPr>
              <a:t>4</a:t>
            </a:r>
          </a:p>
        </p:txBody>
      </p:sp>
      <p:sp>
        <p:nvSpPr>
          <p:cNvPr id="42002" name="Text Box 1050"/>
          <p:cNvSpPr txBox="1">
            <a:spLocks noChangeArrowheads="1"/>
          </p:cNvSpPr>
          <p:nvPr/>
        </p:nvSpPr>
        <p:spPr bwMode="auto">
          <a:xfrm>
            <a:off x="0" y="6670675"/>
            <a:ext cx="2063750" cy="215900"/>
          </a:xfrm>
          <a:prstGeom prst="rect">
            <a:avLst/>
          </a:prstGeom>
          <a:noFill/>
          <a:ln w="9525">
            <a:noFill/>
            <a:miter lim="800000"/>
            <a:headEnd/>
            <a:tailEnd/>
          </a:ln>
        </p:spPr>
        <p:txBody>
          <a:bodyPr wrap="none">
            <a:spAutoFit/>
          </a:bodyPr>
          <a:lstStyle/>
          <a:p>
            <a:pPr eaLnBrk="1" hangingPunct="1"/>
            <a:r>
              <a:rPr lang="de-DE" altLang="de-DE" sz="800" b="0">
                <a:latin typeface="Verdana" pitchFamily="34" charset="0"/>
              </a:rPr>
              <a:t>(</a:t>
            </a:r>
            <a:r>
              <a:rPr lang="cs-CZ" altLang="de-DE" sz="800" b="0">
                <a:latin typeface="Verdana" pitchFamily="34" charset="0"/>
              </a:rPr>
              <a:t>„Smysly</a:t>
            </a:r>
            <a:r>
              <a:rPr lang="de-DE" altLang="de-DE" sz="800" b="0" i="1">
                <a:latin typeface="Verdana" pitchFamily="34" charset="0"/>
              </a:rPr>
              <a:t>” </a:t>
            </a:r>
            <a:r>
              <a:rPr lang="cs-CZ" altLang="de-DE" sz="800" b="0" i="1">
                <a:latin typeface="Verdana" pitchFamily="34" charset="0"/>
              </a:rPr>
              <a:t>od </a:t>
            </a:r>
            <a:r>
              <a:rPr lang="de-DE" altLang="de-DE" sz="800" b="0" i="1">
                <a:latin typeface="Verdana" pitchFamily="34" charset="0"/>
              </a:rPr>
              <a:t>Benni-Kristin Fischer)</a:t>
            </a:r>
          </a:p>
        </p:txBody>
      </p:sp>
      <p:sp>
        <p:nvSpPr>
          <p:cNvPr id="4200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33</a:t>
            </a:r>
            <a:endParaRPr lang="en-US" altLang="de-DE" sz="1200">
              <a:solidFill>
                <a:schemeClr val="tx2"/>
              </a:solidFill>
              <a:latin typeface="Verdana" pitchFamily="34" charset="0"/>
            </a:endParaRPr>
          </a:p>
        </p:txBody>
      </p:sp>
      <p:sp>
        <p:nvSpPr>
          <p:cNvPr id="42005"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23"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r>
              <a:rPr lang="cs-CZ" altLang="de-DE" b="0" kern="0" smtClean="0">
                <a:latin typeface="Verdana" pitchFamily="34" charset="0"/>
              </a:rPr>
              <a:t>Jak si mohu věci lépe pamatovat</a:t>
            </a:r>
            <a:r>
              <a:rPr lang="de-DE" altLang="de-DE" b="0" kern="0" smtClean="0">
                <a:latin typeface="Verdana" pitchFamily="34" charset="0"/>
              </a:rPr>
              <a:t>? </a:t>
            </a:r>
            <a:endParaRPr lang="de-DE" b="0" kern="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4925" y="1773238"/>
            <a:ext cx="8820150" cy="5118100"/>
          </a:xfrm>
          <a:prstGeom prst="rect">
            <a:avLst/>
          </a:prstGeom>
          <a:noFill/>
          <a:ln w="9525" algn="ctr">
            <a:noFill/>
            <a:miter lim="800000"/>
            <a:headEnd/>
            <a:tailEnd/>
          </a:ln>
        </p:spPr>
        <p:txBody>
          <a:bodyPr>
            <a:spAutoFit/>
          </a:bodyPr>
          <a:lstStyle/>
          <a:p>
            <a:pPr marL="765175" indent="-401638" eaLnBrk="1" hangingPunct="1">
              <a:lnSpc>
                <a:spcPct val="105000"/>
              </a:lnSpc>
              <a:spcBef>
                <a:spcPct val="20000"/>
              </a:spcBef>
              <a:buFont typeface="Wingdings" pitchFamily="2" charset="2"/>
              <a:buChar char="Ø"/>
              <a:tabLst>
                <a:tab pos="765175" algn="l"/>
              </a:tabLst>
            </a:pPr>
            <a:endParaRPr lang="de-DE" altLang="de-DE" sz="2400" b="0" dirty="0">
              <a:solidFill>
                <a:srgbClr val="006699"/>
              </a:solidFill>
              <a:latin typeface="Verdana" pitchFamily="34" charset="0"/>
            </a:endParaRPr>
          </a:p>
          <a:p>
            <a:pPr marL="765175" indent="-401638" eaLnBrk="1" hangingPunct="1">
              <a:lnSpc>
                <a:spcPct val="105000"/>
              </a:lnSpc>
              <a:spcBef>
                <a:spcPct val="20000"/>
              </a:spcBef>
              <a:buClr>
                <a:srgbClr val="8CADAE"/>
              </a:buClr>
              <a:buSzPct val="85000"/>
              <a:buFont typeface="Courier New" pitchFamily="49" charset="0"/>
              <a:buChar char="o"/>
              <a:tabLst>
                <a:tab pos="765175" algn="l"/>
              </a:tabLst>
            </a:pPr>
            <a:r>
              <a:rPr lang="cs-CZ" altLang="de-DE" b="0" dirty="0">
                <a:latin typeface="Verdana" pitchFamily="34" charset="0"/>
              </a:rPr>
              <a:t>Naše vzpomínky</a:t>
            </a:r>
            <a:r>
              <a:rPr lang="de-DE" altLang="de-DE" b="0" dirty="0">
                <a:latin typeface="Verdana" pitchFamily="34" charset="0"/>
              </a:rPr>
              <a:t> </a:t>
            </a:r>
            <a:r>
              <a:rPr lang="cs-CZ" altLang="de-DE" b="0" dirty="0">
                <a:latin typeface="Verdana" pitchFamily="34" charset="0"/>
              </a:rPr>
              <a:t>nás mohou klamat</a:t>
            </a:r>
            <a:r>
              <a:rPr lang="de-DE" altLang="de-DE" b="0" dirty="0">
                <a:latin typeface="Verdana" pitchFamily="34" charset="0"/>
              </a:rPr>
              <a:t>!</a:t>
            </a:r>
            <a:r>
              <a:rPr lang="de-DE" altLang="de-DE" dirty="0">
                <a:latin typeface="Verdana" pitchFamily="34" charset="0"/>
              </a:rPr>
              <a:t/>
            </a:r>
            <a:br>
              <a:rPr lang="de-DE" altLang="de-DE" dirty="0">
                <a:latin typeface="Verdana" pitchFamily="34" charset="0"/>
              </a:rPr>
            </a:br>
            <a:r>
              <a:rPr lang="cs-CZ" altLang="de-DE" b="0" dirty="0">
                <a:latin typeface="Verdana" pitchFamily="34" charset="0"/>
              </a:rPr>
              <a:t>Zvláště pokud jde o významné události (hádky</a:t>
            </a:r>
            <a:r>
              <a:rPr lang="de-DE" altLang="de-DE" b="0" dirty="0">
                <a:latin typeface="Verdana" pitchFamily="34" charset="0"/>
              </a:rPr>
              <a:t>, </a:t>
            </a:r>
            <a:r>
              <a:rPr lang="cs-CZ" altLang="de-DE" b="0" dirty="0">
                <a:latin typeface="Verdana" pitchFamily="34" charset="0"/>
              </a:rPr>
              <a:t>očité svědectví apod.</a:t>
            </a:r>
            <a:r>
              <a:rPr lang="de-DE" altLang="de-DE" b="0" dirty="0">
                <a:latin typeface="Verdana" pitchFamily="34" charset="0"/>
              </a:rPr>
              <a:t>) </a:t>
            </a:r>
            <a:r>
              <a:rPr lang="cs-CZ" altLang="de-DE" b="0" dirty="0">
                <a:latin typeface="Verdana" pitchFamily="34" charset="0"/>
              </a:rPr>
              <a:t>pamatujte</a:t>
            </a:r>
            <a:r>
              <a:rPr lang="de-DE" altLang="de-DE" b="0" dirty="0">
                <a:latin typeface="Verdana" pitchFamily="34" charset="0"/>
              </a:rPr>
              <a:t>:	 </a:t>
            </a:r>
          </a:p>
          <a:p>
            <a:pPr marL="765175" indent="-401638" eaLnBrk="1" hangingPunct="1">
              <a:lnSpc>
                <a:spcPct val="105000"/>
              </a:lnSpc>
              <a:spcBef>
                <a:spcPct val="20000"/>
              </a:spcBef>
              <a:buClr>
                <a:srgbClr val="8CADAE"/>
              </a:buClr>
              <a:buSzPct val="85000"/>
              <a:tabLst>
                <a:tab pos="765175" algn="l"/>
              </a:tabLst>
            </a:pPr>
            <a:r>
              <a:rPr lang="de-DE" altLang="de-DE" b="0" dirty="0">
                <a:latin typeface="Verdana" pitchFamily="34" charset="0"/>
              </a:rPr>
              <a:t>	</a:t>
            </a:r>
            <a:r>
              <a:rPr lang="cs-CZ" altLang="de-DE" b="0" dirty="0">
                <a:latin typeface="Verdana" pitchFamily="34" charset="0"/>
              </a:rPr>
              <a:t>Pokud si nedokážete vybavit </a:t>
            </a:r>
            <a:r>
              <a:rPr lang="cs-CZ" altLang="de-DE" b="0" i="1" dirty="0">
                <a:latin typeface="Verdana" pitchFamily="34" charset="0"/>
              </a:rPr>
              <a:t>živé </a:t>
            </a:r>
            <a:r>
              <a:rPr lang="cs-CZ" altLang="de-DE" b="0" dirty="0">
                <a:latin typeface="Verdana" pitchFamily="34" charset="0"/>
              </a:rPr>
              <a:t>podrobnosti určité události, </a:t>
            </a:r>
            <a:r>
              <a:rPr lang="cs-CZ" altLang="de-DE" dirty="0">
                <a:latin typeface="Verdana" pitchFamily="34" charset="0"/>
              </a:rPr>
              <a:t>vezměte v úvahu, že se můžete mýlit</a:t>
            </a:r>
            <a:r>
              <a:rPr lang="cs-CZ" altLang="de-DE" b="0" dirty="0">
                <a:latin typeface="Verdana" pitchFamily="34" charset="0"/>
              </a:rPr>
              <a:t>.</a:t>
            </a:r>
            <a:endParaRPr lang="de-DE" altLang="de-DE" dirty="0">
              <a:latin typeface="Verdana" pitchFamily="34" charset="0"/>
            </a:endParaRPr>
          </a:p>
          <a:p>
            <a:pPr marL="765175" indent="-401638" eaLnBrk="1" hangingPunct="1">
              <a:lnSpc>
                <a:spcPct val="105000"/>
              </a:lnSpc>
              <a:spcBef>
                <a:spcPct val="20000"/>
              </a:spcBef>
              <a:buClr>
                <a:srgbClr val="8CADAE"/>
              </a:buClr>
              <a:buSzPct val="85000"/>
              <a:tabLst>
                <a:tab pos="765175" algn="l"/>
              </a:tabLst>
            </a:pPr>
            <a:r>
              <a:rPr lang="de-DE" altLang="de-DE" dirty="0">
                <a:latin typeface="Verdana" pitchFamily="34" charset="0"/>
              </a:rPr>
              <a:t>	</a:t>
            </a:r>
            <a:r>
              <a:rPr lang="cs-CZ" altLang="de-DE" dirty="0">
                <a:latin typeface="Verdana" pitchFamily="34" charset="0"/>
              </a:rPr>
              <a:t>Proto hledejte další informace</a:t>
            </a:r>
            <a:r>
              <a:rPr lang="de-DE" altLang="de-DE" dirty="0">
                <a:latin typeface="Verdana" pitchFamily="34" charset="0"/>
              </a:rPr>
              <a:t> (</a:t>
            </a:r>
            <a:r>
              <a:rPr lang="cs-CZ" altLang="de-DE" dirty="0">
                <a:latin typeface="Verdana" pitchFamily="34" charset="0"/>
              </a:rPr>
              <a:t>např. se zeptejte někoho, kdo tam byl také</a:t>
            </a:r>
            <a:r>
              <a:rPr lang="de-DE" altLang="de-DE" dirty="0">
                <a:latin typeface="Verdana" pitchFamily="34" charset="0"/>
              </a:rPr>
              <a:t>).</a:t>
            </a:r>
          </a:p>
          <a:p>
            <a:pPr marL="765175" indent="-401638" eaLnBrk="1" hangingPunct="1">
              <a:lnSpc>
                <a:spcPct val="105000"/>
              </a:lnSpc>
              <a:spcBef>
                <a:spcPct val="20000"/>
              </a:spcBef>
              <a:buClr>
                <a:srgbClr val="8CADAE"/>
              </a:buClr>
              <a:buSzPct val="85000"/>
              <a:tabLst>
                <a:tab pos="765175" algn="l"/>
              </a:tabLst>
            </a:pPr>
            <a:endParaRPr lang="de-DE" altLang="de-DE" dirty="0">
              <a:latin typeface="Verdana" pitchFamily="34" charset="0"/>
            </a:endParaRPr>
          </a:p>
          <a:p>
            <a:pPr marL="765175" indent="-401638" eaLnBrk="1" hangingPunct="1">
              <a:lnSpc>
                <a:spcPct val="105000"/>
              </a:lnSpc>
              <a:spcBef>
                <a:spcPct val="20000"/>
              </a:spcBef>
              <a:buClr>
                <a:srgbClr val="8CADAE"/>
              </a:buClr>
              <a:buSzPct val="85000"/>
              <a:buFont typeface="Courier New" pitchFamily="49" charset="0"/>
              <a:buChar char="o"/>
              <a:tabLst>
                <a:tab pos="765175" algn="l"/>
              </a:tabLst>
            </a:pPr>
            <a:r>
              <a:rPr lang="cs-CZ" altLang="de-DE" b="0" dirty="0">
                <a:latin typeface="Verdana" pitchFamily="34" charset="0"/>
              </a:rPr>
              <a:t>Používejte pomůcky na upevnění paměti </a:t>
            </a:r>
            <a:r>
              <a:rPr lang="de-DE" altLang="de-DE" b="0" dirty="0">
                <a:latin typeface="Verdana" pitchFamily="34" charset="0"/>
              </a:rPr>
              <a:t>(</a:t>
            </a:r>
            <a:r>
              <a:rPr lang="cs-CZ" altLang="de-DE" b="0" dirty="0">
                <a:latin typeface="Verdana" pitchFamily="34" charset="0"/>
              </a:rPr>
              <a:t>kalendář/diář, mobilní telefon, tablet, kam si zapisujete dohodnuté schůzky a co máte udělat</a:t>
            </a:r>
            <a:r>
              <a:rPr lang="de-DE" altLang="de-DE" b="0" dirty="0">
                <a:latin typeface="Verdana" pitchFamily="34" charset="0"/>
              </a:rPr>
              <a:t>)</a:t>
            </a:r>
            <a:r>
              <a:rPr lang="cs-CZ" altLang="de-DE" b="0" dirty="0">
                <a:latin typeface="Verdana" pitchFamily="34" charset="0"/>
              </a:rPr>
              <a:t>.</a:t>
            </a:r>
            <a:endParaRPr lang="de-DE" altLang="de-DE" b="0" dirty="0">
              <a:latin typeface="Verdana" pitchFamily="34" charset="0"/>
            </a:endParaRPr>
          </a:p>
          <a:p>
            <a:pPr marL="765175" indent="-401638" eaLnBrk="1" hangingPunct="1">
              <a:lnSpc>
                <a:spcPct val="105000"/>
              </a:lnSpc>
              <a:spcBef>
                <a:spcPct val="20000"/>
              </a:spcBef>
              <a:buClr>
                <a:srgbClr val="336699"/>
              </a:buClr>
              <a:buFont typeface="Wingdings" pitchFamily="2" charset="2"/>
              <a:buNone/>
              <a:tabLst>
                <a:tab pos="765175" algn="l"/>
              </a:tabLst>
            </a:pPr>
            <a:endParaRPr lang="de-DE" altLang="de-DE" b="0" dirty="0">
              <a:latin typeface="Verdana" pitchFamily="34" charset="0"/>
            </a:endParaRPr>
          </a:p>
          <a:p>
            <a:pPr marL="765175" indent="-401638" eaLnBrk="1" hangingPunct="1">
              <a:lnSpc>
                <a:spcPct val="105000"/>
              </a:lnSpc>
              <a:spcBef>
                <a:spcPct val="20000"/>
              </a:spcBef>
              <a:buFont typeface="Wingdings" pitchFamily="2" charset="2"/>
              <a:buChar char="Ø"/>
              <a:tabLst>
                <a:tab pos="765175" algn="l"/>
              </a:tabLst>
            </a:pPr>
            <a:endParaRPr lang="de-DE" altLang="de-DE" sz="2200" b="0" dirty="0">
              <a:latin typeface="Verdana" pitchFamily="34" charset="0"/>
            </a:endParaRPr>
          </a:p>
          <a:p>
            <a:pPr marL="765175" indent="-401638" eaLnBrk="1" hangingPunct="1">
              <a:lnSpc>
                <a:spcPct val="105000"/>
              </a:lnSpc>
              <a:spcBef>
                <a:spcPct val="20000"/>
              </a:spcBef>
              <a:buFont typeface="Wingdings" pitchFamily="2" charset="2"/>
              <a:buNone/>
              <a:tabLst>
                <a:tab pos="765175" algn="l"/>
              </a:tabLst>
            </a:pPr>
            <a:r>
              <a:rPr lang="de-DE" altLang="de-DE" sz="2200" b="0" dirty="0">
                <a:solidFill>
                  <a:srgbClr val="006699"/>
                </a:solidFill>
                <a:latin typeface="Verdana" pitchFamily="34" charset="0"/>
              </a:rPr>
              <a:t>	</a:t>
            </a:r>
            <a:endParaRPr lang="de-DE" altLang="de-DE" sz="2200" b="0" dirty="0">
              <a:latin typeface="Verdana" pitchFamily="34" charset="0"/>
            </a:endParaRPr>
          </a:p>
        </p:txBody>
      </p:sp>
      <p:sp>
        <p:nvSpPr>
          <p:cNvPr id="43011" name="Rectangle 3"/>
          <p:cNvSpPr>
            <a:spLocks noChangeArrowheads="1"/>
          </p:cNvSpPr>
          <p:nvPr/>
        </p:nvSpPr>
        <p:spPr bwMode="auto">
          <a:xfrm>
            <a:off x="0" y="1052513"/>
            <a:ext cx="9144000" cy="579437"/>
          </a:xfrm>
          <a:prstGeom prst="rect">
            <a:avLst/>
          </a:prstGeom>
          <a:noFill/>
          <a:ln w="9525">
            <a:noFill/>
            <a:miter lim="800000"/>
            <a:headEnd/>
            <a:tailEnd/>
          </a:ln>
        </p:spPr>
        <p:txBody>
          <a:bodyPr>
            <a:spAutoFit/>
          </a:bodyPr>
          <a:lstStyle/>
          <a:p>
            <a:pPr algn="ctr" eaLnBrk="1" hangingPunct="1"/>
            <a:r>
              <a:rPr lang="cs-CZ" altLang="de-DE" dirty="0">
                <a:latin typeface="Verdana" pitchFamily="34" charset="0"/>
              </a:rPr>
              <a:t>Zapamatujte si</a:t>
            </a:r>
            <a:r>
              <a:rPr lang="de-DE" altLang="de-DE" dirty="0">
                <a:latin typeface="Verdana" pitchFamily="34" charset="0"/>
              </a:rPr>
              <a:t>:</a:t>
            </a:r>
            <a:r>
              <a:rPr lang="de-DE" altLang="de-DE" sz="3200" dirty="0">
                <a:latin typeface="Verdana" pitchFamily="34" charset="0"/>
              </a:rPr>
              <a:t> </a:t>
            </a:r>
          </a:p>
        </p:txBody>
      </p:sp>
      <p:sp>
        <p:nvSpPr>
          <p:cNvPr id="4301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34</a:t>
            </a:r>
            <a:endParaRPr lang="en-US" altLang="de-DE" sz="1200">
              <a:solidFill>
                <a:schemeClr val="tx2"/>
              </a:solidFill>
              <a:latin typeface="Verdana" pitchFamily="34" charset="0"/>
            </a:endParaRPr>
          </a:p>
        </p:txBody>
      </p:sp>
      <p:sp>
        <p:nvSpPr>
          <p:cNvPr id="43014"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11"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cs-CZ" altLang="de-DE" b="0" dirty="0">
                <a:latin typeface="Verdana" pitchFamily="34" charset="0"/>
              </a:rPr>
              <a:t>Jak to uplatnit v běžném životě</a:t>
            </a:r>
            <a:endParaRPr lang="de-DE" altLang="de-DE" b="0" dirty="0">
              <a:latin typeface="Verdan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34925" y="1795463"/>
            <a:ext cx="8820150" cy="3425825"/>
          </a:xfrm>
          <a:prstGeom prst="rect">
            <a:avLst/>
          </a:prstGeom>
          <a:noFill/>
          <a:ln>
            <a:noFill/>
          </a:ln>
          <a:extLst/>
        </p:spPr>
        <p:txBody>
          <a:bodyPr>
            <a:spAutoFit/>
          </a:bodyPr>
          <a:lstStyle>
            <a:lvl1pPr marL="765175" indent="-401638">
              <a:spcBef>
                <a:spcPct val="20000"/>
              </a:spcBef>
              <a:buClr>
                <a:schemeClr val="accent1"/>
              </a:buClr>
              <a:buSzPct val="85000"/>
              <a:buFont typeface="Wingdings 2" panose="05020102010507070707" pitchFamily="18" charset="2"/>
              <a:buChar char="•"/>
              <a:tabLst>
                <a:tab pos="765175" algn="l"/>
              </a:tabLst>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tabLst>
                <a:tab pos="765175" algn="l"/>
              </a:tabLst>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tabLst>
                <a:tab pos="765175" algn="l"/>
              </a:tabLst>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tabLst>
                <a:tab pos="765175" algn="l"/>
              </a:tabLst>
              <a:defRPr sz="2000">
                <a:solidFill>
                  <a:schemeClr val="tx1"/>
                </a:solidFill>
                <a:latin typeface="Verdana" panose="020B0604030504040204" pitchFamily="34" charset="0"/>
              </a:defRPr>
            </a:lvl4pPr>
            <a:lvl5pPr marL="2057400" indent="-228600">
              <a:spcBef>
                <a:spcPct val="20000"/>
              </a:spcBef>
              <a:buClr>
                <a:srgbClr val="8FB08C"/>
              </a:buClr>
              <a:buChar char="•"/>
              <a:tabLst>
                <a:tab pos="765175"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tabLst>
                <a:tab pos="765175"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tabLst>
                <a:tab pos="765175"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tabLst>
                <a:tab pos="765175"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tabLst>
                <a:tab pos="765175" algn="l"/>
              </a:tabLst>
              <a:defRPr sz="2000">
                <a:solidFill>
                  <a:schemeClr val="tx1"/>
                </a:solidFill>
                <a:latin typeface="Verdana" panose="020B0604030504040204" pitchFamily="34" charset="0"/>
              </a:defRPr>
            </a:lvl9pPr>
          </a:lstStyle>
          <a:p>
            <a:pPr eaLnBrk="1" hangingPunct="1">
              <a:lnSpc>
                <a:spcPct val="105000"/>
              </a:lnSpc>
              <a:buClrTx/>
              <a:buSzTx/>
              <a:buFont typeface="Wingdings" panose="05000000000000000000" pitchFamily="2" charset="2"/>
              <a:buChar char="Ø"/>
              <a:defRPr/>
            </a:pPr>
            <a:endParaRPr lang="de-DE" altLang="de-DE" sz="2400" b="0" dirty="0" smtClean="0">
              <a:solidFill>
                <a:srgbClr val="006699"/>
              </a:solidFill>
            </a:endParaRPr>
          </a:p>
          <a:p>
            <a:pPr marL="811213" indent="-449263" eaLnBrk="1" hangingPunct="1">
              <a:lnSpc>
                <a:spcPct val="105000"/>
              </a:lnSpc>
              <a:spcBef>
                <a:spcPts val="1200"/>
              </a:spcBef>
              <a:buClr>
                <a:srgbClr val="8CADAE"/>
              </a:buClr>
              <a:buFont typeface="Courier New" pitchFamily="49" charset="0"/>
              <a:buChar char="o"/>
              <a:defRPr/>
            </a:pPr>
            <a:r>
              <a:rPr lang="cs-CZ" altLang="de-DE" sz="1800" b="0" dirty="0" smtClean="0"/>
              <a:t>Falešné vzpomínky vznikají snadněji, když je člověk vyděšený, cítí se ohrožený nebo je ve stresu.</a:t>
            </a:r>
            <a:endParaRPr lang="de-DE" altLang="de-DE" sz="1800" b="0" dirty="0" smtClean="0"/>
          </a:p>
          <a:p>
            <a:pPr marL="811213" indent="-449263" eaLnBrk="1" hangingPunct="1">
              <a:lnSpc>
                <a:spcPct val="105000"/>
              </a:lnSpc>
              <a:spcBef>
                <a:spcPts val="1200"/>
              </a:spcBef>
              <a:buClr>
                <a:srgbClr val="8CADAE"/>
              </a:buClr>
              <a:buFont typeface="Courier New" pitchFamily="49" charset="0"/>
              <a:buChar char="o"/>
              <a:defRPr/>
            </a:pPr>
            <a:r>
              <a:rPr lang="cs-CZ" altLang="de-DE" sz="1800" b="0" dirty="0" smtClean="0"/>
              <a:t>Než dospějete k nějakému závažnému závěru: vždy zvažte, jak objektivní a podložené jsou vaše vzpomínky a předpoklady</a:t>
            </a:r>
            <a:r>
              <a:rPr lang="de-DE" altLang="de-DE" sz="1800" b="0" dirty="0" smtClean="0"/>
              <a:t>!</a:t>
            </a:r>
          </a:p>
          <a:p>
            <a:pPr marL="811213" indent="-449263" eaLnBrk="1" hangingPunct="1">
              <a:lnSpc>
                <a:spcPct val="105000"/>
              </a:lnSpc>
              <a:spcBef>
                <a:spcPts val="1200"/>
              </a:spcBef>
              <a:buClr>
                <a:srgbClr val="8CADAE"/>
              </a:buClr>
              <a:buFont typeface="Courier New" pitchFamily="49" charset="0"/>
              <a:buChar char="o"/>
              <a:defRPr/>
            </a:pPr>
            <a:r>
              <a:rPr lang="cs-CZ" altLang="de-DE" sz="1800" b="0" dirty="0" smtClean="0"/>
              <a:t>Také vezměte v úvahu: falešné vzpomínky jsou často vybledlejší</a:t>
            </a:r>
            <a:r>
              <a:rPr lang="de-DE" altLang="de-DE" sz="1800" b="0" dirty="0" smtClean="0"/>
              <a:t> (</a:t>
            </a:r>
            <a:r>
              <a:rPr lang="cs-CZ" altLang="de-DE" sz="1800" b="0" dirty="0" smtClean="0"/>
              <a:t>tj. méně podrobné a živé</a:t>
            </a:r>
            <a:r>
              <a:rPr lang="de-DE" altLang="de-DE" sz="1800" b="0" dirty="0" smtClean="0"/>
              <a:t>) </a:t>
            </a:r>
            <a:r>
              <a:rPr lang="cs-CZ" altLang="de-DE" sz="1800" b="0" dirty="0" smtClean="0"/>
              <a:t>než skutečné vzpomínky</a:t>
            </a:r>
            <a:r>
              <a:rPr lang="de-DE" altLang="de-DE" sz="1800" b="0" dirty="0" smtClean="0"/>
              <a:t>.</a:t>
            </a:r>
          </a:p>
          <a:p>
            <a:pPr eaLnBrk="1" hangingPunct="1">
              <a:lnSpc>
                <a:spcPct val="105000"/>
              </a:lnSpc>
              <a:buClrTx/>
              <a:buSzTx/>
              <a:buFont typeface="Wingdings" panose="05000000000000000000" pitchFamily="2" charset="2"/>
              <a:buNone/>
              <a:defRPr/>
            </a:pPr>
            <a:endParaRPr lang="de-DE" altLang="de-DE" sz="1800" b="0" dirty="0" smtClean="0"/>
          </a:p>
          <a:p>
            <a:pPr eaLnBrk="1" hangingPunct="1">
              <a:lnSpc>
                <a:spcPct val="105000"/>
              </a:lnSpc>
              <a:buClrTx/>
              <a:buSzTx/>
              <a:buFont typeface="Wingdings" panose="05000000000000000000" pitchFamily="2" charset="2"/>
              <a:buNone/>
              <a:defRPr/>
            </a:pPr>
            <a:r>
              <a:rPr lang="de-DE" altLang="de-DE" sz="2200" b="0" dirty="0" smtClean="0">
                <a:solidFill>
                  <a:srgbClr val="006699"/>
                </a:solidFill>
              </a:rPr>
              <a:t>	</a:t>
            </a:r>
          </a:p>
        </p:txBody>
      </p:sp>
      <p:sp>
        <p:nvSpPr>
          <p:cNvPr id="4403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35</a:t>
            </a:r>
            <a:endParaRPr lang="en-US" altLang="de-DE" sz="1200">
              <a:solidFill>
                <a:schemeClr val="tx2"/>
              </a:solidFill>
              <a:latin typeface="Verdana" pitchFamily="34" charset="0"/>
            </a:endParaRPr>
          </a:p>
        </p:txBody>
      </p:sp>
      <p:sp>
        <p:nvSpPr>
          <p:cNvPr id="44037" name="Rectangle 3"/>
          <p:cNvSpPr>
            <a:spLocks noChangeArrowheads="1"/>
          </p:cNvSpPr>
          <p:nvPr/>
        </p:nvSpPr>
        <p:spPr bwMode="auto">
          <a:xfrm>
            <a:off x="0" y="1052513"/>
            <a:ext cx="9144000" cy="579437"/>
          </a:xfrm>
          <a:prstGeom prst="rect">
            <a:avLst/>
          </a:prstGeom>
          <a:noFill/>
          <a:ln w="9525">
            <a:noFill/>
            <a:miter lim="800000"/>
            <a:headEnd/>
            <a:tailEnd/>
          </a:ln>
        </p:spPr>
        <p:txBody>
          <a:bodyPr>
            <a:spAutoFit/>
          </a:bodyPr>
          <a:lstStyle/>
          <a:p>
            <a:pPr algn="ctr" eaLnBrk="1" hangingPunct="1"/>
            <a:r>
              <a:rPr lang="cs-CZ" altLang="de-DE">
                <a:latin typeface="Verdana" pitchFamily="34" charset="0"/>
              </a:rPr>
              <a:t>Zapamatujte si</a:t>
            </a:r>
            <a:r>
              <a:rPr lang="de-DE" altLang="de-DE">
                <a:latin typeface="Verdana" pitchFamily="34" charset="0"/>
              </a:rPr>
              <a:t>:</a:t>
            </a:r>
            <a:r>
              <a:rPr lang="de-DE" altLang="de-DE" sz="3200">
                <a:latin typeface="Verdana" pitchFamily="34" charset="0"/>
              </a:rPr>
              <a:t> </a:t>
            </a:r>
          </a:p>
        </p:txBody>
      </p:sp>
      <p:sp>
        <p:nvSpPr>
          <p:cNvPr id="44038"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7"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cs-CZ" altLang="de-DE" b="0" dirty="0">
                <a:latin typeface="Verdana" pitchFamily="34" charset="0"/>
              </a:rPr>
              <a:t>Jak to uplatnit v běžném životě</a:t>
            </a:r>
            <a:endParaRPr lang="de-DE" altLang="de-DE" b="0" dirty="0">
              <a:latin typeface="Verdan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026"/>
          <p:cNvSpPr txBox="1">
            <a:spLocks noChangeArrowheads="1"/>
          </p:cNvSpPr>
          <p:nvPr/>
        </p:nvSpPr>
        <p:spPr bwMode="auto">
          <a:xfrm>
            <a:off x="179388" y="1125538"/>
            <a:ext cx="8756650" cy="4022725"/>
          </a:xfrm>
          <a:prstGeom prst="rect">
            <a:avLst/>
          </a:prstGeom>
          <a:noFill/>
          <a:ln w="9525">
            <a:noFill/>
            <a:miter lim="800000"/>
            <a:headEnd/>
            <a:tailEnd/>
          </a:ln>
        </p:spPr>
        <p:txBody>
          <a:bodyPr>
            <a:spAutoFit/>
          </a:bodyPr>
          <a:lstStyle/>
          <a:p>
            <a:pPr eaLnBrk="1" hangingPunct="1">
              <a:lnSpc>
                <a:spcPct val="105000"/>
              </a:lnSpc>
              <a:spcBef>
                <a:spcPct val="20000"/>
              </a:spcBef>
              <a:buFont typeface="Wingdings" pitchFamily="2" charset="2"/>
              <a:buNone/>
              <a:defRPr/>
            </a:pPr>
            <a:endParaRPr lang="de-DE" altLang="de-DE" sz="2200" b="0" dirty="0">
              <a:latin typeface="+mn-lt"/>
            </a:endParaRPr>
          </a:p>
          <a:p>
            <a:pPr eaLnBrk="1" hangingPunct="1">
              <a:lnSpc>
                <a:spcPct val="105000"/>
              </a:lnSpc>
              <a:spcBef>
                <a:spcPct val="20000"/>
              </a:spcBef>
              <a:buFont typeface="Wingdings" pitchFamily="2" charset="2"/>
              <a:buNone/>
              <a:defRPr/>
            </a:pPr>
            <a:r>
              <a:rPr lang="cs-CZ" altLang="de-DE" b="0" dirty="0">
                <a:latin typeface="+mn-lt"/>
              </a:rPr>
              <a:t>Během psychózy si lidé pamatují věci odlišně, než jak se skutečně staly, nebo si je nepamatují vůbec. </a:t>
            </a:r>
          </a:p>
          <a:p>
            <a:pPr eaLnBrk="1" hangingPunct="1">
              <a:lnSpc>
                <a:spcPct val="105000"/>
              </a:lnSpc>
              <a:spcBef>
                <a:spcPct val="20000"/>
              </a:spcBef>
              <a:buFont typeface="Wingdings" pitchFamily="2" charset="2"/>
              <a:buNone/>
              <a:defRPr/>
            </a:pPr>
            <a:endParaRPr lang="cs-CZ" altLang="de-DE" b="0" dirty="0">
              <a:latin typeface="+mn-lt"/>
            </a:endParaRPr>
          </a:p>
          <a:p>
            <a:pPr eaLnBrk="1" hangingPunct="1">
              <a:lnSpc>
                <a:spcPct val="105000"/>
              </a:lnSpc>
              <a:spcBef>
                <a:spcPct val="20000"/>
              </a:spcBef>
              <a:buFont typeface="Wingdings" pitchFamily="2" charset="2"/>
              <a:buNone/>
              <a:defRPr/>
            </a:pPr>
            <a:r>
              <a:rPr lang="cs-CZ" altLang="de-DE" b="0" i="1" dirty="0">
                <a:latin typeface="+mn-lt"/>
              </a:rPr>
              <a:t>Které části této terapeutické lekce mi připadaly zvláště užitečné a praktické?</a:t>
            </a:r>
          </a:p>
          <a:p>
            <a:pPr marL="1588" eaLnBrk="1" hangingPunct="1">
              <a:spcBef>
                <a:spcPts val="1200"/>
              </a:spcBef>
              <a:defRPr/>
            </a:pPr>
            <a:r>
              <a:rPr lang="cs-CZ" altLang="de-DE" b="0" i="1" dirty="0">
                <a:latin typeface="+mn-lt"/>
              </a:rPr>
              <a:t>Kdy a v jaké konkrétní situaci bych mohl/a v blízké budoucnosti využít to, co jsem se naučil/a?</a:t>
            </a:r>
            <a:r>
              <a:rPr lang="en-GB" altLang="de-DE" b="0" i="1" dirty="0">
                <a:latin typeface="+mn-lt"/>
              </a:rPr>
              <a:t> </a:t>
            </a:r>
            <a:endParaRPr lang="cs-CZ" altLang="de-DE" b="0" i="1" dirty="0">
              <a:latin typeface="+mn-lt"/>
            </a:endParaRPr>
          </a:p>
          <a:p>
            <a:pPr eaLnBrk="1" hangingPunct="1">
              <a:defRPr/>
            </a:pPr>
            <a:endParaRPr lang="cs-CZ" altLang="de-DE" b="0" dirty="0">
              <a:latin typeface="+mn-lt"/>
            </a:endParaRPr>
          </a:p>
          <a:p>
            <a:pPr eaLnBrk="1" hangingPunct="1">
              <a:defRPr/>
            </a:pPr>
            <a:r>
              <a:rPr lang="cs-CZ" altLang="de-DE" b="0" i="1" dirty="0">
                <a:latin typeface="+mn-lt"/>
              </a:rPr>
              <a:t>V čem by mi to mohlo pomoci</a:t>
            </a:r>
            <a:r>
              <a:rPr lang="en-GB" altLang="de-DE" b="0" i="1" dirty="0">
                <a:latin typeface="+mn-lt"/>
              </a:rPr>
              <a:t> (</a:t>
            </a:r>
            <a:r>
              <a:rPr lang="cs-CZ" altLang="de-DE" b="0" i="1" dirty="0">
                <a:latin typeface="+mn-lt"/>
              </a:rPr>
              <a:t>např. cítit se v menším napětí</a:t>
            </a:r>
            <a:r>
              <a:rPr lang="en-GB" altLang="de-DE" b="0" i="1" dirty="0">
                <a:latin typeface="+mn-lt"/>
              </a:rPr>
              <a:t>)?</a:t>
            </a:r>
            <a:endParaRPr lang="cs-CZ" altLang="de-DE" b="0" dirty="0">
              <a:latin typeface="+mn-lt"/>
            </a:endParaRPr>
          </a:p>
          <a:p>
            <a:pPr eaLnBrk="1" hangingPunct="1">
              <a:lnSpc>
                <a:spcPct val="105000"/>
              </a:lnSpc>
              <a:spcBef>
                <a:spcPct val="20000"/>
              </a:spcBef>
              <a:buFont typeface="Wingdings" pitchFamily="2" charset="2"/>
              <a:buNone/>
              <a:defRPr/>
            </a:pPr>
            <a:endParaRPr lang="cs-CZ" altLang="de-DE" b="0" dirty="0">
              <a:latin typeface="+mn-lt"/>
            </a:endParaRPr>
          </a:p>
          <a:p>
            <a:pPr eaLnBrk="1" hangingPunct="1">
              <a:lnSpc>
                <a:spcPct val="105000"/>
              </a:lnSpc>
              <a:spcBef>
                <a:spcPct val="20000"/>
              </a:spcBef>
              <a:buFont typeface="Wingdings" pitchFamily="2" charset="2"/>
              <a:buNone/>
              <a:defRPr/>
            </a:pPr>
            <a:endParaRPr lang="de-DE" altLang="de-DE" b="0" dirty="0">
              <a:latin typeface="+mn-lt"/>
            </a:endParaRPr>
          </a:p>
        </p:txBody>
      </p:sp>
      <p:sp>
        <p:nvSpPr>
          <p:cNvPr id="4506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36</a:t>
            </a:r>
            <a:endParaRPr lang="en-US" altLang="de-DE" sz="1200">
              <a:solidFill>
                <a:schemeClr val="tx2"/>
              </a:solidFill>
              <a:latin typeface="Verdana" pitchFamily="34" charset="0"/>
            </a:endParaRPr>
          </a:p>
        </p:txBody>
      </p:sp>
      <p:sp>
        <p:nvSpPr>
          <p:cNvPr id="45061" name="Text Box 71"/>
          <p:cNvSpPr txBox="1">
            <a:spLocks noChangeArrowheads="1"/>
          </p:cNvSpPr>
          <p:nvPr/>
        </p:nvSpPr>
        <p:spPr bwMode="auto">
          <a:xfrm>
            <a:off x="254000" y="6237312"/>
            <a:ext cx="2085975" cy="492125"/>
          </a:xfrm>
          <a:prstGeom prst="rect">
            <a:avLst/>
          </a:prstGeom>
          <a:noFill/>
          <a:ln w="9525">
            <a:noFill/>
            <a:miter lim="800000"/>
            <a:headEnd/>
            <a:tailEnd/>
          </a:ln>
        </p:spPr>
        <p:txBody>
          <a:bodyPr>
            <a:spAutoFit/>
          </a:bodyPr>
          <a:lstStyle/>
          <a:p>
            <a:pPr eaLnBrk="1" hangingPunct="1"/>
            <a:r>
              <a:rPr lang="de-DE" altLang="de-DE" sz="1400" b="0" dirty="0">
                <a:latin typeface="Verdana" pitchFamily="34" charset="0"/>
                <a:sym typeface="Wingdings" pitchFamily="2" charset="2"/>
              </a:rPr>
              <a:t>  </a:t>
            </a:r>
            <a:r>
              <a:rPr lang="de-DE" altLang="de-DE" sz="1200" b="0" dirty="0">
                <a:latin typeface="Verdana" pitchFamily="34" charset="0"/>
                <a:sym typeface="Wingdings" pitchFamily="2" charset="2"/>
              </a:rPr>
              <a:t></a:t>
            </a:r>
            <a:r>
              <a:rPr lang="de-DE" altLang="de-DE" sz="1200" b="0" dirty="0">
                <a:latin typeface="Verdana" pitchFamily="34" charset="0"/>
              </a:rPr>
              <a:t> </a:t>
            </a:r>
            <a:r>
              <a:rPr lang="cs-CZ" altLang="de-DE" sz="1200" b="0" i="1" dirty="0">
                <a:latin typeface="Verdana" pitchFamily="34" charset="0"/>
              </a:rPr>
              <a:t>Pracovní list </a:t>
            </a:r>
            <a:r>
              <a:rPr lang="de-DE" altLang="de-DE" sz="1200" b="0" dirty="0">
                <a:latin typeface="Verdana" pitchFamily="34" charset="0"/>
              </a:rPr>
              <a:t> 8.2</a:t>
            </a:r>
          </a:p>
          <a:p>
            <a:pPr eaLnBrk="1" hangingPunct="1"/>
            <a:r>
              <a:rPr lang="de-DE" altLang="de-DE" sz="1200" b="0" dirty="0">
                <a:latin typeface="Verdana" pitchFamily="34" charset="0"/>
              </a:rPr>
              <a:t>     </a:t>
            </a:r>
          </a:p>
        </p:txBody>
      </p:sp>
      <p:pic>
        <p:nvPicPr>
          <p:cNvPr id="45062" name="Picture 70" descr="Notizen2"/>
          <p:cNvPicPr>
            <a:picLocks noChangeAspect="1" noChangeArrowheads="1"/>
          </p:cNvPicPr>
          <p:nvPr/>
        </p:nvPicPr>
        <p:blipFill>
          <a:blip r:embed="rId3"/>
          <a:srcRect/>
          <a:stretch>
            <a:fillRect/>
          </a:stretch>
        </p:blipFill>
        <p:spPr bwMode="auto">
          <a:xfrm>
            <a:off x="58738" y="6229350"/>
            <a:ext cx="336550" cy="347663"/>
          </a:xfrm>
          <a:prstGeom prst="rect">
            <a:avLst/>
          </a:prstGeom>
          <a:noFill/>
          <a:ln w="9525">
            <a:noFill/>
            <a:miter lim="800000"/>
            <a:headEnd/>
            <a:tailEnd/>
          </a:ln>
        </p:spPr>
      </p:pic>
      <p:sp>
        <p:nvSpPr>
          <p:cNvPr id="45063" name="Rectangle 69"/>
          <p:cNvSpPr>
            <a:spLocks noChangeArrowheads="1"/>
          </p:cNvSpPr>
          <p:nvPr/>
        </p:nvSpPr>
        <p:spPr bwMode="auto">
          <a:xfrm>
            <a:off x="0" y="6167438"/>
            <a:ext cx="2071688" cy="474662"/>
          </a:xfrm>
          <a:prstGeom prst="rect">
            <a:avLst/>
          </a:prstGeom>
          <a:noFill/>
          <a:ln w="9525">
            <a:solidFill>
              <a:schemeClr val="tx1"/>
            </a:solidFill>
            <a:miter lim="800000"/>
            <a:headEnd/>
            <a:tailEnd/>
          </a:ln>
        </p:spPr>
        <p:txBody>
          <a:bodyPr wrap="none" anchor="ctr"/>
          <a:lstStyle/>
          <a:p>
            <a:pPr eaLnBrk="1" hangingPunct="1"/>
            <a:endParaRPr lang="de-DE" altLang="de-DE" b="0">
              <a:latin typeface="Verdana" pitchFamily="34" charset="0"/>
            </a:endParaRPr>
          </a:p>
        </p:txBody>
      </p:sp>
      <p:sp>
        <p:nvSpPr>
          <p:cNvPr id="45064"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10"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cs-CZ" altLang="de-DE" b="0" dirty="0">
                <a:latin typeface="Verdana" pitchFamily="34" charset="0"/>
              </a:rPr>
              <a:t>Jak to uplatnit v běžném životě</a:t>
            </a:r>
            <a:endParaRPr lang="de-DE" altLang="de-DE" b="0" dirty="0">
              <a:latin typeface="Verdan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symbol pro zápatí 1"/>
          <p:cNvSpPr>
            <a:spLocks noGrp="1"/>
          </p:cNvSpPr>
          <p:nvPr>
            <p:ph type="ftr" sz="quarter" idx="10"/>
          </p:nvPr>
        </p:nvSpPr>
        <p:spPr bwMode="auto">
          <a:noFill/>
          <a:ln>
            <a:miter lim="800000"/>
            <a:headEnd/>
            <a:tailEnd/>
          </a:ln>
        </p:spPr>
        <p:txBody>
          <a:bodyPr/>
          <a:lstStyle/>
          <a:p>
            <a:fld id="{70FDE423-9F3D-455E-A834-F79FACBECB0C}" type="slidenum">
              <a:rPr lang="en-US" altLang="de-DE"/>
              <a:pPr/>
              <a:t>37</a:t>
            </a:fld>
            <a:endParaRPr lang="en-US" altLang="de-DE"/>
          </a:p>
        </p:txBody>
      </p:sp>
      <p:sp>
        <p:nvSpPr>
          <p:cNvPr id="46083" name="Obdélník 3"/>
          <p:cNvSpPr>
            <a:spLocks noChangeArrowheads="1"/>
          </p:cNvSpPr>
          <p:nvPr/>
        </p:nvSpPr>
        <p:spPr bwMode="auto">
          <a:xfrm>
            <a:off x="642938" y="1858963"/>
            <a:ext cx="8072437" cy="3141662"/>
          </a:xfrm>
          <a:prstGeom prst="rect">
            <a:avLst/>
          </a:prstGeom>
          <a:noFill/>
          <a:ln w="9525">
            <a:noFill/>
            <a:miter lim="800000"/>
            <a:headEnd/>
            <a:tailEnd/>
          </a:ln>
        </p:spPr>
        <p:txBody>
          <a:bodyPr>
            <a:spAutoFit/>
          </a:bodyPr>
          <a:lstStyle/>
          <a:p>
            <a:pPr eaLnBrk="1" hangingPunct="1">
              <a:lnSpc>
                <a:spcPct val="110000"/>
              </a:lnSpc>
              <a:spcBef>
                <a:spcPts val="1200"/>
              </a:spcBef>
            </a:pPr>
            <a:r>
              <a:rPr lang="cs-CZ" altLang="de-DE" dirty="0">
                <a:latin typeface="Verdana" pitchFamily="34" charset="0"/>
              </a:rPr>
              <a:t>Například</a:t>
            </a:r>
            <a:r>
              <a:rPr lang="de-DE" altLang="de-DE" dirty="0">
                <a:latin typeface="Verdana" pitchFamily="34" charset="0"/>
              </a:rPr>
              <a:t>:</a:t>
            </a:r>
            <a:r>
              <a:rPr lang="de-DE" altLang="de-DE" b="0" dirty="0">
                <a:latin typeface="Verdana" pitchFamily="34" charset="0"/>
              </a:rPr>
              <a:t> Karen </a:t>
            </a:r>
            <a:r>
              <a:rPr lang="cs-CZ" altLang="de-DE" b="0" dirty="0">
                <a:latin typeface="Verdana" pitchFamily="34" charset="0"/>
              </a:rPr>
              <a:t>byla přesvědčena, že se jí někdo vloupal do bytu</a:t>
            </a:r>
            <a:r>
              <a:rPr lang="de-DE" altLang="de-DE" b="0" dirty="0">
                <a:latin typeface="Verdana" pitchFamily="34" charset="0"/>
              </a:rPr>
              <a:t>.</a:t>
            </a:r>
          </a:p>
          <a:p>
            <a:pPr eaLnBrk="1" hangingPunct="1">
              <a:lnSpc>
                <a:spcPct val="110000"/>
              </a:lnSpc>
              <a:spcBef>
                <a:spcPts val="1200"/>
              </a:spcBef>
            </a:pPr>
            <a:r>
              <a:rPr lang="cs-CZ" altLang="de-DE" dirty="0">
                <a:latin typeface="Verdana" pitchFamily="34" charset="0"/>
              </a:rPr>
              <a:t>Co je za tím</a:t>
            </a:r>
            <a:r>
              <a:rPr lang="de-DE" altLang="de-DE" dirty="0">
                <a:latin typeface="Verdana" pitchFamily="34" charset="0"/>
              </a:rPr>
              <a:t>:</a:t>
            </a:r>
            <a:r>
              <a:rPr lang="de-DE" altLang="de-DE" b="0" dirty="0">
                <a:latin typeface="Verdana" pitchFamily="34" charset="0"/>
              </a:rPr>
              <a:t> </a:t>
            </a:r>
            <a:r>
              <a:rPr lang="cs-CZ" altLang="de-DE" b="0" dirty="0">
                <a:latin typeface="Verdana" pitchFamily="34" charset="0"/>
              </a:rPr>
              <a:t>Když se vrátila z práce, dveře do bytu nebyly zamčené a dveře do skříně v ložnici byly otevřené.</a:t>
            </a:r>
            <a:r>
              <a:rPr lang="de-DE" altLang="de-DE" b="0" dirty="0">
                <a:latin typeface="Verdana" pitchFamily="34" charset="0"/>
              </a:rPr>
              <a:t> </a:t>
            </a:r>
            <a:r>
              <a:rPr lang="cs-CZ" altLang="de-DE" b="0" dirty="0">
                <a:latin typeface="Verdana" pitchFamily="34" charset="0"/>
              </a:rPr>
              <a:t>Kromě toho měla ráno na ulici pocit, že ji jeden muž sleduje. </a:t>
            </a:r>
            <a:r>
              <a:rPr lang="de-DE" altLang="de-DE" b="0" dirty="0">
                <a:latin typeface="Verdana" pitchFamily="34" charset="0"/>
              </a:rPr>
              <a:t>Karen </a:t>
            </a:r>
            <a:r>
              <a:rPr lang="cs-CZ" altLang="de-DE" b="0" dirty="0">
                <a:latin typeface="Verdana" pitchFamily="34" charset="0"/>
              </a:rPr>
              <a:t>se chystala zavolat</a:t>
            </a:r>
            <a:r>
              <a:rPr lang="de-DE" altLang="de-DE" b="0" dirty="0">
                <a:latin typeface="Verdana" pitchFamily="34" charset="0"/>
              </a:rPr>
              <a:t> </a:t>
            </a:r>
            <a:r>
              <a:rPr lang="cs-CZ" altLang="de-DE" b="0" dirty="0">
                <a:latin typeface="Verdana" pitchFamily="34" charset="0"/>
              </a:rPr>
              <a:t>na policii, aby nahlásila vloupání a popsala podezřelého muže</a:t>
            </a:r>
            <a:r>
              <a:rPr lang="de-DE" altLang="de-DE" b="0" dirty="0">
                <a:latin typeface="Verdana" pitchFamily="34" charset="0"/>
              </a:rPr>
              <a:t>.</a:t>
            </a:r>
          </a:p>
          <a:p>
            <a:pPr eaLnBrk="1" hangingPunct="1">
              <a:lnSpc>
                <a:spcPct val="110000"/>
              </a:lnSpc>
              <a:spcBef>
                <a:spcPts val="1200"/>
              </a:spcBef>
            </a:pPr>
            <a:r>
              <a:rPr lang="cs-CZ" altLang="de-DE" dirty="0">
                <a:latin typeface="Verdana" pitchFamily="34" charset="0"/>
              </a:rPr>
              <a:t>Ale!</a:t>
            </a:r>
            <a:r>
              <a:rPr lang="de-DE" altLang="de-DE" dirty="0">
                <a:latin typeface="Verdana" pitchFamily="34" charset="0"/>
              </a:rPr>
              <a:t>:</a:t>
            </a:r>
            <a:r>
              <a:rPr lang="de-DE" altLang="de-DE" b="0" dirty="0">
                <a:latin typeface="Verdana" pitchFamily="34" charset="0"/>
              </a:rPr>
              <a:t> Karen </a:t>
            </a:r>
            <a:r>
              <a:rPr lang="cs-CZ" altLang="de-DE" b="0" dirty="0">
                <a:latin typeface="Verdana" pitchFamily="34" charset="0"/>
              </a:rPr>
              <a:t>si náhle vzpomněla, že ráno zaspala a proto odcházela z bytu ve spěchu. Proto zapomněla zavřít dveře do skříně a nezamkla přední dveře</a:t>
            </a:r>
            <a:r>
              <a:rPr lang="de-DE" altLang="de-DE" b="0" dirty="0">
                <a:latin typeface="Verdana" pitchFamily="34" charset="0"/>
              </a:rPr>
              <a:t>.</a:t>
            </a:r>
          </a:p>
        </p:txBody>
      </p:sp>
      <p:sp>
        <p:nvSpPr>
          <p:cNvPr id="46085" name="Text Box 10"/>
          <p:cNvSpPr txBox="1">
            <a:spLocks noChangeArrowheads="1"/>
          </p:cNvSpPr>
          <p:nvPr/>
        </p:nvSpPr>
        <p:spPr bwMode="auto">
          <a:xfrm>
            <a:off x="6143625" y="6618288"/>
            <a:ext cx="3003550"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sz="1200">
                <a:solidFill>
                  <a:schemeClr val="tx2"/>
                </a:solidFill>
                <a:latin typeface="Verdana" pitchFamily="34" charset="0"/>
              </a:rPr>
              <a:t>Paměť a přílišná jistota</a:t>
            </a:r>
            <a:endParaRPr lang="de-DE" altLang="de-DE" sz="1200">
              <a:solidFill>
                <a:schemeClr val="tx2"/>
              </a:solidFill>
              <a:latin typeface="Verdana" pitchFamily="34" charset="0"/>
            </a:endParaRPr>
          </a:p>
        </p:txBody>
      </p:sp>
      <p:sp>
        <p:nvSpPr>
          <p:cNvPr id="4608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sz="1200">
                <a:solidFill>
                  <a:schemeClr val="tx2"/>
                </a:solidFill>
                <a:latin typeface="Verdana" pitchFamily="34" charset="0"/>
              </a:rPr>
              <a:t>8.</a:t>
            </a:r>
            <a:r>
              <a:rPr lang="cs-CZ" altLang="de-DE" sz="1200">
                <a:solidFill>
                  <a:schemeClr val="tx2"/>
                </a:solidFill>
                <a:latin typeface="Verdana" pitchFamily="34" charset="0"/>
              </a:rPr>
              <a:t>37</a:t>
            </a:r>
            <a:endParaRPr lang="en-US" altLang="de-DE" sz="1200">
              <a:solidFill>
                <a:schemeClr val="tx2"/>
              </a:solidFill>
              <a:latin typeface="Verdana" pitchFamily="34" charset="0"/>
            </a:endParaRPr>
          </a:p>
        </p:txBody>
      </p:sp>
      <p:sp>
        <p:nvSpPr>
          <p:cNvPr id="7"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cs-CZ" altLang="de-DE" b="0" dirty="0">
                <a:latin typeface="Verdana" pitchFamily="34" charset="0"/>
              </a:rPr>
              <a:t>A jak to souvisí s psychózou?</a:t>
            </a:r>
            <a:endParaRPr lang="de-DE" altLang="de-DE" b="0" dirty="0">
              <a:latin typeface="Verdana" pitchFamily="34" charset="0"/>
            </a:endParaRPr>
          </a:p>
        </p:txBody>
      </p:sp>
    </p:spTree>
  </p:cSld>
  <p:clrMapOvr>
    <a:masterClrMapping/>
  </p:clrMapOvr>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Verdana"/>
        <a:ea typeface=""/>
        <a:cs typeface=""/>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2044</Words>
  <Application>Microsoft Office PowerPoint</Application>
  <PresentationFormat>Bildschirmpräsentation (4:3)</PresentationFormat>
  <Paragraphs>384</Paragraphs>
  <Slides>37</Slides>
  <Notes>34</Notes>
  <HiddenSlides>0</HiddenSlides>
  <MMClips>0</MMClips>
  <ScaleCrop>false</ScaleCrop>
  <HeadingPairs>
    <vt:vector size="8" baseType="variant">
      <vt:variant>
        <vt:lpstr>Verwendete Schriftarten</vt:lpstr>
      </vt:variant>
      <vt:variant>
        <vt:i4>9</vt:i4>
      </vt:variant>
      <vt:variant>
        <vt:lpstr>Design</vt:lpstr>
      </vt:variant>
      <vt:variant>
        <vt:i4>8</vt:i4>
      </vt:variant>
      <vt:variant>
        <vt:lpstr>Eingebettete OLE-Server</vt:lpstr>
      </vt:variant>
      <vt:variant>
        <vt:i4>1</vt:i4>
      </vt:variant>
      <vt:variant>
        <vt:lpstr>Folientitel</vt:lpstr>
      </vt:variant>
      <vt:variant>
        <vt:i4>37</vt:i4>
      </vt:variant>
    </vt:vector>
  </HeadingPairs>
  <TitlesOfParts>
    <vt:vector size="55" baseType="lpstr">
      <vt:lpstr>굴림</vt: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5_Standarddesign</vt:lpstr>
      <vt:lpstr>6_Standarddesign</vt:lpstr>
      <vt:lpstr>2_Cronus</vt:lpstr>
      <vt:lpstr>3_Cronus</vt:lpstr>
      <vt:lpstr>Image</vt:lpstr>
      <vt:lpstr>TERAPEUTICKÁ LEKCE 8: PAMĚŤ A PŘÍLIŠNÁ JISTOTA</vt:lpstr>
      <vt:lpstr>PowerPoint-Präsentation</vt:lpstr>
      <vt:lpstr>PowerPoint-Präsentation</vt:lpstr>
      <vt:lpstr>PowerPoint-Präsentation</vt:lpstr>
      <vt:lpstr>PowerPoint-Präsentation</vt:lpstr>
      <vt:lpstr>Úkol 1</vt:lpstr>
      <vt:lpstr>PowerPoint-Präsentation</vt:lpstr>
      <vt:lpstr>Malíř Co jste viděli? Nakolik jste si tím jistí?</vt:lpstr>
      <vt:lpstr>Malíř</vt:lpstr>
      <vt:lpstr>PowerPoint-Präsentation</vt:lpstr>
      <vt:lpstr>PowerPoint-Präsentation</vt:lpstr>
      <vt:lpstr>Úkol 2</vt:lpstr>
      <vt:lpstr>PowerPoint-Präsentation</vt:lpstr>
      <vt:lpstr>PowerPoint-Präsentation</vt:lpstr>
      <vt:lpstr>PowerPoint-Präsentation</vt:lpstr>
      <vt:lpstr>PowerPoint-Präsentation</vt:lpstr>
      <vt:lpstr>PowerPoint-Präsentation</vt:lpstr>
      <vt:lpstr>PowerPoint-Präsentation</vt:lpstr>
      <vt:lpstr>Dětský pokoj  Co jste viděli na obrázku? Jak moc jste si tím jistí?</vt:lpstr>
      <vt:lpstr>Dětský pokoj</vt:lpstr>
      <vt:lpstr>PowerPoint-Präsentation</vt:lpstr>
      <vt:lpstr>PowerPoint-Präsentation</vt:lpstr>
      <vt:lpstr>Kuchyně  Co jste viděli na obrázku? Jak moc jste si tím jistí?</vt:lpstr>
      <vt:lpstr>Kuchyně</vt:lpstr>
      <vt:lpstr>Typy chyb paměti</vt:lpstr>
      <vt:lpstr>Co způsobuje falešné vzpomínky? </vt:lpstr>
      <vt:lpstr>Falešné vzpomínky v běžném životě</vt:lpstr>
      <vt:lpstr>PowerPoint-Präsentation</vt:lpstr>
      <vt:lpstr>PowerPoint-Präsentation</vt:lpstr>
      <vt:lpstr>PowerPoint-Präsentation</vt:lpstr>
      <vt:lpstr>PowerPoint-Präsentation</vt:lpstr>
      <vt:lpstr>Jak si mohu věci lépe pamatovat? </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502</cp:revision>
  <dcterms:created xsi:type="dcterms:W3CDTF">2004-06-30T16:15:23Z</dcterms:created>
  <dcterms:modified xsi:type="dcterms:W3CDTF">2017-02-15T12:34:13Z</dcterms:modified>
</cp:coreProperties>
</file>