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Lst>
  <p:notesMasterIdLst>
    <p:notesMasterId r:id="rId46"/>
  </p:notesMasterIdLst>
  <p:handoutMasterIdLst>
    <p:handoutMasterId r:id="rId47"/>
  </p:handoutMasterIdLst>
  <p:sldIdLst>
    <p:sldId id="309" r:id="rId9"/>
    <p:sldId id="496" r:id="rId10"/>
    <p:sldId id="393" r:id="rId11"/>
    <p:sldId id="524" r:id="rId12"/>
    <p:sldId id="525" r:id="rId13"/>
    <p:sldId id="502" r:id="rId14"/>
    <p:sldId id="503" r:id="rId15"/>
    <p:sldId id="504" r:id="rId16"/>
    <p:sldId id="505" r:id="rId17"/>
    <p:sldId id="506" r:id="rId18"/>
    <p:sldId id="507" r:id="rId19"/>
    <p:sldId id="508" r:id="rId20"/>
    <p:sldId id="509" r:id="rId21"/>
    <p:sldId id="510" r:id="rId22"/>
    <p:sldId id="511" r:id="rId23"/>
    <p:sldId id="512" r:id="rId24"/>
    <p:sldId id="526" r:id="rId25"/>
    <p:sldId id="527" r:id="rId26"/>
    <p:sldId id="528" r:id="rId27"/>
    <p:sldId id="529" r:id="rId28"/>
    <p:sldId id="530" r:id="rId29"/>
    <p:sldId id="531" r:id="rId30"/>
    <p:sldId id="532" r:id="rId31"/>
    <p:sldId id="533" r:id="rId32"/>
    <p:sldId id="513" r:id="rId33"/>
    <p:sldId id="514" r:id="rId34"/>
    <p:sldId id="515" r:id="rId35"/>
    <p:sldId id="516" r:id="rId36"/>
    <p:sldId id="517" r:id="rId37"/>
    <p:sldId id="518" r:id="rId38"/>
    <p:sldId id="519" r:id="rId39"/>
    <p:sldId id="471" r:id="rId40"/>
    <p:sldId id="402" r:id="rId41"/>
    <p:sldId id="520" r:id="rId42"/>
    <p:sldId id="521" r:id="rId43"/>
    <p:sldId id="523" r:id="rId44"/>
    <p:sldId id="522" r:id="rId45"/>
  </p:sldIdLst>
  <p:sldSz cx="9144000" cy="6858000" type="screen4x3"/>
  <p:notesSz cx="6797675" cy="9926638"/>
  <p:defaultTextStyle>
    <a:defPPr>
      <a:defRPr lang="de-DE"/>
    </a:defPPr>
    <a:lvl1pPr algn="l" rtl="0" fontAlgn="base">
      <a:spcBef>
        <a:spcPct val="0"/>
      </a:spcBef>
      <a:spcAft>
        <a:spcPct val="0"/>
      </a:spcAft>
      <a:defRPr sz="2000" b="1" kern="1200">
        <a:solidFill>
          <a:schemeClr val="tx1"/>
        </a:solidFill>
        <a:latin typeface="Arial" charset="0"/>
        <a:ea typeface="+mn-ea"/>
        <a:cs typeface="Times New Roman" pitchFamily="18" charset="0"/>
      </a:defRPr>
    </a:lvl1pPr>
    <a:lvl2pPr marL="457200" algn="l" rtl="0" fontAlgn="base">
      <a:spcBef>
        <a:spcPct val="0"/>
      </a:spcBef>
      <a:spcAft>
        <a:spcPct val="0"/>
      </a:spcAft>
      <a:defRPr sz="2000" b="1" kern="1200">
        <a:solidFill>
          <a:schemeClr val="tx1"/>
        </a:solidFill>
        <a:latin typeface="Arial" charset="0"/>
        <a:ea typeface="+mn-ea"/>
        <a:cs typeface="Times New Roman" pitchFamily="18" charset="0"/>
      </a:defRPr>
    </a:lvl2pPr>
    <a:lvl3pPr marL="914400" algn="l" rtl="0" fontAlgn="base">
      <a:spcBef>
        <a:spcPct val="0"/>
      </a:spcBef>
      <a:spcAft>
        <a:spcPct val="0"/>
      </a:spcAft>
      <a:defRPr sz="2000" b="1" kern="1200">
        <a:solidFill>
          <a:schemeClr val="tx1"/>
        </a:solidFill>
        <a:latin typeface="Arial" charset="0"/>
        <a:ea typeface="+mn-ea"/>
        <a:cs typeface="Times New Roman" pitchFamily="18" charset="0"/>
      </a:defRPr>
    </a:lvl3pPr>
    <a:lvl4pPr marL="1371600" algn="l" rtl="0" fontAlgn="base">
      <a:spcBef>
        <a:spcPct val="0"/>
      </a:spcBef>
      <a:spcAft>
        <a:spcPct val="0"/>
      </a:spcAft>
      <a:defRPr sz="2000" b="1" kern="1200">
        <a:solidFill>
          <a:schemeClr val="tx1"/>
        </a:solidFill>
        <a:latin typeface="Arial" charset="0"/>
        <a:ea typeface="+mn-ea"/>
        <a:cs typeface="Times New Roman" pitchFamily="18" charset="0"/>
      </a:defRPr>
    </a:lvl4pPr>
    <a:lvl5pPr marL="1828800" algn="l" rtl="0" fontAlgn="base">
      <a:spcBef>
        <a:spcPct val="0"/>
      </a:spcBef>
      <a:spcAft>
        <a:spcPct val="0"/>
      </a:spcAft>
      <a:defRPr sz="2000" b="1" kern="1200">
        <a:solidFill>
          <a:schemeClr val="tx1"/>
        </a:solidFill>
        <a:latin typeface="Arial" charset="0"/>
        <a:ea typeface="+mn-ea"/>
        <a:cs typeface="Times New Roman" pitchFamily="18" charset="0"/>
      </a:defRPr>
    </a:lvl5pPr>
    <a:lvl6pPr marL="2286000" algn="l" defTabSz="914400" rtl="0" eaLnBrk="1" latinLnBrk="0" hangingPunct="1">
      <a:defRPr sz="2000" b="1" kern="1200">
        <a:solidFill>
          <a:schemeClr val="tx1"/>
        </a:solidFill>
        <a:latin typeface="Arial" charset="0"/>
        <a:ea typeface="+mn-ea"/>
        <a:cs typeface="Times New Roman" pitchFamily="18" charset="0"/>
      </a:defRPr>
    </a:lvl6pPr>
    <a:lvl7pPr marL="2743200" algn="l" defTabSz="914400" rtl="0" eaLnBrk="1" latinLnBrk="0" hangingPunct="1">
      <a:defRPr sz="2000" b="1" kern="1200">
        <a:solidFill>
          <a:schemeClr val="tx1"/>
        </a:solidFill>
        <a:latin typeface="Arial" charset="0"/>
        <a:ea typeface="+mn-ea"/>
        <a:cs typeface="Times New Roman" pitchFamily="18" charset="0"/>
      </a:defRPr>
    </a:lvl7pPr>
    <a:lvl8pPr marL="3200400" algn="l" defTabSz="914400" rtl="0" eaLnBrk="1" latinLnBrk="0" hangingPunct="1">
      <a:defRPr sz="2000" b="1" kern="1200">
        <a:solidFill>
          <a:schemeClr val="tx1"/>
        </a:solidFill>
        <a:latin typeface="Arial" charset="0"/>
        <a:ea typeface="+mn-ea"/>
        <a:cs typeface="Times New Roman" pitchFamily="18" charset="0"/>
      </a:defRPr>
    </a:lvl8pPr>
    <a:lvl9pPr marL="3657600" algn="l" defTabSz="914400" rtl="0" eaLnBrk="1" latinLnBrk="0" hangingPunct="1">
      <a:defRPr sz="2000" b="1"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1" orient="horz" pos="845" userDrawn="1">
          <p15:clr>
            <a:srgbClr val="A4A3A4"/>
          </p15:clr>
        </p15:guide>
        <p15:guide id="2" pos="158" userDrawn="1">
          <p15:clr>
            <a:srgbClr val="A4A3A4"/>
          </p15:clr>
        </p15:guide>
        <p15:guide id="3" orient="horz" pos="1661" userDrawn="1">
          <p15:clr>
            <a:srgbClr val="A4A3A4"/>
          </p15:clr>
        </p15:guide>
        <p15:guide id="4" pos="560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1" clrIdx="0"/>
  <p:cmAuthor id="1" name="Janne Hottenrott" initials="JH" lastIdx="9"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ADAE"/>
    <a:srgbClr val="FF0000"/>
    <a:srgbClr val="3333CC"/>
    <a:srgbClr val="66FF33"/>
    <a:srgbClr val="FFFF00"/>
    <a:srgbClr val="ADC0CB"/>
    <a:srgbClr val="336699"/>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9" autoAdjust="0"/>
    <p:restoredTop sz="94660"/>
  </p:normalViewPr>
  <p:slideViewPr>
    <p:cSldViewPr showGuides="1">
      <p:cViewPr varScale="1">
        <p:scale>
          <a:sx n="104" d="100"/>
          <a:sy n="104" d="100"/>
        </p:scale>
        <p:origin x="84" y="174"/>
      </p:cViewPr>
      <p:guideLst>
        <p:guide orient="horz" pos="845"/>
        <p:guide pos="158"/>
        <p:guide orient="horz" pos="1661"/>
        <p:guide pos="5602"/>
      </p:guideLst>
    </p:cSldViewPr>
  </p:slideViewPr>
  <p:outlineViewPr>
    <p:cViewPr>
      <p:scale>
        <a:sx n="33" d="100"/>
        <a:sy n="33" d="100"/>
      </p:scale>
      <p:origin x="0" y="0"/>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_rels/viewProps.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slide" Target="slides/slide15.xml"/><Relationship Id="rId1" Type="http://schemas.openxmlformats.org/officeDocument/2006/relationships/slide" Target="slides/slide14.xml"/><Relationship Id="rId6" Type="http://schemas.openxmlformats.org/officeDocument/2006/relationships/slide" Target="slides/slide23.xml"/><Relationship Id="rId5" Type="http://schemas.openxmlformats.org/officeDocument/2006/relationships/slide" Target="slides/slide22.xml"/><Relationship Id="rId4" Type="http://schemas.openxmlformats.org/officeDocument/2006/relationships/slide" Target="slides/slide1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defTabSz="947738">
              <a:defRPr sz="1200">
                <a:cs typeface="+mn-cs"/>
              </a:defRPr>
            </a:lvl1pPr>
          </a:lstStyle>
          <a:p>
            <a:pPr>
              <a:defRPr/>
            </a:pPr>
            <a:endParaRPr lang="en-GB"/>
          </a:p>
        </p:txBody>
      </p:sp>
      <p:sp>
        <p:nvSpPr>
          <p:cNvPr id="270339"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algn="r" defTabSz="947738">
              <a:defRPr sz="1200">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defTabSz="947738">
              <a:defRPr sz="1200">
                <a:cs typeface="+mn-cs"/>
              </a:defRPr>
            </a:lvl1pPr>
          </a:lstStyle>
          <a:p>
            <a:pPr>
              <a:defRPr/>
            </a:pPr>
            <a:endParaRPr lang="en-GB"/>
          </a:p>
        </p:txBody>
      </p:sp>
      <p:sp>
        <p:nvSpPr>
          <p:cNvPr id="270341"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algn="r" defTabSz="947738">
              <a:defRPr sz="1200"/>
            </a:lvl1pPr>
          </a:lstStyle>
          <a:p>
            <a:pPr>
              <a:defRPr/>
            </a:pPr>
            <a:fld id="{3BF4E222-E6C7-4A04-B1A2-88632152465A}" type="slidenum">
              <a:rPr lang="en-GB" altLang="de-DE"/>
              <a:pPr>
                <a:defRPr/>
              </a:pPr>
              <a:t>‹Nr.›</a:t>
            </a:fld>
            <a:endParaRPr lang="en-GB" altLang="de-DE"/>
          </a:p>
        </p:txBody>
      </p:sp>
    </p:spTree>
    <p:extLst>
      <p:ext uri="{BB962C8B-B14F-4D97-AF65-F5344CB8AC3E}">
        <p14:creationId xmlns:p14="http://schemas.microsoft.com/office/powerpoint/2010/main" val="4282374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defTabSz="947738">
              <a:defRPr sz="1200">
                <a:cs typeface="+mn-cs"/>
              </a:defRPr>
            </a:lvl1pPr>
          </a:lstStyle>
          <a:p>
            <a:pPr>
              <a:defRPr/>
            </a:pPr>
            <a:endParaRPr lang="de-DE"/>
          </a:p>
        </p:txBody>
      </p:sp>
      <p:sp>
        <p:nvSpPr>
          <p:cNvPr id="209923"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lvl1pPr algn="r" defTabSz="947738">
              <a:defRPr sz="1200">
                <a:cs typeface="+mn-cs"/>
              </a:defRPr>
            </a:lvl1pPr>
          </a:lstStyle>
          <a:p>
            <a:pPr>
              <a:defRPr/>
            </a:pPr>
            <a:endParaRPr lang="de-DE"/>
          </a:p>
        </p:txBody>
      </p:sp>
      <p:sp>
        <p:nvSpPr>
          <p:cNvPr id="38916" name="Rectangle 4"/>
          <p:cNvSpPr>
            <a:spLocks noGrp="1" noRot="1" noChangeAspect="1" noChangeArrowheads="1" noTextEdit="1"/>
          </p:cNvSpPr>
          <p:nvPr>
            <p:ph type="sldImg" idx="2"/>
          </p:nvPr>
        </p:nvSpPr>
        <p:spPr bwMode="auto">
          <a:xfrm>
            <a:off x="919163" y="746125"/>
            <a:ext cx="4960937" cy="37211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06463" y="4714875"/>
            <a:ext cx="4984750" cy="4465638"/>
          </a:xfrm>
          <a:prstGeom prst="rect">
            <a:avLst/>
          </a:prstGeom>
          <a:noFill/>
          <a:ln w="9525">
            <a:noFill/>
            <a:miter lim="800000"/>
            <a:headEnd/>
            <a:tailEnd/>
          </a:ln>
          <a:effectLst/>
        </p:spPr>
        <p:txBody>
          <a:bodyPr vert="horz" wrap="square" lIns="94838" tIns="47419" rIns="94838" bIns="47419" numCol="1" anchor="t" anchorCtr="0" compatLnSpc="1">
            <a:prstTxWarp prst="textNoShape">
              <a:avLst/>
            </a:prstTxWarp>
          </a:bodyPr>
          <a:lstStyle/>
          <a:p>
            <a:pPr lvl="0"/>
            <a:r>
              <a:rPr lang="de-DE" altLang="de-DE" noProof="0" smtClean="0"/>
              <a:t>Klicken Sie, um die Formate des Vorlagentextes zu bearbeiten</a:t>
            </a:r>
          </a:p>
          <a:p>
            <a:pPr lvl="1"/>
            <a:r>
              <a:rPr lang="de-DE" altLang="de-DE" noProof="0" smtClean="0"/>
              <a:t>Zweite Ebene</a:t>
            </a:r>
          </a:p>
          <a:p>
            <a:pPr lvl="2"/>
            <a:r>
              <a:rPr lang="de-DE" altLang="de-DE" noProof="0" smtClean="0"/>
              <a:t>Dritte Ebene</a:t>
            </a:r>
          </a:p>
          <a:p>
            <a:pPr lvl="3"/>
            <a:r>
              <a:rPr lang="de-DE" altLang="de-DE" noProof="0" smtClean="0"/>
              <a:t>Vierte Ebene</a:t>
            </a:r>
          </a:p>
          <a:p>
            <a:pPr lvl="4"/>
            <a:r>
              <a:rPr lang="de-DE" altLang="de-DE" noProof="0" smtClean="0"/>
              <a:t>Fünfte Ebene</a:t>
            </a:r>
          </a:p>
        </p:txBody>
      </p:sp>
      <p:sp>
        <p:nvSpPr>
          <p:cNvPr id="209926"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defTabSz="947738">
              <a:defRPr sz="120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4838" tIns="47419" rIns="94838" bIns="47419" numCol="1" anchor="b" anchorCtr="0" compatLnSpc="1">
            <a:prstTxWarp prst="textNoShape">
              <a:avLst/>
            </a:prstTxWarp>
          </a:bodyPr>
          <a:lstStyle>
            <a:lvl1pPr algn="r" defTabSz="947738">
              <a:defRPr sz="1200"/>
            </a:lvl1pPr>
          </a:lstStyle>
          <a:p>
            <a:pPr>
              <a:defRPr/>
            </a:pPr>
            <a:fld id="{C826BCEE-0ECC-46E7-B4DF-1348D4B00C6A}" type="slidenum">
              <a:rPr lang="de-DE" altLang="de-DE"/>
              <a:pPr>
                <a:defRPr/>
              </a:pPr>
              <a:t>‹Nr.›</a:t>
            </a:fld>
            <a:endParaRPr lang="de-DE" altLang="de-DE"/>
          </a:p>
        </p:txBody>
      </p:sp>
    </p:spTree>
    <p:extLst>
      <p:ext uri="{BB962C8B-B14F-4D97-AF65-F5344CB8AC3E}">
        <p14:creationId xmlns:p14="http://schemas.microsoft.com/office/powerpoint/2010/main" val="39296679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1A4C67C7-3924-40A7-B3A8-5984F3A79D53}" type="slidenum">
              <a:rPr lang="de-DE" altLang="de-DE" smtClean="0"/>
              <a:pPr eaLnBrk="1" hangingPunct="1">
                <a:spcBef>
                  <a:spcPct val="0"/>
                </a:spcBef>
              </a:pPr>
              <a:t>1</a:t>
            </a:fld>
            <a:endParaRPr lang="de-DE" altLang="de-DE"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466940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BDDD7A3D-1CFC-4100-A0FA-5F4C6B49FC62}" type="slidenum">
              <a:rPr lang="de-DE" altLang="de-DE" smtClean="0"/>
              <a:pPr eaLnBrk="1" hangingPunct="1">
                <a:spcBef>
                  <a:spcPct val="0"/>
                </a:spcBef>
              </a:pPr>
              <a:t>2</a:t>
            </a:fld>
            <a:endParaRPr lang="de-DE" altLang="de-DE"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179655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EAC7D5D9-4789-4B3B-9B7A-0EE80E0ADEB1}" type="slidenum">
              <a:rPr lang="de-DE" altLang="de-DE" smtClean="0"/>
              <a:pPr eaLnBrk="1" hangingPunct="1">
                <a:spcBef>
                  <a:spcPct val="0"/>
                </a:spcBef>
              </a:pPr>
              <a:t>3</a:t>
            </a:fld>
            <a:endParaRPr lang="de-DE" altLang="de-DE"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309666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B7067C52-4BFC-4703-B58B-A986C29E5DD0}" type="slidenum">
              <a:rPr lang="de-DE" altLang="de-DE" smtClean="0"/>
              <a:pPr eaLnBrk="1" hangingPunct="1">
                <a:spcBef>
                  <a:spcPct val="0"/>
                </a:spcBef>
              </a:pPr>
              <a:t>6</a:t>
            </a:fld>
            <a:endParaRPr lang="de-DE" altLang="de-DE"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smtClean="0"/>
          </a:p>
        </p:txBody>
      </p:sp>
    </p:spTree>
    <p:extLst>
      <p:ext uri="{BB962C8B-B14F-4D97-AF65-F5344CB8AC3E}">
        <p14:creationId xmlns:p14="http://schemas.microsoft.com/office/powerpoint/2010/main" val="2691609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FE65DF3A-83C3-4D1C-B68B-0237EB6FDACE}" type="slidenum">
              <a:rPr lang="de-DE" altLang="de-DE"/>
              <a:pPr algn="r" eaLnBrk="1" hangingPunct="1">
                <a:spcBef>
                  <a:spcPct val="0"/>
                </a:spcBef>
              </a:pPr>
              <a:t>7</a:t>
            </a:fld>
            <a:endParaRPr lang="de-DE" altLang="de-DE"/>
          </a:p>
        </p:txBody>
      </p:sp>
      <p:sp>
        <p:nvSpPr>
          <p:cNvPr id="44035" name="Rectangle 2"/>
          <p:cNvSpPr>
            <a:spLocks noGrp="1" noRot="1" noChangeAspect="1" noChangeArrowheads="1" noTextEdit="1"/>
          </p:cNvSpPr>
          <p:nvPr>
            <p:ph type="sldImg"/>
          </p:nvPr>
        </p:nvSpPr>
        <p:spPr>
          <a:xfrm>
            <a:off x="917575" y="744538"/>
            <a:ext cx="4964113" cy="3722687"/>
          </a:xfrm>
          <a:ln/>
        </p:spPr>
      </p:sp>
      <p:sp>
        <p:nvSpPr>
          <p:cNvPr id="44036" name="Rectangle 3"/>
          <p:cNvSpPr>
            <a:spLocks noGrp="1" noChangeArrowheads="1"/>
          </p:cNvSpPr>
          <p:nvPr>
            <p:ph type="body" idx="1"/>
          </p:nvPr>
        </p:nvSpPr>
        <p:spPr>
          <a:xfrm>
            <a:off x="906463" y="4714875"/>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622768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6E11A8C0-4C8C-476D-B0C8-6BB38256F4FA}" type="slidenum">
              <a:rPr lang="de-DE" altLang="de-DE"/>
              <a:pPr algn="r" eaLnBrk="1" hangingPunct="1">
                <a:spcBef>
                  <a:spcPct val="0"/>
                </a:spcBef>
              </a:pPr>
              <a:t>8</a:t>
            </a:fld>
            <a:endParaRPr lang="de-DE" altLang="de-DE"/>
          </a:p>
        </p:txBody>
      </p:sp>
      <p:sp>
        <p:nvSpPr>
          <p:cNvPr id="45059" name="Rectangle 2"/>
          <p:cNvSpPr>
            <a:spLocks noGrp="1" noRot="1" noChangeAspect="1" noChangeArrowheads="1" noTextEdit="1"/>
          </p:cNvSpPr>
          <p:nvPr>
            <p:ph type="sldImg"/>
          </p:nvPr>
        </p:nvSpPr>
        <p:spPr>
          <a:xfrm>
            <a:off x="917575" y="744538"/>
            <a:ext cx="4964113" cy="3722687"/>
          </a:xfrm>
          <a:ln/>
        </p:spPr>
      </p:sp>
      <p:sp>
        <p:nvSpPr>
          <p:cNvPr id="45060" name="Rectangle 3"/>
          <p:cNvSpPr>
            <a:spLocks noGrp="1" noChangeArrowheads="1"/>
          </p:cNvSpPr>
          <p:nvPr>
            <p:ph type="body" idx="1"/>
          </p:nvPr>
        </p:nvSpPr>
        <p:spPr>
          <a:xfrm>
            <a:off x="906463" y="4714875"/>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905499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7D7CA41A-586B-42E0-A5C4-653B2872C4CA}" type="slidenum">
              <a:rPr lang="de-DE" altLang="de-DE"/>
              <a:pPr algn="r" eaLnBrk="1" hangingPunct="1">
                <a:spcBef>
                  <a:spcPct val="0"/>
                </a:spcBef>
              </a:pPr>
              <a:t>9</a:t>
            </a:fld>
            <a:endParaRPr lang="de-DE" altLang="de-DE"/>
          </a:p>
        </p:txBody>
      </p:sp>
      <p:sp>
        <p:nvSpPr>
          <p:cNvPr id="46083" name="Rectangle 2"/>
          <p:cNvSpPr>
            <a:spLocks noGrp="1" noRot="1" noChangeAspect="1" noChangeArrowheads="1" noTextEdit="1"/>
          </p:cNvSpPr>
          <p:nvPr>
            <p:ph type="sldImg"/>
          </p:nvPr>
        </p:nvSpPr>
        <p:spPr>
          <a:xfrm>
            <a:off x="917575" y="744538"/>
            <a:ext cx="4964113" cy="3722687"/>
          </a:xfrm>
          <a:ln/>
        </p:spPr>
      </p:sp>
      <p:sp>
        <p:nvSpPr>
          <p:cNvPr id="46084" name="Rectangle 3"/>
          <p:cNvSpPr>
            <a:spLocks noGrp="1" noChangeArrowheads="1"/>
          </p:cNvSpPr>
          <p:nvPr>
            <p:ph type="body" idx="1"/>
          </p:nvPr>
        </p:nvSpPr>
        <p:spPr>
          <a:xfrm>
            <a:off x="906463" y="4714875"/>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68337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874F34E4-18A6-4B2C-8F15-5C8127D22D93}" type="slidenum">
              <a:rPr lang="de-DE" altLang="de-DE"/>
              <a:pPr algn="r" eaLnBrk="1" hangingPunct="1">
                <a:spcBef>
                  <a:spcPct val="0"/>
                </a:spcBef>
              </a:pPr>
              <a:t>10</a:t>
            </a:fld>
            <a:endParaRPr lang="de-DE" altLang="de-DE"/>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13484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26F7A233-5225-45BB-ADAA-30CE3E877221}" type="slidenum">
              <a:rPr lang="de-DE" altLang="de-DE"/>
              <a:pPr algn="r" eaLnBrk="1" hangingPunct="1">
                <a:spcBef>
                  <a:spcPct val="0"/>
                </a:spcBef>
              </a:pPr>
              <a:t>11</a:t>
            </a:fld>
            <a:endParaRPr lang="de-DE" altLang="de-DE"/>
          </a:p>
        </p:txBody>
      </p:sp>
      <p:sp>
        <p:nvSpPr>
          <p:cNvPr id="48131" name="Rectangle 2"/>
          <p:cNvSpPr>
            <a:spLocks noGrp="1" noRot="1" noChangeAspect="1" noChangeArrowheads="1" noTextEdit="1"/>
          </p:cNvSpPr>
          <p:nvPr>
            <p:ph type="sldImg"/>
          </p:nvPr>
        </p:nvSpPr>
        <p:spPr>
          <a:xfrm>
            <a:off x="919163" y="746125"/>
            <a:ext cx="4962525" cy="3721100"/>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smtClean="0"/>
          </a:p>
        </p:txBody>
      </p:sp>
    </p:spTree>
    <p:extLst>
      <p:ext uri="{BB962C8B-B14F-4D97-AF65-F5344CB8AC3E}">
        <p14:creationId xmlns:p14="http://schemas.microsoft.com/office/powerpoint/2010/main" val="2432330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9399552C-7C3A-427F-B183-7C4BDDD35B69}" type="slidenum">
              <a:rPr lang="de-DE" altLang="de-DE"/>
              <a:pPr algn="r" eaLnBrk="1" hangingPunct="1">
                <a:spcBef>
                  <a:spcPct val="0"/>
                </a:spcBef>
              </a:pPr>
              <a:t>12</a:t>
            </a:fld>
            <a:endParaRPr lang="de-DE" altLang="de-DE"/>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309636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FFE2F5BD-1799-48AA-8492-0D7282D31BBC}" type="slidenum">
              <a:rPr lang="de-DE" altLang="de-DE"/>
              <a:pPr algn="r" eaLnBrk="1" hangingPunct="1">
                <a:spcBef>
                  <a:spcPct val="0"/>
                </a:spcBef>
              </a:pPr>
              <a:t>13</a:t>
            </a:fld>
            <a:endParaRPr lang="de-DE" altLang="de-DE"/>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484594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3C117F25-BD2C-4808-9E50-59688B93BE04}" type="slidenum">
              <a:rPr lang="de-DE" altLang="de-DE"/>
              <a:pPr algn="r" eaLnBrk="1" hangingPunct="1">
                <a:spcBef>
                  <a:spcPct val="0"/>
                </a:spcBef>
              </a:pPr>
              <a:t>14</a:t>
            </a:fld>
            <a:endParaRPr lang="de-DE" altLang="de-DE"/>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770753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B8F705AA-A696-4956-A376-FF3CBA847FFF}" type="slidenum">
              <a:rPr lang="de-DE" altLang="de-DE"/>
              <a:pPr algn="r" eaLnBrk="1" hangingPunct="1">
                <a:spcBef>
                  <a:spcPct val="0"/>
                </a:spcBef>
              </a:pPr>
              <a:t>15</a:t>
            </a:fld>
            <a:endParaRPr lang="de-DE" altLang="de-DE"/>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648354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93675EB9-B8BD-4A09-BAFE-CDB10E384F28}" type="slidenum">
              <a:rPr lang="de-DE" altLang="de-DE"/>
              <a:pPr algn="r" eaLnBrk="1" hangingPunct="1">
                <a:spcBef>
                  <a:spcPct val="0"/>
                </a:spcBef>
              </a:pPr>
              <a:t>16</a:t>
            </a:fld>
            <a:endParaRPr lang="de-DE" altLang="de-DE"/>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95231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FFE2F5BD-1799-48AA-8492-0D7282D31BBC}" type="slidenum">
              <a:rPr lang="de-DE" altLang="de-DE"/>
              <a:pPr algn="r" eaLnBrk="1" hangingPunct="1">
                <a:spcBef>
                  <a:spcPct val="0"/>
                </a:spcBef>
              </a:pPr>
              <a:t>17</a:t>
            </a:fld>
            <a:endParaRPr lang="de-DE" altLang="de-DE"/>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414656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3C117F25-BD2C-4808-9E50-59688B93BE04}" type="slidenum">
              <a:rPr lang="de-DE" altLang="de-DE"/>
              <a:pPr algn="r" eaLnBrk="1" hangingPunct="1">
                <a:spcBef>
                  <a:spcPct val="0"/>
                </a:spcBef>
              </a:pPr>
              <a:t>18</a:t>
            </a:fld>
            <a:endParaRPr lang="de-DE" altLang="de-DE"/>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852579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B8F705AA-A696-4956-A376-FF3CBA847FFF}" type="slidenum">
              <a:rPr lang="de-DE" altLang="de-DE"/>
              <a:pPr algn="r" eaLnBrk="1" hangingPunct="1">
                <a:spcBef>
                  <a:spcPct val="0"/>
                </a:spcBef>
              </a:pPr>
              <a:t>19</a:t>
            </a:fld>
            <a:endParaRPr lang="de-DE" altLang="de-DE"/>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942012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93675EB9-B8BD-4A09-BAFE-CDB10E384F28}" type="slidenum">
              <a:rPr lang="de-DE" altLang="de-DE"/>
              <a:pPr algn="r" eaLnBrk="1" hangingPunct="1">
                <a:spcBef>
                  <a:spcPct val="0"/>
                </a:spcBef>
              </a:pPr>
              <a:t>20</a:t>
            </a:fld>
            <a:endParaRPr lang="de-DE" altLang="de-DE"/>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240366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FFE2F5BD-1799-48AA-8492-0D7282D31BBC}" type="slidenum">
              <a:rPr lang="de-DE" altLang="de-DE"/>
              <a:pPr algn="r" eaLnBrk="1" hangingPunct="1">
                <a:spcBef>
                  <a:spcPct val="0"/>
                </a:spcBef>
              </a:pPr>
              <a:t>21</a:t>
            </a:fld>
            <a:endParaRPr lang="de-DE" altLang="de-DE"/>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42302672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3C117F25-BD2C-4808-9E50-59688B93BE04}" type="slidenum">
              <a:rPr lang="de-DE" altLang="de-DE"/>
              <a:pPr algn="r" eaLnBrk="1" hangingPunct="1">
                <a:spcBef>
                  <a:spcPct val="0"/>
                </a:spcBef>
              </a:pPr>
              <a:t>22</a:t>
            </a:fld>
            <a:endParaRPr lang="de-DE" altLang="de-DE"/>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949338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B8F705AA-A696-4956-A376-FF3CBA847FFF}" type="slidenum">
              <a:rPr lang="de-DE" altLang="de-DE"/>
              <a:pPr algn="r" eaLnBrk="1" hangingPunct="1">
                <a:spcBef>
                  <a:spcPct val="0"/>
                </a:spcBef>
              </a:pPr>
              <a:t>23</a:t>
            </a:fld>
            <a:endParaRPr lang="de-DE" altLang="de-DE"/>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smtClean="0"/>
          </a:p>
        </p:txBody>
      </p:sp>
    </p:spTree>
    <p:extLst>
      <p:ext uri="{BB962C8B-B14F-4D97-AF65-F5344CB8AC3E}">
        <p14:creationId xmlns:p14="http://schemas.microsoft.com/office/powerpoint/2010/main" val="15604052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93675EB9-B8BD-4A09-BAFE-CDB10E384F28}" type="slidenum">
              <a:rPr lang="de-DE" altLang="de-DE"/>
              <a:pPr algn="r" eaLnBrk="1" hangingPunct="1">
                <a:spcBef>
                  <a:spcPct val="0"/>
                </a:spcBef>
              </a:pPr>
              <a:t>24</a:t>
            </a:fld>
            <a:endParaRPr lang="de-DE" altLang="de-DE"/>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3228259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E354A395-0D74-4249-9C67-AB1EB8C6506C}" type="slidenum">
              <a:rPr lang="de-DE" altLang="de-DE"/>
              <a:pPr algn="r" eaLnBrk="1" hangingPunct="1">
                <a:spcBef>
                  <a:spcPct val="0"/>
                </a:spcBef>
              </a:pPr>
              <a:t>25</a:t>
            </a:fld>
            <a:endParaRPr lang="de-DE" altLang="de-DE"/>
          </a:p>
        </p:txBody>
      </p:sp>
      <p:sp>
        <p:nvSpPr>
          <p:cNvPr id="54275" name="Rectangle 2"/>
          <p:cNvSpPr>
            <a:spLocks noGrp="1" noRot="1" noChangeAspect="1" noChangeArrowheads="1" noTextEdit="1"/>
          </p:cNvSpPr>
          <p:nvPr>
            <p:ph type="sldImg"/>
          </p:nvPr>
        </p:nvSpPr>
        <p:spPr>
          <a:xfrm>
            <a:off x="917575" y="744538"/>
            <a:ext cx="4964113" cy="3722687"/>
          </a:xfrm>
          <a:ln/>
        </p:spPr>
      </p:sp>
      <p:sp>
        <p:nvSpPr>
          <p:cNvPr id="54276" name="Rectangle 3"/>
          <p:cNvSpPr>
            <a:spLocks noGrp="1" noChangeArrowheads="1"/>
          </p:cNvSpPr>
          <p:nvPr>
            <p:ph type="body" idx="1"/>
          </p:nvPr>
        </p:nvSpPr>
        <p:spPr>
          <a:xfrm>
            <a:off x="906463" y="4714875"/>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37637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EFB0AA40-4A6F-4600-8118-56EE17E33B21}" type="slidenum">
              <a:rPr lang="de-DE" altLang="de-DE"/>
              <a:pPr algn="r" eaLnBrk="1" hangingPunct="1">
                <a:spcBef>
                  <a:spcPct val="0"/>
                </a:spcBef>
              </a:pPr>
              <a:t>26</a:t>
            </a:fld>
            <a:endParaRPr lang="de-DE" altLang="de-DE"/>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682346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2F94176F-3EC8-4E40-ACA8-2B562D7C108C}" type="slidenum">
              <a:rPr lang="de-DE" altLang="de-DE"/>
              <a:pPr algn="r" eaLnBrk="1" hangingPunct="1">
                <a:spcBef>
                  <a:spcPct val="0"/>
                </a:spcBef>
              </a:pPr>
              <a:t>27</a:t>
            </a:fld>
            <a:endParaRPr lang="de-DE" altLang="de-DE"/>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7499439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56892E7D-FEBC-47CC-ABF1-23D0618B20F7}" type="slidenum">
              <a:rPr lang="de-DE" altLang="de-DE"/>
              <a:pPr algn="r" eaLnBrk="1" hangingPunct="1">
                <a:spcBef>
                  <a:spcPct val="0"/>
                </a:spcBef>
              </a:pPr>
              <a:t>28</a:t>
            </a:fld>
            <a:endParaRPr lang="de-DE" altLang="de-DE"/>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0499866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6AA2ABE3-61CF-4FC3-8906-7B7A9E2EEC0F}" type="slidenum">
              <a:rPr lang="de-DE" altLang="de-DE"/>
              <a:pPr algn="r" eaLnBrk="1" hangingPunct="1">
                <a:spcBef>
                  <a:spcPct val="0"/>
                </a:spcBef>
              </a:pPr>
              <a:t>29</a:t>
            </a:fld>
            <a:endParaRPr lang="de-DE" altLang="de-DE"/>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618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8DFE9476-26B1-48C5-B73C-DDD7F0752C17}" type="slidenum">
              <a:rPr lang="de-DE" altLang="de-DE"/>
              <a:pPr algn="r" eaLnBrk="1" hangingPunct="1">
                <a:spcBef>
                  <a:spcPct val="0"/>
                </a:spcBef>
              </a:pPr>
              <a:t>30</a:t>
            </a:fld>
            <a:endParaRPr lang="de-DE" altLang="de-DE"/>
          </a:p>
        </p:txBody>
      </p:sp>
      <p:sp>
        <p:nvSpPr>
          <p:cNvPr id="59395" name="Rectangle 2"/>
          <p:cNvSpPr>
            <a:spLocks noGrp="1" noRot="1" noChangeAspect="1" noChangeArrowheads="1" noTextEdit="1"/>
          </p:cNvSpPr>
          <p:nvPr>
            <p:ph type="sldImg"/>
          </p:nvPr>
        </p:nvSpPr>
        <p:spPr>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ln>
        </p:spPr>
        <p:txBody>
          <a:bodyPr lIns="87554" tIns="43777" rIns="87554" bIns="43777"/>
          <a:lstStyle/>
          <a:p>
            <a:pPr eaLnBrk="1" hangingPunct="1"/>
            <a:endParaRPr lang="en-US" altLang="de-DE" smtClean="0"/>
          </a:p>
        </p:txBody>
      </p:sp>
    </p:spTree>
    <p:extLst>
      <p:ext uri="{BB962C8B-B14F-4D97-AF65-F5344CB8AC3E}">
        <p14:creationId xmlns:p14="http://schemas.microsoft.com/office/powerpoint/2010/main" val="35407353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066913B5-F59E-49E5-A3C6-70D82AA5A417}" type="slidenum">
              <a:rPr lang="de-DE" altLang="de-DE"/>
              <a:pPr algn="r" eaLnBrk="1" hangingPunct="1">
                <a:spcBef>
                  <a:spcPct val="0"/>
                </a:spcBef>
              </a:pPr>
              <a:t>31</a:t>
            </a:fld>
            <a:endParaRPr lang="de-DE" altLang="de-DE"/>
          </a:p>
        </p:txBody>
      </p:sp>
      <p:sp>
        <p:nvSpPr>
          <p:cNvPr id="62467" name="Rectangle 2"/>
          <p:cNvSpPr>
            <a:spLocks noGrp="1" noRot="1" noChangeAspect="1" noChangeArrowheads="1" noTextEdit="1"/>
          </p:cNvSpPr>
          <p:nvPr>
            <p:ph type="sldImg"/>
          </p:nvPr>
        </p:nvSpPr>
        <p:spPr>
          <a:xfrm>
            <a:off x="919163" y="746125"/>
            <a:ext cx="4959350" cy="3719513"/>
          </a:xfrm>
          <a:ln w="12700" cap="flat"/>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42" tIns="47121" rIns="94242" bIns="47121"/>
          <a:lstStyle/>
          <a:p>
            <a:pPr eaLnBrk="1" hangingPunct="1"/>
            <a:endParaRPr lang="en-US" altLang="de-DE" smtClean="0"/>
          </a:p>
        </p:txBody>
      </p:sp>
    </p:spTree>
    <p:extLst>
      <p:ext uri="{BB962C8B-B14F-4D97-AF65-F5344CB8AC3E}">
        <p14:creationId xmlns:p14="http://schemas.microsoft.com/office/powerpoint/2010/main" val="39974808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8A91FB64-9843-4608-AEFD-B11B237BC8B6}" type="slidenum">
              <a:rPr lang="de-DE" altLang="de-DE" smtClean="0"/>
              <a:pPr eaLnBrk="1" hangingPunct="1">
                <a:spcBef>
                  <a:spcPct val="0"/>
                </a:spcBef>
              </a:pPr>
              <a:t>32</a:t>
            </a:fld>
            <a:endParaRPr lang="de-DE" altLang="de-DE"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6935199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5C09E070-FB50-4766-A572-D10DC72673F3}" type="slidenum">
              <a:rPr lang="de-DE" altLang="de-DE" smtClean="0"/>
              <a:pPr eaLnBrk="1" hangingPunct="1">
                <a:spcBef>
                  <a:spcPct val="0"/>
                </a:spcBef>
              </a:pPr>
              <a:t>33</a:t>
            </a:fld>
            <a:endParaRPr lang="de-DE" altLang="de-DE"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9500424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BABC110E-54E1-4B68-A84B-507702D7F3B5}" type="slidenum">
              <a:rPr lang="de-DE" altLang="de-DE"/>
              <a:pPr algn="r" eaLnBrk="1" hangingPunct="1">
                <a:spcBef>
                  <a:spcPct val="0"/>
                </a:spcBef>
              </a:pPr>
              <a:t>34</a:t>
            </a:fld>
            <a:endParaRPr lang="de-DE" altLang="de-DE"/>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1840249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22FD684F-CB6B-4F8C-B2A3-4DEDFE440F9B}" type="slidenum">
              <a:rPr lang="de-DE" altLang="de-DE"/>
              <a:pPr algn="r" eaLnBrk="1" hangingPunct="1">
                <a:spcBef>
                  <a:spcPct val="0"/>
                </a:spcBef>
              </a:pPr>
              <a:t>35</a:t>
            </a:fld>
            <a:endParaRPr lang="de-DE" altLang="de-DE"/>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8504599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8" tIns="47419" rIns="94838" bIns="47419" anchor="b"/>
          <a:lstStyle>
            <a:lvl1pPr defTabSz="947738" eaLnBrk="0" hangingPunct="0">
              <a:spcBef>
                <a:spcPct val="30000"/>
              </a:spcBef>
              <a:defRPr sz="1200">
                <a:solidFill>
                  <a:schemeClr val="tx1"/>
                </a:solidFill>
                <a:latin typeface="Arial" charset="0"/>
                <a:ea typeface="ＭＳ Ｐゴシック" charset="-128"/>
              </a:defRPr>
            </a:lvl1pPr>
            <a:lvl2pPr marL="742950" indent="-285750" defTabSz="947738" eaLnBrk="0" hangingPunct="0">
              <a:spcBef>
                <a:spcPct val="30000"/>
              </a:spcBef>
              <a:defRPr sz="1200">
                <a:solidFill>
                  <a:schemeClr val="tx1"/>
                </a:solidFill>
                <a:latin typeface="Arial" charset="0"/>
                <a:ea typeface="ＭＳ Ｐゴシック" charset="-128"/>
              </a:defRPr>
            </a:lvl2pPr>
            <a:lvl3pPr marL="1143000" indent="-228600" defTabSz="947738" eaLnBrk="0" hangingPunct="0">
              <a:spcBef>
                <a:spcPct val="30000"/>
              </a:spcBef>
              <a:defRPr sz="1200">
                <a:solidFill>
                  <a:schemeClr val="tx1"/>
                </a:solidFill>
                <a:latin typeface="Arial" charset="0"/>
                <a:ea typeface="ＭＳ Ｐゴシック" charset="-128"/>
              </a:defRPr>
            </a:lvl3pPr>
            <a:lvl4pPr marL="1600200" indent="-228600" defTabSz="947738" eaLnBrk="0" hangingPunct="0">
              <a:spcBef>
                <a:spcPct val="30000"/>
              </a:spcBef>
              <a:defRPr sz="1200">
                <a:solidFill>
                  <a:schemeClr val="tx1"/>
                </a:solidFill>
                <a:latin typeface="Arial" charset="0"/>
                <a:ea typeface="ＭＳ Ｐゴシック" charset="-128"/>
              </a:defRPr>
            </a:lvl4pPr>
            <a:lvl5pPr marL="2057400" indent="-228600" defTabSz="947738" eaLnBrk="0" hangingPunct="0">
              <a:spcBef>
                <a:spcPct val="30000"/>
              </a:spcBef>
              <a:defRPr sz="1200">
                <a:solidFill>
                  <a:schemeClr val="tx1"/>
                </a:solidFill>
                <a:latin typeface="Arial" charset="0"/>
                <a:ea typeface="ＭＳ Ｐゴシック" charset="-128"/>
              </a:defRPr>
            </a:lvl5pPr>
            <a:lvl6pPr marL="2514600" indent="-228600" defTabSz="947738"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47738"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47738"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47738"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22708B1F-B6A4-496F-BB54-A0665AFA062A}" type="slidenum">
              <a:rPr lang="de-DE" altLang="de-DE"/>
              <a:pPr algn="r" eaLnBrk="1" hangingPunct="1">
                <a:spcBef>
                  <a:spcPct val="0"/>
                </a:spcBef>
              </a:pPr>
              <a:t>37</a:t>
            </a:fld>
            <a:endParaRPr lang="de-DE" altLang="de-DE"/>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251721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815331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93573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2328590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93551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84992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008518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9584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4014749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97441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77180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08609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823474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205135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550619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0563671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972726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41648524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1089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748241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530756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926328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876491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823836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980658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22774733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026491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9839668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5754562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37215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6923590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967204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371670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351890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EE822412-8A97-4D72-944B-5D91980B8AA2}" type="slidenum">
              <a:rPr lang="de-DE" altLang="de-DE"/>
              <a:pPr>
                <a:defRPr/>
              </a:pPr>
              <a:t>‹Nr.›</a:t>
            </a:fld>
            <a:endParaRPr lang="de-DE" altLang="de-DE"/>
          </a:p>
        </p:txBody>
      </p:sp>
    </p:spTree>
    <p:extLst>
      <p:ext uri="{BB962C8B-B14F-4D97-AF65-F5344CB8AC3E}">
        <p14:creationId xmlns:p14="http://schemas.microsoft.com/office/powerpoint/2010/main" val="19964198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D8B60569-2588-4155-853E-2EBB9D337C4D}" type="slidenum">
              <a:rPr lang="de-DE" altLang="de-DE"/>
              <a:pPr>
                <a:defRPr/>
              </a:pPr>
              <a:t>‹Nr.›</a:t>
            </a:fld>
            <a:endParaRPr lang="de-DE" altLang="de-DE"/>
          </a:p>
        </p:txBody>
      </p:sp>
    </p:spTree>
    <p:extLst>
      <p:ext uri="{BB962C8B-B14F-4D97-AF65-F5344CB8AC3E}">
        <p14:creationId xmlns:p14="http://schemas.microsoft.com/office/powerpoint/2010/main" val="28294567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15632A8F-6E73-424E-9FFD-9AAE477AD58B}" type="slidenum">
              <a:rPr lang="de-DE" altLang="de-DE"/>
              <a:pPr>
                <a:defRPr/>
              </a:pPr>
              <a:t>‹Nr.›</a:t>
            </a:fld>
            <a:endParaRPr lang="de-DE" altLang="de-DE"/>
          </a:p>
        </p:txBody>
      </p:sp>
    </p:spTree>
    <p:extLst>
      <p:ext uri="{BB962C8B-B14F-4D97-AF65-F5344CB8AC3E}">
        <p14:creationId xmlns:p14="http://schemas.microsoft.com/office/powerpoint/2010/main" val="20669113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E495B9F8-5121-41EF-B8B1-D16FF8021355}" type="slidenum">
              <a:rPr lang="de-DE" altLang="de-DE"/>
              <a:pPr>
                <a:defRPr/>
              </a:pPr>
              <a:t>‹Nr.›</a:t>
            </a:fld>
            <a:endParaRPr lang="de-DE" altLang="de-DE"/>
          </a:p>
        </p:txBody>
      </p:sp>
    </p:spTree>
    <p:extLst>
      <p:ext uri="{BB962C8B-B14F-4D97-AF65-F5344CB8AC3E}">
        <p14:creationId xmlns:p14="http://schemas.microsoft.com/office/powerpoint/2010/main" val="22887993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D21C2BAE-CF5E-4A6E-8D88-7D3F3D8DE73B}" type="slidenum">
              <a:rPr lang="de-DE" altLang="de-DE"/>
              <a:pPr>
                <a:defRPr/>
              </a:pPr>
              <a:t>‹Nr.›</a:t>
            </a:fld>
            <a:endParaRPr lang="de-DE" altLang="de-DE"/>
          </a:p>
        </p:txBody>
      </p:sp>
    </p:spTree>
    <p:extLst>
      <p:ext uri="{BB962C8B-B14F-4D97-AF65-F5344CB8AC3E}">
        <p14:creationId xmlns:p14="http://schemas.microsoft.com/office/powerpoint/2010/main" val="36665586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9FE98291-41CD-44FF-8697-3D63F0516E94}" type="slidenum">
              <a:rPr lang="de-DE" altLang="de-DE"/>
              <a:pPr>
                <a:defRPr/>
              </a:pPr>
              <a:t>‹Nr.›</a:t>
            </a:fld>
            <a:endParaRPr lang="de-DE" altLang="de-DE"/>
          </a:p>
        </p:txBody>
      </p:sp>
    </p:spTree>
    <p:extLst>
      <p:ext uri="{BB962C8B-B14F-4D97-AF65-F5344CB8AC3E}">
        <p14:creationId xmlns:p14="http://schemas.microsoft.com/office/powerpoint/2010/main" val="4504196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7F33C073-2484-487C-AE41-5DAE62CCDA86}" type="slidenum">
              <a:rPr lang="de-DE" altLang="de-DE"/>
              <a:pPr>
                <a:defRPr/>
              </a:pPr>
              <a:t>‹Nr.›</a:t>
            </a:fld>
            <a:endParaRPr lang="de-DE" altLang="de-DE"/>
          </a:p>
        </p:txBody>
      </p:sp>
    </p:spTree>
    <p:extLst>
      <p:ext uri="{BB962C8B-B14F-4D97-AF65-F5344CB8AC3E}">
        <p14:creationId xmlns:p14="http://schemas.microsoft.com/office/powerpoint/2010/main" val="3623728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02BAEC3A-D4C2-4175-BCA6-C80D98DAB3F7}" type="slidenum">
              <a:rPr lang="de-DE" altLang="de-DE"/>
              <a:pPr>
                <a:defRPr/>
              </a:pPr>
              <a:t>‹Nr.›</a:t>
            </a:fld>
            <a:endParaRPr lang="de-DE" altLang="de-DE"/>
          </a:p>
        </p:txBody>
      </p:sp>
    </p:spTree>
    <p:extLst>
      <p:ext uri="{BB962C8B-B14F-4D97-AF65-F5344CB8AC3E}">
        <p14:creationId xmlns:p14="http://schemas.microsoft.com/office/powerpoint/2010/main" val="33031176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AE5D95C7-52BA-45A7-B64C-5FA809C5BA32}" type="slidenum">
              <a:rPr lang="de-DE" altLang="de-DE"/>
              <a:pPr>
                <a:defRPr/>
              </a:pPr>
              <a:t>‹Nr.›</a:t>
            </a:fld>
            <a:endParaRPr lang="de-DE" altLang="de-DE"/>
          </a:p>
        </p:txBody>
      </p:sp>
    </p:spTree>
    <p:extLst>
      <p:ext uri="{BB962C8B-B14F-4D97-AF65-F5344CB8AC3E}">
        <p14:creationId xmlns:p14="http://schemas.microsoft.com/office/powerpoint/2010/main" val="33278367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9D865ED2-98F7-4559-BB20-23B4F8F12D43}" type="slidenum">
              <a:rPr lang="de-DE" altLang="de-DE"/>
              <a:pPr>
                <a:defRPr/>
              </a:pPr>
              <a:t>‹Nr.›</a:t>
            </a:fld>
            <a:endParaRPr lang="de-DE" altLang="de-DE"/>
          </a:p>
        </p:txBody>
      </p:sp>
    </p:spTree>
    <p:extLst>
      <p:ext uri="{BB962C8B-B14F-4D97-AF65-F5344CB8AC3E}">
        <p14:creationId xmlns:p14="http://schemas.microsoft.com/office/powerpoint/2010/main" val="26239934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00850" y="115888"/>
            <a:ext cx="2112963" cy="60102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115888"/>
            <a:ext cx="6191250" cy="60102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7E06CF3F-2489-46B3-9203-3C80E5733174}" type="slidenum">
              <a:rPr lang="de-DE" altLang="de-DE"/>
              <a:pPr>
                <a:defRPr/>
              </a:pPr>
              <a:t>‹Nr.›</a:t>
            </a:fld>
            <a:endParaRPr lang="de-DE" altLang="de-DE"/>
          </a:p>
        </p:txBody>
      </p:sp>
    </p:spTree>
    <p:extLst>
      <p:ext uri="{BB962C8B-B14F-4D97-AF65-F5344CB8AC3E}">
        <p14:creationId xmlns:p14="http://schemas.microsoft.com/office/powerpoint/2010/main" val="41249426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5274271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212823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0006346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121281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3625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8113073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202247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5622374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4884606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84165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475698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035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179468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966557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smtClean="0"/>
              <a:t>Mastertitelformat bearbeiten</a:t>
            </a:r>
            <a:endParaRPr lang="de-DE"/>
          </a:p>
        </p:txBody>
      </p:sp>
      <p:sp>
        <p:nvSpPr>
          <p:cNvPr id="3" name="Tabellenplatzhalter 2"/>
          <p:cNvSpPr>
            <a:spLocks noGrp="1"/>
          </p:cNvSpPr>
          <p:nvPr>
            <p:ph type="tbl" idx="1"/>
          </p:nvPr>
        </p:nvSpPr>
        <p:spPr>
          <a:xfrm>
            <a:off x="0" y="1484313"/>
            <a:ext cx="9144000" cy="5184775"/>
          </a:xfrm>
        </p:spPr>
        <p:txBody>
          <a:bodyPr/>
          <a:lstStyle/>
          <a:p>
            <a:pPr lvl="0"/>
            <a:endParaRPr lang="de-DE" noProof="0" smtClean="0"/>
          </a:p>
        </p:txBody>
      </p:sp>
    </p:spTree>
    <p:extLst>
      <p:ext uri="{BB962C8B-B14F-4D97-AF65-F5344CB8AC3E}">
        <p14:creationId xmlns:p14="http://schemas.microsoft.com/office/powerpoint/2010/main" val="3485204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smtClean="0"/>
              <a:t>Mastertitelformat bearbeiten</a:t>
            </a:r>
            <a:endParaRPr lang="de-DE"/>
          </a:p>
        </p:txBody>
      </p:sp>
      <p:sp>
        <p:nvSpPr>
          <p:cNvPr id="3" name="Textplatzhalter 2"/>
          <p:cNvSpPr>
            <a:spLocks noGrp="1"/>
          </p:cNvSpPr>
          <p:nvPr>
            <p:ph type="body" sz="half" idx="1"/>
          </p:nvPr>
        </p:nvSpPr>
        <p:spPr>
          <a:xfrm>
            <a:off x="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744722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4589439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310856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1853773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8256219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190684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158085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1814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7343117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9757048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617312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2595700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75049F36-BA8A-4FCD-A707-4A3104A25E5F}"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E77FAC65-89D6-48D8-837E-E419E6989036}" type="slidenum">
              <a:rPr lang="en-US"/>
              <a:pPr>
                <a:defRPr/>
              </a:pPr>
              <a:t>‹Nr.›</a:t>
            </a:fld>
            <a:endParaRPr lang="en-US"/>
          </a:p>
        </p:txBody>
      </p:sp>
    </p:spTree>
    <p:extLst>
      <p:ext uri="{BB962C8B-B14F-4D97-AF65-F5344CB8AC3E}">
        <p14:creationId xmlns:p14="http://schemas.microsoft.com/office/powerpoint/2010/main" val="39935142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7829269E-04B6-4889-85E4-E879953F7A18}"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67356A75-5F61-47EF-B3DA-F59D1A30053F}" type="slidenum">
              <a:rPr lang="en-US"/>
              <a:pPr>
                <a:defRPr/>
              </a:pPr>
              <a:t>‹Nr.›</a:t>
            </a:fld>
            <a:endParaRPr lang="en-US"/>
          </a:p>
        </p:txBody>
      </p:sp>
    </p:spTree>
    <p:extLst>
      <p:ext uri="{BB962C8B-B14F-4D97-AF65-F5344CB8AC3E}">
        <p14:creationId xmlns:p14="http://schemas.microsoft.com/office/powerpoint/2010/main" val="22482110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C4D093C9-78F7-443C-8A4F-5617A67741EA}"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5AAEFAA9-721D-424A-95F5-7C18610F98F9}" type="slidenum">
              <a:rPr lang="en-US"/>
              <a:pPr>
                <a:defRPr/>
              </a:pPr>
              <a:t>‹Nr.›</a:t>
            </a:fld>
            <a:endParaRPr lang="en-US"/>
          </a:p>
        </p:txBody>
      </p:sp>
    </p:spTree>
    <p:extLst>
      <p:ext uri="{BB962C8B-B14F-4D97-AF65-F5344CB8AC3E}">
        <p14:creationId xmlns:p14="http://schemas.microsoft.com/office/powerpoint/2010/main" val="16260705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A14DBF15-E2C9-498C-A328-C37FCFA2EECC}" type="datetime1">
              <a:rPr lang="en-US"/>
              <a:pPr>
                <a:defRPr/>
              </a:pPr>
              <a:t>4/26/2017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6B0CCDFF-59E4-4472-9DBB-C516A0B1F546}" type="slidenum">
              <a:rPr lang="en-US"/>
              <a:pPr>
                <a:defRPr/>
              </a:pPr>
              <a:t>‹Nr.›</a:t>
            </a:fld>
            <a:endParaRPr lang="en-US"/>
          </a:p>
        </p:txBody>
      </p:sp>
    </p:spTree>
    <p:extLst>
      <p:ext uri="{BB962C8B-B14F-4D97-AF65-F5344CB8AC3E}">
        <p14:creationId xmlns:p14="http://schemas.microsoft.com/office/powerpoint/2010/main" val="17205859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2343AEC4-449A-424E-A70C-C6D3CE4AC1FC}" type="datetime1">
              <a:rPr lang="en-US"/>
              <a:pPr>
                <a:defRPr/>
              </a:pPr>
              <a:t>4/26/2017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D2A99956-7C9A-40DD-A002-8235944650C5}" type="slidenum">
              <a:rPr lang="en-US"/>
              <a:pPr>
                <a:defRPr/>
              </a:pPr>
              <a:t>‹Nr.›</a:t>
            </a:fld>
            <a:endParaRPr lang="en-US"/>
          </a:p>
        </p:txBody>
      </p:sp>
    </p:spTree>
    <p:extLst>
      <p:ext uri="{BB962C8B-B14F-4D97-AF65-F5344CB8AC3E}">
        <p14:creationId xmlns:p14="http://schemas.microsoft.com/office/powerpoint/2010/main" val="26501574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62860261-0727-41B4-90B4-F05A58EED852}" type="datetime1">
              <a:rPr lang="en-US"/>
              <a:pPr>
                <a:defRPr/>
              </a:pPr>
              <a:t>4/26/2017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995127B-4489-4AB0-B2AF-5F61A8F9C0DF}" type="slidenum">
              <a:rPr lang="en-US"/>
              <a:pPr>
                <a:defRPr/>
              </a:pPr>
              <a:t>‹Nr.›</a:t>
            </a:fld>
            <a:endParaRPr lang="en-US"/>
          </a:p>
        </p:txBody>
      </p:sp>
    </p:spTree>
    <p:extLst>
      <p:ext uri="{BB962C8B-B14F-4D97-AF65-F5344CB8AC3E}">
        <p14:creationId xmlns:p14="http://schemas.microsoft.com/office/powerpoint/2010/main" val="39467060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73EB50BA-AF84-4AA5-BF57-AEF91DA936C2}" type="datetime1">
              <a:rPr lang="en-US"/>
              <a:pPr>
                <a:defRPr/>
              </a:pPr>
              <a:t>4/26/2017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17EB901D-90AD-4069-96E3-C604E7EEA534}" type="slidenum">
              <a:rPr lang="en-US"/>
              <a:pPr>
                <a:defRPr/>
              </a:pPr>
              <a:t>‹Nr.›</a:t>
            </a:fld>
            <a:endParaRPr lang="en-US"/>
          </a:p>
        </p:txBody>
      </p:sp>
    </p:spTree>
    <p:extLst>
      <p:ext uri="{BB962C8B-B14F-4D97-AF65-F5344CB8AC3E}">
        <p14:creationId xmlns:p14="http://schemas.microsoft.com/office/powerpoint/2010/main" val="14600617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FEBF1264-4404-452D-B5EC-6E1B60A728A6}" type="datetime1">
              <a:rPr lang="en-US"/>
              <a:pPr>
                <a:defRPr/>
              </a:pPr>
              <a:t>4/26/2017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28F8FE20-5368-443F-9FEC-B2F822B38E42}" type="slidenum">
              <a:rPr lang="en-US"/>
              <a:pPr>
                <a:defRPr/>
              </a:pPr>
              <a:t>‹Nr.›</a:t>
            </a:fld>
            <a:endParaRPr lang="en-US"/>
          </a:p>
        </p:txBody>
      </p:sp>
    </p:spTree>
    <p:extLst>
      <p:ext uri="{BB962C8B-B14F-4D97-AF65-F5344CB8AC3E}">
        <p14:creationId xmlns:p14="http://schemas.microsoft.com/office/powerpoint/2010/main" val="15561327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087C5980-C1E1-41A1-9718-ED71974963AF}" type="datetime1">
              <a:rPr lang="en-US"/>
              <a:pPr>
                <a:defRPr/>
              </a:pPr>
              <a:t>4/26/2017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1EF809FB-4DFF-4670-B54F-6861D929ECFB}" type="slidenum">
              <a:rPr lang="en-US"/>
              <a:pPr>
                <a:defRPr/>
              </a:pPr>
              <a:t>‹Nr.›</a:t>
            </a:fld>
            <a:endParaRPr lang="en-US"/>
          </a:p>
        </p:txBody>
      </p:sp>
    </p:spTree>
    <p:extLst>
      <p:ext uri="{BB962C8B-B14F-4D97-AF65-F5344CB8AC3E}">
        <p14:creationId xmlns:p14="http://schemas.microsoft.com/office/powerpoint/2010/main" val="11543954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E05CBF34-A7B4-4962-A5F0-2F5B79888D1B}"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2DCE2D1-0BED-497F-9AA0-EC156C6DEBF0}" type="slidenum">
              <a:rPr lang="en-US"/>
              <a:pPr>
                <a:defRPr/>
              </a:pPr>
              <a:t>‹Nr.›</a:t>
            </a:fld>
            <a:endParaRPr lang="en-US"/>
          </a:p>
        </p:txBody>
      </p:sp>
    </p:spTree>
    <p:extLst>
      <p:ext uri="{BB962C8B-B14F-4D97-AF65-F5344CB8AC3E}">
        <p14:creationId xmlns:p14="http://schemas.microsoft.com/office/powerpoint/2010/main" val="166603844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03DC657D-FB9B-48BD-8C53-D61536059497}"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A98DDA0-4323-409D-9C51-471685085182}" type="slidenum">
              <a:rPr lang="en-US"/>
              <a:pPr>
                <a:defRPr/>
              </a:pPr>
              <a:t>‹Nr.›</a:t>
            </a:fld>
            <a:endParaRPr lang="en-US"/>
          </a:p>
        </p:txBody>
      </p:sp>
    </p:spTree>
    <p:extLst>
      <p:ext uri="{BB962C8B-B14F-4D97-AF65-F5344CB8AC3E}">
        <p14:creationId xmlns:p14="http://schemas.microsoft.com/office/powerpoint/2010/main" val="279823379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0494B06E-47E7-447E-AA79-095A742046FB}"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B3565404-CB9F-48A2-998F-3859BC10D88B}" type="slidenum">
              <a:rPr lang="de-DE"/>
              <a:pPr>
                <a:defRPr/>
              </a:pPr>
              <a:t>‹Nr.›</a:t>
            </a:fld>
            <a:endParaRPr lang="de-DE" dirty="0"/>
          </a:p>
        </p:txBody>
      </p:sp>
    </p:spTree>
    <p:extLst>
      <p:ext uri="{BB962C8B-B14F-4D97-AF65-F5344CB8AC3E}">
        <p14:creationId xmlns:p14="http://schemas.microsoft.com/office/powerpoint/2010/main" val="6771542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A524ADFE-F24E-404E-8B97-F3CC7A22515B}"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E8D3F167-B60A-4E95-AD7B-539B864777B8}" type="slidenum">
              <a:rPr lang="de-DE"/>
              <a:pPr>
                <a:defRPr/>
              </a:pPr>
              <a:t>‹Nr.›</a:t>
            </a:fld>
            <a:endParaRPr lang="de-DE" dirty="0"/>
          </a:p>
        </p:txBody>
      </p:sp>
    </p:spTree>
    <p:extLst>
      <p:ext uri="{BB962C8B-B14F-4D97-AF65-F5344CB8AC3E}">
        <p14:creationId xmlns:p14="http://schemas.microsoft.com/office/powerpoint/2010/main" val="17202806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EC3D71A3-BD48-4B0B-9B2A-B4577B1C6B3F}"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A32F6F3F-A56E-4C56-9D3C-8C121EC14AD4}" type="slidenum">
              <a:rPr lang="de-DE"/>
              <a:pPr>
                <a:defRPr/>
              </a:pPr>
              <a:t>‹Nr.›</a:t>
            </a:fld>
            <a:endParaRPr lang="de-DE" dirty="0"/>
          </a:p>
        </p:txBody>
      </p:sp>
    </p:spTree>
    <p:extLst>
      <p:ext uri="{BB962C8B-B14F-4D97-AF65-F5344CB8AC3E}">
        <p14:creationId xmlns:p14="http://schemas.microsoft.com/office/powerpoint/2010/main" val="176326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FDF64994-CA3A-4A2A-B9D7-A8D9B9093478}"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89AE81D2-EF77-448E-8486-FFDB2F8DF42D}" type="slidenum">
              <a:rPr lang="de-DE"/>
              <a:pPr>
                <a:defRPr/>
              </a:pPr>
              <a:t>‹Nr.›</a:t>
            </a:fld>
            <a:endParaRPr lang="de-DE" dirty="0"/>
          </a:p>
        </p:txBody>
      </p:sp>
    </p:spTree>
    <p:extLst>
      <p:ext uri="{BB962C8B-B14F-4D97-AF65-F5344CB8AC3E}">
        <p14:creationId xmlns:p14="http://schemas.microsoft.com/office/powerpoint/2010/main" val="10408928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28B04F92-5CEC-4BC3-B87B-F7D7F0610912}" type="slidenum">
              <a:rPr lang="en-US"/>
              <a:pPr>
                <a:defRPr/>
              </a:pPr>
              <a:t>‹Nr.›</a:t>
            </a:fld>
            <a:endParaRPr lang="en-US" dirty="0"/>
          </a:p>
        </p:txBody>
      </p:sp>
      <p:sp>
        <p:nvSpPr>
          <p:cNvPr id="8" name="Foliennummernplatzhalter 5"/>
          <p:cNvSpPr>
            <a:spLocks noGrp="1"/>
          </p:cNvSpPr>
          <p:nvPr>
            <p:ph type="sldNum" sz="quarter" idx="11"/>
          </p:nvPr>
        </p:nvSpPr>
        <p:spPr/>
        <p:txBody>
          <a:bodyPr/>
          <a:lstStyle>
            <a:lvl1pPr>
              <a:defRPr/>
            </a:lvl1pPr>
          </a:lstStyle>
          <a:p>
            <a:pPr>
              <a:defRPr/>
            </a:pPr>
            <a:fld id="{EA251377-A927-4DDE-B573-F8481F9FAD6B}" type="slidenum">
              <a:rPr lang="de-DE"/>
              <a:pPr>
                <a:defRPr/>
              </a:pPr>
              <a:t>‹Nr.›</a:t>
            </a:fld>
            <a:endParaRPr lang="de-DE" dirty="0"/>
          </a:p>
        </p:txBody>
      </p:sp>
    </p:spTree>
    <p:extLst>
      <p:ext uri="{BB962C8B-B14F-4D97-AF65-F5344CB8AC3E}">
        <p14:creationId xmlns:p14="http://schemas.microsoft.com/office/powerpoint/2010/main" val="187457345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01474CB2-1F1C-47D8-AE80-382D98AE28FA}" type="slidenum">
              <a:rPr lang="en-US"/>
              <a:pPr>
                <a:defRPr/>
              </a:pPr>
              <a:t>‹Nr.›</a:t>
            </a:fld>
            <a:endParaRPr lang="en-US" dirty="0"/>
          </a:p>
        </p:txBody>
      </p:sp>
      <p:sp>
        <p:nvSpPr>
          <p:cNvPr id="4" name="Foliennummernplatzhalter 5"/>
          <p:cNvSpPr>
            <a:spLocks noGrp="1"/>
          </p:cNvSpPr>
          <p:nvPr>
            <p:ph type="sldNum" sz="quarter" idx="11"/>
          </p:nvPr>
        </p:nvSpPr>
        <p:spPr/>
        <p:txBody>
          <a:bodyPr/>
          <a:lstStyle>
            <a:lvl1pPr>
              <a:defRPr/>
            </a:lvl1pPr>
          </a:lstStyle>
          <a:p>
            <a:pPr>
              <a:defRPr/>
            </a:pPr>
            <a:fld id="{93996BA0-5F96-4AEE-9112-05D8343A78FC}" type="slidenum">
              <a:rPr lang="de-DE"/>
              <a:pPr>
                <a:defRPr/>
              </a:pPr>
              <a:t>‹Nr.›</a:t>
            </a:fld>
            <a:endParaRPr lang="de-DE" dirty="0"/>
          </a:p>
        </p:txBody>
      </p:sp>
    </p:spTree>
    <p:extLst>
      <p:ext uri="{BB962C8B-B14F-4D97-AF65-F5344CB8AC3E}">
        <p14:creationId xmlns:p14="http://schemas.microsoft.com/office/powerpoint/2010/main" val="208382135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9E345952-E343-4BCB-9D1B-E478820DA102}" type="slidenum">
              <a:rPr lang="en-US"/>
              <a:pPr>
                <a:defRPr/>
              </a:pPr>
              <a:t>‹Nr.›</a:t>
            </a:fld>
            <a:endParaRPr lang="en-US" dirty="0"/>
          </a:p>
        </p:txBody>
      </p:sp>
      <p:sp>
        <p:nvSpPr>
          <p:cNvPr id="3" name="Foliennummernplatzhalter 5"/>
          <p:cNvSpPr>
            <a:spLocks noGrp="1"/>
          </p:cNvSpPr>
          <p:nvPr>
            <p:ph type="sldNum" sz="quarter" idx="11"/>
          </p:nvPr>
        </p:nvSpPr>
        <p:spPr/>
        <p:txBody>
          <a:bodyPr/>
          <a:lstStyle>
            <a:lvl1pPr>
              <a:defRPr/>
            </a:lvl1pPr>
          </a:lstStyle>
          <a:p>
            <a:pPr>
              <a:defRPr/>
            </a:pPr>
            <a:fld id="{CFF645B4-CDBB-4A45-9ACE-1532C0FCD606}" type="slidenum">
              <a:rPr lang="de-DE"/>
              <a:pPr>
                <a:defRPr/>
              </a:pPr>
              <a:t>‹Nr.›</a:t>
            </a:fld>
            <a:endParaRPr lang="de-DE" dirty="0"/>
          </a:p>
        </p:txBody>
      </p:sp>
    </p:spTree>
    <p:extLst>
      <p:ext uri="{BB962C8B-B14F-4D97-AF65-F5344CB8AC3E}">
        <p14:creationId xmlns:p14="http://schemas.microsoft.com/office/powerpoint/2010/main" val="34021863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BD4B1E7F-0300-49C8-9DA5-72729774AAC0}"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9A7E2F2A-84A2-4256-80E0-1D3AFF47AE6B}" type="slidenum">
              <a:rPr lang="de-DE"/>
              <a:pPr>
                <a:defRPr/>
              </a:pPr>
              <a:t>‹Nr.›</a:t>
            </a:fld>
            <a:endParaRPr lang="de-DE" dirty="0"/>
          </a:p>
        </p:txBody>
      </p:sp>
    </p:spTree>
    <p:extLst>
      <p:ext uri="{BB962C8B-B14F-4D97-AF65-F5344CB8AC3E}">
        <p14:creationId xmlns:p14="http://schemas.microsoft.com/office/powerpoint/2010/main" val="327900434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DC4A66E5-803B-4EB1-9376-9C4599575827}"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6CDF6BFB-158F-456D-B8BE-96E19273A800}" type="slidenum">
              <a:rPr lang="de-DE"/>
              <a:pPr>
                <a:defRPr/>
              </a:pPr>
              <a:t>‹Nr.›</a:t>
            </a:fld>
            <a:endParaRPr lang="de-DE" dirty="0"/>
          </a:p>
        </p:txBody>
      </p:sp>
    </p:spTree>
    <p:extLst>
      <p:ext uri="{BB962C8B-B14F-4D97-AF65-F5344CB8AC3E}">
        <p14:creationId xmlns:p14="http://schemas.microsoft.com/office/powerpoint/2010/main" val="385618130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EAB604F8-9BEF-4576-BF71-D69E3DD55877}"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4555CAFD-6055-4FA6-A761-D66FB43653F8}" type="slidenum">
              <a:rPr lang="de-DE"/>
              <a:pPr>
                <a:defRPr/>
              </a:pPr>
              <a:t>‹Nr.›</a:t>
            </a:fld>
            <a:endParaRPr lang="de-DE" dirty="0"/>
          </a:p>
        </p:txBody>
      </p:sp>
    </p:spTree>
    <p:extLst>
      <p:ext uri="{BB962C8B-B14F-4D97-AF65-F5344CB8AC3E}">
        <p14:creationId xmlns:p14="http://schemas.microsoft.com/office/powerpoint/2010/main" val="47766723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B2014971-1666-44F9-ADDF-6321587C8CE5}"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7B10B93D-82FC-47E8-A6ED-AAEA6F85C80D}" type="slidenum">
              <a:rPr lang="de-DE"/>
              <a:pPr>
                <a:defRPr/>
              </a:pPr>
              <a:t>‹Nr.›</a:t>
            </a:fld>
            <a:endParaRPr lang="de-DE" dirty="0"/>
          </a:p>
        </p:txBody>
      </p:sp>
    </p:spTree>
    <p:extLst>
      <p:ext uri="{BB962C8B-B14F-4D97-AF65-F5344CB8AC3E}">
        <p14:creationId xmlns:p14="http://schemas.microsoft.com/office/powerpoint/2010/main" val="212289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6" Type="http://schemas.openxmlformats.org/officeDocument/2006/relationships/theme" Target="../theme/theme5.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71396"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a:defRPr/>
            </a:pPr>
            <a:endParaRPr lang="en-US" sz="3600" b="0">
              <a:solidFill>
                <a:schemeClr val="bg1"/>
              </a:solidFill>
              <a:latin typeface="Verdana" charset="0"/>
              <a:cs typeface="+mn-cs"/>
            </a:endParaRPr>
          </a:p>
        </p:txBody>
      </p:sp>
      <p:sp>
        <p:nvSpPr>
          <p:cNvPr id="3077"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6860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cs typeface="+mn-cs"/>
              </a:defRPr>
            </a:lvl1pPr>
          </a:lstStyle>
          <a:p>
            <a:pPr>
              <a:defRPr/>
            </a:pPr>
            <a:endParaRPr lang="de-DE"/>
          </a:p>
        </p:txBody>
      </p:sp>
      <p:sp>
        <p:nvSpPr>
          <p:cNvPr id="6860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cs typeface="+mn-cs"/>
              </a:defRPr>
            </a:lvl1pPr>
          </a:lstStyle>
          <a:p>
            <a:pPr>
              <a:defRPr/>
            </a:pPr>
            <a:endParaRPr lang="de-DE"/>
          </a:p>
        </p:txBody>
      </p:sp>
      <p:sp>
        <p:nvSpPr>
          <p:cNvPr id="6860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E32E7FA8-62BF-44C5-96E0-16E8C6BBEA45}" type="slidenum">
              <a:rPr lang="de-DE" altLang="de-DE"/>
              <a:pPr>
                <a:defRPr/>
              </a:pPr>
              <a:t>‹Nr.›</a:t>
            </a:fld>
            <a:endParaRPr lang="de-DE" altLang="de-DE"/>
          </a:p>
        </p:txBody>
      </p:sp>
      <p:pic>
        <p:nvPicPr>
          <p:cNvPr id="4102"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Rectangle 2"/>
          <p:cNvSpPr>
            <a:spLocks noGrp="1" noChangeArrowheads="1"/>
          </p:cNvSpPr>
          <p:nvPr>
            <p:ph type="title"/>
          </p:nvPr>
        </p:nvSpPr>
        <p:spPr bwMode="auto">
          <a:xfrm>
            <a:off x="684213" y="11588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ctr" rtl="0" eaLnBrk="0" fontAlgn="base" hangingPunct="0">
        <a:spcBef>
          <a:spcPct val="0"/>
        </a:spcBef>
        <a:spcAft>
          <a:spcPct val="0"/>
        </a:spcAft>
        <a:defRPr sz="3600">
          <a:solidFill>
            <a:schemeClr val="bg1"/>
          </a:solidFill>
          <a:latin typeface="+mj-lt"/>
          <a:ea typeface="ＭＳ Ｐゴシック" charset="-128"/>
          <a:cs typeface="ＭＳ Ｐゴシック" charset="-128"/>
        </a:defRPr>
      </a:lvl1pPr>
      <a:lvl2pPr algn="ctr" rtl="0" eaLnBrk="0" fontAlgn="base" hangingPunct="0">
        <a:spcBef>
          <a:spcPct val="0"/>
        </a:spcBef>
        <a:spcAft>
          <a:spcPct val="0"/>
        </a:spcAft>
        <a:defRPr sz="3600">
          <a:solidFill>
            <a:schemeClr val="bg1"/>
          </a:solidFill>
          <a:latin typeface="Verdana" charset="0"/>
          <a:ea typeface="ＭＳ Ｐゴシック" charset="-128"/>
          <a:cs typeface="ＭＳ Ｐゴシック" charset="-128"/>
        </a:defRPr>
      </a:lvl2pPr>
      <a:lvl3pPr algn="ctr" rtl="0" eaLnBrk="0" fontAlgn="base" hangingPunct="0">
        <a:spcBef>
          <a:spcPct val="0"/>
        </a:spcBef>
        <a:spcAft>
          <a:spcPct val="0"/>
        </a:spcAft>
        <a:defRPr sz="3600">
          <a:solidFill>
            <a:schemeClr val="bg1"/>
          </a:solidFill>
          <a:latin typeface="Verdana" charset="0"/>
          <a:ea typeface="ＭＳ Ｐゴシック" charset="-128"/>
          <a:cs typeface="ＭＳ Ｐゴシック" charset="-128"/>
        </a:defRPr>
      </a:lvl3pPr>
      <a:lvl4pPr algn="ctr" rtl="0" eaLnBrk="0" fontAlgn="base" hangingPunct="0">
        <a:spcBef>
          <a:spcPct val="0"/>
        </a:spcBef>
        <a:spcAft>
          <a:spcPct val="0"/>
        </a:spcAft>
        <a:defRPr sz="3600">
          <a:solidFill>
            <a:schemeClr val="bg1"/>
          </a:solidFill>
          <a:latin typeface="Verdana" charset="0"/>
          <a:ea typeface="ＭＳ Ｐゴシック" charset="-128"/>
          <a:cs typeface="ＭＳ Ｐゴシック" charset="-128"/>
        </a:defRPr>
      </a:lvl4pPr>
      <a:lvl5pPr algn="ctr" rtl="0" eaLnBrk="0" fontAlgn="base" hangingPunct="0">
        <a:spcBef>
          <a:spcPct val="0"/>
        </a:spcBef>
        <a:spcAft>
          <a:spcPct val="0"/>
        </a:spcAft>
        <a:defRPr sz="3600">
          <a:solidFill>
            <a:schemeClr val="bg1"/>
          </a:solidFill>
          <a:latin typeface="Verdana" charset="0"/>
          <a:ea typeface="ＭＳ Ｐゴシック" charset="-128"/>
          <a:cs typeface="ＭＳ Ｐゴシック" charset="-128"/>
        </a:defRPr>
      </a:lvl5pPr>
      <a:lvl6pPr marL="457200" algn="ctr" rtl="0" fontAlgn="base">
        <a:spcBef>
          <a:spcPct val="0"/>
        </a:spcBef>
        <a:spcAft>
          <a:spcPct val="0"/>
        </a:spcAft>
        <a:defRPr sz="3600">
          <a:solidFill>
            <a:schemeClr val="bg1"/>
          </a:solidFill>
          <a:latin typeface="Verdana" charset="0"/>
        </a:defRPr>
      </a:lvl6pPr>
      <a:lvl7pPr marL="914400" algn="ctr" rtl="0" fontAlgn="base">
        <a:spcBef>
          <a:spcPct val="0"/>
        </a:spcBef>
        <a:spcAft>
          <a:spcPct val="0"/>
        </a:spcAft>
        <a:defRPr sz="3600">
          <a:solidFill>
            <a:schemeClr val="bg1"/>
          </a:solidFill>
          <a:latin typeface="Verdana" charset="0"/>
        </a:defRPr>
      </a:lvl7pPr>
      <a:lvl8pPr marL="1371600" algn="ctr" rtl="0" fontAlgn="base">
        <a:spcBef>
          <a:spcPct val="0"/>
        </a:spcBef>
        <a:spcAft>
          <a:spcPct val="0"/>
        </a:spcAft>
        <a:defRPr sz="3600">
          <a:solidFill>
            <a:schemeClr val="bg1"/>
          </a:solidFill>
          <a:latin typeface="Verdana" charset="0"/>
        </a:defRPr>
      </a:lvl8pPr>
      <a:lvl9pPr marL="1828800" algn="ctr" rtl="0" fontAlgn="base">
        <a:spcBef>
          <a:spcPct val="0"/>
        </a:spcBef>
        <a:spcAft>
          <a:spcPct val="0"/>
        </a:spcAft>
        <a:defRPr sz="3600">
          <a:solidFill>
            <a:schemeClr val="bg1"/>
          </a:solidFill>
          <a:latin typeface="Verdana" charset="0"/>
        </a:defRPr>
      </a:lvl9pPr>
    </p:titleStyle>
    <p:bodyStyle>
      <a:lvl1pPr marL="342900" indent="-342900" algn="l" rtl="0" eaLnBrk="0" fontAlgn="base" hangingPunct="0">
        <a:spcBef>
          <a:spcPct val="20000"/>
        </a:spcBef>
        <a:spcAft>
          <a:spcPct val="0"/>
        </a:spcAft>
        <a:buClr>
          <a:srgbClr val="336699"/>
        </a:buClr>
        <a:buFont typeface="Wingdings" pitchFamily="2" charset="2"/>
        <a:buChar char="Ø"/>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5125"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algn="ctr" eaLnBrk="1" hangingPunct="1">
              <a:defRPr/>
            </a:pPr>
            <a:endParaRPr lang="en-US" altLang="de-DE" sz="3600" b="0" smtClean="0">
              <a:solidFill>
                <a:schemeClr val="bg1"/>
              </a:solidFill>
              <a:latin typeface="Verdana" pitchFamily="34" charset="0"/>
            </a:endParaRPr>
          </a:p>
        </p:txBody>
      </p:sp>
      <p:sp>
        <p:nvSpPr>
          <p:cNvPr id="6149"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smtClean="0">
              <a:latin typeface="Verdana" pitchFamily="34" charset="0"/>
            </a:endParaRPr>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smtClean="0">
              <a:latin typeface="Verdana" pitchFamily="34" charset="0"/>
            </a:endParaRPr>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smtClean="0">
              <a:latin typeface="Verdana" pitchFamily="34" charset="0"/>
            </a:endParaRPr>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smtClean="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b="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b="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b="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b="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b="0"/>
          </a:p>
        </p:txBody>
      </p:sp>
      <p:sp>
        <p:nvSpPr>
          <p:cNvPr id="7179"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7180"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fontAlgn="auto">
              <a:spcBef>
                <a:spcPts val="0"/>
              </a:spcBef>
              <a:spcAft>
                <a:spcPts val="0"/>
              </a:spcAft>
              <a:defRPr sz="1400" b="0">
                <a:solidFill>
                  <a:srgbClr val="FFFFFF"/>
                </a:solidFill>
                <a:latin typeface="+mn-lt"/>
                <a:cs typeface="+mn-cs"/>
              </a:defRPr>
            </a:lvl1pPr>
          </a:lstStyle>
          <a:p>
            <a:pPr>
              <a:defRPr/>
            </a:pPr>
            <a:fld id="{79620DF0-DF10-495A-A10A-CA72D41D0F74}" type="datetime1">
              <a:rPr lang="en-US"/>
              <a:pPr>
                <a:defRPr/>
              </a:pPr>
              <a:t>4/26/2017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fontAlgn="auto">
              <a:spcBef>
                <a:spcPts val="0"/>
              </a:spcBef>
              <a:spcAft>
                <a:spcPts val="0"/>
              </a:spcAft>
              <a:defRPr sz="1200" b="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lIns="45720" rIns="45720" anchor="ctr">
            <a:normAutofit/>
          </a:bodyPr>
          <a:lstStyle>
            <a:lvl1pPr algn="ctr" fontAlgn="auto">
              <a:spcBef>
                <a:spcPts val="0"/>
              </a:spcBef>
              <a:spcAft>
                <a:spcPts val="0"/>
              </a:spcAft>
              <a:defRPr sz="1600" b="0">
                <a:solidFill>
                  <a:schemeClr val="accent3">
                    <a:shade val="75000"/>
                  </a:schemeClr>
                </a:solidFill>
                <a:latin typeface="+mn-lt"/>
                <a:cs typeface="+mn-cs"/>
              </a:defRPr>
            </a:lvl1pPr>
          </a:lstStyle>
          <a:p>
            <a:pPr>
              <a:defRPr/>
            </a:pPr>
            <a:fld id="{D31BA649-9D1B-4B93-BA0A-B226203FDFB4}"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smtClean="0">
              <a:latin typeface="Verdana" pitchFamily="34"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smtClean="0">
              <a:latin typeface="Verdana" pitchFamily="34" charset="0"/>
            </a:endParaRPr>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fontAlgn="auto">
              <a:spcBef>
                <a:spcPts val="0"/>
              </a:spcBef>
              <a:spcAft>
                <a:spcPts val="0"/>
              </a:spcAft>
              <a:defRPr sz="1200" b="0">
                <a:solidFill>
                  <a:srgbClr val="FFFFFF"/>
                </a:solidFill>
                <a:latin typeface="+mn-lt"/>
                <a:ea typeface="Verdana" pitchFamily="34" charset="0"/>
                <a:cs typeface="Verdana" pitchFamily="34" charset="0"/>
              </a:defRPr>
            </a:lvl1pPr>
          </a:lstStyle>
          <a:p>
            <a:pPr>
              <a:defRPr/>
            </a:pPr>
            <a:fld id="{8510D76D-0A56-4F70-BE58-552C2B383545}"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sz="1800"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b="0">
                <a:solidFill>
                  <a:schemeClr val="bg1"/>
                </a:solidFill>
                <a:latin typeface="+mn-lt"/>
              </a:defRPr>
            </a:lvl1pPr>
          </a:lstStyle>
          <a:p>
            <a:pPr>
              <a:defRPr/>
            </a:pPr>
            <a:fld id="{07938A78-523A-4BE0-B18B-A3FDCFFB86F0}" type="slidenum">
              <a:rPr lang="de-DE"/>
              <a:pPr>
                <a:defRPr/>
              </a:pPr>
              <a:t>‹Nr.›</a:t>
            </a:fld>
            <a:endParaRPr lang="de-DE" dirty="0"/>
          </a:p>
        </p:txBody>
      </p:sp>
      <p:sp>
        <p:nvSpPr>
          <p:cNvPr id="8201"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sz="2000" b="1">
                <a:solidFill>
                  <a:schemeClr val="tx1"/>
                </a:solidFill>
                <a:latin typeface="Arial" charset="0"/>
                <a:cs typeface="Times New Roman" pitchFamily="18" charset="0"/>
              </a:defRPr>
            </a:lvl1pPr>
            <a:lvl2pPr marL="742950" indent="-285750" eaLnBrk="0" hangingPunct="0">
              <a:defRPr sz="2000" b="1">
                <a:solidFill>
                  <a:schemeClr val="tx1"/>
                </a:solidFill>
                <a:latin typeface="Arial" charset="0"/>
                <a:cs typeface="Times New Roman" pitchFamily="18" charset="0"/>
              </a:defRPr>
            </a:lvl2pPr>
            <a:lvl3pPr marL="1143000" indent="-228600" eaLnBrk="0" hangingPunct="0">
              <a:defRPr sz="2000" b="1">
                <a:solidFill>
                  <a:schemeClr val="tx1"/>
                </a:solidFill>
                <a:latin typeface="Arial" charset="0"/>
                <a:cs typeface="Times New Roman" pitchFamily="18" charset="0"/>
              </a:defRPr>
            </a:lvl3pPr>
            <a:lvl4pPr marL="1600200" indent="-228600" eaLnBrk="0" hangingPunct="0">
              <a:defRPr sz="2000" b="1">
                <a:solidFill>
                  <a:schemeClr val="tx1"/>
                </a:solidFill>
                <a:latin typeface="Arial" charset="0"/>
                <a:cs typeface="Times New Roman" pitchFamily="18" charset="0"/>
              </a:defRPr>
            </a:lvl4pPr>
            <a:lvl5pPr marL="2057400" indent="-228600" eaLnBrk="0" hangingPunct="0">
              <a:defRPr sz="2000" b="1">
                <a:solidFill>
                  <a:schemeClr val="tx1"/>
                </a:solidFill>
                <a:latin typeface="Arial" charset="0"/>
                <a:cs typeface="Times New Roman" pitchFamily="18" charset="0"/>
              </a:defRPr>
            </a:lvl5pPr>
            <a:lvl6pPr marL="2514600" indent="-228600" eaLnBrk="0" fontAlgn="base" hangingPunct="0">
              <a:spcBef>
                <a:spcPct val="0"/>
              </a:spcBef>
              <a:spcAft>
                <a:spcPct val="0"/>
              </a:spcAft>
              <a:defRPr sz="2000" b="1">
                <a:solidFill>
                  <a:schemeClr val="tx1"/>
                </a:solidFill>
                <a:latin typeface="Arial" charset="0"/>
                <a:cs typeface="Times New Roman" pitchFamily="18" charset="0"/>
              </a:defRPr>
            </a:lvl6pPr>
            <a:lvl7pPr marL="2971800" indent="-228600" eaLnBrk="0" fontAlgn="base" hangingPunct="0">
              <a:spcBef>
                <a:spcPct val="0"/>
              </a:spcBef>
              <a:spcAft>
                <a:spcPct val="0"/>
              </a:spcAft>
              <a:defRPr sz="2000" b="1">
                <a:solidFill>
                  <a:schemeClr val="tx1"/>
                </a:solidFill>
                <a:latin typeface="Arial" charset="0"/>
                <a:cs typeface="Times New Roman" pitchFamily="18" charset="0"/>
              </a:defRPr>
            </a:lvl7pPr>
            <a:lvl8pPr marL="3429000" indent="-228600" eaLnBrk="0" fontAlgn="base" hangingPunct="0">
              <a:spcBef>
                <a:spcPct val="0"/>
              </a:spcBef>
              <a:spcAft>
                <a:spcPct val="0"/>
              </a:spcAft>
              <a:defRPr sz="2000" b="1">
                <a:solidFill>
                  <a:schemeClr val="tx1"/>
                </a:solidFill>
                <a:latin typeface="Arial" charset="0"/>
                <a:cs typeface="Times New Roman" pitchFamily="18" charset="0"/>
              </a:defRPr>
            </a:lvl8pPr>
            <a:lvl9pPr marL="3886200" indent="-228600" eaLnBrk="0" fontAlgn="base" hangingPunct="0">
              <a:spcBef>
                <a:spcPct val="0"/>
              </a:spcBef>
              <a:spcAft>
                <a:spcPct val="0"/>
              </a:spcAft>
              <a:defRPr sz="2000" b="1">
                <a:solidFill>
                  <a:schemeClr val="tx1"/>
                </a:solidFill>
                <a:latin typeface="Arial" charset="0"/>
                <a:cs typeface="Times New Roman" pitchFamily="18" charset="0"/>
              </a:defRPr>
            </a:lvl9pPr>
          </a:lstStyle>
          <a:p>
            <a:pPr eaLnBrk="1" hangingPunct="1">
              <a:defRPr/>
            </a:pPr>
            <a:endParaRPr lang="en-US" altLang="de-DE" sz="1800" b="0" smtClean="0">
              <a:solidFill>
                <a:srgbClr val="000000"/>
              </a:solidFill>
              <a:latin typeface="Georgia" pitchFamily="18" charset="0"/>
            </a:endParaRPr>
          </a:p>
        </p:txBody>
      </p:sp>
      <p:sp>
        <p:nvSpPr>
          <p:cNvPr id="8202"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4"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8.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8.xml"/><Relationship Id="rId1" Type="http://schemas.openxmlformats.org/officeDocument/2006/relationships/vmlDrawing" Target="../drawings/vmlDrawing2.vml"/><Relationship Id="rId5" Type="http://schemas.openxmlformats.org/officeDocument/2006/relationships/image" Target="../media/image2.png"/><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8.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8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8.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8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8.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88.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8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8.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88.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8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8.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2.xml"/><Relationship Id="rId1" Type="http://schemas.openxmlformats.org/officeDocument/2006/relationships/slideLayout" Target="../slideLayouts/slideLayout8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8.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88.xml"/><Relationship Id="rId5" Type="http://schemas.openxmlformats.org/officeDocument/2006/relationships/image" Target="../media/image9.jpeg"/><Relationship Id="rId4"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8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8.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9.xml"/><Relationship Id="rId1" Type="http://schemas.openxmlformats.org/officeDocument/2006/relationships/slideLayout" Target="../slideLayouts/slideLayout8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8.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1.xml"/><Relationship Id="rId1" Type="http://schemas.openxmlformats.org/officeDocument/2006/relationships/slideLayout" Target="../slideLayouts/slideLayout8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8.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2"/>
          <p:cNvSpPr>
            <a:spLocks noChangeArrowheads="1"/>
          </p:cNvSpPr>
          <p:nvPr/>
        </p:nvSpPr>
        <p:spPr bwMode="auto">
          <a:xfrm>
            <a:off x="8458200" y="0"/>
            <a:ext cx="650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l" eaLnBrk="1" hangingPunct="1">
              <a:spcBef>
                <a:spcPct val="50000"/>
              </a:spcBef>
              <a:buClrTx/>
              <a:buSzTx/>
              <a:buFontTx/>
              <a:buNone/>
            </a:pPr>
            <a:r>
              <a:rPr lang="en-US" altLang="de-DE" sz="1400" b="0">
                <a:solidFill>
                  <a:srgbClr val="FFFFFF"/>
                </a:solidFill>
              </a:rPr>
              <a:t>8.1</a:t>
            </a:r>
          </a:p>
        </p:txBody>
      </p:sp>
      <p:sp>
        <p:nvSpPr>
          <p:cNvPr id="9219" name="Textfeld 7"/>
          <p:cNvSpPr txBox="1">
            <a:spLocks noChangeArrowheads="1"/>
          </p:cNvSpPr>
          <p:nvPr/>
        </p:nvSpPr>
        <p:spPr bwMode="auto">
          <a:xfrm>
            <a:off x="2125663" y="2540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l" eaLnBrk="1" hangingPunct="1">
              <a:spcBef>
                <a:spcPct val="0"/>
              </a:spcBef>
              <a:buClrTx/>
              <a:buSzTx/>
              <a:buFontTx/>
              <a:buNone/>
            </a:pPr>
            <a:endParaRPr lang="de-DE" altLang="de-DE" sz="1800">
              <a:solidFill>
                <a:schemeClr val="tx1"/>
              </a:solidFill>
              <a:latin typeface="Arial" charset="0"/>
            </a:endParaRPr>
          </a:p>
        </p:txBody>
      </p:sp>
      <p:sp>
        <p:nvSpPr>
          <p:cNvPr id="9220" name="Rectangle 2"/>
          <p:cNvSpPr>
            <a:spLocks noChangeArrowheads="1"/>
          </p:cNvSpPr>
          <p:nvPr/>
        </p:nvSpPr>
        <p:spPr bwMode="auto">
          <a:xfrm>
            <a:off x="685800" y="2646363"/>
            <a:ext cx="7772400" cy="1143000"/>
          </a:xfrm>
          <a:prstGeom prst="rect">
            <a:avLst/>
          </a:prstGeom>
          <a:noFill/>
          <a:ln>
            <a:noFill/>
          </a:ln>
          <a:extLst/>
        </p:spPr>
        <p:txBody>
          <a:bodyPr anchor="ctr"/>
          <a:lstStyle/>
          <a:p>
            <a:pPr algn="ctr">
              <a:lnSpc>
                <a:spcPct val="150000"/>
              </a:lnSpc>
              <a:spcBef>
                <a:spcPct val="20000"/>
              </a:spcBef>
              <a:buClr>
                <a:schemeClr val="accent1"/>
              </a:buClr>
              <a:buSzPct val="85000"/>
              <a:buFont typeface="Wingdings 2" pitchFamily="18" charset="2"/>
            </a:pPr>
            <a:r>
              <a:rPr lang="en-US" altLang="de-DE" dirty="0" smtClean="0">
                <a:solidFill>
                  <a:schemeClr val="tx2"/>
                </a:solidFill>
                <a:latin typeface="Verdana" pitchFamily="34" charset="0"/>
              </a:rPr>
              <a:t>THERAPY UNIT 8:</a:t>
            </a:r>
            <a:br>
              <a:rPr lang="en-US" altLang="de-DE" dirty="0" smtClean="0">
                <a:solidFill>
                  <a:schemeClr val="tx2"/>
                </a:solidFill>
                <a:latin typeface="Verdana" pitchFamily="34" charset="0"/>
              </a:rPr>
            </a:br>
            <a:r>
              <a:rPr lang="en-US" altLang="de-DE" dirty="0" smtClean="0">
                <a:solidFill>
                  <a:schemeClr val="tx2"/>
                </a:solidFill>
                <a:latin typeface="Verdana" pitchFamily="34" charset="0"/>
              </a:rPr>
              <a:t>MEMORY AND OVERCONFIDENCE</a:t>
            </a:r>
            <a:endParaRPr lang="en-US" altLang="de-DE" dirty="0">
              <a:solidFill>
                <a:schemeClr val="tx2"/>
              </a:solidFill>
              <a:latin typeface="Verdana" pitchFamily="34" charset="0"/>
            </a:endParaRPr>
          </a:p>
        </p:txBody>
      </p:sp>
      <p:sp>
        <p:nvSpPr>
          <p:cNvPr id="9221" name="Rectangle 24"/>
          <p:cNvSpPr>
            <a:spLocks noChangeArrowheads="1"/>
          </p:cNvSpPr>
          <p:nvPr/>
        </p:nvSpPr>
        <p:spPr bwMode="auto">
          <a:xfrm>
            <a:off x="0" y="14938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eaLnBrk="0" hangingPunct="0">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en-US" altLang="de-DE" sz="3600" b="0" dirty="0" smtClean="0">
                <a:solidFill>
                  <a:schemeClr val="accent1"/>
                </a:solidFill>
              </a:rPr>
              <a:t>Metacognitive Therapy</a:t>
            </a:r>
            <a:endParaRPr lang="en-US" altLang="de-DE" sz="3600" b="0" dirty="0">
              <a:solidFill>
                <a:schemeClr val="accent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US" altLang="de-DE" b="0" dirty="0" smtClean="0">
                <a:solidFill>
                  <a:schemeClr val="accent1"/>
                </a:solidFill>
              </a:rPr>
              <a:t>Memory</a:t>
            </a:r>
            <a:endParaRPr lang="en-US" altLang="de-DE" b="0" dirty="0">
              <a:solidFill>
                <a:schemeClr val="accent1"/>
              </a:solidFill>
            </a:endParaRPr>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a:t>
            </a:r>
            <a:endParaRPr lang="en-US" altLang="de-DE" sz="1200" b="1" dirty="0">
              <a:solidFill>
                <a:schemeClr val="tx2"/>
              </a:solidFill>
              <a:latin typeface="+mn-lt"/>
            </a:endParaRPr>
          </a:p>
        </p:txBody>
      </p:sp>
      <p:sp>
        <p:nvSpPr>
          <p:cNvPr id="7" name="Text Box 3"/>
          <p:cNvSpPr txBox="1">
            <a:spLocks noChangeArrowheads="1"/>
          </p:cNvSpPr>
          <p:nvPr/>
        </p:nvSpPr>
        <p:spPr bwMode="auto">
          <a:xfrm>
            <a:off x="251519" y="1351669"/>
            <a:ext cx="864000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720000" indent="-360000" eaLnBrk="1" hangingPunct="1">
              <a:spcBef>
                <a:spcPts val="1200"/>
              </a:spcBef>
              <a:buClr>
                <a:srgbClr val="8CADAE"/>
              </a:buClr>
              <a:buFontTx/>
              <a:buChar char="o"/>
            </a:pPr>
            <a:r>
              <a:rPr lang="en-US" altLang="de-DE" sz="1800" b="0" dirty="0" smtClean="0"/>
              <a:t>Our capacity to memorize information is limited.</a:t>
            </a:r>
          </a:p>
          <a:p>
            <a:pPr marL="720000" indent="-360000" eaLnBrk="1" hangingPunct="1">
              <a:spcBef>
                <a:spcPts val="1200"/>
              </a:spcBef>
              <a:buClr>
                <a:srgbClr val="8CADAE"/>
              </a:buClr>
              <a:buFontTx/>
              <a:buChar char="o"/>
            </a:pPr>
            <a:r>
              <a:rPr lang="en-US" altLang="de-DE" sz="1800" b="0" dirty="0" smtClean="0"/>
              <a:t>Example: Approximately 40% of the details of a story we have heard half an hour ago can not actively be recalled.</a:t>
            </a:r>
          </a:p>
          <a:p>
            <a:pPr marL="720000" indent="-360000" eaLnBrk="1" hangingPunct="1">
              <a:spcBef>
                <a:spcPts val="1200"/>
              </a:spcBef>
              <a:buClr>
                <a:srgbClr val="8CADAE"/>
              </a:buClr>
              <a:buFontTx/>
              <a:buChar char="o"/>
            </a:pPr>
            <a:r>
              <a:rPr lang="en-US" altLang="de-DE" sz="1800" dirty="0" smtClean="0"/>
              <a:t>Advantage:</a:t>
            </a:r>
            <a:r>
              <a:rPr lang="en-US" altLang="de-DE" sz="1800" b="0" dirty="0" smtClean="0">
                <a:solidFill>
                  <a:srgbClr val="006699"/>
                </a:solidFill>
              </a:rPr>
              <a:t> </a:t>
            </a:r>
            <a:r>
              <a:rPr lang="de-DE" altLang="de-DE" sz="1800" b="0" dirty="0" smtClean="0"/>
              <a:t>???</a:t>
            </a:r>
            <a:r>
              <a:rPr lang="de-DE" altLang="de-DE" sz="1800" dirty="0" smtClean="0"/>
              <a:t> </a:t>
            </a:r>
            <a:r>
              <a:rPr lang="de-DE" altLang="de-DE" sz="1800" b="0" dirty="0" smtClean="0">
                <a:solidFill>
                  <a:schemeClr val="bg1"/>
                </a:solidFill>
              </a:rPr>
              <a:t>Unser Gehirn wird nicht mit Nebensächlichkeiten überstrapaziert, </a:t>
            </a:r>
            <a:r>
              <a:rPr lang="de-DE" altLang="de-DE" sz="1800" dirty="0" smtClean="0">
                <a:solidFill>
                  <a:schemeClr val="bg1"/>
                </a:solidFill>
              </a:rPr>
              <a:t>aber…</a:t>
            </a:r>
          </a:p>
          <a:p>
            <a:pPr marL="720000" indent="-360000" eaLnBrk="1" hangingPunct="1">
              <a:spcBef>
                <a:spcPts val="1200"/>
              </a:spcBef>
              <a:buClr>
                <a:srgbClr val="8CADAE"/>
              </a:buClr>
              <a:buFontTx/>
              <a:buChar char="o"/>
            </a:pPr>
            <a:r>
              <a:rPr lang="en-US" altLang="de-DE" sz="1800" dirty="0" smtClean="0"/>
              <a:t>Disadvantage:</a:t>
            </a:r>
            <a:r>
              <a:rPr lang="en-US" altLang="de-DE" sz="1800" b="0" dirty="0" smtClean="0">
                <a:solidFill>
                  <a:srgbClr val="006699"/>
                </a:solidFill>
              </a:rPr>
              <a:t> </a:t>
            </a:r>
            <a:r>
              <a:rPr lang="en-US" altLang="de-DE" sz="1800" b="0" dirty="0" smtClean="0"/>
              <a:t>???</a:t>
            </a:r>
            <a:r>
              <a:rPr lang="en-US" altLang="de-DE" sz="1800" dirty="0" smtClean="0"/>
              <a:t> </a:t>
            </a:r>
            <a:r>
              <a:rPr lang="de-DE" altLang="de-DE" sz="1800" b="0" dirty="0" smtClean="0">
                <a:solidFill>
                  <a:schemeClr val="bg1"/>
                </a:solidFill>
              </a:rPr>
              <a:t>viele wichtige Erinnerungen gehen ebenfalls verloren (Termine, Urlaubserinnerungen, Schulwissen</a:t>
            </a:r>
            <a:r>
              <a:rPr lang="en-US" altLang="de-DE" sz="1800" b="0" dirty="0" smtClean="0">
                <a:solidFill>
                  <a:schemeClr val="bg1"/>
                </a:solidFill>
              </a:rPr>
              <a:t>...).</a:t>
            </a:r>
            <a:endParaRPr lang="en-US" altLang="de-DE" sz="1800" b="0"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3"/>
          <p:cNvSpPr txBox="1">
            <a:spLocks noChangeArrowheads="1"/>
          </p:cNvSpPr>
          <p:nvPr/>
        </p:nvSpPr>
        <p:spPr bwMode="auto">
          <a:xfrm>
            <a:off x="251519" y="1351669"/>
            <a:ext cx="8640000"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720000" indent="-360000" eaLnBrk="1" hangingPunct="1">
              <a:spcBef>
                <a:spcPts val="1200"/>
              </a:spcBef>
              <a:buClr>
                <a:srgbClr val="8CADAE"/>
              </a:buClr>
              <a:buFontTx/>
              <a:buChar char="o"/>
            </a:pPr>
            <a:r>
              <a:rPr lang="en-US" altLang="de-DE" sz="1800" b="0" dirty="0"/>
              <a:t>Our capacity to memorize information is limited.</a:t>
            </a:r>
          </a:p>
          <a:p>
            <a:pPr marL="720000" indent="-360000" eaLnBrk="1" hangingPunct="1">
              <a:spcBef>
                <a:spcPts val="1200"/>
              </a:spcBef>
              <a:buClr>
                <a:srgbClr val="8CADAE"/>
              </a:buClr>
              <a:buFontTx/>
              <a:buChar char="o"/>
            </a:pPr>
            <a:r>
              <a:rPr lang="en-US" altLang="de-DE" sz="1800" b="0" dirty="0"/>
              <a:t>Example: Approximately 40% of the details of a story we have heard half an hour ago can not actively be recalled.</a:t>
            </a:r>
          </a:p>
          <a:p>
            <a:pPr marL="720000" indent="-360000" eaLnBrk="1" hangingPunct="1">
              <a:spcBef>
                <a:spcPts val="1200"/>
              </a:spcBef>
              <a:buClr>
                <a:srgbClr val="8CADAE"/>
              </a:buClr>
              <a:buFontTx/>
              <a:buChar char="o"/>
            </a:pPr>
            <a:r>
              <a:rPr lang="en-US" altLang="de-DE" sz="1800" dirty="0" smtClean="0"/>
              <a:t>Advantage</a:t>
            </a:r>
            <a:r>
              <a:rPr lang="de-DE" altLang="de-DE" sz="1800" dirty="0" smtClean="0"/>
              <a:t>:</a:t>
            </a:r>
            <a:r>
              <a:rPr lang="de-DE" altLang="de-DE" sz="1800" b="0" dirty="0" smtClean="0">
                <a:solidFill>
                  <a:srgbClr val="006699"/>
                </a:solidFill>
              </a:rPr>
              <a:t> </a:t>
            </a:r>
            <a:r>
              <a:rPr lang="en-US" altLang="de-DE" sz="1800" b="0" dirty="0" smtClean="0"/>
              <a:t>Our brain is not overloaded with useless information,</a:t>
            </a:r>
            <a:r>
              <a:rPr lang="en-US" altLang="de-DE" sz="1800" b="0" dirty="0" smtClean="0">
                <a:solidFill>
                  <a:srgbClr val="006699"/>
                </a:solidFill>
              </a:rPr>
              <a:t> </a:t>
            </a:r>
            <a:r>
              <a:rPr lang="en-US" altLang="de-DE" sz="1800" dirty="0" smtClean="0"/>
              <a:t>but…</a:t>
            </a:r>
          </a:p>
          <a:p>
            <a:pPr marL="720000" indent="-360000" eaLnBrk="1" hangingPunct="1">
              <a:spcBef>
                <a:spcPts val="1200"/>
              </a:spcBef>
              <a:buClr>
                <a:srgbClr val="8CADAE"/>
              </a:buClr>
              <a:buFontTx/>
              <a:buChar char="o"/>
            </a:pPr>
            <a:r>
              <a:rPr lang="en-US" altLang="de-DE" sz="1800" dirty="0" smtClean="0"/>
              <a:t>Disadvantage:</a:t>
            </a:r>
            <a:r>
              <a:rPr lang="en-US" altLang="de-DE" sz="1800" b="0" dirty="0" smtClean="0">
                <a:solidFill>
                  <a:srgbClr val="006699"/>
                </a:solidFill>
              </a:rPr>
              <a:t> </a:t>
            </a:r>
            <a:r>
              <a:rPr lang="en-US" altLang="de-DE" sz="1800" b="0" dirty="0" smtClean="0"/>
              <a:t>... Many important memories are also lost (appointments, holiday memories, knowledge acquired in school...).</a:t>
            </a:r>
            <a:endParaRPr lang="en-US" altLang="de-DE" sz="1800" b="0" dirty="0"/>
          </a:p>
        </p:txBody>
      </p:sp>
      <p:sp>
        <p:nvSpPr>
          <p:cNvPr id="6" name="Rectangle 4"/>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US" altLang="de-DE" b="0" dirty="0" smtClean="0">
                <a:solidFill>
                  <a:schemeClr val="accent1"/>
                </a:solidFill>
              </a:rPr>
              <a:t>Memory</a:t>
            </a:r>
            <a:endParaRPr lang="en-US" altLang="de-DE" b="0" dirty="0">
              <a:solidFill>
                <a:schemeClr val="accent1"/>
              </a:solidFill>
            </a:endParaRP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extfeld 4"/>
          <p:cNvSpPr txBox="1">
            <a:spLocks noChangeArrowheads="1"/>
          </p:cNvSpPr>
          <p:nvPr/>
        </p:nvSpPr>
        <p:spPr bwMode="auto">
          <a:xfrm>
            <a:off x="4139853" y="2246313"/>
            <a:ext cx="864294" cy="400050"/>
          </a:xfrm>
          <a:prstGeom prst="rect">
            <a:avLst/>
          </a:prstGeom>
          <a:noFill/>
          <a:ln w="9525">
            <a:noFill/>
            <a:miter lim="800000"/>
            <a:headEnd/>
            <a:tailEnd/>
          </a:ln>
        </p:spPr>
        <p:txBody>
          <a:bodyPr wrap="square" anchor="ctr">
            <a:spAutoFit/>
          </a:bodyPr>
          <a:lstStyle/>
          <a:p>
            <a:pPr algn="ctr">
              <a:defRPr/>
            </a:pPr>
            <a:r>
              <a:rPr lang="de-DE" dirty="0">
                <a:latin typeface="+mj-lt"/>
              </a:rPr>
              <a:t>???</a:t>
            </a:r>
          </a:p>
        </p:txBody>
      </p:sp>
      <p:sp>
        <p:nvSpPr>
          <p:cNvPr id="6" name="Titel 1"/>
          <p:cNvSpPr>
            <a:spLocks noGrp="1"/>
          </p:cNvSpPr>
          <p:nvPr/>
        </p:nvSpPr>
        <p:spPr>
          <a:xfrm>
            <a:off x="0" y="0"/>
            <a:ext cx="9144000" cy="792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2000" b="0" dirty="0" smtClean="0">
                <a:solidFill>
                  <a:schemeClr val="accent1"/>
                </a:solidFill>
                <a:latin typeface="Verdana" pitchFamily="34" charset="0"/>
                <a:ea typeface="+mn-ea"/>
                <a:cs typeface="Times New Roman" pitchFamily="18" charset="0"/>
              </a:rPr>
              <a:t>Are people with psychosis generally forgetful?</a:t>
            </a:r>
            <a:endParaRPr lang="en-US" sz="2000" b="0" dirty="0">
              <a:solidFill>
                <a:schemeClr val="accent1"/>
              </a:solidFill>
              <a:latin typeface="Verdana" pitchFamily="34" charset="0"/>
              <a:ea typeface="+mn-ea"/>
              <a:cs typeface="Times New Roman" pitchFamily="18" charset="0"/>
            </a:endParaRPr>
          </a:p>
        </p:txBody>
      </p:sp>
      <p:sp>
        <p:nvSpPr>
          <p:cNvPr id="8"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.4</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feld 3"/>
          <p:cNvSpPr txBox="1">
            <a:spLocks noChangeArrowheads="1"/>
          </p:cNvSpPr>
          <p:nvPr/>
        </p:nvSpPr>
        <p:spPr bwMode="auto">
          <a:xfrm>
            <a:off x="1962150" y="981075"/>
            <a:ext cx="52197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US" altLang="de-DE" sz="3200" i="1" dirty="0" smtClean="0"/>
              <a:t>Yes and no!</a:t>
            </a:r>
            <a:endParaRPr lang="en-US" altLang="de-DE" sz="3200" i="1" dirty="0"/>
          </a:p>
        </p:txBody>
      </p:sp>
      <p:sp>
        <p:nvSpPr>
          <p:cNvPr id="6" name="Untertitel 2"/>
          <p:cNvSpPr>
            <a:spLocks noGrp="1"/>
          </p:cNvSpPr>
          <p:nvPr/>
        </p:nvSpPr>
        <p:spPr>
          <a:xfrm>
            <a:off x="251520" y="1565850"/>
            <a:ext cx="8640000" cy="4776787"/>
          </a:xfrm>
          <a:prstGeom prst="rect">
            <a:avLst/>
          </a:prstGeom>
        </p:spPr>
        <p:txBody>
          <a:bodyP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180000" algn="l">
              <a:spcBef>
                <a:spcPts val="1200"/>
              </a:spcBef>
              <a:defRPr/>
            </a:pPr>
            <a:r>
              <a:rPr lang="en-US" sz="1900" b="0" dirty="0" smtClean="0">
                <a:solidFill>
                  <a:schemeClr val="tx1"/>
                </a:solidFill>
              </a:rPr>
              <a:t>Studies show that many people with psychosis don’t do as well in memory and attention tests as people who do not have psychosis. However, the following has to be taken into account:</a:t>
            </a:r>
          </a:p>
          <a:p>
            <a:pPr marL="720000" indent="-360000" algn="l">
              <a:spcBef>
                <a:spcPts val="1200"/>
              </a:spcBef>
              <a:buFont typeface="Arial" pitchFamily="34" charset="0"/>
              <a:buAutoNum type="arabicPeriod"/>
              <a:defRPr/>
            </a:pPr>
            <a:r>
              <a:rPr lang="en-US" sz="1900" b="0" dirty="0" smtClean="0">
                <a:solidFill>
                  <a:schemeClr val="tx1"/>
                </a:solidFill>
              </a:rPr>
              <a:t>These findings are based on average results that are not necessarily true for all individual cases. There are many people with psychosis that don’t show deficits.</a:t>
            </a:r>
          </a:p>
          <a:p>
            <a:pPr marL="720000" indent="-360000" algn="l">
              <a:spcBef>
                <a:spcPts val="1200"/>
              </a:spcBef>
              <a:buFont typeface="Arial" pitchFamily="34" charset="0"/>
              <a:buAutoNum type="arabicPeriod"/>
              <a:defRPr/>
            </a:pPr>
            <a:r>
              <a:rPr lang="en-US" sz="1900" b="0" dirty="0" smtClean="0">
                <a:solidFill>
                  <a:schemeClr val="tx1"/>
                </a:solidFill>
              </a:rPr>
              <a:t>The discovered deficits are far smaller than those of people with dementia (e.g. Alzheimer’s).</a:t>
            </a:r>
          </a:p>
          <a:p>
            <a:pPr marL="720000" indent="-360000" algn="l">
              <a:spcBef>
                <a:spcPts val="1200"/>
              </a:spcBef>
              <a:buFont typeface="Arial" pitchFamily="34" charset="0"/>
              <a:buAutoNum type="arabicPeriod"/>
              <a:defRPr/>
            </a:pPr>
            <a:r>
              <a:rPr lang="en-US" sz="1900" b="0" dirty="0" smtClean="0">
                <a:solidFill>
                  <a:schemeClr val="tx1"/>
                </a:solidFill>
              </a:rPr>
              <a:t>The deficits – if there are any – can improve. Rumination, inner distraction due to hearing voices or a lack of motivation can all intensify these problems or even cause them. There are specific techniques (presented later) that can compensate these problems.</a:t>
            </a:r>
            <a:endParaRPr lang="de-DE" dirty="0"/>
          </a:p>
        </p:txBody>
      </p:sp>
      <p:sp>
        <p:nvSpPr>
          <p:cNvPr id="11" name="Titel 1"/>
          <p:cNvSpPr>
            <a:spLocks noGrp="1"/>
          </p:cNvSpPr>
          <p:nvPr/>
        </p:nvSpPr>
        <p:spPr>
          <a:xfrm>
            <a:off x="0" y="0"/>
            <a:ext cx="9144000" cy="792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2000" b="0" dirty="0" smtClean="0">
                <a:solidFill>
                  <a:schemeClr val="accent1"/>
                </a:solidFill>
                <a:latin typeface="Verdana" pitchFamily="34" charset="0"/>
                <a:ea typeface="+mn-ea"/>
                <a:cs typeface="Times New Roman" pitchFamily="18" charset="0"/>
              </a:rPr>
              <a:t>Are people with psychosis generally forgetful?</a:t>
            </a:r>
            <a:endParaRPr lang="en-US" sz="2000" b="0" dirty="0">
              <a:solidFill>
                <a:schemeClr val="accent1"/>
              </a:solidFill>
              <a:latin typeface="Verdana" pitchFamily="34" charset="0"/>
              <a:ea typeface="+mn-ea"/>
              <a:cs typeface="Times New Roman" pitchFamily="18" charset="0"/>
            </a:endParaRPr>
          </a:p>
        </p:txBody>
      </p:sp>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.5</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0" y="0"/>
            <a:ext cx="9144000" cy="792000"/>
          </a:xfrm>
        </p:spPr>
        <p:txBody>
          <a:bodyPr anchor="ctr"/>
          <a:lstStyle/>
          <a:p>
            <a:pPr eaLnBrk="1" hangingPunct="1"/>
            <a:r>
              <a:rPr lang="de-DE" altLang="de-DE" dirty="0" smtClean="0"/>
              <a:t>Task 1</a:t>
            </a:r>
          </a:p>
        </p:txBody>
      </p:sp>
      <p:sp>
        <p:nvSpPr>
          <p:cNvPr id="14339" name="Rectangle 3"/>
          <p:cNvSpPr>
            <a:spLocks noGrp="1" noChangeArrowheads="1"/>
          </p:cNvSpPr>
          <p:nvPr>
            <p:ph type="body" idx="4294967295"/>
          </p:nvPr>
        </p:nvSpPr>
        <p:spPr>
          <a:xfrm>
            <a:off x="251520" y="1340768"/>
            <a:ext cx="8640000" cy="3312368"/>
          </a:xfrm>
        </p:spPr>
        <p:txBody>
          <a:bodyPr/>
          <a:lstStyle/>
          <a:p>
            <a:pPr marL="180000" indent="0" eaLnBrk="1" hangingPunct="1">
              <a:spcBef>
                <a:spcPts val="1200"/>
              </a:spcBef>
              <a:buFont typeface="Wingdings" pitchFamily="2" charset="2"/>
              <a:buNone/>
              <a:defRPr/>
            </a:pPr>
            <a:r>
              <a:rPr lang="en-US" altLang="de-DE" dirty="0" smtClean="0"/>
              <a:t>You will be shown a scene.</a:t>
            </a:r>
          </a:p>
          <a:p>
            <a:pPr marL="180000" indent="0" eaLnBrk="1" hangingPunct="1">
              <a:spcBef>
                <a:spcPts val="1200"/>
              </a:spcBef>
              <a:buFont typeface="Wingdings" pitchFamily="2" charset="2"/>
              <a:buNone/>
              <a:defRPr/>
            </a:pPr>
            <a:endParaRPr lang="en-US" altLang="de-DE" dirty="0" smtClean="0"/>
          </a:p>
          <a:p>
            <a:pPr marL="180000" indent="0" eaLnBrk="1" hangingPunct="1">
              <a:spcBef>
                <a:spcPts val="1200"/>
              </a:spcBef>
              <a:buFont typeface="Wingdings" pitchFamily="2" charset="2"/>
              <a:buNone/>
              <a:defRPr/>
            </a:pPr>
            <a:r>
              <a:rPr lang="en-US" altLang="de-DE" dirty="0" smtClean="0"/>
              <a:t>Afterwards you will be asked to recall what you saw in the picture.</a:t>
            </a:r>
          </a:p>
          <a:p>
            <a:pPr marL="180000" indent="0" eaLnBrk="1" hangingPunct="1">
              <a:spcBef>
                <a:spcPts val="1200"/>
              </a:spcBef>
              <a:buFont typeface="Wingdings" pitchFamily="2" charset="2"/>
              <a:buNone/>
              <a:defRPr/>
            </a:pPr>
            <a:endParaRPr lang="en-US" altLang="de-DE" dirty="0" smtClean="0"/>
          </a:p>
          <a:p>
            <a:pPr marL="180000" indent="0" eaLnBrk="1" hangingPunct="1">
              <a:spcBef>
                <a:spcPts val="1200"/>
              </a:spcBef>
              <a:buFont typeface="Wingdings" pitchFamily="2" charset="2"/>
              <a:buNone/>
              <a:defRPr/>
            </a:pPr>
            <a:r>
              <a:rPr lang="en-US" altLang="de-DE" dirty="0" smtClean="0"/>
              <a:t>Please also state how confident you are about your observations. </a:t>
            </a:r>
          </a:p>
          <a:p>
            <a:pPr marL="180000" indent="0" eaLnBrk="1" hangingPunct="1">
              <a:spcBef>
                <a:spcPts val="1200"/>
              </a:spcBef>
              <a:buFont typeface="Wingdings" pitchFamily="2" charset="2"/>
              <a:buNone/>
              <a:defRPr/>
            </a:pPr>
            <a:endParaRPr lang="en-US" altLang="de-DE" dirty="0" smtClean="0"/>
          </a:p>
          <a:p>
            <a:pPr marL="180000" lvl="0" indent="0" algn="ctr" eaLnBrk="1" hangingPunct="1">
              <a:spcBef>
                <a:spcPts val="1200"/>
              </a:spcBef>
              <a:buClr>
                <a:srgbClr val="336699"/>
              </a:buClr>
              <a:buSzTx/>
            </a:pPr>
            <a:r>
              <a:rPr lang="en-US" altLang="de-DE" b="1" kern="1200" dirty="0" smtClean="0">
                <a:solidFill>
                  <a:srgbClr val="000000"/>
                </a:solidFill>
                <a:latin typeface="+mj-lt"/>
                <a:cs typeface="Times New Roman" pitchFamily="18" charset="0"/>
              </a:rPr>
              <a:t>Try to remember all details correctly! </a:t>
            </a:r>
            <a:endParaRPr lang="en-US" altLang="de-DE" dirty="0" smtClean="0">
              <a:latin typeface="+mj-lt"/>
            </a:endParaRPr>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.6</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0" y="0"/>
            <a:ext cx="9144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graphicFrame>
        <p:nvGraphicFramePr>
          <p:cNvPr id="15363" name="Object 6"/>
          <p:cNvGraphicFramePr>
            <a:graphicFrameLocks noChangeAspect="1"/>
          </p:cNvGraphicFramePr>
          <p:nvPr>
            <p:extLst>
              <p:ext uri="{D42A27DB-BD31-4B8C-83A1-F6EECF244321}">
                <p14:modId xmlns:p14="http://schemas.microsoft.com/office/powerpoint/2010/main" val="632160411"/>
              </p:ext>
            </p:extLst>
          </p:nvPr>
        </p:nvGraphicFramePr>
        <p:xfrm>
          <a:off x="2345419" y="549000"/>
          <a:ext cx="4453162" cy="5760000"/>
        </p:xfrm>
        <a:graphic>
          <a:graphicData uri="http://schemas.openxmlformats.org/presentationml/2006/ole">
            <mc:AlternateContent xmlns:mc="http://schemas.openxmlformats.org/markup-compatibility/2006">
              <mc:Choice xmlns:v="urn:schemas-microsoft-com:vml" Requires="v">
                <p:oleObj spid="_x0000_s15461" name="Image" r:id="rId4" imgW="3593651" imgH="4647619" progId="Photoshop.Image.9">
                  <p:embed/>
                </p:oleObj>
              </mc:Choice>
              <mc:Fallback>
                <p:oleObj name="Image" r:id="rId4" imgW="3593651" imgH="4647619" progId="Photoshop.Image.9">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5419" y="549000"/>
                        <a:ext cx="4453162" cy="57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6" name="Text Box 7"/>
          <p:cNvSpPr txBox="1">
            <a:spLocks noChangeArrowheads="1"/>
          </p:cNvSpPr>
          <p:nvPr/>
        </p:nvSpPr>
        <p:spPr bwMode="auto">
          <a:xfrm>
            <a:off x="-52388" y="6670675"/>
            <a:ext cx="885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b="0" i="1" dirty="0" smtClean="0"/>
              <a:t>(by L. Müller)</a:t>
            </a:r>
            <a:endParaRPr lang="en-US" altLang="de-DE" sz="800" b="0" i="1"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.7</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0" y="0"/>
            <a:ext cx="9144000" cy="792000"/>
          </a:xfrm>
        </p:spPr>
        <p:txBody>
          <a:bodyPr anchor="ctr"/>
          <a:lstStyle/>
          <a:p>
            <a:pPr eaLnBrk="1" hangingPunct="1"/>
            <a:r>
              <a:rPr lang="en-US" altLang="de-DE" dirty="0" smtClean="0"/>
              <a:t>The artist</a:t>
            </a:r>
            <a:br>
              <a:rPr lang="en-US" altLang="de-DE" dirty="0" smtClean="0"/>
            </a:br>
            <a:r>
              <a:rPr lang="en-US" altLang="de-DE" dirty="0" smtClean="0"/>
              <a:t>What did you see? How confident are you?</a:t>
            </a:r>
            <a:endParaRPr lang="en-US" altLang="de-DE" dirty="0"/>
          </a:p>
        </p:txBody>
      </p:sp>
      <p:sp>
        <p:nvSpPr>
          <p:cNvPr id="16387" name="Rectangle 3"/>
          <p:cNvSpPr>
            <a:spLocks noGrp="1" noChangeArrowheads="1"/>
          </p:cNvSpPr>
          <p:nvPr>
            <p:ph type="body" idx="4294967295"/>
          </p:nvPr>
        </p:nvSpPr>
        <p:spPr>
          <a:xfrm>
            <a:off x="3132000" y="1341438"/>
            <a:ext cx="2880000" cy="4014787"/>
          </a:xfrm>
        </p:spPr>
        <p:txBody>
          <a:bodyPr/>
          <a:lstStyle/>
          <a:p>
            <a:pPr marL="360000" indent="-360000" eaLnBrk="1" hangingPunct="1">
              <a:spcBef>
                <a:spcPts val="1200"/>
              </a:spcBef>
              <a:buClr>
                <a:srgbClr val="8CADAE"/>
              </a:buClr>
              <a:buFontTx/>
              <a:buChar char="o"/>
            </a:pPr>
            <a:r>
              <a:rPr lang="en-US" altLang="de-DE" dirty="0" smtClean="0"/>
              <a:t>tin</a:t>
            </a:r>
          </a:p>
          <a:p>
            <a:pPr marL="360000" indent="-360000" eaLnBrk="1" hangingPunct="1">
              <a:spcBef>
                <a:spcPts val="1200"/>
              </a:spcBef>
              <a:buClr>
                <a:srgbClr val="8CADAE"/>
              </a:buClr>
              <a:buFontTx/>
              <a:buChar char="o"/>
            </a:pPr>
            <a:r>
              <a:rPr lang="en-US" altLang="de-DE" dirty="0" smtClean="0"/>
              <a:t>chair</a:t>
            </a:r>
          </a:p>
          <a:p>
            <a:pPr marL="360000" indent="-360000" eaLnBrk="1" hangingPunct="1">
              <a:spcBef>
                <a:spcPts val="1200"/>
              </a:spcBef>
              <a:buClr>
                <a:srgbClr val="8CADAE"/>
              </a:buClr>
              <a:buFontTx/>
              <a:buChar char="o"/>
            </a:pPr>
            <a:r>
              <a:rPr lang="en-US" altLang="de-DE" dirty="0"/>
              <a:t>p</a:t>
            </a:r>
            <a:r>
              <a:rPr lang="en-US" altLang="de-DE" dirty="0" smtClean="0"/>
              <a:t>aint brush</a:t>
            </a:r>
          </a:p>
          <a:p>
            <a:pPr marL="360000" indent="-360000" eaLnBrk="1" hangingPunct="1">
              <a:spcBef>
                <a:spcPts val="1200"/>
              </a:spcBef>
              <a:buClr>
                <a:srgbClr val="8CADAE"/>
              </a:buClr>
              <a:buFontTx/>
              <a:buChar char="o"/>
            </a:pPr>
            <a:r>
              <a:rPr lang="en-US" altLang="de-DE" dirty="0" smtClean="0"/>
              <a:t>easel</a:t>
            </a:r>
          </a:p>
          <a:p>
            <a:pPr marL="360000" indent="-360000" eaLnBrk="1" hangingPunct="1">
              <a:spcBef>
                <a:spcPts val="1200"/>
              </a:spcBef>
              <a:buClr>
                <a:srgbClr val="8CADAE"/>
              </a:buClr>
              <a:buFontTx/>
              <a:buChar char="o"/>
            </a:pPr>
            <a:r>
              <a:rPr lang="en-US" altLang="de-DE" dirty="0" smtClean="0"/>
              <a:t>waistcoat</a:t>
            </a:r>
          </a:p>
          <a:p>
            <a:pPr marL="360000" indent="-360000" eaLnBrk="1" hangingPunct="1">
              <a:spcBef>
                <a:spcPts val="1200"/>
              </a:spcBef>
              <a:buClr>
                <a:srgbClr val="8CADAE"/>
              </a:buClr>
              <a:buFontTx/>
              <a:buChar char="o"/>
            </a:pPr>
            <a:r>
              <a:rPr lang="en-US" altLang="de-DE" dirty="0" smtClean="0"/>
              <a:t>shoes</a:t>
            </a:r>
          </a:p>
          <a:p>
            <a:pPr marL="360000" indent="-360000" eaLnBrk="1" hangingPunct="1">
              <a:spcBef>
                <a:spcPts val="1200"/>
              </a:spcBef>
              <a:buClr>
                <a:srgbClr val="8CADAE"/>
              </a:buClr>
              <a:buFontTx/>
              <a:buChar char="o"/>
            </a:pPr>
            <a:r>
              <a:rPr lang="en-US" altLang="de-DE" dirty="0"/>
              <a:t>p</a:t>
            </a:r>
            <a:r>
              <a:rPr lang="en-US" altLang="de-DE" dirty="0" smtClean="0"/>
              <a:t>alette with paint</a:t>
            </a:r>
          </a:p>
          <a:p>
            <a:pPr marL="360000" indent="-360000" eaLnBrk="1" hangingPunct="1">
              <a:spcBef>
                <a:spcPts val="1200"/>
              </a:spcBef>
              <a:buClr>
                <a:srgbClr val="8CADAE"/>
              </a:buClr>
              <a:buFontTx/>
              <a:buChar char="o"/>
            </a:pPr>
            <a:r>
              <a:rPr lang="en-US" altLang="de-DE" dirty="0" smtClean="0"/>
              <a:t>paper</a:t>
            </a:r>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.8</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0" y="0"/>
            <a:ext cx="9144000" cy="792000"/>
          </a:xfrm>
        </p:spPr>
        <p:txBody>
          <a:bodyPr anchor="ctr"/>
          <a:lstStyle/>
          <a:p>
            <a:pPr eaLnBrk="1" hangingPunct="1"/>
            <a:r>
              <a:rPr lang="en-US" altLang="de-DE" dirty="0" smtClean="0"/>
              <a:t>The artist</a:t>
            </a:r>
          </a:p>
        </p:txBody>
      </p:sp>
      <p:sp>
        <p:nvSpPr>
          <p:cNvPr id="17411" name="Rectangle 3"/>
          <p:cNvSpPr>
            <a:spLocks noGrp="1" noChangeArrowheads="1"/>
          </p:cNvSpPr>
          <p:nvPr>
            <p:ph type="body" idx="4294967295"/>
          </p:nvPr>
        </p:nvSpPr>
        <p:spPr>
          <a:xfrm>
            <a:off x="251520" y="1341438"/>
            <a:ext cx="3708400" cy="3455714"/>
          </a:xfrm>
        </p:spPr>
        <p:txBody>
          <a:bodyPr/>
          <a:lstStyle/>
          <a:p>
            <a:pPr marL="720000" indent="-360000" eaLnBrk="1" hangingPunct="1">
              <a:spcBef>
                <a:spcPts val="1200"/>
              </a:spcBef>
              <a:buClr>
                <a:srgbClr val="8CADAE"/>
              </a:buClr>
              <a:buFontTx/>
              <a:buChar char="o"/>
            </a:pPr>
            <a:r>
              <a:rPr lang="en-US" altLang="de-DE" dirty="0" smtClean="0"/>
              <a:t>tin</a:t>
            </a:r>
          </a:p>
          <a:p>
            <a:pPr marL="720000" indent="-360000" eaLnBrk="1" hangingPunct="1">
              <a:spcBef>
                <a:spcPts val="1200"/>
              </a:spcBef>
              <a:buClr>
                <a:srgbClr val="8CADAE"/>
              </a:buClr>
              <a:buFontTx/>
              <a:buChar char="o"/>
            </a:pPr>
            <a:r>
              <a:rPr lang="en-US" altLang="de-DE" dirty="0" smtClean="0"/>
              <a:t>chair</a:t>
            </a:r>
          </a:p>
          <a:p>
            <a:pPr marL="720000" indent="-360000" eaLnBrk="1" hangingPunct="1">
              <a:spcBef>
                <a:spcPts val="1200"/>
              </a:spcBef>
              <a:buClr>
                <a:srgbClr val="8CADAE"/>
              </a:buClr>
              <a:buFontTx/>
              <a:buChar char="o"/>
            </a:pPr>
            <a:r>
              <a:rPr lang="en-US" altLang="de-DE" dirty="0" smtClean="0"/>
              <a:t>Paint brush</a:t>
            </a:r>
          </a:p>
          <a:p>
            <a:pPr marL="720000" indent="-360000" eaLnBrk="1" hangingPunct="1">
              <a:spcBef>
                <a:spcPts val="1200"/>
              </a:spcBef>
              <a:buClr>
                <a:srgbClr val="8CADAE"/>
              </a:buClr>
              <a:buFontTx/>
              <a:buChar char="o"/>
            </a:pPr>
            <a:r>
              <a:rPr lang="en-US" altLang="de-DE" b="1" dirty="0" smtClean="0">
                <a:solidFill>
                  <a:srgbClr val="8CADAE"/>
                </a:solidFill>
              </a:rPr>
              <a:t>easel</a:t>
            </a:r>
          </a:p>
          <a:p>
            <a:pPr marL="720000" indent="-360000" eaLnBrk="1" hangingPunct="1">
              <a:spcBef>
                <a:spcPts val="1200"/>
              </a:spcBef>
              <a:buClr>
                <a:srgbClr val="8CADAE"/>
              </a:buClr>
              <a:buFontTx/>
              <a:buChar char="o"/>
            </a:pPr>
            <a:r>
              <a:rPr lang="en-US" altLang="de-DE" dirty="0" smtClean="0"/>
              <a:t>waistcoat</a:t>
            </a:r>
          </a:p>
          <a:p>
            <a:pPr marL="720000" indent="-360000" eaLnBrk="1" hangingPunct="1">
              <a:spcBef>
                <a:spcPts val="1200"/>
              </a:spcBef>
              <a:buClr>
                <a:srgbClr val="8CADAE"/>
              </a:buClr>
              <a:buFontTx/>
              <a:buChar char="o"/>
            </a:pPr>
            <a:r>
              <a:rPr lang="en-US" altLang="de-DE" dirty="0" smtClean="0"/>
              <a:t>shoes</a:t>
            </a:r>
          </a:p>
          <a:p>
            <a:pPr marL="720000" indent="-360000" eaLnBrk="1" hangingPunct="1">
              <a:spcBef>
                <a:spcPts val="1200"/>
              </a:spcBef>
              <a:buClr>
                <a:srgbClr val="8CADAE"/>
              </a:buClr>
              <a:buFontTx/>
              <a:buChar char="o"/>
            </a:pPr>
            <a:r>
              <a:rPr lang="en-US" altLang="de-DE" b="1" dirty="0" smtClean="0">
                <a:solidFill>
                  <a:srgbClr val="8CADAE"/>
                </a:solidFill>
              </a:rPr>
              <a:t>palette with paint</a:t>
            </a:r>
          </a:p>
          <a:p>
            <a:pPr marL="720000" indent="-360000" eaLnBrk="1" hangingPunct="1">
              <a:spcBef>
                <a:spcPts val="1200"/>
              </a:spcBef>
              <a:buClr>
                <a:srgbClr val="8CADAE"/>
              </a:buClr>
              <a:buFontTx/>
              <a:buChar char="o"/>
            </a:pPr>
            <a:r>
              <a:rPr lang="en-US" altLang="de-DE" dirty="0" smtClean="0"/>
              <a:t>paper</a:t>
            </a:r>
          </a:p>
        </p:txBody>
      </p:sp>
      <p:sp>
        <p:nvSpPr>
          <p:cNvPr id="17412" name="Rectangle 4"/>
          <p:cNvSpPr>
            <a:spLocks noChangeArrowheads="1"/>
          </p:cNvSpPr>
          <p:nvPr/>
        </p:nvSpPr>
        <p:spPr bwMode="auto">
          <a:xfrm>
            <a:off x="251520" y="5593638"/>
            <a:ext cx="431800" cy="396000"/>
          </a:xfrm>
          <a:prstGeom prst="rect">
            <a:avLst/>
          </a:prstGeom>
          <a:solidFill>
            <a:srgbClr val="8CADAE"/>
          </a:solidFill>
          <a:ln w="9525">
            <a:solidFill>
              <a:srgbClr val="8CADAE"/>
            </a:solidFill>
            <a:miter lim="800000"/>
            <a:headEnd/>
            <a:tailEnd/>
          </a:ln>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17413" name="Text Box 5"/>
          <p:cNvSpPr txBox="1">
            <a:spLocks noChangeArrowheads="1"/>
          </p:cNvSpPr>
          <p:nvPr/>
        </p:nvSpPr>
        <p:spPr bwMode="auto">
          <a:xfrm>
            <a:off x="756345" y="5593638"/>
            <a:ext cx="2808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800" dirty="0" smtClean="0">
                <a:latin typeface="Arial" charset="0"/>
              </a:rPr>
              <a:t>= not presented</a:t>
            </a:r>
            <a:endParaRPr lang="en-US" altLang="de-DE" sz="1800" dirty="0">
              <a:latin typeface="Arial" charset="0"/>
            </a:endParaRPr>
          </a:p>
        </p:txBody>
      </p:sp>
      <p:graphicFrame>
        <p:nvGraphicFramePr>
          <p:cNvPr id="17415" name="Object 9"/>
          <p:cNvGraphicFramePr>
            <a:graphicFrameLocks noChangeAspect="1"/>
          </p:cNvGraphicFramePr>
          <p:nvPr>
            <p:extLst>
              <p:ext uri="{D42A27DB-BD31-4B8C-83A1-F6EECF244321}">
                <p14:modId xmlns:p14="http://schemas.microsoft.com/office/powerpoint/2010/main" val="909652341"/>
              </p:ext>
            </p:extLst>
          </p:nvPr>
        </p:nvGraphicFramePr>
        <p:xfrm>
          <a:off x="5300467" y="1341438"/>
          <a:ext cx="3594100" cy="4648200"/>
        </p:xfrm>
        <a:graphic>
          <a:graphicData uri="http://schemas.openxmlformats.org/presentationml/2006/ole">
            <mc:AlternateContent xmlns:mc="http://schemas.openxmlformats.org/markup-compatibility/2006">
              <mc:Choice xmlns:v="urn:schemas-microsoft-com:vml" Requires="v">
                <p:oleObj spid="_x0000_s17514" name="Image" r:id="rId4" imgW="3593651" imgH="4647619" progId="Photoshop.Image.9">
                  <p:embed/>
                </p:oleObj>
              </mc:Choice>
              <mc:Fallback>
                <p:oleObj name="Image" r:id="rId4" imgW="3593651" imgH="4647619" progId="Photoshop.Image.9">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0467" y="1341438"/>
                        <a:ext cx="35941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Text Box 7"/>
          <p:cNvSpPr txBox="1">
            <a:spLocks noChangeArrowheads="1"/>
          </p:cNvSpPr>
          <p:nvPr/>
        </p:nvSpPr>
        <p:spPr bwMode="auto">
          <a:xfrm>
            <a:off x="-52388" y="6670675"/>
            <a:ext cx="8851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b="0" i="1" dirty="0" smtClean="0"/>
              <a:t>(by L. Müller)</a:t>
            </a:r>
            <a:endParaRPr lang="en-US" altLang="de-DE" sz="800" b="0" i="1" dirty="0"/>
          </a:p>
        </p:txBody>
      </p:sp>
      <p:sp>
        <p:nvSpPr>
          <p:cNvPr id="11"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.9</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0"/>
            <a:ext cx="9144000" cy="792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en-US" altLang="de-DE" dirty="0" smtClean="0"/>
              <a:t>Why are we doing this?</a:t>
            </a:r>
            <a:endParaRPr lang="en-US" altLang="de-DE" dirty="0"/>
          </a:p>
        </p:txBody>
      </p:sp>
      <p:sp>
        <p:nvSpPr>
          <p:cNvPr id="18435"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b="0"/>
          </a:p>
        </p:txBody>
      </p:sp>
      <p:sp>
        <p:nvSpPr>
          <p:cNvPr id="16388" name="Text Box 4"/>
          <p:cNvSpPr txBox="1">
            <a:spLocks noChangeArrowheads="1"/>
          </p:cNvSpPr>
          <p:nvPr/>
        </p:nvSpPr>
        <p:spPr bwMode="auto">
          <a:xfrm>
            <a:off x="252000" y="1340768"/>
            <a:ext cx="8640000" cy="3877985"/>
          </a:xfrm>
          <a:prstGeom prst="rect">
            <a:avLst/>
          </a:prstGeom>
          <a:noFill/>
          <a:ln>
            <a:noFill/>
          </a:ln>
          <a:extLst/>
        </p:spPr>
        <p:txBody>
          <a:bodyPr>
            <a:spAutoFit/>
          </a:bodyPr>
          <a:lstStyle>
            <a:lvl1pPr marL="361950" indent="-361950"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38015863" indent="-37474525"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38554025" indent="-50787300" eaLnBrk="0" hangingPunct="0">
              <a:spcBef>
                <a:spcPct val="20000"/>
              </a:spcBef>
              <a:buClr>
                <a:srgbClr val="8FB08C"/>
              </a:buClr>
              <a:buChar char="•"/>
              <a:defRPr>
                <a:solidFill>
                  <a:schemeClr val="tx1"/>
                </a:solidFill>
                <a:latin typeface="Verdana" pitchFamily="34" charset="0"/>
              </a:defRPr>
            </a:lvl5pPr>
            <a:lvl6pPr marL="39011225" indent="-50787300" eaLnBrk="0" fontAlgn="base" hangingPunct="0">
              <a:spcBef>
                <a:spcPct val="20000"/>
              </a:spcBef>
              <a:spcAft>
                <a:spcPct val="0"/>
              </a:spcAft>
              <a:buClr>
                <a:srgbClr val="8FB08C"/>
              </a:buClr>
              <a:buChar char="•"/>
              <a:defRPr>
                <a:solidFill>
                  <a:schemeClr val="tx1"/>
                </a:solidFill>
                <a:latin typeface="Verdana" pitchFamily="34" charset="0"/>
              </a:defRPr>
            </a:lvl6pPr>
            <a:lvl7pPr marL="39468425" indent="-50787300" eaLnBrk="0" fontAlgn="base" hangingPunct="0">
              <a:spcBef>
                <a:spcPct val="20000"/>
              </a:spcBef>
              <a:spcAft>
                <a:spcPct val="0"/>
              </a:spcAft>
              <a:buClr>
                <a:srgbClr val="8FB08C"/>
              </a:buClr>
              <a:buChar char="•"/>
              <a:defRPr>
                <a:solidFill>
                  <a:schemeClr val="tx1"/>
                </a:solidFill>
                <a:latin typeface="Verdana" pitchFamily="34" charset="0"/>
              </a:defRPr>
            </a:lvl7pPr>
            <a:lvl8pPr marL="39925625" indent="-50787300" eaLnBrk="0" fontAlgn="base" hangingPunct="0">
              <a:spcBef>
                <a:spcPct val="20000"/>
              </a:spcBef>
              <a:spcAft>
                <a:spcPct val="0"/>
              </a:spcAft>
              <a:buClr>
                <a:srgbClr val="8FB08C"/>
              </a:buClr>
              <a:buChar char="•"/>
              <a:defRPr>
                <a:solidFill>
                  <a:schemeClr val="tx1"/>
                </a:solidFill>
                <a:latin typeface="Verdana" pitchFamily="34" charset="0"/>
              </a:defRPr>
            </a:lvl8pPr>
            <a:lvl9pPr marL="40382825" indent="-507873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720000" indent="-360000" eaLnBrk="1" hangingPunct="1">
              <a:spcBef>
                <a:spcPts val="1200"/>
              </a:spcBef>
              <a:buClr>
                <a:srgbClr val="8CADAE"/>
              </a:buClr>
              <a:buFontTx/>
              <a:buChar char="o"/>
              <a:defRPr/>
            </a:pPr>
            <a:r>
              <a:rPr lang="en-US" sz="1800" b="0" dirty="0" smtClean="0"/>
              <a:t>Many (but not all) people with psychosis have memory deficits that are sometimes intensified due to rumination or distraction by hearing voices. </a:t>
            </a:r>
            <a:endParaRPr lang="en-US" altLang="de-DE" sz="1800" b="0" dirty="0" smtClean="0"/>
          </a:p>
          <a:p>
            <a:pPr marL="720000" indent="-360000" eaLnBrk="1" hangingPunct="1">
              <a:spcBef>
                <a:spcPts val="1200"/>
              </a:spcBef>
              <a:buClr>
                <a:srgbClr val="8CADAE"/>
              </a:buClr>
              <a:buFontTx/>
              <a:buChar char="o"/>
              <a:defRPr/>
            </a:pPr>
            <a:r>
              <a:rPr lang="en-US" altLang="de-DE" sz="1800" b="0" dirty="0" smtClean="0"/>
              <a:t>Studies show that many people with psychosis (but not all!) are more confident in their false memories than people without psychosis. </a:t>
            </a:r>
          </a:p>
          <a:p>
            <a:pPr marL="720000" indent="-360000" eaLnBrk="1" hangingPunct="1">
              <a:spcBef>
                <a:spcPts val="1200"/>
              </a:spcBef>
              <a:buClr>
                <a:srgbClr val="8CADAE"/>
              </a:buClr>
              <a:buFontTx/>
              <a:buChar char="o"/>
              <a:defRPr/>
            </a:pPr>
            <a:r>
              <a:rPr lang="en-US" altLang="de-DE" sz="1800" b="0" dirty="0" smtClean="0"/>
              <a:t>At the same time, the confidence for </a:t>
            </a:r>
            <a:r>
              <a:rPr lang="en-US" altLang="de-DE" sz="1800" b="0" i="1" dirty="0" smtClean="0"/>
              <a:t>true memories</a:t>
            </a:r>
            <a:r>
              <a:rPr lang="en-US" altLang="de-DE" sz="1800" b="0" dirty="0" smtClean="0"/>
              <a:t> (i.e. things that really happened) is decreased in psychosis.</a:t>
            </a:r>
            <a:endParaRPr lang="en-US" altLang="de-DE" sz="1800" b="0" dirty="0" smtClean="0">
              <a:solidFill>
                <a:schemeClr val="tx2"/>
              </a:solidFill>
            </a:endParaRPr>
          </a:p>
          <a:p>
            <a:pPr marL="720000" indent="-360000" eaLnBrk="1" hangingPunct="1">
              <a:spcBef>
                <a:spcPts val="1200"/>
              </a:spcBef>
              <a:buClr>
                <a:srgbClr val="8CADAE"/>
              </a:buClr>
              <a:buFontTx/>
              <a:buChar char="o"/>
              <a:defRPr/>
            </a:pPr>
            <a:r>
              <a:rPr lang="en-US" altLang="de-DE" sz="1800" dirty="0" smtClean="0"/>
              <a:t>Conclusion:</a:t>
            </a:r>
            <a:r>
              <a:rPr lang="en-US" altLang="de-DE" sz="1800" b="0" dirty="0" smtClean="0"/>
              <a:t> The ability to differentiate between true and false memories is affected! This can lead to misjudgments! When not absolutely certain, it should be considered that one is mistaken. To be sure, other people should be asked to confirm.</a:t>
            </a: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.10</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3"/>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a:solidFill>
                  <a:srgbClr val="D16349"/>
                </a:solidFill>
                <a:latin typeface="+mj-lt"/>
                <a:ea typeface="+mj-ea"/>
                <a:cs typeface="+mj-cs"/>
              </a:defRPr>
            </a:lvl1pPr>
            <a:lvl2pPr algn="ctr" eaLnBrk="0" hangingPunct="0">
              <a:defRPr>
                <a:solidFill>
                  <a:srgbClr val="D16349"/>
                </a:solidFill>
                <a:latin typeface="Verdana" pitchFamily="34" charset="0"/>
              </a:defRPr>
            </a:lvl2pPr>
            <a:lvl3pPr algn="ctr" eaLnBrk="0" hangingPunct="0">
              <a:defRPr>
                <a:solidFill>
                  <a:srgbClr val="D16349"/>
                </a:solidFill>
                <a:latin typeface="Verdana" pitchFamily="34" charset="0"/>
              </a:defRPr>
            </a:lvl3pPr>
            <a:lvl4pPr algn="ctr" eaLnBrk="0" hangingPunct="0">
              <a:defRPr>
                <a:solidFill>
                  <a:srgbClr val="D16349"/>
                </a:solidFill>
                <a:latin typeface="Verdana" pitchFamily="34" charset="0"/>
              </a:defRPr>
            </a:lvl4pPr>
            <a:lvl5pPr algn="ctr" eaLnBrk="0" hangingPunct="0">
              <a:defRPr>
                <a:solidFill>
                  <a:srgbClr val="D16349"/>
                </a:solidFill>
                <a:latin typeface="Verdana" pitchFamily="34" charset="0"/>
              </a:defRPr>
            </a:lvl5pPr>
            <a:lvl6pPr marL="457200" algn="ctr" fontAlgn="base">
              <a:spcBef>
                <a:spcPct val="0"/>
              </a:spcBef>
              <a:spcAft>
                <a:spcPct val="0"/>
              </a:spcAft>
              <a:defRPr>
                <a:solidFill>
                  <a:srgbClr val="D16349"/>
                </a:solidFill>
                <a:latin typeface="Verdana" pitchFamily="34" charset="0"/>
              </a:defRPr>
            </a:lvl6pPr>
            <a:lvl7pPr marL="914400" algn="ctr" fontAlgn="base">
              <a:spcBef>
                <a:spcPct val="0"/>
              </a:spcBef>
              <a:spcAft>
                <a:spcPct val="0"/>
              </a:spcAft>
              <a:defRPr>
                <a:solidFill>
                  <a:srgbClr val="D16349"/>
                </a:solidFill>
                <a:latin typeface="Verdana" pitchFamily="34" charset="0"/>
              </a:defRPr>
            </a:lvl7pPr>
            <a:lvl8pPr marL="1371600" algn="ctr" fontAlgn="base">
              <a:spcBef>
                <a:spcPct val="0"/>
              </a:spcBef>
              <a:spcAft>
                <a:spcPct val="0"/>
              </a:spcAft>
              <a:defRPr>
                <a:solidFill>
                  <a:srgbClr val="D16349"/>
                </a:solidFill>
                <a:latin typeface="Verdana" pitchFamily="34" charset="0"/>
              </a:defRPr>
            </a:lvl8pPr>
            <a:lvl9pPr marL="1828800" algn="ctr" fontAlgn="base">
              <a:spcBef>
                <a:spcPct val="0"/>
              </a:spcBef>
              <a:spcAft>
                <a:spcPct val="0"/>
              </a:spcAft>
              <a:defRPr>
                <a:solidFill>
                  <a:srgbClr val="D16349"/>
                </a:solidFill>
                <a:latin typeface="Verdana" pitchFamily="34" charset="0"/>
              </a:defRPr>
            </a:lvl9pPr>
          </a:lstStyle>
          <a:p>
            <a:r>
              <a:rPr lang="en-US" altLang="de-DE" b="0" dirty="0" smtClean="0"/>
              <a:t>How memory errors and being overconfident of one’s own judgments promote misinterpretations during psychosis – examples</a:t>
            </a:r>
            <a:endParaRPr lang="en-US" altLang="de-DE" b="0" dirty="0"/>
          </a:p>
        </p:txBody>
      </p:sp>
      <p:graphicFrame>
        <p:nvGraphicFramePr>
          <p:cNvPr id="145465" name="Group 57"/>
          <p:cNvGraphicFramePr>
            <a:graphicFrameLocks noGrp="1"/>
          </p:cNvGraphicFramePr>
          <p:nvPr>
            <p:ph idx="4294967295"/>
            <p:extLst>
              <p:ext uri="{D42A27DB-BD31-4B8C-83A1-F6EECF244321}">
                <p14:modId xmlns:p14="http://schemas.microsoft.com/office/powerpoint/2010/main" val="2222716785"/>
              </p:ext>
            </p:extLst>
          </p:nvPr>
        </p:nvGraphicFramePr>
        <p:xfrm>
          <a:off x="250825" y="1340768"/>
          <a:ext cx="8641655" cy="3959225"/>
        </p:xfrm>
        <a:graphic>
          <a:graphicData uri="http://schemas.openxmlformats.org/drawingml/2006/table">
            <a:tbl>
              <a:tblPr/>
              <a:tblGrid>
                <a:gridCol w="2305737"/>
                <a:gridCol w="2710697"/>
                <a:gridCol w="3625221"/>
              </a:tblGrid>
              <a:tr h="35718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1" i="0" u="none" strike="noStrike" cap="none" normalizeH="0" baseline="0" noProof="0" dirty="0" smtClean="0">
                          <a:ln>
                            <a:noFill/>
                          </a:ln>
                          <a:solidFill>
                            <a:schemeClr val="tx1"/>
                          </a:solidFill>
                          <a:effectLst/>
                          <a:latin typeface="Verdana" pitchFamily="34" charset="0"/>
                        </a:rPr>
                        <a:t>Event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1" i="0" u="none" strike="noStrike" cap="none" normalizeH="0" baseline="0" noProof="0" dirty="0" smtClean="0">
                          <a:ln>
                            <a:noFill/>
                          </a:ln>
                          <a:solidFill>
                            <a:schemeClr val="tx1"/>
                          </a:solidFill>
                          <a:effectLst/>
                          <a:latin typeface="Verdana" pitchFamily="34" charset="0"/>
                        </a:rPr>
                        <a:t>False memory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1" i="0" u="none" strike="noStrike" cap="none" normalizeH="0" baseline="0" noProof="0" dirty="0" smtClean="0">
                          <a:ln>
                            <a:noFill/>
                          </a:ln>
                          <a:solidFill>
                            <a:schemeClr val="tx1"/>
                          </a:solidFill>
                          <a:effectLst/>
                          <a:latin typeface="Verdana" pitchFamily="34" charset="0"/>
                        </a:rPr>
                        <a:t>Actual situation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82799">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You’re at the supermarket and want to pay for your groceries at the register, but your wallet is empty.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Recollection that you got money out from the cash machine. Thereupon accusing your flat mate of having taken the money.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You only had the intention of going to the cash machine but then forgot about 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9238">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Meeting old friends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Allegedly you were taunted by others for being currently out of work.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Others heard that you are unemployed when you were talking about it to a friend. There was an awkward silence for a moment, but no one reacted with taunting.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19482" name="Group 53"/>
          <p:cNvGrpSpPr>
            <a:grpSpLocks/>
          </p:cNvGrpSpPr>
          <p:nvPr/>
        </p:nvGrpSpPr>
        <p:grpSpPr bwMode="auto">
          <a:xfrm>
            <a:off x="0" y="6167443"/>
            <a:ext cx="2336800" cy="598488"/>
            <a:chOff x="0" y="3957"/>
            <a:chExt cx="1472" cy="377"/>
          </a:xfrm>
        </p:grpSpPr>
        <p:sp>
          <p:nvSpPr>
            <p:cNvPr id="19483" name="Rectangle 69"/>
            <p:cNvSpPr>
              <a:spLocks noChangeArrowheads="1"/>
            </p:cNvSpPr>
            <p:nvPr/>
          </p:nvSpPr>
          <p:spPr bwMode="auto">
            <a:xfrm>
              <a:off x="0" y="3957"/>
              <a:ext cx="1338"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b="0"/>
            </a:p>
          </p:txBody>
        </p:sp>
        <p:pic>
          <p:nvPicPr>
            <p:cNvPr id="19484"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5" name="Text Box 71"/>
            <p:cNvSpPr txBox="1">
              <a:spLocks noChangeArrowheads="1"/>
            </p:cNvSpPr>
            <p:nvPr/>
          </p:nvSpPr>
          <p:spPr bwMode="auto">
            <a:xfrm>
              <a:off x="158" y="4024"/>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b="0" dirty="0">
                  <a:sym typeface="Wingdings" pitchFamily="2" charset="2"/>
                </a:rPr>
                <a:t>  </a:t>
              </a:r>
              <a:r>
                <a:rPr lang="de-DE" altLang="de-DE" sz="1400" b="0" dirty="0"/>
                <a:t> </a:t>
              </a:r>
              <a:r>
                <a:rPr lang="en-US" altLang="de-DE" sz="1400" b="0" i="1" dirty="0" smtClean="0"/>
                <a:t>worksheet</a:t>
              </a:r>
              <a:r>
                <a:rPr lang="de-DE" altLang="de-DE" sz="1400" b="0" dirty="0" smtClean="0"/>
                <a:t> </a:t>
              </a:r>
              <a:r>
                <a:rPr lang="de-DE" altLang="de-DE" sz="1400" b="0" dirty="0"/>
                <a:t>8.1</a:t>
              </a:r>
            </a:p>
            <a:p>
              <a:pPr eaLnBrk="1" hangingPunct="1">
                <a:spcBef>
                  <a:spcPct val="0"/>
                </a:spcBef>
                <a:buClrTx/>
                <a:buSzTx/>
                <a:buFontTx/>
                <a:buNone/>
              </a:pPr>
              <a:r>
                <a:rPr lang="de-DE" altLang="de-DE" sz="1200" b="0" dirty="0"/>
                <a:t>     </a:t>
              </a:r>
            </a:p>
          </p:txBody>
        </p:sp>
      </p:grpSp>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.11</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0" y="0"/>
            <a:ext cx="9144000" cy="792000"/>
          </a:xfrm>
        </p:spPr>
        <p:txBody>
          <a:bodyPr anchor="ctr"/>
          <a:lstStyle/>
          <a:p>
            <a:pPr eaLnBrk="1" hangingPunct="1"/>
            <a:r>
              <a:rPr lang="en-US" altLang="de-DE" dirty="0" smtClean="0"/>
              <a:t>Task 2</a:t>
            </a:r>
          </a:p>
        </p:txBody>
      </p:sp>
      <p:sp>
        <p:nvSpPr>
          <p:cNvPr id="9" name="Rectangle 3"/>
          <p:cNvSpPr txBox="1">
            <a:spLocks noChangeArrowheads="1"/>
          </p:cNvSpPr>
          <p:nvPr/>
        </p:nvSpPr>
        <p:spPr bwMode="auto">
          <a:xfrm>
            <a:off x="251520" y="1340768"/>
            <a:ext cx="8640000"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180000" indent="0" eaLnBrk="1" hangingPunct="1">
              <a:spcBef>
                <a:spcPts val="1200"/>
              </a:spcBef>
              <a:buFont typeface="Wingdings" pitchFamily="2" charset="2"/>
              <a:buNone/>
              <a:defRPr/>
            </a:pPr>
            <a:r>
              <a:rPr lang="en-US" altLang="de-DE" sz="1800" b="0" kern="0" dirty="0" smtClean="0"/>
              <a:t>You will be shown a complex scene.</a:t>
            </a:r>
          </a:p>
          <a:p>
            <a:pPr marL="180000" indent="0" eaLnBrk="1" hangingPunct="1">
              <a:spcBef>
                <a:spcPts val="1200"/>
              </a:spcBef>
              <a:buFont typeface="Wingdings" pitchFamily="2" charset="2"/>
              <a:buNone/>
              <a:defRPr/>
            </a:pPr>
            <a:endParaRPr lang="en-US" altLang="de-DE" sz="1800" b="0" kern="0" dirty="0" smtClean="0"/>
          </a:p>
          <a:p>
            <a:pPr marL="180000" indent="0" eaLnBrk="1" hangingPunct="1">
              <a:spcBef>
                <a:spcPts val="1200"/>
              </a:spcBef>
              <a:buFont typeface="Wingdings" pitchFamily="2" charset="2"/>
              <a:buNone/>
              <a:defRPr/>
            </a:pPr>
            <a:r>
              <a:rPr lang="en-US" altLang="de-DE" sz="1800" b="0" kern="0" dirty="0" smtClean="0"/>
              <a:t>Afterwards you will be asked to recall what you saw in the picture.</a:t>
            </a:r>
          </a:p>
          <a:p>
            <a:pPr marL="180000" indent="0" eaLnBrk="1" hangingPunct="1">
              <a:spcBef>
                <a:spcPts val="1200"/>
              </a:spcBef>
              <a:buFont typeface="Wingdings" pitchFamily="2" charset="2"/>
              <a:buNone/>
              <a:defRPr/>
            </a:pPr>
            <a:endParaRPr lang="en-US" altLang="de-DE" sz="1800" b="0" kern="0" dirty="0" smtClean="0"/>
          </a:p>
          <a:p>
            <a:pPr marL="180000" indent="0" eaLnBrk="1" hangingPunct="1">
              <a:spcBef>
                <a:spcPts val="1200"/>
              </a:spcBef>
              <a:buFont typeface="Wingdings" pitchFamily="2" charset="2"/>
              <a:buNone/>
              <a:defRPr/>
            </a:pPr>
            <a:r>
              <a:rPr lang="en-US" altLang="de-DE" sz="1800" b="0" dirty="0" smtClean="0"/>
              <a:t>Please also state how confident you are about your observations. </a:t>
            </a:r>
          </a:p>
          <a:p>
            <a:pPr marL="180000" indent="0" eaLnBrk="1" hangingPunct="1">
              <a:spcBef>
                <a:spcPts val="1200"/>
              </a:spcBef>
              <a:buFont typeface="Wingdings" pitchFamily="2" charset="2"/>
              <a:buNone/>
              <a:defRPr/>
            </a:pPr>
            <a:endParaRPr lang="en-US" altLang="de-DE" sz="1800" b="0" dirty="0" smtClean="0"/>
          </a:p>
          <a:p>
            <a:pPr marL="180000" lvl="0" indent="0" algn="ctr" eaLnBrk="1" hangingPunct="1">
              <a:spcBef>
                <a:spcPts val="1200"/>
              </a:spcBef>
              <a:buClr>
                <a:srgbClr val="336699"/>
              </a:buClr>
              <a:buSzTx/>
            </a:pPr>
            <a:r>
              <a:rPr lang="en-US" altLang="de-DE" sz="1800" dirty="0" smtClean="0">
                <a:solidFill>
                  <a:srgbClr val="000000"/>
                </a:solidFill>
                <a:cs typeface="Times New Roman" pitchFamily="18" charset="0"/>
              </a:rPr>
              <a:t>Try </a:t>
            </a:r>
            <a:r>
              <a:rPr lang="en-US" altLang="de-DE" sz="1800" dirty="0">
                <a:solidFill>
                  <a:srgbClr val="000000"/>
                </a:solidFill>
                <a:cs typeface="Times New Roman" pitchFamily="18" charset="0"/>
              </a:rPr>
              <a:t>to remember all details correctly! </a:t>
            </a:r>
            <a:endParaRPr lang="en-US" altLang="de-DE" sz="1800" dirty="0"/>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.12</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
          <p:cNvSpPr>
            <a:spLocks noChangeArrowheads="1"/>
          </p:cNvSpPr>
          <p:nvPr/>
        </p:nvSpPr>
        <p:spPr bwMode="auto">
          <a:xfrm>
            <a:off x="0" y="0"/>
            <a:ext cx="9144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21507"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smtClean="0"/>
              <a:t>(© Heike Platow) </a:t>
            </a:r>
            <a:endParaRPr lang="de-DE" altLang="de-DE" sz="800" b="0" i="1" dirty="0"/>
          </a:p>
        </p:txBody>
      </p:sp>
      <p:sp>
        <p:nvSpPr>
          <p:cNvPr id="21508"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b="0">
                <a:solidFill>
                  <a:schemeClr val="bg1"/>
                </a:solidFill>
              </a:rPr>
              <a:t>11</a:t>
            </a:r>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00" y="549000"/>
            <a:ext cx="8640000" cy="5760000"/>
          </a:xfrm>
          <a:prstGeom prst="rect">
            <a:avLst/>
          </a:prstGeom>
        </p:spPr>
      </p:pic>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.13</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0" y="0"/>
            <a:ext cx="9144000" cy="792000"/>
          </a:xfrm>
        </p:spPr>
        <p:txBody>
          <a:bodyPr anchor="ctr"/>
          <a:lstStyle/>
          <a:p>
            <a:pPr eaLnBrk="1" hangingPunct="1"/>
            <a:r>
              <a:rPr lang="en-US" altLang="de-DE" dirty="0" smtClean="0"/>
              <a:t>Brainstorming</a:t>
            </a:r>
          </a:p>
        </p:txBody>
      </p:sp>
      <p:sp>
        <p:nvSpPr>
          <p:cNvPr id="22531" name="Rectangle 3"/>
          <p:cNvSpPr>
            <a:spLocks noGrp="1" noChangeArrowheads="1"/>
          </p:cNvSpPr>
          <p:nvPr>
            <p:ph type="body" idx="4294967295"/>
          </p:nvPr>
        </p:nvSpPr>
        <p:spPr>
          <a:xfrm>
            <a:off x="252000" y="1343745"/>
            <a:ext cx="8640000" cy="4013200"/>
          </a:xfrm>
          <a:noFill/>
        </p:spPr>
        <p:txBody>
          <a:bodyPr/>
          <a:lstStyle/>
          <a:p>
            <a:pPr marL="180000" indent="0" eaLnBrk="1" hangingPunct="1">
              <a:spcBef>
                <a:spcPts val="1200"/>
              </a:spcBef>
            </a:pPr>
            <a:r>
              <a:rPr lang="en-US" altLang="de-DE" dirty="0" smtClean="0"/>
              <a:t>What do you typically see at a barbecue?</a:t>
            </a:r>
          </a:p>
          <a:p>
            <a:pPr marL="180000" indent="0" eaLnBrk="1" hangingPunct="1">
              <a:spcBef>
                <a:spcPts val="1200"/>
              </a:spcBef>
              <a:buFont typeface="Wingdings" pitchFamily="2" charset="2"/>
              <a:buNone/>
            </a:pPr>
            <a:r>
              <a:rPr lang="de-DE" altLang="de-DE" dirty="0" smtClean="0"/>
              <a:t>…</a:t>
            </a:r>
          </a:p>
          <a:p>
            <a:pPr marL="180000" indent="0" eaLnBrk="1" hangingPunct="1">
              <a:spcBef>
                <a:spcPts val="1200"/>
              </a:spcBef>
              <a:buFont typeface="Wingdings" pitchFamily="2" charset="2"/>
              <a:buNone/>
            </a:pPr>
            <a:r>
              <a:rPr lang="de-DE" altLang="de-DE" dirty="0" smtClean="0"/>
              <a:t>…</a:t>
            </a:r>
          </a:p>
          <a:p>
            <a:pPr marL="180000" indent="0" eaLnBrk="1" hangingPunct="1">
              <a:spcBef>
                <a:spcPts val="1200"/>
              </a:spcBef>
              <a:buFont typeface="Wingdings" pitchFamily="2" charset="2"/>
              <a:buNone/>
            </a:pPr>
            <a:r>
              <a:rPr lang="de-DE" altLang="de-DE" dirty="0" smtClean="0"/>
              <a:t>…</a:t>
            </a:r>
          </a:p>
          <a:p>
            <a:pPr marL="180000" indent="0" eaLnBrk="1" hangingPunct="1">
              <a:spcBef>
                <a:spcPts val="1200"/>
              </a:spcBef>
              <a:buFont typeface="Wingdings" pitchFamily="2" charset="2"/>
              <a:buNone/>
            </a:pPr>
            <a:r>
              <a:rPr lang="de-DE" altLang="de-DE" dirty="0" smtClean="0"/>
              <a:t>…</a:t>
            </a:r>
          </a:p>
          <a:p>
            <a:pPr marL="180000" indent="0" eaLnBrk="1" hangingPunct="1">
              <a:spcBef>
                <a:spcPts val="1200"/>
              </a:spcBef>
            </a:pPr>
            <a:endParaRPr lang="de-DE" altLang="de-DE" dirty="0" smtClean="0"/>
          </a:p>
          <a:p>
            <a:pPr marL="180000" indent="0" eaLnBrk="1" hangingPunct="1">
              <a:spcBef>
                <a:spcPts val="1200"/>
              </a:spcBef>
            </a:pPr>
            <a:endParaRPr lang="de-DE" altLang="de-DE" dirty="0" smtClean="0"/>
          </a:p>
          <a:p>
            <a:pPr marL="180000" indent="0" eaLnBrk="1" hangingPunct="1">
              <a:spcBef>
                <a:spcPts val="1200"/>
              </a:spcBef>
            </a:pPr>
            <a:endParaRPr lang="de-DE" altLang="de-DE" dirty="0" smtClean="0"/>
          </a:p>
          <a:p>
            <a:pPr marL="180000" indent="0" eaLnBrk="1" hangingPunct="1">
              <a:spcBef>
                <a:spcPts val="1200"/>
              </a:spcBef>
            </a:pPr>
            <a:endParaRPr lang="de-DE" altLang="de-DE" dirty="0" smtClean="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.14</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0"/>
            <a:ext cx="9144000" cy="792000"/>
          </a:xfrm>
        </p:spPr>
        <p:txBody>
          <a:bodyPr anchor="ctr"/>
          <a:lstStyle/>
          <a:p>
            <a:pPr eaLnBrk="1" hangingPunct="1">
              <a:spcBef>
                <a:spcPts val="0"/>
              </a:spcBef>
            </a:pPr>
            <a:r>
              <a:rPr lang="en-US" altLang="de-DE" dirty="0" smtClean="0"/>
              <a:t>Barbecue</a:t>
            </a:r>
            <a:br>
              <a:rPr lang="en-US" altLang="de-DE" dirty="0" smtClean="0"/>
            </a:br>
            <a:r>
              <a:rPr lang="en-US" altLang="de-DE" dirty="0" smtClean="0"/>
              <a:t>What did you see? How confident are you?</a:t>
            </a:r>
            <a:endParaRPr lang="en-US" altLang="de-DE" dirty="0"/>
          </a:p>
        </p:txBody>
      </p:sp>
      <p:sp>
        <p:nvSpPr>
          <p:cNvPr id="23555" name="Rectangle 3"/>
          <p:cNvSpPr>
            <a:spLocks noGrp="1" noChangeArrowheads="1"/>
          </p:cNvSpPr>
          <p:nvPr>
            <p:ph type="body" idx="4294967295"/>
          </p:nvPr>
        </p:nvSpPr>
        <p:spPr>
          <a:xfrm>
            <a:off x="3132000" y="1340768"/>
            <a:ext cx="2880000" cy="40147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60000" indent="-360000" eaLnBrk="1" hangingPunct="1">
              <a:spcBef>
                <a:spcPts val="1200"/>
              </a:spcBef>
              <a:buClr>
                <a:srgbClr val="8CADAE"/>
              </a:buClr>
              <a:buFontTx/>
              <a:buChar char="o"/>
            </a:pPr>
            <a:r>
              <a:rPr lang="en-US" altLang="de-DE" dirty="0" smtClean="0"/>
              <a:t>sausages</a:t>
            </a:r>
          </a:p>
          <a:p>
            <a:pPr marL="360000" indent="-360000" eaLnBrk="1" hangingPunct="1">
              <a:spcBef>
                <a:spcPts val="1200"/>
              </a:spcBef>
              <a:buClr>
                <a:srgbClr val="8CADAE"/>
              </a:buClr>
              <a:buFontTx/>
              <a:buChar char="o"/>
            </a:pPr>
            <a:r>
              <a:rPr lang="en-US" altLang="de-DE" dirty="0" smtClean="0"/>
              <a:t>ketchup</a:t>
            </a:r>
          </a:p>
          <a:p>
            <a:pPr marL="360000" indent="-360000" eaLnBrk="1" hangingPunct="1">
              <a:spcBef>
                <a:spcPts val="1200"/>
              </a:spcBef>
              <a:buClr>
                <a:srgbClr val="8CADAE"/>
              </a:buClr>
              <a:buFontTx/>
              <a:buChar char="o"/>
            </a:pPr>
            <a:r>
              <a:rPr lang="en-US" altLang="de-DE" dirty="0" smtClean="0"/>
              <a:t>charcoal</a:t>
            </a:r>
          </a:p>
          <a:p>
            <a:pPr marL="360000" indent="-360000" eaLnBrk="1" hangingPunct="1">
              <a:spcBef>
                <a:spcPts val="1200"/>
              </a:spcBef>
              <a:buClr>
                <a:srgbClr val="8CADAE"/>
              </a:buClr>
              <a:buFontTx/>
              <a:buChar char="o"/>
            </a:pPr>
            <a:r>
              <a:rPr lang="en-US" altLang="de-DE" dirty="0" smtClean="0"/>
              <a:t>lawn chairs</a:t>
            </a:r>
          </a:p>
          <a:p>
            <a:pPr marL="360000" indent="-360000" eaLnBrk="1" hangingPunct="1">
              <a:spcBef>
                <a:spcPts val="1200"/>
              </a:spcBef>
              <a:buClr>
                <a:srgbClr val="8CADAE"/>
              </a:buClr>
              <a:buFontTx/>
              <a:buChar char="o"/>
            </a:pPr>
            <a:r>
              <a:rPr lang="en-US" altLang="de-DE" dirty="0" smtClean="0"/>
              <a:t>mustard</a:t>
            </a:r>
          </a:p>
          <a:p>
            <a:pPr marL="360000" indent="-360000" eaLnBrk="1" hangingPunct="1">
              <a:spcBef>
                <a:spcPts val="1200"/>
              </a:spcBef>
              <a:buClr>
                <a:srgbClr val="8CADAE"/>
              </a:buClr>
              <a:buFontTx/>
              <a:buChar char="o"/>
            </a:pPr>
            <a:r>
              <a:rPr lang="en-US" altLang="de-DE" dirty="0" smtClean="0"/>
              <a:t>barbecue tongs</a:t>
            </a:r>
          </a:p>
          <a:p>
            <a:pPr marL="360000" indent="-360000" eaLnBrk="1" hangingPunct="1">
              <a:spcBef>
                <a:spcPts val="1200"/>
              </a:spcBef>
              <a:buClr>
                <a:srgbClr val="8CADAE"/>
              </a:buClr>
              <a:buFontTx/>
              <a:buChar char="o"/>
            </a:pPr>
            <a:r>
              <a:rPr lang="en-US" altLang="de-DE" dirty="0" smtClean="0"/>
              <a:t>glasses</a:t>
            </a:r>
            <a:endParaRPr lang="en-US" altLang="de-DE"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.15</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Rectangle 18"/>
          <p:cNvSpPr>
            <a:spLocks noGrp="1" noChangeArrowheads="1"/>
          </p:cNvSpPr>
          <p:nvPr>
            <p:ph type="title" idx="4294967295"/>
          </p:nvPr>
        </p:nvSpPr>
        <p:spPr>
          <a:xfrm>
            <a:off x="0" y="0"/>
            <a:ext cx="9144000" cy="792000"/>
          </a:xfrm>
          <a:noFill/>
        </p:spPr>
        <p:txBody>
          <a:bodyPr anchor="ctr"/>
          <a:lstStyle/>
          <a:p>
            <a:pPr eaLnBrk="1" hangingPunct="1">
              <a:spcBef>
                <a:spcPts val="0"/>
              </a:spcBef>
            </a:pPr>
            <a:r>
              <a:rPr lang="en-US" altLang="de-DE" dirty="0" smtClean="0"/>
              <a:t>Barbecue</a:t>
            </a:r>
          </a:p>
        </p:txBody>
      </p:sp>
      <p:sp>
        <p:nvSpPr>
          <p:cNvPr id="24585"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a:t>(© </a:t>
            </a:r>
            <a:r>
              <a:rPr lang="de-DE" altLang="de-DE" sz="800" b="0" i="1" dirty="0" smtClean="0"/>
              <a:t>Heike Platow) </a:t>
            </a:r>
            <a:endParaRPr lang="de-DE" altLang="de-DE" sz="800" b="0" i="1" dirty="0"/>
          </a:p>
        </p:txBody>
      </p:sp>
      <p:sp>
        <p:nvSpPr>
          <p:cNvPr id="11" name="Rectangle 3"/>
          <p:cNvSpPr txBox="1">
            <a:spLocks noChangeArrowheads="1"/>
          </p:cNvSpPr>
          <p:nvPr/>
        </p:nvSpPr>
        <p:spPr bwMode="auto">
          <a:xfrm>
            <a:off x="-84138" y="1340768"/>
            <a:ext cx="2952480" cy="3070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720000" indent="-360000" eaLnBrk="1" hangingPunct="1">
              <a:spcBef>
                <a:spcPts val="1200"/>
              </a:spcBef>
              <a:buClr>
                <a:srgbClr val="8CADAE"/>
              </a:buClr>
              <a:buFontTx/>
              <a:buChar char="o"/>
            </a:pPr>
            <a:r>
              <a:rPr lang="en-US" altLang="de-DE" sz="1800" b="0" kern="0" dirty="0" smtClean="0"/>
              <a:t>sausages</a:t>
            </a:r>
          </a:p>
          <a:p>
            <a:pPr marL="720000" indent="-360000" eaLnBrk="1" hangingPunct="1">
              <a:spcBef>
                <a:spcPts val="1200"/>
              </a:spcBef>
              <a:buClr>
                <a:srgbClr val="8CADAE"/>
              </a:buClr>
              <a:buFontTx/>
              <a:buChar char="o"/>
            </a:pPr>
            <a:r>
              <a:rPr lang="en-US" altLang="de-DE" sz="1800" kern="0" dirty="0" smtClean="0">
                <a:solidFill>
                  <a:srgbClr val="8CADAE"/>
                </a:solidFill>
              </a:rPr>
              <a:t>ketchup</a:t>
            </a:r>
          </a:p>
          <a:p>
            <a:pPr marL="720000" indent="-360000" eaLnBrk="1" hangingPunct="1">
              <a:spcBef>
                <a:spcPts val="1200"/>
              </a:spcBef>
              <a:buClr>
                <a:srgbClr val="8CADAE"/>
              </a:buClr>
              <a:buFontTx/>
              <a:buChar char="o"/>
            </a:pPr>
            <a:r>
              <a:rPr lang="en-US" altLang="de-DE" sz="1800" b="0" kern="0" dirty="0" smtClean="0"/>
              <a:t>charcoal</a:t>
            </a:r>
          </a:p>
          <a:p>
            <a:pPr marL="720000" indent="-360000" eaLnBrk="1" hangingPunct="1">
              <a:spcBef>
                <a:spcPts val="1200"/>
              </a:spcBef>
              <a:buClr>
                <a:srgbClr val="8CADAE"/>
              </a:buClr>
              <a:buFontTx/>
              <a:buChar char="o"/>
            </a:pPr>
            <a:r>
              <a:rPr lang="en-US" altLang="de-DE" sz="1800" b="0" kern="0" dirty="0" smtClean="0"/>
              <a:t>lawn chairs</a:t>
            </a:r>
          </a:p>
          <a:p>
            <a:pPr marL="720000" indent="-360000" eaLnBrk="1" hangingPunct="1">
              <a:spcBef>
                <a:spcPts val="1200"/>
              </a:spcBef>
              <a:buClr>
                <a:srgbClr val="8CADAE"/>
              </a:buClr>
              <a:buFontTx/>
              <a:buChar char="o"/>
            </a:pPr>
            <a:r>
              <a:rPr lang="en-US" altLang="de-DE" sz="1800" b="0" kern="0" dirty="0" smtClean="0"/>
              <a:t>mustard</a:t>
            </a:r>
          </a:p>
          <a:p>
            <a:pPr marL="720000" indent="-360000" eaLnBrk="1" hangingPunct="1">
              <a:spcBef>
                <a:spcPts val="1200"/>
              </a:spcBef>
              <a:buClr>
                <a:srgbClr val="8CADAE"/>
              </a:buClr>
              <a:buFontTx/>
              <a:buChar char="o"/>
            </a:pPr>
            <a:r>
              <a:rPr lang="en-US" altLang="de-DE" sz="1800" kern="0" dirty="0">
                <a:solidFill>
                  <a:srgbClr val="8CADAE"/>
                </a:solidFill>
              </a:rPr>
              <a:t>b</a:t>
            </a:r>
            <a:r>
              <a:rPr lang="en-US" altLang="de-DE" sz="1800" kern="0" dirty="0" smtClean="0">
                <a:solidFill>
                  <a:srgbClr val="8CADAE"/>
                </a:solidFill>
              </a:rPr>
              <a:t>arbecue tongs</a:t>
            </a:r>
          </a:p>
          <a:p>
            <a:pPr marL="720000" indent="-360000" eaLnBrk="1" hangingPunct="1">
              <a:spcBef>
                <a:spcPts val="1200"/>
              </a:spcBef>
              <a:buClr>
                <a:srgbClr val="8CADAE"/>
              </a:buClr>
              <a:buFontTx/>
              <a:buChar char="o"/>
            </a:pPr>
            <a:r>
              <a:rPr lang="en-US" altLang="de-DE" sz="1800" b="0" kern="0" dirty="0" smtClean="0"/>
              <a:t>glasses</a:t>
            </a: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2480" y="1340768"/>
            <a:ext cx="5940000" cy="3960000"/>
          </a:xfrm>
          <a:prstGeom prst="rect">
            <a:avLst/>
          </a:prstGeom>
        </p:spPr>
      </p:pic>
      <p:sp>
        <p:nvSpPr>
          <p:cNvPr id="13" name="Rectangle 4"/>
          <p:cNvSpPr>
            <a:spLocks noChangeArrowheads="1"/>
          </p:cNvSpPr>
          <p:nvPr/>
        </p:nvSpPr>
        <p:spPr bwMode="auto">
          <a:xfrm>
            <a:off x="251520" y="5593638"/>
            <a:ext cx="431800" cy="396000"/>
          </a:xfrm>
          <a:prstGeom prst="rect">
            <a:avLst/>
          </a:prstGeom>
          <a:solidFill>
            <a:srgbClr val="8CADAE"/>
          </a:solidFill>
          <a:ln w="9525">
            <a:solidFill>
              <a:srgbClr val="8CADAE"/>
            </a:solidFill>
            <a:miter lim="800000"/>
            <a:headEnd/>
            <a:tailEnd/>
          </a:ln>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14" name="Text Box 5"/>
          <p:cNvSpPr txBox="1">
            <a:spLocks noChangeArrowheads="1"/>
          </p:cNvSpPr>
          <p:nvPr/>
        </p:nvSpPr>
        <p:spPr bwMode="auto">
          <a:xfrm>
            <a:off x="756345" y="5593638"/>
            <a:ext cx="2808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800" dirty="0" smtClean="0">
                <a:latin typeface="Arial" charset="0"/>
              </a:rPr>
              <a:t>= not presented</a:t>
            </a:r>
            <a:endParaRPr lang="en-US" altLang="de-DE" sz="1800" dirty="0">
              <a:latin typeface="Arial" charset="0"/>
            </a:endParaRPr>
          </a:p>
        </p:txBody>
      </p:sp>
      <p:sp>
        <p:nvSpPr>
          <p:cNvPr id="12"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.16</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
          <p:cNvSpPr>
            <a:spLocks noChangeArrowheads="1"/>
          </p:cNvSpPr>
          <p:nvPr/>
        </p:nvSpPr>
        <p:spPr bwMode="auto">
          <a:xfrm>
            <a:off x="0" y="0"/>
            <a:ext cx="9144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21507"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smtClean="0"/>
              <a:t>(© Heike Platow) </a:t>
            </a:r>
            <a:endParaRPr lang="de-DE" altLang="de-DE" sz="800" b="0" i="1" dirty="0"/>
          </a:p>
        </p:txBody>
      </p:sp>
      <p:sp>
        <p:nvSpPr>
          <p:cNvPr id="21508"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b="0">
                <a:solidFill>
                  <a:schemeClr val="bg1"/>
                </a:solidFill>
              </a:rPr>
              <a:t>11</a:t>
            </a: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01" y="549000"/>
            <a:ext cx="8639999" cy="5760000"/>
          </a:xfrm>
          <a:prstGeom prst="rect">
            <a:avLst/>
          </a:prstGeom>
        </p:spPr>
      </p:pic>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.17</a:t>
            </a:r>
            <a:endParaRPr lang="en-US" altLang="de-DE" sz="1200" b="1" dirty="0">
              <a:solidFill>
                <a:schemeClr val="tx2"/>
              </a:solidFill>
              <a:latin typeface="+mn-lt"/>
            </a:endParaRPr>
          </a:p>
        </p:txBody>
      </p:sp>
    </p:spTree>
    <p:extLst>
      <p:ext uri="{BB962C8B-B14F-4D97-AF65-F5344CB8AC3E}">
        <p14:creationId xmlns:p14="http://schemas.microsoft.com/office/powerpoint/2010/main" val="4144576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de-DE" altLang="de-DE" b="0" kern="0" dirty="0" smtClean="0"/>
              <a:t>Brainstorming</a:t>
            </a:r>
          </a:p>
        </p:txBody>
      </p:sp>
      <p:sp>
        <p:nvSpPr>
          <p:cNvPr id="9" name="Rectangle 3"/>
          <p:cNvSpPr txBox="1">
            <a:spLocks noChangeArrowheads="1"/>
          </p:cNvSpPr>
          <p:nvPr/>
        </p:nvSpPr>
        <p:spPr bwMode="auto">
          <a:xfrm>
            <a:off x="252000" y="1343745"/>
            <a:ext cx="8640000"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180000" indent="0" eaLnBrk="1" hangingPunct="1">
              <a:spcBef>
                <a:spcPts val="1200"/>
              </a:spcBef>
            </a:pPr>
            <a:r>
              <a:rPr lang="en-US" altLang="de-DE" sz="1800" b="0" kern="0" dirty="0" smtClean="0"/>
              <a:t>What do you typically see in a children’s room?</a:t>
            </a:r>
          </a:p>
          <a:p>
            <a:pPr marL="180000" indent="0" eaLnBrk="1" hangingPunct="1">
              <a:spcBef>
                <a:spcPts val="1200"/>
              </a:spcBef>
              <a:buFont typeface="Wingdings" pitchFamily="2" charset="2"/>
              <a:buNone/>
            </a:pPr>
            <a:r>
              <a:rPr lang="en-US" altLang="de-DE" sz="1800" b="0" kern="0" dirty="0" smtClean="0"/>
              <a:t>…</a:t>
            </a:r>
          </a:p>
          <a:p>
            <a:pPr marL="180000" indent="0" eaLnBrk="1" hangingPunct="1">
              <a:spcBef>
                <a:spcPts val="1200"/>
              </a:spcBef>
              <a:buFont typeface="Wingdings" pitchFamily="2" charset="2"/>
              <a:buNone/>
            </a:pPr>
            <a:r>
              <a:rPr lang="en-US" altLang="de-DE" sz="1800" b="0" kern="0" dirty="0" smtClean="0"/>
              <a:t>…</a:t>
            </a:r>
          </a:p>
          <a:p>
            <a:pPr marL="180000" indent="0" eaLnBrk="1" hangingPunct="1">
              <a:spcBef>
                <a:spcPts val="1200"/>
              </a:spcBef>
              <a:buFont typeface="Wingdings" pitchFamily="2" charset="2"/>
              <a:buNone/>
            </a:pPr>
            <a:r>
              <a:rPr lang="en-US" altLang="de-DE" sz="1800" b="0" kern="0" dirty="0" smtClean="0"/>
              <a:t>…</a:t>
            </a:r>
          </a:p>
          <a:p>
            <a:pPr marL="180000" indent="0" eaLnBrk="1" hangingPunct="1">
              <a:spcBef>
                <a:spcPts val="1200"/>
              </a:spcBef>
              <a:buFont typeface="Wingdings" pitchFamily="2" charset="2"/>
              <a:buNone/>
            </a:pPr>
            <a:r>
              <a:rPr lang="en-US" altLang="de-DE" sz="1800" b="0" kern="0" dirty="0" smtClean="0"/>
              <a:t>…</a:t>
            </a:r>
          </a:p>
          <a:p>
            <a:pPr marL="180000" indent="0" eaLnBrk="1" hangingPunct="1">
              <a:spcBef>
                <a:spcPts val="1200"/>
              </a:spcBef>
            </a:pPr>
            <a:endParaRPr lang="en-US" altLang="de-DE" sz="1800" b="0" kern="0" dirty="0" smtClean="0"/>
          </a:p>
          <a:p>
            <a:pPr marL="180000" indent="0" eaLnBrk="1" hangingPunct="1">
              <a:spcBef>
                <a:spcPts val="1200"/>
              </a:spcBef>
            </a:pPr>
            <a:endParaRPr lang="en-US" altLang="de-DE" sz="1800" b="0" kern="0" dirty="0" smtClean="0"/>
          </a:p>
          <a:p>
            <a:pPr marL="180000" indent="0" eaLnBrk="1" hangingPunct="1">
              <a:spcBef>
                <a:spcPts val="1200"/>
              </a:spcBef>
            </a:pPr>
            <a:endParaRPr lang="en-US" altLang="de-DE" sz="1800" b="0" kern="0" dirty="0" smtClean="0"/>
          </a:p>
          <a:p>
            <a:pPr marL="180000" indent="0" eaLnBrk="1" hangingPunct="1">
              <a:spcBef>
                <a:spcPts val="1200"/>
              </a:spcBef>
            </a:pPr>
            <a:endParaRPr lang="en-US" altLang="de-DE" sz="1800" b="0" kern="0" dirty="0" smtClean="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.18</a:t>
            </a:r>
            <a:endParaRPr lang="en-US" altLang="de-DE" sz="1200" b="1" dirty="0">
              <a:solidFill>
                <a:schemeClr val="tx2"/>
              </a:solidFill>
              <a:latin typeface="+mn-lt"/>
            </a:endParaRPr>
          </a:p>
        </p:txBody>
      </p:sp>
    </p:spTree>
    <p:extLst>
      <p:ext uri="{BB962C8B-B14F-4D97-AF65-F5344CB8AC3E}">
        <p14:creationId xmlns:p14="http://schemas.microsoft.com/office/powerpoint/2010/main" val="13503302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5680"/>
            <a:ext cx="9144000" cy="792000"/>
          </a:xfrm>
        </p:spPr>
        <p:txBody>
          <a:bodyPr anchor="ctr"/>
          <a:lstStyle/>
          <a:p>
            <a:pPr eaLnBrk="1" hangingPunct="1">
              <a:spcBef>
                <a:spcPts val="0"/>
              </a:spcBef>
            </a:pPr>
            <a:r>
              <a:rPr lang="en-US" altLang="de-DE" dirty="0" smtClean="0"/>
              <a:t>Children’s room</a:t>
            </a:r>
            <a:br>
              <a:rPr lang="en-US" altLang="de-DE" dirty="0" smtClean="0"/>
            </a:br>
            <a:r>
              <a:rPr lang="en-US" altLang="de-DE" dirty="0" smtClean="0"/>
              <a:t>What did you see in the picture? How confident are you?</a:t>
            </a:r>
            <a:endParaRPr lang="en-US" altLang="de-DE" dirty="0"/>
          </a:p>
        </p:txBody>
      </p:sp>
      <p:sp>
        <p:nvSpPr>
          <p:cNvPr id="23555" name="Rectangle 3"/>
          <p:cNvSpPr>
            <a:spLocks noGrp="1" noChangeArrowheads="1"/>
          </p:cNvSpPr>
          <p:nvPr>
            <p:ph type="body" idx="4294967295"/>
          </p:nvPr>
        </p:nvSpPr>
        <p:spPr>
          <a:xfrm>
            <a:off x="3132000" y="1341438"/>
            <a:ext cx="2880000" cy="40147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60000" indent="-360000" eaLnBrk="1" hangingPunct="1">
              <a:spcBef>
                <a:spcPts val="1200"/>
              </a:spcBef>
              <a:buClr>
                <a:srgbClr val="8CADAE"/>
              </a:buClr>
              <a:buFontTx/>
              <a:buChar char="o"/>
            </a:pPr>
            <a:r>
              <a:rPr lang="en-US" altLang="de-DE" dirty="0"/>
              <a:t>p</a:t>
            </a:r>
            <a:r>
              <a:rPr lang="en-US" altLang="de-DE" dirty="0" smtClean="0"/>
              <a:t>lay kitchen</a:t>
            </a:r>
          </a:p>
          <a:p>
            <a:pPr marL="360000" indent="-360000" eaLnBrk="1" hangingPunct="1">
              <a:spcBef>
                <a:spcPts val="1200"/>
              </a:spcBef>
              <a:buClr>
                <a:srgbClr val="8CADAE"/>
              </a:buClr>
              <a:buFontTx/>
              <a:buChar char="o"/>
            </a:pPr>
            <a:r>
              <a:rPr lang="en-US" altLang="de-DE" dirty="0" smtClean="0"/>
              <a:t>dolls</a:t>
            </a:r>
          </a:p>
          <a:p>
            <a:pPr marL="360000" indent="-360000" eaLnBrk="1" hangingPunct="1">
              <a:spcBef>
                <a:spcPts val="1200"/>
              </a:spcBef>
              <a:buClr>
                <a:srgbClr val="8CADAE"/>
              </a:buClr>
              <a:buFontTx/>
              <a:buChar char="o"/>
            </a:pPr>
            <a:r>
              <a:rPr lang="en-US" altLang="de-DE" dirty="0" smtClean="0"/>
              <a:t>stuffed animals</a:t>
            </a:r>
          </a:p>
          <a:p>
            <a:pPr marL="360000" indent="-360000" eaLnBrk="1" hangingPunct="1">
              <a:spcBef>
                <a:spcPts val="1200"/>
              </a:spcBef>
              <a:buClr>
                <a:srgbClr val="8CADAE"/>
              </a:buClr>
              <a:buFontTx/>
              <a:buChar char="o"/>
            </a:pPr>
            <a:r>
              <a:rPr lang="en-US" altLang="de-DE" dirty="0" smtClean="0"/>
              <a:t>kids’ chairs</a:t>
            </a:r>
          </a:p>
          <a:p>
            <a:pPr marL="360000" indent="-360000" eaLnBrk="1" hangingPunct="1">
              <a:spcBef>
                <a:spcPts val="1200"/>
              </a:spcBef>
              <a:buClr>
                <a:srgbClr val="8CADAE"/>
              </a:buClr>
              <a:buFontTx/>
              <a:buChar char="o"/>
            </a:pPr>
            <a:r>
              <a:rPr lang="en-US" altLang="de-DE" dirty="0" smtClean="0"/>
              <a:t>books</a:t>
            </a:r>
          </a:p>
          <a:p>
            <a:pPr marL="360000" indent="-360000" eaLnBrk="1" hangingPunct="1">
              <a:spcBef>
                <a:spcPts val="1200"/>
              </a:spcBef>
              <a:buClr>
                <a:srgbClr val="8CADAE"/>
              </a:buClr>
              <a:buFontTx/>
              <a:buChar char="o"/>
            </a:pPr>
            <a:r>
              <a:rPr lang="en-US" altLang="de-DE" dirty="0" smtClean="0"/>
              <a:t>doll house</a:t>
            </a:r>
          </a:p>
          <a:p>
            <a:pPr marL="360000" indent="-360000" eaLnBrk="1" hangingPunct="1">
              <a:spcBef>
                <a:spcPts val="1200"/>
              </a:spcBef>
              <a:buClr>
                <a:srgbClr val="8CADAE"/>
              </a:buClr>
              <a:buFontTx/>
              <a:buChar char="o"/>
            </a:pPr>
            <a:r>
              <a:rPr lang="en-US" altLang="de-DE" dirty="0" smtClean="0"/>
              <a:t>excavator</a:t>
            </a:r>
            <a:endParaRPr lang="en-US" altLang="de-DE"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.19</a:t>
            </a:r>
            <a:endParaRPr lang="en-US" altLang="de-DE" sz="1200" b="1" dirty="0">
              <a:solidFill>
                <a:schemeClr val="tx2"/>
              </a:solidFill>
              <a:latin typeface="+mn-lt"/>
            </a:endParaRPr>
          </a:p>
        </p:txBody>
      </p:sp>
    </p:spTree>
    <p:extLst>
      <p:ext uri="{BB962C8B-B14F-4D97-AF65-F5344CB8AC3E}">
        <p14:creationId xmlns:p14="http://schemas.microsoft.com/office/powerpoint/2010/main" val="5764983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Rectangle 18"/>
          <p:cNvSpPr>
            <a:spLocks noGrp="1" noChangeArrowheads="1"/>
          </p:cNvSpPr>
          <p:nvPr>
            <p:ph type="title" idx="4294967295"/>
          </p:nvPr>
        </p:nvSpPr>
        <p:spPr>
          <a:xfrm>
            <a:off x="0" y="0"/>
            <a:ext cx="9144000" cy="792000"/>
          </a:xfrm>
          <a:noFill/>
        </p:spPr>
        <p:txBody>
          <a:bodyPr anchor="ctr"/>
          <a:lstStyle/>
          <a:p>
            <a:pPr eaLnBrk="1" hangingPunct="1">
              <a:spcBef>
                <a:spcPts val="0"/>
              </a:spcBef>
            </a:pPr>
            <a:r>
              <a:rPr lang="en-US" altLang="de-DE" dirty="0"/>
              <a:t>Children’s room</a:t>
            </a:r>
            <a:endParaRPr lang="de-DE" altLang="de-DE" dirty="0" smtClean="0"/>
          </a:p>
        </p:txBody>
      </p:sp>
      <p:sp>
        <p:nvSpPr>
          <p:cNvPr id="24585"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a:t>(© </a:t>
            </a:r>
            <a:r>
              <a:rPr lang="de-DE" altLang="de-DE" sz="800" b="0" i="1" dirty="0" smtClean="0"/>
              <a:t>Heike Platow) </a:t>
            </a:r>
            <a:endParaRPr lang="de-DE" altLang="de-DE" sz="800" b="0" i="1" dirty="0"/>
          </a:p>
        </p:txBody>
      </p:sp>
      <p:sp>
        <p:nvSpPr>
          <p:cNvPr id="10" name="Rectangle 3"/>
          <p:cNvSpPr txBox="1">
            <a:spLocks noChangeArrowheads="1"/>
          </p:cNvSpPr>
          <p:nvPr/>
        </p:nvSpPr>
        <p:spPr bwMode="auto">
          <a:xfrm>
            <a:off x="-84138" y="1432750"/>
            <a:ext cx="3830637"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de-DE"/>
            </a:defPPr>
            <a:lvl1pPr marL="720000" indent="-360000" eaLnBrk="1" hangingPunct="1">
              <a:spcBef>
                <a:spcPts val="1200"/>
              </a:spcBef>
              <a:buClr>
                <a:srgbClr val="8CADAE"/>
              </a:buClr>
              <a:buSzPct val="85000"/>
              <a:buFontTx/>
              <a:buChar char="o"/>
              <a:defRPr sz="1800" b="0" kern="0">
                <a:latin typeface="+mn-lt"/>
                <a:cs typeface="+mn-cs"/>
              </a:defRPr>
            </a:lvl1pPr>
            <a:lvl2pPr marL="547688" indent="-273050" eaLnBrk="0" hangingPunct="0">
              <a:spcBef>
                <a:spcPct val="20000"/>
              </a:spcBef>
              <a:buClr>
                <a:srgbClr val="8CADAE"/>
              </a:buClr>
              <a:buSzPct val="85000"/>
              <a:buFont typeface="Courier New" pitchFamily="49" charset="0"/>
              <a:buChar char="o"/>
              <a:defRPr>
                <a:latin typeface="+mn-lt"/>
              </a:defRPr>
            </a:lvl2pPr>
            <a:lvl3pPr marL="822325" indent="-228600" eaLnBrk="0" hangingPunct="0">
              <a:spcBef>
                <a:spcPct val="20000"/>
              </a:spcBef>
              <a:buClr>
                <a:srgbClr val="8CADAE"/>
              </a:buClr>
              <a:buSzPct val="75000"/>
              <a:buFont typeface="Wingdings 2" pitchFamily="18" charset="2"/>
              <a:buChar char=""/>
              <a:defRPr>
                <a:latin typeface="+mn-lt"/>
              </a:defRPr>
            </a:lvl3pPr>
            <a:lvl4pPr marL="1096963" indent="-228600" eaLnBrk="0" hangingPunct="0">
              <a:spcBef>
                <a:spcPct val="20000"/>
              </a:spcBef>
              <a:buClr>
                <a:srgbClr val="8C7B70"/>
              </a:buClr>
              <a:buSzPct val="70000"/>
              <a:buFont typeface="Wingdings" pitchFamily="2" charset="2"/>
              <a:buChar char=""/>
              <a:defRPr>
                <a:latin typeface="+mn-lt"/>
              </a:defRPr>
            </a:lvl4pPr>
            <a:lvl5pPr marL="1371600" indent="-228600" eaLnBrk="0" hangingPunct="0">
              <a:spcBef>
                <a:spcPct val="20000"/>
              </a:spcBef>
              <a:buClr>
                <a:srgbClr val="8FB08C"/>
              </a:buClr>
              <a:buChar char="•"/>
              <a:defRPr>
                <a:latin typeface="+mn-lt"/>
              </a:defRPr>
            </a:lvl5pPr>
            <a:lvl6pPr marL="1828800" indent="-228600" fontAlgn="base">
              <a:spcBef>
                <a:spcPct val="20000"/>
              </a:spcBef>
              <a:spcAft>
                <a:spcPct val="0"/>
              </a:spcAft>
              <a:buClr>
                <a:srgbClr val="8FB08C"/>
              </a:buClr>
              <a:buChar char="•"/>
              <a:defRPr>
                <a:latin typeface="+mn-lt"/>
              </a:defRPr>
            </a:lvl6pPr>
            <a:lvl7pPr marL="2286000" indent="-228600" fontAlgn="base">
              <a:spcBef>
                <a:spcPct val="20000"/>
              </a:spcBef>
              <a:spcAft>
                <a:spcPct val="0"/>
              </a:spcAft>
              <a:buClr>
                <a:srgbClr val="8FB08C"/>
              </a:buClr>
              <a:buChar char="•"/>
              <a:defRPr>
                <a:latin typeface="+mn-lt"/>
              </a:defRPr>
            </a:lvl7pPr>
            <a:lvl8pPr marL="2743200" indent="-228600" fontAlgn="base">
              <a:spcBef>
                <a:spcPct val="20000"/>
              </a:spcBef>
              <a:spcAft>
                <a:spcPct val="0"/>
              </a:spcAft>
              <a:buClr>
                <a:srgbClr val="8FB08C"/>
              </a:buClr>
              <a:buChar char="•"/>
              <a:defRPr>
                <a:latin typeface="+mn-lt"/>
              </a:defRPr>
            </a:lvl8pPr>
            <a:lvl9pPr marL="3200400" indent="-228600" fontAlgn="base">
              <a:spcBef>
                <a:spcPct val="20000"/>
              </a:spcBef>
              <a:spcAft>
                <a:spcPct val="0"/>
              </a:spcAft>
              <a:buClr>
                <a:srgbClr val="8FB08C"/>
              </a:buClr>
              <a:buChar char="•"/>
              <a:defRPr>
                <a:latin typeface="+mn-lt"/>
              </a:defRPr>
            </a:lvl9pPr>
          </a:lstStyle>
          <a:p>
            <a:r>
              <a:rPr lang="en-US" altLang="de-DE" dirty="0" smtClean="0"/>
              <a:t>play kitchen</a:t>
            </a:r>
          </a:p>
          <a:p>
            <a:r>
              <a:rPr lang="en-US" altLang="de-DE" dirty="0" smtClean="0"/>
              <a:t>dolls</a:t>
            </a:r>
          </a:p>
          <a:p>
            <a:r>
              <a:rPr lang="en-US" altLang="de-DE" b="1" dirty="0" smtClean="0">
                <a:solidFill>
                  <a:srgbClr val="8CADAE"/>
                </a:solidFill>
              </a:rPr>
              <a:t>stuffed animals</a:t>
            </a:r>
          </a:p>
          <a:p>
            <a:r>
              <a:rPr lang="en-US" altLang="de-DE" b="1" dirty="0" smtClean="0">
                <a:solidFill>
                  <a:srgbClr val="8CADAE"/>
                </a:solidFill>
              </a:rPr>
              <a:t>kids’ chairs</a:t>
            </a:r>
          </a:p>
          <a:p>
            <a:r>
              <a:rPr lang="en-US" altLang="de-DE" dirty="0" smtClean="0"/>
              <a:t>books</a:t>
            </a:r>
          </a:p>
          <a:p>
            <a:r>
              <a:rPr lang="en-US" altLang="de-DE" dirty="0" smtClean="0"/>
              <a:t>doll house</a:t>
            </a:r>
          </a:p>
          <a:p>
            <a:r>
              <a:rPr lang="en-US" altLang="de-DE" dirty="0" smtClean="0"/>
              <a:t>excavator</a:t>
            </a:r>
          </a:p>
          <a:p>
            <a:endParaRPr lang="en-US" altLang="de-DE" dirty="0"/>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3175" y="1341438"/>
            <a:ext cx="5940000" cy="3960000"/>
          </a:xfrm>
          <a:prstGeom prst="rect">
            <a:avLst/>
          </a:prstGeom>
        </p:spPr>
      </p:pic>
      <p:sp>
        <p:nvSpPr>
          <p:cNvPr id="14" name="Rectangle 4"/>
          <p:cNvSpPr>
            <a:spLocks noChangeArrowheads="1"/>
          </p:cNvSpPr>
          <p:nvPr/>
        </p:nvSpPr>
        <p:spPr bwMode="auto">
          <a:xfrm>
            <a:off x="251520" y="5593638"/>
            <a:ext cx="431800" cy="396000"/>
          </a:xfrm>
          <a:prstGeom prst="rect">
            <a:avLst/>
          </a:prstGeom>
          <a:solidFill>
            <a:srgbClr val="8CADAE"/>
          </a:solidFill>
          <a:ln w="9525">
            <a:solidFill>
              <a:srgbClr val="8CADAE"/>
            </a:solidFill>
            <a:miter lim="800000"/>
            <a:headEnd/>
            <a:tailEnd/>
          </a:ln>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15" name="Text Box 5"/>
          <p:cNvSpPr txBox="1">
            <a:spLocks noChangeArrowheads="1"/>
          </p:cNvSpPr>
          <p:nvPr/>
        </p:nvSpPr>
        <p:spPr bwMode="auto">
          <a:xfrm>
            <a:off x="756345" y="5593638"/>
            <a:ext cx="2808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800" dirty="0">
                <a:latin typeface="Arial" charset="0"/>
              </a:rPr>
              <a:t>= </a:t>
            </a:r>
            <a:r>
              <a:rPr lang="en-US" altLang="de-DE" sz="1800" dirty="0" smtClean="0">
                <a:latin typeface="Arial" charset="0"/>
              </a:rPr>
              <a:t>not presented</a:t>
            </a:r>
            <a:endParaRPr lang="en-US" altLang="de-DE" sz="1800" dirty="0">
              <a:latin typeface="Arial" charset="0"/>
            </a:endParaRPr>
          </a:p>
        </p:txBody>
      </p:sp>
      <p:sp>
        <p:nvSpPr>
          <p:cNvPr id="12"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.20</a:t>
            </a:r>
            <a:endParaRPr lang="en-US" altLang="de-DE" sz="1200" b="1" dirty="0">
              <a:solidFill>
                <a:schemeClr val="tx2"/>
              </a:solidFill>
              <a:latin typeface="+mn-lt"/>
            </a:endParaRPr>
          </a:p>
        </p:txBody>
      </p:sp>
    </p:spTree>
    <p:extLst>
      <p:ext uri="{BB962C8B-B14F-4D97-AF65-F5344CB8AC3E}">
        <p14:creationId xmlns:p14="http://schemas.microsoft.com/office/powerpoint/2010/main" val="12907393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
          <p:cNvSpPr>
            <a:spLocks noChangeArrowheads="1"/>
          </p:cNvSpPr>
          <p:nvPr/>
        </p:nvSpPr>
        <p:spPr bwMode="auto">
          <a:xfrm>
            <a:off x="0" y="0"/>
            <a:ext cx="9144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21507"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smtClean="0"/>
              <a:t>(© Heike Platow) </a:t>
            </a:r>
            <a:endParaRPr lang="de-DE" altLang="de-DE" sz="800" b="0" i="1" dirty="0"/>
          </a:p>
        </p:txBody>
      </p:sp>
      <p:sp>
        <p:nvSpPr>
          <p:cNvPr id="21508" name="Rectangle 6"/>
          <p:cNvSpPr>
            <a:spLocks noChangeArrowheads="1"/>
          </p:cNvSpPr>
          <p:nvPr/>
        </p:nvSpPr>
        <p:spPr bwMode="auto">
          <a:xfrm>
            <a:off x="8748713" y="0"/>
            <a:ext cx="409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b="0">
                <a:solidFill>
                  <a:schemeClr val="bg1"/>
                </a:solidFill>
              </a:rPr>
              <a:t>11</a:t>
            </a:r>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00" y="548680"/>
            <a:ext cx="8640000" cy="5760000"/>
          </a:xfrm>
          <a:prstGeom prst="rect">
            <a:avLst/>
          </a:prstGeom>
        </p:spPr>
      </p:pic>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.21</a:t>
            </a:r>
            <a:endParaRPr lang="en-US" altLang="de-DE" sz="1200" b="1" dirty="0">
              <a:solidFill>
                <a:schemeClr val="tx2"/>
              </a:solidFill>
              <a:latin typeface="+mn-lt"/>
            </a:endParaRPr>
          </a:p>
        </p:txBody>
      </p:sp>
    </p:spTree>
    <p:extLst>
      <p:ext uri="{BB962C8B-B14F-4D97-AF65-F5344CB8AC3E}">
        <p14:creationId xmlns:p14="http://schemas.microsoft.com/office/powerpoint/2010/main" val="32006000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de-DE" altLang="de-DE" b="0" kern="0" dirty="0" smtClean="0"/>
              <a:t>Brainstorming</a:t>
            </a:r>
          </a:p>
        </p:txBody>
      </p:sp>
      <p:sp>
        <p:nvSpPr>
          <p:cNvPr id="9" name="Rectangle 3"/>
          <p:cNvSpPr txBox="1">
            <a:spLocks noChangeArrowheads="1"/>
          </p:cNvSpPr>
          <p:nvPr/>
        </p:nvSpPr>
        <p:spPr bwMode="auto">
          <a:xfrm>
            <a:off x="252000" y="1343745"/>
            <a:ext cx="8640000"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180000" indent="0" eaLnBrk="1" hangingPunct="1">
              <a:spcBef>
                <a:spcPts val="1200"/>
              </a:spcBef>
            </a:pPr>
            <a:r>
              <a:rPr lang="en-US" altLang="de-DE" sz="1800" b="0" kern="0" dirty="0" smtClean="0"/>
              <a:t>What do you typically see in a kitchen?</a:t>
            </a:r>
          </a:p>
          <a:p>
            <a:pPr marL="180000" indent="0" eaLnBrk="1" hangingPunct="1">
              <a:spcBef>
                <a:spcPts val="1200"/>
              </a:spcBef>
              <a:buFont typeface="Wingdings" pitchFamily="2" charset="2"/>
              <a:buNone/>
            </a:pPr>
            <a:r>
              <a:rPr lang="en-US" altLang="de-DE" sz="1800" b="0" kern="0" dirty="0" smtClean="0"/>
              <a:t>…</a:t>
            </a:r>
          </a:p>
          <a:p>
            <a:pPr marL="180000" indent="0" eaLnBrk="1" hangingPunct="1">
              <a:spcBef>
                <a:spcPts val="1200"/>
              </a:spcBef>
              <a:buFont typeface="Wingdings" pitchFamily="2" charset="2"/>
              <a:buNone/>
            </a:pPr>
            <a:r>
              <a:rPr lang="en-US" altLang="de-DE" sz="1800" b="0" kern="0" dirty="0" smtClean="0"/>
              <a:t>…</a:t>
            </a:r>
          </a:p>
          <a:p>
            <a:pPr marL="180000" indent="0" eaLnBrk="1" hangingPunct="1">
              <a:spcBef>
                <a:spcPts val="1200"/>
              </a:spcBef>
              <a:buFont typeface="Wingdings" pitchFamily="2" charset="2"/>
              <a:buNone/>
            </a:pPr>
            <a:r>
              <a:rPr lang="en-US" altLang="de-DE" sz="1800" b="0" kern="0" dirty="0" smtClean="0"/>
              <a:t>…</a:t>
            </a:r>
          </a:p>
          <a:p>
            <a:pPr marL="180000" indent="0" eaLnBrk="1" hangingPunct="1">
              <a:spcBef>
                <a:spcPts val="1200"/>
              </a:spcBef>
              <a:buFont typeface="Wingdings" pitchFamily="2" charset="2"/>
              <a:buNone/>
            </a:pPr>
            <a:r>
              <a:rPr lang="en-US" altLang="de-DE" sz="1800" b="0" kern="0" dirty="0" smtClean="0"/>
              <a:t>…</a:t>
            </a:r>
          </a:p>
          <a:p>
            <a:pPr marL="180000" indent="0" eaLnBrk="1" hangingPunct="1">
              <a:spcBef>
                <a:spcPts val="1200"/>
              </a:spcBef>
            </a:pPr>
            <a:endParaRPr lang="en-US" altLang="de-DE" sz="1800" b="0" kern="0" dirty="0" smtClean="0"/>
          </a:p>
          <a:p>
            <a:pPr marL="180000" indent="0" eaLnBrk="1" hangingPunct="1">
              <a:spcBef>
                <a:spcPts val="1200"/>
              </a:spcBef>
            </a:pPr>
            <a:endParaRPr lang="en-US" altLang="de-DE" sz="1800" b="0" kern="0" dirty="0" smtClean="0"/>
          </a:p>
          <a:p>
            <a:pPr marL="180000" indent="0" eaLnBrk="1" hangingPunct="1">
              <a:spcBef>
                <a:spcPts val="1200"/>
              </a:spcBef>
            </a:pPr>
            <a:endParaRPr lang="en-US" altLang="de-DE" sz="1800" b="0" kern="0" dirty="0" smtClean="0"/>
          </a:p>
          <a:p>
            <a:pPr marL="180000" indent="0" eaLnBrk="1" hangingPunct="1">
              <a:spcBef>
                <a:spcPts val="1200"/>
              </a:spcBef>
            </a:pPr>
            <a:endParaRPr lang="en-US" altLang="de-DE" sz="1800" b="0" kern="0" dirty="0" smtClean="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.22</a:t>
            </a:r>
            <a:endParaRPr lang="en-US" altLang="de-DE" sz="1200" b="1" dirty="0">
              <a:solidFill>
                <a:schemeClr val="tx2"/>
              </a:solidFill>
              <a:latin typeface="+mn-lt"/>
            </a:endParaRPr>
          </a:p>
        </p:txBody>
      </p:sp>
    </p:spTree>
    <p:extLst>
      <p:ext uri="{BB962C8B-B14F-4D97-AF65-F5344CB8AC3E}">
        <p14:creationId xmlns:p14="http://schemas.microsoft.com/office/powerpoint/2010/main" val="1567452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0"/>
            <a:ext cx="9144000" cy="792000"/>
          </a:xfrm>
        </p:spPr>
        <p:txBody>
          <a:bodyPr anchor="ctr"/>
          <a:lstStyle/>
          <a:p>
            <a:pPr eaLnBrk="1" hangingPunct="1">
              <a:spcBef>
                <a:spcPts val="0"/>
              </a:spcBef>
            </a:pPr>
            <a:r>
              <a:rPr lang="en-US" altLang="de-DE" dirty="0" smtClean="0"/>
              <a:t>Kitchen</a:t>
            </a:r>
            <a:br>
              <a:rPr lang="en-US" altLang="de-DE" dirty="0" smtClean="0"/>
            </a:br>
            <a:r>
              <a:rPr lang="en-US" altLang="de-DE" dirty="0" smtClean="0"/>
              <a:t>What did you see in the picture? How confident are you?</a:t>
            </a:r>
            <a:endParaRPr lang="en-US" altLang="de-DE" dirty="0"/>
          </a:p>
        </p:txBody>
      </p:sp>
      <p:sp>
        <p:nvSpPr>
          <p:cNvPr id="23555" name="Rectangle 3"/>
          <p:cNvSpPr>
            <a:spLocks noGrp="1" noChangeArrowheads="1"/>
          </p:cNvSpPr>
          <p:nvPr>
            <p:ph type="body" idx="4294967295"/>
          </p:nvPr>
        </p:nvSpPr>
        <p:spPr>
          <a:xfrm>
            <a:off x="3132000" y="1341438"/>
            <a:ext cx="2880000" cy="40147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60000" indent="-360000" eaLnBrk="1" hangingPunct="1">
              <a:spcBef>
                <a:spcPts val="1200"/>
              </a:spcBef>
              <a:buClr>
                <a:srgbClr val="8CADAE"/>
              </a:buClr>
              <a:buFontTx/>
              <a:buChar char="o"/>
            </a:pPr>
            <a:r>
              <a:rPr lang="en-US" altLang="de-DE" dirty="0"/>
              <a:t>f</a:t>
            </a:r>
            <a:r>
              <a:rPr lang="en-US" altLang="de-DE" dirty="0" smtClean="0"/>
              <a:t>rying pan</a:t>
            </a:r>
          </a:p>
          <a:p>
            <a:pPr marL="360000" indent="-360000" eaLnBrk="1" hangingPunct="1">
              <a:spcBef>
                <a:spcPts val="1200"/>
              </a:spcBef>
              <a:buClr>
                <a:srgbClr val="8CADAE"/>
              </a:buClr>
              <a:buFontTx/>
              <a:buChar char="o"/>
            </a:pPr>
            <a:r>
              <a:rPr lang="en-US" altLang="de-DE" dirty="0"/>
              <a:t>t</a:t>
            </a:r>
            <a:r>
              <a:rPr lang="en-US" altLang="de-DE" dirty="0" smtClean="0"/>
              <a:t>oaster</a:t>
            </a:r>
          </a:p>
          <a:p>
            <a:pPr marL="360000" indent="-360000" eaLnBrk="1" hangingPunct="1">
              <a:spcBef>
                <a:spcPts val="1200"/>
              </a:spcBef>
              <a:buClr>
                <a:srgbClr val="8CADAE"/>
              </a:buClr>
              <a:buFontTx/>
              <a:buChar char="o"/>
            </a:pPr>
            <a:r>
              <a:rPr lang="en-US" altLang="de-DE" dirty="0"/>
              <a:t>t</a:t>
            </a:r>
            <a:r>
              <a:rPr lang="en-US" altLang="de-DE" dirty="0" smtClean="0"/>
              <a:t>ea towel</a:t>
            </a:r>
          </a:p>
          <a:p>
            <a:pPr marL="360000" indent="-360000" eaLnBrk="1" hangingPunct="1">
              <a:spcBef>
                <a:spcPts val="1200"/>
              </a:spcBef>
              <a:buClr>
                <a:srgbClr val="8CADAE"/>
              </a:buClr>
              <a:buFontTx/>
              <a:buChar char="o"/>
            </a:pPr>
            <a:r>
              <a:rPr lang="en-US" altLang="de-DE" dirty="0" smtClean="0"/>
              <a:t>kettle</a:t>
            </a:r>
          </a:p>
          <a:p>
            <a:pPr marL="360000" indent="-360000" eaLnBrk="1" hangingPunct="1">
              <a:spcBef>
                <a:spcPts val="1200"/>
              </a:spcBef>
              <a:buClr>
                <a:srgbClr val="8CADAE"/>
              </a:buClr>
              <a:buFontTx/>
              <a:buChar char="o"/>
            </a:pPr>
            <a:r>
              <a:rPr lang="en-US" altLang="de-DE" dirty="0" smtClean="0"/>
              <a:t>cleaning cloth</a:t>
            </a:r>
          </a:p>
          <a:p>
            <a:pPr marL="360000" indent="-360000" eaLnBrk="1" hangingPunct="1">
              <a:spcBef>
                <a:spcPts val="1200"/>
              </a:spcBef>
              <a:buClr>
                <a:srgbClr val="8CADAE"/>
              </a:buClr>
              <a:buFontTx/>
              <a:buChar char="o"/>
            </a:pPr>
            <a:r>
              <a:rPr lang="en-US" altLang="de-DE" dirty="0" smtClean="0"/>
              <a:t>bottles</a:t>
            </a:r>
          </a:p>
          <a:p>
            <a:pPr marL="360000" indent="-360000" eaLnBrk="1" hangingPunct="1">
              <a:spcBef>
                <a:spcPts val="1200"/>
              </a:spcBef>
              <a:buClr>
                <a:srgbClr val="8CADAE"/>
              </a:buClr>
              <a:buFontTx/>
              <a:buChar char="o"/>
            </a:pPr>
            <a:r>
              <a:rPr lang="en-US" altLang="de-DE" dirty="0" smtClean="0"/>
              <a:t>knife block</a:t>
            </a:r>
            <a:endParaRPr lang="en-US" altLang="de-DE"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.23</a:t>
            </a:r>
            <a:endParaRPr lang="en-US" altLang="de-DE" sz="1200" b="1" dirty="0">
              <a:solidFill>
                <a:schemeClr val="tx2"/>
              </a:solidFill>
              <a:latin typeface="+mn-lt"/>
            </a:endParaRPr>
          </a:p>
        </p:txBody>
      </p:sp>
    </p:spTree>
    <p:extLst>
      <p:ext uri="{BB962C8B-B14F-4D97-AF65-F5344CB8AC3E}">
        <p14:creationId xmlns:p14="http://schemas.microsoft.com/office/powerpoint/2010/main" val="6966977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Rectangle 18"/>
          <p:cNvSpPr>
            <a:spLocks noGrp="1" noChangeArrowheads="1"/>
          </p:cNvSpPr>
          <p:nvPr>
            <p:ph type="title" idx="4294967295"/>
          </p:nvPr>
        </p:nvSpPr>
        <p:spPr>
          <a:xfrm>
            <a:off x="0" y="0"/>
            <a:ext cx="9144000" cy="792000"/>
          </a:xfrm>
          <a:noFill/>
        </p:spPr>
        <p:txBody>
          <a:bodyPr anchor="ctr"/>
          <a:lstStyle/>
          <a:p>
            <a:pPr eaLnBrk="1" hangingPunct="1">
              <a:spcBef>
                <a:spcPts val="0"/>
              </a:spcBef>
            </a:pPr>
            <a:r>
              <a:rPr lang="en-US" altLang="de-DE" dirty="0" smtClean="0"/>
              <a:t>Kitchen</a:t>
            </a:r>
          </a:p>
        </p:txBody>
      </p:sp>
      <p:sp>
        <p:nvSpPr>
          <p:cNvPr id="24585" name="Rectangle 4"/>
          <p:cNvSpPr>
            <a:spLocks noChangeArrowheads="1"/>
          </p:cNvSpPr>
          <p:nvPr/>
        </p:nvSpPr>
        <p:spPr bwMode="auto">
          <a:xfrm>
            <a:off x="-84138" y="6681788"/>
            <a:ext cx="1598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800" b="0" i="1" dirty="0"/>
              <a:t>(© </a:t>
            </a:r>
            <a:r>
              <a:rPr lang="de-DE" altLang="de-DE" sz="800" b="0" i="1" dirty="0" smtClean="0"/>
              <a:t>Heike Platow) </a:t>
            </a:r>
            <a:endParaRPr lang="de-DE" altLang="de-DE" sz="800" b="0" i="1" dirty="0"/>
          </a:p>
        </p:txBody>
      </p:sp>
      <p:sp>
        <p:nvSpPr>
          <p:cNvPr id="10" name="Rectangle 3"/>
          <p:cNvSpPr txBox="1">
            <a:spLocks noChangeArrowheads="1"/>
          </p:cNvSpPr>
          <p:nvPr/>
        </p:nvSpPr>
        <p:spPr bwMode="auto">
          <a:xfrm>
            <a:off x="251521" y="1340725"/>
            <a:ext cx="2701654"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de-DE"/>
            </a:defPPr>
            <a:lvl1pPr marL="720000" indent="-360000" eaLnBrk="1" hangingPunct="1">
              <a:spcBef>
                <a:spcPts val="1200"/>
              </a:spcBef>
              <a:buClr>
                <a:srgbClr val="8CADAE"/>
              </a:buClr>
              <a:buSzPct val="85000"/>
              <a:buFontTx/>
              <a:buChar char="o"/>
              <a:defRPr sz="1800" b="0" kern="0">
                <a:latin typeface="+mn-lt"/>
                <a:cs typeface="+mn-cs"/>
              </a:defRPr>
            </a:lvl1pPr>
            <a:lvl2pPr marL="547688" indent="-273050" eaLnBrk="0" hangingPunct="0">
              <a:spcBef>
                <a:spcPct val="20000"/>
              </a:spcBef>
              <a:buClr>
                <a:srgbClr val="8CADAE"/>
              </a:buClr>
              <a:buSzPct val="85000"/>
              <a:buFont typeface="Courier New" pitchFamily="49" charset="0"/>
              <a:buChar char="o"/>
              <a:defRPr>
                <a:latin typeface="+mn-lt"/>
              </a:defRPr>
            </a:lvl2pPr>
            <a:lvl3pPr marL="822325" indent="-228600" eaLnBrk="0" hangingPunct="0">
              <a:spcBef>
                <a:spcPct val="20000"/>
              </a:spcBef>
              <a:buClr>
                <a:srgbClr val="8CADAE"/>
              </a:buClr>
              <a:buSzPct val="75000"/>
              <a:buFont typeface="Wingdings 2" pitchFamily="18" charset="2"/>
              <a:buChar char=""/>
              <a:defRPr>
                <a:latin typeface="+mn-lt"/>
              </a:defRPr>
            </a:lvl3pPr>
            <a:lvl4pPr marL="1096963" indent="-228600" eaLnBrk="0" hangingPunct="0">
              <a:spcBef>
                <a:spcPct val="20000"/>
              </a:spcBef>
              <a:buClr>
                <a:srgbClr val="8C7B70"/>
              </a:buClr>
              <a:buSzPct val="70000"/>
              <a:buFont typeface="Wingdings" pitchFamily="2" charset="2"/>
              <a:buChar char=""/>
              <a:defRPr>
                <a:latin typeface="+mn-lt"/>
              </a:defRPr>
            </a:lvl4pPr>
            <a:lvl5pPr marL="1371600" indent="-228600" eaLnBrk="0" hangingPunct="0">
              <a:spcBef>
                <a:spcPct val="20000"/>
              </a:spcBef>
              <a:buClr>
                <a:srgbClr val="8FB08C"/>
              </a:buClr>
              <a:buChar char="•"/>
              <a:defRPr>
                <a:latin typeface="+mn-lt"/>
              </a:defRPr>
            </a:lvl5pPr>
            <a:lvl6pPr marL="1828800" indent="-228600" fontAlgn="base">
              <a:spcBef>
                <a:spcPct val="20000"/>
              </a:spcBef>
              <a:spcAft>
                <a:spcPct val="0"/>
              </a:spcAft>
              <a:buClr>
                <a:srgbClr val="8FB08C"/>
              </a:buClr>
              <a:buChar char="•"/>
              <a:defRPr>
                <a:latin typeface="+mn-lt"/>
              </a:defRPr>
            </a:lvl6pPr>
            <a:lvl7pPr marL="2286000" indent="-228600" fontAlgn="base">
              <a:spcBef>
                <a:spcPct val="20000"/>
              </a:spcBef>
              <a:spcAft>
                <a:spcPct val="0"/>
              </a:spcAft>
              <a:buClr>
                <a:srgbClr val="8FB08C"/>
              </a:buClr>
              <a:buChar char="•"/>
              <a:defRPr>
                <a:latin typeface="+mn-lt"/>
              </a:defRPr>
            </a:lvl7pPr>
            <a:lvl8pPr marL="2743200" indent="-228600" fontAlgn="base">
              <a:spcBef>
                <a:spcPct val="20000"/>
              </a:spcBef>
              <a:spcAft>
                <a:spcPct val="0"/>
              </a:spcAft>
              <a:buClr>
                <a:srgbClr val="8FB08C"/>
              </a:buClr>
              <a:buChar char="•"/>
              <a:defRPr>
                <a:latin typeface="+mn-lt"/>
              </a:defRPr>
            </a:lvl8pPr>
            <a:lvl9pPr marL="3200400" indent="-228600" fontAlgn="base">
              <a:spcBef>
                <a:spcPct val="20000"/>
              </a:spcBef>
              <a:spcAft>
                <a:spcPct val="0"/>
              </a:spcAft>
              <a:buClr>
                <a:srgbClr val="8FB08C"/>
              </a:buClr>
              <a:buChar char="•"/>
              <a:defRPr>
                <a:latin typeface="+mn-lt"/>
              </a:defRPr>
            </a:lvl9pPr>
          </a:lstStyle>
          <a:p>
            <a:r>
              <a:rPr lang="en-US" altLang="de-DE" dirty="0" smtClean="0"/>
              <a:t>frying pan</a:t>
            </a:r>
          </a:p>
          <a:p>
            <a:r>
              <a:rPr lang="en-US" altLang="de-DE" dirty="0" smtClean="0"/>
              <a:t>toaster</a:t>
            </a:r>
          </a:p>
          <a:p>
            <a:r>
              <a:rPr lang="en-US" altLang="de-DE" b="1" dirty="0" smtClean="0">
                <a:solidFill>
                  <a:srgbClr val="8CADAE"/>
                </a:solidFill>
              </a:rPr>
              <a:t>tea towel</a:t>
            </a:r>
          </a:p>
          <a:p>
            <a:r>
              <a:rPr lang="en-US" altLang="de-DE" dirty="0" smtClean="0"/>
              <a:t>kettle</a:t>
            </a:r>
          </a:p>
          <a:p>
            <a:r>
              <a:rPr lang="en-US" altLang="de-DE" dirty="0" smtClean="0"/>
              <a:t>cleaning cloth</a:t>
            </a:r>
          </a:p>
          <a:p>
            <a:r>
              <a:rPr lang="en-US" altLang="de-DE" dirty="0" smtClean="0"/>
              <a:t>bottles</a:t>
            </a:r>
          </a:p>
          <a:p>
            <a:r>
              <a:rPr lang="en-US" altLang="de-DE" b="1" dirty="0">
                <a:solidFill>
                  <a:srgbClr val="8CADAE"/>
                </a:solidFill>
              </a:rPr>
              <a:t>k</a:t>
            </a:r>
            <a:r>
              <a:rPr lang="en-US" altLang="de-DE" b="1" dirty="0" smtClean="0">
                <a:solidFill>
                  <a:srgbClr val="8CADAE"/>
                </a:solidFill>
              </a:rPr>
              <a:t>nife block</a:t>
            </a:r>
            <a:endParaRPr lang="en-US" altLang="de-DE" b="1" dirty="0">
              <a:solidFill>
                <a:srgbClr val="8CADAE"/>
              </a:solidFill>
            </a:endParaRP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3174" y="1341438"/>
            <a:ext cx="5940001" cy="3960000"/>
          </a:xfrm>
          <a:prstGeom prst="rect">
            <a:avLst/>
          </a:prstGeom>
        </p:spPr>
      </p:pic>
      <p:sp>
        <p:nvSpPr>
          <p:cNvPr id="13" name="Rectangle 4"/>
          <p:cNvSpPr>
            <a:spLocks noChangeArrowheads="1"/>
          </p:cNvSpPr>
          <p:nvPr/>
        </p:nvSpPr>
        <p:spPr bwMode="auto">
          <a:xfrm>
            <a:off x="251520" y="5593638"/>
            <a:ext cx="431800" cy="396000"/>
          </a:xfrm>
          <a:prstGeom prst="rect">
            <a:avLst/>
          </a:prstGeom>
          <a:solidFill>
            <a:srgbClr val="8CADAE"/>
          </a:solidFill>
          <a:ln w="9525">
            <a:solidFill>
              <a:srgbClr val="8CADAE"/>
            </a:solidFill>
            <a:miter lim="800000"/>
            <a:headEnd/>
            <a:tailEnd/>
          </a:ln>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14" name="Text Box 5"/>
          <p:cNvSpPr txBox="1">
            <a:spLocks noChangeArrowheads="1"/>
          </p:cNvSpPr>
          <p:nvPr/>
        </p:nvSpPr>
        <p:spPr bwMode="auto">
          <a:xfrm>
            <a:off x="756345" y="5593638"/>
            <a:ext cx="2808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800" dirty="0">
                <a:latin typeface="Arial" charset="0"/>
              </a:rPr>
              <a:t>= </a:t>
            </a:r>
            <a:r>
              <a:rPr lang="de-DE" altLang="de-DE" sz="1800" dirty="0" smtClean="0">
                <a:latin typeface="Arial" charset="0"/>
              </a:rPr>
              <a:t>not </a:t>
            </a:r>
            <a:r>
              <a:rPr lang="de-DE" altLang="de-DE" sz="1800" dirty="0" err="1" smtClean="0">
                <a:latin typeface="Arial" charset="0"/>
              </a:rPr>
              <a:t>presented</a:t>
            </a:r>
            <a:endParaRPr lang="de-DE" altLang="de-DE" sz="1800" dirty="0">
              <a:latin typeface="Arial" charset="0"/>
            </a:endParaRPr>
          </a:p>
        </p:txBody>
      </p:sp>
      <p:sp>
        <p:nvSpPr>
          <p:cNvPr id="12"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.24</a:t>
            </a:r>
            <a:endParaRPr lang="en-US" altLang="de-DE" sz="1200" b="1" dirty="0">
              <a:solidFill>
                <a:schemeClr val="tx2"/>
              </a:solidFill>
              <a:latin typeface="+mn-lt"/>
            </a:endParaRPr>
          </a:p>
        </p:txBody>
      </p:sp>
    </p:spTree>
    <p:extLst>
      <p:ext uri="{BB962C8B-B14F-4D97-AF65-F5344CB8AC3E}">
        <p14:creationId xmlns:p14="http://schemas.microsoft.com/office/powerpoint/2010/main" val="35445306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251520" y="1340768"/>
            <a:ext cx="86400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720000" indent="-360000" eaLnBrk="1" hangingPunct="1">
              <a:spcBef>
                <a:spcPts val="1200"/>
              </a:spcBef>
              <a:buClr>
                <a:srgbClr val="8CADAE"/>
              </a:buClr>
              <a:buFontTx/>
              <a:buChar char="o"/>
            </a:pPr>
            <a:r>
              <a:rPr lang="en-US" altLang="de-DE" sz="1800" dirty="0" smtClean="0"/>
              <a:t>forgetting</a:t>
            </a:r>
          </a:p>
          <a:p>
            <a:pPr marL="720000" indent="-360000" eaLnBrk="1" hangingPunct="1">
              <a:spcBef>
                <a:spcPts val="1200"/>
              </a:spcBef>
              <a:buClr>
                <a:srgbClr val="8CADAE"/>
              </a:buClr>
              <a:buFontTx/>
              <a:buChar char="o"/>
            </a:pPr>
            <a:r>
              <a:rPr lang="en-US" altLang="de-DE" sz="1800" dirty="0" smtClean="0"/>
              <a:t>memory biases:</a:t>
            </a:r>
            <a:r>
              <a:rPr lang="en-US" altLang="de-DE" sz="1800" b="0" dirty="0" smtClean="0"/>
              <a:t> </a:t>
            </a:r>
            <a:r>
              <a:rPr lang="en-US" altLang="de-DE" sz="1800" b="0" dirty="0" smtClean="0">
                <a:latin typeface="Arial" charset="0"/>
              </a:rPr>
              <a:t/>
            </a:r>
            <a:br>
              <a:rPr lang="en-US" altLang="de-DE" sz="1800" b="0" dirty="0" smtClean="0">
                <a:latin typeface="Arial" charset="0"/>
              </a:rPr>
            </a:br>
            <a:r>
              <a:rPr lang="en-US" altLang="de-DE" sz="1800" b="0" dirty="0" smtClean="0">
                <a:latin typeface="Arial" charset="0"/>
              </a:rPr>
              <a:t> </a:t>
            </a:r>
            <a:r>
              <a:rPr lang="en-US" altLang="de-DE" sz="1800" b="0" dirty="0" smtClean="0">
                <a:sym typeface="Wingdings" pitchFamily="2" charset="2"/>
              </a:rPr>
              <a:t></a:t>
            </a:r>
            <a:r>
              <a:rPr lang="en-US" altLang="de-DE" sz="1800" b="0" dirty="0" smtClean="0"/>
              <a:t> negative memories are primarily forgotten (repression) </a:t>
            </a:r>
            <a:br>
              <a:rPr lang="en-US" altLang="de-DE" sz="1800" b="0" dirty="0" smtClean="0"/>
            </a:br>
            <a:r>
              <a:rPr lang="en-US" altLang="de-DE" sz="1800" b="0" dirty="0" smtClean="0"/>
              <a:t> </a:t>
            </a:r>
            <a:r>
              <a:rPr lang="en-US" altLang="de-DE" sz="1800" b="0" dirty="0" smtClean="0">
                <a:sym typeface="Wingdings" pitchFamily="2" charset="2"/>
              </a:rPr>
              <a:t> </a:t>
            </a:r>
            <a:r>
              <a:rPr lang="en-US" altLang="de-DE" sz="1800" b="0" dirty="0" smtClean="0"/>
              <a:t>positive memories are primarily forgotten (</a:t>
            </a:r>
            <a:r>
              <a:rPr lang="en-US" altLang="de-DE" sz="1800" b="0" dirty="0" smtClean="0">
                <a:sym typeface="Wingdings" pitchFamily="2" charset="2"/>
              </a:rPr>
              <a:t>depressed mood</a:t>
            </a:r>
            <a:r>
              <a:rPr lang="en-US" altLang="de-DE" sz="1800" b="0" dirty="0" smtClean="0"/>
              <a:t>)</a:t>
            </a:r>
            <a:r>
              <a:rPr lang="en-US" altLang="de-DE" sz="1800" dirty="0" smtClean="0"/>
              <a:t> </a:t>
            </a:r>
            <a:endParaRPr lang="en-US" altLang="de-DE" sz="1800" b="0" dirty="0" smtClean="0"/>
          </a:p>
          <a:p>
            <a:pPr marL="720000" indent="-360000" eaLnBrk="1" hangingPunct="1">
              <a:spcBef>
                <a:spcPts val="1200"/>
              </a:spcBef>
              <a:buClr>
                <a:srgbClr val="8CADAE"/>
              </a:buClr>
              <a:buFontTx/>
              <a:buChar char="o"/>
            </a:pPr>
            <a:r>
              <a:rPr lang="en-US" altLang="de-DE" sz="1800" dirty="0" smtClean="0"/>
              <a:t>illusions/false memories:</a:t>
            </a:r>
            <a:r>
              <a:rPr lang="en-US" altLang="de-DE" sz="1800" b="0" dirty="0" smtClean="0"/>
              <a:t> Certain things are remembered that did not happen this way!</a:t>
            </a:r>
            <a:endParaRPr lang="en-US" altLang="de-DE" sz="1800" b="0" dirty="0"/>
          </a:p>
        </p:txBody>
      </p:sp>
      <p:sp>
        <p:nvSpPr>
          <p:cNvPr id="25603"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b="0" dirty="0" smtClean="0">
                <a:solidFill>
                  <a:schemeClr val="accent1"/>
                </a:solidFill>
              </a:rPr>
              <a:t>Types of memory errors</a:t>
            </a:r>
            <a:endParaRPr lang="en-US" altLang="de-DE" b="0" dirty="0">
              <a:solidFill>
                <a:schemeClr val="accent1"/>
              </a:solidFill>
            </a:endParaRPr>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.25</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0" y="0"/>
            <a:ext cx="9144000" cy="792000"/>
          </a:xfrm>
        </p:spPr>
        <p:txBody>
          <a:bodyPr anchor="ctr"/>
          <a:lstStyle/>
          <a:p>
            <a:pPr eaLnBrk="1" hangingPunct="1"/>
            <a:r>
              <a:rPr lang="en-US" altLang="de-DE" dirty="0" smtClean="0"/>
              <a:t>What causes false memories?</a:t>
            </a:r>
            <a:r>
              <a:rPr lang="en-US" altLang="de-DE" sz="1900" dirty="0" smtClean="0"/>
              <a:t> </a:t>
            </a:r>
          </a:p>
        </p:txBody>
      </p:sp>
      <p:sp>
        <p:nvSpPr>
          <p:cNvPr id="26627" name="Rectangle 3"/>
          <p:cNvSpPr>
            <a:spLocks noGrp="1" noChangeArrowheads="1"/>
          </p:cNvSpPr>
          <p:nvPr>
            <p:ph type="body" idx="4294967295"/>
          </p:nvPr>
        </p:nvSpPr>
        <p:spPr>
          <a:xfrm>
            <a:off x="252000" y="1340768"/>
            <a:ext cx="8640000" cy="3384376"/>
          </a:xfrm>
        </p:spPr>
        <p:txBody>
          <a:bodyPr/>
          <a:lstStyle/>
          <a:p>
            <a:pPr marL="180000" indent="0" eaLnBrk="1" hangingPunct="1">
              <a:spcBef>
                <a:spcPts val="1200"/>
              </a:spcBef>
              <a:buFont typeface="Wingdings" pitchFamily="2" charset="2"/>
              <a:buNone/>
            </a:pPr>
            <a:r>
              <a:rPr lang="en-US" altLang="de-DE" dirty="0" smtClean="0"/>
              <a:t>Our brain replaces and adds missing information from previous and related events (e.g. visit at the zoo, safari) and a lot is added by “logic” (in the example: rhino, lion) respectively!</a:t>
            </a:r>
          </a:p>
          <a:p>
            <a:pPr marL="180000" indent="0" eaLnBrk="1" hangingPunct="1">
              <a:spcBef>
                <a:spcPts val="1200"/>
              </a:spcBef>
              <a:buFont typeface="Wingdings" pitchFamily="2" charset="2"/>
              <a:buNone/>
            </a:pPr>
            <a:endParaRPr lang="en-US" altLang="de-DE" dirty="0" smtClean="0"/>
          </a:p>
          <a:p>
            <a:pPr marL="180000" indent="0" eaLnBrk="1" hangingPunct="1">
              <a:spcBef>
                <a:spcPts val="1200"/>
              </a:spcBef>
              <a:buFont typeface="Wingdings" pitchFamily="2" charset="2"/>
              <a:buNone/>
            </a:pPr>
            <a:r>
              <a:rPr lang="en-US" altLang="de-DE" dirty="0" smtClean="0"/>
              <a:t>Stress increases the proneness to memory errors!</a:t>
            </a:r>
          </a:p>
          <a:p>
            <a:pPr marL="180000" indent="0" eaLnBrk="1" hangingPunct="1">
              <a:spcBef>
                <a:spcPts val="1200"/>
              </a:spcBef>
            </a:pPr>
            <a:endParaRPr lang="en-US" altLang="de-DE" dirty="0" smtClean="0"/>
          </a:p>
          <a:p>
            <a:pPr marL="180000" indent="0" eaLnBrk="1" hangingPunct="1">
              <a:spcBef>
                <a:spcPts val="1200"/>
              </a:spcBef>
            </a:pPr>
            <a:r>
              <a:rPr lang="en-US" altLang="de-DE" dirty="0" smtClean="0"/>
              <a:t>Real memories can often be differentiated from false memories by their “</a:t>
            </a:r>
            <a:r>
              <a:rPr lang="en-US" altLang="de-DE" b="1" dirty="0" smtClean="0"/>
              <a:t>vividness</a:t>
            </a:r>
            <a:r>
              <a:rPr lang="en-US" altLang="de-DE" dirty="0" smtClean="0"/>
              <a:t>”: false memories are rather “pale” and less detailed.</a:t>
            </a:r>
            <a:endParaRPr lang="en-US" altLang="de-DE" dirty="0"/>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.26</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0" y="0"/>
            <a:ext cx="9144000" cy="792000"/>
          </a:xfrm>
        </p:spPr>
        <p:txBody>
          <a:bodyPr anchor="ctr"/>
          <a:lstStyle/>
          <a:p>
            <a:pPr eaLnBrk="1" hangingPunct="1"/>
            <a:r>
              <a:rPr lang="en-US" altLang="de-DE" dirty="0" smtClean="0"/>
              <a:t>False memories in everyday life</a:t>
            </a:r>
          </a:p>
        </p:txBody>
      </p:sp>
      <p:sp>
        <p:nvSpPr>
          <p:cNvPr id="27651" name="Rectangle 3"/>
          <p:cNvSpPr>
            <a:spLocks noGrp="1" noChangeArrowheads="1"/>
          </p:cNvSpPr>
          <p:nvPr>
            <p:ph type="body" sz="half" idx="4294967295"/>
          </p:nvPr>
        </p:nvSpPr>
        <p:spPr>
          <a:xfrm>
            <a:off x="0" y="1444625"/>
            <a:ext cx="4495800" cy="5184775"/>
          </a:xfrm>
        </p:spPr>
        <p:txBody>
          <a:bodyPr/>
          <a:lstStyle/>
          <a:p>
            <a:pPr marL="0" indent="0" eaLnBrk="1" hangingPunct="1"/>
            <a:endParaRPr lang="de-DE" altLang="de-DE" sz="1600" smtClean="0"/>
          </a:p>
          <a:p>
            <a:pPr marL="0" indent="0" eaLnBrk="1" hangingPunct="1"/>
            <a:endParaRPr lang="de-DE" altLang="de-DE" sz="1600" smtClean="0"/>
          </a:p>
        </p:txBody>
      </p:sp>
      <p:graphicFrame>
        <p:nvGraphicFramePr>
          <p:cNvPr id="161834" name="Group 42"/>
          <p:cNvGraphicFramePr>
            <a:graphicFrameLocks noGrp="1"/>
          </p:cNvGraphicFramePr>
          <p:nvPr>
            <p:ph sz="half" idx="4294967295"/>
            <p:extLst>
              <p:ext uri="{D42A27DB-BD31-4B8C-83A1-F6EECF244321}">
                <p14:modId xmlns:p14="http://schemas.microsoft.com/office/powerpoint/2010/main" val="1800482459"/>
              </p:ext>
            </p:extLst>
          </p:nvPr>
        </p:nvGraphicFramePr>
        <p:xfrm>
          <a:off x="250824" y="1340768"/>
          <a:ext cx="8641656" cy="5040559"/>
        </p:xfrm>
        <a:graphic>
          <a:graphicData uri="http://schemas.openxmlformats.org/drawingml/2006/table">
            <a:tbl>
              <a:tblPr/>
              <a:tblGrid>
                <a:gridCol w="4446588"/>
                <a:gridCol w="4195068"/>
              </a:tblGrid>
              <a:tr h="2319987">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e.g. childhood memories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79388" indent="-179388">
                        <a:spcBef>
                          <a:spcPct val="20000"/>
                        </a:spcBef>
                        <a:buClr>
                          <a:schemeClr val="accent1"/>
                        </a:buClr>
                        <a:buSzPct val="85000"/>
                        <a:buFont typeface="Wingdings 2" pitchFamily="18" charset="2"/>
                        <a:defRPr sz="1600">
                          <a:solidFill>
                            <a:schemeClr val="tx1"/>
                          </a:solidFill>
                          <a:latin typeface="Verdana" pitchFamily="34" charset="0"/>
                        </a:defRPr>
                      </a:lvl1pPr>
                      <a:lvl2pPr marL="38015863" indent="-37657088">
                        <a:spcBef>
                          <a:spcPct val="20000"/>
                        </a:spcBef>
                        <a:buClr>
                          <a:srgbClr val="8CADAE"/>
                        </a:buClr>
                        <a:buSzPct val="85000"/>
                        <a:buFont typeface="Courier New" pitchFamily="49" charset="0"/>
                        <a:defRPr sz="1600">
                          <a:solidFill>
                            <a:schemeClr val="tx1"/>
                          </a:solidFill>
                          <a:latin typeface="Verdana" pitchFamily="34" charset="0"/>
                        </a:defRPr>
                      </a:lvl2pPr>
                      <a:lvl3pPr marL="38195250" indent="-51107975">
                        <a:spcBef>
                          <a:spcPct val="20000"/>
                        </a:spcBef>
                        <a:buClr>
                          <a:srgbClr val="8CADAE"/>
                        </a:buClr>
                        <a:buSzPct val="75000"/>
                        <a:buFont typeface="Wingdings 2" pitchFamily="18" charset="2"/>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9388" marR="0" lvl="0" indent="-17938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400" b="0" i="0" u="none" strike="noStrike" cap="none" normalizeH="0" baseline="0" noProof="0" dirty="0" smtClean="0">
                          <a:ln>
                            <a:noFill/>
                          </a:ln>
                          <a:solidFill>
                            <a:schemeClr val="tx1"/>
                          </a:solidFill>
                          <a:effectLst/>
                          <a:latin typeface="Verdana" pitchFamily="34" charset="0"/>
                        </a:rPr>
                        <a:t>Siblings’ memories of the same event often differ on many details</a:t>
                      </a:r>
                    </a:p>
                    <a:p>
                      <a:pPr marL="179388" marR="0" lvl="0" indent="-17938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400" b="0" i="0" u="none" strike="noStrike" cap="none" normalizeH="0" baseline="0" noProof="0" dirty="0" smtClean="0">
                          <a:ln>
                            <a:noFill/>
                          </a:ln>
                          <a:solidFill>
                            <a:schemeClr val="tx1"/>
                          </a:solidFill>
                          <a:effectLst/>
                          <a:latin typeface="Verdana" pitchFamily="34" charset="0"/>
                        </a:rPr>
                        <a:t>Sometimes we think that we clearly remember certain events when we actually only know about them from pictures or our parents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63695">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e.g. when situations strongly resemble each other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79388" indent="-179388">
                        <a:spcBef>
                          <a:spcPct val="20000"/>
                        </a:spcBef>
                        <a:buClr>
                          <a:schemeClr val="accent1"/>
                        </a:buClr>
                        <a:buSzPct val="85000"/>
                        <a:buFont typeface="Wingdings 2" pitchFamily="18" charset="2"/>
                        <a:defRPr sz="1600">
                          <a:solidFill>
                            <a:schemeClr val="tx1"/>
                          </a:solidFill>
                          <a:latin typeface="Verdana" pitchFamily="34" charset="0"/>
                        </a:defRPr>
                      </a:lvl1pPr>
                      <a:lvl2pPr marL="38015863" indent="-37657088">
                        <a:spcBef>
                          <a:spcPct val="20000"/>
                        </a:spcBef>
                        <a:buClr>
                          <a:srgbClr val="8CADAE"/>
                        </a:buClr>
                        <a:buSzPct val="85000"/>
                        <a:buFont typeface="Courier New" pitchFamily="49" charset="0"/>
                        <a:defRPr sz="1600">
                          <a:solidFill>
                            <a:schemeClr val="tx1"/>
                          </a:solidFill>
                          <a:latin typeface="Verdana" pitchFamily="34" charset="0"/>
                        </a:defRPr>
                      </a:lvl2pPr>
                      <a:lvl3pPr marL="38195250" indent="-51107975">
                        <a:spcBef>
                          <a:spcPct val="20000"/>
                        </a:spcBef>
                        <a:buClr>
                          <a:srgbClr val="8CADAE"/>
                        </a:buClr>
                        <a:buSzPct val="75000"/>
                        <a:buFont typeface="Wingdings 2" pitchFamily="18" charset="2"/>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9388" marR="0" lvl="0" indent="-17938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400" b="0" i="0" u="none" strike="noStrike" cap="none" normalizeH="0" baseline="0" noProof="0" dirty="0" smtClean="0">
                          <a:ln>
                            <a:noFill/>
                          </a:ln>
                          <a:solidFill>
                            <a:schemeClr val="tx1"/>
                          </a:solidFill>
                          <a:effectLst/>
                          <a:latin typeface="Verdana" pitchFamily="34" charset="0"/>
                        </a:rPr>
                        <a:t>e.g. looking for your car: we are sure to have parked the car at a certain place but this might have been the day before</a:t>
                      </a:r>
                      <a:endParaRPr kumimoji="0" lang="en-US" altLang="de-DE" sz="1400" b="0" i="0" u="none" strike="noStrike" cap="none" normalizeH="0" baseline="0" noProof="0" dirty="0" smtClean="0">
                        <a:ln>
                          <a:noFill/>
                        </a:ln>
                        <a:solidFill>
                          <a:srgbClr val="FF0000"/>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56877">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e.g. to “get hold of the wrong end of the stick”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79388" indent="-179388">
                        <a:spcBef>
                          <a:spcPct val="20000"/>
                        </a:spcBef>
                        <a:buClr>
                          <a:schemeClr val="accent1"/>
                        </a:buClr>
                        <a:buSzPct val="85000"/>
                        <a:buFont typeface="Wingdings 2" pitchFamily="18" charset="2"/>
                        <a:defRPr sz="1600">
                          <a:solidFill>
                            <a:schemeClr val="tx1"/>
                          </a:solidFill>
                          <a:latin typeface="Verdana" pitchFamily="34" charset="0"/>
                        </a:defRPr>
                      </a:lvl1pPr>
                      <a:lvl2pPr marL="38017450" indent="-37657088">
                        <a:spcBef>
                          <a:spcPct val="20000"/>
                        </a:spcBef>
                        <a:buClr>
                          <a:srgbClr val="8CADAE"/>
                        </a:buClr>
                        <a:buSzPct val="85000"/>
                        <a:buFont typeface="Courier New" pitchFamily="49" charset="0"/>
                        <a:defRPr sz="1600">
                          <a:solidFill>
                            <a:schemeClr val="tx1"/>
                          </a:solidFill>
                          <a:latin typeface="Verdana" pitchFamily="34" charset="0"/>
                        </a:defRPr>
                      </a:lvl2pPr>
                      <a:lvl3pPr marL="38195250" indent="-51107975">
                        <a:spcBef>
                          <a:spcPct val="20000"/>
                        </a:spcBef>
                        <a:buClr>
                          <a:srgbClr val="8CADAE"/>
                        </a:buClr>
                        <a:buSzPct val="75000"/>
                        <a:buFont typeface="Wingdings 2" pitchFamily="18" charset="2"/>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179388" marR="0" lvl="0" indent="-17938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US" altLang="de-DE" sz="1400" b="0" i="0" u="none" strike="noStrike" cap="none" normalizeH="0" baseline="0" noProof="0" dirty="0" smtClean="0">
                          <a:ln>
                            <a:noFill/>
                          </a:ln>
                          <a:solidFill>
                            <a:schemeClr val="tx1"/>
                          </a:solidFill>
                          <a:effectLst/>
                          <a:latin typeface="Verdana" pitchFamily="34" charset="0"/>
                        </a:rPr>
                        <a:t>Our mood often adds to or “flavors” our memories (after an argument, we tend to remember what the opponent said as more hostile than it actually was)</a:t>
                      </a:r>
                      <a:endParaRPr kumimoji="0" lang="en-US" altLang="de-DE" sz="1400" b="0" i="0" u="none" strike="noStrike" cap="none" normalizeH="0" baseline="0" noProof="0" dirty="0" smtClean="0">
                        <a:ln>
                          <a:noFill/>
                        </a:ln>
                        <a:solidFill>
                          <a:srgbClr val="FF0000"/>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7666" name="Picture 57" descr="250240095_7949d897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737" y="1913086"/>
            <a:ext cx="106362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7" name="Picture 59" descr="250240183_246d06be4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6725" y="2165499"/>
            <a:ext cx="1660525" cy="119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8" name="Picture 61" descr="250240588_44904a41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36950" y="1844824"/>
            <a:ext cx="1035050"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9" name="Rectangle 62"/>
          <p:cNvSpPr>
            <a:spLocks noChangeArrowheads="1"/>
          </p:cNvSpPr>
          <p:nvPr/>
        </p:nvSpPr>
        <p:spPr bwMode="auto">
          <a:xfrm>
            <a:off x="-96838" y="6665913"/>
            <a:ext cx="506420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b="0" dirty="0" smtClean="0"/>
              <a:t>(</a:t>
            </a:r>
            <a:r>
              <a:rPr lang="en-US" altLang="de-DE" sz="800" b="0" dirty="0" err="1" smtClean="0"/>
              <a:t>f.l.t.r</a:t>
            </a:r>
            <a:r>
              <a:rPr lang="en-US" altLang="de-DE" sz="800" b="0" i="1" dirty="0" smtClean="0"/>
              <a:t>.: “childhood untitled57”; “childhood untitled59”; “childhood untitled69” by Phil Schatz)</a:t>
            </a:r>
            <a:endParaRPr lang="en-US" altLang="de-DE" sz="800" b="0" i="1" dirty="0"/>
          </a:p>
        </p:txBody>
      </p:sp>
      <p:sp>
        <p:nvSpPr>
          <p:cNvPr id="11"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.27</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0" y="0"/>
            <a:ext cx="9144000" cy="792000"/>
          </a:xfrm>
        </p:spPr>
        <p:txBody>
          <a:bodyPr anchor="ctr"/>
          <a:lstStyle/>
          <a:p>
            <a:pPr eaLnBrk="1" hangingPunct="1"/>
            <a:r>
              <a:rPr lang="en-US" altLang="de-DE" dirty="0" smtClean="0"/>
              <a:t>False memories in the general public</a:t>
            </a:r>
            <a:endParaRPr lang="en-US" altLang="de-DE" dirty="0"/>
          </a:p>
        </p:txBody>
      </p:sp>
      <p:sp>
        <p:nvSpPr>
          <p:cNvPr id="28675" name="Rectangle 3"/>
          <p:cNvSpPr>
            <a:spLocks noGrp="1" noChangeArrowheads="1"/>
          </p:cNvSpPr>
          <p:nvPr>
            <p:ph type="body" sz="half" idx="4294967295"/>
          </p:nvPr>
        </p:nvSpPr>
        <p:spPr>
          <a:xfrm>
            <a:off x="0" y="1444625"/>
            <a:ext cx="4495800" cy="5184775"/>
          </a:xfrm>
        </p:spPr>
        <p:txBody>
          <a:bodyPr/>
          <a:lstStyle/>
          <a:p>
            <a:pPr marL="0" indent="0" eaLnBrk="1" hangingPunct="1"/>
            <a:endParaRPr lang="de-DE" altLang="de-DE" sz="1600" smtClean="0"/>
          </a:p>
          <a:p>
            <a:pPr marL="0" indent="0" eaLnBrk="1" hangingPunct="1"/>
            <a:endParaRPr lang="de-DE" altLang="de-DE" sz="1600" smtClean="0"/>
          </a:p>
        </p:txBody>
      </p:sp>
      <p:graphicFrame>
        <p:nvGraphicFramePr>
          <p:cNvPr id="163865" name="Group 25"/>
          <p:cNvGraphicFramePr>
            <a:graphicFrameLocks noGrp="1"/>
          </p:cNvGraphicFramePr>
          <p:nvPr>
            <p:ph sz="half" idx="4294967295"/>
            <p:extLst>
              <p:ext uri="{D42A27DB-BD31-4B8C-83A1-F6EECF244321}">
                <p14:modId xmlns:p14="http://schemas.microsoft.com/office/powerpoint/2010/main" val="1373723507"/>
              </p:ext>
            </p:extLst>
          </p:nvPr>
        </p:nvGraphicFramePr>
        <p:xfrm>
          <a:off x="239836" y="1340768"/>
          <a:ext cx="8652644" cy="4537075"/>
        </p:xfrm>
        <a:graphic>
          <a:graphicData uri="http://schemas.openxmlformats.org/drawingml/2006/table">
            <a:tbl>
              <a:tblPr/>
              <a:tblGrid>
                <a:gridCol w="4660900"/>
                <a:gridCol w="3991744"/>
              </a:tblGrid>
              <a:tr h="4537075">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Example: causal attribution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85725" marR="0" lvl="0" indent="0" algn="l" defTabSz="914400" rtl="0" eaLnBrk="1" fontAlgn="base" latinLnBrk="0" hangingPunct="1">
                        <a:lnSpc>
                          <a:spcPct val="100000"/>
                        </a:lnSpc>
                        <a:spcBef>
                          <a:spcPct val="0"/>
                        </a:spcBef>
                        <a:spcAft>
                          <a:spcPct val="0"/>
                        </a:spcAft>
                        <a:buClr>
                          <a:schemeClr val="accent1"/>
                        </a:buClr>
                        <a:buSzPct val="85000"/>
                        <a:buFont typeface="Wingdings 2" pitchFamily="18" charset="2"/>
                        <a:buNone/>
                        <a:tabLst/>
                        <a:defRPr/>
                      </a:pPr>
                      <a:r>
                        <a:rPr kumimoji="0" lang="en-US" altLang="de-DE" sz="1400" b="0" i="0" u="none" strike="noStrike" cap="none" normalizeH="0" baseline="0" noProof="0" dirty="0" smtClean="0">
                          <a:ln>
                            <a:noFill/>
                          </a:ln>
                          <a:solidFill>
                            <a:schemeClr val="tx1"/>
                          </a:solidFill>
                          <a:effectLst/>
                          <a:latin typeface="Verdana" pitchFamily="34" charset="0"/>
                        </a:rPr>
                        <a:t>In 2006, in a controversial decision, the performance of “</a:t>
                      </a:r>
                      <a:r>
                        <a:rPr kumimoji="0" lang="en-US" altLang="de-DE" sz="1400" b="0" i="0" u="none" strike="noStrike" cap="none" normalizeH="0" baseline="0" noProof="0" dirty="0" err="1" smtClean="0">
                          <a:ln>
                            <a:noFill/>
                          </a:ln>
                          <a:solidFill>
                            <a:schemeClr val="tx1"/>
                          </a:solidFill>
                          <a:effectLst/>
                          <a:latin typeface="Verdana" pitchFamily="34" charset="0"/>
                        </a:rPr>
                        <a:t>Idomeneo</a:t>
                      </a:r>
                      <a:r>
                        <a:rPr kumimoji="0" lang="en-US" altLang="de-DE" sz="1400" b="0" i="0" u="none" strike="noStrike" cap="none" normalizeH="0" baseline="0" noProof="0" dirty="0" smtClean="0">
                          <a:ln>
                            <a:noFill/>
                          </a:ln>
                          <a:solidFill>
                            <a:schemeClr val="tx1"/>
                          </a:solidFill>
                          <a:effectLst/>
                          <a:latin typeface="Verdana" pitchFamily="34" charset="0"/>
                        </a:rPr>
                        <a:t>” at the Berlin Opera House was cancelled due to the </a:t>
                      </a:r>
                      <a:r>
                        <a:rPr kumimoji="0" lang="en-US" altLang="de-DE" sz="1400" b="0" i="1" u="none" strike="noStrike" cap="none" normalizeH="0" baseline="0" noProof="0" dirty="0" smtClean="0">
                          <a:ln>
                            <a:noFill/>
                          </a:ln>
                          <a:solidFill>
                            <a:schemeClr val="tx1"/>
                          </a:solidFill>
                          <a:effectLst/>
                          <a:latin typeface="Verdana" pitchFamily="34" charset="0"/>
                        </a:rPr>
                        <a:t>fear</a:t>
                      </a:r>
                      <a:r>
                        <a:rPr kumimoji="0" lang="en-US" altLang="de-DE" sz="1400" b="0" i="0" u="none" strike="noStrike" cap="none" normalizeH="0" baseline="0" noProof="0" dirty="0" smtClean="0">
                          <a:ln>
                            <a:noFill/>
                          </a:ln>
                          <a:solidFill>
                            <a:schemeClr val="tx1"/>
                          </a:solidFill>
                          <a:effectLst/>
                          <a:latin typeface="Verdana" pitchFamily="34" charset="0"/>
                        </a:rPr>
                        <a:t> of protests by Islamic groups (the play presented some religious leaders, among them Mohammed, in a way that a deeply religious person might find offensive). Looking back today, some people claim to remember that the performance was cancelled following </a:t>
                      </a:r>
                      <a:r>
                        <a:rPr kumimoji="0" lang="de-DE" sz="1400" b="0" i="0" u="none" strike="noStrike" cap="none" normalizeH="0" baseline="0" dirty="0" smtClean="0">
                          <a:ln>
                            <a:noFill/>
                          </a:ln>
                          <a:solidFill>
                            <a:schemeClr val="tx1"/>
                          </a:solidFill>
                          <a:effectLst/>
                          <a:latin typeface="Verdana" pitchFamily="34" charset="0"/>
                        </a:rPr>
                        <a:t>real </a:t>
                      </a:r>
                      <a:r>
                        <a:rPr kumimoji="0" lang="en-US" sz="1400" b="0" i="0" u="none" strike="noStrike" cap="none" normalizeH="0" baseline="0" noProof="0" dirty="0" smtClean="0">
                          <a:ln>
                            <a:noFill/>
                          </a:ln>
                          <a:solidFill>
                            <a:schemeClr val="tx1"/>
                          </a:solidFill>
                          <a:effectLst/>
                          <a:latin typeface="Verdana" pitchFamily="34" charset="0"/>
                        </a:rPr>
                        <a:t>public protests by Muslim groups, which is not true. Instead, there were also Muslims criticizing the cancellation of the opera back then.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8684" name="Picture 47" descr="Theatre Royal Panorama, Brighton, UK_von Ian Mutto_CCC-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320" y="2060848"/>
            <a:ext cx="4103688" cy="290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5" name="Text Box 48"/>
          <p:cNvSpPr txBox="1">
            <a:spLocks noChangeArrowheads="1"/>
          </p:cNvSpPr>
          <p:nvPr/>
        </p:nvSpPr>
        <p:spPr bwMode="auto">
          <a:xfrm>
            <a:off x="-96838" y="6681788"/>
            <a:ext cx="31373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b="0" i="1" dirty="0" smtClean="0"/>
              <a:t>(“Theatre Royal Panorama, Brighton, UK” by Ian </a:t>
            </a:r>
            <a:r>
              <a:rPr lang="en-US" altLang="de-DE" sz="800" b="0" i="1" dirty="0" err="1" smtClean="0"/>
              <a:t>Muttoo</a:t>
            </a:r>
            <a:r>
              <a:rPr lang="en-US" altLang="de-DE" sz="800" b="0" i="1" dirty="0" smtClean="0"/>
              <a:t>)</a:t>
            </a:r>
            <a:endParaRPr lang="en-US" altLang="de-DE" sz="800" b="0" i="1" dirty="0"/>
          </a:p>
        </p:txBody>
      </p:sp>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.28</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8"/>
          <p:cNvSpPr>
            <a:spLocks noChangeArrowheads="1"/>
          </p:cNvSpPr>
          <p:nvPr/>
        </p:nvSpPr>
        <p:spPr bwMode="auto">
          <a:xfrm>
            <a:off x="3924300" y="2636912"/>
            <a:ext cx="1295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buClr>
                <a:schemeClr val="bg1"/>
              </a:buClr>
              <a:buSzTx/>
              <a:buFontTx/>
              <a:buNone/>
            </a:pPr>
            <a:r>
              <a:rPr lang="de-DE" altLang="de-DE" sz="1800" dirty="0"/>
              <a:t>???</a:t>
            </a:r>
          </a:p>
        </p:txBody>
      </p:sp>
      <p:sp>
        <p:nvSpPr>
          <p:cNvPr id="29699" name="Rectangle 16"/>
          <p:cNvSpPr>
            <a:spLocks noGrp="1" noChangeArrowheads="1"/>
          </p:cNvSpPr>
          <p:nvPr>
            <p:ph type="title" idx="4294967295"/>
          </p:nvPr>
        </p:nvSpPr>
        <p:spPr>
          <a:xfrm>
            <a:off x="0" y="0"/>
            <a:ext cx="9144000" cy="792000"/>
          </a:xfrm>
          <a:noFill/>
        </p:spPr>
        <p:txBody>
          <a:bodyPr anchor="ctr"/>
          <a:lstStyle/>
          <a:p>
            <a:pPr eaLnBrk="1" hangingPunct="1"/>
            <a:r>
              <a:rPr lang="en-US" altLang="de-DE" dirty="0" smtClean="0"/>
              <a:t>Clinging to false memories</a:t>
            </a:r>
            <a:r>
              <a:rPr lang="en-US" altLang="de-DE" sz="1800" dirty="0" smtClean="0"/>
              <a:t/>
            </a:r>
            <a:br>
              <a:rPr lang="en-US" altLang="de-DE" sz="1800" dirty="0" smtClean="0"/>
            </a:br>
            <a:r>
              <a:rPr lang="en-US" altLang="de-DE" dirty="0" smtClean="0"/>
              <a:t>What are the consequences of that? </a:t>
            </a:r>
          </a:p>
        </p:txBody>
      </p:sp>
      <p:sp>
        <p:nvSpPr>
          <p:cNvPr id="29702" name="Rectangle 19"/>
          <p:cNvSpPr>
            <a:spLocks noChangeArrowheads="1"/>
          </p:cNvSpPr>
          <p:nvPr/>
        </p:nvSpPr>
        <p:spPr bwMode="auto">
          <a:xfrm>
            <a:off x="252000" y="1340768"/>
            <a:ext cx="8640000"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
                <a:schemeClr val="bg1"/>
              </a:buClr>
            </a:pPr>
            <a:r>
              <a:rPr lang="en-US" altLang="de-DE" sz="1800" b="0" dirty="0" smtClean="0"/>
              <a:t>What are possible consequences of insisting on false memories, i.e. when you are wrongly convinced that they really happened?</a:t>
            </a:r>
            <a:endParaRPr lang="en-US" altLang="de-DE" sz="1800" b="0" dirty="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.29</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9"/>
          <p:cNvSpPr>
            <a:spLocks noChangeArrowheads="1"/>
          </p:cNvSpPr>
          <p:nvPr/>
        </p:nvSpPr>
        <p:spPr bwMode="auto">
          <a:xfrm>
            <a:off x="252000" y="1340768"/>
            <a:ext cx="8640000" cy="36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
                <a:schemeClr val="bg1"/>
              </a:buClr>
            </a:pPr>
            <a:r>
              <a:rPr lang="en-US" altLang="de-DE" sz="1800" b="0" dirty="0"/>
              <a:t>What are possible consequences of insisting on false memories, i.e. when you are wrongly convinced that they really </a:t>
            </a:r>
            <a:r>
              <a:rPr lang="en-US" altLang="de-DE" sz="1800" b="0" dirty="0" smtClean="0"/>
              <a:t>happened</a:t>
            </a:r>
            <a:r>
              <a:rPr lang="de-DE" altLang="de-DE" sz="1800" b="0" dirty="0" smtClean="0"/>
              <a:t>?</a:t>
            </a:r>
          </a:p>
          <a:p>
            <a:pPr marL="720000" indent="-360000" eaLnBrk="1" hangingPunct="1">
              <a:spcBef>
                <a:spcPts val="1200"/>
              </a:spcBef>
              <a:buClr>
                <a:srgbClr val="8CADAE"/>
              </a:buClr>
              <a:buFontTx/>
              <a:buChar char="o"/>
            </a:pPr>
            <a:r>
              <a:rPr lang="en-US" altLang="de-DE" sz="1800" b="0" dirty="0" smtClean="0"/>
              <a:t>I get into fights with others due to contradicting memories of the same event (e.g. I demand money back that I have been paid back long ago).</a:t>
            </a:r>
            <a:endParaRPr lang="en-US" altLang="de-DE" sz="1800" b="0" dirty="0"/>
          </a:p>
          <a:p>
            <a:pPr marL="720000" indent="-360000" eaLnBrk="1" hangingPunct="1">
              <a:spcBef>
                <a:spcPts val="1200"/>
              </a:spcBef>
              <a:buClr>
                <a:srgbClr val="8CADAE"/>
              </a:buClr>
              <a:buFontTx/>
              <a:buChar char="o"/>
            </a:pPr>
            <a:r>
              <a:rPr lang="en-US" altLang="de-DE" sz="1800" b="0" dirty="0" smtClean="0"/>
              <a:t>In the case of (false) memories of negative events (</a:t>
            </a:r>
            <a:r>
              <a:rPr lang="de-DE" altLang="de-DE" sz="1800" b="0" dirty="0"/>
              <a:t>e.g. </a:t>
            </a:r>
            <a:r>
              <a:rPr lang="en-US" altLang="de-DE" sz="1800" b="0" dirty="0" smtClean="0"/>
              <a:t>supposedly being rejected), I react to my environment in a hostile way and do people wrong.</a:t>
            </a:r>
          </a:p>
          <a:p>
            <a:pPr marL="720000" indent="-360000" eaLnBrk="1" hangingPunct="1">
              <a:spcBef>
                <a:spcPts val="1200"/>
              </a:spcBef>
              <a:buClr>
                <a:srgbClr val="8CADAE"/>
              </a:buClr>
              <a:buFontTx/>
              <a:buChar char="o"/>
            </a:pPr>
            <a:r>
              <a:rPr lang="en-US" altLang="de-DE" sz="1800" b="0" dirty="0" smtClean="0"/>
              <a:t>The line between reality and imagination becomes blurry.</a:t>
            </a:r>
          </a:p>
          <a:p>
            <a:pPr marL="180000" eaLnBrk="1" hangingPunct="1">
              <a:spcBef>
                <a:spcPts val="1200"/>
              </a:spcBef>
              <a:buClr>
                <a:schemeClr val="bg1"/>
              </a:buClr>
            </a:pPr>
            <a:endParaRPr lang="de-DE" altLang="de-DE" sz="1800" b="0" dirty="0"/>
          </a:p>
        </p:txBody>
      </p:sp>
      <p:sp>
        <p:nvSpPr>
          <p:cNvPr id="6" name="Rectangle 16"/>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b="0" kern="0" smtClean="0"/>
              <a:t>Clinging to false memories</a:t>
            </a:r>
            <a:r>
              <a:rPr lang="en-US" altLang="de-DE" sz="1800" b="0" kern="0" smtClean="0"/>
              <a:t/>
            </a:r>
            <a:br>
              <a:rPr lang="en-US" altLang="de-DE" sz="1800" b="0" kern="0" smtClean="0"/>
            </a:br>
            <a:r>
              <a:rPr lang="en-US" altLang="de-DE" b="0" kern="0" smtClean="0"/>
              <a:t>What are the consequences of that? </a:t>
            </a:r>
            <a:endParaRPr lang="en-US" altLang="de-DE" b="0" kern="0" dirty="0" smtClean="0"/>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.30</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8"/>
          <p:cNvSpPr>
            <a:spLocks noGrp="1" noChangeArrowheads="1"/>
          </p:cNvSpPr>
          <p:nvPr>
            <p:ph type="title" idx="4294967295"/>
          </p:nvPr>
        </p:nvSpPr>
        <p:spPr>
          <a:xfrm>
            <a:off x="0" y="0"/>
            <a:ext cx="9144000" cy="792000"/>
          </a:xfrm>
          <a:noFill/>
        </p:spPr>
        <p:txBody>
          <a:bodyPr lIns="92075" tIns="46038" rIns="92075" bIns="46038" anchor="ctr"/>
          <a:lstStyle/>
          <a:p>
            <a:pPr eaLnBrk="1" hangingPunct="1"/>
            <a:r>
              <a:rPr lang="en-JM" altLang="de-DE" kern="1200" dirty="0" smtClean="0">
                <a:latin typeface="Verdana" pitchFamily="34" charset="0"/>
                <a:ea typeface="+mn-ea"/>
                <a:cs typeface="Times New Roman" pitchFamily="18" charset="0"/>
              </a:rPr>
              <a:t>Memory aids in daily life</a:t>
            </a:r>
            <a:endParaRPr lang="en-JM" altLang="de-DE" kern="1200" dirty="0">
              <a:latin typeface="Verdana" pitchFamily="34" charset="0"/>
              <a:ea typeface="+mn-ea"/>
              <a:cs typeface="Times New Roman" pitchFamily="18" charset="0"/>
            </a:endParaRPr>
          </a:p>
        </p:txBody>
      </p:sp>
      <p:sp>
        <p:nvSpPr>
          <p:cNvPr id="33795" name="Rectangle 9"/>
          <p:cNvSpPr>
            <a:spLocks noChangeArrowheads="1"/>
          </p:cNvSpPr>
          <p:nvPr/>
        </p:nvSpPr>
        <p:spPr bwMode="auto">
          <a:xfrm>
            <a:off x="250825" y="1340768"/>
            <a:ext cx="8640000" cy="474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
                <a:srgbClr val="336699"/>
              </a:buClr>
              <a:buSzTx/>
              <a:buFontTx/>
              <a:buNone/>
            </a:pPr>
            <a:r>
              <a:rPr lang="en-US" altLang="de-DE" sz="1800" dirty="0" smtClean="0"/>
              <a:t>Do not overstrain your memory. Take notes systematically:</a:t>
            </a:r>
          </a:p>
          <a:p>
            <a:pPr marL="720000" indent="-360000" eaLnBrk="1" hangingPunct="1">
              <a:spcBef>
                <a:spcPts val="1200"/>
              </a:spcBef>
              <a:buClr>
                <a:srgbClr val="336699"/>
              </a:buClr>
              <a:buSzTx/>
              <a:tabLst>
                <a:tab pos="712788" algn="l"/>
              </a:tabLst>
            </a:pPr>
            <a:r>
              <a:rPr lang="en-US" altLang="de-DE" sz="1800" b="0" dirty="0" smtClean="0"/>
              <a:t>1.	Keep an appointment calendar/memo book or use your smartphone (if applicable).</a:t>
            </a:r>
          </a:p>
          <a:p>
            <a:pPr marL="720000" indent="-360000" eaLnBrk="1" hangingPunct="1">
              <a:spcBef>
                <a:spcPts val="1200"/>
              </a:spcBef>
              <a:buClr>
                <a:srgbClr val="336699"/>
              </a:buClr>
              <a:buSzTx/>
              <a:tabLst>
                <a:tab pos="712788" algn="l"/>
              </a:tabLst>
            </a:pPr>
            <a:r>
              <a:rPr lang="en-US" altLang="de-DE" sz="1800" b="0" dirty="0" smtClean="0"/>
              <a:t>2.	No paper chaos: Use </a:t>
            </a:r>
            <a:r>
              <a:rPr lang="en-US" altLang="de-DE" sz="1800" b="0" i="1" dirty="0" smtClean="0"/>
              <a:t>one</a:t>
            </a:r>
            <a:r>
              <a:rPr lang="en-US" altLang="de-DE" sz="1800" b="0" dirty="0" smtClean="0"/>
              <a:t> main notebook to write things down or use electronic tools. </a:t>
            </a:r>
          </a:p>
          <a:p>
            <a:pPr marL="720000" indent="-360000" eaLnBrk="1" hangingPunct="1">
              <a:spcBef>
                <a:spcPts val="1200"/>
              </a:spcBef>
              <a:buClr>
                <a:srgbClr val="336699"/>
              </a:buClr>
              <a:buSzTx/>
              <a:tabLst>
                <a:tab pos="712788" algn="l"/>
              </a:tabLst>
            </a:pPr>
            <a:r>
              <a:rPr lang="en-US" altLang="de-DE" sz="1800" b="0" dirty="0" smtClean="0"/>
              <a:t>3.	Pin memos for important plans (e.g. time to take medication) at places you pass several times a day (</a:t>
            </a:r>
            <a:r>
              <a:rPr lang="de-DE" altLang="de-DE" sz="1800" b="0" dirty="0"/>
              <a:t>e.g. </a:t>
            </a:r>
            <a:r>
              <a:rPr lang="en-US" altLang="de-DE" sz="1800" b="0" dirty="0" smtClean="0"/>
              <a:t>pin board, fridge, bathroom mirror). </a:t>
            </a:r>
          </a:p>
          <a:p>
            <a:pPr marL="720000" indent="-360000" eaLnBrk="1" hangingPunct="1">
              <a:spcBef>
                <a:spcPts val="1200"/>
              </a:spcBef>
              <a:buClr>
                <a:srgbClr val="336699"/>
              </a:buClr>
              <a:buSzTx/>
              <a:tabLst>
                <a:tab pos="712788" algn="l"/>
              </a:tabLst>
            </a:pPr>
            <a:r>
              <a:rPr lang="en-US" altLang="de-DE" sz="1800" b="0" dirty="0" smtClean="0"/>
              <a:t>4.	Write down intentions/plans! Whatever is written down gives our memory less to do.</a:t>
            </a:r>
          </a:p>
          <a:p>
            <a:pPr marL="720000" indent="-360000" eaLnBrk="1" hangingPunct="1">
              <a:spcBef>
                <a:spcPts val="1200"/>
              </a:spcBef>
              <a:buClr>
                <a:srgbClr val="336699"/>
              </a:buClr>
              <a:buSzTx/>
              <a:tabLst>
                <a:tab pos="712788" algn="l"/>
              </a:tabLst>
            </a:pPr>
            <a:r>
              <a:rPr lang="en-US" altLang="de-DE" sz="1800" b="0" dirty="0" smtClean="0"/>
              <a:t>5.	Still try to memorize things without aids.</a:t>
            </a:r>
          </a:p>
          <a:p>
            <a:pPr eaLnBrk="1" hangingPunct="1">
              <a:spcBef>
                <a:spcPct val="40000"/>
              </a:spcBef>
              <a:buClr>
                <a:srgbClr val="336699"/>
              </a:buClr>
              <a:buSzTx/>
              <a:buFont typeface="Wingdings" pitchFamily="2" charset="2"/>
              <a:buNone/>
            </a:pPr>
            <a:endParaRPr lang="en-US" altLang="de-DE" sz="1800" b="0" dirty="0"/>
          </a:p>
        </p:txBody>
      </p:sp>
      <p:pic>
        <p:nvPicPr>
          <p:cNvPr id="33796" name="Picture 11" descr="To-do list book - koalazymonkey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9888" y="5060950"/>
            <a:ext cx="1154112"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Rectangle 12"/>
          <p:cNvSpPr>
            <a:spLocks noChangeArrowheads="1"/>
          </p:cNvSpPr>
          <p:nvPr/>
        </p:nvSpPr>
        <p:spPr bwMode="auto">
          <a:xfrm>
            <a:off x="-76200" y="6670675"/>
            <a:ext cx="217880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800" b="0" i="1" dirty="0"/>
              <a:t>(</a:t>
            </a:r>
            <a:r>
              <a:rPr lang="en-GB" altLang="de-DE" sz="800" b="0" i="1" dirty="0"/>
              <a:t>“To-do list book.” </a:t>
            </a:r>
            <a:r>
              <a:rPr lang="en-GB" altLang="de-DE" sz="800" b="0" i="1" dirty="0" smtClean="0"/>
              <a:t>by </a:t>
            </a:r>
            <a:r>
              <a:rPr lang="en-GB" altLang="de-DE" sz="800" b="0" i="1" dirty="0" err="1"/>
              <a:t>koalazymonkey</a:t>
            </a:r>
            <a:r>
              <a:rPr lang="en-GB" altLang="de-DE" sz="800" b="0" i="1" dirty="0"/>
              <a:t>)</a:t>
            </a:r>
            <a:endParaRPr lang="en-US" altLang="de-DE" sz="800" b="0" i="1" dirty="0"/>
          </a:p>
        </p:txBody>
      </p:sp>
      <p:sp>
        <p:nvSpPr>
          <p:cNvPr id="9"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.31</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252000" y="1340768"/>
            <a:ext cx="8640000"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5763" indent="-385763" eaLnBrk="0" hangingPunct="0">
              <a:spcBef>
                <a:spcPct val="20000"/>
              </a:spcBef>
              <a:buClr>
                <a:schemeClr val="accent1"/>
              </a:buClr>
              <a:buSzPct val="85000"/>
              <a:buFont typeface="Wingdings 2" pitchFamily="18" charset="2"/>
              <a:tabLst>
                <a:tab pos="385763" algn="l"/>
              </a:tabLst>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tabLst>
                <a:tab pos="385763" algn="l"/>
              </a:tabLst>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tabLst>
                <a:tab pos="385763" algn="l"/>
              </a:tabLst>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tabLst>
                <a:tab pos="385763" algn="l"/>
              </a:tabLst>
              <a:defRPr>
                <a:solidFill>
                  <a:schemeClr val="tx1"/>
                </a:solidFill>
                <a:latin typeface="Verdana" pitchFamily="34" charset="0"/>
              </a:defRPr>
            </a:lvl4pPr>
            <a:lvl5pPr marL="2057400" indent="-228600" eaLnBrk="0" hangingPunct="0">
              <a:spcBef>
                <a:spcPct val="20000"/>
              </a:spcBef>
              <a:buClr>
                <a:srgbClr val="8FB08C"/>
              </a:buClr>
              <a:buChar char="•"/>
              <a:tabLst>
                <a:tab pos="385763"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385763"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385763"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385763"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385763" algn="l"/>
              </a:tabLst>
              <a:defRPr>
                <a:solidFill>
                  <a:schemeClr val="tx1"/>
                </a:solidFill>
                <a:latin typeface="Verdana" pitchFamily="34" charset="0"/>
              </a:defRPr>
            </a:lvl9pPr>
          </a:lstStyle>
          <a:p>
            <a:pPr marL="720000" indent="-360000" eaLnBrk="1" hangingPunct="1">
              <a:spcBef>
                <a:spcPts val="1200"/>
              </a:spcBef>
              <a:buClr>
                <a:srgbClr val="8CADAE"/>
              </a:buClr>
              <a:buFontTx/>
              <a:buChar char="o"/>
            </a:pPr>
            <a:r>
              <a:rPr lang="en-US" altLang="de-DE" sz="1800" b="0" dirty="0" smtClean="0"/>
              <a:t>repeat &amp; revise, </a:t>
            </a:r>
            <a:r>
              <a:rPr lang="en-US" altLang="de-DE" sz="1800" dirty="0" smtClean="0"/>
              <a:t>COMPREHEND</a:t>
            </a:r>
          </a:p>
          <a:p>
            <a:pPr marL="720000" indent="-360000" eaLnBrk="1" hangingPunct="1">
              <a:spcBef>
                <a:spcPts val="1200"/>
              </a:spcBef>
              <a:buClr>
                <a:srgbClr val="8CADAE"/>
              </a:buClr>
              <a:buFontTx/>
              <a:buChar char="o"/>
            </a:pPr>
            <a:r>
              <a:rPr lang="en-US" altLang="de-DE" sz="1800" b="0" dirty="0" smtClean="0"/>
              <a:t>use mnemonic aids, especially for abstract contexts, e.g.:</a:t>
            </a:r>
          </a:p>
          <a:p>
            <a:pPr marL="1077187" lvl="1" indent="-360000" eaLnBrk="1" hangingPunct="1">
              <a:spcBef>
                <a:spcPts val="0"/>
              </a:spcBef>
              <a:buFontTx/>
              <a:buChar char="o"/>
            </a:pPr>
            <a:r>
              <a:rPr lang="en-US" altLang="de-DE" sz="1800" b="0" dirty="0" smtClean="0"/>
              <a:t>daylight saving: </a:t>
            </a:r>
          </a:p>
          <a:p>
            <a:pPr marL="1082675" lvl="1" indent="-366713" eaLnBrk="1" hangingPunct="1">
              <a:spcBef>
                <a:spcPts val="0"/>
              </a:spcBef>
              <a:buNone/>
              <a:tabLst>
                <a:tab pos="385763" algn="l"/>
                <a:tab pos="1073150" algn="l"/>
              </a:tabLst>
            </a:pPr>
            <a:r>
              <a:rPr lang="en-US" altLang="de-DE" sz="1800" b="0" dirty="0" smtClean="0"/>
              <a:t>	In spring you move your garden furniture </a:t>
            </a:r>
            <a:r>
              <a:rPr lang="en-US" altLang="de-DE" sz="1800" b="0" u="sng" dirty="0" smtClean="0"/>
              <a:t>forward</a:t>
            </a:r>
            <a:r>
              <a:rPr lang="en-US" altLang="de-DE" sz="1800" b="0" dirty="0" smtClean="0"/>
              <a:t> in front of the house. </a:t>
            </a:r>
          </a:p>
          <a:p>
            <a:pPr marL="717187" lvl="1" indent="0" eaLnBrk="1" hangingPunct="1">
              <a:spcBef>
                <a:spcPts val="0"/>
              </a:spcBef>
              <a:buNone/>
              <a:tabLst>
                <a:tab pos="385763" algn="l"/>
                <a:tab pos="1073150" algn="l"/>
              </a:tabLst>
            </a:pPr>
            <a:r>
              <a:rPr lang="en-US" altLang="de-DE" sz="1800" b="0" dirty="0" smtClean="0"/>
              <a:t>	In autumn you move them </a:t>
            </a:r>
            <a:r>
              <a:rPr lang="en-US" altLang="de-DE" sz="1800" b="0" u="sng" dirty="0" smtClean="0"/>
              <a:t>back</a:t>
            </a:r>
            <a:r>
              <a:rPr lang="en-US" altLang="de-DE" sz="1800" b="0" dirty="0" smtClean="0"/>
              <a:t> into the shed.</a:t>
            </a:r>
          </a:p>
          <a:p>
            <a:pPr marL="1077187" lvl="1" indent="-360000" eaLnBrk="1" hangingPunct="1">
              <a:spcBef>
                <a:spcPts val="0"/>
              </a:spcBef>
              <a:buFontTx/>
              <a:buChar char="o"/>
            </a:pPr>
            <a:r>
              <a:rPr lang="en-US" altLang="de-DE" sz="1800" b="0" dirty="0" smtClean="0"/>
              <a:t>screwdrivers: </a:t>
            </a:r>
            <a:r>
              <a:rPr lang="en-US" altLang="de-DE" sz="1800" dirty="0" smtClean="0"/>
              <a:t>l</a:t>
            </a:r>
            <a:r>
              <a:rPr lang="en-US" altLang="de-DE" sz="1800" b="0" dirty="0" smtClean="0"/>
              <a:t>eft = </a:t>
            </a:r>
            <a:r>
              <a:rPr lang="en-US" altLang="de-DE" sz="1800" dirty="0" smtClean="0"/>
              <a:t>l</a:t>
            </a:r>
            <a:r>
              <a:rPr lang="en-US" altLang="de-DE" sz="1800" b="0" dirty="0" smtClean="0"/>
              <a:t>oosen</a:t>
            </a:r>
          </a:p>
          <a:p>
            <a:pPr marL="720000" indent="-360000" eaLnBrk="1" hangingPunct="1">
              <a:spcBef>
                <a:spcPts val="1200"/>
              </a:spcBef>
              <a:buClr>
                <a:srgbClr val="8CADAE"/>
              </a:buClr>
              <a:buFontTx/>
              <a:buChar char="o"/>
            </a:pPr>
            <a:r>
              <a:rPr lang="en-US" altLang="de-DE" sz="1800" b="0" dirty="0"/>
              <a:t>l</a:t>
            </a:r>
            <a:r>
              <a:rPr lang="en-US" altLang="de-DE" sz="1800" b="0" dirty="0" smtClean="0"/>
              <a:t>ink knew information with prior knowledge</a:t>
            </a:r>
          </a:p>
          <a:p>
            <a:pPr marL="720000" indent="-360000" eaLnBrk="1" hangingPunct="1">
              <a:spcBef>
                <a:spcPts val="1200"/>
              </a:spcBef>
              <a:buClr>
                <a:srgbClr val="8CADAE"/>
              </a:buClr>
              <a:buFontTx/>
              <a:buChar char="o"/>
            </a:pPr>
            <a:r>
              <a:rPr lang="en-US" altLang="de-DE" sz="1800" b="0" dirty="0"/>
              <a:t>d</a:t>
            </a:r>
            <a:r>
              <a:rPr lang="en-US" altLang="de-DE" sz="1800" b="0" dirty="0" smtClean="0"/>
              <a:t>o not study for excessive amounts of time</a:t>
            </a:r>
          </a:p>
          <a:p>
            <a:pPr marL="720000" indent="-360000" eaLnBrk="1" hangingPunct="1">
              <a:spcBef>
                <a:spcPts val="1200"/>
              </a:spcBef>
              <a:buClr>
                <a:srgbClr val="8CADAE"/>
              </a:buClr>
              <a:buFontTx/>
              <a:buChar char="o"/>
            </a:pPr>
            <a:r>
              <a:rPr lang="en-US" altLang="de-DE" sz="1800" b="0" dirty="0" smtClean="0"/>
              <a:t>no alcohol consumption during studying</a:t>
            </a:r>
          </a:p>
          <a:p>
            <a:pPr marL="720000" indent="-360000" eaLnBrk="1" hangingPunct="1">
              <a:spcBef>
                <a:spcPts val="1200"/>
              </a:spcBef>
              <a:buClr>
                <a:srgbClr val="8CADAE"/>
              </a:buClr>
              <a:buFontTx/>
              <a:buChar char="o"/>
            </a:pPr>
            <a:r>
              <a:rPr lang="en-US" altLang="de-DE" sz="1800" b="0" dirty="0" smtClean="0"/>
              <a:t>go to sleep soon after studying</a:t>
            </a:r>
          </a:p>
          <a:p>
            <a:pPr marL="720000" indent="-360000" eaLnBrk="1" hangingPunct="1">
              <a:spcBef>
                <a:spcPts val="1200"/>
              </a:spcBef>
              <a:buClr>
                <a:srgbClr val="8CADAE"/>
              </a:buClr>
              <a:buFontTx/>
              <a:buChar char="o"/>
            </a:pPr>
            <a:r>
              <a:rPr lang="en-US" altLang="de-DE" sz="1800" b="0" dirty="0"/>
              <a:t>s</a:t>
            </a:r>
            <a:r>
              <a:rPr lang="en-US" altLang="de-DE" sz="1800" b="0" dirty="0" smtClean="0"/>
              <a:t>tudy using as many of your senses as possible (e.g. hearing, seeing…)</a:t>
            </a:r>
            <a:endParaRPr lang="en-US" altLang="de-DE" sz="1800" b="0" dirty="0"/>
          </a:p>
        </p:txBody>
      </p:sp>
      <p:sp>
        <p:nvSpPr>
          <p:cNvPr id="31747"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b="0" dirty="0" smtClean="0">
                <a:solidFill>
                  <a:schemeClr val="accent1"/>
                </a:solidFill>
              </a:rPr>
              <a:t>How can I remember things better?</a:t>
            </a:r>
            <a:endParaRPr lang="en-US" altLang="de-DE" b="0" dirty="0">
              <a:solidFill>
                <a:schemeClr val="accent1"/>
              </a:solidFill>
            </a:endParaRPr>
          </a:p>
        </p:txBody>
      </p:sp>
      <p:sp>
        <p:nvSpPr>
          <p:cNvPr id="6"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.32</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1026"/>
          <p:cNvSpPr txBox="1">
            <a:spLocks noChangeArrowheads="1"/>
          </p:cNvSpPr>
          <p:nvPr/>
        </p:nvSpPr>
        <p:spPr bwMode="auto">
          <a:xfrm>
            <a:off x="315169" y="2924944"/>
            <a:ext cx="2744663"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lnSpc>
                <a:spcPct val="150000"/>
              </a:lnSpc>
              <a:spcBef>
                <a:spcPct val="50000"/>
              </a:spcBef>
              <a:buClrTx/>
              <a:buSzTx/>
              <a:buFontTx/>
              <a:buNone/>
            </a:pPr>
            <a:r>
              <a:rPr lang="en-US" altLang="de-DE" sz="1800" b="0" dirty="0" smtClean="0"/>
              <a:t>The more senses are involved in a learning process, the better you will remember what you learned! </a:t>
            </a:r>
            <a:endParaRPr lang="en-US" altLang="de-DE" b="0" dirty="0"/>
          </a:p>
        </p:txBody>
      </p:sp>
      <p:pic>
        <p:nvPicPr>
          <p:cNvPr id="32771" name="Picture 1028" descr="img05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5408" y="1758280"/>
            <a:ext cx="6161088" cy="469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1029"/>
          <p:cNvSpPr txBox="1">
            <a:spLocks noChangeArrowheads="1"/>
          </p:cNvSpPr>
          <p:nvPr/>
        </p:nvSpPr>
        <p:spPr bwMode="auto">
          <a:xfrm>
            <a:off x="3990975" y="2659063"/>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smtClean="0">
                <a:latin typeface="Arial" charset="0"/>
              </a:rPr>
              <a:t>hearing</a:t>
            </a:r>
            <a:endParaRPr lang="en-US" altLang="de-DE" sz="1200" dirty="0">
              <a:latin typeface="Arial" charset="0"/>
            </a:endParaRPr>
          </a:p>
        </p:txBody>
      </p:sp>
      <p:sp>
        <p:nvSpPr>
          <p:cNvPr id="32773" name="Text Box 1030"/>
          <p:cNvSpPr txBox="1">
            <a:spLocks noChangeArrowheads="1"/>
          </p:cNvSpPr>
          <p:nvPr/>
        </p:nvSpPr>
        <p:spPr bwMode="auto">
          <a:xfrm>
            <a:off x="3914775" y="5249863"/>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hearing</a:t>
            </a:r>
            <a:endParaRPr lang="en-GB" altLang="de-DE" sz="1200" dirty="0">
              <a:latin typeface="Arial" charset="0"/>
            </a:endParaRPr>
          </a:p>
        </p:txBody>
      </p:sp>
      <p:sp>
        <p:nvSpPr>
          <p:cNvPr id="32774" name="Text Box 1031"/>
          <p:cNvSpPr txBox="1">
            <a:spLocks noChangeArrowheads="1"/>
          </p:cNvSpPr>
          <p:nvPr/>
        </p:nvSpPr>
        <p:spPr bwMode="auto">
          <a:xfrm>
            <a:off x="3838575" y="4370388"/>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hearing</a:t>
            </a:r>
            <a:endParaRPr lang="en-GB" altLang="de-DE" sz="1200" dirty="0">
              <a:latin typeface="Arial" charset="0"/>
            </a:endParaRPr>
          </a:p>
        </p:txBody>
      </p:sp>
      <p:sp>
        <p:nvSpPr>
          <p:cNvPr id="32775" name="Text Box 1032"/>
          <p:cNvSpPr txBox="1">
            <a:spLocks noChangeArrowheads="1"/>
          </p:cNvSpPr>
          <p:nvPr/>
        </p:nvSpPr>
        <p:spPr bwMode="auto">
          <a:xfrm>
            <a:off x="3914775" y="6088063"/>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hearing</a:t>
            </a:r>
            <a:endParaRPr lang="en-GB" altLang="de-DE" sz="1200" dirty="0">
              <a:latin typeface="Arial" charset="0"/>
            </a:endParaRPr>
          </a:p>
        </p:txBody>
      </p:sp>
      <p:sp>
        <p:nvSpPr>
          <p:cNvPr id="32776" name="Text Box 1033"/>
          <p:cNvSpPr txBox="1">
            <a:spLocks noChangeArrowheads="1"/>
          </p:cNvSpPr>
          <p:nvPr/>
        </p:nvSpPr>
        <p:spPr bwMode="auto">
          <a:xfrm>
            <a:off x="3914775" y="3497263"/>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smtClean="0">
                <a:latin typeface="Arial" charset="0"/>
              </a:rPr>
              <a:t>seeing</a:t>
            </a:r>
            <a:endParaRPr lang="en-US" altLang="de-DE" sz="1200" dirty="0">
              <a:latin typeface="Arial" charset="0"/>
            </a:endParaRPr>
          </a:p>
        </p:txBody>
      </p:sp>
      <p:sp>
        <p:nvSpPr>
          <p:cNvPr id="32777" name="Text Box 1034"/>
          <p:cNvSpPr txBox="1">
            <a:spLocks noChangeArrowheads="1"/>
          </p:cNvSpPr>
          <p:nvPr/>
        </p:nvSpPr>
        <p:spPr bwMode="auto">
          <a:xfrm>
            <a:off x="4905375" y="4365625"/>
            <a:ext cx="762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seeing</a:t>
            </a:r>
            <a:endParaRPr lang="en-GB" altLang="de-DE" sz="1200" dirty="0">
              <a:latin typeface="Arial" charset="0"/>
            </a:endParaRPr>
          </a:p>
        </p:txBody>
      </p:sp>
      <p:sp>
        <p:nvSpPr>
          <p:cNvPr id="32778" name="Text Box 1035"/>
          <p:cNvSpPr txBox="1">
            <a:spLocks noChangeArrowheads="1"/>
          </p:cNvSpPr>
          <p:nvPr/>
        </p:nvSpPr>
        <p:spPr bwMode="auto">
          <a:xfrm>
            <a:off x="4981575" y="5249863"/>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seeing</a:t>
            </a:r>
            <a:endParaRPr lang="en-GB" altLang="de-DE" sz="1200" dirty="0">
              <a:latin typeface="Arial" charset="0"/>
            </a:endParaRPr>
          </a:p>
        </p:txBody>
      </p:sp>
      <p:sp>
        <p:nvSpPr>
          <p:cNvPr id="32779" name="Text Box 1036"/>
          <p:cNvSpPr txBox="1">
            <a:spLocks noChangeArrowheads="1"/>
          </p:cNvSpPr>
          <p:nvPr/>
        </p:nvSpPr>
        <p:spPr bwMode="auto">
          <a:xfrm>
            <a:off x="5057775" y="6088063"/>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a:latin typeface="Arial" charset="0"/>
              </a:rPr>
              <a:t>seeing</a:t>
            </a:r>
            <a:endParaRPr lang="en-GB" altLang="de-DE" sz="1200" dirty="0">
              <a:latin typeface="Arial" charset="0"/>
            </a:endParaRPr>
          </a:p>
        </p:txBody>
      </p:sp>
      <p:sp>
        <p:nvSpPr>
          <p:cNvPr id="32780" name="Text Box 1037"/>
          <p:cNvSpPr txBox="1">
            <a:spLocks noChangeArrowheads="1"/>
          </p:cNvSpPr>
          <p:nvPr/>
        </p:nvSpPr>
        <p:spPr bwMode="auto">
          <a:xfrm>
            <a:off x="5868144" y="5242594"/>
            <a:ext cx="1066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smtClean="0">
                <a:latin typeface="Arial" charset="0"/>
              </a:rPr>
              <a:t>discussing</a:t>
            </a:r>
            <a:endParaRPr lang="en-US" altLang="de-DE" sz="1200" dirty="0">
              <a:latin typeface="Arial" charset="0"/>
            </a:endParaRPr>
          </a:p>
        </p:txBody>
      </p:sp>
      <p:sp>
        <p:nvSpPr>
          <p:cNvPr id="32781" name="Text Box 1038"/>
          <p:cNvSpPr txBox="1">
            <a:spLocks noChangeArrowheads="1"/>
          </p:cNvSpPr>
          <p:nvPr/>
        </p:nvSpPr>
        <p:spPr bwMode="auto">
          <a:xfrm>
            <a:off x="5972175" y="6102350"/>
            <a:ext cx="1066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pPr>
            <a:r>
              <a:rPr lang="en-US" altLang="de-DE" sz="1200" dirty="0" smtClean="0">
                <a:latin typeface="Arial" charset="0"/>
              </a:rPr>
              <a:t>discussing</a:t>
            </a:r>
            <a:endParaRPr lang="en-US" altLang="de-DE" sz="1200" dirty="0">
              <a:latin typeface="Arial" charset="0"/>
            </a:endParaRPr>
          </a:p>
        </p:txBody>
      </p:sp>
      <p:sp>
        <p:nvSpPr>
          <p:cNvPr id="32782" name="Text Box 1039"/>
          <p:cNvSpPr txBox="1">
            <a:spLocks noChangeArrowheads="1"/>
          </p:cNvSpPr>
          <p:nvPr/>
        </p:nvSpPr>
        <p:spPr bwMode="auto">
          <a:xfrm>
            <a:off x="7343775" y="6102350"/>
            <a:ext cx="1066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200" dirty="0" smtClean="0">
                <a:latin typeface="Arial" charset="0"/>
              </a:rPr>
              <a:t>applying</a:t>
            </a:r>
            <a:endParaRPr lang="en-US" altLang="de-DE" sz="1200" dirty="0">
              <a:latin typeface="Arial" charset="0"/>
            </a:endParaRPr>
          </a:p>
        </p:txBody>
      </p:sp>
      <p:sp>
        <p:nvSpPr>
          <p:cNvPr id="32783" name="Rectangle 1040"/>
          <p:cNvSpPr>
            <a:spLocks noChangeArrowheads="1"/>
          </p:cNvSpPr>
          <p:nvPr/>
        </p:nvSpPr>
        <p:spPr bwMode="auto">
          <a:xfrm>
            <a:off x="2924175" y="1530350"/>
            <a:ext cx="6172200" cy="228600"/>
          </a:xfrm>
          <a:prstGeom prst="rect">
            <a:avLst/>
          </a:prstGeom>
          <a:solidFill>
            <a:schemeClr val="bg1">
              <a:alpha val="8980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a:latin typeface="Arial" charset="0"/>
            </a:endParaRPr>
          </a:p>
        </p:txBody>
      </p:sp>
      <p:sp>
        <p:nvSpPr>
          <p:cNvPr id="32784" name="Text Box 1041"/>
          <p:cNvSpPr txBox="1">
            <a:spLocks noChangeArrowheads="1"/>
          </p:cNvSpPr>
          <p:nvPr/>
        </p:nvSpPr>
        <p:spPr bwMode="auto">
          <a:xfrm>
            <a:off x="2875408" y="1340768"/>
            <a:ext cx="615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sz="1800" dirty="0" smtClean="0"/>
              <a:t>memory efficiency in %</a:t>
            </a:r>
            <a:endParaRPr lang="en-US" altLang="de-DE" sz="1800" dirty="0"/>
          </a:p>
        </p:txBody>
      </p:sp>
      <p:sp>
        <p:nvSpPr>
          <p:cNvPr id="32785" name="Text Box 1050"/>
          <p:cNvSpPr txBox="1">
            <a:spLocks noChangeArrowheads="1"/>
          </p:cNvSpPr>
          <p:nvPr/>
        </p:nvSpPr>
        <p:spPr bwMode="auto">
          <a:xfrm>
            <a:off x="-85725" y="6670675"/>
            <a:ext cx="19303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b="0" i="1" dirty="0" smtClean="0"/>
              <a:t>(“</a:t>
            </a:r>
            <a:r>
              <a:rPr lang="en-US" altLang="de-DE" sz="800" b="0" i="1" dirty="0" err="1" smtClean="0"/>
              <a:t>Sinne</a:t>
            </a:r>
            <a:r>
              <a:rPr lang="en-US" altLang="de-DE" sz="800" b="0" i="1" dirty="0" smtClean="0"/>
              <a:t>” by </a:t>
            </a:r>
            <a:r>
              <a:rPr lang="en-US" altLang="de-DE" sz="800" b="0" i="1" dirty="0" err="1" smtClean="0"/>
              <a:t>Benni</a:t>
            </a:r>
            <a:r>
              <a:rPr lang="en-US" altLang="de-DE" sz="800" b="0" i="1" dirty="0" smtClean="0"/>
              <a:t>-Kristin Fischer)</a:t>
            </a:r>
            <a:endParaRPr lang="en-US" altLang="de-DE" sz="800" b="0" i="1" dirty="0"/>
          </a:p>
        </p:txBody>
      </p:sp>
      <p:sp>
        <p:nvSpPr>
          <p:cNvPr id="21"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b="0" dirty="0" smtClean="0">
                <a:solidFill>
                  <a:schemeClr val="accent1"/>
                </a:solidFill>
              </a:rPr>
              <a:t>How can I remember things better?</a:t>
            </a:r>
            <a:endParaRPr lang="en-US" altLang="de-DE" b="0" dirty="0">
              <a:solidFill>
                <a:schemeClr val="accent1"/>
              </a:solidFill>
            </a:endParaRPr>
          </a:p>
        </p:txBody>
      </p:sp>
      <p:sp>
        <p:nvSpPr>
          <p:cNvPr id="22"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.33</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252000" y="1740878"/>
            <a:ext cx="8280440"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1950" indent="-361950" eaLnBrk="0" hangingPunct="0">
              <a:spcBef>
                <a:spcPct val="20000"/>
              </a:spcBef>
              <a:buClr>
                <a:schemeClr val="accent1"/>
              </a:buClr>
              <a:buSzPct val="85000"/>
              <a:buFont typeface="Wingdings 2" pitchFamily="18" charset="2"/>
              <a:tabLst>
                <a:tab pos="450850" algn="l"/>
              </a:tabLst>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tabLst>
                <a:tab pos="450850" algn="l"/>
              </a:tabLst>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tabLst>
                <a:tab pos="450850" algn="l"/>
              </a:tabLst>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tabLst>
                <a:tab pos="450850" algn="l"/>
              </a:tabLst>
              <a:defRPr>
                <a:solidFill>
                  <a:schemeClr val="tx1"/>
                </a:solidFill>
                <a:latin typeface="Verdana" pitchFamily="34" charset="0"/>
              </a:defRPr>
            </a:lvl4pPr>
            <a:lvl5pPr marL="2057400" indent="-228600" eaLnBrk="0" hangingPunct="0">
              <a:spcBef>
                <a:spcPct val="20000"/>
              </a:spcBef>
              <a:buClr>
                <a:srgbClr val="8FB08C"/>
              </a:buClr>
              <a:buChar char="•"/>
              <a:tabLst>
                <a:tab pos="450850"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9pPr>
          </a:lstStyle>
          <a:p>
            <a:pPr marL="720000" indent="-360000" eaLnBrk="1" hangingPunct="1">
              <a:spcBef>
                <a:spcPts val="1200"/>
              </a:spcBef>
              <a:buClr>
                <a:srgbClr val="8CADAE"/>
              </a:buClr>
              <a:buSzTx/>
              <a:buFontTx/>
              <a:buChar char="o"/>
            </a:pPr>
            <a:r>
              <a:rPr lang="en-US" altLang="de-DE" sz="1800" b="0" dirty="0" smtClean="0"/>
              <a:t>Our memories can play tricks on us! Especially for important events (quarrel, eyewitness testimony etc.) keep in mind:</a:t>
            </a:r>
          </a:p>
          <a:p>
            <a:pPr marL="715963" indent="0" eaLnBrk="1" hangingPunct="1">
              <a:spcBef>
                <a:spcPts val="600"/>
              </a:spcBef>
              <a:buClr>
                <a:srgbClr val="8CADAE"/>
              </a:buClr>
              <a:buSzTx/>
            </a:pPr>
            <a:r>
              <a:rPr lang="en-US" altLang="de-DE" sz="1800" b="0" dirty="0" smtClean="0"/>
              <a:t>If you cannot remember </a:t>
            </a:r>
            <a:r>
              <a:rPr lang="en-US" altLang="de-DE" sz="1800" b="0" i="1" dirty="0" smtClean="0"/>
              <a:t>vivid </a:t>
            </a:r>
            <a:r>
              <a:rPr lang="en-US" altLang="de-DE" sz="1800" b="0" dirty="0" smtClean="0"/>
              <a:t>details about an event,        </a:t>
            </a:r>
            <a:r>
              <a:rPr lang="en-US" altLang="de-DE" sz="1800" dirty="0" smtClean="0"/>
              <a:t>think of the possibility that you might be wrong. Seek additional information (e.g. ask a witness).</a:t>
            </a:r>
            <a:endParaRPr lang="en-US" altLang="de-DE" sz="1800" b="0" dirty="0" smtClean="0"/>
          </a:p>
          <a:p>
            <a:pPr marL="720000" indent="-360000" eaLnBrk="1" hangingPunct="1">
              <a:spcBef>
                <a:spcPts val="1200"/>
              </a:spcBef>
              <a:buClr>
                <a:srgbClr val="8CADAE"/>
              </a:buClr>
              <a:buSzTx/>
              <a:buFontTx/>
              <a:buChar char="o"/>
            </a:pPr>
            <a:r>
              <a:rPr lang="en-US" altLang="de-DE" sz="1800" b="0" dirty="0" smtClean="0"/>
              <a:t>Use memory aids (calendar, smartphone, notebook to write down appointments and to-do’s).</a:t>
            </a:r>
          </a:p>
          <a:p>
            <a:pPr marL="720000" indent="-360000" eaLnBrk="1" hangingPunct="1">
              <a:spcBef>
                <a:spcPts val="1200"/>
              </a:spcBef>
              <a:buClr>
                <a:srgbClr val="8CADAE"/>
              </a:buClr>
              <a:buSzTx/>
              <a:buFontTx/>
              <a:buChar char="o"/>
            </a:pPr>
            <a:endParaRPr lang="en-US" altLang="de-DE" sz="1800" b="0" dirty="0" smtClean="0"/>
          </a:p>
        </p:txBody>
      </p:sp>
      <p:sp>
        <p:nvSpPr>
          <p:cNvPr id="34819" name="Rectangle 3"/>
          <p:cNvSpPr>
            <a:spLocks noChangeArrowheads="1"/>
          </p:cNvSpPr>
          <p:nvPr/>
        </p:nvSpPr>
        <p:spPr bwMode="auto">
          <a:xfrm>
            <a:off x="252000" y="1340768"/>
            <a:ext cx="8640000" cy="369332"/>
          </a:xfrm>
          <a:prstGeom prst="rect">
            <a:avLst/>
          </a:prstGeom>
          <a:noFill/>
          <a:ln>
            <a:noFill/>
          </a:ln>
          <a:extLst/>
        </p:spPr>
        <p:txBody>
          <a:bodyPr>
            <a:spAutoFit/>
          </a:bodyPr>
          <a:lstStyle/>
          <a:p>
            <a:pPr algn="ctr"/>
            <a:r>
              <a:rPr lang="en-US" altLang="de-DE" sz="1800" dirty="0" smtClean="0">
                <a:latin typeface="Verdana" pitchFamily="34" charset="0"/>
              </a:rPr>
              <a:t>Learning objectives: </a:t>
            </a:r>
            <a:endParaRPr lang="en-US" altLang="de-DE" sz="1800" dirty="0">
              <a:latin typeface="Verdana" pitchFamily="34" charset="0"/>
            </a:endParaRPr>
          </a:p>
        </p:txBody>
      </p:sp>
      <p:sp>
        <p:nvSpPr>
          <p:cNvPr id="34820"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b="0" dirty="0" smtClean="0">
                <a:solidFill>
                  <a:schemeClr val="accent1"/>
                </a:solidFill>
              </a:rPr>
              <a:t>Application to everyday life</a:t>
            </a:r>
            <a:endParaRPr lang="en-US" altLang="de-DE" b="0" dirty="0">
              <a:solidFill>
                <a:schemeClr val="accent1"/>
              </a:solidFill>
            </a:endParaRP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.34</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2"/>
          <p:cNvSpPr txBox="1">
            <a:spLocks noChangeArrowheads="1"/>
          </p:cNvSpPr>
          <p:nvPr/>
        </p:nvSpPr>
        <p:spPr bwMode="auto">
          <a:xfrm>
            <a:off x="252000" y="1740878"/>
            <a:ext cx="86400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eaLnBrk="0" hangingPunct="0">
              <a:spcBef>
                <a:spcPct val="20000"/>
              </a:spcBef>
              <a:buClr>
                <a:schemeClr val="accent1"/>
              </a:buClr>
              <a:buSzPct val="85000"/>
              <a:buFont typeface="Wingdings 2" pitchFamily="18" charset="2"/>
              <a:tabLst>
                <a:tab pos="450850" algn="l"/>
              </a:tabLst>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tabLst>
                <a:tab pos="450850" algn="l"/>
              </a:tabLst>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tabLst>
                <a:tab pos="450850" algn="l"/>
              </a:tabLst>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tabLst>
                <a:tab pos="450850" algn="l"/>
              </a:tabLst>
              <a:defRPr>
                <a:solidFill>
                  <a:schemeClr val="tx1"/>
                </a:solidFill>
                <a:latin typeface="Verdana" pitchFamily="34" charset="0"/>
              </a:defRPr>
            </a:lvl4pPr>
            <a:lvl5pPr marL="2057400" indent="-228600" eaLnBrk="0" hangingPunct="0">
              <a:spcBef>
                <a:spcPct val="20000"/>
              </a:spcBef>
              <a:buClr>
                <a:srgbClr val="8FB08C"/>
              </a:buClr>
              <a:buChar char="•"/>
              <a:tabLst>
                <a:tab pos="450850"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450850" algn="l"/>
              </a:tabLst>
              <a:defRPr>
                <a:solidFill>
                  <a:schemeClr val="tx1"/>
                </a:solidFill>
                <a:latin typeface="Verdana" pitchFamily="34" charset="0"/>
              </a:defRPr>
            </a:lvl9pPr>
          </a:lstStyle>
          <a:p>
            <a:pPr marL="720000" indent="-360000" eaLnBrk="1" hangingPunct="1">
              <a:spcBef>
                <a:spcPts val="1200"/>
              </a:spcBef>
              <a:buClr>
                <a:srgbClr val="8CADAE"/>
              </a:buClr>
              <a:buSzTx/>
              <a:buFontTx/>
              <a:buChar char="o"/>
            </a:pPr>
            <a:r>
              <a:rPr lang="en-US" altLang="de-DE" sz="1800" b="0" dirty="0" smtClean="0"/>
              <a:t>False memories are more likely to arise if one is afraid, feels threatened or is under stress.</a:t>
            </a:r>
          </a:p>
          <a:p>
            <a:pPr marL="720000" indent="-360000" eaLnBrk="1" hangingPunct="1">
              <a:spcBef>
                <a:spcPts val="1200"/>
              </a:spcBef>
              <a:buClr>
                <a:srgbClr val="8CADAE"/>
              </a:buClr>
              <a:buSzTx/>
              <a:buFontTx/>
              <a:buChar char="o"/>
            </a:pPr>
            <a:r>
              <a:rPr lang="en-AU" altLang="de-DE" sz="1800" b="0" dirty="0" smtClean="0"/>
              <a:t>Before drawing far-reaching </a:t>
            </a:r>
            <a:r>
              <a:rPr lang="en-AU" altLang="de-DE" sz="1800" b="0" dirty="0"/>
              <a:t>conclusions:</a:t>
            </a:r>
            <a:r>
              <a:rPr lang="de-DE" altLang="de-DE" sz="1800" b="0" dirty="0"/>
              <a:t> </a:t>
            </a:r>
            <a:r>
              <a:rPr lang="en-US" altLang="de-DE" sz="1800" b="0" dirty="0" smtClean="0"/>
              <a:t>consider how objective and well-founded your memories and assumptions really are!</a:t>
            </a:r>
          </a:p>
          <a:p>
            <a:pPr marL="720000" indent="-360000" eaLnBrk="1" hangingPunct="1">
              <a:spcBef>
                <a:spcPts val="1200"/>
              </a:spcBef>
              <a:buClr>
                <a:srgbClr val="8CADAE"/>
              </a:buClr>
              <a:buSzTx/>
              <a:buFontTx/>
              <a:buChar char="o"/>
            </a:pPr>
            <a:r>
              <a:rPr lang="en-US" altLang="de-DE" sz="1800" b="0" dirty="0" smtClean="0"/>
              <a:t>Also take into account: false memories are often more pale (i.e. less detailed and vivid) than true memories.</a:t>
            </a:r>
            <a:endParaRPr lang="en-US" altLang="de-DE" sz="1800" b="0" dirty="0"/>
          </a:p>
        </p:txBody>
      </p:sp>
      <p:sp>
        <p:nvSpPr>
          <p:cNvPr id="11" name="Rectangle 3"/>
          <p:cNvSpPr>
            <a:spLocks noChangeArrowheads="1"/>
          </p:cNvSpPr>
          <p:nvPr/>
        </p:nvSpPr>
        <p:spPr bwMode="auto">
          <a:xfrm>
            <a:off x="252000" y="1340768"/>
            <a:ext cx="8640000" cy="369332"/>
          </a:xfrm>
          <a:prstGeom prst="rect">
            <a:avLst/>
          </a:prstGeom>
          <a:noFill/>
          <a:ln>
            <a:noFill/>
          </a:ln>
          <a:extLst/>
        </p:spPr>
        <p:txBody>
          <a:bodyPr>
            <a:spAutoFit/>
          </a:bodyPr>
          <a:lstStyle/>
          <a:p>
            <a:pPr algn="ctr"/>
            <a:r>
              <a:rPr lang="de-DE" altLang="de-DE" sz="1800" dirty="0" smtClean="0">
                <a:latin typeface="Verdana" pitchFamily="34" charset="0"/>
              </a:rPr>
              <a:t>Learning </a:t>
            </a:r>
            <a:r>
              <a:rPr lang="en-US" altLang="de-DE" sz="1800" dirty="0" smtClean="0">
                <a:latin typeface="Verdana" pitchFamily="34" charset="0"/>
              </a:rPr>
              <a:t>objectives</a:t>
            </a:r>
            <a:r>
              <a:rPr lang="de-DE" altLang="de-DE" sz="1800" dirty="0" smtClean="0">
                <a:latin typeface="Verdana" pitchFamily="34" charset="0"/>
              </a:rPr>
              <a:t>: </a:t>
            </a:r>
            <a:endParaRPr lang="de-DE" altLang="de-DE" sz="1800" dirty="0">
              <a:latin typeface="Verdana" pitchFamily="34" charset="0"/>
            </a:endParaRPr>
          </a:p>
        </p:txBody>
      </p:sp>
      <p:sp>
        <p:nvSpPr>
          <p:cNvPr id="7"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b="0" dirty="0" smtClean="0">
                <a:solidFill>
                  <a:schemeClr val="accent1"/>
                </a:solidFill>
              </a:rPr>
              <a:t>Application to everyday life</a:t>
            </a:r>
            <a:endParaRPr lang="en-US" altLang="de-DE" b="0" dirty="0">
              <a:solidFill>
                <a:schemeClr val="accent1"/>
              </a:solidFill>
            </a:endParaRPr>
          </a:p>
        </p:txBody>
      </p:sp>
      <p:sp>
        <p:nvSpPr>
          <p:cNvPr id="8"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.35</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254000" y="1340768"/>
            <a:ext cx="8640000" cy="2646878"/>
          </a:xfrm>
          <a:prstGeom prst="rect">
            <a:avLst/>
          </a:prstGeom>
        </p:spPr>
        <p:txBody>
          <a:bodyPr>
            <a:spAutoFit/>
          </a:bodyPr>
          <a:lstStyle/>
          <a:p>
            <a:pPr marL="180000">
              <a:spcBef>
                <a:spcPts val="1200"/>
              </a:spcBef>
              <a:defRPr/>
            </a:pPr>
            <a:r>
              <a:rPr lang="en-AU" altLang="de-DE" sz="1800" b="0" dirty="0">
                <a:latin typeface="+mn-lt"/>
              </a:rPr>
              <a:t>During psychosis people are prone to remember things that happened in a different way or not at all</a:t>
            </a:r>
            <a:r>
              <a:rPr lang="de-DE" altLang="de-DE" sz="1800" b="0" dirty="0" smtClean="0">
                <a:latin typeface="+mn-lt"/>
              </a:rPr>
              <a:t>. </a:t>
            </a:r>
          </a:p>
          <a:p>
            <a:pPr marL="180000">
              <a:spcBef>
                <a:spcPts val="1200"/>
              </a:spcBef>
              <a:defRPr/>
            </a:pPr>
            <a:endParaRPr lang="de-DE" altLang="de-DE" sz="1800" b="0" i="1" dirty="0" smtClean="0">
              <a:latin typeface="+mj-lt"/>
            </a:endParaRPr>
          </a:p>
          <a:p>
            <a:pPr marL="180000">
              <a:spcBef>
                <a:spcPts val="1200"/>
              </a:spcBef>
              <a:defRPr/>
            </a:pPr>
            <a:r>
              <a:rPr lang="en-US" altLang="de-DE" sz="1800" b="0" i="1" dirty="0" smtClean="0">
                <a:latin typeface="+mj-lt"/>
              </a:rPr>
              <a:t>What aspects of the therapy unit do I find particularly useful or helpful? </a:t>
            </a:r>
          </a:p>
          <a:p>
            <a:pPr marL="180000">
              <a:spcBef>
                <a:spcPts val="1200"/>
              </a:spcBef>
              <a:defRPr/>
            </a:pPr>
            <a:endParaRPr lang="en-US" altLang="de-DE" sz="1800" b="0" i="1" dirty="0" smtClean="0">
              <a:latin typeface="+mj-lt"/>
            </a:endParaRPr>
          </a:p>
          <a:p>
            <a:pPr marL="180000">
              <a:spcBef>
                <a:spcPts val="1200"/>
              </a:spcBef>
              <a:defRPr/>
            </a:pPr>
            <a:r>
              <a:rPr lang="en-US" altLang="de-DE" sz="1800" b="0" i="1" dirty="0" smtClean="0">
                <a:latin typeface="+mj-lt"/>
              </a:rPr>
              <a:t>When and in what specific situation could I apply what I learned in the near future? What could it help me with (e.g. to feel less tense)?</a:t>
            </a:r>
            <a:endParaRPr lang="en-US" altLang="de-DE" sz="1800" b="0" i="1" dirty="0">
              <a:latin typeface="+mj-lt"/>
            </a:endParaRPr>
          </a:p>
        </p:txBody>
      </p:sp>
      <p:grpSp>
        <p:nvGrpSpPr>
          <p:cNvPr id="36871" name="Group 53"/>
          <p:cNvGrpSpPr>
            <a:grpSpLocks/>
          </p:cNvGrpSpPr>
          <p:nvPr/>
        </p:nvGrpSpPr>
        <p:grpSpPr bwMode="auto">
          <a:xfrm>
            <a:off x="0" y="6167438"/>
            <a:ext cx="2339975" cy="536575"/>
            <a:chOff x="0" y="3957"/>
            <a:chExt cx="1474" cy="338"/>
          </a:xfrm>
        </p:grpSpPr>
        <p:sp>
          <p:nvSpPr>
            <p:cNvPr id="36872"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sz="1800" b="0"/>
            </a:p>
          </p:txBody>
        </p:sp>
        <p:pic>
          <p:nvPicPr>
            <p:cNvPr id="36873"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4"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b="0" dirty="0">
                  <a:sym typeface="Wingdings" pitchFamily="2" charset="2"/>
                </a:rPr>
                <a:t>  </a:t>
              </a:r>
              <a:r>
                <a:rPr lang="de-DE" altLang="de-DE" sz="1200" b="0" dirty="0">
                  <a:sym typeface="Wingdings" pitchFamily="2" charset="2"/>
                </a:rPr>
                <a:t></a:t>
              </a:r>
              <a:r>
                <a:rPr lang="de-DE" altLang="de-DE" sz="1200" b="0" dirty="0"/>
                <a:t> </a:t>
              </a:r>
              <a:r>
                <a:rPr lang="en-US" altLang="de-DE" sz="1200" b="0" i="1" dirty="0" smtClean="0"/>
                <a:t>worksheet</a:t>
              </a:r>
              <a:r>
                <a:rPr lang="de-DE" altLang="de-DE" sz="1200" b="0" dirty="0" smtClean="0"/>
                <a:t> </a:t>
              </a:r>
              <a:r>
                <a:rPr lang="de-DE" altLang="de-DE" sz="1200" b="0" dirty="0"/>
                <a:t>8.2</a:t>
              </a:r>
            </a:p>
            <a:p>
              <a:pPr eaLnBrk="1" hangingPunct="1">
                <a:spcBef>
                  <a:spcPct val="0"/>
                </a:spcBef>
                <a:buClrTx/>
                <a:buSzTx/>
                <a:buFontTx/>
                <a:buNone/>
              </a:pPr>
              <a:r>
                <a:rPr lang="de-DE" altLang="de-DE" sz="1200" b="0" dirty="0"/>
                <a:t>     </a:t>
              </a:r>
            </a:p>
          </p:txBody>
        </p:sp>
      </p:grpSp>
      <p:sp>
        <p:nvSpPr>
          <p:cNvPr id="11" name="Text Box 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b="0" dirty="0" smtClean="0">
                <a:solidFill>
                  <a:schemeClr val="accent1"/>
                </a:solidFill>
              </a:rPr>
              <a:t>Application to everyday life</a:t>
            </a:r>
            <a:endParaRPr lang="en-US" altLang="de-DE" b="0" dirty="0">
              <a:solidFill>
                <a:schemeClr val="accent1"/>
              </a:solidFill>
            </a:endParaRPr>
          </a:p>
        </p:txBody>
      </p:sp>
      <p:sp>
        <p:nvSpPr>
          <p:cNvPr id="13"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.36</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1026"/>
          <p:cNvSpPr txBox="1">
            <a:spLocks noChangeArrowheads="1"/>
          </p:cNvSpPr>
          <p:nvPr/>
        </p:nvSpPr>
        <p:spPr bwMode="auto">
          <a:xfrm>
            <a:off x="252000" y="1340768"/>
            <a:ext cx="8640000" cy="3280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Tx/>
              <a:buSzTx/>
            </a:pPr>
            <a:r>
              <a:rPr lang="en-US" altLang="de-DE" sz="1800" dirty="0" smtClean="0"/>
              <a:t>Example:</a:t>
            </a:r>
            <a:r>
              <a:rPr lang="en-US" altLang="de-DE" sz="1800" b="0" dirty="0" smtClean="0">
                <a:solidFill>
                  <a:srgbClr val="336699"/>
                </a:solidFill>
              </a:rPr>
              <a:t> </a:t>
            </a:r>
            <a:r>
              <a:rPr lang="en-US" altLang="de-DE" sz="1800" b="0" dirty="0" smtClean="0"/>
              <a:t>Karen is convinced that someone broke into her flat.</a:t>
            </a:r>
          </a:p>
          <a:p>
            <a:pPr marL="180000" eaLnBrk="1" hangingPunct="1">
              <a:spcBef>
                <a:spcPts val="1200"/>
              </a:spcBef>
              <a:buClrTx/>
              <a:buSzTx/>
              <a:buFontTx/>
              <a:buNone/>
            </a:pPr>
            <a:r>
              <a:rPr lang="en-US" altLang="de-DE" sz="1800" dirty="0" smtClean="0"/>
              <a:t>Background:</a:t>
            </a:r>
            <a:r>
              <a:rPr lang="en-US" altLang="de-DE" sz="1800" b="0" dirty="0" smtClean="0">
                <a:solidFill>
                  <a:srgbClr val="336699"/>
                </a:solidFill>
              </a:rPr>
              <a:t> </a:t>
            </a:r>
            <a:r>
              <a:rPr lang="en-US" altLang="de-DE" sz="1800" b="0" dirty="0" smtClean="0"/>
              <a:t>When she comes home from work, the flat door is not locked and the cabinet door in her bedroom stands open. Also, </a:t>
            </a:r>
            <a:r>
              <a:rPr lang="en-US" altLang="de-DE" sz="1800" b="0" smtClean="0"/>
              <a:t>she had </a:t>
            </a:r>
            <a:r>
              <a:rPr lang="en-US" altLang="de-DE" sz="1800" b="0" dirty="0" smtClean="0"/>
              <a:t>a feeling of being watched in the street this morning. Karen is close to calling the police to report the burglary and characterize the assumed persecutor.</a:t>
            </a:r>
          </a:p>
          <a:p>
            <a:pPr marL="180000" eaLnBrk="1" hangingPunct="1">
              <a:spcBef>
                <a:spcPts val="1200"/>
              </a:spcBef>
              <a:buClrTx/>
              <a:buSzTx/>
              <a:buFontTx/>
              <a:buNone/>
            </a:pPr>
            <a:r>
              <a:rPr lang="en-US" altLang="de-DE" sz="1800" dirty="0" smtClean="0"/>
              <a:t>But:</a:t>
            </a:r>
            <a:r>
              <a:rPr lang="en-US" altLang="de-DE" sz="1800" b="0" dirty="0" smtClean="0">
                <a:solidFill>
                  <a:srgbClr val="336699"/>
                </a:solidFill>
              </a:rPr>
              <a:t> </a:t>
            </a:r>
            <a:r>
              <a:rPr lang="en-US" altLang="de-DE" sz="1800" b="0" dirty="0" smtClean="0"/>
              <a:t>Karen suddenly remembers that she overslept and hastily left her flat in the morning. That´s why she forgot to close the cabinet door and lock the front door.</a:t>
            </a:r>
          </a:p>
          <a:p>
            <a:pPr eaLnBrk="1" hangingPunct="1">
              <a:lnSpc>
                <a:spcPct val="120000"/>
              </a:lnSpc>
              <a:spcBef>
                <a:spcPct val="0"/>
              </a:spcBef>
              <a:buClrTx/>
              <a:buSzTx/>
              <a:buFontTx/>
              <a:buNone/>
            </a:pPr>
            <a:endParaRPr lang="de-DE" altLang="de-DE" sz="1600" b="0" dirty="0"/>
          </a:p>
        </p:txBody>
      </p:sp>
      <p:sp>
        <p:nvSpPr>
          <p:cNvPr id="37891" name="Text Box 1035"/>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eaLnBrk="0" hangingPunct="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eaLnBrk="0" hangingPunct="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eaLnBrk="0" hangingPunct="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eaLnBrk="0" hangingPunct="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b="0" dirty="0" smtClean="0">
                <a:solidFill>
                  <a:schemeClr val="accent1"/>
                </a:solidFill>
              </a:rPr>
              <a:t>What does this have to do with psychosis?</a:t>
            </a:r>
            <a:endParaRPr lang="en-US" altLang="de-DE" b="0" dirty="0">
              <a:solidFill>
                <a:schemeClr val="accent1"/>
              </a:solidFill>
            </a:endParaRPr>
          </a:p>
        </p:txBody>
      </p:sp>
      <p:sp>
        <p:nvSpPr>
          <p:cNvPr id="7" name="Text Box 11"/>
          <p:cNvSpPr txBox="1">
            <a:spLocks noChangeArrowheads="1"/>
          </p:cNvSpPr>
          <p:nvPr/>
        </p:nvSpPr>
        <p:spPr bwMode="auto">
          <a:xfrm>
            <a:off x="4860032" y="6626320"/>
            <a:ext cx="428396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dirty="0">
                <a:solidFill>
                  <a:schemeClr val="tx2"/>
                </a:solidFill>
                <a:latin typeface="Verdana" pitchFamily="34" charset="0"/>
              </a:rPr>
              <a:t>M</a:t>
            </a:r>
            <a:r>
              <a:rPr lang="en-US" altLang="de-DE" sz="1200" b="1" dirty="0" smtClean="0">
                <a:solidFill>
                  <a:schemeClr val="tx2"/>
                </a:solidFill>
                <a:latin typeface="Verdana" pitchFamily="34" charset="0"/>
              </a:rPr>
              <a:t>emory </a:t>
            </a:r>
            <a:r>
              <a:rPr lang="en-US" altLang="de-DE" sz="1200" b="1" dirty="0" smtClean="0">
                <a:solidFill>
                  <a:schemeClr val="tx2"/>
                </a:solidFill>
                <a:latin typeface="Verdana" pitchFamily="34" charset="0"/>
              </a:rPr>
              <a:t>and </a:t>
            </a:r>
            <a:r>
              <a:rPr lang="en-US" altLang="de-DE" sz="1200" dirty="0" smtClean="0">
                <a:solidFill>
                  <a:schemeClr val="tx2"/>
                </a:solidFill>
                <a:latin typeface="Verdana" pitchFamily="34" charset="0"/>
              </a:rPr>
              <a:t>overconfidence</a:t>
            </a:r>
            <a:r>
              <a:rPr lang="en-US" altLang="de-DE" sz="1200" b="1" dirty="0" smtClean="0">
                <a:solidFill>
                  <a:schemeClr val="tx2"/>
                </a:solidFill>
                <a:latin typeface="Verdana" pitchFamily="34" charset="0"/>
              </a:rPr>
              <a:t>       </a:t>
            </a:r>
            <a:r>
              <a:rPr lang="en-US" altLang="de-DE" sz="1200" dirty="0" smtClean="0">
                <a:solidFill>
                  <a:schemeClr val="tx2"/>
                </a:solidFill>
                <a:latin typeface="+mn-lt"/>
              </a:rPr>
              <a:t>8</a:t>
            </a:r>
            <a:r>
              <a:rPr lang="en-US" altLang="de-DE" sz="1200" b="1" dirty="0" smtClean="0">
                <a:solidFill>
                  <a:schemeClr val="tx2"/>
                </a:solidFill>
                <a:latin typeface="+mn-lt"/>
              </a:rPr>
              <a:t>.37</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Verdana"/>
        <a:ea typeface=""/>
        <a:cs typeface=""/>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1891</Words>
  <Application>Microsoft Office PowerPoint</Application>
  <PresentationFormat>Bildschirmpräsentation (4:3)</PresentationFormat>
  <Paragraphs>317</Paragraphs>
  <Slides>37</Slides>
  <Notes>34</Notes>
  <HiddenSlides>0</HiddenSlides>
  <MMClips>0</MMClips>
  <ScaleCrop>false</ScaleCrop>
  <HeadingPairs>
    <vt:vector size="8" baseType="variant">
      <vt:variant>
        <vt:lpstr>Verwendete Schriftarten</vt:lpstr>
      </vt:variant>
      <vt:variant>
        <vt:i4>8</vt:i4>
      </vt:variant>
      <vt:variant>
        <vt:lpstr>Design</vt:lpstr>
      </vt:variant>
      <vt:variant>
        <vt:i4>8</vt:i4>
      </vt:variant>
      <vt:variant>
        <vt:lpstr>Eingebettete OLE-Server</vt:lpstr>
      </vt:variant>
      <vt:variant>
        <vt:i4>1</vt:i4>
      </vt:variant>
      <vt:variant>
        <vt:lpstr>Folientitel</vt:lpstr>
      </vt:variant>
      <vt:variant>
        <vt:i4>37</vt:i4>
      </vt:variant>
    </vt:vector>
  </HeadingPairs>
  <TitlesOfParts>
    <vt:vector size="54" baseType="lpstr">
      <vt:lpstr>ＭＳ Ｐゴシック</vt:lpstr>
      <vt:lpstr>Arial</vt:lpstr>
      <vt:lpstr>Courier New</vt:lpstr>
      <vt:lpstr>Georgia</vt:lpstr>
      <vt:lpstr>Times New Roman</vt:lpstr>
      <vt:lpstr>Verdana</vt:lpstr>
      <vt:lpstr>Wingdings</vt:lpstr>
      <vt:lpstr>Wingdings 2</vt:lpstr>
      <vt:lpstr>1_Standarddesign</vt:lpstr>
      <vt:lpstr>2_Standarddesign</vt:lpstr>
      <vt:lpstr>3_Standarddesign</vt:lpstr>
      <vt:lpstr>Standarddesign</vt:lpstr>
      <vt:lpstr>4_Standarddesign</vt:lpstr>
      <vt:lpstr>5_Standarddesign</vt:lpstr>
      <vt:lpstr>2_Cronus</vt:lpstr>
      <vt:lpstr>3_Cronus</vt:lpstr>
      <vt:lpstr>Image</vt:lpstr>
      <vt:lpstr>PowerPoint-Präsentation</vt:lpstr>
      <vt:lpstr>PowerPoint-Präsentation</vt:lpstr>
      <vt:lpstr>PowerPoint-Präsentation</vt:lpstr>
      <vt:lpstr>PowerPoint-Präsentation</vt:lpstr>
      <vt:lpstr>PowerPoint-Präsentation</vt:lpstr>
      <vt:lpstr>Task 1</vt:lpstr>
      <vt:lpstr>PowerPoint-Präsentation</vt:lpstr>
      <vt:lpstr>The artist What did you see? How confident are you?</vt:lpstr>
      <vt:lpstr>The artist</vt:lpstr>
      <vt:lpstr>Why are we doing this?</vt:lpstr>
      <vt:lpstr>PowerPoint-Präsentation</vt:lpstr>
      <vt:lpstr>Task 2</vt:lpstr>
      <vt:lpstr>PowerPoint-Präsentation</vt:lpstr>
      <vt:lpstr>Brainstorming</vt:lpstr>
      <vt:lpstr>Barbecue What did you see? How confident are you?</vt:lpstr>
      <vt:lpstr>Barbecue</vt:lpstr>
      <vt:lpstr>PowerPoint-Präsentation</vt:lpstr>
      <vt:lpstr>PowerPoint-Präsentation</vt:lpstr>
      <vt:lpstr>Children’s room What did you see in the picture? How confident are you?</vt:lpstr>
      <vt:lpstr>Children’s room</vt:lpstr>
      <vt:lpstr>PowerPoint-Präsentation</vt:lpstr>
      <vt:lpstr>PowerPoint-Präsentation</vt:lpstr>
      <vt:lpstr>Kitchen What did you see in the picture? How confident are you?</vt:lpstr>
      <vt:lpstr>Kitchen</vt:lpstr>
      <vt:lpstr>PowerPoint-Präsentation</vt:lpstr>
      <vt:lpstr>What causes false memories? </vt:lpstr>
      <vt:lpstr>False memories in everyday life</vt:lpstr>
      <vt:lpstr>False memories in the general public</vt:lpstr>
      <vt:lpstr>Clinging to false memories What are the consequences of that? </vt:lpstr>
      <vt:lpstr>PowerPoint-Präsentation</vt:lpstr>
      <vt:lpstr>Memory aids in daily life</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633</cp:revision>
  <cp:lastPrinted>2010-08-18T10:38:38Z</cp:lastPrinted>
  <dcterms:created xsi:type="dcterms:W3CDTF">2010-08-11T09:19:42Z</dcterms:created>
  <dcterms:modified xsi:type="dcterms:W3CDTF">2017-04-26T13:43:17Z</dcterms:modified>
</cp:coreProperties>
</file>