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 id="2147483651" r:id="rId2"/>
    <p:sldMasterId id="2147483653" r:id="rId3"/>
    <p:sldMasterId id="2147483654" r:id="rId4"/>
    <p:sldMasterId id="2147483655" r:id="rId5"/>
    <p:sldMasterId id="2147483656" r:id="rId6"/>
  </p:sldMasterIdLst>
  <p:notesMasterIdLst>
    <p:notesMasterId r:id="rId53"/>
  </p:notesMasterIdLst>
  <p:handoutMasterIdLst>
    <p:handoutMasterId r:id="rId54"/>
  </p:handoutMasterIdLst>
  <p:sldIdLst>
    <p:sldId id="374" r:id="rId7"/>
    <p:sldId id="606" r:id="rId8"/>
    <p:sldId id="591" r:id="rId9"/>
    <p:sldId id="592" r:id="rId10"/>
    <p:sldId id="770" r:id="rId11"/>
    <p:sldId id="800" r:id="rId12"/>
    <p:sldId id="425" r:id="rId13"/>
    <p:sldId id="726" r:id="rId14"/>
    <p:sldId id="806" r:id="rId15"/>
    <p:sldId id="625" r:id="rId16"/>
    <p:sldId id="779" r:id="rId17"/>
    <p:sldId id="807" r:id="rId18"/>
    <p:sldId id="781" r:id="rId19"/>
    <p:sldId id="775" r:id="rId20"/>
    <p:sldId id="776" r:id="rId21"/>
    <p:sldId id="777" r:id="rId22"/>
    <p:sldId id="778" r:id="rId23"/>
    <p:sldId id="724" r:id="rId24"/>
    <p:sldId id="754" r:id="rId25"/>
    <p:sldId id="719" r:id="rId26"/>
    <p:sldId id="804" r:id="rId27"/>
    <p:sldId id="720" r:id="rId28"/>
    <p:sldId id="721" r:id="rId29"/>
    <p:sldId id="601" r:id="rId30"/>
    <p:sldId id="794" r:id="rId31"/>
    <p:sldId id="795" r:id="rId32"/>
    <p:sldId id="797" r:id="rId33"/>
    <p:sldId id="792" r:id="rId34"/>
    <p:sldId id="790" r:id="rId35"/>
    <p:sldId id="791" r:id="rId36"/>
    <p:sldId id="752" r:id="rId37"/>
    <p:sldId id="759" r:id="rId38"/>
    <p:sldId id="763" r:id="rId39"/>
    <p:sldId id="801" r:id="rId40"/>
    <p:sldId id="730" r:id="rId41"/>
    <p:sldId id="740" r:id="rId42"/>
    <p:sldId id="732" r:id="rId43"/>
    <p:sldId id="802" r:id="rId44"/>
    <p:sldId id="734" r:id="rId45"/>
    <p:sldId id="737" r:id="rId46"/>
    <p:sldId id="736" r:id="rId47"/>
    <p:sldId id="805" r:id="rId48"/>
    <p:sldId id="772" r:id="rId49"/>
    <p:sldId id="808" r:id="rId50"/>
    <p:sldId id="799" r:id="rId51"/>
    <p:sldId id="798" r:id="rId52"/>
  </p:sldIdLst>
  <p:sldSz cx="9144000" cy="6858000" type="screen4x3"/>
  <p:notesSz cx="6797675" cy="9926638"/>
  <p:defaultTextStyle>
    <a:defPPr>
      <a:defRPr lang="de-DE"/>
    </a:defPPr>
    <a:lvl1pPr algn="l" rtl="0" eaLnBrk="0" fontAlgn="base" hangingPunct="0">
      <a:spcBef>
        <a:spcPct val="0"/>
      </a:spcBef>
      <a:spcAft>
        <a:spcPct val="0"/>
      </a:spcAft>
      <a:defRPr kern="1200">
        <a:solidFill>
          <a:schemeClr val="tx1"/>
        </a:solidFill>
        <a:latin typeface="Arial" charset="0"/>
        <a:ea typeface="+mn-ea"/>
        <a:cs typeface="Times New Roman" pitchFamily="18" charset="0"/>
      </a:defRPr>
    </a:lvl1pPr>
    <a:lvl2pPr marL="457200" algn="l" rtl="0" eaLnBrk="0" fontAlgn="base" hangingPunct="0">
      <a:spcBef>
        <a:spcPct val="0"/>
      </a:spcBef>
      <a:spcAft>
        <a:spcPct val="0"/>
      </a:spcAft>
      <a:defRPr kern="1200">
        <a:solidFill>
          <a:schemeClr val="tx1"/>
        </a:solidFill>
        <a:latin typeface="Arial" charset="0"/>
        <a:ea typeface="+mn-ea"/>
        <a:cs typeface="Times New Roman" pitchFamily="18" charset="0"/>
      </a:defRPr>
    </a:lvl2pPr>
    <a:lvl3pPr marL="914400" algn="l" rtl="0" eaLnBrk="0" fontAlgn="base" hangingPunct="0">
      <a:spcBef>
        <a:spcPct val="0"/>
      </a:spcBef>
      <a:spcAft>
        <a:spcPct val="0"/>
      </a:spcAft>
      <a:defRPr kern="1200">
        <a:solidFill>
          <a:schemeClr val="tx1"/>
        </a:solidFill>
        <a:latin typeface="Arial" charset="0"/>
        <a:ea typeface="+mn-ea"/>
        <a:cs typeface="Times New Roman" pitchFamily="18" charset="0"/>
      </a:defRPr>
    </a:lvl3pPr>
    <a:lvl4pPr marL="1371600" algn="l" rtl="0" eaLnBrk="0" fontAlgn="base" hangingPunct="0">
      <a:spcBef>
        <a:spcPct val="0"/>
      </a:spcBef>
      <a:spcAft>
        <a:spcPct val="0"/>
      </a:spcAft>
      <a:defRPr kern="1200">
        <a:solidFill>
          <a:schemeClr val="tx1"/>
        </a:solidFill>
        <a:latin typeface="Arial" charset="0"/>
        <a:ea typeface="+mn-ea"/>
        <a:cs typeface="Times New Roman" pitchFamily="18" charset="0"/>
      </a:defRPr>
    </a:lvl4pPr>
    <a:lvl5pPr marL="1828800" algn="l" rtl="0" eaLnBrk="0" fontAlgn="base" hangingPunct="0">
      <a:spcBef>
        <a:spcPct val="0"/>
      </a:spcBef>
      <a:spcAft>
        <a:spcPct val="0"/>
      </a:spcAft>
      <a:defRPr kern="1200">
        <a:solidFill>
          <a:schemeClr val="tx1"/>
        </a:solidFill>
        <a:latin typeface="Arial" charset="0"/>
        <a:ea typeface="+mn-ea"/>
        <a:cs typeface="Times New Roman" pitchFamily="18" charset="0"/>
      </a:defRPr>
    </a:lvl5pPr>
    <a:lvl6pPr marL="2286000" algn="l" defTabSz="914400" rtl="0" eaLnBrk="1" latinLnBrk="0" hangingPunct="1">
      <a:defRPr kern="1200">
        <a:solidFill>
          <a:schemeClr val="tx1"/>
        </a:solidFill>
        <a:latin typeface="Arial" charset="0"/>
        <a:ea typeface="+mn-ea"/>
        <a:cs typeface="Times New Roman" pitchFamily="18" charset="0"/>
      </a:defRPr>
    </a:lvl6pPr>
    <a:lvl7pPr marL="2743200" algn="l" defTabSz="914400" rtl="0" eaLnBrk="1" latinLnBrk="0" hangingPunct="1">
      <a:defRPr kern="1200">
        <a:solidFill>
          <a:schemeClr val="tx1"/>
        </a:solidFill>
        <a:latin typeface="Arial" charset="0"/>
        <a:ea typeface="+mn-ea"/>
        <a:cs typeface="Times New Roman" pitchFamily="18" charset="0"/>
      </a:defRPr>
    </a:lvl7pPr>
    <a:lvl8pPr marL="3200400" algn="l" defTabSz="914400" rtl="0" eaLnBrk="1" latinLnBrk="0" hangingPunct="1">
      <a:defRPr kern="1200">
        <a:solidFill>
          <a:schemeClr val="tx1"/>
        </a:solidFill>
        <a:latin typeface="Arial" charset="0"/>
        <a:ea typeface="+mn-ea"/>
        <a:cs typeface="Times New Roman" pitchFamily="18" charset="0"/>
      </a:defRPr>
    </a:lvl8pPr>
    <a:lvl9pPr marL="3657600" algn="l" defTabSz="914400" rtl="0" eaLnBrk="1" latinLnBrk="0" hangingPunct="1">
      <a:defRPr kern="1200">
        <a:solidFill>
          <a:schemeClr val="tx1"/>
        </a:solidFill>
        <a:latin typeface="Arial" charset="0"/>
        <a:ea typeface="+mn-ea"/>
        <a:cs typeface="Times New Roman" pitchFamily="18" charset="0"/>
      </a:defRPr>
    </a:lvl9pPr>
  </p:defaultTextStyle>
  <p:extLst>
    <p:ext uri="{EFAFB233-063F-42B5-8137-9DF3F51BA10A}">
      <p15:sldGuideLst xmlns:p15="http://schemas.microsoft.com/office/powerpoint/2012/main" xmlns="">
        <p15:guide id="1" orient="horz" pos="748">
          <p15:clr>
            <a:srgbClr val="A4A3A4"/>
          </p15:clr>
        </p15:guide>
        <p15:guide id="2" orient="horz" pos="844">
          <p15:clr>
            <a:srgbClr val="A4A3A4"/>
          </p15:clr>
        </p15:guide>
        <p15:guide id="3" pos="5602">
          <p15:clr>
            <a:srgbClr val="A4A3A4"/>
          </p15:clr>
        </p15:guide>
        <p15:guide id="4" pos="2857">
          <p15:clr>
            <a:srgbClr val="A4A3A4"/>
          </p15:clr>
        </p15:guide>
        <p15:guide id="5" pos="1551">
          <p15:clr>
            <a:srgbClr val="A4A3A4"/>
          </p15:clr>
        </p15:guide>
        <p15:guide id="6" pos="159">
          <p15:clr>
            <a:srgbClr val="A4A3A4"/>
          </p15:clr>
        </p15:guide>
        <p15:guide id="7" orient="horz" pos="1661" userDrawn="1">
          <p15:clr>
            <a:srgbClr val="A4A3A4"/>
          </p15:clr>
        </p15:guide>
        <p15:guide id="8" pos="3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nne Hottenrott" initials="JH" lastIdx="12"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FF"/>
    <a:srgbClr val="FFFF00"/>
    <a:srgbClr val="DDDDDD"/>
    <a:srgbClr val="C0C0C0"/>
    <a:srgbClr val="336699"/>
    <a:srgbClr val="006699"/>
    <a:srgbClr val="8CAD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544" autoAdjust="0"/>
    <p:restoredTop sz="99855" autoAdjust="0"/>
  </p:normalViewPr>
  <p:slideViewPr>
    <p:cSldViewPr snapToGrid="0" showGuides="1">
      <p:cViewPr varScale="1">
        <p:scale>
          <a:sx n="124" d="100"/>
          <a:sy n="124" d="100"/>
        </p:scale>
        <p:origin x="-120" y="-102"/>
      </p:cViewPr>
      <p:guideLst>
        <p:guide orient="horz" pos="748"/>
        <p:guide orient="horz" pos="844"/>
        <p:guide orient="horz" pos="1661"/>
        <p:guide pos="5602"/>
        <p:guide pos="2857"/>
        <p:guide pos="1551"/>
        <p:guide pos="159"/>
        <p:guide pos="3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eaLnBrk="1" hangingPunct="1">
              <a:defRPr sz="1300">
                <a:latin typeface="Arial" charset="0"/>
                <a:ea typeface="+mn-ea"/>
                <a:cs typeface="+mn-cs"/>
              </a:defRPr>
            </a:lvl1pPr>
          </a:lstStyle>
          <a:p>
            <a:pPr>
              <a:defRPr/>
            </a:pPr>
            <a:endParaRPr lang="en-GB"/>
          </a:p>
        </p:txBody>
      </p:sp>
      <p:sp>
        <p:nvSpPr>
          <p:cNvPr id="240643" name="Rectangle 3"/>
          <p:cNvSpPr>
            <a:spLocks noGrp="1" noChangeArrowheads="1"/>
          </p:cNvSpPr>
          <p:nvPr>
            <p:ph type="dt" sz="quarter"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eaLnBrk="1" hangingPunct="1">
              <a:defRPr sz="1300">
                <a:latin typeface="Arial" charset="0"/>
                <a:ea typeface="+mn-ea"/>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eaLnBrk="1" hangingPunct="1">
              <a:defRPr sz="1300">
                <a:latin typeface="Arial" charset="0"/>
                <a:ea typeface="+mn-ea"/>
                <a:cs typeface="+mn-cs"/>
              </a:defRPr>
            </a:lvl1pPr>
          </a:lstStyle>
          <a:p>
            <a:pPr>
              <a:defRPr/>
            </a:pPr>
            <a:endParaRPr lang="en-GB"/>
          </a:p>
        </p:txBody>
      </p:sp>
      <p:sp>
        <p:nvSpPr>
          <p:cNvPr id="240645" name="Rectangle 5"/>
          <p:cNvSpPr>
            <a:spLocks noGrp="1" noChangeArrowheads="1"/>
          </p:cNvSpPr>
          <p:nvPr>
            <p:ph type="sldNum" sz="quarter" idx="3"/>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eaLnBrk="1" hangingPunct="1">
              <a:defRPr sz="1300"/>
            </a:lvl1pPr>
          </a:lstStyle>
          <a:p>
            <a:pPr>
              <a:defRPr/>
            </a:pPr>
            <a:fld id="{55F8EB90-7CCA-4020-8A71-4CE89F196FB8}" type="slidenum">
              <a:rPr lang="en-GB" altLang="de-DE"/>
              <a:pPr>
                <a:defRPr/>
              </a:pPr>
              <a:t>‹Nr.›</a:t>
            </a:fld>
            <a:endParaRPr lang="en-GB" altLang="de-DE"/>
          </a:p>
        </p:txBody>
      </p:sp>
    </p:spTree>
    <p:extLst>
      <p:ext uri="{BB962C8B-B14F-4D97-AF65-F5344CB8AC3E}">
        <p14:creationId xmlns:p14="http://schemas.microsoft.com/office/powerpoint/2010/main" val="16983411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eaLnBrk="1" hangingPunct="1">
              <a:defRPr sz="1300">
                <a:latin typeface="Arial" charset="0"/>
                <a:ea typeface="+mn-ea"/>
                <a:cs typeface="+mn-cs"/>
              </a:defRPr>
            </a:lvl1pPr>
          </a:lstStyle>
          <a:p>
            <a:pPr>
              <a:defRPr/>
            </a:pPr>
            <a:endParaRPr lang="en-US"/>
          </a:p>
        </p:txBody>
      </p:sp>
      <p:sp>
        <p:nvSpPr>
          <p:cNvPr id="142339" name="Rectangle 3"/>
          <p:cNvSpPr>
            <a:spLocks noGrp="1" noChangeArrowheads="1"/>
          </p:cNvSpPr>
          <p:nvPr>
            <p:ph type="dt"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eaLnBrk="1" hangingPunct="1">
              <a:defRPr sz="1300">
                <a:latin typeface="Arial" charset="0"/>
                <a:ea typeface="+mn-ea"/>
                <a:cs typeface="+mn-cs"/>
              </a:defRPr>
            </a:lvl1pPr>
          </a:lstStyle>
          <a:p>
            <a:pPr>
              <a:defRPr/>
            </a:pPr>
            <a:endParaRPr lang="en-US"/>
          </a:p>
        </p:txBody>
      </p:sp>
      <p:sp>
        <p:nvSpPr>
          <p:cNvPr id="54276" name="Rectangle 4"/>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p>
            <a:pPr lvl="0"/>
            <a:r>
              <a:rPr lang="en-US" altLang="de-DE" noProof="0" smtClean="0"/>
              <a:t>Klicken Sie, um die Formate des Vorlagentextes zu bearbeiten</a:t>
            </a:r>
          </a:p>
          <a:p>
            <a:pPr lvl="1"/>
            <a:r>
              <a:rPr lang="en-US" altLang="de-DE" noProof="0" smtClean="0"/>
              <a:t>Zweite Ebene</a:t>
            </a:r>
          </a:p>
          <a:p>
            <a:pPr lvl="2"/>
            <a:r>
              <a:rPr lang="en-US" altLang="de-DE" noProof="0" smtClean="0"/>
              <a:t>Dritte Ebene</a:t>
            </a:r>
          </a:p>
          <a:p>
            <a:pPr lvl="3"/>
            <a:r>
              <a:rPr lang="en-US" altLang="de-DE" noProof="0" smtClean="0"/>
              <a:t>Vierte Ebene</a:t>
            </a:r>
          </a:p>
          <a:p>
            <a:pPr lvl="4"/>
            <a:r>
              <a:rPr lang="en-US" altLang="de-DE" noProof="0" smtClean="0"/>
              <a:t>Fünfte Ebene</a:t>
            </a:r>
          </a:p>
        </p:txBody>
      </p:sp>
      <p:sp>
        <p:nvSpPr>
          <p:cNvPr id="142342"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eaLnBrk="1" hangingPunct="1">
              <a:defRPr sz="1300">
                <a:latin typeface="Arial" charset="0"/>
                <a:ea typeface="+mn-ea"/>
                <a:cs typeface="+mn-cs"/>
              </a:defRPr>
            </a:lvl1pPr>
          </a:lstStyle>
          <a:p>
            <a:pPr>
              <a:defRPr/>
            </a:pPr>
            <a:endParaRPr lang="en-US"/>
          </a:p>
        </p:txBody>
      </p:sp>
      <p:sp>
        <p:nvSpPr>
          <p:cNvPr id="142343" name="Rectangle 7"/>
          <p:cNvSpPr>
            <a:spLocks noGrp="1" noChangeArrowheads="1"/>
          </p:cNvSpPr>
          <p:nvPr>
            <p:ph type="sldNum" sz="quarter" idx="5"/>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eaLnBrk="1" hangingPunct="1">
              <a:defRPr sz="1300"/>
            </a:lvl1pPr>
          </a:lstStyle>
          <a:p>
            <a:pPr>
              <a:defRPr/>
            </a:pPr>
            <a:fld id="{5746DD40-9C74-410F-A8A3-1B2CB5F7C8F4}" type="slidenum">
              <a:rPr lang="en-US" altLang="de-DE"/>
              <a:pPr>
                <a:defRPr/>
              </a:pPr>
              <a:t>‹Nr.›</a:t>
            </a:fld>
            <a:endParaRPr lang="en-US" altLang="de-DE"/>
          </a:p>
        </p:txBody>
      </p:sp>
    </p:spTree>
    <p:extLst>
      <p:ext uri="{BB962C8B-B14F-4D97-AF65-F5344CB8AC3E}">
        <p14:creationId xmlns:p14="http://schemas.microsoft.com/office/powerpoint/2010/main" val="1156861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A2D14C1E-51A3-4D6B-BE27-37CE3C1B82CA}" type="slidenum">
              <a:rPr lang="en-US" altLang="de-DE" sz="1300" smtClean="0"/>
              <a:pPr>
                <a:spcBef>
                  <a:spcPct val="0"/>
                </a:spcBef>
              </a:pPr>
              <a:t>1</a:t>
            </a:fld>
            <a:endParaRPr lang="en-US" altLang="de-DE" sz="1300" dirty="0"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smtClean="0"/>
          </a:p>
        </p:txBody>
      </p:sp>
    </p:spTree>
    <p:extLst>
      <p:ext uri="{BB962C8B-B14F-4D97-AF65-F5344CB8AC3E}">
        <p14:creationId xmlns:p14="http://schemas.microsoft.com/office/powerpoint/2010/main" val="562787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14476016-0E28-4912-BCAD-CAB101BF61A6}" type="slidenum">
              <a:rPr lang="en-US" altLang="de-DE" sz="1300" smtClean="0"/>
              <a:pPr>
                <a:spcBef>
                  <a:spcPct val="0"/>
                </a:spcBef>
              </a:pPr>
              <a:t>2</a:t>
            </a:fld>
            <a:endParaRPr lang="en-US" altLang="de-DE" sz="1300"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0658607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329BDF22-BADD-47BB-A737-FBBFE136A008}" type="slidenum">
              <a:rPr lang="en-US" altLang="de-DE" sz="1300" smtClean="0"/>
              <a:pPr>
                <a:spcBef>
                  <a:spcPct val="0"/>
                </a:spcBef>
              </a:pPr>
              <a:t>3</a:t>
            </a:fld>
            <a:endParaRPr lang="en-US" altLang="de-DE" sz="1300"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9055764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88A09158-33EF-4817-B5BD-E5514713A640}" type="slidenum">
              <a:rPr lang="en-US" altLang="de-DE" sz="1300" smtClean="0"/>
              <a:pPr>
                <a:spcBef>
                  <a:spcPct val="0"/>
                </a:spcBef>
              </a:pPr>
              <a:t>4</a:t>
            </a:fld>
            <a:endParaRPr lang="en-US" altLang="de-DE" sz="1300" smtClean="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5140296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E20B3D10-4342-4D82-9550-2F18D9A9B9DD}" type="slidenum">
              <a:rPr lang="en-US" altLang="de-DE" sz="1300" smtClean="0"/>
              <a:pPr>
                <a:spcBef>
                  <a:spcPct val="0"/>
                </a:spcBef>
              </a:pPr>
              <a:t>5</a:t>
            </a:fld>
            <a:endParaRPr lang="en-US" altLang="de-DE" sz="1300"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19307903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499BA9EE-3B87-4872-9776-915E2F449A5F}" type="slidenum">
              <a:rPr lang="en-US" altLang="de-DE" sz="1300" smtClean="0"/>
              <a:pPr>
                <a:spcBef>
                  <a:spcPct val="0"/>
                </a:spcBef>
              </a:pPr>
              <a:t>7</a:t>
            </a:fld>
            <a:endParaRPr lang="en-US" altLang="de-DE" sz="1300"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42820272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FA02EDE0-735A-4BEF-98FE-3985A59606DC}" type="slidenum">
              <a:rPr lang="en-US" altLang="de-DE" sz="1300" smtClean="0"/>
              <a:pPr>
                <a:spcBef>
                  <a:spcPct val="0"/>
                </a:spcBef>
              </a:pPr>
              <a:t>8</a:t>
            </a:fld>
            <a:endParaRPr lang="en-US" altLang="de-DE" sz="1300"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7183483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FA02EDE0-735A-4BEF-98FE-3985A59606DC}" type="slidenum">
              <a:rPr lang="en-US" altLang="de-DE" sz="1300" smtClean="0"/>
              <a:pPr>
                <a:spcBef>
                  <a:spcPct val="0"/>
                </a:spcBef>
              </a:pPr>
              <a:t>9</a:t>
            </a:fld>
            <a:endParaRPr lang="en-US" altLang="de-DE" sz="1300"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13023301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A08556BF-4249-4CF6-BA38-84CDED08F913}" type="slidenum">
              <a:rPr lang="en-US" altLang="de-DE" sz="1300" smtClean="0"/>
              <a:pPr>
                <a:spcBef>
                  <a:spcPct val="0"/>
                </a:spcBef>
              </a:pPr>
              <a:t>10</a:t>
            </a:fld>
            <a:endParaRPr lang="en-US" altLang="de-DE" sz="1300"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16285188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B8C09078-640E-42B5-BF86-65D08DDEE042}" type="slidenum">
              <a:rPr lang="en-US" altLang="de-DE" sz="1300" smtClean="0"/>
              <a:pPr>
                <a:spcBef>
                  <a:spcPct val="0"/>
                </a:spcBef>
              </a:pPr>
              <a:t>11</a:t>
            </a:fld>
            <a:endParaRPr lang="en-US" altLang="de-DE" sz="1300"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2679710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25F92E58-8DA8-467A-9A6F-D7CB5AC741CC}" type="slidenum">
              <a:rPr lang="en-US" altLang="de-DE" sz="1300" smtClean="0"/>
              <a:pPr>
                <a:spcBef>
                  <a:spcPct val="0"/>
                </a:spcBef>
              </a:pPr>
              <a:t>12</a:t>
            </a:fld>
            <a:endParaRPr lang="en-US" altLang="de-DE" sz="1300"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10596967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B4067705-DA08-40A2-B26D-7EA031DE36DE}" type="slidenum">
              <a:rPr lang="en-US" altLang="de-DE" sz="1300" smtClean="0"/>
              <a:pPr>
                <a:spcBef>
                  <a:spcPct val="0"/>
                </a:spcBef>
              </a:pPr>
              <a:t>13</a:t>
            </a:fld>
            <a:endParaRPr lang="en-US" altLang="de-DE" sz="1300"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9323783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B00765CE-3348-443A-B691-07EE083E02FD}" type="slidenum">
              <a:rPr lang="en-US" altLang="de-DE" sz="1300" smtClean="0"/>
              <a:pPr>
                <a:spcBef>
                  <a:spcPct val="0"/>
                </a:spcBef>
              </a:pPr>
              <a:t>14</a:t>
            </a:fld>
            <a:endParaRPr lang="en-US" altLang="de-DE" sz="1300"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18211939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690E5584-1179-441D-A26B-B8B4CA88C429}" type="slidenum">
              <a:rPr lang="en-US" altLang="de-DE" sz="1300" smtClean="0"/>
              <a:pPr>
                <a:spcBef>
                  <a:spcPct val="0"/>
                </a:spcBef>
              </a:pPr>
              <a:t>15</a:t>
            </a:fld>
            <a:endParaRPr lang="en-US" altLang="de-DE" sz="1300"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9485762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827FA1D6-4496-4D43-86D4-C4BBF249A0ED}" type="slidenum">
              <a:rPr lang="en-US" altLang="de-DE" sz="1300" smtClean="0"/>
              <a:pPr>
                <a:spcBef>
                  <a:spcPct val="0"/>
                </a:spcBef>
              </a:pPr>
              <a:t>16</a:t>
            </a:fld>
            <a:endParaRPr lang="en-US" altLang="de-DE" sz="1300"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320299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BD7FA08D-E4AF-474C-900C-E44DD4681BEC}" type="slidenum">
              <a:rPr lang="en-US" altLang="de-DE" sz="1300" smtClean="0"/>
              <a:pPr>
                <a:spcBef>
                  <a:spcPct val="0"/>
                </a:spcBef>
              </a:pPr>
              <a:t>17</a:t>
            </a:fld>
            <a:endParaRPr lang="en-US" altLang="de-DE" sz="1300"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5838088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33834ABB-190F-4831-BF4C-11C1A6B0E315}" type="slidenum">
              <a:rPr lang="en-US" altLang="de-DE" sz="1300" smtClean="0"/>
              <a:pPr>
                <a:spcBef>
                  <a:spcPct val="0"/>
                </a:spcBef>
              </a:pPr>
              <a:t>18</a:t>
            </a:fld>
            <a:endParaRPr lang="en-US" altLang="de-DE" sz="1300"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6661967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E7BD535F-7609-4A76-8E91-2A1741B14AD2}" type="slidenum">
              <a:rPr lang="en-US" altLang="de-DE" sz="1300" smtClean="0"/>
              <a:pPr>
                <a:spcBef>
                  <a:spcPct val="0"/>
                </a:spcBef>
              </a:pPr>
              <a:t>19</a:t>
            </a:fld>
            <a:endParaRPr lang="en-US" altLang="de-DE" sz="1300" smtClean="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7128789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CF1E6D03-6FD3-43F1-B398-81860F50684E}" type="slidenum">
              <a:rPr lang="en-US" altLang="de-DE" sz="1300" smtClean="0"/>
              <a:pPr>
                <a:spcBef>
                  <a:spcPct val="0"/>
                </a:spcBef>
              </a:pPr>
              <a:t>20</a:t>
            </a:fld>
            <a:endParaRPr lang="en-US" altLang="de-DE" sz="1300" smtClean="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2913941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15963" indent="-274638" defTabSz="955675">
              <a:spcBef>
                <a:spcPct val="30000"/>
              </a:spcBef>
              <a:defRPr sz="1200">
                <a:solidFill>
                  <a:schemeClr val="tx1"/>
                </a:solidFill>
                <a:latin typeface="Arial" charset="0"/>
                <a:ea typeface="ＭＳ Ｐゴシック" charset="-128"/>
              </a:defRPr>
            </a:lvl2pPr>
            <a:lvl3pPr marL="1101725" indent="-219075" defTabSz="955675">
              <a:spcBef>
                <a:spcPct val="30000"/>
              </a:spcBef>
              <a:defRPr sz="1200">
                <a:solidFill>
                  <a:schemeClr val="tx1"/>
                </a:solidFill>
                <a:latin typeface="Arial" charset="0"/>
                <a:ea typeface="ＭＳ Ｐゴシック" charset="-128"/>
              </a:defRPr>
            </a:lvl3pPr>
            <a:lvl4pPr marL="1543050" indent="-219075" defTabSz="955675">
              <a:spcBef>
                <a:spcPct val="30000"/>
              </a:spcBef>
              <a:defRPr sz="1200">
                <a:solidFill>
                  <a:schemeClr val="tx1"/>
                </a:solidFill>
                <a:latin typeface="Arial" charset="0"/>
                <a:ea typeface="ＭＳ Ｐゴシック" charset="-128"/>
              </a:defRPr>
            </a:lvl4pPr>
            <a:lvl5pPr marL="1984375" indent="-219075" defTabSz="955675">
              <a:spcBef>
                <a:spcPct val="30000"/>
              </a:spcBef>
              <a:defRPr sz="1200">
                <a:solidFill>
                  <a:schemeClr val="tx1"/>
                </a:solidFill>
                <a:latin typeface="Arial" charset="0"/>
                <a:ea typeface="ＭＳ Ｐゴシック" charset="-128"/>
              </a:defRPr>
            </a:lvl5pPr>
            <a:lvl6pPr marL="2441575" indent="-219075" defTabSz="955675" eaLnBrk="0" fontAlgn="base" hangingPunct="0">
              <a:spcBef>
                <a:spcPct val="30000"/>
              </a:spcBef>
              <a:spcAft>
                <a:spcPct val="0"/>
              </a:spcAft>
              <a:defRPr sz="1200">
                <a:solidFill>
                  <a:schemeClr val="tx1"/>
                </a:solidFill>
                <a:latin typeface="Arial" charset="0"/>
                <a:ea typeface="ＭＳ Ｐゴシック" charset="-128"/>
              </a:defRPr>
            </a:lvl6pPr>
            <a:lvl7pPr marL="2898775" indent="-219075" defTabSz="955675" eaLnBrk="0" fontAlgn="base" hangingPunct="0">
              <a:spcBef>
                <a:spcPct val="30000"/>
              </a:spcBef>
              <a:spcAft>
                <a:spcPct val="0"/>
              </a:spcAft>
              <a:defRPr sz="1200">
                <a:solidFill>
                  <a:schemeClr val="tx1"/>
                </a:solidFill>
                <a:latin typeface="Arial" charset="0"/>
                <a:ea typeface="ＭＳ Ｐゴシック" charset="-128"/>
              </a:defRPr>
            </a:lvl7pPr>
            <a:lvl8pPr marL="3355975" indent="-219075" defTabSz="955675" eaLnBrk="0" fontAlgn="base" hangingPunct="0">
              <a:spcBef>
                <a:spcPct val="30000"/>
              </a:spcBef>
              <a:spcAft>
                <a:spcPct val="0"/>
              </a:spcAft>
              <a:defRPr sz="1200">
                <a:solidFill>
                  <a:schemeClr val="tx1"/>
                </a:solidFill>
                <a:latin typeface="Arial" charset="0"/>
                <a:ea typeface="ＭＳ Ｐゴシック" charset="-128"/>
              </a:defRPr>
            </a:lvl8pPr>
            <a:lvl9pPr marL="3813175" indent="-219075"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A906D745-AE21-460D-A5F5-C264102FA99D}" type="slidenum">
              <a:rPr lang="de-DE" altLang="de-DE" sz="1300" b="1" smtClean="0"/>
              <a:pPr>
                <a:spcBef>
                  <a:spcPct val="0"/>
                </a:spcBef>
              </a:pPr>
              <a:t>21</a:t>
            </a:fld>
            <a:endParaRPr lang="de-DE" altLang="de-DE" sz="1300" b="1" smtClean="0"/>
          </a:p>
        </p:txBody>
      </p:sp>
      <p:sp>
        <p:nvSpPr>
          <p:cNvPr id="75779" name="Rectangle 2"/>
          <p:cNvSpPr>
            <a:spLocks noGrp="1" noRot="1" noChangeAspect="1" noChangeArrowheads="1" noTextEdit="1"/>
          </p:cNvSpPr>
          <p:nvPr>
            <p:ph type="sldImg"/>
          </p:nvPr>
        </p:nvSpPr>
        <p:spPr>
          <a:xfrm>
            <a:off x="917575" y="744538"/>
            <a:ext cx="4962525" cy="3722687"/>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7236042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8E5C74B8-EFFA-452D-978E-C6843D735443}" type="slidenum">
              <a:rPr lang="en-US" altLang="de-DE" sz="1300" smtClean="0"/>
              <a:pPr>
                <a:spcBef>
                  <a:spcPct val="0"/>
                </a:spcBef>
              </a:pPr>
              <a:t>22</a:t>
            </a:fld>
            <a:endParaRPr lang="en-US" altLang="de-DE" sz="1300" smtClean="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7013113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ED03287F-A197-4695-95BB-74AF1C73AB8F}" type="slidenum">
              <a:rPr lang="en-US" altLang="de-DE" sz="1300" smtClean="0"/>
              <a:pPr>
                <a:spcBef>
                  <a:spcPct val="0"/>
                </a:spcBef>
              </a:pPr>
              <a:t>23</a:t>
            </a:fld>
            <a:endParaRPr lang="en-US" altLang="de-DE" sz="1300"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23093261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EFAFB6E7-7358-4CC0-BE1C-8E6A8EA05372}" type="slidenum">
              <a:rPr lang="en-US" altLang="de-DE" sz="1300" smtClean="0"/>
              <a:pPr>
                <a:spcBef>
                  <a:spcPct val="0"/>
                </a:spcBef>
              </a:pPr>
              <a:t>24</a:t>
            </a:fld>
            <a:endParaRPr lang="en-US" altLang="de-DE" sz="1300"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7252579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26618EC3-5E9E-401E-8F5B-F48870E600BE}" type="slidenum">
              <a:rPr lang="en-US" altLang="de-DE" sz="1300" smtClean="0"/>
              <a:pPr>
                <a:spcBef>
                  <a:spcPct val="0"/>
                </a:spcBef>
              </a:pPr>
              <a:t>25</a:t>
            </a:fld>
            <a:endParaRPr lang="en-US" altLang="de-DE" sz="1300"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1428898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DB7050F1-FA4E-4E77-B6B3-0F2674A700A5}" type="slidenum">
              <a:rPr lang="en-US" altLang="de-DE" sz="1300" smtClean="0"/>
              <a:pPr>
                <a:spcBef>
                  <a:spcPct val="0"/>
                </a:spcBef>
              </a:pPr>
              <a:t>26</a:t>
            </a:fld>
            <a:endParaRPr lang="en-US" altLang="de-DE" sz="1300"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27545851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31023DE0-11B2-4A81-A467-81BBD718DF6F}" type="slidenum">
              <a:rPr lang="en-US" altLang="de-DE" sz="1300" smtClean="0"/>
              <a:pPr>
                <a:spcBef>
                  <a:spcPct val="0"/>
                </a:spcBef>
              </a:pPr>
              <a:t>27</a:t>
            </a:fld>
            <a:endParaRPr lang="en-US" altLang="de-DE" sz="1300"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6175228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51DBD110-AA64-402F-82C1-F5C07D77D90E}" type="slidenum">
              <a:rPr lang="en-US" altLang="de-DE" sz="1300" smtClean="0"/>
              <a:pPr>
                <a:spcBef>
                  <a:spcPct val="0"/>
                </a:spcBef>
              </a:pPr>
              <a:t>28</a:t>
            </a:fld>
            <a:endParaRPr lang="en-US" altLang="de-DE" sz="1300"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28327599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B7D5C217-5D62-431B-850B-FB025D736E8F}" type="slidenum">
              <a:rPr lang="en-US" altLang="de-DE" sz="1300" smtClean="0"/>
              <a:pPr>
                <a:spcBef>
                  <a:spcPct val="0"/>
                </a:spcBef>
              </a:pPr>
              <a:t>29</a:t>
            </a:fld>
            <a:endParaRPr lang="en-US" altLang="de-DE" sz="1300"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849675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32377737-B0CC-4A99-80F0-87D8FEAB09B4}" type="slidenum">
              <a:rPr lang="en-US" altLang="de-DE" sz="1300" smtClean="0"/>
              <a:pPr>
                <a:spcBef>
                  <a:spcPct val="0"/>
                </a:spcBef>
              </a:pPr>
              <a:t>30</a:t>
            </a:fld>
            <a:endParaRPr lang="en-US" altLang="de-DE" sz="1300" smtClean="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1274536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724B6210-2632-4921-A269-E280532E2AAD}" type="slidenum">
              <a:rPr lang="en-US" altLang="de-DE" sz="1300" smtClean="0"/>
              <a:pPr>
                <a:spcBef>
                  <a:spcPct val="0"/>
                </a:spcBef>
              </a:pPr>
              <a:t>35</a:t>
            </a:fld>
            <a:endParaRPr lang="en-US" altLang="de-DE" sz="1300"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41110481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A0A6B517-8371-47B4-AAD3-B3CE659B62C4}" type="slidenum">
              <a:rPr lang="en-US" altLang="de-DE" sz="1300" smtClean="0"/>
              <a:pPr>
                <a:spcBef>
                  <a:spcPct val="0"/>
                </a:spcBef>
              </a:pPr>
              <a:t>36</a:t>
            </a:fld>
            <a:endParaRPr lang="en-US" altLang="de-DE" sz="1300"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2042162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FECA7437-EAC9-456B-A7A6-CAD9040BDA6A}" type="slidenum">
              <a:rPr lang="en-US" altLang="de-DE" sz="1300" smtClean="0"/>
              <a:pPr>
                <a:spcBef>
                  <a:spcPct val="0"/>
                </a:spcBef>
              </a:pPr>
              <a:t>37</a:t>
            </a:fld>
            <a:endParaRPr lang="en-US" altLang="de-DE" sz="1300"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1797353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FD435043-0CC2-49A0-AF5D-B8E76C3D1249}" type="slidenum">
              <a:rPr lang="en-US" altLang="de-DE" sz="1300" smtClean="0"/>
              <a:pPr>
                <a:spcBef>
                  <a:spcPct val="0"/>
                </a:spcBef>
              </a:pPr>
              <a:t>39</a:t>
            </a:fld>
            <a:endParaRPr lang="en-US" altLang="de-DE" sz="130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84226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CD093B1E-53A5-4B78-8BC2-22703140966F}" type="slidenum">
              <a:rPr lang="en-US" altLang="de-DE" sz="1300" smtClean="0"/>
              <a:pPr>
                <a:spcBef>
                  <a:spcPct val="0"/>
                </a:spcBef>
              </a:pPr>
              <a:t>40</a:t>
            </a:fld>
            <a:endParaRPr lang="en-US" altLang="de-DE" sz="1300"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5828585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7F9DB3C0-1D5F-435E-BB19-34FE17B68782}" type="slidenum">
              <a:rPr lang="en-US" altLang="de-DE" sz="1300" smtClean="0"/>
              <a:pPr>
                <a:spcBef>
                  <a:spcPct val="0"/>
                </a:spcBef>
              </a:pPr>
              <a:t>41</a:t>
            </a:fld>
            <a:endParaRPr lang="en-US" altLang="de-DE" sz="1300"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5310034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34072748-12FE-4DF6-8BB0-DFD56370361D}" type="slidenum">
              <a:rPr lang="en-US" altLang="de-DE" sz="1300" smtClean="0"/>
              <a:pPr>
                <a:spcBef>
                  <a:spcPct val="0"/>
                </a:spcBef>
              </a:pPr>
              <a:t>43</a:t>
            </a:fld>
            <a:endParaRPr lang="en-US" altLang="de-DE" sz="1300"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1617141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spcBef>
                <a:spcPct val="0"/>
              </a:spcBef>
            </a:pPr>
            <a:fld id="{34072748-12FE-4DF6-8BB0-DFD56370361D}" type="slidenum">
              <a:rPr lang="en-US" altLang="de-DE" sz="1300" smtClean="0"/>
              <a:pPr>
                <a:spcBef>
                  <a:spcPct val="0"/>
                </a:spcBef>
              </a:pPr>
              <a:t>44</a:t>
            </a:fld>
            <a:endParaRPr lang="en-US" altLang="de-DE" sz="1300"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26195040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a:spcBef>
                <a:spcPct val="30000"/>
              </a:spcBef>
              <a:defRPr sz="1200">
                <a:solidFill>
                  <a:schemeClr val="tx1"/>
                </a:solidFill>
                <a:latin typeface="Arial" charset="0"/>
                <a:ea typeface="ＭＳ Ｐゴシック" charset="-128"/>
              </a:defRPr>
            </a:lvl1pPr>
            <a:lvl2pPr marL="742950" indent="-285750" defTabSz="955675">
              <a:spcBef>
                <a:spcPct val="30000"/>
              </a:spcBef>
              <a:defRPr sz="1200">
                <a:solidFill>
                  <a:schemeClr val="tx1"/>
                </a:solidFill>
                <a:latin typeface="Arial" charset="0"/>
                <a:ea typeface="ＭＳ Ｐゴシック" charset="-128"/>
              </a:defRPr>
            </a:lvl2pPr>
            <a:lvl3pPr marL="1143000" indent="-228600" defTabSz="955675">
              <a:spcBef>
                <a:spcPct val="30000"/>
              </a:spcBef>
              <a:defRPr sz="1200">
                <a:solidFill>
                  <a:schemeClr val="tx1"/>
                </a:solidFill>
                <a:latin typeface="Arial" charset="0"/>
                <a:ea typeface="ＭＳ Ｐゴシック" charset="-128"/>
              </a:defRPr>
            </a:lvl3pPr>
            <a:lvl4pPr marL="1600200" indent="-228600" defTabSz="955675">
              <a:spcBef>
                <a:spcPct val="30000"/>
              </a:spcBef>
              <a:defRPr sz="1200">
                <a:solidFill>
                  <a:schemeClr val="tx1"/>
                </a:solidFill>
                <a:latin typeface="Arial" charset="0"/>
                <a:ea typeface="ＭＳ Ｐゴシック" charset="-128"/>
              </a:defRPr>
            </a:lvl4pPr>
            <a:lvl5pPr marL="2057400" indent="-228600" defTabSz="955675">
              <a:spcBef>
                <a:spcPct val="30000"/>
              </a:spcBef>
              <a:defRPr sz="1200">
                <a:solidFill>
                  <a:schemeClr val="tx1"/>
                </a:solidFill>
                <a:latin typeface="Arial" charset="0"/>
                <a:ea typeface="ＭＳ Ｐゴシック" charset="-128"/>
              </a:defRPr>
            </a:lvl5pPr>
            <a:lvl6pPr marL="2514600" indent="-228600" defTabSz="955675"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defTabSz="955675"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defTabSz="955675"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defTabSz="955675" eaLnBrk="0" fontAlgn="base" hangingPunct="0">
              <a:spcBef>
                <a:spcPct val="30000"/>
              </a:spcBef>
              <a:spcAft>
                <a:spcPct val="0"/>
              </a:spcAft>
              <a:defRPr sz="1200">
                <a:solidFill>
                  <a:schemeClr val="tx1"/>
                </a:solidFill>
                <a:latin typeface="Arial" charset="0"/>
                <a:ea typeface="ＭＳ Ｐゴシック" charset="-128"/>
              </a:defRPr>
            </a:lvl9pPr>
          </a:lstStyle>
          <a:p>
            <a:pPr algn="r" eaLnBrk="1" hangingPunct="1">
              <a:spcBef>
                <a:spcPct val="0"/>
              </a:spcBef>
            </a:pPr>
            <a:fld id="{E3CB5A41-3919-4061-A646-E611059CBAB1}" type="slidenum">
              <a:rPr lang="en-US" altLang="de-DE" sz="1300"/>
              <a:pPr algn="r" eaLnBrk="1" hangingPunct="1">
                <a:spcBef>
                  <a:spcPct val="0"/>
                </a:spcBef>
              </a:pPr>
              <a:t>46</a:t>
            </a:fld>
            <a:endParaRPr lang="en-US" altLang="de-DE" sz="130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extLst>
      <p:ext uri="{BB962C8B-B14F-4D97-AF65-F5344CB8AC3E}">
        <p14:creationId xmlns:p14="http://schemas.microsoft.com/office/powerpoint/2010/main" val="34277662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28160581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70313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575372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001957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301713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12977041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9819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7817683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999622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509892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287511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2130854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5045450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38186579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9636308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41833522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26069389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10162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731478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9246373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5762439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188913"/>
            <a:ext cx="2286000" cy="648017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188913"/>
            <a:ext cx="6705600" cy="648017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4575319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1331122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7188612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14758183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9673314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5047186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5431822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8669254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6222953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12231213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5537166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6972645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Tree>
    <p:extLst>
      <p:ext uri="{BB962C8B-B14F-4D97-AF65-F5344CB8AC3E}">
        <p14:creationId xmlns:p14="http://schemas.microsoft.com/office/powerpoint/2010/main" val="39677468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82507555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Tree>
    <p:extLst>
      <p:ext uri="{BB962C8B-B14F-4D97-AF65-F5344CB8AC3E}">
        <p14:creationId xmlns:p14="http://schemas.microsoft.com/office/powerpoint/2010/main" val="91659004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484313"/>
            <a:ext cx="4495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60226213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37994045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Tree>
    <p:extLst>
      <p:ext uri="{BB962C8B-B14F-4D97-AF65-F5344CB8AC3E}">
        <p14:creationId xmlns:p14="http://schemas.microsoft.com/office/powerpoint/2010/main" val="22663602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650448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37161269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Tree>
    <p:extLst>
      <p:ext uri="{BB962C8B-B14F-4D97-AF65-F5344CB8AC3E}">
        <p14:creationId xmlns:p14="http://schemas.microsoft.com/office/powerpoint/2010/main" val="231246298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71630503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260350"/>
            <a:ext cx="2286000" cy="640873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0" y="260350"/>
            <a:ext cx="6705600" cy="640873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49184772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fourObj" preserve="1">
  <p:cSld name="Titel und vier Inhalte">
    <p:spTree>
      <p:nvGrpSpPr>
        <p:cNvPr id="1" name=""/>
        <p:cNvGrpSpPr/>
        <p:nvPr/>
      </p:nvGrpSpPr>
      <p:grpSpPr>
        <a:xfrm>
          <a:off x="0" y="0"/>
          <a:ext cx="0" cy="0"/>
          <a:chOff x="0" y="0"/>
          <a:chExt cx="0" cy="0"/>
        </a:xfrm>
      </p:grpSpPr>
      <p:sp>
        <p:nvSpPr>
          <p:cNvPr id="2" name="Titel 1"/>
          <p:cNvSpPr>
            <a:spLocks noGrp="1"/>
          </p:cNvSpPr>
          <p:nvPr>
            <p:ph type="title" sz="quarter"/>
          </p:nvPr>
        </p:nvSpPr>
        <p:spPr>
          <a:xfrm>
            <a:off x="0" y="260350"/>
            <a:ext cx="9144000" cy="1143000"/>
          </a:xfrm>
        </p:spPr>
        <p:txBody>
          <a:bodyPr/>
          <a:lstStyle/>
          <a:p>
            <a:r>
              <a:rPr lang="de-DE" smtClean="0"/>
              <a:t>Mastertitelformat bearbeiten</a:t>
            </a:r>
            <a:endParaRPr lang="de-DE"/>
          </a:p>
        </p:txBody>
      </p:sp>
      <p:sp>
        <p:nvSpPr>
          <p:cNvPr id="3" name="Inhaltsplatzhalter 2"/>
          <p:cNvSpPr>
            <a:spLocks noGrp="1"/>
          </p:cNvSpPr>
          <p:nvPr>
            <p:ph sz="quarter" idx="1"/>
          </p:nvPr>
        </p:nvSpPr>
        <p:spPr>
          <a:xfrm>
            <a:off x="0" y="1484313"/>
            <a:ext cx="4495800" cy="2516187"/>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484313"/>
            <a:ext cx="4495800" cy="2516187"/>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0" y="4152900"/>
            <a:ext cx="4495800" cy="251618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Inhaltsplatzhalter 5"/>
          <p:cNvSpPr>
            <a:spLocks noGrp="1"/>
          </p:cNvSpPr>
          <p:nvPr>
            <p:ph sz="quarter" idx="4"/>
          </p:nvPr>
        </p:nvSpPr>
        <p:spPr>
          <a:xfrm>
            <a:off x="4648200" y="4152900"/>
            <a:ext cx="4495800" cy="2516188"/>
          </a:xfrm>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9430099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Fußzeilenplatzhalter 4"/>
          <p:cNvSpPr>
            <a:spLocks noGrp="1"/>
          </p:cNvSpPr>
          <p:nvPr>
            <p:ph type="ftr" sz="quarter" idx="10"/>
          </p:nvPr>
        </p:nvSpPr>
        <p:spPr/>
        <p:txBody>
          <a:bodyPr/>
          <a:lstStyle>
            <a:lvl1pPr>
              <a:defRPr/>
            </a:lvl1pPr>
          </a:lstStyle>
          <a:p>
            <a:pPr>
              <a:defRPr/>
            </a:pPr>
            <a:fld id="{FEE4F8CC-2E3E-4DD3-B190-5F4422BE24B6}"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3DD3CA26-2041-4D1A-8955-61B026ED11EE}" type="slidenum">
              <a:rPr lang="de-DE" altLang="de-DE"/>
              <a:pPr>
                <a:defRPr/>
              </a:pPr>
              <a:t>‹Nr.›</a:t>
            </a:fld>
            <a:endParaRPr lang="de-DE" altLang="de-DE"/>
          </a:p>
        </p:txBody>
      </p:sp>
    </p:spTree>
    <p:extLst>
      <p:ext uri="{BB962C8B-B14F-4D97-AF65-F5344CB8AC3E}">
        <p14:creationId xmlns:p14="http://schemas.microsoft.com/office/powerpoint/2010/main" val="153248888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83961F74-54B7-4CFF-8453-B109AA9FBEFA}"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622D9A16-EED9-44AA-949C-56825D519DE7}" type="slidenum">
              <a:rPr lang="de-DE" altLang="de-DE"/>
              <a:pPr>
                <a:defRPr/>
              </a:pPr>
              <a:t>‹Nr.›</a:t>
            </a:fld>
            <a:endParaRPr lang="de-DE" altLang="de-DE"/>
          </a:p>
        </p:txBody>
      </p:sp>
    </p:spTree>
    <p:extLst>
      <p:ext uri="{BB962C8B-B14F-4D97-AF65-F5344CB8AC3E}">
        <p14:creationId xmlns:p14="http://schemas.microsoft.com/office/powerpoint/2010/main" val="117858651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Fußzeilenplatzhalter 4"/>
          <p:cNvSpPr>
            <a:spLocks noGrp="1"/>
          </p:cNvSpPr>
          <p:nvPr>
            <p:ph type="ftr" sz="quarter" idx="10"/>
          </p:nvPr>
        </p:nvSpPr>
        <p:spPr/>
        <p:txBody>
          <a:bodyPr/>
          <a:lstStyle>
            <a:lvl1pPr>
              <a:defRPr/>
            </a:lvl1pPr>
          </a:lstStyle>
          <a:p>
            <a:pPr>
              <a:defRPr/>
            </a:pPr>
            <a:fld id="{57944573-0532-44A3-BDE1-2C7654B26C15}"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A80BED69-BD14-4C0D-965A-0DAD91044974}" type="slidenum">
              <a:rPr lang="de-DE" altLang="de-DE"/>
              <a:pPr>
                <a:defRPr/>
              </a:pPr>
              <a:t>‹Nr.›</a:t>
            </a:fld>
            <a:endParaRPr lang="de-DE" altLang="de-DE"/>
          </a:p>
        </p:txBody>
      </p:sp>
    </p:spTree>
    <p:extLst>
      <p:ext uri="{BB962C8B-B14F-4D97-AF65-F5344CB8AC3E}">
        <p14:creationId xmlns:p14="http://schemas.microsoft.com/office/powerpoint/2010/main" val="28548124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16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5025" y="1524000"/>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ußzeilenplatzhalter 4"/>
          <p:cNvSpPr>
            <a:spLocks noGrp="1"/>
          </p:cNvSpPr>
          <p:nvPr>
            <p:ph type="ftr" sz="quarter" idx="10"/>
          </p:nvPr>
        </p:nvSpPr>
        <p:spPr/>
        <p:txBody>
          <a:bodyPr/>
          <a:lstStyle>
            <a:lvl1pPr>
              <a:defRPr/>
            </a:lvl1pPr>
          </a:lstStyle>
          <a:p>
            <a:pPr>
              <a:defRPr/>
            </a:pPr>
            <a:fld id="{0080BF59-3095-477F-B59B-DAEE00FBFA61}"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8B73C72D-8029-4ABC-9060-D07DA4614668}" type="slidenum">
              <a:rPr lang="de-DE" altLang="de-DE"/>
              <a:pPr>
                <a:defRPr/>
              </a:pPr>
              <a:t>‹Nr.›</a:t>
            </a:fld>
            <a:endParaRPr lang="de-DE" altLang="de-DE"/>
          </a:p>
        </p:txBody>
      </p:sp>
    </p:spTree>
    <p:extLst>
      <p:ext uri="{BB962C8B-B14F-4D97-AF65-F5344CB8AC3E}">
        <p14:creationId xmlns:p14="http://schemas.microsoft.com/office/powerpoint/2010/main" val="10266887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ußzeilenplatzhalter 4"/>
          <p:cNvSpPr>
            <a:spLocks noGrp="1"/>
          </p:cNvSpPr>
          <p:nvPr>
            <p:ph type="ftr" sz="quarter" idx="10"/>
          </p:nvPr>
        </p:nvSpPr>
        <p:spPr/>
        <p:txBody>
          <a:bodyPr/>
          <a:lstStyle>
            <a:lvl1pPr>
              <a:defRPr/>
            </a:lvl1pPr>
          </a:lstStyle>
          <a:p>
            <a:pPr>
              <a:defRPr/>
            </a:pPr>
            <a:fld id="{AA42352B-21A4-4054-89DF-869D7E067CB4}" type="slidenum">
              <a:rPr lang="en-US" altLang="de-DE"/>
              <a:pPr>
                <a:defRPr/>
              </a:pPr>
              <a:t>‹Nr.›</a:t>
            </a:fld>
            <a:endParaRPr lang="en-US" altLang="de-DE"/>
          </a:p>
        </p:txBody>
      </p:sp>
      <p:sp>
        <p:nvSpPr>
          <p:cNvPr id="8" name="Foliennummernplatzhalter 5"/>
          <p:cNvSpPr>
            <a:spLocks noGrp="1"/>
          </p:cNvSpPr>
          <p:nvPr>
            <p:ph type="sldNum" sz="quarter" idx="11"/>
          </p:nvPr>
        </p:nvSpPr>
        <p:spPr/>
        <p:txBody>
          <a:bodyPr/>
          <a:lstStyle>
            <a:lvl1pPr>
              <a:defRPr/>
            </a:lvl1pPr>
          </a:lstStyle>
          <a:p>
            <a:pPr>
              <a:defRPr/>
            </a:pPr>
            <a:fld id="{ECEA58E7-D1EE-4DC6-989D-5B1758EE7F6F}" type="slidenum">
              <a:rPr lang="de-DE" altLang="de-DE"/>
              <a:pPr>
                <a:defRPr/>
              </a:pPr>
              <a:t>‹Nr.›</a:t>
            </a:fld>
            <a:endParaRPr lang="de-DE" altLang="de-DE"/>
          </a:p>
        </p:txBody>
      </p:sp>
    </p:spTree>
    <p:extLst>
      <p:ext uri="{BB962C8B-B14F-4D97-AF65-F5344CB8AC3E}">
        <p14:creationId xmlns:p14="http://schemas.microsoft.com/office/powerpoint/2010/main" val="156733744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ußzeilenplatzhalter 4"/>
          <p:cNvSpPr>
            <a:spLocks noGrp="1"/>
          </p:cNvSpPr>
          <p:nvPr>
            <p:ph type="ftr" sz="quarter" idx="10"/>
          </p:nvPr>
        </p:nvSpPr>
        <p:spPr/>
        <p:txBody>
          <a:bodyPr/>
          <a:lstStyle>
            <a:lvl1pPr>
              <a:defRPr/>
            </a:lvl1pPr>
          </a:lstStyle>
          <a:p>
            <a:pPr>
              <a:defRPr/>
            </a:pPr>
            <a:fld id="{6F494480-5A8E-418A-BF44-4400FF092E05}" type="slidenum">
              <a:rPr lang="en-US" altLang="de-DE"/>
              <a:pPr>
                <a:defRPr/>
              </a:pPr>
              <a:t>‹Nr.›</a:t>
            </a:fld>
            <a:endParaRPr lang="en-US" altLang="de-DE"/>
          </a:p>
        </p:txBody>
      </p:sp>
      <p:sp>
        <p:nvSpPr>
          <p:cNvPr id="4" name="Foliennummernplatzhalter 5"/>
          <p:cNvSpPr>
            <a:spLocks noGrp="1"/>
          </p:cNvSpPr>
          <p:nvPr>
            <p:ph type="sldNum" sz="quarter" idx="11"/>
          </p:nvPr>
        </p:nvSpPr>
        <p:spPr/>
        <p:txBody>
          <a:bodyPr/>
          <a:lstStyle>
            <a:lvl1pPr>
              <a:defRPr/>
            </a:lvl1pPr>
          </a:lstStyle>
          <a:p>
            <a:pPr>
              <a:defRPr/>
            </a:pPr>
            <a:fld id="{080D4889-55CD-4D9A-8501-F49FCE8CFEBC}" type="slidenum">
              <a:rPr lang="de-DE" altLang="de-DE"/>
              <a:pPr>
                <a:defRPr/>
              </a:pPr>
              <a:t>‹Nr.›</a:t>
            </a:fld>
            <a:endParaRPr lang="de-DE" altLang="de-DE"/>
          </a:p>
        </p:txBody>
      </p:sp>
    </p:spTree>
    <p:extLst>
      <p:ext uri="{BB962C8B-B14F-4D97-AF65-F5344CB8AC3E}">
        <p14:creationId xmlns:p14="http://schemas.microsoft.com/office/powerpoint/2010/main" val="323322918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4"/>
          <p:cNvSpPr>
            <a:spLocks noGrp="1"/>
          </p:cNvSpPr>
          <p:nvPr>
            <p:ph type="ftr" sz="quarter" idx="10"/>
          </p:nvPr>
        </p:nvSpPr>
        <p:spPr/>
        <p:txBody>
          <a:bodyPr/>
          <a:lstStyle>
            <a:lvl1pPr>
              <a:defRPr/>
            </a:lvl1pPr>
          </a:lstStyle>
          <a:p>
            <a:pPr>
              <a:defRPr/>
            </a:pPr>
            <a:fld id="{EB96E633-6D3C-4004-938C-F124E4F94996}" type="slidenum">
              <a:rPr lang="en-US" altLang="de-DE"/>
              <a:pPr>
                <a:defRPr/>
              </a:pPr>
              <a:t>‹Nr.›</a:t>
            </a:fld>
            <a:endParaRPr lang="en-US" altLang="de-DE"/>
          </a:p>
        </p:txBody>
      </p:sp>
      <p:sp>
        <p:nvSpPr>
          <p:cNvPr id="3" name="Foliennummernplatzhalter 5"/>
          <p:cNvSpPr>
            <a:spLocks noGrp="1"/>
          </p:cNvSpPr>
          <p:nvPr>
            <p:ph type="sldNum" sz="quarter" idx="11"/>
          </p:nvPr>
        </p:nvSpPr>
        <p:spPr/>
        <p:txBody>
          <a:bodyPr/>
          <a:lstStyle>
            <a:lvl1pPr>
              <a:defRPr/>
            </a:lvl1pPr>
          </a:lstStyle>
          <a:p>
            <a:pPr>
              <a:defRPr/>
            </a:pPr>
            <a:fld id="{ED131911-EC0E-4DE2-A1EF-3B8102E8EC90}" type="slidenum">
              <a:rPr lang="de-DE" altLang="de-DE"/>
              <a:pPr>
                <a:defRPr/>
              </a:pPr>
              <a:t>‹Nr.›</a:t>
            </a:fld>
            <a:endParaRPr lang="de-DE" altLang="de-DE"/>
          </a:p>
        </p:txBody>
      </p:sp>
    </p:spTree>
    <p:extLst>
      <p:ext uri="{BB962C8B-B14F-4D97-AF65-F5344CB8AC3E}">
        <p14:creationId xmlns:p14="http://schemas.microsoft.com/office/powerpoint/2010/main" val="317444941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429B7D1B-00CB-4695-9106-D132948FD7A7}"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D0BB8DDA-4912-4BDC-AE7F-83C44359F1F6}" type="slidenum">
              <a:rPr lang="de-DE" altLang="de-DE"/>
              <a:pPr>
                <a:defRPr/>
              </a:pPr>
              <a:t>‹Nr.›</a:t>
            </a:fld>
            <a:endParaRPr lang="de-DE" altLang="de-DE"/>
          </a:p>
        </p:txBody>
      </p:sp>
    </p:spTree>
    <p:extLst>
      <p:ext uri="{BB962C8B-B14F-4D97-AF65-F5344CB8AC3E}">
        <p14:creationId xmlns:p14="http://schemas.microsoft.com/office/powerpoint/2010/main" val="145059047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pPr>
              <a:defRPr/>
            </a:pPr>
            <a:fld id="{F8F6A24C-8F66-415B-8818-B5745951E76C}" type="slidenum">
              <a:rPr lang="en-US" altLang="de-DE"/>
              <a:pPr>
                <a:defRPr/>
              </a:pPr>
              <a:t>‹Nr.›</a:t>
            </a:fld>
            <a:endParaRPr lang="en-US" altLang="de-DE"/>
          </a:p>
        </p:txBody>
      </p:sp>
      <p:sp>
        <p:nvSpPr>
          <p:cNvPr id="6" name="Foliennummernplatzhalter 5"/>
          <p:cNvSpPr>
            <a:spLocks noGrp="1"/>
          </p:cNvSpPr>
          <p:nvPr>
            <p:ph type="sldNum" sz="quarter" idx="11"/>
          </p:nvPr>
        </p:nvSpPr>
        <p:spPr/>
        <p:txBody>
          <a:bodyPr/>
          <a:lstStyle>
            <a:lvl1pPr>
              <a:defRPr/>
            </a:lvl1pPr>
          </a:lstStyle>
          <a:p>
            <a:pPr>
              <a:defRPr/>
            </a:pPr>
            <a:fld id="{EC89FBB5-1355-4F47-B7C7-A4FFB3128B8D}" type="slidenum">
              <a:rPr lang="de-DE" altLang="de-DE"/>
              <a:pPr>
                <a:defRPr/>
              </a:pPr>
              <a:t>‹Nr.›</a:t>
            </a:fld>
            <a:endParaRPr lang="de-DE" altLang="de-DE"/>
          </a:p>
        </p:txBody>
      </p:sp>
    </p:spTree>
    <p:extLst>
      <p:ext uri="{BB962C8B-B14F-4D97-AF65-F5344CB8AC3E}">
        <p14:creationId xmlns:p14="http://schemas.microsoft.com/office/powerpoint/2010/main" val="199986940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354F2A94-0581-4613-BF5A-42D7EFD0562E}"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651763B1-629D-421D-9934-8D71C7195201}" type="slidenum">
              <a:rPr lang="de-DE" altLang="de-DE"/>
              <a:pPr>
                <a:defRPr/>
              </a:pPr>
              <a:t>‹Nr.›</a:t>
            </a:fld>
            <a:endParaRPr lang="de-DE" altLang="de-DE"/>
          </a:p>
        </p:txBody>
      </p:sp>
    </p:spTree>
    <p:extLst>
      <p:ext uri="{BB962C8B-B14F-4D97-AF65-F5344CB8AC3E}">
        <p14:creationId xmlns:p14="http://schemas.microsoft.com/office/powerpoint/2010/main" val="168531749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58000" y="0"/>
            <a:ext cx="2286000" cy="612298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0" y="0"/>
            <a:ext cx="6705600" cy="612298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4"/>
          <p:cNvSpPr>
            <a:spLocks noGrp="1"/>
          </p:cNvSpPr>
          <p:nvPr>
            <p:ph type="ftr" sz="quarter" idx="10"/>
          </p:nvPr>
        </p:nvSpPr>
        <p:spPr/>
        <p:txBody>
          <a:bodyPr/>
          <a:lstStyle>
            <a:lvl1pPr>
              <a:defRPr/>
            </a:lvl1pPr>
          </a:lstStyle>
          <a:p>
            <a:pPr>
              <a:defRPr/>
            </a:pPr>
            <a:fld id="{DD74F9BA-1089-4AD0-A0CC-145C759E00AF}" type="slidenum">
              <a:rPr lang="en-US" altLang="de-DE"/>
              <a:pPr>
                <a:defRPr/>
              </a:pPr>
              <a:t>‹Nr.›</a:t>
            </a:fld>
            <a:endParaRPr lang="en-US" altLang="de-DE"/>
          </a:p>
        </p:txBody>
      </p:sp>
      <p:sp>
        <p:nvSpPr>
          <p:cNvPr id="5" name="Foliennummernplatzhalter 5"/>
          <p:cNvSpPr>
            <a:spLocks noGrp="1"/>
          </p:cNvSpPr>
          <p:nvPr>
            <p:ph type="sldNum" sz="quarter" idx="11"/>
          </p:nvPr>
        </p:nvSpPr>
        <p:spPr/>
        <p:txBody>
          <a:bodyPr/>
          <a:lstStyle>
            <a:lvl1pPr>
              <a:defRPr/>
            </a:lvl1pPr>
          </a:lstStyle>
          <a:p>
            <a:pPr>
              <a:defRPr/>
            </a:pPr>
            <a:fld id="{45B54229-AA86-478E-8850-9524BE19EE72}" type="slidenum">
              <a:rPr lang="de-DE" altLang="de-DE"/>
              <a:pPr>
                <a:defRPr/>
              </a:pPr>
              <a:t>‹Nr.›</a:t>
            </a:fld>
            <a:endParaRPr lang="de-DE" altLang="de-DE"/>
          </a:p>
        </p:txBody>
      </p:sp>
    </p:spTree>
    <p:extLst>
      <p:ext uri="{BB962C8B-B14F-4D97-AF65-F5344CB8AC3E}">
        <p14:creationId xmlns:p14="http://schemas.microsoft.com/office/powerpoint/2010/main" val="425712758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Datumsplatzhalter 27"/>
          <p:cNvSpPr>
            <a:spLocks noGrp="1"/>
          </p:cNvSpPr>
          <p:nvPr>
            <p:ph type="dt" sz="half" idx="10"/>
          </p:nvPr>
        </p:nvSpPr>
        <p:spPr/>
        <p:txBody>
          <a:bodyPr/>
          <a:lstStyle>
            <a:lvl1pPr>
              <a:defRPr/>
            </a:lvl1pPr>
          </a:lstStyle>
          <a:p>
            <a:pPr>
              <a:defRPr/>
            </a:pPr>
            <a:fld id="{59B9A01C-098A-4F6F-B7AD-402337369C4B}" type="datetime1">
              <a:rPr lang="en-US"/>
              <a:pPr>
                <a:defRPr/>
              </a:pPr>
              <a:t>10/26/2016</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3E76597E-5D15-44E9-824F-36C026ADC8F0}" type="slidenum">
              <a:rPr lang="en-US" altLang="de-DE"/>
              <a:pPr>
                <a:defRPr/>
              </a:pPr>
              <a:t>‹Nr.›</a:t>
            </a:fld>
            <a:endParaRPr lang="en-US" altLang="de-DE"/>
          </a:p>
        </p:txBody>
      </p:sp>
    </p:spTree>
    <p:extLst>
      <p:ext uri="{BB962C8B-B14F-4D97-AF65-F5344CB8AC3E}">
        <p14:creationId xmlns:p14="http://schemas.microsoft.com/office/powerpoint/2010/main" val="8152316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9CD84F56-62CE-41F2-B69A-ED2C3AF00DFA}" type="datetime1">
              <a:rPr lang="en-US"/>
              <a:pPr>
                <a:defRPr/>
              </a:pPr>
              <a:t>10/26/2016</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254077FB-769F-47C5-98A8-46082F2A58EF}" type="slidenum">
              <a:rPr lang="en-US" altLang="de-DE"/>
              <a:pPr>
                <a:defRPr/>
              </a:pPr>
              <a:t>‹Nr.›</a:t>
            </a:fld>
            <a:endParaRPr lang="en-US" altLang="de-DE"/>
          </a:p>
        </p:txBody>
      </p:sp>
    </p:spTree>
    <p:extLst>
      <p:ext uri="{BB962C8B-B14F-4D97-AF65-F5344CB8AC3E}">
        <p14:creationId xmlns:p14="http://schemas.microsoft.com/office/powerpoint/2010/main" val="217035159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Datumsplatzhalter 27"/>
          <p:cNvSpPr>
            <a:spLocks noGrp="1"/>
          </p:cNvSpPr>
          <p:nvPr>
            <p:ph type="dt" sz="half" idx="10"/>
          </p:nvPr>
        </p:nvSpPr>
        <p:spPr/>
        <p:txBody>
          <a:bodyPr/>
          <a:lstStyle>
            <a:lvl1pPr>
              <a:defRPr/>
            </a:lvl1pPr>
          </a:lstStyle>
          <a:p>
            <a:pPr>
              <a:defRPr/>
            </a:pPr>
            <a:fld id="{B930C642-C4D3-4572-B617-A6DA396A026F}" type="datetime1">
              <a:rPr lang="en-US"/>
              <a:pPr>
                <a:defRPr/>
              </a:pPr>
              <a:t>10/26/2016</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55434A49-6526-4C24-8A7F-E291A24DC384}" type="slidenum">
              <a:rPr lang="en-US" altLang="de-DE"/>
              <a:pPr>
                <a:defRPr/>
              </a:pPr>
              <a:t>‹Nr.›</a:t>
            </a:fld>
            <a:endParaRPr lang="en-US" altLang="de-DE"/>
          </a:p>
        </p:txBody>
      </p:sp>
    </p:spTree>
    <p:extLst>
      <p:ext uri="{BB962C8B-B14F-4D97-AF65-F5344CB8AC3E}">
        <p14:creationId xmlns:p14="http://schemas.microsoft.com/office/powerpoint/2010/main" val="208826290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79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51375" y="2708275"/>
            <a:ext cx="4191000" cy="4598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27"/>
          <p:cNvSpPr>
            <a:spLocks noGrp="1"/>
          </p:cNvSpPr>
          <p:nvPr>
            <p:ph type="dt" sz="half" idx="10"/>
          </p:nvPr>
        </p:nvSpPr>
        <p:spPr/>
        <p:txBody>
          <a:bodyPr/>
          <a:lstStyle>
            <a:lvl1pPr>
              <a:defRPr/>
            </a:lvl1pPr>
          </a:lstStyle>
          <a:p>
            <a:pPr>
              <a:defRPr/>
            </a:pPr>
            <a:fld id="{A971588C-D960-4CD4-B38D-F8FF3DD7A189}" type="datetime1">
              <a:rPr lang="en-US"/>
              <a:pPr>
                <a:defRPr/>
              </a:pPr>
              <a:t>10/26/2016</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8DBDDD38-1EC6-497C-8668-B2A041854C28}" type="slidenum">
              <a:rPr lang="en-US" altLang="de-DE"/>
              <a:pPr>
                <a:defRPr/>
              </a:pPr>
              <a:t>‹Nr.›</a:t>
            </a:fld>
            <a:endParaRPr lang="en-US" altLang="de-DE"/>
          </a:p>
        </p:txBody>
      </p:sp>
    </p:spTree>
    <p:extLst>
      <p:ext uri="{BB962C8B-B14F-4D97-AF65-F5344CB8AC3E}">
        <p14:creationId xmlns:p14="http://schemas.microsoft.com/office/powerpoint/2010/main" val="140518906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27"/>
          <p:cNvSpPr>
            <a:spLocks noGrp="1"/>
          </p:cNvSpPr>
          <p:nvPr>
            <p:ph type="dt" sz="half" idx="10"/>
          </p:nvPr>
        </p:nvSpPr>
        <p:spPr/>
        <p:txBody>
          <a:bodyPr/>
          <a:lstStyle>
            <a:lvl1pPr>
              <a:defRPr/>
            </a:lvl1pPr>
          </a:lstStyle>
          <a:p>
            <a:pPr>
              <a:defRPr/>
            </a:pPr>
            <a:fld id="{1F14AE80-FC9F-49DF-9BE0-A77EA9A31A2C}" type="datetime1">
              <a:rPr lang="en-US"/>
              <a:pPr>
                <a:defRPr/>
              </a:pPr>
              <a:t>10/26/2016</a:t>
            </a:fld>
            <a:endParaRPr lang="en-US"/>
          </a:p>
        </p:txBody>
      </p:sp>
      <p:sp>
        <p:nvSpPr>
          <p:cNvPr id="8" name="Fußzeilenplatzhalter 16"/>
          <p:cNvSpPr>
            <a:spLocks noGrp="1"/>
          </p:cNvSpPr>
          <p:nvPr>
            <p:ph type="ftr" sz="quarter" idx="11"/>
          </p:nvPr>
        </p:nvSpPr>
        <p:spPr/>
        <p:txBody>
          <a:bodyPr/>
          <a:lstStyle>
            <a:lvl1pPr>
              <a:defRPr/>
            </a:lvl1pPr>
          </a:lstStyle>
          <a:p>
            <a:pPr>
              <a:defRPr/>
            </a:pPr>
            <a:r>
              <a:rPr lang="en-US"/>
              <a:t>‹Nr.›</a:t>
            </a:r>
          </a:p>
        </p:txBody>
      </p:sp>
      <p:sp>
        <p:nvSpPr>
          <p:cNvPr id="9" name="Foliennummernplatzhalter 28"/>
          <p:cNvSpPr>
            <a:spLocks noGrp="1"/>
          </p:cNvSpPr>
          <p:nvPr>
            <p:ph type="sldNum" sz="quarter" idx="12"/>
          </p:nvPr>
        </p:nvSpPr>
        <p:spPr/>
        <p:txBody>
          <a:bodyPr/>
          <a:lstStyle>
            <a:lvl1pPr>
              <a:defRPr/>
            </a:lvl1pPr>
          </a:lstStyle>
          <a:p>
            <a:pPr>
              <a:defRPr/>
            </a:pPr>
            <a:fld id="{46181013-F355-4D2B-9873-AA685F1B3D6B}" type="slidenum">
              <a:rPr lang="en-US" altLang="de-DE"/>
              <a:pPr>
                <a:defRPr/>
              </a:pPr>
              <a:t>‹Nr.›</a:t>
            </a:fld>
            <a:endParaRPr lang="en-US" altLang="de-DE"/>
          </a:p>
        </p:txBody>
      </p:sp>
    </p:spTree>
    <p:extLst>
      <p:ext uri="{BB962C8B-B14F-4D97-AF65-F5344CB8AC3E}">
        <p14:creationId xmlns:p14="http://schemas.microsoft.com/office/powerpoint/2010/main" val="111560590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7"/>
          <p:cNvSpPr>
            <a:spLocks noGrp="1"/>
          </p:cNvSpPr>
          <p:nvPr>
            <p:ph type="dt" sz="half" idx="10"/>
          </p:nvPr>
        </p:nvSpPr>
        <p:spPr/>
        <p:txBody>
          <a:bodyPr/>
          <a:lstStyle>
            <a:lvl1pPr>
              <a:defRPr/>
            </a:lvl1pPr>
          </a:lstStyle>
          <a:p>
            <a:pPr>
              <a:defRPr/>
            </a:pPr>
            <a:fld id="{8C0411AA-CF6C-43EC-813C-2CECE0EE5E18}" type="datetime1">
              <a:rPr lang="en-US"/>
              <a:pPr>
                <a:defRPr/>
              </a:pPr>
              <a:t>10/26/2016</a:t>
            </a:fld>
            <a:endParaRPr lang="en-US"/>
          </a:p>
        </p:txBody>
      </p:sp>
      <p:sp>
        <p:nvSpPr>
          <p:cNvPr id="4" name="Fußzeilenplatzhalter 16"/>
          <p:cNvSpPr>
            <a:spLocks noGrp="1"/>
          </p:cNvSpPr>
          <p:nvPr>
            <p:ph type="ftr" sz="quarter" idx="11"/>
          </p:nvPr>
        </p:nvSpPr>
        <p:spPr/>
        <p:txBody>
          <a:bodyPr/>
          <a:lstStyle>
            <a:lvl1pPr>
              <a:defRPr/>
            </a:lvl1pPr>
          </a:lstStyle>
          <a:p>
            <a:pPr>
              <a:defRPr/>
            </a:pPr>
            <a:r>
              <a:rPr lang="en-US"/>
              <a:t>‹Nr.›</a:t>
            </a:r>
          </a:p>
        </p:txBody>
      </p:sp>
      <p:sp>
        <p:nvSpPr>
          <p:cNvPr id="5" name="Foliennummernplatzhalter 28"/>
          <p:cNvSpPr>
            <a:spLocks noGrp="1"/>
          </p:cNvSpPr>
          <p:nvPr>
            <p:ph type="sldNum" sz="quarter" idx="12"/>
          </p:nvPr>
        </p:nvSpPr>
        <p:spPr/>
        <p:txBody>
          <a:bodyPr/>
          <a:lstStyle>
            <a:lvl1pPr>
              <a:defRPr/>
            </a:lvl1pPr>
          </a:lstStyle>
          <a:p>
            <a:pPr>
              <a:defRPr/>
            </a:pPr>
            <a:fld id="{EF1872D6-CE9D-40AF-ADDA-5ED25A7A1507}" type="slidenum">
              <a:rPr lang="en-US" altLang="de-DE"/>
              <a:pPr>
                <a:defRPr/>
              </a:pPr>
              <a:t>‹Nr.›</a:t>
            </a:fld>
            <a:endParaRPr lang="en-US" altLang="de-DE"/>
          </a:p>
        </p:txBody>
      </p:sp>
    </p:spTree>
    <p:extLst>
      <p:ext uri="{BB962C8B-B14F-4D97-AF65-F5344CB8AC3E}">
        <p14:creationId xmlns:p14="http://schemas.microsoft.com/office/powerpoint/2010/main" val="327438243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7"/>
          <p:cNvSpPr>
            <a:spLocks noGrp="1"/>
          </p:cNvSpPr>
          <p:nvPr>
            <p:ph type="dt" sz="half" idx="10"/>
          </p:nvPr>
        </p:nvSpPr>
        <p:spPr/>
        <p:txBody>
          <a:bodyPr/>
          <a:lstStyle>
            <a:lvl1pPr>
              <a:defRPr/>
            </a:lvl1pPr>
          </a:lstStyle>
          <a:p>
            <a:pPr>
              <a:defRPr/>
            </a:pPr>
            <a:fld id="{D7A268B2-66D1-44B4-9F50-805808ED19C7}" type="datetime1">
              <a:rPr lang="en-US"/>
              <a:pPr>
                <a:defRPr/>
              </a:pPr>
              <a:t>10/26/2016</a:t>
            </a:fld>
            <a:endParaRPr lang="en-US"/>
          </a:p>
        </p:txBody>
      </p:sp>
      <p:sp>
        <p:nvSpPr>
          <p:cNvPr id="3" name="Fußzeilenplatzhalter 16"/>
          <p:cNvSpPr>
            <a:spLocks noGrp="1"/>
          </p:cNvSpPr>
          <p:nvPr>
            <p:ph type="ftr" sz="quarter" idx="11"/>
          </p:nvPr>
        </p:nvSpPr>
        <p:spPr/>
        <p:txBody>
          <a:bodyPr/>
          <a:lstStyle>
            <a:lvl1pPr>
              <a:defRPr/>
            </a:lvl1pPr>
          </a:lstStyle>
          <a:p>
            <a:pPr>
              <a:defRPr/>
            </a:pPr>
            <a:r>
              <a:rPr lang="en-US"/>
              <a:t>‹Nr.›</a:t>
            </a:r>
          </a:p>
        </p:txBody>
      </p:sp>
      <p:sp>
        <p:nvSpPr>
          <p:cNvPr id="4" name="Foliennummernplatzhalter 28"/>
          <p:cNvSpPr>
            <a:spLocks noGrp="1"/>
          </p:cNvSpPr>
          <p:nvPr>
            <p:ph type="sldNum" sz="quarter" idx="12"/>
          </p:nvPr>
        </p:nvSpPr>
        <p:spPr/>
        <p:txBody>
          <a:bodyPr/>
          <a:lstStyle>
            <a:lvl1pPr>
              <a:defRPr/>
            </a:lvl1pPr>
          </a:lstStyle>
          <a:p>
            <a:pPr>
              <a:defRPr/>
            </a:pPr>
            <a:fld id="{1546D145-8A54-4D87-AAEB-83BF6FB05594}" type="slidenum">
              <a:rPr lang="en-US" altLang="de-DE"/>
              <a:pPr>
                <a:defRPr/>
              </a:pPr>
              <a:t>‹Nr.›</a:t>
            </a:fld>
            <a:endParaRPr lang="en-US" altLang="de-DE"/>
          </a:p>
        </p:txBody>
      </p:sp>
    </p:spTree>
    <p:extLst>
      <p:ext uri="{BB962C8B-B14F-4D97-AF65-F5344CB8AC3E}">
        <p14:creationId xmlns:p14="http://schemas.microsoft.com/office/powerpoint/2010/main" val="171278813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547DA482-2F6A-4697-B43D-0D574704A23B}" type="datetime1">
              <a:rPr lang="en-US"/>
              <a:pPr>
                <a:defRPr/>
              </a:pPr>
              <a:t>10/26/2016</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4EDD2AC6-258D-40A3-8F7F-82A9E5317EA2}" type="slidenum">
              <a:rPr lang="en-US" altLang="de-DE"/>
              <a:pPr>
                <a:defRPr/>
              </a:pPr>
              <a:t>‹Nr.›</a:t>
            </a:fld>
            <a:endParaRPr lang="en-US" altLang="de-DE"/>
          </a:p>
        </p:txBody>
      </p:sp>
    </p:spTree>
    <p:extLst>
      <p:ext uri="{BB962C8B-B14F-4D97-AF65-F5344CB8AC3E}">
        <p14:creationId xmlns:p14="http://schemas.microsoft.com/office/powerpoint/2010/main" val="167938868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27"/>
          <p:cNvSpPr>
            <a:spLocks noGrp="1"/>
          </p:cNvSpPr>
          <p:nvPr>
            <p:ph type="dt" sz="half" idx="10"/>
          </p:nvPr>
        </p:nvSpPr>
        <p:spPr/>
        <p:txBody>
          <a:bodyPr/>
          <a:lstStyle>
            <a:lvl1pPr>
              <a:defRPr/>
            </a:lvl1pPr>
          </a:lstStyle>
          <a:p>
            <a:pPr>
              <a:defRPr/>
            </a:pPr>
            <a:fld id="{85FACA98-CF17-472A-8462-F187D0B04776}" type="datetime1">
              <a:rPr lang="en-US"/>
              <a:pPr>
                <a:defRPr/>
              </a:pPr>
              <a:t>10/26/2016</a:t>
            </a:fld>
            <a:endParaRPr lang="en-US"/>
          </a:p>
        </p:txBody>
      </p:sp>
      <p:sp>
        <p:nvSpPr>
          <p:cNvPr id="6" name="Fußzeilenplatzhalter 16"/>
          <p:cNvSpPr>
            <a:spLocks noGrp="1"/>
          </p:cNvSpPr>
          <p:nvPr>
            <p:ph type="ftr" sz="quarter" idx="11"/>
          </p:nvPr>
        </p:nvSpPr>
        <p:spPr/>
        <p:txBody>
          <a:bodyPr/>
          <a:lstStyle>
            <a:lvl1pPr>
              <a:defRPr/>
            </a:lvl1pPr>
          </a:lstStyle>
          <a:p>
            <a:pPr>
              <a:defRPr/>
            </a:pPr>
            <a:r>
              <a:rPr lang="en-US"/>
              <a:t>‹Nr.›</a:t>
            </a:r>
          </a:p>
        </p:txBody>
      </p:sp>
      <p:sp>
        <p:nvSpPr>
          <p:cNvPr id="7" name="Foliennummernplatzhalter 28"/>
          <p:cNvSpPr>
            <a:spLocks noGrp="1"/>
          </p:cNvSpPr>
          <p:nvPr>
            <p:ph type="sldNum" sz="quarter" idx="12"/>
          </p:nvPr>
        </p:nvSpPr>
        <p:spPr/>
        <p:txBody>
          <a:bodyPr/>
          <a:lstStyle>
            <a:lvl1pPr>
              <a:defRPr/>
            </a:lvl1pPr>
          </a:lstStyle>
          <a:p>
            <a:pPr>
              <a:defRPr/>
            </a:pPr>
            <a:fld id="{A8153D9B-7363-4C12-B692-30A6CCD76CB7}" type="slidenum">
              <a:rPr lang="en-US" altLang="de-DE"/>
              <a:pPr>
                <a:defRPr/>
              </a:pPr>
              <a:t>‹Nr.›</a:t>
            </a:fld>
            <a:endParaRPr lang="en-US" altLang="de-DE"/>
          </a:p>
        </p:txBody>
      </p:sp>
    </p:spTree>
    <p:extLst>
      <p:ext uri="{BB962C8B-B14F-4D97-AF65-F5344CB8AC3E}">
        <p14:creationId xmlns:p14="http://schemas.microsoft.com/office/powerpoint/2010/main" val="99323458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0FA0FD7A-8F3E-4E9D-A567-2277A588E9C7}" type="datetime1">
              <a:rPr lang="en-US"/>
              <a:pPr>
                <a:defRPr/>
              </a:pPr>
              <a:t>10/26/2016</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D383349B-EAA7-4A52-99DE-7EC5E69CB196}" type="slidenum">
              <a:rPr lang="en-US" altLang="de-DE"/>
              <a:pPr>
                <a:defRPr/>
              </a:pPr>
              <a:t>‹Nr.›</a:t>
            </a:fld>
            <a:endParaRPr lang="en-US" altLang="de-DE"/>
          </a:p>
        </p:txBody>
      </p:sp>
    </p:spTree>
    <p:extLst>
      <p:ext uri="{BB962C8B-B14F-4D97-AF65-F5344CB8AC3E}">
        <p14:creationId xmlns:p14="http://schemas.microsoft.com/office/powerpoint/2010/main" val="326603900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5450" y="1341438"/>
            <a:ext cx="2154238" cy="59658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7975" y="1341438"/>
            <a:ext cx="6315075" cy="59658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27"/>
          <p:cNvSpPr>
            <a:spLocks noGrp="1"/>
          </p:cNvSpPr>
          <p:nvPr>
            <p:ph type="dt" sz="half" idx="10"/>
          </p:nvPr>
        </p:nvSpPr>
        <p:spPr/>
        <p:txBody>
          <a:bodyPr/>
          <a:lstStyle>
            <a:lvl1pPr>
              <a:defRPr/>
            </a:lvl1pPr>
          </a:lstStyle>
          <a:p>
            <a:pPr>
              <a:defRPr/>
            </a:pPr>
            <a:fld id="{6CA70AB2-FA6C-4416-A9F7-7E5281FD36D3}" type="datetime1">
              <a:rPr lang="en-US"/>
              <a:pPr>
                <a:defRPr/>
              </a:pPr>
              <a:t>10/26/2016</a:t>
            </a:fld>
            <a:endParaRPr lang="en-US"/>
          </a:p>
        </p:txBody>
      </p:sp>
      <p:sp>
        <p:nvSpPr>
          <p:cNvPr id="5" name="Fußzeilenplatzhalter 16"/>
          <p:cNvSpPr>
            <a:spLocks noGrp="1"/>
          </p:cNvSpPr>
          <p:nvPr>
            <p:ph type="ftr" sz="quarter" idx="11"/>
          </p:nvPr>
        </p:nvSpPr>
        <p:spPr/>
        <p:txBody>
          <a:bodyPr/>
          <a:lstStyle>
            <a:lvl1pPr>
              <a:defRPr/>
            </a:lvl1pPr>
          </a:lstStyle>
          <a:p>
            <a:pPr>
              <a:defRPr/>
            </a:pPr>
            <a:r>
              <a:rPr lang="en-US"/>
              <a:t>‹Nr.›</a:t>
            </a:r>
          </a:p>
        </p:txBody>
      </p:sp>
      <p:sp>
        <p:nvSpPr>
          <p:cNvPr id="6" name="Foliennummernplatzhalter 28"/>
          <p:cNvSpPr>
            <a:spLocks noGrp="1"/>
          </p:cNvSpPr>
          <p:nvPr>
            <p:ph type="sldNum" sz="quarter" idx="12"/>
          </p:nvPr>
        </p:nvSpPr>
        <p:spPr/>
        <p:txBody>
          <a:bodyPr/>
          <a:lstStyle>
            <a:lvl1pPr>
              <a:defRPr/>
            </a:lvl1pPr>
          </a:lstStyle>
          <a:p>
            <a:pPr>
              <a:defRPr/>
            </a:pPr>
            <a:fld id="{413D020E-F2C4-4DA8-A27C-782D00E57DC3}" type="slidenum">
              <a:rPr lang="en-US" altLang="de-DE"/>
              <a:pPr>
                <a:defRPr/>
              </a:pPr>
              <a:t>‹Nr.›</a:t>
            </a:fld>
            <a:endParaRPr lang="en-US" altLang="de-DE"/>
          </a:p>
        </p:txBody>
      </p:sp>
    </p:spTree>
    <p:extLst>
      <p:ext uri="{BB962C8B-B14F-4D97-AF65-F5344CB8AC3E}">
        <p14:creationId xmlns:p14="http://schemas.microsoft.com/office/powerpoint/2010/main" val="1109137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rot="10800000">
            <a:off x="0" y="0"/>
            <a:ext cx="9144000" cy="333375"/>
          </a:xfrm>
          <a:prstGeom prst="rect">
            <a:avLst/>
          </a:prstGeom>
          <a:gradFill rotWithShape="1">
            <a:gsLst>
              <a:gs pos="0">
                <a:srgbClr val="FF0000"/>
              </a:gs>
              <a:gs pos="100000">
                <a:srgbClr val="FFCC66"/>
              </a:gs>
            </a:gsLst>
            <a:lin ang="2700000" scaled="1"/>
          </a:gradFill>
          <a:ln>
            <a:noFill/>
          </a:ln>
          <a:extLst/>
        </p:spPr>
        <p:txBody>
          <a:bodyPr rot="10800000"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algn="ctr" eaLnBrk="1" hangingPunct="1">
              <a:defRPr/>
            </a:pPr>
            <a:endParaRPr lang="en-US" altLang="de-DE" sz="3600" smtClean="0">
              <a:solidFill>
                <a:schemeClr val="bg1"/>
              </a:solidFill>
              <a:latin typeface="Verdana" pitchFamily="34" charset="0"/>
            </a:endParaRPr>
          </a:p>
        </p:txBody>
      </p:sp>
      <p:sp>
        <p:nvSpPr>
          <p:cNvPr id="1027"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1028" name="Rectangle 4"/>
          <p:cNvSpPr>
            <a:spLocks noChangeArrowheads="1"/>
          </p:cNvSpPr>
          <p:nvPr/>
        </p:nvSpPr>
        <p:spPr bwMode="auto">
          <a:xfrm>
            <a:off x="0" y="260350"/>
            <a:ext cx="9144000" cy="1152525"/>
          </a:xfrm>
          <a:prstGeom prst="rect">
            <a:avLst/>
          </a:prstGeom>
          <a:gradFill rotWithShape="1">
            <a:gsLst>
              <a:gs pos="0">
                <a:srgbClr val="FF0000"/>
              </a:gs>
              <a:gs pos="100000">
                <a:srgbClr val="FFCC66"/>
              </a:gs>
            </a:gsLst>
            <a:lin ang="2700000" scaled="1"/>
          </a:gradFill>
          <a:ln>
            <a:noFill/>
          </a:ln>
          <a:extLst/>
        </p:spPr>
        <p:txBody>
          <a:bodyPr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algn="ctr" eaLnBrk="1" hangingPunct="1">
              <a:defRPr/>
            </a:pPr>
            <a:endParaRPr lang="en-US" altLang="de-DE" sz="3600" smtClean="0">
              <a:solidFill>
                <a:schemeClr val="bg1"/>
              </a:solidFill>
              <a:latin typeface="Verdana" pitchFamily="34" charset="0"/>
            </a:endParaRPr>
          </a:p>
        </p:txBody>
      </p:sp>
      <p:sp>
        <p:nvSpPr>
          <p:cNvPr id="1029"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rot="10800000">
            <a:off x="0" y="0"/>
            <a:ext cx="9144000" cy="333375"/>
          </a:xfrm>
          <a:prstGeom prst="rect">
            <a:avLst/>
          </a:prstGeom>
          <a:gradFill rotWithShape="1">
            <a:gsLst>
              <a:gs pos="0">
                <a:srgbClr val="00FF00"/>
              </a:gs>
              <a:gs pos="100000">
                <a:schemeClr val="accent1"/>
              </a:gs>
            </a:gsLst>
            <a:lin ang="2700000" scaled="1"/>
          </a:gradFill>
          <a:ln>
            <a:noFill/>
          </a:ln>
          <a:extLst/>
        </p:spPr>
        <p:txBody>
          <a:bodyPr rot="10800000"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algn="ctr" eaLnBrk="1" hangingPunct="1">
              <a:defRPr/>
            </a:pPr>
            <a:endParaRPr lang="en-US" altLang="de-DE" sz="3600" smtClean="0">
              <a:solidFill>
                <a:schemeClr val="bg1"/>
              </a:solidFill>
              <a:latin typeface="Verdana" pitchFamily="34" charset="0"/>
            </a:endParaRPr>
          </a:p>
        </p:txBody>
      </p:sp>
      <p:sp>
        <p:nvSpPr>
          <p:cNvPr id="2051"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759812" name="Rectangle 4"/>
          <p:cNvSpPr>
            <a:spLocks noChangeArrowheads="1"/>
          </p:cNvSpPr>
          <p:nvPr/>
        </p:nvSpPr>
        <p:spPr bwMode="auto">
          <a:xfrm>
            <a:off x="0" y="260350"/>
            <a:ext cx="9144000" cy="1152525"/>
          </a:xfrm>
          <a:prstGeom prst="rect">
            <a:avLst/>
          </a:prstGeom>
          <a:gradFill rotWithShape="1">
            <a:gsLst>
              <a:gs pos="0">
                <a:srgbClr val="00FF00"/>
              </a:gs>
              <a:gs pos="50000">
                <a:schemeClr val="accent1"/>
              </a:gs>
              <a:gs pos="100000">
                <a:srgbClr val="00FF00"/>
              </a:gs>
            </a:gsLst>
            <a:lin ang="2700000" scaled="1"/>
          </a:gradFill>
          <a:ln w="9525">
            <a:noFill/>
            <a:miter lim="800000"/>
            <a:headEnd/>
            <a:tailEnd/>
          </a:ln>
          <a:effectLst/>
        </p:spPr>
        <p:txBody>
          <a:bodyPr anchor="ctr"/>
          <a:lstStyle/>
          <a:p>
            <a:pPr algn="ctr" eaLnBrk="1" hangingPunct="1">
              <a:defRPr/>
            </a:pPr>
            <a:endParaRPr lang="en-US" sz="3600">
              <a:solidFill>
                <a:schemeClr val="bg1"/>
              </a:solidFill>
              <a:latin typeface="Verdana" charset="0"/>
              <a:cs typeface="+mn-cs"/>
            </a:endParaRPr>
          </a:p>
        </p:txBody>
      </p:sp>
      <p:sp>
        <p:nvSpPr>
          <p:cNvPr id="2053" name="Rectangle 5"/>
          <p:cNvSpPr>
            <a:spLocks noGrp="1" noChangeArrowheads="1"/>
          </p:cNvSpPr>
          <p:nvPr>
            <p:ph type="title"/>
          </p:nvPr>
        </p:nvSpPr>
        <p:spPr bwMode="auto">
          <a:xfrm>
            <a:off x="0" y="188913"/>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rot="10800000">
            <a:off x="0" y="0"/>
            <a:ext cx="9144000" cy="333375"/>
          </a:xfrm>
          <a:prstGeom prst="rect">
            <a:avLst/>
          </a:prstGeom>
          <a:gradFill rotWithShape="1">
            <a:gsLst>
              <a:gs pos="0">
                <a:srgbClr val="95773C"/>
              </a:gs>
              <a:gs pos="100000">
                <a:srgbClr val="FFCC66"/>
              </a:gs>
            </a:gsLst>
            <a:lin ang="18900000" scaled="1"/>
          </a:gradFill>
          <a:ln>
            <a:noFill/>
          </a:ln>
          <a:extLst/>
        </p:spPr>
        <p:txBody>
          <a:bodyPr rot="10800000"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algn="ctr" eaLnBrk="1" hangingPunct="1">
              <a:defRPr/>
            </a:pPr>
            <a:endParaRPr lang="en-US" altLang="de-DE" sz="3600" smtClean="0">
              <a:solidFill>
                <a:schemeClr val="bg1"/>
              </a:solidFill>
              <a:latin typeface="Verdana" pitchFamily="34" charset="0"/>
            </a:endParaRPr>
          </a:p>
        </p:txBody>
      </p:sp>
      <p:sp>
        <p:nvSpPr>
          <p:cNvPr id="3075"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3076" name="Rectangle 4"/>
          <p:cNvSpPr>
            <a:spLocks noChangeArrowheads="1"/>
          </p:cNvSpPr>
          <p:nvPr userDrawn="1"/>
        </p:nvSpPr>
        <p:spPr bwMode="auto">
          <a:xfrm>
            <a:off x="0" y="260350"/>
            <a:ext cx="9144000" cy="1152525"/>
          </a:xfrm>
          <a:prstGeom prst="rect">
            <a:avLst/>
          </a:prstGeom>
          <a:gradFill rotWithShape="1">
            <a:gsLst>
              <a:gs pos="0">
                <a:srgbClr val="FFCC66"/>
              </a:gs>
              <a:gs pos="100000">
                <a:srgbClr val="A58442"/>
              </a:gs>
            </a:gsLst>
            <a:lin ang="5400000" scaled="1"/>
          </a:gradFill>
          <a:ln>
            <a:noFill/>
          </a:ln>
          <a:extLst/>
        </p:spPr>
        <p:txBody>
          <a:bodyPr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algn="ctr" eaLnBrk="1" hangingPunct="1">
              <a:defRPr/>
            </a:pPr>
            <a:endParaRPr lang="en-US" altLang="de-DE" sz="3600" smtClean="0">
              <a:solidFill>
                <a:schemeClr val="bg1"/>
              </a:solidFill>
              <a:latin typeface="Verdana" pitchFamily="34" charset="0"/>
            </a:endParaRPr>
          </a:p>
        </p:txBody>
      </p:sp>
      <p:sp>
        <p:nvSpPr>
          <p:cNvPr id="3077"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auto">
          <a:xfrm rot="10800000">
            <a:off x="0" y="0"/>
            <a:ext cx="9144000" cy="333375"/>
          </a:xfrm>
          <a:prstGeom prst="rect">
            <a:avLst/>
          </a:prstGeom>
          <a:gradFill rotWithShape="1">
            <a:gsLst>
              <a:gs pos="0">
                <a:srgbClr val="339966">
                  <a:alpha val="95000"/>
                </a:srgbClr>
              </a:gs>
              <a:gs pos="100000">
                <a:srgbClr val="94C9AF"/>
              </a:gs>
            </a:gsLst>
            <a:lin ang="2700000" scaled="1"/>
          </a:gradFill>
          <a:ln>
            <a:noFill/>
          </a:ln>
          <a:extLst/>
        </p:spPr>
        <p:txBody>
          <a:bodyPr rot="10800000"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algn="ctr" eaLnBrk="1" hangingPunct="1">
              <a:defRPr/>
            </a:pPr>
            <a:endParaRPr lang="en-US" altLang="de-DE" sz="3600" smtClean="0">
              <a:solidFill>
                <a:schemeClr val="bg1"/>
              </a:solidFill>
              <a:latin typeface="Verdana" pitchFamily="34" charset="0"/>
            </a:endParaRPr>
          </a:p>
        </p:txBody>
      </p:sp>
      <p:sp>
        <p:nvSpPr>
          <p:cNvPr id="4099" name="Rectangle 3"/>
          <p:cNvSpPr>
            <a:spLocks noGrp="1" noChangeArrowheads="1"/>
          </p:cNvSpPr>
          <p:nvPr>
            <p:ph type="body" idx="1"/>
          </p:nvPr>
        </p:nvSpPr>
        <p:spPr bwMode="auto">
          <a:xfrm>
            <a:off x="0" y="1484313"/>
            <a:ext cx="91440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Klicken Sie, um die Formate des Vorlagentextes zu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
        <p:nvSpPr>
          <p:cNvPr id="4100" name="Rectangle 4"/>
          <p:cNvSpPr>
            <a:spLocks noChangeArrowheads="1"/>
          </p:cNvSpPr>
          <p:nvPr userDrawn="1"/>
        </p:nvSpPr>
        <p:spPr bwMode="auto">
          <a:xfrm>
            <a:off x="0" y="260350"/>
            <a:ext cx="9144000" cy="1152525"/>
          </a:xfrm>
          <a:prstGeom prst="rect">
            <a:avLst/>
          </a:prstGeom>
          <a:gradFill rotWithShape="1">
            <a:gsLst>
              <a:gs pos="0">
                <a:srgbClr val="339966"/>
              </a:gs>
              <a:gs pos="100000">
                <a:srgbClr val="ADD6C1"/>
              </a:gs>
            </a:gsLst>
            <a:lin ang="18900000" scaled="1"/>
          </a:gradFill>
          <a:ln>
            <a:noFill/>
          </a:ln>
          <a:extLst/>
        </p:spPr>
        <p:txBody>
          <a:bodyPr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algn="ctr" eaLnBrk="1" hangingPunct="1">
              <a:defRPr/>
            </a:pPr>
            <a:endParaRPr lang="en-US" altLang="de-DE" sz="3600" smtClean="0">
              <a:solidFill>
                <a:schemeClr val="bg1"/>
              </a:solidFill>
              <a:latin typeface="Verdana" pitchFamily="34" charset="0"/>
            </a:endParaRPr>
          </a:p>
        </p:txBody>
      </p:sp>
      <p:sp>
        <p:nvSpPr>
          <p:cNvPr id="4101" name="Rectangle 5"/>
          <p:cNvSpPr>
            <a:spLocks noGrp="1" noChangeArrowheads="1"/>
          </p:cNvSpPr>
          <p:nvPr>
            <p:ph type="title"/>
          </p:nvPr>
        </p:nvSpPr>
        <p:spPr bwMode="auto">
          <a:xfrm>
            <a:off x="0" y="26035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Klicken Sie, um das Titelformat zu bearbeiten</a:t>
            </a:r>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2pPr>
      <a:lvl3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3pPr>
      <a:lvl4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4pPr>
      <a:lvl5pPr algn="ctr" rtl="0" eaLnBrk="0" fontAlgn="base" hangingPunct="0">
        <a:spcBef>
          <a:spcPct val="0"/>
        </a:spcBef>
        <a:spcAft>
          <a:spcPct val="0"/>
        </a:spcAft>
        <a:defRPr sz="3600">
          <a:solidFill>
            <a:schemeClr val="bg1"/>
          </a:solidFill>
          <a:latin typeface="Verdana" charset="0"/>
          <a:ea typeface="Times New Roman" charset="0"/>
          <a:cs typeface="Times New Roman" charset="0"/>
        </a:defRPr>
      </a:lvl5pPr>
      <a:lvl6pPr marL="457200" algn="ctr" rtl="0" fontAlgn="base">
        <a:spcBef>
          <a:spcPct val="0"/>
        </a:spcBef>
        <a:spcAft>
          <a:spcPct val="0"/>
        </a:spcAft>
        <a:defRPr sz="3600">
          <a:solidFill>
            <a:schemeClr val="bg1"/>
          </a:solidFill>
          <a:latin typeface="Verdana" charset="0"/>
          <a:ea typeface="Times New Roman" charset="0"/>
          <a:cs typeface="Times New Roman" charset="0"/>
        </a:defRPr>
      </a:lvl6pPr>
      <a:lvl7pPr marL="914400" algn="ctr" rtl="0" fontAlgn="base">
        <a:spcBef>
          <a:spcPct val="0"/>
        </a:spcBef>
        <a:spcAft>
          <a:spcPct val="0"/>
        </a:spcAft>
        <a:defRPr sz="3600">
          <a:solidFill>
            <a:schemeClr val="bg1"/>
          </a:solidFill>
          <a:latin typeface="Verdana" charset="0"/>
          <a:ea typeface="Times New Roman" charset="0"/>
          <a:cs typeface="Times New Roman" charset="0"/>
        </a:defRPr>
      </a:lvl7pPr>
      <a:lvl8pPr marL="1371600" algn="ctr" rtl="0" fontAlgn="base">
        <a:spcBef>
          <a:spcPct val="0"/>
        </a:spcBef>
        <a:spcAft>
          <a:spcPct val="0"/>
        </a:spcAft>
        <a:defRPr sz="3600">
          <a:solidFill>
            <a:schemeClr val="bg1"/>
          </a:solidFill>
          <a:latin typeface="Verdana" charset="0"/>
          <a:ea typeface="Times New Roman" charset="0"/>
          <a:cs typeface="Times New Roman" charset="0"/>
        </a:defRPr>
      </a:lvl8pPr>
      <a:lvl9pPr marL="1828800" algn="ctr" rtl="0" fontAlgn="base">
        <a:spcBef>
          <a:spcPct val="0"/>
        </a:spcBef>
        <a:spcAft>
          <a:spcPct val="0"/>
        </a:spcAft>
        <a:defRPr sz="3600">
          <a:solidFill>
            <a:schemeClr val="bg1"/>
          </a:solidFill>
          <a:latin typeface="Verdana" charset="0"/>
          <a:ea typeface="Times New Roman" charset="0"/>
          <a:cs typeface="Times New Roman" charset="0"/>
        </a:defRPr>
      </a:lvl9pPr>
    </p:titleStyle>
    <p:bodyStyle>
      <a:lvl1pPr marL="342900" indent="-342900" algn="l" rtl="0" eaLnBrk="0" fontAlgn="base" hangingPunct="0">
        <a:spcBef>
          <a:spcPct val="20000"/>
        </a:spcBef>
        <a:spcAft>
          <a:spcPct val="0"/>
        </a:spcAft>
        <a:buClr>
          <a:srgbClr val="33669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36699"/>
        </a:buClr>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336699"/>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336699"/>
        </a:buClr>
        <a:buChar char="•"/>
        <a:defRPr sz="2000">
          <a:solidFill>
            <a:schemeClr val="tx1"/>
          </a:solidFill>
          <a:latin typeface="+mn-lt"/>
          <a:ea typeface="+mn-ea"/>
          <a:cs typeface="+mn-cs"/>
        </a:defRPr>
      </a:lvl5pPr>
      <a:lvl6pPr marL="2514600" indent="-228600" algn="l" rtl="0" fontAlgn="base">
        <a:spcBef>
          <a:spcPct val="20000"/>
        </a:spcBef>
        <a:spcAft>
          <a:spcPct val="0"/>
        </a:spcAft>
        <a:buClr>
          <a:srgbClr val="336699"/>
        </a:buClr>
        <a:buChar char="•"/>
        <a:defRPr sz="2000">
          <a:solidFill>
            <a:schemeClr val="tx1"/>
          </a:solidFill>
          <a:latin typeface="+mn-lt"/>
          <a:ea typeface="+mn-ea"/>
          <a:cs typeface="+mn-cs"/>
        </a:defRPr>
      </a:lvl6pPr>
      <a:lvl7pPr marL="2971800" indent="-228600" algn="l" rtl="0" fontAlgn="base">
        <a:spcBef>
          <a:spcPct val="20000"/>
        </a:spcBef>
        <a:spcAft>
          <a:spcPct val="0"/>
        </a:spcAft>
        <a:buClr>
          <a:srgbClr val="336699"/>
        </a:buClr>
        <a:buChar char="•"/>
        <a:defRPr sz="2000">
          <a:solidFill>
            <a:schemeClr val="tx1"/>
          </a:solidFill>
          <a:latin typeface="+mn-lt"/>
          <a:ea typeface="+mn-ea"/>
          <a:cs typeface="+mn-cs"/>
        </a:defRPr>
      </a:lvl7pPr>
      <a:lvl8pPr marL="3429000" indent="-228600" algn="l" rtl="0" fontAlgn="base">
        <a:spcBef>
          <a:spcPct val="20000"/>
        </a:spcBef>
        <a:spcAft>
          <a:spcPct val="0"/>
        </a:spcAft>
        <a:buClr>
          <a:srgbClr val="336699"/>
        </a:buClr>
        <a:buChar char="•"/>
        <a:defRPr sz="2000">
          <a:solidFill>
            <a:schemeClr val="tx1"/>
          </a:solidFill>
          <a:latin typeface="+mn-lt"/>
          <a:ea typeface="+mn-ea"/>
          <a:cs typeface="+mn-cs"/>
        </a:defRPr>
      </a:lvl8pPr>
      <a:lvl9pPr marL="3886200" indent="-228600" algn="l" rtl="0" fontAlgn="base">
        <a:spcBef>
          <a:spcPct val="20000"/>
        </a:spcBef>
        <a:spcAft>
          <a:spcPct val="0"/>
        </a:spcAft>
        <a:buClr>
          <a:srgbClr val="336699"/>
        </a:buClr>
        <a:buChar char="•"/>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eaLnBrk="1" hangingPunct="1">
              <a:defRPr/>
            </a:pPr>
            <a:endParaRPr lang="en-US" altLang="de-DE" smtClean="0">
              <a:latin typeface="Verdana" pitchFamily="34" charset="0"/>
            </a:endParaRPr>
          </a:p>
        </p:txBody>
      </p:sp>
      <p:sp>
        <p:nvSpPr>
          <p:cNvPr id="5123" name="Rechteck 20"/>
          <p:cNvSpPr>
            <a:spLocks noChangeArrowheads="1"/>
          </p:cNvSpPr>
          <p:nvPr/>
        </p:nvSpPr>
        <p:spPr bwMode="white">
          <a:xfrm>
            <a:off x="0" y="0"/>
            <a:ext cx="9144000" cy="119063"/>
          </a:xfrm>
          <a:prstGeom prst="rect">
            <a:avLst/>
          </a:prstGeom>
          <a:solidFill>
            <a:srgbClr val="FFFFFF"/>
          </a:solidFill>
          <a:ln>
            <a:noFill/>
          </a:ln>
          <a:extLst/>
        </p:spPr>
        <p:txBody>
          <a:bodyPr wrap="none"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eaLnBrk="1" hangingPunct="1">
              <a:defRPr/>
            </a:pPr>
            <a:endParaRPr lang="en-US" altLang="de-DE" smtClean="0">
              <a:latin typeface="Verdana" pitchFamily="34" charset="0"/>
            </a:endParaRPr>
          </a:p>
        </p:txBody>
      </p:sp>
      <p:sp>
        <p:nvSpPr>
          <p:cNvPr id="5124" name="Titelplatzhalter 21"/>
          <p:cNvSpPr>
            <a:spLocks noGrp="1"/>
          </p:cNvSpPr>
          <p:nvPr>
            <p:ph type="title"/>
          </p:nvPr>
        </p:nvSpPr>
        <p:spPr bwMode="auto">
          <a:xfrm>
            <a:off x="0" y="0"/>
            <a:ext cx="91440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5125" name="Textplatzhalt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1" name="Fußzeilenplatzhalter 4"/>
          <p:cNvSpPr>
            <a:spLocks noGrp="1"/>
          </p:cNvSpPr>
          <p:nvPr>
            <p:ph type="ftr" sz="quarter" idx="3"/>
          </p:nvPr>
        </p:nvSpPr>
        <p:spPr>
          <a:xfrm rot="5400000">
            <a:off x="8735219" y="6436519"/>
            <a:ext cx="476250" cy="366712"/>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rgbClr val="FFFFFF"/>
                </a:solidFill>
                <a:latin typeface="Verdana" pitchFamily="34" charset="0"/>
              </a:defRPr>
            </a:lvl1pPr>
          </a:lstStyle>
          <a:p>
            <a:pPr>
              <a:defRPr/>
            </a:pPr>
            <a:fld id="{00C76C81-9B60-4406-BD3D-214FB215D298}" type="slidenum">
              <a:rPr lang="en-US" altLang="de-DE"/>
              <a:pPr>
                <a:defRPr/>
              </a:pPr>
              <a:t>‹Nr.›</a:t>
            </a:fld>
            <a:endParaRPr lang="en-US" altLang="de-DE"/>
          </a:p>
        </p:txBody>
      </p:sp>
      <p:sp>
        <p:nvSpPr>
          <p:cNvPr id="19" name="Vertikaler Titel 1"/>
          <p:cNvSpPr txBox="1">
            <a:spLocks/>
          </p:cNvSpPr>
          <p:nvPr userDrawn="1"/>
        </p:nvSpPr>
        <p:spPr bwMode="auto">
          <a:xfrm rot="16200000">
            <a:off x="4469607" y="2202656"/>
            <a:ext cx="207962" cy="9140825"/>
          </a:xfrm>
          <a:prstGeom prst="rect">
            <a:avLst/>
          </a:prstGeom>
          <a:solidFill>
            <a:srgbClr val="C5D1D7"/>
          </a:solidFill>
          <a:ln>
            <a:noFill/>
          </a:ln>
        </p:spPr>
        <p:txBody>
          <a:bodyPr vert="vert" anchor="b">
            <a:normAutofit fontScale="25000" lnSpcReduction="20000"/>
          </a:bodyPr>
          <a:lstStyle/>
          <a:p>
            <a:pPr algn="ctr" eaLnBrk="1" fontAlgn="auto" hangingPunct="1">
              <a:spcBef>
                <a:spcPts val="0"/>
              </a:spcBef>
              <a:spcAft>
                <a:spcPts val="0"/>
              </a:spcAft>
              <a:defRPr/>
            </a:pPr>
            <a:endParaRPr lang="en-US" kern="0" dirty="0">
              <a:solidFill>
                <a:sysClr val="window" lastClr="FFFFFF">
                  <a:lumMod val="95000"/>
                </a:sysClr>
              </a:solidFill>
              <a:latin typeface="Georgia"/>
              <a:ea typeface="+mj-ea"/>
              <a:cs typeface="+mj-cs"/>
            </a:endParaRPr>
          </a:p>
        </p:txBody>
      </p:sp>
      <p:sp>
        <p:nvSpPr>
          <p:cNvPr id="6" name="Foliennummernplatzhalter 5"/>
          <p:cNvSpPr>
            <a:spLocks noGrp="1"/>
          </p:cNvSpPr>
          <p:nvPr>
            <p:ph type="sldNum" sz="quarter" idx="4"/>
          </p:nvPr>
        </p:nvSpPr>
        <p:spPr>
          <a:xfrm>
            <a:off x="6804025" y="6623050"/>
            <a:ext cx="2133600" cy="26035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chemeClr val="bg1"/>
                </a:solidFill>
                <a:latin typeface="Verdana" pitchFamily="34" charset="0"/>
              </a:defRPr>
            </a:lvl1pPr>
          </a:lstStyle>
          <a:p>
            <a:pPr>
              <a:defRPr/>
            </a:pPr>
            <a:fld id="{7742E071-7B5C-4B79-A5C1-CA0C0443C32F}" type="slidenum">
              <a:rPr lang="de-DE" altLang="de-DE"/>
              <a:pPr>
                <a:defRPr/>
              </a:pPr>
              <a:t>‹Nr.›</a:t>
            </a:fld>
            <a:endParaRPr lang="de-DE" altLang="de-DE"/>
          </a:p>
        </p:txBody>
      </p:sp>
      <p:sp>
        <p:nvSpPr>
          <p:cNvPr id="5129" name="Rechteck 12"/>
          <p:cNvSpPr>
            <a:spLocks noChangeArrowheads="1"/>
          </p:cNvSpPr>
          <p:nvPr userDrawn="1"/>
        </p:nvSpPr>
        <p:spPr bwMode="auto">
          <a:xfrm>
            <a:off x="0" y="765175"/>
            <a:ext cx="9144000" cy="88900"/>
          </a:xfrm>
          <a:prstGeom prst="rect">
            <a:avLst/>
          </a:prstGeom>
          <a:solidFill>
            <a:srgbClr val="8CADAE"/>
          </a:solidFill>
          <a:ln>
            <a:noFill/>
          </a:ln>
          <a:extLst/>
        </p:spPr>
        <p:txBody>
          <a:bodyPr wrap="none"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eaLnBrk="1" hangingPunct="1">
              <a:defRPr/>
            </a:pPr>
            <a:endParaRPr lang="en-US" altLang="de-DE" smtClean="0">
              <a:solidFill>
                <a:srgbClr val="000000"/>
              </a:solidFill>
              <a:latin typeface="Georgia" pitchFamily="18" charset="0"/>
            </a:endParaRPr>
          </a:p>
        </p:txBody>
      </p:sp>
      <p:sp>
        <p:nvSpPr>
          <p:cNvPr id="5130" name="Gerade Verbindung 13"/>
          <p:cNvSpPr>
            <a:spLocks noChangeShapeType="1"/>
          </p:cNvSpPr>
          <p:nvPr userDrawn="1"/>
        </p:nvSpPr>
        <p:spPr bwMode="auto">
          <a:xfrm>
            <a:off x="0" y="889000"/>
            <a:ext cx="9144000" cy="0"/>
          </a:xfrm>
          <a:prstGeom prst="line">
            <a:avLst/>
          </a:prstGeom>
          <a:noFill/>
          <a:ln w="38100"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5131" name="Gerade Verbindung 14"/>
          <p:cNvSpPr>
            <a:spLocks noChangeShapeType="1"/>
          </p:cNvSpPr>
          <p:nvPr userDrawn="1"/>
        </p:nvSpPr>
        <p:spPr bwMode="auto">
          <a:xfrm>
            <a:off x="0" y="908050"/>
            <a:ext cx="9144000" cy="0"/>
          </a:xfrm>
          <a:prstGeom prst="line">
            <a:avLst/>
          </a:prstGeom>
          <a:noFill/>
          <a:ln w="9525" algn="ctr">
            <a:solidFill>
              <a:srgbClr val="61898A"/>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5132" name="Gerade Verbindung 15"/>
          <p:cNvSpPr>
            <a:spLocks noChangeShapeType="1"/>
          </p:cNvSpPr>
          <p:nvPr userDrawn="1"/>
        </p:nvSpPr>
        <p:spPr bwMode="auto">
          <a:xfrm>
            <a:off x="0" y="785813"/>
            <a:ext cx="9144000" cy="0"/>
          </a:xfrm>
          <a:prstGeom prst="line">
            <a:avLst/>
          </a:prstGeom>
          <a:noFill/>
          <a:ln w="9525" algn="ctr">
            <a:solidFill>
              <a:srgbClr val="BACECE"/>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Tree>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6146" name="Rechteck 19"/>
          <p:cNvSpPr>
            <a:spLocks noChangeArrowheads="1"/>
          </p:cNvSpPr>
          <p:nvPr/>
        </p:nvSpPr>
        <p:spPr bwMode="white">
          <a:xfrm>
            <a:off x="0" y="6705600"/>
            <a:ext cx="9144000" cy="152400"/>
          </a:xfrm>
          <a:prstGeom prst="rect">
            <a:avLst/>
          </a:prstGeom>
          <a:solidFill>
            <a:srgbClr val="FFFFFF"/>
          </a:solidFill>
          <a:ln>
            <a:noFill/>
          </a:ln>
          <a:extLst/>
        </p:spPr>
        <p:txBody>
          <a:bodyPr wrap="none"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eaLnBrk="1" hangingPunct="1">
              <a:defRPr/>
            </a:pPr>
            <a:endParaRPr lang="en-US" altLang="de-DE" smtClean="0">
              <a:latin typeface="Verdana" pitchFamily="34" charset="0"/>
            </a:endParaRPr>
          </a:p>
        </p:txBody>
      </p:sp>
      <p:sp>
        <p:nvSpPr>
          <p:cNvPr id="6147" name="Rechteck 20"/>
          <p:cNvSpPr>
            <a:spLocks noChangeArrowheads="1"/>
          </p:cNvSpPr>
          <p:nvPr/>
        </p:nvSpPr>
        <p:spPr bwMode="white">
          <a:xfrm>
            <a:off x="8991600" y="3175"/>
            <a:ext cx="152400" cy="6858000"/>
          </a:xfrm>
          <a:prstGeom prst="rect">
            <a:avLst/>
          </a:prstGeom>
          <a:solidFill>
            <a:srgbClr val="FFFFFF"/>
          </a:solidFill>
          <a:ln>
            <a:noFill/>
          </a:ln>
          <a:extLst/>
        </p:spPr>
        <p:txBody>
          <a:bodyPr wrap="none"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eaLnBrk="1" hangingPunct="1">
              <a:defRPr/>
            </a:pPr>
            <a:endParaRPr lang="en-US" altLang="de-DE" smtClean="0">
              <a:latin typeface="Verdana" pitchFamily="34" charset="0"/>
            </a:endParaRPr>
          </a:p>
        </p:txBody>
      </p:sp>
      <p:sp>
        <p:nvSpPr>
          <p:cNvPr id="6148" name="Rechteck 21"/>
          <p:cNvSpPr>
            <a:spLocks noChangeArrowheads="1"/>
          </p:cNvSpPr>
          <p:nvPr/>
        </p:nvSpPr>
        <p:spPr bwMode="white">
          <a:xfrm>
            <a:off x="0" y="0"/>
            <a:ext cx="152400" cy="6858000"/>
          </a:xfrm>
          <a:prstGeom prst="rect">
            <a:avLst/>
          </a:prstGeom>
          <a:solidFill>
            <a:srgbClr val="FFFFFF"/>
          </a:solidFill>
          <a:ln>
            <a:noFill/>
          </a:ln>
          <a:extLst/>
        </p:spPr>
        <p:txBody>
          <a:bodyPr wrap="none"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eaLnBrk="1" hangingPunct="1">
              <a:defRPr/>
            </a:pPr>
            <a:endParaRPr lang="en-US" altLang="de-DE" smtClean="0">
              <a:latin typeface="Verdana" pitchFamily="34" charset="0"/>
            </a:endParaRPr>
          </a:p>
        </p:txBody>
      </p:sp>
      <p:sp>
        <p:nvSpPr>
          <p:cNvPr id="6149" name="Rechteck 23"/>
          <p:cNvSpPr>
            <a:spLocks noChangeArrowheads="1"/>
          </p:cNvSpPr>
          <p:nvPr/>
        </p:nvSpPr>
        <p:spPr bwMode="white">
          <a:xfrm>
            <a:off x="0" y="0"/>
            <a:ext cx="9144000" cy="2514600"/>
          </a:xfrm>
          <a:prstGeom prst="rect">
            <a:avLst/>
          </a:prstGeom>
          <a:solidFill>
            <a:srgbClr val="FFFFFF"/>
          </a:solidFill>
          <a:ln>
            <a:noFill/>
          </a:ln>
          <a:extLst/>
        </p:spPr>
        <p:txBody>
          <a:bodyPr wrap="none" anchor="ctr"/>
          <a:lstStyle>
            <a:lvl1pPr eaLnBrk="0" hangingPunct="0">
              <a:defRPr>
                <a:solidFill>
                  <a:schemeClr val="tx1"/>
                </a:solidFill>
                <a:latin typeface="Arial" charset="0"/>
                <a:cs typeface="Times New Roman" pitchFamily="18" charset="0"/>
              </a:defRPr>
            </a:lvl1pPr>
            <a:lvl2pPr marL="742950" indent="-285750" eaLnBrk="0" hangingPunct="0">
              <a:defRPr>
                <a:solidFill>
                  <a:schemeClr val="tx1"/>
                </a:solidFill>
                <a:latin typeface="Arial" charset="0"/>
                <a:cs typeface="Times New Roman" pitchFamily="18" charset="0"/>
              </a:defRPr>
            </a:lvl2pPr>
            <a:lvl3pPr marL="1143000" indent="-228600" eaLnBrk="0" hangingPunct="0">
              <a:defRPr>
                <a:solidFill>
                  <a:schemeClr val="tx1"/>
                </a:solidFill>
                <a:latin typeface="Arial" charset="0"/>
                <a:cs typeface="Times New Roman" pitchFamily="18" charset="0"/>
              </a:defRPr>
            </a:lvl3pPr>
            <a:lvl4pPr marL="1600200" indent="-228600" eaLnBrk="0" hangingPunct="0">
              <a:defRPr>
                <a:solidFill>
                  <a:schemeClr val="tx1"/>
                </a:solidFill>
                <a:latin typeface="Arial" charset="0"/>
                <a:cs typeface="Times New Roman" pitchFamily="18" charset="0"/>
              </a:defRPr>
            </a:lvl4pPr>
            <a:lvl5pPr marL="2057400" indent="-228600" eaLnBrk="0" hangingPunct="0">
              <a:defRPr>
                <a:solidFill>
                  <a:schemeClr val="tx1"/>
                </a:solidFill>
                <a:latin typeface="Arial" charset="0"/>
                <a:cs typeface="Times New Roman" pitchFamily="18" charset="0"/>
              </a:defRPr>
            </a:lvl5pPr>
            <a:lvl6pPr marL="2514600" indent="-228600" eaLnBrk="0" fontAlgn="base" hangingPunct="0">
              <a:spcBef>
                <a:spcPct val="0"/>
              </a:spcBef>
              <a:spcAft>
                <a:spcPct val="0"/>
              </a:spcAft>
              <a:defRPr>
                <a:solidFill>
                  <a:schemeClr val="tx1"/>
                </a:solidFill>
                <a:latin typeface="Arial" charset="0"/>
                <a:cs typeface="Times New Roman" pitchFamily="18" charset="0"/>
              </a:defRPr>
            </a:lvl6pPr>
            <a:lvl7pPr marL="2971800" indent="-228600" eaLnBrk="0" fontAlgn="base" hangingPunct="0">
              <a:spcBef>
                <a:spcPct val="0"/>
              </a:spcBef>
              <a:spcAft>
                <a:spcPct val="0"/>
              </a:spcAft>
              <a:defRPr>
                <a:solidFill>
                  <a:schemeClr val="tx1"/>
                </a:solidFill>
                <a:latin typeface="Arial" charset="0"/>
                <a:cs typeface="Times New Roman" pitchFamily="18" charset="0"/>
              </a:defRPr>
            </a:lvl7pPr>
            <a:lvl8pPr marL="3429000" indent="-228600" eaLnBrk="0" fontAlgn="base" hangingPunct="0">
              <a:spcBef>
                <a:spcPct val="0"/>
              </a:spcBef>
              <a:spcAft>
                <a:spcPct val="0"/>
              </a:spcAft>
              <a:defRPr>
                <a:solidFill>
                  <a:schemeClr val="tx1"/>
                </a:solidFill>
                <a:latin typeface="Arial" charset="0"/>
                <a:cs typeface="Times New Roman" pitchFamily="18" charset="0"/>
              </a:defRPr>
            </a:lvl8pPr>
            <a:lvl9pPr marL="3886200" indent="-228600" eaLnBrk="0" fontAlgn="base" hangingPunct="0">
              <a:spcBef>
                <a:spcPct val="0"/>
              </a:spcBef>
              <a:spcAft>
                <a:spcPct val="0"/>
              </a:spcAft>
              <a:defRPr>
                <a:solidFill>
                  <a:schemeClr val="tx1"/>
                </a:solidFill>
                <a:latin typeface="Arial" charset="0"/>
                <a:cs typeface="Times New Roman" pitchFamily="18" charset="0"/>
              </a:defRPr>
            </a:lvl9pPr>
          </a:lstStyle>
          <a:p>
            <a:pPr eaLnBrk="1" hangingPunct="1">
              <a:defRPr/>
            </a:pPr>
            <a:endParaRPr lang="en-US" altLang="de-DE" smtClean="0">
              <a:latin typeface="Verdana" pitchFamily="34" charset="0"/>
            </a:endParaRPr>
          </a:p>
        </p:txBody>
      </p:sp>
      <p:sp>
        <p:nvSpPr>
          <p:cNvPr id="25" name="Rechteck 2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26" name="Gerade Verbindung 25"/>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27" name="Rechteck 26"/>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dirty="0">
              <a:latin typeface="+mn-lt"/>
              <a:cs typeface="+mn-cs"/>
            </a:endParaRPr>
          </a:p>
        </p:txBody>
      </p:sp>
      <p:sp>
        <p:nvSpPr>
          <p:cNvPr id="28" name="Ellipse 27"/>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Ellipse 28"/>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155" name="Titelplatzhalter 21"/>
          <p:cNvSpPr>
            <a:spLocks noGrp="1"/>
          </p:cNvSpPr>
          <p:nvPr>
            <p:ph type="title"/>
          </p:nvPr>
        </p:nvSpPr>
        <p:spPr bwMode="auto">
          <a:xfrm>
            <a:off x="395288" y="1341438"/>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smtClean="0"/>
              <a:t>Titelmasterformat durch Klicken bearbeiten</a:t>
            </a:r>
            <a:endParaRPr lang="en-US" altLang="de-DE" smtClean="0"/>
          </a:p>
        </p:txBody>
      </p:sp>
      <p:sp>
        <p:nvSpPr>
          <p:cNvPr id="6156" name="Textplatzhalter 12"/>
          <p:cNvSpPr>
            <a:spLocks noGrp="1"/>
          </p:cNvSpPr>
          <p:nvPr>
            <p:ph type="body" idx="1"/>
          </p:nvPr>
        </p:nvSpPr>
        <p:spPr bwMode="auto">
          <a:xfrm>
            <a:off x="307975" y="2708275"/>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endParaRPr lang="en-US" altLang="de-DE" smtClean="0"/>
          </a:p>
        </p:txBody>
      </p:sp>
      <p:sp>
        <p:nvSpPr>
          <p:cNvPr id="30" name="Datumsplatzhalter 27"/>
          <p:cNvSpPr>
            <a:spLocks noGrp="1"/>
          </p:cNvSpPr>
          <p:nvPr>
            <p:ph type="dt" sz="half" idx="2"/>
          </p:nvPr>
        </p:nvSpPr>
        <p:spPr>
          <a:xfrm>
            <a:off x="5791200" y="6405563"/>
            <a:ext cx="3044825" cy="365125"/>
          </a:xfrm>
          <a:prstGeom prst="rect">
            <a:avLst/>
          </a:prstGeom>
        </p:spPr>
        <p:txBody>
          <a:bodyPr vert="horz"/>
          <a:lstStyle>
            <a:lvl1pPr algn="r" eaLnBrk="1" fontAlgn="auto" hangingPunct="1">
              <a:spcBef>
                <a:spcPts val="0"/>
              </a:spcBef>
              <a:spcAft>
                <a:spcPts val="0"/>
              </a:spcAft>
              <a:defRPr sz="1400">
                <a:solidFill>
                  <a:srgbClr val="FFFFFF"/>
                </a:solidFill>
                <a:latin typeface="+mn-lt"/>
                <a:cs typeface="+mn-cs"/>
              </a:defRPr>
            </a:lvl1pPr>
          </a:lstStyle>
          <a:p>
            <a:pPr>
              <a:defRPr/>
            </a:pPr>
            <a:fld id="{A1823B55-A2E9-4B6F-BB44-40A0A5365396}" type="datetime1">
              <a:rPr lang="en-US"/>
              <a:pPr>
                <a:defRPr/>
              </a:pPr>
              <a:t>10/26/2016</a:t>
            </a:fld>
            <a:endParaRPr lang="en-US"/>
          </a:p>
        </p:txBody>
      </p:sp>
      <p:sp>
        <p:nvSpPr>
          <p:cNvPr id="31" name="Fußzeilenplatzhalter 16"/>
          <p:cNvSpPr>
            <a:spLocks noGrp="1"/>
          </p:cNvSpPr>
          <p:nvPr>
            <p:ph type="ftr" sz="quarter" idx="3"/>
          </p:nvPr>
        </p:nvSpPr>
        <p:spPr>
          <a:xfrm>
            <a:off x="304800" y="6410325"/>
            <a:ext cx="3581400" cy="366713"/>
          </a:xfrm>
          <a:prstGeom prst="rect">
            <a:avLst/>
          </a:prstGeom>
        </p:spPr>
        <p:txBody>
          <a:bodyPr vert="horz"/>
          <a:lstStyle>
            <a:lvl1pPr eaLnBrk="1" fontAlgn="auto" hangingPunct="1">
              <a:spcBef>
                <a:spcPts val="0"/>
              </a:spcBef>
              <a:spcAft>
                <a:spcPts val="0"/>
              </a:spcAft>
              <a:defRPr sz="1200">
                <a:solidFill>
                  <a:srgbClr val="FFFFFF"/>
                </a:solidFill>
                <a:latin typeface="+mn-lt"/>
                <a:cs typeface="+mn-cs"/>
              </a:defRPr>
            </a:lvl1pPr>
          </a:lstStyle>
          <a:p>
            <a:pPr>
              <a:defRPr/>
            </a:pPr>
            <a:r>
              <a:rPr lang="en-US"/>
              <a:t>‹Nr.›</a:t>
            </a:r>
          </a:p>
        </p:txBody>
      </p:sp>
      <p:sp>
        <p:nvSpPr>
          <p:cNvPr id="32" name="Foliennummernplatzhalter 28"/>
          <p:cNvSpPr>
            <a:spLocks noGrp="1"/>
          </p:cNvSpPr>
          <p:nvPr>
            <p:ph type="sldNum" sz="quarter" idx="4"/>
          </p:nvPr>
        </p:nvSpPr>
        <p:spPr>
          <a:xfrm>
            <a:off x="4343400" y="2198688"/>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eaLnBrk="1" hangingPunct="1">
              <a:defRPr sz="1600">
                <a:solidFill>
                  <a:srgbClr val="E1E1E1"/>
                </a:solidFill>
                <a:latin typeface="Verdana" pitchFamily="34" charset="0"/>
              </a:defRPr>
            </a:lvl1pPr>
          </a:lstStyle>
          <a:p>
            <a:pPr>
              <a:defRPr/>
            </a:pPr>
            <a:fld id="{B3656517-1C04-4FE0-96D5-4AEA8B63523B}" type="slidenum">
              <a:rPr lang="en-US" altLang="de-DE"/>
              <a:pPr>
                <a:defRPr/>
              </a:pPr>
              <a:t>‹Nr.›</a:t>
            </a:fld>
            <a:endParaRPr lang="en-US" altLang="de-DE"/>
          </a:p>
        </p:txBody>
      </p:sp>
    </p:spTree>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hf hdr="0" dt="0"/>
  <p:txStyles>
    <p:title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p:titleStyle>
    <p:bodyStyle>
      <a:lvl1pPr marL="273050" indent="-273050" algn="ctr" rtl="0" eaLnBrk="0" fontAlgn="base" hangingPunct="0">
        <a:spcBef>
          <a:spcPct val="20000"/>
        </a:spcBef>
        <a:spcAft>
          <a:spcPct val="0"/>
        </a:spcAft>
        <a:buClr>
          <a:schemeClr val="accent1"/>
        </a:buClr>
        <a:buSzPct val="85000"/>
        <a:buFont typeface="Wingdings 2" pitchFamily="18" charset="2"/>
        <a:defRPr>
          <a:solidFill>
            <a:schemeClr val="tx2"/>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a:solidFill>
            <a:schemeClr val="tx2"/>
          </a:solidFill>
          <a:latin typeface="Georgia" pitchFamily="18" charset="0"/>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a:solidFill>
            <a:schemeClr val="tx1"/>
          </a:solidFill>
          <a:latin typeface="Georgia" pitchFamily="18" charset="0"/>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a:solidFill>
            <a:schemeClr val="tx2"/>
          </a:solidFill>
          <a:latin typeface="Georgia" pitchFamily="18" charset="0"/>
        </a:defRPr>
      </a:lvl4pPr>
      <a:lvl5pPr marL="1371600" indent="-228600" algn="l" rtl="0" eaLnBrk="0" fontAlgn="base" hangingPunct="0">
        <a:spcBef>
          <a:spcPct val="20000"/>
        </a:spcBef>
        <a:spcAft>
          <a:spcPct val="0"/>
        </a:spcAft>
        <a:buClr>
          <a:srgbClr val="8FB08C"/>
        </a:buClr>
        <a:buChar char="•"/>
        <a:defRPr>
          <a:solidFill>
            <a:schemeClr val="tx1"/>
          </a:solidFill>
          <a:latin typeface="Georgia" pitchFamily="18" charset="0"/>
        </a:defRPr>
      </a:lvl5pPr>
      <a:lvl6pPr marL="1828800" indent="-228600" algn="l" rtl="0" fontAlgn="base">
        <a:spcBef>
          <a:spcPct val="20000"/>
        </a:spcBef>
        <a:spcAft>
          <a:spcPct val="0"/>
        </a:spcAft>
        <a:buClr>
          <a:srgbClr val="8FB08C"/>
        </a:buClr>
        <a:buChar char="•"/>
        <a:defRPr>
          <a:solidFill>
            <a:schemeClr val="tx1"/>
          </a:solidFill>
          <a:latin typeface="Georgia" pitchFamily="18" charset="0"/>
        </a:defRPr>
      </a:lvl6pPr>
      <a:lvl7pPr marL="2286000" indent="-228600" algn="l" rtl="0" fontAlgn="base">
        <a:spcBef>
          <a:spcPct val="20000"/>
        </a:spcBef>
        <a:spcAft>
          <a:spcPct val="0"/>
        </a:spcAft>
        <a:buClr>
          <a:srgbClr val="8FB08C"/>
        </a:buClr>
        <a:buChar char="•"/>
        <a:defRPr>
          <a:solidFill>
            <a:schemeClr val="tx1"/>
          </a:solidFill>
          <a:latin typeface="Georgia" pitchFamily="18" charset="0"/>
        </a:defRPr>
      </a:lvl7pPr>
      <a:lvl8pPr marL="2743200" indent="-228600" algn="l" rtl="0" fontAlgn="base">
        <a:spcBef>
          <a:spcPct val="20000"/>
        </a:spcBef>
        <a:spcAft>
          <a:spcPct val="0"/>
        </a:spcAft>
        <a:buClr>
          <a:srgbClr val="8FB08C"/>
        </a:buClr>
        <a:buChar char="•"/>
        <a:defRPr>
          <a:solidFill>
            <a:schemeClr val="tx1"/>
          </a:solidFill>
          <a:latin typeface="Georgia" pitchFamily="18" charset="0"/>
        </a:defRPr>
      </a:lvl8pPr>
      <a:lvl9pPr marL="3200400" indent="-228600" algn="l" rtl="0" fontAlgn="base">
        <a:spcBef>
          <a:spcPct val="20000"/>
        </a:spcBef>
        <a:spcAft>
          <a:spcPct val="0"/>
        </a:spcAft>
        <a:buClr>
          <a:srgbClr val="8FB08C"/>
        </a:buClr>
        <a:buChar char="•"/>
        <a:defRPr>
          <a:solidFill>
            <a:schemeClr val="tx1"/>
          </a:solidFill>
          <a:latin typeface="Georgia"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3.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5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5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5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2.xml"/></Relationships>
</file>

<file path=ppt/slides/_rels/slide8.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5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5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5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5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5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5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5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5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5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5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5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5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2.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2.xml"/><Relationship Id="rId1" Type="http://schemas.openxmlformats.org/officeDocument/2006/relationships/slideLayout" Target="../slideLayouts/slideLayout52.xml"/><Relationship Id="rId5" Type="http://schemas.openxmlformats.org/officeDocument/2006/relationships/image" Target="../media/image20.jpg"/><Relationship Id="rId4" Type="http://schemas.openxmlformats.org/officeDocument/2006/relationships/image" Target="../media/image2.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5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52.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5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2.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8.xml"/><Relationship Id="rId1" Type="http://schemas.openxmlformats.org/officeDocument/2006/relationships/slideLayout" Target="../slideLayouts/slideLayout52.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9.xml"/><Relationship Id="rId1" Type="http://schemas.openxmlformats.org/officeDocument/2006/relationships/slideLayout" Target="../slideLayouts/slideLayout52.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5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0.xml"/><Relationship Id="rId1" Type="http://schemas.openxmlformats.org/officeDocument/2006/relationships/slideLayout" Target="../slideLayouts/slideLayout52.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1.xml"/><Relationship Id="rId1" Type="http://schemas.openxmlformats.org/officeDocument/2006/relationships/slideLayout" Target="../slideLayouts/slideLayout5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3.xml"/><Relationship Id="rId1" Type="http://schemas.openxmlformats.org/officeDocument/2006/relationships/slideLayout" Target="../slideLayouts/slideLayout52.xml"/><Relationship Id="rId4" Type="http://schemas.openxmlformats.org/officeDocument/2006/relationships/image" Target="../media/image2.jpeg"/></Relationships>
</file>

<file path=ppt/slides/_rels/slide4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4.xml"/><Relationship Id="rId1" Type="http://schemas.openxmlformats.org/officeDocument/2006/relationships/slideLayout" Target="../slideLayouts/slideLayout52.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5.xml"/><Relationship Id="rId1" Type="http://schemas.openxmlformats.org/officeDocument/2006/relationships/slideLayout" Target="../slideLayouts/slideLayout52.xml"/></Relationships>
</file>

<file path=ppt/slides/_rels/slide4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jpeg"/><Relationship Id="rId1" Type="http://schemas.openxmlformats.org/officeDocument/2006/relationships/slideLayout" Target="../slideLayouts/slideLayout5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2.xml"/></Relationships>
</file>

<file path=ppt/slides/_rels/slide4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13"/>
          <p:cNvSpPr txBox="1">
            <a:spLocks noChangeArrowheads="1"/>
          </p:cNvSpPr>
          <p:nvPr/>
        </p:nvSpPr>
        <p:spPr bwMode="auto">
          <a:xfrm>
            <a:off x="0" y="339725"/>
            <a:ext cx="9144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spcBef>
                <a:spcPct val="20000"/>
              </a:spcBef>
              <a:buClr>
                <a:schemeClr val="accent1"/>
              </a:buClr>
              <a:buSzPct val="85000"/>
              <a:buFont typeface="Wingdings 2" pitchFamily="18" charset="2"/>
              <a:defRPr>
                <a:solidFill>
                  <a:schemeClr val="tx2"/>
                </a:solidFill>
                <a:latin typeface="Verdana" pitchFamily="34" charset="0"/>
              </a:defRPr>
            </a:lvl1pPr>
            <a:lvl2pPr marL="742950" indent="-28575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50000"/>
              </a:spcBef>
              <a:buClrTx/>
              <a:buSzTx/>
              <a:buFontTx/>
              <a:buNone/>
            </a:pPr>
            <a:r>
              <a:rPr lang="de-DE" altLang="de-DE" sz="3600" dirty="0">
                <a:solidFill>
                  <a:schemeClr val="bg1"/>
                </a:solidFill>
              </a:rPr>
              <a:t>Metakognitive Therapie</a:t>
            </a:r>
            <a:endParaRPr lang="en-US" altLang="de-DE" sz="3600" dirty="0">
              <a:solidFill>
                <a:schemeClr val="bg1"/>
              </a:solidFill>
            </a:endParaRPr>
          </a:p>
        </p:txBody>
      </p:sp>
      <p:sp>
        <p:nvSpPr>
          <p:cNvPr id="7171" name="Rectangle 24"/>
          <p:cNvSpPr>
            <a:spLocks noChangeArrowheads="1"/>
          </p:cNvSpPr>
          <p:nvPr/>
        </p:nvSpPr>
        <p:spPr bwMode="auto">
          <a:xfrm>
            <a:off x="0" y="1493838"/>
            <a:ext cx="914400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a:spcBef>
                <a:spcPct val="20000"/>
              </a:spcBef>
              <a:buClr>
                <a:schemeClr val="accent1"/>
              </a:buClr>
              <a:buSzPct val="85000"/>
              <a:buFont typeface="Wingdings 2" pitchFamily="18" charset="2"/>
              <a:defRPr>
                <a:solidFill>
                  <a:schemeClr val="tx2"/>
                </a:solidFill>
                <a:latin typeface="Verdana" pitchFamily="34" charset="0"/>
              </a:defRPr>
            </a:lvl1pPr>
            <a:lvl2pPr marL="742950" indent="-28575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spcBef>
                <a:spcPct val="0"/>
              </a:spcBef>
              <a:buClrTx/>
              <a:buSzTx/>
              <a:buFontTx/>
              <a:buNone/>
            </a:pPr>
            <a:r>
              <a:rPr lang="en-US" altLang="de-DE" sz="3600" dirty="0" smtClean="0">
                <a:solidFill>
                  <a:schemeClr val="accent1"/>
                </a:solidFill>
              </a:rPr>
              <a:t>Metacognitive Therapy</a:t>
            </a:r>
            <a:endParaRPr lang="en-US" altLang="de-DE" sz="3600" dirty="0">
              <a:solidFill>
                <a:schemeClr val="accent1"/>
              </a:solidFill>
            </a:endParaRPr>
          </a:p>
        </p:txBody>
      </p:sp>
      <p:sp>
        <p:nvSpPr>
          <p:cNvPr id="7172" name="Rectangle 2"/>
          <p:cNvSpPr>
            <a:spLocks noChangeArrowheads="1"/>
          </p:cNvSpPr>
          <p:nvPr/>
        </p:nvSpPr>
        <p:spPr bwMode="auto">
          <a:xfrm>
            <a:off x="685800" y="2646363"/>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a:spcBef>
                <a:spcPct val="20000"/>
              </a:spcBef>
              <a:buClr>
                <a:schemeClr val="accent1"/>
              </a:buClr>
              <a:buSzPct val="85000"/>
              <a:buFont typeface="Wingdings 2" pitchFamily="18" charset="2"/>
              <a:defRPr>
                <a:solidFill>
                  <a:schemeClr val="tx2"/>
                </a:solidFill>
                <a:latin typeface="Verdana" pitchFamily="34" charset="0"/>
              </a:defRPr>
            </a:lvl1pPr>
            <a:lvl2pPr marL="742950" indent="-28575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eaLnBrk="1" hangingPunct="1">
              <a:lnSpc>
                <a:spcPct val="150000"/>
              </a:lnSpc>
            </a:pPr>
            <a:r>
              <a:rPr lang="de-DE" altLang="de-DE" b="1" dirty="0" smtClean="0"/>
              <a:t>THERAPY UNIT </a:t>
            </a:r>
            <a:r>
              <a:rPr lang="de-DE" altLang="de-DE" b="1" dirty="0"/>
              <a:t>7: </a:t>
            </a:r>
            <a:br>
              <a:rPr lang="de-DE" altLang="de-DE" b="1" dirty="0"/>
            </a:br>
            <a:r>
              <a:rPr lang="de-DE" altLang="de-DE" b="1" dirty="0" smtClean="0"/>
              <a:t>EMPATHIZING</a:t>
            </a:r>
            <a:endParaRPr lang="en-US" altLang="de-DE"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251520" y="1354088"/>
            <a:ext cx="8641655" cy="2506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77800" eaLnBrk="1" hangingPunct="1">
              <a:buClrTx/>
              <a:buSzTx/>
              <a:buFontTx/>
              <a:buNone/>
              <a:tabLst>
                <a:tab pos="177800" algn="l"/>
              </a:tabLst>
            </a:pPr>
            <a:r>
              <a:rPr lang="en-US" altLang="de-DE" dirty="0" smtClean="0"/>
              <a:t>Example: A person is scratching his/her nose.</a:t>
            </a:r>
          </a:p>
          <a:p>
            <a:pPr marL="177800" eaLnBrk="1" hangingPunct="1">
              <a:buClrTx/>
              <a:buSzTx/>
              <a:buFontTx/>
              <a:buNone/>
              <a:tabLst>
                <a:tab pos="177800" algn="l"/>
              </a:tabLst>
            </a:pPr>
            <a:r>
              <a:rPr lang="en-US" altLang="de-DE" b="1" i="1" dirty="0" smtClean="0"/>
              <a:t>Why?</a:t>
            </a:r>
            <a:r>
              <a:rPr lang="en-US" altLang="de-DE" i="1" dirty="0" smtClean="0">
                <a:solidFill>
                  <a:srgbClr val="336699"/>
                </a:solidFill>
              </a:rPr>
              <a:t> </a:t>
            </a:r>
            <a:r>
              <a:rPr lang="en-US" altLang="de-DE" dirty="0" smtClean="0"/>
              <a:t>Itchy nose, derogative gesture (in some cultures), indicates lying or embarrassment?</a:t>
            </a:r>
            <a:r>
              <a:rPr lang="en-US" altLang="de-DE" b="1" dirty="0" smtClean="0">
                <a:solidFill>
                  <a:schemeClr val="tx2"/>
                </a:solidFill>
              </a:rPr>
              <a:t>	</a:t>
            </a:r>
            <a:endParaRPr lang="en-US" altLang="de-DE" b="1" dirty="0" smtClean="0"/>
          </a:p>
          <a:p>
            <a:pPr marL="177800" eaLnBrk="1" hangingPunct="1">
              <a:buClrTx/>
              <a:buSzTx/>
              <a:buFontTx/>
              <a:buNone/>
            </a:pPr>
            <a:endParaRPr lang="en-US" altLang="de-DE" b="1" dirty="0" smtClean="0"/>
          </a:p>
          <a:p>
            <a:pPr marL="177800" eaLnBrk="1" hangingPunct="1">
              <a:buClrTx/>
              <a:buSzTx/>
              <a:buFontTx/>
              <a:buNone/>
            </a:pPr>
            <a:r>
              <a:rPr lang="en-US" altLang="de-DE" b="1" dirty="0" smtClean="0"/>
              <a:t>What may help to answer the question?</a:t>
            </a:r>
            <a:r>
              <a:rPr lang="en-US" altLang="de-DE" sz="2400" b="1" dirty="0" smtClean="0"/>
              <a:t> </a:t>
            </a:r>
            <a:endParaRPr lang="en-US" altLang="de-DE" dirty="0"/>
          </a:p>
        </p:txBody>
      </p:sp>
      <p:pic>
        <p:nvPicPr>
          <p:cNvPr id="8195" name="Picture 7" descr="Cristian Miño von julianrod cc flick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3150" y="3429000"/>
            <a:ext cx="1917700"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Text Box 11"/>
          <p:cNvSpPr txBox="1">
            <a:spLocks noChangeArrowheads="1"/>
          </p:cNvSpPr>
          <p:nvPr/>
        </p:nvSpPr>
        <p:spPr bwMode="auto">
          <a:xfrm>
            <a:off x="-180975" y="6662738"/>
            <a:ext cx="190817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eaLnBrk="1" hangingPunct="1">
              <a:spcBef>
                <a:spcPct val="50000"/>
              </a:spcBef>
              <a:buClrTx/>
              <a:buSzTx/>
              <a:buFontTx/>
              <a:buNone/>
            </a:pPr>
            <a:r>
              <a:rPr lang="en-US" altLang="de-DE" sz="800" i="1" dirty="0" smtClean="0"/>
              <a:t>(“Cristian </a:t>
            </a:r>
            <a:r>
              <a:rPr lang="en-US" altLang="de-DE" sz="800" i="1" dirty="0" err="1" smtClean="0"/>
              <a:t>Miño</a:t>
            </a:r>
            <a:r>
              <a:rPr lang="en-US" altLang="de-DE" sz="800" i="1" dirty="0" smtClean="0"/>
              <a:t>” by </a:t>
            </a:r>
            <a:r>
              <a:rPr lang="en-US" altLang="de-DE" sz="800" i="1" dirty="0" err="1" smtClean="0"/>
              <a:t>julianrod</a:t>
            </a:r>
            <a:r>
              <a:rPr lang="en-US" altLang="de-DE" sz="800" i="1" dirty="0" smtClean="0"/>
              <a:t>)</a:t>
            </a:r>
            <a:endParaRPr lang="en-US" altLang="de-DE" sz="800" i="1" dirty="0"/>
          </a:p>
        </p:txBody>
      </p:sp>
      <p:sp>
        <p:nvSpPr>
          <p:cNvPr id="8199"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pPr>
            <a:r>
              <a:rPr lang="en-US" altLang="de-DE" sz="2000" dirty="0" smtClean="0">
                <a:solidFill>
                  <a:schemeClr val="accent1"/>
                </a:solidFill>
              </a:rPr>
              <a:t>Facial expressions and behavior are often ambiguous!</a:t>
            </a:r>
            <a:endParaRPr lang="en-US" altLang="de-DE" sz="2000" dirty="0">
              <a:solidFill>
                <a:schemeClr val="accent1"/>
              </a:solidFill>
            </a:endParaRPr>
          </a:p>
        </p:txBody>
      </p:sp>
      <p:sp>
        <p:nvSpPr>
          <p:cNvPr id="8"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smtClean="0">
                <a:solidFill>
                  <a:schemeClr val="tx2"/>
                </a:solidFill>
                <a:latin typeface="Verdana" pitchFamily="34" charset="0"/>
              </a:rPr>
              <a:t>Empathizing	   </a:t>
            </a:r>
            <a:r>
              <a:rPr lang="en-US" altLang="de-DE" sz="1200" b="1" dirty="0" smtClean="0">
                <a:solidFill>
                  <a:schemeClr val="tx2"/>
                </a:solidFill>
                <a:latin typeface="+mn-lt"/>
              </a:rPr>
              <a:t>7.2</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9" name="Rectangle 12"/>
          <p:cNvSpPr>
            <a:spLocks noChangeArrowheads="1"/>
          </p:cNvSpPr>
          <p:nvPr/>
        </p:nvSpPr>
        <p:spPr bwMode="auto">
          <a:xfrm>
            <a:off x="250825" y="1366168"/>
            <a:ext cx="7056438" cy="4033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000" eaLnBrk="1" hangingPunct="1">
              <a:spcBef>
                <a:spcPts val="0"/>
              </a:spcBef>
              <a:buClrTx/>
              <a:buSzTx/>
              <a:buFontTx/>
              <a:buNone/>
            </a:pPr>
            <a:r>
              <a:rPr lang="en-US" altLang="de-DE" b="1" dirty="0" smtClean="0"/>
              <a:t>What may help to answer the question?</a:t>
            </a:r>
          </a:p>
          <a:p>
            <a:pPr marL="720000" indent="-360000" eaLnBrk="1" hangingPunct="1">
              <a:spcBef>
                <a:spcPts val="1200"/>
              </a:spcBef>
              <a:buClr>
                <a:srgbClr val="8CADAE"/>
              </a:buClr>
              <a:buFontTx/>
              <a:buChar char="o"/>
            </a:pPr>
            <a:r>
              <a:rPr lang="en-US" altLang="de-DE" dirty="0" smtClean="0"/>
              <a:t>Knowledge about the person </a:t>
            </a:r>
            <a:r>
              <a:rPr lang="en-US" altLang="de-DE" dirty="0" smtClean="0">
                <a:sym typeface="Wingdings" pitchFamily="2" charset="2"/>
              </a:rPr>
              <a:t></a:t>
            </a:r>
            <a:r>
              <a:rPr lang="en-US" altLang="de-DE" dirty="0" smtClean="0"/>
              <a:t> e.g.: Does the person have a cold?</a:t>
            </a:r>
          </a:p>
          <a:p>
            <a:pPr marL="720000" indent="-360000" eaLnBrk="1" hangingPunct="1">
              <a:spcBef>
                <a:spcPts val="1200"/>
              </a:spcBef>
              <a:buClr>
                <a:srgbClr val="8CADAE"/>
              </a:buClr>
              <a:buFontTx/>
              <a:buChar char="o"/>
            </a:pPr>
            <a:r>
              <a:rPr lang="en-US" altLang="de-DE" dirty="0" smtClean="0"/>
              <a:t>Considering the situation</a:t>
            </a:r>
            <a:r>
              <a:rPr lang="en-US" altLang="de-DE" dirty="0" smtClean="0">
                <a:sym typeface="Wingdings" pitchFamily="2" charset="2"/>
              </a:rPr>
              <a:t></a:t>
            </a:r>
            <a:r>
              <a:rPr lang="en-US" altLang="de-DE" dirty="0" smtClean="0"/>
              <a:t> e.g.: Does this person have an allergy and is there any pollen in the air?</a:t>
            </a:r>
          </a:p>
          <a:p>
            <a:pPr marL="720000" indent="-360000" eaLnBrk="1" hangingPunct="1">
              <a:spcBef>
                <a:spcPts val="1200"/>
              </a:spcBef>
              <a:buClr>
                <a:srgbClr val="8CADAE"/>
              </a:buClr>
              <a:buFontTx/>
              <a:buChar char="o"/>
            </a:pPr>
            <a:r>
              <a:rPr lang="en-US" altLang="de-DE" dirty="0" smtClean="0"/>
              <a:t>Self-observation </a:t>
            </a:r>
            <a:r>
              <a:rPr lang="en-US" altLang="de-DE" dirty="0" smtClean="0">
                <a:sym typeface="Wingdings" pitchFamily="2" charset="2"/>
              </a:rPr>
              <a:t></a:t>
            </a:r>
            <a:r>
              <a:rPr lang="en-US" altLang="de-DE" dirty="0" smtClean="0"/>
              <a:t> In what situation do I touch my own nose? (Caution! You can’t always infer from yourself to others!)</a:t>
            </a:r>
          </a:p>
          <a:p>
            <a:pPr marL="720000" indent="-360000" eaLnBrk="1" hangingPunct="1">
              <a:spcBef>
                <a:spcPts val="1200"/>
              </a:spcBef>
              <a:buClr>
                <a:srgbClr val="8CADAE"/>
              </a:buClr>
              <a:buFontTx/>
              <a:buChar char="o"/>
            </a:pPr>
            <a:r>
              <a:rPr lang="en-US" altLang="de-DE" dirty="0" smtClean="0"/>
              <a:t>Facial expression </a:t>
            </a:r>
            <a:r>
              <a:rPr lang="en-US" altLang="de-DE" dirty="0" smtClean="0">
                <a:sym typeface="Wingdings" pitchFamily="2" charset="2"/>
              </a:rPr>
              <a:t></a:t>
            </a:r>
            <a:r>
              <a:rPr lang="en-US" altLang="de-DE" dirty="0" smtClean="0"/>
              <a:t> Does the person look irritated, embarrassed, etc.?</a:t>
            </a:r>
          </a:p>
          <a:p>
            <a:pPr eaLnBrk="1" hangingPunct="1">
              <a:buClrTx/>
              <a:buSzTx/>
              <a:buFontTx/>
              <a:buNone/>
            </a:pPr>
            <a:endParaRPr lang="en-US" altLang="de-DE" dirty="0">
              <a:solidFill>
                <a:srgbClr val="FF0000"/>
              </a:solidFill>
            </a:endParaRPr>
          </a:p>
        </p:txBody>
      </p:sp>
      <p:pic>
        <p:nvPicPr>
          <p:cNvPr id="9220" name="Picture 13" descr="Cristian Miño von julianrod cc flick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7000" y="4553457"/>
            <a:ext cx="1397000" cy="2098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7.3</a:t>
            </a:r>
            <a:endParaRPr lang="en-US" altLang="de-DE" sz="1200" b="1" dirty="0">
              <a:solidFill>
                <a:schemeClr val="tx2"/>
              </a:solidFill>
              <a:latin typeface="+mn-lt"/>
            </a:endParaRPr>
          </a:p>
        </p:txBody>
      </p:sp>
      <p:sp>
        <p:nvSpPr>
          <p:cNvPr id="11" name="Rectangle 3"/>
          <p:cNvSpPr>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pPr>
            <a:r>
              <a:rPr lang="en-US" altLang="de-DE" sz="2000" dirty="0" smtClean="0">
                <a:solidFill>
                  <a:schemeClr val="accent1"/>
                </a:solidFill>
              </a:rPr>
              <a:t>Facial expressions and behavior are often ambiguous!</a:t>
            </a:r>
            <a:endParaRPr lang="en-US" altLang="de-DE" sz="2000" dirty="0">
              <a:solidFill>
                <a:schemeClr val="accent1"/>
              </a:solidFill>
            </a:endParaRPr>
          </a:p>
        </p:txBody>
      </p:sp>
      <p:sp>
        <p:nvSpPr>
          <p:cNvPr id="12" name="Text Box 11"/>
          <p:cNvSpPr txBox="1">
            <a:spLocks noChangeArrowheads="1"/>
          </p:cNvSpPr>
          <p:nvPr/>
        </p:nvSpPr>
        <p:spPr bwMode="auto">
          <a:xfrm>
            <a:off x="-180975" y="6662738"/>
            <a:ext cx="190817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eaLnBrk="1" hangingPunct="1">
              <a:spcBef>
                <a:spcPct val="50000"/>
              </a:spcBef>
              <a:buClrTx/>
              <a:buSzTx/>
              <a:buFontTx/>
              <a:buNone/>
            </a:pPr>
            <a:r>
              <a:rPr lang="en-US" altLang="de-DE" sz="800" i="1" dirty="0" smtClean="0"/>
              <a:t>(“Cristian </a:t>
            </a:r>
            <a:r>
              <a:rPr lang="en-US" altLang="de-DE" sz="800" i="1" dirty="0" err="1" smtClean="0"/>
              <a:t>Miño</a:t>
            </a:r>
            <a:r>
              <a:rPr lang="en-US" altLang="de-DE" sz="800" i="1" dirty="0" smtClean="0"/>
              <a:t>” by </a:t>
            </a:r>
            <a:r>
              <a:rPr lang="en-US" altLang="de-DE" sz="800" i="1" dirty="0" err="1" smtClean="0"/>
              <a:t>julianrod</a:t>
            </a:r>
            <a:r>
              <a:rPr lang="en-US" altLang="de-DE" sz="800" i="1" dirty="0" smtClean="0"/>
              <a:t>)</a:t>
            </a:r>
            <a:endParaRPr lang="en-US" altLang="de-DE" sz="800" i="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Text Box 7"/>
          <p:cNvSpPr txBox="1">
            <a:spLocks noChangeArrowheads="1"/>
          </p:cNvSpPr>
          <p:nvPr/>
        </p:nvSpPr>
        <p:spPr bwMode="auto">
          <a:xfrm>
            <a:off x="252000" y="1366838"/>
            <a:ext cx="8640000" cy="320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marL="266700" indent="-17780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79388" indent="-1588" eaLnBrk="1" hangingPunct="1">
              <a:spcBef>
                <a:spcPts val="1200"/>
              </a:spcBef>
              <a:buClrTx/>
              <a:buSzTx/>
              <a:buFontTx/>
              <a:buNone/>
            </a:pPr>
            <a:r>
              <a:rPr lang="en-US" altLang="de-DE" dirty="0" smtClean="0"/>
              <a:t>Studies show that many (but not all!) people with psychiatric concerns (especially psychosis):</a:t>
            </a:r>
          </a:p>
          <a:p>
            <a:pPr marL="720000" indent="-360000" eaLnBrk="1" hangingPunct="1">
              <a:spcBef>
                <a:spcPts val="1200"/>
              </a:spcBef>
              <a:buClr>
                <a:srgbClr val="8CADAE"/>
              </a:buClr>
              <a:buFontTx/>
              <a:buChar char="o"/>
            </a:pPr>
            <a:r>
              <a:rPr lang="en-US" altLang="de-DE" dirty="0" smtClean="0"/>
              <a:t>have difficulties detecting and evaluating the facial expressions of others (e.g. whether someone feels sad or happy).</a:t>
            </a:r>
          </a:p>
          <a:p>
            <a:pPr marL="720000" indent="-360000" eaLnBrk="1" hangingPunct="1">
              <a:spcBef>
                <a:spcPts val="1200"/>
              </a:spcBef>
              <a:buClr>
                <a:srgbClr val="8CADAE"/>
              </a:buClr>
              <a:buFontTx/>
              <a:buChar char="o"/>
            </a:pPr>
            <a:r>
              <a:rPr lang="en-US" altLang="de-DE" dirty="0"/>
              <a:t>h</a:t>
            </a:r>
            <a:r>
              <a:rPr lang="en-US" altLang="de-DE" dirty="0" smtClean="0"/>
              <a:t>ave difficulties deducing motives of other people from their ongoing behavior.</a:t>
            </a:r>
          </a:p>
          <a:p>
            <a:pPr marL="720000" indent="-360000" eaLnBrk="1" hangingPunct="1">
              <a:spcBef>
                <a:spcPts val="1200"/>
              </a:spcBef>
              <a:buClr>
                <a:srgbClr val="8CADAE"/>
              </a:buClr>
              <a:buFontTx/>
              <a:buChar char="o"/>
            </a:pPr>
            <a:r>
              <a:rPr lang="en-US" altLang="de-DE" dirty="0"/>
              <a:t>t</a:t>
            </a:r>
            <a:r>
              <a:rPr lang="en-US" altLang="de-DE" dirty="0" smtClean="0"/>
              <a:t>end to be overly certain of false conclusions (e.g. that someone on the train is watching them in a hostile manner).</a:t>
            </a:r>
          </a:p>
          <a:p>
            <a:pPr marL="180000" indent="-180000" eaLnBrk="1" hangingPunct="1">
              <a:spcBef>
                <a:spcPts val="1200"/>
              </a:spcBef>
              <a:buClrTx/>
              <a:buSzTx/>
              <a:buFontTx/>
              <a:buNone/>
            </a:pPr>
            <a:endParaRPr lang="en-US" altLang="de-DE" dirty="0">
              <a:solidFill>
                <a:srgbClr val="336699"/>
              </a:solidFill>
            </a:endParaRPr>
          </a:p>
        </p:txBody>
      </p:sp>
      <p:sp>
        <p:nvSpPr>
          <p:cNvPr id="10242" name="Rectangle 3"/>
          <p:cNvSpPr>
            <a:spLocks noChangeArrowheads="1"/>
          </p:cNvSpPr>
          <p:nvPr/>
        </p:nvSpPr>
        <p:spPr bwMode="auto">
          <a:xfrm>
            <a:off x="914400" y="3200400"/>
            <a:ext cx="4343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en-GB" altLang="de-DE" sz="2000"/>
          </a:p>
        </p:txBody>
      </p:sp>
      <p:sp>
        <p:nvSpPr>
          <p:cNvPr id="10244" name="Rectangle 6"/>
          <p:cNvSpPr>
            <a:spLocks noChangeArrowheads="1"/>
          </p:cNvSpPr>
          <p:nvPr/>
        </p:nvSpPr>
        <p:spPr bwMode="auto">
          <a:xfrm>
            <a:off x="0" y="0"/>
            <a:ext cx="9144000" cy="791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de-DE" altLang="de-DE" sz="2000" dirty="0" err="1" smtClean="0">
                <a:solidFill>
                  <a:schemeClr val="accent1"/>
                </a:solidFill>
              </a:rPr>
              <a:t>Why</a:t>
            </a:r>
            <a:r>
              <a:rPr lang="de-DE" altLang="de-DE" sz="2000" dirty="0" smtClean="0">
                <a:solidFill>
                  <a:schemeClr val="accent1"/>
                </a:solidFill>
              </a:rPr>
              <a:t> </a:t>
            </a:r>
            <a:r>
              <a:rPr lang="de-DE" altLang="de-DE" sz="2000" dirty="0" err="1" smtClean="0">
                <a:solidFill>
                  <a:schemeClr val="accent1"/>
                </a:solidFill>
              </a:rPr>
              <a:t>are</a:t>
            </a:r>
            <a:r>
              <a:rPr lang="de-DE" altLang="de-DE" sz="2000" dirty="0" smtClean="0">
                <a:solidFill>
                  <a:schemeClr val="accent1"/>
                </a:solidFill>
              </a:rPr>
              <a:t> </a:t>
            </a:r>
            <a:r>
              <a:rPr lang="de-DE" altLang="de-DE" sz="2000" dirty="0" err="1" smtClean="0">
                <a:solidFill>
                  <a:schemeClr val="accent1"/>
                </a:solidFill>
              </a:rPr>
              <a:t>we</a:t>
            </a:r>
            <a:r>
              <a:rPr lang="de-DE" altLang="de-DE" sz="2000" dirty="0" smtClean="0">
                <a:solidFill>
                  <a:schemeClr val="accent1"/>
                </a:solidFill>
              </a:rPr>
              <a:t> </a:t>
            </a:r>
            <a:r>
              <a:rPr lang="en-US" altLang="de-DE" sz="2000" dirty="0" smtClean="0">
                <a:solidFill>
                  <a:schemeClr val="accent1"/>
                </a:solidFill>
              </a:rPr>
              <a:t>doing</a:t>
            </a:r>
            <a:r>
              <a:rPr lang="de-DE" altLang="de-DE" sz="2000" dirty="0" smtClean="0">
                <a:solidFill>
                  <a:schemeClr val="accent1"/>
                </a:solidFill>
              </a:rPr>
              <a:t> </a:t>
            </a:r>
            <a:r>
              <a:rPr lang="de-DE" altLang="de-DE" sz="2000" dirty="0" err="1" smtClean="0">
                <a:solidFill>
                  <a:schemeClr val="accent1"/>
                </a:solidFill>
              </a:rPr>
              <a:t>this</a:t>
            </a:r>
            <a:r>
              <a:rPr lang="de-DE" altLang="de-DE" sz="2000" dirty="0" smtClean="0">
                <a:solidFill>
                  <a:schemeClr val="accent1"/>
                </a:solidFill>
              </a:rPr>
              <a:t>?</a:t>
            </a:r>
            <a:endParaRPr lang="de-DE" altLang="de-DE" sz="2000" dirty="0">
              <a:solidFill>
                <a:schemeClr val="accent1"/>
              </a:solidFill>
            </a:endParaRPr>
          </a:p>
        </p:txBody>
      </p:sp>
      <p:sp>
        <p:nvSpPr>
          <p:cNvPr id="6"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7.4</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914400" y="3200400"/>
            <a:ext cx="4343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en-GB" altLang="de-DE" sz="2000"/>
          </a:p>
        </p:txBody>
      </p:sp>
      <p:sp>
        <p:nvSpPr>
          <p:cNvPr id="11268" name="Text Box 4"/>
          <p:cNvSpPr txBox="1">
            <a:spLocks noChangeArrowheads="1"/>
          </p:cNvSpPr>
          <p:nvPr/>
        </p:nvSpPr>
        <p:spPr bwMode="auto">
          <a:xfrm>
            <a:off x="0" y="42055"/>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en-US" altLang="de-DE" sz="2000" dirty="0" smtClean="0">
                <a:solidFill>
                  <a:schemeClr val="accent1"/>
                </a:solidFill>
              </a:rPr>
              <a:t>How problems recognizing emotions promote misinterpretations</a:t>
            </a:r>
          </a:p>
          <a:p>
            <a:pPr algn="ctr" eaLnBrk="1" hangingPunct="1">
              <a:spcBef>
                <a:spcPts val="0"/>
              </a:spcBef>
              <a:buClrTx/>
              <a:buSzTx/>
              <a:buFontTx/>
              <a:buNone/>
            </a:pPr>
            <a:r>
              <a:rPr lang="en-US" altLang="de-DE" sz="2000" dirty="0" smtClean="0">
                <a:solidFill>
                  <a:schemeClr val="accent1"/>
                </a:solidFill>
              </a:rPr>
              <a:t>(e.g. during psychosis) – examples</a:t>
            </a:r>
            <a:endParaRPr lang="en-US" altLang="de-DE" sz="2000" dirty="0">
              <a:solidFill>
                <a:schemeClr val="accent1"/>
              </a:solidFill>
            </a:endParaRPr>
          </a:p>
        </p:txBody>
      </p:sp>
      <p:grpSp>
        <p:nvGrpSpPr>
          <p:cNvPr id="11271" name="Group 13"/>
          <p:cNvGrpSpPr>
            <a:grpSpLocks/>
          </p:cNvGrpSpPr>
          <p:nvPr/>
        </p:nvGrpSpPr>
        <p:grpSpPr bwMode="auto">
          <a:xfrm>
            <a:off x="0" y="6167432"/>
            <a:ext cx="2339975" cy="536574"/>
            <a:chOff x="0" y="3957"/>
            <a:chExt cx="1474" cy="338"/>
          </a:xfrm>
        </p:grpSpPr>
        <p:sp>
          <p:nvSpPr>
            <p:cNvPr id="11273"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p>
          </p:txBody>
        </p:sp>
        <p:pic>
          <p:nvPicPr>
            <p:cNvPr id="11274" name="Picture 70" descr="Notiz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5"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1400" dirty="0">
                  <a:sym typeface="Wingdings" pitchFamily="2" charset="2"/>
                </a:rPr>
                <a:t>  </a:t>
              </a:r>
              <a:r>
                <a:rPr lang="de-DE" altLang="de-DE" sz="1200" dirty="0">
                  <a:sym typeface="Wingdings" pitchFamily="2" charset="2"/>
                </a:rPr>
                <a:t></a:t>
              </a:r>
              <a:r>
                <a:rPr lang="de-DE" altLang="de-DE" sz="1200" dirty="0"/>
                <a:t> </a:t>
              </a:r>
              <a:r>
                <a:rPr lang="en-US" altLang="de-DE" sz="1200" i="1" dirty="0" smtClean="0"/>
                <a:t>worksheet</a:t>
              </a:r>
              <a:r>
                <a:rPr lang="de-DE" altLang="de-DE" sz="1200" dirty="0" smtClean="0"/>
                <a:t> </a:t>
              </a:r>
              <a:r>
                <a:rPr lang="de-DE" altLang="de-DE" sz="1200" dirty="0"/>
                <a:t>7.1</a:t>
              </a:r>
            </a:p>
            <a:p>
              <a:pPr eaLnBrk="1" hangingPunct="1">
                <a:spcBef>
                  <a:spcPct val="0"/>
                </a:spcBef>
                <a:buClrTx/>
                <a:buSzTx/>
                <a:buFontTx/>
                <a:buNone/>
              </a:pPr>
              <a:r>
                <a:rPr lang="de-DE" altLang="de-DE" sz="1200" dirty="0"/>
                <a:t>     </a:t>
              </a:r>
            </a:p>
          </p:txBody>
        </p:sp>
      </p:grpSp>
      <p:sp>
        <p:nvSpPr>
          <p:cNvPr id="11272" name="Text Box 17"/>
          <p:cNvSpPr txBox="1">
            <a:spLocks noChangeArrowheads="1"/>
          </p:cNvSpPr>
          <p:nvPr/>
        </p:nvSpPr>
        <p:spPr bwMode="auto">
          <a:xfrm>
            <a:off x="250825" y="1366168"/>
            <a:ext cx="8640763" cy="4175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79388" indent="-1588" eaLnBrk="1" hangingPunct="1">
              <a:spcBef>
                <a:spcPts val="1200"/>
              </a:spcBef>
              <a:buClrTx/>
              <a:buSzTx/>
            </a:pPr>
            <a:r>
              <a:rPr lang="en-US" altLang="de-DE" dirty="0" smtClean="0"/>
              <a:t>The feeling of constantly being in danger leads to distorted perceptions of other </a:t>
            </a:r>
            <a:r>
              <a:rPr lang="en-US" altLang="de-DE" dirty="0" smtClean="0"/>
              <a:t>people:</a:t>
            </a:r>
            <a:endParaRPr lang="en-US" altLang="de-DE" dirty="0" smtClean="0"/>
          </a:p>
          <a:p>
            <a:pPr marL="720000" indent="-360000" eaLnBrk="1" hangingPunct="1">
              <a:spcBef>
                <a:spcPts val="1200"/>
              </a:spcBef>
              <a:buClr>
                <a:srgbClr val="8CADAE"/>
              </a:buClr>
              <a:buFontTx/>
              <a:buChar char="o"/>
            </a:pPr>
            <a:r>
              <a:rPr lang="en-US" altLang="de-DE" dirty="0" smtClean="0"/>
              <a:t>A friend’s sad facial expression is misinterpreted as feigned sympathy.</a:t>
            </a:r>
          </a:p>
          <a:p>
            <a:pPr marL="720000" indent="-360000" eaLnBrk="1" hangingPunct="1">
              <a:spcBef>
                <a:spcPts val="1200"/>
              </a:spcBef>
              <a:buClr>
                <a:srgbClr val="8CADAE"/>
              </a:buClr>
              <a:buFontTx/>
              <a:buChar char="o"/>
            </a:pPr>
            <a:r>
              <a:rPr lang="en-US" altLang="de-DE" dirty="0" smtClean="0"/>
              <a:t>A friend hectically checking her watch during a conversation is interpreted as clearly indicating her indifference.</a:t>
            </a:r>
          </a:p>
          <a:p>
            <a:pPr marL="720000" indent="-360000" eaLnBrk="1" hangingPunct="1">
              <a:spcBef>
                <a:spcPts val="1200"/>
              </a:spcBef>
              <a:buClr>
                <a:srgbClr val="8CADAE"/>
              </a:buClr>
              <a:buFontTx/>
              <a:buChar char="o"/>
            </a:pPr>
            <a:r>
              <a:rPr lang="en-US" altLang="de-DE" dirty="0" smtClean="0"/>
              <a:t>At a store, a salesman offering his help is taken as proof that you are suspected of being a thief.</a:t>
            </a:r>
            <a:endParaRPr lang="en-US" altLang="de-DE" dirty="0"/>
          </a:p>
        </p:txBody>
      </p:sp>
      <p:sp>
        <p:nvSpPr>
          <p:cNvPr id="10"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7.5</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14"/>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en-US" altLang="de-DE" sz="2000" dirty="0" smtClean="0">
                <a:solidFill>
                  <a:schemeClr val="accent1"/>
                </a:solidFill>
              </a:rPr>
              <a:t>Please name some basic human emotions</a:t>
            </a:r>
            <a:endParaRPr lang="en-US" altLang="de-DE" sz="2000" dirty="0">
              <a:solidFill>
                <a:schemeClr val="accent1"/>
              </a:solidFill>
            </a:endParaRPr>
          </a:p>
        </p:txBody>
      </p:sp>
      <p:sp>
        <p:nvSpPr>
          <p:cNvPr id="12291" name="Text Box 3"/>
          <p:cNvSpPr txBox="1">
            <a:spLocks noChangeArrowheads="1"/>
          </p:cNvSpPr>
          <p:nvPr/>
        </p:nvSpPr>
        <p:spPr bwMode="auto">
          <a:xfrm>
            <a:off x="4212431" y="3021013"/>
            <a:ext cx="719138"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
                <a:srgbClr val="8CADAE"/>
              </a:buClr>
            </a:pPr>
            <a:r>
              <a:rPr lang="de-DE" altLang="de-DE" dirty="0">
                <a:solidFill>
                  <a:schemeClr val="accent1"/>
                </a:solidFill>
              </a:rPr>
              <a:t>???</a:t>
            </a:r>
          </a:p>
          <a:p>
            <a:pPr algn="ctr" eaLnBrk="1" hangingPunct="1">
              <a:spcBef>
                <a:spcPct val="50000"/>
              </a:spcBef>
              <a:buClr>
                <a:srgbClr val="8CADAE"/>
              </a:buClr>
            </a:pPr>
            <a:endParaRPr lang="de-DE" altLang="de-DE" dirty="0"/>
          </a:p>
        </p:txBody>
      </p:sp>
      <p:sp>
        <p:nvSpPr>
          <p:cNvPr id="5"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7.6</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3"/>
          <p:cNvSpPr txBox="1">
            <a:spLocks noChangeArrowheads="1"/>
          </p:cNvSpPr>
          <p:nvPr/>
        </p:nvSpPr>
        <p:spPr bwMode="auto">
          <a:xfrm>
            <a:off x="3202707" y="2012156"/>
            <a:ext cx="2738586"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
                <a:srgbClr val="8CADAE"/>
              </a:buClr>
              <a:buFontTx/>
              <a:buChar char="o"/>
            </a:pPr>
            <a:r>
              <a:rPr lang="en-US" altLang="de-DE" dirty="0" smtClean="0"/>
              <a:t>joy</a:t>
            </a:r>
          </a:p>
          <a:p>
            <a:pPr eaLnBrk="1" hangingPunct="1">
              <a:spcBef>
                <a:spcPct val="50000"/>
              </a:spcBef>
              <a:buClr>
                <a:srgbClr val="8CADAE"/>
              </a:buClr>
              <a:buFontTx/>
              <a:buChar char="o"/>
            </a:pPr>
            <a:r>
              <a:rPr lang="en-US" altLang="de-DE" dirty="0" smtClean="0"/>
              <a:t>surprise</a:t>
            </a:r>
          </a:p>
          <a:p>
            <a:pPr eaLnBrk="1" hangingPunct="1">
              <a:spcBef>
                <a:spcPct val="50000"/>
              </a:spcBef>
              <a:buClr>
                <a:srgbClr val="8CADAE"/>
              </a:buClr>
              <a:buFontTx/>
              <a:buChar char="o"/>
            </a:pPr>
            <a:r>
              <a:rPr lang="en-US" altLang="de-DE" dirty="0" smtClean="0"/>
              <a:t>fear</a:t>
            </a:r>
          </a:p>
          <a:p>
            <a:pPr eaLnBrk="1" hangingPunct="1">
              <a:spcBef>
                <a:spcPct val="50000"/>
              </a:spcBef>
              <a:buClr>
                <a:srgbClr val="8CADAE"/>
              </a:buClr>
              <a:buFontTx/>
              <a:buChar char="o"/>
            </a:pPr>
            <a:r>
              <a:rPr lang="en-US" altLang="de-DE" dirty="0"/>
              <a:t>s</a:t>
            </a:r>
            <a:r>
              <a:rPr lang="en-US" altLang="de-DE" dirty="0" smtClean="0"/>
              <a:t>adness/mourning</a:t>
            </a:r>
          </a:p>
          <a:p>
            <a:pPr eaLnBrk="1" hangingPunct="1">
              <a:spcBef>
                <a:spcPct val="50000"/>
              </a:spcBef>
              <a:buClr>
                <a:srgbClr val="8CADAE"/>
              </a:buClr>
              <a:buFontTx/>
              <a:buChar char="o"/>
            </a:pPr>
            <a:r>
              <a:rPr lang="en-US" altLang="de-DE" dirty="0" smtClean="0"/>
              <a:t>anger</a:t>
            </a:r>
          </a:p>
          <a:p>
            <a:pPr eaLnBrk="1" hangingPunct="1">
              <a:spcBef>
                <a:spcPct val="50000"/>
              </a:spcBef>
              <a:buClr>
                <a:srgbClr val="8CADAE"/>
              </a:buClr>
              <a:buFontTx/>
              <a:buChar char="o"/>
            </a:pPr>
            <a:r>
              <a:rPr lang="en-US" altLang="de-DE" dirty="0" smtClean="0"/>
              <a:t>disgust</a:t>
            </a:r>
          </a:p>
          <a:p>
            <a:pPr eaLnBrk="1" hangingPunct="1">
              <a:spcBef>
                <a:spcPct val="50000"/>
              </a:spcBef>
              <a:buClr>
                <a:srgbClr val="8CADAE"/>
              </a:buClr>
              <a:buFontTx/>
              <a:buChar char="o"/>
            </a:pPr>
            <a:r>
              <a:rPr lang="en-US" altLang="de-DE" dirty="0"/>
              <a:t>g</a:t>
            </a:r>
            <a:r>
              <a:rPr lang="en-US" altLang="de-DE" dirty="0" smtClean="0"/>
              <a:t>uilt/shame</a:t>
            </a:r>
            <a:endParaRPr lang="en-US" altLang="de-DE" dirty="0"/>
          </a:p>
        </p:txBody>
      </p:sp>
      <p:sp>
        <p:nvSpPr>
          <p:cNvPr id="5"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7.7</a:t>
            </a:r>
            <a:endParaRPr lang="en-US" altLang="de-DE" sz="1200" b="1" dirty="0">
              <a:solidFill>
                <a:schemeClr val="tx2"/>
              </a:solidFill>
              <a:latin typeface="+mn-lt"/>
            </a:endParaRPr>
          </a:p>
        </p:txBody>
      </p:sp>
      <p:sp>
        <p:nvSpPr>
          <p:cNvPr id="8" name="Text Box 14"/>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en-US" altLang="de-DE" sz="2000" dirty="0" smtClean="0">
                <a:solidFill>
                  <a:schemeClr val="accent1"/>
                </a:solidFill>
              </a:rPr>
              <a:t>Please name some basic human emotions</a:t>
            </a:r>
            <a:endParaRPr lang="en-US" altLang="de-DE" sz="2000" dirty="0">
              <a:solidFill>
                <a:schemeClr val="accent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8"/>
          <p:cNvSpPr>
            <a:spLocks noChangeArrowheads="1"/>
          </p:cNvSpPr>
          <p:nvPr/>
        </p:nvSpPr>
        <p:spPr bwMode="auto">
          <a:xfrm>
            <a:off x="0" y="42056"/>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en-US" altLang="de-DE" sz="2000" dirty="0" smtClean="0">
                <a:solidFill>
                  <a:schemeClr val="accent1"/>
                </a:solidFill>
              </a:rPr>
              <a:t>Sometimes it is easy to tell how someone feels, especially if you know the context...</a:t>
            </a:r>
            <a:endParaRPr lang="en-US" altLang="de-DE" sz="2000" dirty="0">
              <a:solidFill>
                <a:schemeClr val="accent1"/>
              </a:solidFill>
            </a:endParaRPr>
          </a:p>
        </p:txBody>
      </p:sp>
      <p:sp>
        <p:nvSpPr>
          <p:cNvPr id="14339" name="Text Box 28"/>
          <p:cNvSpPr txBox="1">
            <a:spLocks noChangeArrowheads="1"/>
          </p:cNvSpPr>
          <p:nvPr/>
        </p:nvSpPr>
        <p:spPr bwMode="auto">
          <a:xfrm>
            <a:off x="678413" y="1354101"/>
            <a:ext cx="15479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de-DE" altLang="de-DE" dirty="0">
                <a:solidFill>
                  <a:schemeClr val="accent1"/>
                </a:solidFill>
              </a:rPr>
              <a:t>???</a:t>
            </a:r>
            <a:endParaRPr lang="en-GB" altLang="de-DE" dirty="0">
              <a:solidFill>
                <a:schemeClr val="accent1"/>
              </a:solidFill>
            </a:endParaRPr>
          </a:p>
        </p:txBody>
      </p:sp>
      <p:sp>
        <p:nvSpPr>
          <p:cNvPr id="14340" name="Text Box 29"/>
          <p:cNvSpPr txBox="1">
            <a:spLocks noChangeArrowheads="1"/>
          </p:cNvSpPr>
          <p:nvPr/>
        </p:nvSpPr>
        <p:spPr bwMode="auto">
          <a:xfrm>
            <a:off x="3670839" y="1354101"/>
            <a:ext cx="15479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GB" altLang="de-DE" dirty="0">
                <a:solidFill>
                  <a:schemeClr val="accent1"/>
                </a:solidFill>
              </a:rPr>
              <a:t>???</a:t>
            </a:r>
          </a:p>
        </p:txBody>
      </p:sp>
      <p:sp>
        <p:nvSpPr>
          <p:cNvPr id="14341" name="Text Box 30"/>
          <p:cNvSpPr txBox="1">
            <a:spLocks noChangeArrowheads="1"/>
          </p:cNvSpPr>
          <p:nvPr/>
        </p:nvSpPr>
        <p:spPr bwMode="auto">
          <a:xfrm>
            <a:off x="6784088" y="1354101"/>
            <a:ext cx="15479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de-DE" altLang="de-DE" dirty="0">
                <a:solidFill>
                  <a:schemeClr val="accent1"/>
                </a:solidFill>
              </a:rPr>
              <a:t>???</a:t>
            </a:r>
            <a:endParaRPr lang="en-GB" altLang="de-DE" dirty="0">
              <a:solidFill>
                <a:schemeClr val="accent1"/>
              </a:solidFill>
            </a:endParaRPr>
          </a:p>
        </p:txBody>
      </p:sp>
      <p:sp>
        <p:nvSpPr>
          <p:cNvPr id="14342" name="Text Box 31"/>
          <p:cNvSpPr txBox="1">
            <a:spLocks noChangeArrowheads="1"/>
          </p:cNvSpPr>
          <p:nvPr/>
        </p:nvSpPr>
        <p:spPr bwMode="auto">
          <a:xfrm>
            <a:off x="678412" y="3789363"/>
            <a:ext cx="1548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de-DE" altLang="de-DE" dirty="0">
                <a:solidFill>
                  <a:schemeClr val="accent1"/>
                </a:solidFill>
              </a:rPr>
              <a:t>???</a:t>
            </a:r>
            <a:endParaRPr lang="en-GB" altLang="de-DE" dirty="0">
              <a:solidFill>
                <a:schemeClr val="accent1"/>
              </a:solidFill>
            </a:endParaRPr>
          </a:p>
        </p:txBody>
      </p:sp>
      <p:sp>
        <p:nvSpPr>
          <p:cNvPr id="14343" name="Text Box 32"/>
          <p:cNvSpPr txBox="1">
            <a:spLocks noChangeArrowheads="1"/>
          </p:cNvSpPr>
          <p:nvPr/>
        </p:nvSpPr>
        <p:spPr bwMode="auto">
          <a:xfrm>
            <a:off x="6784087" y="3789363"/>
            <a:ext cx="1548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de-DE" altLang="de-DE" dirty="0">
                <a:solidFill>
                  <a:schemeClr val="accent1"/>
                </a:solidFill>
              </a:rPr>
              <a:t>???</a:t>
            </a:r>
            <a:endParaRPr lang="en-GB" altLang="de-DE" dirty="0">
              <a:solidFill>
                <a:schemeClr val="accent1"/>
              </a:solidFill>
            </a:endParaRPr>
          </a:p>
        </p:txBody>
      </p:sp>
      <p:sp>
        <p:nvSpPr>
          <p:cNvPr id="14344" name="Text Box 33"/>
          <p:cNvSpPr txBox="1">
            <a:spLocks noChangeArrowheads="1"/>
          </p:cNvSpPr>
          <p:nvPr/>
        </p:nvSpPr>
        <p:spPr bwMode="auto">
          <a:xfrm>
            <a:off x="3670838" y="3789363"/>
            <a:ext cx="1548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GB" altLang="de-DE">
                <a:solidFill>
                  <a:schemeClr val="accent1"/>
                </a:solidFill>
              </a:rPr>
              <a:t>???</a:t>
            </a:r>
          </a:p>
        </p:txBody>
      </p:sp>
      <p:pic>
        <p:nvPicPr>
          <p:cNvPr id="14345"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3" y="1767929"/>
            <a:ext cx="2399998" cy="1799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6" name="Picture 3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3000" y="1775753"/>
            <a:ext cx="2670175"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7" name="Picture 36" descr="happy couple - kthypryn - flickr - c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44688" y="1767816"/>
            <a:ext cx="24003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8" name="Picture 37" descr="Now that's what I call a gift! - billaday - flickr - cc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2412" y="4214813"/>
            <a:ext cx="1440000"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9" name="Picture 38" descr="Danilo's Wake - emilio labrador - flickr - ccc_bearbeite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16140" y="4221163"/>
            <a:ext cx="2257396"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0" name="Picture 39" descr="angry chinese people in piazza navona - cking - flickr - ccc_bearbeite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90194" y="4221163"/>
            <a:ext cx="2535787"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7.8</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28"/>
          <p:cNvSpPr txBox="1">
            <a:spLocks noChangeArrowheads="1"/>
          </p:cNvSpPr>
          <p:nvPr/>
        </p:nvSpPr>
        <p:spPr bwMode="auto">
          <a:xfrm>
            <a:off x="678413" y="1354101"/>
            <a:ext cx="15479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US" altLang="de-DE" dirty="0" smtClean="0">
                <a:solidFill>
                  <a:schemeClr val="accent1"/>
                </a:solidFill>
              </a:rPr>
              <a:t>disgust</a:t>
            </a:r>
            <a:endParaRPr lang="en-US" altLang="de-DE" dirty="0">
              <a:solidFill>
                <a:schemeClr val="accent1"/>
              </a:solidFill>
            </a:endParaRPr>
          </a:p>
        </p:txBody>
      </p:sp>
      <p:sp>
        <p:nvSpPr>
          <p:cNvPr id="14340" name="Text Box 29"/>
          <p:cNvSpPr txBox="1">
            <a:spLocks noChangeArrowheads="1"/>
          </p:cNvSpPr>
          <p:nvPr/>
        </p:nvSpPr>
        <p:spPr bwMode="auto">
          <a:xfrm>
            <a:off x="3670839" y="1354101"/>
            <a:ext cx="15479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GB" altLang="de-DE" dirty="0" smtClean="0">
                <a:solidFill>
                  <a:schemeClr val="accent1"/>
                </a:solidFill>
              </a:rPr>
              <a:t>joy</a:t>
            </a:r>
            <a:endParaRPr lang="en-GB" altLang="de-DE" dirty="0">
              <a:solidFill>
                <a:schemeClr val="accent1"/>
              </a:solidFill>
            </a:endParaRPr>
          </a:p>
        </p:txBody>
      </p:sp>
      <p:sp>
        <p:nvSpPr>
          <p:cNvPr id="14341" name="Text Box 30"/>
          <p:cNvSpPr txBox="1">
            <a:spLocks noChangeArrowheads="1"/>
          </p:cNvSpPr>
          <p:nvPr/>
        </p:nvSpPr>
        <p:spPr bwMode="auto">
          <a:xfrm>
            <a:off x="6784088" y="1354101"/>
            <a:ext cx="15479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US" altLang="de-DE" dirty="0" smtClean="0">
                <a:solidFill>
                  <a:schemeClr val="accent1"/>
                </a:solidFill>
              </a:rPr>
              <a:t>fear</a:t>
            </a:r>
            <a:endParaRPr lang="en-US" altLang="de-DE" dirty="0">
              <a:solidFill>
                <a:schemeClr val="accent1"/>
              </a:solidFill>
            </a:endParaRPr>
          </a:p>
        </p:txBody>
      </p:sp>
      <p:sp>
        <p:nvSpPr>
          <p:cNvPr id="14342" name="Text Box 31"/>
          <p:cNvSpPr txBox="1">
            <a:spLocks noChangeArrowheads="1"/>
          </p:cNvSpPr>
          <p:nvPr/>
        </p:nvSpPr>
        <p:spPr bwMode="auto">
          <a:xfrm>
            <a:off x="467544" y="3789040"/>
            <a:ext cx="19739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US" altLang="de-DE" dirty="0" smtClean="0">
                <a:solidFill>
                  <a:schemeClr val="accent1"/>
                </a:solidFill>
              </a:rPr>
              <a:t>surprise</a:t>
            </a:r>
            <a:endParaRPr lang="en-US" altLang="de-DE" dirty="0">
              <a:solidFill>
                <a:schemeClr val="accent1"/>
              </a:solidFill>
            </a:endParaRPr>
          </a:p>
        </p:txBody>
      </p:sp>
      <p:sp>
        <p:nvSpPr>
          <p:cNvPr id="14343" name="Text Box 32"/>
          <p:cNvSpPr txBox="1">
            <a:spLocks noChangeArrowheads="1"/>
          </p:cNvSpPr>
          <p:nvPr/>
        </p:nvSpPr>
        <p:spPr bwMode="auto">
          <a:xfrm>
            <a:off x="6784087" y="3789363"/>
            <a:ext cx="1548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US" altLang="de-DE" dirty="0" smtClean="0">
                <a:solidFill>
                  <a:schemeClr val="accent1"/>
                </a:solidFill>
              </a:rPr>
              <a:t>anger</a:t>
            </a:r>
            <a:endParaRPr lang="en-US" altLang="de-DE" dirty="0">
              <a:solidFill>
                <a:schemeClr val="accent1"/>
              </a:solidFill>
            </a:endParaRPr>
          </a:p>
        </p:txBody>
      </p:sp>
      <p:sp>
        <p:nvSpPr>
          <p:cNvPr id="14344" name="Text Box 33"/>
          <p:cNvSpPr txBox="1">
            <a:spLocks noChangeArrowheads="1"/>
          </p:cNvSpPr>
          <p:nvPr/>
        </p:nvSpPr>
        <p:spPr bwMode="auto">
          <a:xfrm>
            <a:off x="3670838" y="3789363"/>
            <a:ext cx="1548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GB" altLang="de-DE" dirty="0" smtClean="0">
                <a:solidFill>
                  <a:schemeClr val="accent1"/>
                </a:solidFill>
              </a:rPr>
              <a:t>sadness</a:t>
            </a:r>
            <a:endParaRPr lang="en-GB" altLang="de-DE" dirty="0">
              <a:solidFill>
                <a:schemeClr val="accent1"/>
              </a:solidFill>
            </a:endParaRPr>
          </a:p>
        </p:txBody>
      </p:sp>
      <p:pic>
        <p:nvPicPr>
          <p:cNvPr id="14345"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3" y="1767816"/>
            <a:ext cx="2399998" cy="1799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6" name="Picture 3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3000" y="1775753"/>
            <a:ext cx="2670175"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7" name="Picture 36" descr="happy couple - kthypryn - flickr - c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44688" y="1767816"/>
            <a:ext cx="24003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8" name="Picture 37" descr="Now that's what I call a gift! - billaday - flickr - cc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2412" y="4214813"/>
            <a:ext cx="1440000"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9" name="Picture 38" descr="Danilo's Wake - emilio labrador - flickr - ccc_bearbeite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16140" y="4221163"/>
            <a:ext cx="2257396"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0" name="Picture 39" descr="angry chinese people in piazza navona - cking - flickr - ccc_bearbeite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90194" y="4221163"/>
            <a:ext cx="2535787"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21"/>
          <p:cNvSpPr txBox="1">
            <a:spLocks noChangeArrowheads="1"/>
          </p:cNvSpPr>
          <p:nvPr/>
        </p:nvSpPr>
        <p:spPr bwMode="auto">
          <a:xfrm>
            <a:off x="-76200" y="6629400"/>
            <a:ext cx="74168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tabLst>
                <a:tab pos="87313" algn="l"/>
              </a:tabLst>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tabLst>
                <a:tab pos="87313" algn="l"/>
              </a:tabLst>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tabLst>
                <a:tab pos="87313" algn="l"/>
              </a:tabLst>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tabLst>
                <a:tab pos="87313" algn="l"/>
              </a:tabLst>
              <a:defRPr>
                <a:solidFill>
                  <a:schemeClr val="tx1"/>
                </a:solidFill>
                <a:latin typeface="Verdana" pitchFamily="34" charset="0"/>
              </a:defRPr>
            </a:lvl4pPr>
            <a:lvl5pPr marL="2057400" indent="-228600">
              <a:spcBef>
                <a:spcPct val="20000"/>
              </a:spcBef>
              <a:buClr>
                <a:srgbClr val="8FB08C"/>
              </a:buClr>
              <a:buChar char="•"/>
              <a:tabLst>
                <a:tab pos="87313" algn="l"/>
              </a:tabLst>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tabLst>
                <a:tab pos="87313" algn="l"/>
              </a:tabLst>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tabLst>
                <a:tab pos="87313" algn="l"/>
              </a:tabLst>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tabLst>
                <a:tab pos="87313" algn="l"/>
              </a:tabLst>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tabLst>
                <a:tab pos="87313" algn="l"/>
              </a:tabLst>
              <a:defRPr>
                <a:solidFill>
                  <a:schemeClr val="tx1"/>
                </a:solidFill>
                <a:latin typeface="Verdana" pitchFamily="34" charset="0"/>
              </a:defRPr>
            </a:lvl9pPr>
          </a:lstStyle>
          <a:p>
            <a:pPr marL="361950" indent="-361950" eaLnBrk="1" hangingPunct="1">
              <a:lnSpc>
                <a:spcPct val="85000"/>
              </a:lnSpc>
              <a:spcBef>
                <a:spcPct val="0"/>
              </a:spcBef>
              <a:buClrTx/>
              <a:buSzTx/>
              <a:buFontTx/>
              <a:buNone/>
            </a:pPr>
            <a:r>
              <a:rPr lang="en-US" altLang="de-DE" sz="700" i="1" dirty="0" smtClean="0"/>
              <a:t>(</a:t>
            </a:r>
            <a:r>
              <a:rPr lang="en-US" altLang="de-DE" sz="700" i="1" dirty="0" err="1" smtClean="0"/>
              <a:t>f.l.t.r</a:t>
            </a:r>
            <a:r>
              <a:rPr lang="en-US" altLang="de-DE" sz="700" i="1" dirty="0" smtClean="0"/>
              <a:t>.: top: “That‘s as close as I could get it to my mouth for the photo.” by </a:t>
            </a:r>
            <a:r>
              <a:rPr lang="en-US" altLang="de-DE" sz="700" i="1" dirty="0" err="1" smtClean="0"/>
              <a:t>ericskiff</a:t>
            </a:r>
            <a:r>
              <a:rPr lang="en-US" altLang="de-DE" sz="700" i="1" dirty="0" smtClean="0"/>
              <a:t>; “happy couple” by </a:t>
            </a:r>
            <a:r>
              <a:rPr lang="en-US" altLang="de-DE" sz="700" i="1" dirty="0" err="1" smtClean="0"/>
              <a:t>kthypryn</a:t>
            </a:r>
            <a:r>
              <a:rPr lang="en-US" altLang="de-DE" sz="700" i="1" dirty="0" smtClean="0"/>
              <a:t>; “July wasn‘t really scared…” by </a:t>
            </a:r>
            <a:r>
              <a:rPr lang="en-US" altLang="de-DE" sz="700" i="1" dirty="0" err="1" smtClean="0"/>
              <a:t>OctopusHat</a:t>
            </a:r>
            <a:r>
              <a:rPr lang="en-US" altLang="de-DE" sz="700" i="1" dirty="0" smtClean="0"/>
              <a:t>; bottom: “Now that's what I call a gift!” by </a:t>
            </a:r>
            <a:r>
              <a:rPr lang="en-US" altLang="de-DE" sz="700" i="1" dirty="0" err="1" smtClean="0"/>
              <a:t>billaday</a:t>
            </a:r>
            <a:r>
              <a:rPr lang="en-US" altLang="de-DE" sz="700" i="1" dirty="0" smtClean="0"/>
              <a:t>; </a:t>
            </a:r>
            <a:r>
              <a:rPr lang="en-US" altLang="de-DE" sz="700" i="1" dirty="0" smtClean="0">
                <a:latin typeface="Arial" charset="0"/>
              </a:rPr>
              <a:t>“</a:t>
            </a:r>
            <a:r>
              <a:rPr lang="en-US" altLang="de-DE" sz="700" i="1" dirty="0" smtClean="0"/>
              <a:t>Danilo's Wake” by </a:t>
            </a:r>
            <a:r>
              <a:rPr lang="en-US" altLang="de-DE" sz="700" i="1" dirty="0" err="1" smtClean="0"/>
              <a:t>emilio</a:t>
            </a:r>
            <a:r>
              <a:rPr lang="en-US" altLang="de-DE" sz="700" i="1" dirty="0" smtClean="0"/>
              <a:t> </a:t>
            </a:r>
            <a:r>
              <a:rPr lang="en-US" altLang="de-DE" sz="700" i="1" dirty="0" err="1" smtClean="0"/>
              <a:t>labrador</a:t>
            </a:r>
            <a:r>
              <a:rPr lang="en-US" altLang="de-DE" sz="700" i="1" dirty="0" smtClean="0"/>
              <a:t>; </a:t>
            </a:r>
            <a:r>
              <a:rPr lang="en-US" altLang="de-DE" sz="700" i="1" dirty="0" smtClean="0">
                <a:latin typeface="Arial" charset="0"/>
              </a:rPr>
              <a:t>“</a:t>
            </a:r>
            <a:r>
              <a:rPr lang="en-US" altLang="de-DE" sz="700" i="1" dirty="0" smtClean="0"/>
              <a:t>angry </a:t>
            </a:r>
            <a:r>
              <a:rPr lang="en-US" altLang="de-DE" sz="700" i="1" dirty="0" err="1" smtClean="0"/>
              <a:t>chinese</a:t>
            </a:r>
            <a:r>
              <a:rPr lang="en-US" altLang="de-DE" sz="700" i="1" dirty="0" smtClean="0"/>
              <a:t> people in piazza </a:t>
            </a:r>
            <a:r>
              <a:rPr lang="en-US" altLang="de-DE" sz="700" i="1" dirty="0" err="1" smtClean="0"/>
              <a:t>navona</a:t>
            </a:r>
            <a:r>
              <a:rPr lang="en-US" altLang="de-DE" sz="700" i="1" dirty="0" smtClean="0">
                <a:latin typeface="Arial" charset="0"/>
              </a:rPr>
              <a:t>” by</a:t>
            </a:r>
            <a:r>
              <a:rPr lang="en-US" altLang="de-DE" sz="700" i="1" dirty="0" smtClean="0"/>
              <a:t> </a:t>
            </a:r>
            <a:r>
              <a:rPr lang="en-US" altLang="de-DE" sz="700" i="1" dirty="0" err="1" smtClean="0"/>
              <a:t>cking</a:t>
            </a:r>
            <a:r>
              <a:rPr lang="en-US" altLang="de-DE" sz="700" i="1" dirty="0" smtClean="0"/>
              <a:t>)</a:t>
            </a:r>
            <a:r>
              <a:rPr lang="en-US" altLang="de-DE" sz="800" i="1" dirty="0" smtClean="0"/>
              <a:t>  </a:t>
            </a:r>
            <a:endParaRPr lang="en-US" altLang="de-DE" sz="800" i="1" dirty="0"/>
          </a:p>
        </p:txBody>
      </p:sp>
      <p:sp>
        <p:nvSpPr>
          <p:cNvPr id="17" name="Rectangle 8"/>
          <p:cNvSpPr>
            <a:spLocks noChangeArrowheads="1"/>
          </p:cNvSpPr>
          <p:nvPr/>
        </p:nvSpPr>
        <p:spPr bwMode="auto">
          <a:xfrm>
            <a:off x="0" y="42056"/>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en-US" altLang="de-DE" sz="2000" dirty="0" smtClean="0">
                <a:solidFill>
                  <a:schemeClr val="accent1"/>
                </a:solidFill>
              </a:rPr>
              <a:t>Sometimes it is easy to tell how someone feels, especially if you know the context...</a:t>
            </a:r>
            <a:endParaRPr lang="en-US" altLang="de-DE" sz="2000" dirty="0">
              <a:solidFill>
                <a:schemeClr val="accent1"/>
              </a:solidFill>
            </a:endParaRPr>
          </a:p>
        </p:txBody>
      </p:sp>
      <p:sp>
        <p:nvSpPr>
          <p:cNvPr id="19"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7.9</a:t>
            </a:r>
            <a:endParaRPr lang="en-US" altLang="de-DE" sz="1200" b="1" dirty="0">
              <a:solidFill>
                <a:schemeClr val="tx2"/>
              </a:solidFill>
              <a:latin typeface="+mn-lt"/>
            </a:endParaRPr>
          </a:p>
        </p:txBody>
      </p:sp>
    </p:spTree>
    <p:extLst>
      <p:ext uri="{BB962C8B-B14F-4D97-AF65-F5344CB8AC3E}">
        <p14:creationId xmlns:p14="http://schemas.microsoft.com/office/powerpoint/2010/main" val="25518689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15"/>
          <p:cNvSpPr txBox="1">
            <a:spLocks noChangeArrowheads="1"/>
          </p:cNvSpPr>
          <p:nvPr/>
        </p:nvSpPr>
        <p:spPr bwMode="auto">
          <a:xfrm>
            <a:off x="2002042" y="4768697"/>
            <a:ext cx="51292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US" altLang="de-DE" dirty="0" smtClean="0"/>
              <a:t>Surprise and fear can easily be confused: Eyes are wide open</a:t>
            </a:r>
            <a:endParaRPr lang="en-US" altLang="de-DE" dirty="0"/>
          </a:p>
        </p:txBody>
      </p:sp>
      <p:sp>
        <p:nvSpPr>
          <p:cNvPr id="16387" name="Text Box 17"/>
          <p:cNvSpPr txBox="1">
            <a:spLocks noChangeArrowheads="1"/>
          </p:cNvSpPr>
          <p:nvPr/>
        </p:nvSpPr>
        <p:spPr bwMode="auto">
          <a:xfrm>
            <a:off x="0" y="42056"/>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en-US" altLang="de-DE" sz="2000" dirty="0" smtClean="0">
                <a:solidFill>
                  <a:schemeClr val="accent1"/>
                </a:solidFill>
              </a:rPr>
              <a:t>It is more difficult when you only see a face but do not know the person or the circumstances!</a:t>
            </a:r>
            <a:endParaRPr lang="en-US" altLang="de-DE" sz="2000" dirty="0">
              <a:solidFill>
                <a:schemeClr val="accent1"/>
              </a:solidFill>
            </a:endParaRPr>
          </a:p>
        </p:txBody>
      </p:sp>
      <p:sp>
        <p:nvSpPr>
          <p:cNvPr id="16388" name="Text Box 27"/>
          <p:cNvSpPr txBox="1">
            <a:spLocks noChangeArrowheads="1"/>
          </p:cNvSpPr>
          <p:nvPr/>
        </p:nvSpPr>
        <p:spPr bwMode="auto">
          <a:xfrm>
            <a:off x="778716" y="3651249"/>
            <a:ext cx="15839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de-DE" altLang="de-DE" dirty="0" smtClean="0"/>
              <a:t>Joy </a:t>
            </a:r>
            <a:r>
              <a:rPr lang="de-DE" altLang="de-DE" dirty="0"/>
              <a:t>?</a:t>
            </a:r>
          </a:p>
        </p:txBody>
      </p:sp>
      <p:sp>
        <p:nvSpPr>
          <p:cNvPr id="16389" name="Text Box 28"/>
          <p:cNvSpPr txBox="1">
            <a:spLocks noChangeArrowheads="1"/>
          </p:cNvSpPr>
          <p:nvPr/>
        </p:nvSpPr>
        <p:spPr bwMode="auto">
          <a:xfrm>
            <a:off x="2658649" y="3651249"/>
            <a:ext cx="1908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US" altLang="de-DE" dirty="0" smtClean="0"/>
              <a:t>Surprise</a:t>
            </a:r>
            <a:r>
              <a:rPr lang="de-DE" altLang="de-DE" dirty="0" smtClean="0"/>
              <a:t> ?</a:t>
            </a:r>
            <a:endParaRPr lang="de-DE" altLang="de-DE" dirty="0"/>
          </a:p>
        </p:txBody>
      </p:sp>
      <p:sp>
        <p:nvSpPr>
          <p:cNvPr id="16390" name="Text Box 29"/>
          <p:cNvSpPr txBox="1">
            <a:spLocks noChangeArrowheads="1"/>
          </p:cNvSpPr>
          <p:nvPr/>
        </p:nvSpPr>
        <p:spPr bwMode="auto">
          <a:xfrm>
            <a:off x="4798070" y="3651249"/>
            <a:ext cx="17279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US" altLang="de-DE" dirty="0" smtClean="0"/>
              <a:t>Disgust ?</a:t>
            </a:r>
            <a:endParaRPr lang="en-US" altLang="de-DE" dirty="0"/>
          </a:p>
        </p:txBody>
      </p:sp>
      <p:sp>
        <p:nvSpPr>
          <p:cNvPr id="16391" name="Text Box 30"/>
          <p:cNvSpPr txBox="1">
            <a:spLocks noChangeArrowheads="1"/>
          </p:cNvSpPr>
          <p:nvPr/>
        </p:nvSpPr>
        <p:spPr bwMode="auto">
          <a:xfrm>
            <a:off x="6688397" y="3651249"/>
            <a:ext cx="17999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de-DE" altLang="de-DE" dirty="0" smtClean="0"/>
              <a:t>Fear </a:t>
            </a:r>
            <a:r>
              <a:rPr lang="de-DE" altLang="de-DE" dirty="0"/>
              <a:t>?</a:t>
            </a:r>
          </a:p>
        </p:txBody>
      </p:sp>
      <p:sp>
        <p:nvSpPr>
          <p:cNvPr id="16392" name="Text Box 32"/>
          <p:cNvSpPr txBox="1">
            <a:spLocks noChangeArrowheads="1"/>
          </p:cNvSpPr>
          <p:nvPr/>
        </p:nvSpPr>
        <p:spPr bwMode="auto">
          <a:xfrm>
            <a:off x="-79375" y="6670675"/>
            <a:ext cx="6840538"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800" i="1" dirty="0" smtClean="0"/>
              <a:t>(f.l.t.: “12-lip-corner-puller”; “05-upper–lid-raiser”; “10-upper-lip-raiser”; “11-nasolabial-deepener” by Buster McLeod)</a:t>
            </a:r>
            <a:endParaRPr lang="en-US" altLang="de-DE" sz="800" i="1" dirty="0"/>
          </a:p>
        </p:txBody>
      </p:sp>
      <p:sp>
        <p:nvSpPr>
          <p:cNvPr id="19"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7.10</a:t>
            </a:r>
            <a:endParaRPr lang="en-US" altLang="de-DE" sz="1200" b="1" dirty="0">
              <a:solidFill>
                <a:schemeClr val="tx2"/>
              </a:solidFill>
              <a:latin typeface="+mn-lt"/>
            </a:endParaRPr>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0733" y="1838005"/>
            <a:ext cx="8002534" cy="1810389"/>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0" y="42057"/>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en-US" altLang="de-DE" sz="2000" dirty="0" smtClean="0">
                <a:solidFill>
                  <a:schemeClr val="accent1"/>
                </a:solidFill>
              </a:rPr>
              <a:t>Can we make inferences about a person’s character or profession based on their appearance alone?</a:t>
            </a:r>
            <a:endParaRPr lang="en-US" altLang="de-DE" sz="2000" dirty="0">
              <a:solidFill>
                <a:schemeClr val="accent1"/>
              </a:solidFill>
            </a:endParaRPr>
          </a:p>
        </p:txBody>
      </p:sp>
      <p:sp>
        <p:nvSpPr>
          <p:cNvPr id="17411" name="Text Box 3"/>
          <p:cNvSpPr txBox="1">
            <a:spLocks noChangeArrowheads="1"/>
          </p:cNvSpPr>
          <p:nvPr/>
        </p:nvSpPr>
        <p:spPr bwMode="auto">
          <a:xfrm>
            <a:off x="1752600" y="3886200"/>
            <a:ext cx="1828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endParaRPr lang="en-US" altLang="de-DE">
              <a:latin typeface="Arial" charset="0"/>
            </a:endParaRPr>
          </a:p>
        </p:txBody>
      </p:sp>
      <p:pic>
        <p:nvPicPr>
          <p:cNvPr id="17412" name="Picture 5" descr="stef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9882" y="4144042"/>
            <a:ext cx="2035175" cy="203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Text Box 6"/>
          <p:cNvSpPr txBox="1">
            <a:spLocks noChangeArrowheads="1"/>
          </p:cNvSpPr>
          <p:nvPr/>
        </p:nvSpPr>
        <p:spPr bwMode="auto">
          <a:xfrm>
            <a:off x="252000" y="1251866"/>
            <a:ext cx="8640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US" altLang="de-DE" dirty="0" smtClean="0"/>
              <a:t>Which of these 4 gentlemen is an actor, an athlete, a psychologist or a serial killer? </a:t>
            </a:r>
            <a:endParaRPr lang="en-US" altLang="de-DE" dirty="0"/>
          </a:p>
        </p:txBody>
      </p:sp>
      <p:pic>
        <p:nvPicPr>
          <p:cNvPr id="17414" name="Picture 8" descr="Johnwaynegacyrosalynncarter_wikimedia_bearbeite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2385" y="2103264"/>
            <a:ext cx="1600200"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Picture 9" descr="Bundesarchiv_Bild_183-1982-0124-013,_Torsten_Voß_zugeschnitten_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59882" y="2027064"/>
            <a:ext cx="1489075" cy="197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6" name="Picture 10" descr="753px-Sven_Nagel - wikimedia -"/>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47360" y="4144042"/>
            <a:ext cx="2435225"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7.11</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3"/>
          <p:cNvSpPr txBox="1">
            <a:spLocks noChangeArrowheads="1"/>
          </p:cNvSpPr>
          <p:nvPr/>
        </p:nvSpPr>
        <p:spPr bwMode="auto">
          <a:xfrm>
            <a:off x="252000" y="1052736"/>
            <a:ext cx="8640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US" altLang="de-DE" dirty="0" smtClean="0"/>
              <a:t>Often, stereotypes dominate our first impressions. For example, not all actors are attractive and not all murderers look brutal etc.!</a:t>
            </a:r>
            <a:endParaRPr lang="en-US" altLang="de-DE" dirty="0"/>
          </a:p>
        </p:txBody>
      </p:sp>
      <p:sp>
        <p:nvSpPr>
          <p:cNvPr id="18438" name="Text Box 8"/>
          <p:cNvSpPr txBox="1">
            <a:spLocks noChangeArrowheads="1"/>
          </p:cNvSpPr>
          <p:nvPr/>
        </p:nvSpPr>
        <p:spPr bwMode="auto">
          <a:xfrm>
            <a:off x="-53975" y="6635750"/>
            <a:ext cx="599440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lnSpc>
                <a:spcPct val="85000"/>
              </a:lnSpc>
              <a:spcBef>
                <a:spcPct val="50000"/>
              </a:spcBef>
              <a:buClrTx/>
              <a:buSzTx/>
              <a:buFontTx/>
              <a:buNone/>
            </a:pPr>
            <a:r>
              <a:rPr lang="en-US" altLang="de-DE" sz="700" i="1" dirty="0" smtClean="0"/>
              <a:t>(“Johnwaynegacyrosalynncarter.jpg” by U.S. federal government; “</a:t>
            </a:r>
            <a:r>
              <a:rPr lang="en-US" altLang="de-DE" sz="700" i="1" dirty="0" err="1" smtClean="0"/>
              <a:t>Bundesarchiv</a:t>
            </a:r>
            <a:r>
              <a:rPr lang="en-US" altLang="de-DE" sz="700" i="1" dirty="0" smtClean="0"/>
              <a:t> </a:t>
            </a:r>
            <a:r>
              <a:rPr lang="en-US" altLang="de-DE" sz="700" i="1" dirty="0" err="1" smtClean="0"/>
              <a:t>Bild</a:t>
            </a:r>
            <a:r>
              <a:rPr lang="en-US" altLang="de-DE" sz="700" i="1" dirty="0" smtClean="0"/>
              <a:t> 183-1982-0124-013, </a:t>
            </a:r>
            <a:r>
              <a:rPr lang="en-US" altLang="de-DE" sz="700" i="1" dirty="0" err="1" smtClean="0"/>
              <a:t>Torsten</a:t>
            </a:r>
            <a:r>
              <a:rPr lang="en-US" altLang="de-DE" sz="700" i="1" dirty="0" smtClean="0"/>
              <a:t> </a:t>
            </a:r>
            <a:r>
              <a:rPr lang="en-US" altLang="de-DE" sz="700" i="1" dirty="0" err="1" smtClean="0"/>
              <a:t>Voß</a:t>
            </a:r>
            <a:r>
              <a:rPr lang="en-US" altLang="de-DE" sz="700" i="1" dirty="0" smtClean="0"/>
              <a:t>”</a:t>
            </a:r>
            <a:r>
              <a:rPr lang="en-US" altLang="de-DE" sz="700" dirty="0" smtClean="0"/>
              <a:t> </a:t>
            </a:r>
            <a:r>
              <a:rPr lang="en-US" altLang="de-DE" sz="700" i="1" dirty="0" smtClean="0"/>
              <a:t>by Rainer </a:t>
            </a:r>
            <a:r>
              <a:rPr lang="en-US" altLang="de-DE" sz="700" i="1" dirty="0" err="1" smtClean="0"/>
              <a:t>Weisflog</a:t>
            </a:r>
            <a:r>
              <a:rPr lang="en-US" altLang="de-DE" sz="700" i="1" dirty="0" smtClean="0"/>
              <a:t>; “Sven Nagel.jpg” by </a:t>
            </a:r>
            <a:r>
              <a:rPr lang="en-US" altLang="de-DE" sz="700" i="1" dirty="0" err="1" smtClean="0"/>
              <a:t>Pehlgrimm</a:t>
            </a:r>
            <a:r>
              <a:rPr lang="en-US" altLang="de-DE" sz="700" i="1" dirty="0" smtClean="0"/>
              <a:t>; “</a:t>
            </a:r>
            <a:r>
              <a:rPr lang="en-US" altLang="de-DE" sz="700" i="1" dirty="0" err="1" smtClean="0"/>
              <a:t>ohne</a:t>
            </a:r>
            <a:r>
              <a:rPr lang="en-US" altLang="de-DE" sz="700" i="1" dirty="0" smtClean="0"/>
              <a:t> </a:t>
            </a:r>
            <a:r>
              <a:rPr lang="en-US" altLang="de-DE" sz="700" i="1" dirty="0" err="1" smtClean="0"/>
              <a:t>Titel</a:t>
            </a:r>
            <a:r>
              <a:rPr lang="en-US" altLang="de-DE" sz="700" i="1" dirty="0" smtClean="0"/>
              <a:t>” by Stefan Behrens)</a:t>
            </a:r>
            <a:endParaRPr lang="en-US" altLang="de-DE" sz="700" i="1" dirty="0"/>
          </a:p>
        </p:txBody>
      </p:sp>
      <p:sp>
        <p:nvSpPr>
          <p:cNvPr id="18440" name="Rectangle 10"/>
          <p:cNvSpPr>
            <a:spLocks noChangeArrowheads="1"/>
          </p:cNvSpPr>
          <p:nvPr/>
        </p:nvSpPr>
        <p:spPr bwMode="auto">
          <a:xfrm>
            <a:off x="8229600" y="0"/>
            <a:ext cx="917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400">
                <a:solidFill>
                  <a:schemeClr val="bg1"/>
                </a:solidFill>
              </a:rPr>
              <a:t> </a:t>
            </a:r>
            <a:r>
              <a:rPr lang="en-US" altLang="de-DE" sz="1400">
                <a:solidFill>
                  <a:srgbClr val="FFFFFF"/>
                </a:solidFill>
              </a:rPr>
              <a:t>7.11</a:t>
            </a:r>
          </a:p>
        </p:txBody>
      </p:sp>
      <p:sp>
        <p:nvSpPr>
          <p:cNvPr id="16" name="Rectangle 4"/>
          <p:cNvSpPr>
            <a:spLocks noChangeArrowheads="1"/>
          </p:cNvSpPr>
          <p:nvPr/>
        </p:nvSpPr>
        <p:spPr bwMode="auto">
          <a:xfrm>
            <a:off x="6902450" y="4046538"/>
            <a:ext cx="2190750"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dirty="0" smtClean="0"/>
              <a:t>Stefan Behrens:</a:t>
            </a:r>
            <a:br>
              <a:rPr lang="en-US" altLang="de-DE" dirty="0" smtClean="0"/>
            </a:br>
            <a:r>
              <a:rPr lang="en-US" altLang="de-DE" dirty="0" smtClean="0"/>
              <a:t>Psychologist</a:t>
            </a:r>
          </a:p>
          <a:p>
            <a:pPr eaLnBrk="1" hangingPunct="1">
              <a:spcBef>
                <a:spcPct val="0"/>
              </a:spcBef>
              <a:buClrTx/>
              <a:buSzTx/>
              <a:buFontTx/>
              <a:buNone/>
            </a:pPr>
            <a:r>
              <a:rPr lang="en-US" altLang="de-DE" sz="1500" dirty="0"/>
              <a:t>f</a:t>
            </a:r>
            <a:r>
              <a:rPr lang="en-US" altLang="de-DE" sz="1500" dirty="0" smtClean="0"/>
              <a:t>requent but wrong answer: serial killer, due to hostile facial expression and pose (in his free time,  Mr. Behrens is the singer of a rock band)</a:t>
            </a:r>
            <a:endParaRPr lang="en-US" altLang="de-DE" sz="1500" dirty="0"/>
          </a:p>
        </p:txBody>
      </p:sp>
      <p:sp>
        <p:nvSpPr>
          <p:cNvPr id="21" name="Rectangle 5"/>
          <p:cNvSpPr>
            <a:spLocks noChangeArrowheads="1"/>
          </p:cNvSpPr>
          <p:nvPr/>
        </p:nvSpPr>
        <p:spPr bwMode="auto">
          <a:xfrm>
            <a:off x="95250" y="2120900"/>
            <a:ext cx="2593975" cy="180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dirty="0" smtClean="0"/>
              <a:t>John Wayne </a:t>
            </a:r>
            <a:r>
              <a:rPr lang="en-US" altLang="de-DE" dirty="0" err="1" smtClean="0"/>
              <a:t>Gacy</a:t>
            </a:r>
            <a:r>
              <a:rPr lang="en-US" altLang="de-DE" dirty="0" smtClean="0"/>
              <a:t>: Serial killer</a:t>
            </a:r>
            <a:br>
              <a:rPr lang="en-US" altLang="de-DE" dirty="0" smtClean="0"/>
            </a:br>
            <a:r>
              <a:rPr lang="en-US" altLang="de-DE" sz="1500" dirty="0" smtClean="0"/>
              <a:t>businessman who frequently performed as a clown – does not correspond with our image of a </a:t>
            </a:r>
            <a:r>
              <a:rPr lang="en-US" altLang="de-DE" sz="1500" i="1" dirty="0" smtClean="0"/>
              <a:t>Monster</a:t>
            </a:r>
            <a:endParaRPr lang="en-US" altLang="de-DE" sz="1500" i="1" dirty="0"/>
          </a:p>
        </p:txBody>
      </p:sp>
      <p:sp>
        <p:nvSpPr>
          <p:cNvPr id="27" name="Rectangle 14"/>
          <p:cNvSpPr>
            <a:spLocks noChangeArrowheads="1"/>
          </p:cNvSpPr>
          <p:nvPr/>
        </p:nvSpPr>
        <p:spPr bwMode="auto">
          <a:xfrm>
            <a:off x="6351588" y="2390775"/>
            <a:ext cx="1943100"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dirty="0"/>
              <a:t>Thorsten Voß: </a:t>
            </a:r>
            <a:r>
              <a:rPr lang="en-US" altLang="de-DE" dirty="0" smtClean="0"/>
              <a:t>Athlete</a:t>
            </a:r>
            <a:r>
              <a:rPr lang="de-DE" altLang="de-DE" dirty="0"/>
              <a:t/>
            </a:r>
            <a:br>
              <a:rPr lang="de-DE" altLang="de-DE" dirty="0"/>
            </a:br>
            <a:endParaRPr lang="en-US" altLang="de-DE" sz="1300" i="1" dirty="0">
              <a:solidFill>
                <a:srgbClr val="336699"/>
              </a:solidFill>
            </a:endParaRPr>
          </a:p>
        </p:txBody>
      </p:sp>
      <p:sp>
        <p:nvSpPr>
          <p:cNvPr id="28" name="Rectangle 15"/>
          <p:cNvSpPr>
            <a:spLocks noChangeArrowheads="1"/>
          </p:cNvSpPr>
          <p:nvPr/>
        </p:nvSpPr>
        <p:spPr bwMode="auto">
          <a:xfrm>
            <a:off x="252413" y="4691112"/>
            <a:ext cx="1701800" cy="846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dirty="0"/>
              <a:t>Sven Nagel: </a:t>
            </a:r>
            <a:r>
              <a:rPr lang="en-US" altLang="de-DE" dirty="0" smtClean="0"/>
              <a:t>Actor</a:t>
            </a:r>
            <a:r>
              <a:rPr lang="de-DE" altLang="de-DE" dirty="0"/>
              <a:t/>
            </a:r>
            <a:br>
              <a:rPr lang="de-DE" altLang="de-DE" dirty="0"/>
            </a:br>
            <a:endParaRPr lang="en-US" altLang="de-DE" sz="1300" i="1" dirty="0">
              <a:solidFill>
                <a:srgbClr val="336699"/>
              </a:solidFill>
            </a:endParaRPr>
          </a:p>
        </p:txBody>
      </p:sp>
      <p:pic>
        <p:nvPicPr>
          <p:cNvPr id="37" name="Picture 5" descr="stef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9882" y="4144042"/>
            <a:ext cx="2035175" cy="203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8" descr="Johnwaynegacyrosalynncarter_wikimedia_bearbeite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2385" y="2103264"/>
            <a:ext cx="1600200"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9" descr="Bundesarchiv_Bild_183-1982-0124-013,_Torsten_Voß_zugeschnitten_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59882" y="2027064"/>
            <a:ext cx="1489075" cy="197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10" descr="753px-Sven_Nagel - wikimedia -"/>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47360" y="4144042"/>
            <a:ext cx="2435225"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7.12</a:t>
            </a:r>
            <a:endParaRPr lang="en-US" altLang="de-DE" sz="1200" b="1" dirty="0">
              <a:solidFill>
                <a:schemeClr val="tx2"/>
              </a:solidFill>
              <a:latin typeface="+mn-lt"/>
            </a:endParaRPr>
          </a:p>
        </p:txBody>
      </p:sp>
      <p:sp>
        <p:nvSpPr>
          <p:cNvPr id="19" name="Text Box 2"/>
          <p:cNvSpPr txBox="1">
            <a:spLocks noChangeArrowheads="1"/>
          </p:cNvSpPr>
          <p:nvPr/>
        </p:nvSpPr>
        <p:spPr bwMode="auto">
          <a:xfrm>
            <a:off x="0" y="42057"/>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en-US" altLang="de-DE" sz="2000" dirty="0" smtClean="0">
                <a:solidFill>
                  <a:schemeClr val="accent1"/>
                </a:solidFill>
              </a:rPr>
              <a:t>Can we make inferences about a person’s character or profession based on their appearance alone?</a:t>
            </a:r>
            <a:endParaRPr lang="en-US" altLang="de-DE" sz="2000" dirty="0">
              <a:solidFill>
                <a:schemeClr val="accent1"/>
              </a:solidFill>
            </a:endParaRPr>
          </a:p>
        </p:txBody>
      </p:sp>
    </p:spTree>
    <p:extLst>
      <p:ext uri="{BB962C8B-B14F-4D97-AF65-F5344CB8AC3E}">
        <p14:creationId xmlns:p14="http://schemas.microsoft.com/office/powerpoint/2010/main" val="37608933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subTitle" idx="4294967295"/>
          </p:nvPr>
        </p:nvSpPr>
        <p:spPr>
          <a:xfrm>
            <a:off x="0" y="0"/>
            <a:ext cx="9144000" cy="792000"/>
          </a:xfrm>
        </p:spPr>
        <p:txBody>
          <a:bodyPr anchor="ctr"/>
          <a:lstStyle/>
          <a:p>
            <a:pPr marL="0" indent="0" algn="ctr" eaLnBrk="1" hangingPunct="1">
              <a:spcBef>
                <a:spcPts val="0"/>
              </a:spcBef>
            </a:pPr>
            <a:r>
              <a:rPr lang="de-DE" altLang="de-DE" sz="2000" dirty="0" smtClean="0">
                <a:solidFill>
                  <a:schemeClr val="accent1"/>
                </a:solidFill>
              </a:rPr>
              <a:t>Task 1</a:t>
            </a:r>
          </a:p>
        </p:txBody>
      </p:sp>
      <p:sp>
        <p:nvSpPr>
          <p:cNvPr id="19459" name="Rectangle 3"/>
          <p:cNvSpPr>
            <a:spLocks noChangeArrowheads="1"/>
          </p:cNvSpPr>
          <p:nvPr/>
        </p:nvSpPr>
        <p:spPr bwMode="auto">
          <a:xfrm>
            <a:off x="983456" y="2471736"/>
            <a:ext cx="7177088" cy="202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None/>
            </a:pPr>
            <a:r>
              <a:rPr lang="en-US" altLang="de-DE" dirty="0" smtClean="0"/>
              <a:t>In the following, you will see a picture (or part of a picture).</a:t>
            </a:r>
          </a:p>
          <a:p>
            <a:pPr eaLnBrk="1" hangingPunct="1">
              <a:buClrTx/>
              <a:buSzTx/>
              <a:buFontTx/>
              <a:buNone/>
            </a:pPr>
            <a:endParaRPr lang="en-US" altLang="de-DE" dirty="0" smtClean="0"/>
          </a:p>
          <a:p>
            <a:pPr eaLnBrk="1" hangingPunct="1">
              <a:buClrTx/>
              <a:buSzTx/>
              <a:buFontTx/>
              <a:buNone/>
            </a:pPr>
            <a:r>
              <a:rPr lang="en-US" altLang="de-DE" dirty="0" smtClean="0"/>
              <a:t>Please try to find out what is going on with the person or persons in the picture. </a:t>
            </a:r>
          </a:p>
          <a:p>
            <a:pPr eaLnBrk="1" hangingPunct="1">
              <a:buClrTx/>
              <a:buSzTx/>
              <a:buFontTx/>
              <a:buNone/>
            </a:pPr>
            <a:endParaRPr lang="en-US" altLang="de-DE" dirty="0" smtClean="0"/>
          </a:p>
          <a:p>
            <a:pPr eaLnBrk="1" hangingPunct="1">
              <a:buClrTx/>
              <a:buSzTx/>
              <a:buFontTx/>
              <a:buNone/>
            </a:pPr>
            <a:r>
              <a:rPr lang="en-US" altLang="de-DE" dirty="0" smtClean="0"/>
              <a:t>How certain are you about you judgement?</a:t>
            </a:r>
            <a:endParaRPr lang="en-US" altLang="de-DE" dirty="0"/>
          </a:p>
        </p:txBody>
      </p:sp>
      <p:sp>
        <p:nvSpPr>
          <p:cNvPr id="5"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7.13</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1478756" y="1844675"/>
            <a:ext cx="1981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US" altLang="de-DE" i="1" dirty="0" smtClean="0"/>
              <a:t>cutout!</a:t>
            </a:r>
            <a:endParaRPr lang="en-US" altLang="de-DE" i="1" dirty="0"/>
          </a:p>
        </p:txBody>
      </p:sp>
      <p:sp>
        <p:nvSpPr>
          <p:cNvPr id="20483" name="Text Box 3"/>
          <p:cNvSpPr txBox="1">
            <a:spLocks noChangeArrowheads="1"/>
          </p:cNvSpPr>
          <p:nvPr/>
        </p:nvSpPr>
        <p:spPr bwMode="auto">
          <a:xfrm>
            <a:off x="4573588" y="2349500"/>
            <a:ext cx="4319587"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AutoNum type="arabicPeriod"/>
            </a:pPr>
            <a:r>
              <a:rPr lang="en-US" altLang="de-DE" dirty="0" smtClean="0"/>
              <a:t>Winner at the award ceremony</a:t>
            </a:r>
          </a:p>
          <a:p>
            <a:pPr eaLnBrk="1" hangingPunct="1">
              <a:spcBef>
                <a:spcPct val="50000"/>
              </a:spcBef>
              <a:buClrTx/>
              <a:buSzTx/>
              <a:buFontTx/>
              <a:buAutoNum type="arabicPeriod"/>
            </a:pPr>
            <a:r>
              <a:rPr lang="en-US" altLang="de-DE" dirty="0" smtClean="0"/>
              <a:t>After jail release</a:t>
            </a:r>
          </a:p>
          <a:p>
            <a:pPr eaLnBrk="1" hangingPunct="1">
              <a:spcBef>
                <a:spcPct val="50000"/>
              </a:spcBef>
              <a:buClrTx/>
              <a:buSzTx/>
              <a:buFontTx/>
              <a:buAutoNum type="arabicPeriod"/>
            </a:pPr>
            <a:r>
              <a:rPr lang="en-US" altLang="de-DE" dirty="0" smtClean="0"/>
              <a:t>Focused photographer</a:t>
            </a:r>
          </a:p>
          <a:p>
            <a:pPr eaLnBrk="1" hangingPunct="1">
              <a:spcBef>
                <a:spcPct val="50000"/>
              </a:spcBef>
              <a:buClrTx/>
              <a:buSzTx/>
              <a:buFontTx/>
              <a:buAutoNum type="arabicPeriod"/>
            </a:pPr>
            <a:r>
              <a:rPr lang="en-US" altLang="de-DE" dirty="0" smtClean="0"/>
              <a:t>Man listens to his opponent at a debate</a:t>
            </a:r>
            <a:endParaRPr lang="en-US" altLang="de-DE" dirty="0"/>
          </a:p>
        </p:txBody>
      </p:sp>
      <p:pic>
        <p:nvPicPr>
          <p:cNvPr id="20484" name="Picture 4" descr="Gerd kl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2349500"/>
            <a:ext cx="2852737" cy="288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a:lstStyle>
          <a:p>
            <a:pPr marL="0" indent="0" algn="ctr" eaLnBrk="1" hangingPunct="1">
              <a:spcBef>
                <a:spcPts val="0"/>
              </a:spcBef>
              <a:defRPr/>
            </a:pPr>
            <a:r>
              <a:rPr lang="en-US" altLang="de-DE" sz="2000" kern="0" dirty="0" smtClean="0">
                <a:solidFill>
                  <a:schemeClr val="accent1"/>
                </a:solidFill>
              </a:rPr>
              <a:t>What is shown in the picture? How certain are you?</a:t>
            </a:r>
          </a:p>
        </p:txBody>
      </p:sp>
      <p:sp>
        <p:nvSpPr>
          <p:cNvPr id="9"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7.14</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1193006" y="1849438"/>
            <a:ext cx="25384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US" altLang="de-DE" dirty="0" smtClean="0"/>
              <a:t>concentration!</a:t>
            </a:r>
            <a:endParaRPr lang="en-US" altLang="de-DE" dirty="0"/>
          </a:p>
        </p:txBody>
      </p:sp>
      <p:pic>
        <p:nvPicPr>
          <p:cNvPr id="21507" name="Picture 3" descr="Kopie von DSC013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25" y="2349500"/>
            <a:ext cx="4067175" cy="271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Rectangle 6"/>
          <p:cNvSpPr>
            <a:spLocks noChangeArrowheads="1"/>
          </p:cNvSpPr>
          <p:nvPr/>
        </p:nvSpPr>
        <p:spPr bwMode="auto">
          <a:xfrm>
            <a:off x="8534400" y="0"/>
            <a:ext cx="612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400">
                <a:solidFill>
                  <a:schemeClr val="bg1"/>
                </a:solidFill>
              </a:rPr>
              <a:t> </a:t>
            </a:r>
            <a:r>
              <a:rPr lang="en-US" altLang="de-DE" sz="1400">
                <a:solidFill>
                  <a:srgbClr val="FFFFFF"/>
                </a:solidFill>
              </a:rPr>
              <a:t>7.14</a:t>
            </a:r>
          </a:p>
        </p:txBody>
      </p:sp>
      <p:sp>
        <p:nvSpPr>
          <p:cNvPr id="21509" name="Text Box 7"/>
          <p:cNvSpPr txBox="1">
            <a:spLocks noChangeArrowheads="1"/>
          </p:cNvSpPr>
          <p:nvPr/>
        </p:nvSpPr>
        <p:spPr bwMode="auto">
          <a:xfrm>
            <a:off x="-65088" y="6678613"/>
            <a:ext cx="20812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800" i="1" dirty="0" smtClean="0"/>
              <a:t>(“</a:t>
            </a:r>
            <a:r>
              <a:rPr lang="en-US" altLang="de-DE" sz="800" i="1" dirty="0" err="1" smtClean="0"/>
              <a:t>ohne</a:t>
            </a:r>
            <a:r>
              <a:rPr lang="en-US" altLang="de-DE" sz="800" i="1" dirty="0" smtClean="0"/>
              <a:t> </a:t>
            </a:r>
            <a:r>
              <a:rPr lang="en-US" altLang="de-DE" sz="800" i="1" dirty="0" err="1" smtClean="0"/>
              <a:t>Titel</a:t>
            </a:r>
            <a:r>
              <a:rPr lang="en-US" altLang="de-DE" sz="800" i="1" dirty="0" smtClean="0"/>
              <a:t>” by Steffen Moritz)</a:t>
            </a:r>
            <a:endParaRPr lang="en-US" altLang="de-DE" sz="800" i="1" dirty="0"/>
          </a:p>
        </p:txBody>
      </p:sp>
      <p:sp>
        <p:nvSpPr>
          <p:cNvPr id="21510" name="Text Box 16"/>
          <p:cNvSpPr txBox="1">
            <a:spLocks noChangeArrowheads="1"/>
          </p:cNvSpPr>
          <p:nvPr/>
        </p:nvSpPr>
        <p:spPr bwMode="auto">
          <a:xfrm>
            <a:off x="0" y="-74612"/>
            <a:ext cx="9205913"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US" altLang="de-DE" sz="2000" dirty="0" smtClean="0">
                <a:solidFill>
                  <a:schemeClr val="accent1"/>
                </a:solidFill>
              </a:rPr>
              <a:t>        </a:t>
            </a:r>
            <a:r>
              <a:rPr lang="en-US" altLang="de-DE" b="1" dirty="0">
                <a:solidFill>
                  <a:schemeClr val="accent1"/>
                </a:solidFill>
              </a:rPr>
              <a:t>F</a:t>
            </a:r>
            <a:r>
              <a:rPr lang="en-US" altLang="de-DE" b="1" dirty="0" smtClean="0">
                <a:solidFill>
                  <a:schemeClr val="accent1"/>
                </a:solidFill>
              </a:rPr>
              <a:t>irst impressions can deceive…</a:t>
            </a:r>
          </a:p>
          <a:p>
            <a:pPr algn="ctr" eaLnBrk="1" hangingPunct="1">
              <a:spcBef>
                <a:spcPct val="0"/>
              </a:spcBef>
              <a:buClrTx/>
              <a:buSzTx/>
              <a:buFontTx/>
              <a:buNone/>
            </a:pPr>
            <a:r>
              <a:rPr lang="en-US" altLang="de-DE" sz="1500" dirty="0" smtClean="0">
                <a:solidFill>
                  <a:schemeClr val="accent1"/>
                </a:solidFill>
              </a:rPr>
              <a:t>Often it is not until considering additional information that we can deduce what is going on with another person.</a:t>
            </a:r>
            <a:endParaRPr lang="en-US" altLang="de-DE" sz="1500" dirty="0">
              <a:solidFill>
                <a:schemeClr val="accent1"/>
              </a:solidFill>
            </a:endParaRPr>
          </a:p>
        </p:txBody>
      </p:sp>
      <p:sp>
        <p:nvSpPr>
          <p:cNvPr id="9" name="Text Box 3"/>
          <p:cNvSpPr txBox="1">
            <a:spLocks noChangeArrowheads="1"/>
          </p:cNvSpPr>
          <p:nvPr/>
        </p:nvSpPr>
        <p:spPr bwMode="auto">
          <a:xfrm>
            <a:off x="4573588" y="2349500"/>
            <a:ext cx="4319587"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AutoNum type="arabicPeriod"/>
            </a:pPr>
            <a:r>
              <a:rPr lang="en-US" altLang="de-DE" dirty="0" smtClean="0"/>
              <a:t>Winner at the award ceremony</a:t>
            </a:r>
          </a:p>
          <a:p>
            <a:pPr eaLnBrk="1" hangingPunct="1">
              <a:spcBef>
                <a:spcPct val="50000"/>
              </a:spcBef>
              <a:buClrTx/>
              <a:buSzTx/>
              <a:buFontTx/>
              <a:buAutoNum type="arabicPeriod"/>
            </a:pPr>
            <a:r>
              <a:rPr lang="en-US" altLang="de-DE" dirty="0" smtClean="0"/>
              <a:t>After jail release</a:t>
            </a:r>
          </a:p>
          <a:p>
            <a:pPr eaLnBrk="1" hangingPunct="1">
              <a:spcBef>
                <a:spcPct val="50000"/>
              </a:spcBef>
              <a:buClrTx/>
              <a:buSzTx/>
              <a:buFontTx/>
              <a:buAutoNum type="arabicPeriod"/>
            </a:pPr>
            <a:r>
              <a:rPr lang="en-US" altLang="de-DE" b="1" dirty="0" smtClean="0"/>
              <a:t>Focused photographer</a:t>
            </a:r>
          </a:p>
          <a:p>
            <a:pPr eaLnBrk="1" hangingPunct="1">
              <a:spcBef>
                <a:spcPct val="50000"/>
              </a:spcBef>
              <a:buClrTx/>
              <a:buSzTx/>
              <a:buFontTx/>
              <a:buAutoNum type="arabicPeriod"/>
            </a:pPr>
            <a:r>
              <a:rPr lang="en-US" altLang="de-DE" dirty="0" smtClean="0"/>
              <a:t>Man listens to his opponent at a debate</a:t>
            </a:r>
            <a:endParaRPr lang="en-US" altLang="de-DE" dirty="0"/>
          </a:p>
        </p:txBody>
      </p:sp>
      <p:sp>
        <p:nvSpPr>
          <p:cNvPr id="12"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7.15</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4" descr="Vladimir Rolov fotocmuuniity in einer Kochschu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8900" y="2343150"/>
            <a:ext cx="2232025" cy="211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4" name="Text Box 2"/>
          <p:cNvSpPr txBox="1">
            <a:spLocks noChangeArrowheads="1"/>
          </p:cNvSpPr>
          <p:nvPr/>
        </p:nvSpPr>
        <p:spPr bwMode="auto">
          <a:xfrm>
            <a:off x="4573588" y="2330450"/>
            <a:ext cx="4319587"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15000"/>
              </a:spcBef>
              <a:buClrTx/>
              <a:buSzTx/>
              <a:buFontTx/>
              <a:buAutoNum type="arabicPeriod"/>
            </a:pPr>
            <a:r>
              <a:rPr lang="en-US" altLang="de-DE" dirty="0" smtClean="0"/>
              <a:t>After the verdict</a:t>
            </a:r>
          </a:p>
          <a:p>
            <a:pPr eaLnBrk="1" hangingPunct="1">
              <a:spcBef>
                <a:spcPct val="15000"/>
              </a:spcBef>
              <a:buClrTx/>
              <a:buSzTx/>
              <a:buFontTx/>
              <a:buAutoNum type="arabicPeriod"/>
            </a:pPr>
            <a:r>
              <a:rPr lang="en-US" altLang="de-DE" dirty="0" smtClean="0"/>
              <a:t>Cook during a tasting</a:t>
            </a:r>
          </a:p>
          <a:p>
            <a:pPr eaLnBrk="1" hangingPunct="1">
              <a:spcBef>
                <a:spcPct val="15000"/>
              </a:spcBef>
              <a:buClrTx/>
              <a:buSzTx/>
              <a:buFontTx/>
              <a:buAutoNum type="arabicPeriod"/>
            </a:pPr>
            <a:r>
              <a:rPr lang="en-US" altLang="de-DE" dirty="0" smtClean="0"/>
              <a:t>Boy is being teased</a:t>
            </a:r>
          </a:p>
          <a:p>
            <a:pPr eaLnBrk="1" hangingPunct="1">
              <a:spcBef>
                <a:spcPct val="15000"/>
              </a:spcBef>
              <a:buClrTx/>
              <a:buSzTx/>
              <a:buFontTx/>
              <a:buAutoNum type="arabicPeriod"/>
            </a:pPr>
            <a:r>
              <a:rPr lang="en-US" altLang="de-DE" dirty="0" smtClean="0"/>
              <a:t>Businessman at a conference</a:t>
            </a:r>
            <a:endParaRPr lang="en-US" altLang="de-DE" dirty="0"/>
          </a:p>
        </p:txBody>
      </p:sp>
      <p:sp>
        <p:nvSpPr>
          <p:cNvPr id="10" name="Text Box 2"/>
          <p:cNvSpPr txBox="1">
            <a:spLocks noChangeArrowheads="1"/>
          </p:cNvSpPr>
          <p:nvPr/>
        </p:nvSpPr>
        <p:spPr bwMode="auto">
          <a:xfrm>
            <a:off x="1484312" y="1844675"/>
            <a:ext cx="1981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US" altLang="de-DE" i="1" dirty="0" smtClean="0"/>
              <a:t>cutout!</a:t>
            </a:r>
            <a:endParaRPr lang="en-US" altLang="de-DE" i="1" dirty="0"/>
          </a:p>
        </p:txBody>
      </p:sp>
      <p:sp>
        <p:nvSpPr>
          <p:cNvPr id="7"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7.16</a:t>
            </a:r>
            <a:endParaRPr lang="en-US" altLang="de-DE" sz="1200" b="1" dirty="0">
              <a:solidFill>
                <a:schemeClr val="tx2"/>
              </a:solidFill>
              <a:latin typeface="+mn-lt"/>
            </a:endParaRPr>
          </a:p>
        </p:txBody>
      </p:sp>
      <p:sp>
        <p:nvSpPr>
          <p:cNvPr id="11" name="Rectangle 2"/>
          <p:cNvSpPr txBox="1">
            <a:spLocks noChangeArrowheads="1"/>
          </p:cNvSpPr>
          <p:nvPr/>
        </p:nvSpPr>
        <p:spPr bwMode="auto">
          <a:xfrm>
            <a:off x="0" y="0"/>
            <a:ext cx="9144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273050" indent="-273050" algn="l" rtl="0" eaLnBrk="0" fontAlgn="base" hangingPunct="0">
              <a:spcBef>
                <a:spcPct val="20000"/>
              </a:spcBef>
              <a:spcAft>
                <a:spcPct val="0"/>
              </a:spcAft>
              <a:buClr>
                <a:schemeClr val="accent1"/>
              </a:buClr>
              <a:buSzPct val="85000"/>
              <a:buFont typeface="Wingdings 2" pitchFamily="18" charset="2"/>
              <a:defRPr>
                <a:solidFill>
                  <a:schemeClr val="tx1"/>
                </a:solidFill>
                <a:latin typeface="+mn-lt"/>
                <a:ea typeface="+mn-ea"/>
                <a:cs typeface="+mn-cs"/>
              </a:defRPr>
            </a:lvl1pPr>
            <a:lvl2pPr marL="547688" indent="-273050" algn="l" rtl="0" eaLnBrk="0" fontAlgn="base" hangingPunct="0">
              <a:spcBef>
                <a:spcPct val="20000"/>
              </a:spcBef>
              <a:spcAft>
                <a:spcPct val="0"/>
              </a:spcAft>
              <a:buClr>
                <a:srgbClr val="8CADAE"/>
              </a:buClr>
              <a:buSzPct val="85000"/>
              <a:buFont typeface="Courier New" pitchFamily="49" charset="0"/>
              <a:buChar char="o"/>
              <a:defRPr>
                <a:solidFill>
                  <a:schemeClr val="tx1"/>
                </a:solidFill>
                <a:latin typeface="+mn-lt"/>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a:solidFill>
                  <a:schemeClr val="tx1"/>
                </a:solidFill>
                <a:latin typeface="+mn-lt"/>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a:solidFill>
                  <a:schemeClr val="tx1"/>
                </a:solidFill>
                <a:latin typeface="+mn-lt"/>
              </a:defRPr>
            </a:lvl4pPr>
            <a:lvl5pPr marL="1371600" indent="-228600" algn="l" rtl="0" eaLnBrk="0" fontAlgn="base" hangingPunct="0">
              <a:spcBef>
                <a:spcPct val="20000"/>
              </a:spcBef>
              <a:spcAft>
                <a:spcPct val="0"/>
              </a:spcAft>
              <a:buClr>
                <a:srgbClr val="8FB08C"/>
              </a:buClr>
              <a:buChar char="•"/>
              <a:defRPr>
                <a:solidFill>
                  <a:schemeClr val="tx1"/>
                </a:solidFill>
                <a:latin typeface="+mn-lt"/>
              </a:defRPr>
            </a:lvl5pPr>
            <a:lvl6pPr marL="1828800" indent="-228600" algn="l" rtl="0" fontAlgn="base">
              <a:spcBef>
                <a:spcPct val="20000"/>
              </a:spcBef>
              <a:spcAft>
                <a:spcPct val="0"/>
              </a:spcAft>
              <a:buClr>
                <a:srgbClr val="8FB08C"/>
              </a:buClr>
              <a:buChar char="•"/>
              <a:defRPr>
                <a:solidFill>
                  <a:schemeClr val="tx1"/>
                </a:solidFill>
                <a:latin typeface="+mn-lt"/>
              </a:defRPr>
            </a:lvl6pPr>
            <a:lvl7pPr marL="2286000" indent="-228600" algn="l" rtl="0" fontAlgn="base">
              <a:spcBef>
                <a:spcPct val="20000"/>
              </a:spcBef>
              <a:spcAft>
                <a:spcPct val="0"/>
              </a:spcAft>
              <a:buClr>
                <a:srgbClr val="8FB08C"/>
              </a:buClr>
              <a:buChar char="•"/>
              <a:defRPr>
                <a:solidFill>
                  <a:schemeClr val="tx1"/>
                </a:solidFill>
                <a:latin typeface="+mn-lt"/>
              </a:defRPr>
            </a:lvl7pPr>
            <a:lvl8pPr marL="2743200" indent="-228600" algn="l" rtl="0" fontAlgn="base">
              <a:spcBef>
                <a:spcPct val="20000"/>
              </a:spcBef>
              <a:spcAft>
                <a:spcPct val="0"/>
              </a:spcAft>
              <a:buClr>
                <a:srgbClr val="8FB08C"/>
              </a:buClr>
              <a:buChar char="•"/>
              <a:defRPr>
                <a:solidFill>
                  <a:schemeClr val="tx1"/>
                </a:solidFill>
                <a:latin typeface="+mn-lt"/>
              </a:defRPr>
            </a:lvl8pPr>
            <a:lvl9pPr marL="3200400" indent="-228600" algn="l" rtl="0" fontAlgn="base">
              <a:spcBef>
                <a:spcPct val="20000"/>
              </a:spcBef>
              <a:spcAft>
                <a:spcPct val="0"/>
              </a:spcAft>
              <a:buClr>
                <a:srgbClr val="8FB08C"/>
              </a:buClr>
              <a:buChar char="•"/>
              <a:defRPr>
                <a:solidFill>
                  <a:schemeClr val="tx1"/>
                </a:solidFill>
                <a:latin typeface="+mn-lt"/>
              </a:defRPr>
            </a:lvl9pPr>
          </a:lstStyle>
          <a:p>
            <a:pPr marL="0" indent="0" algn="ctr" eaLnBrk="1" hangingPunct="1">
              <a:spcBef>
                <a:spcPts val="0"/>
              </a:spcBef>
              <a:defRPr/>
            </a:pPr>
            <a:r>
              <a:rPr lang="en-US" altLang="de-DE" sz="2000" kern="0" dirty="0" smtClean="0">
                <a:solidFill>
                  <a:schemeClr val="accent1"/>
                </a:solidFill>
              </a:rPr>
              <a:t>What is shown in the picture? How certain are you?</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Vladimir Rolov fotocmuuniity in einer Kochschu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89" y="2349501"/>
            <a:ext cx="4319997" cy="2964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Rectangle 9"/>
          <p:cNvSpPr>
            <a:spLocks noChangeArrowheads="1"/>
          </p:cNvSpPr>
          <p:nvPr/>
        </p:nvSpPr>
        <p:spPr bwMode="auto">
          <a:xfrm>
            <a:off x="8229600" y="0"/>
            <a:ext cx="917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400">
                <a:solidFill>
                  <a:schemeClr val="bg1"/>
                </a:solidFill>
              </a:rPr>
              <a:t> </a:t>
            </a:r>
            <a:r>
              <a:rPr lang="en-US" altLang="de-DE" sz="1400">
                <a:solidFill>
                  <a:srgbClr val="FFFFFF"/>
                </a:solidFill>
              </a:rPr>
              <a:t>7.16</a:t>
            </a:r>
          </a:p>
        </p:txBody>
      </p:sp>
      <p:sp>
        <p:nvSpPr>
          <p:cNvPr id="23558" name="Text Box 7"/>
          <p:cNvSpPr txBox="1">
            <a:spLocks noChangeArrowheads="1"/>
          </p:cNvSpPr>
          <p:nvPr/>
        </p:nvSpPr>
        <p:spPr bwMode="auto">
          <a:xfrm>
            <a:off x="-57150" y="6670675"/>
            <a:ext cx="2513013"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800" i="1" dirty="0" smtClean="0"/>
              <a:t>(“In </a:t>
            </a:r>
            <a:r>
              <a:rPr lang="en-US" altLang="de-DE" sz="800" i="1" dirty="0" err="1" smtClean="0"/>
              <a:t>einer</a:t>
            </a:r>
            <a:r>
              <a:rPr lang="en-US" altLang="de-DE" sz="800" i="1" dirty="0" smtClean="0"/>
              <a:t> </a:t>
            </a:r>
            <a:r>
              <a:rPr lang="en-US" altLang="de-DE" sz="800" i="1" dirty="0" err="1" smtClean="0"/>
              <a:t>Kochschule</a:t>
            </a:r>
            <a:r>
              <a:rPr lang="en-US" altLang="de-DE" sz="800" i="1" dirty="0" smtClean="0"/>
              <a:t>”“ by Vladimir </a:t>
            </a:r>
            <a:r>
              <a:rPr lang="en-US" altLang="de-DE" sz="800" i="1" dirty="0" err="1" smtClean="0"/>
              <a:t>Rolov</a:t>
            </a:r>
            <a:r>
              <a:rPr lang="en-US" altLang="de-DE" sz="800" i="1" dirty="0" smtClean="0"/>
              <a:t>)</a:t>
            </a:r>
            <a:endParaRPr lang="en-US" altLang="de-DE" sz="800" i="1" dirty="0"/>
          </a:p>
        </p:txBody>
      </p:sp>
      <p:sp>
        <p:nvSpPr>
          <p:cNvPr id="12" name="Text Box 2"/>
          <p:cNvSpPr txBox="1">
            <a:spLocks noChangeArrowheads="1"/>
          </p:cNvSpPr>
          <p:nvPr/>
        </p:nvSpPr>
        <p:spPr bwMode="auto">
          <a:xfrm>
            <a:off x="1193006" y="1849438"/>
            <a:ext cx="25384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US" altLang="de-DE" dirty="0" smtClean="0"/>
              <a:t>concentration!</a:t>
            </a:r>
            <a:endParaRPr lang="en-US" altLang="de-DE" dirty="0"/>
          </a:p>
        </p:txBody>
      </p:sp>
      <p:sp>
        <p:nvSpPr>
          <p:cNvPr id="9"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7.17</a:t>
            </a:r>
            <a:endParaRPr lang="en-US" altLang="de-DE" sz="1200" b="1" dirty="0">
              <a:solidFill>
                <a:schemeClr val="tx2"/>
              </a:solidFill>
              <a:latin typeface="+mn-lt"/>
            </a:endParaRPr>
          </a:p>
        </p:txBody>
      </p:sp>
      <p:sp>
        <p:nvSpPr>
          <p:cNvPr id="13" name="Text Box 2"/>
          <p:cNvSpPr txBox="1">
            <a:spLocks noChangeArrowheads="1"/>
          </p:cNvSpPr>
          <p:nvPr/>
        </p:nvSpPr>
        <p:spPr bwMode="auto">
          <a:xfrm>
            <a:off x="4573588" y="2330450"/>
            <a:ext cx="4319587"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15000"/>
              </a:spcBef>
              <a:buClrTx/>
              <a:buSzTx/>
              <a:buFontTx/>
              <a:buAutoNum type="arabicPeriod"/>
            </a:pPr>
            <a:r>
              <a:rPr lang="en-US" altLang="de-DE" dirty="0" smtClean="0"/>
              <a:t>After the verdict</a:t>
            </a:r>
          </a:p>
          <a:p>
            <a:pPr eaLnBrk="1" hangingPunct="1">
              <a:spcBef>
                <a:spcPct val="15000"/>
              </a:spcBef>
              <a:buClrTx/>
              <a:buSzTx/>
              <a:buFontTx/>
              <a:buAutoNum type="arabicPeriod"/>
            </a:pPr>
            <a:r>
              <a:rPr lang="en-US" altLang="de-DE" b="1" dirty="0" smtClean="0"/>
              <a:t>Cook during a tasting</a:t>
            </a:r>
          </a:p>
          <a:p>
            <a:pPr eaLnBrk="1" hangingPunct="1">
              <a:spcBef>
                <a:spcPct val="15000"/>
              </a:spcBef>
              <a:buClrTx/>
              <a:buSzTx/>
              <a:buFontTx/>
              <a:buAutoNum type="arabicPeriod"/>
            </a:pPr>
            <a:r>
              <a:rPr lang="en-US" altLang="de-DE" dirty="0" smtClean="0"/>
              <a:t>Boy is being teased</a:t>
            </a:r>
          </a:p>
          <a:p>
            <a:pPr eaLnBrk="1" hangingPunct="1">
              <a:spcBef>
                <a:spcPct val="15000"/>
              </a:spcBef>
              <a:buClrTx/>
              <a:buSzTx/>
              <a:buFontTx/>
              <a:buAutoNum type="arabicPeriod"/>
            </a:pPr>
            <a:r>
              <a:rPr lang="en-US" altLang="de-DE" dirty="0" smtClean="0"/>
              <a:t>Businessman at a conference</a:t>
            </a:r>
            <a:endParaRPr lang="en-US" altLang="de-DE" dirty="0"/>
          </a:p>
        </p:txBody>
      </p:sp>
      <p:sp>
        <p:nvSpPr>
          <p:cNvPr id="15" name="Text Box 16"/>
          <p:cNvSpPr txBox="1">
            <a:spLocks noChangeArrowheads="1"/>
          </p:cNvSpPr>
          <p:nvPr/>
        </p:nvSpPr>
        <p:spPr bwMode="auto">
          <a:xfrm>
            <a:off x="0" y="-74612"/>
            <a:ext cx="9205913"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US" altLang="de-DE" sz="2000" dirty="0" smtClean="0">
                <a:solidFill>
                  <a:schemeClr val="accent1"/>
                </a:solidFill>
              </a:rPr>
              <a:t>        </a:t>
            </a:r>
            <a:r>
              <a:rPr lang="en-US" altLang="de-DE" b="1" dirty="0">
                <a:solidFill>
                  <a:schemeClr val="accent1"/>
                </a:solidFill>
              </a:rPr>
              <a:t>F</a:t>
            </a:r>
            <a:r>
              <a:rPr lang="en-US" altLang="de-DE" b="1" dirty="0" smtClean="0">
                <a:solidFill>
                  <a:schemeClr val="accent1"/>
                </a:solidFill>
              </a:rPr>
              <a:t>irst impressions can deceive…</a:t>
            </a:r>
          </a:p>
          <a:p>
            <a:pPr algn="ctr" eaLnBrk="1" hangingPunct="1">
              <a:spcBef>
                <a:spcPct val="0"/>
              </a:spcBef>
              <a:buClrTx/>
              <a:buSzTx/>
              <a:buFontTx/>
              <a:buNone/>
            </a:pPr>
            <a:r>
              <a:rPr lang="en-US" altLang="de-DE" sz="1500" dirty="0" smtClean="0">
                <a:solidFill>
                  <a:schemeClr val="accent1"/>
                </a:solidFill>
              </a:rPr>
              <a:t>Often it is not until considering additional information that we can deduce what is going on with another person.</a:t>
            </a:r>
            <a:endParaRPr lang="en-US" altLang="de-DE" sz="1500" dirty="0">
              <a:solidFill>
                <a:schemeClr val="accent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a:xfrm>
            <a:off x="252000" y="5157788"/>
            <a:ext cx="8640000" cy="1143000"/>
          </a:xfrm>
        </p:spPr>
        <p:txBody>
          <a:bodyPr anchor="ctr"/>
          <a:lstStyle/>
          <a:p>
            <a:pPr eaLnBrk="1" hangingPunct="1"/>
            <a:r>
              <a:rPr lang="en-US" altLang="de-DE" sz="1800" dirty="0" smtClean="0">
                <a:solidFill>
                  <a:schemeClr val="tx1"/>
                </a:solidFill>
              </a:rPr>
              <a:t>How do you feel when looking at the man in this picture?</a:t>
            </a:r>
            <a:br>
              <a:rPr lang="en-US" altLang="de-DE" sz="1800" dirty="0" smtClean="0">
                <a:solidFill>
                  <a:schemeClr val="tx1"/>
                </a:solidFill>
              </a:rPr>
            </a:br>
            <a:r>
              <a:rPr lang="en-US" altLang="de-DE" sz="1800" dirty="0" smtClean="0">
                <a:solidFill>
                  <a:schemeClr val="tx1"/>
                </a:solidFill>
              </a:rPr>
              <a:t>Would you feel the same if you were in a good mood, sad, or anxious?</a:t>
            </a:r>
          </a:p>
        </p:txBody>
      </p:sp>
      <p:sp>
        <p:nvSpPr>
          <p:cNvPr id="24581" name="Text Box 57"/>
          <p:cNvSpPr txBox="1">
            <a:spLocks noChangeArrowheads="1"/>
          </p:cNvSpPr>
          <p:nvPr/>
        </p:nvSpPr>
        <p:spPr bwMode="auto">
          <a:xfrm>
            <a:off x="-60325" y="6678613"/>
            <a:ext cx="47482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800" i="1" dirty="0" smtClean="0"/>
              <a:t>(“Men at work” by </a:t>
            </a:r>
            <a:r>
              <a:rPr lang="en-US" altLang="de-DE" sz="800" i="1" dirty="0" err="1" smtClean="0"/>
              <a:t>reynermedia</a:t>
            </a:r>
            <a:r>
              <a:rPr lang="en-US" altLang="de-DE" sz="800" i="1" dirty="0" smtClean="0"/>
              <a:t>)</a:t>
            </a:r>
            <a:endParaRPr lang="en-US" altLang="de-DE" sz="800" i="1" dirty="0"/>
          </a:p>
        </p:txBody>
      </p:sp>
      <p:pic>
        <p:nvPicPr>
          <p:cNvPr id="24582"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59794" y="1341438"/>
            <a:ext cx="4824412" cy="361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7.18</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ext Box 8"/>
          <p:cNvSpPr txBox="1">
            <a:spLocks noChangeArrowheads="1"/>
          </p:cNvSpPr>
          <p:nvPr/>
        </p:nvSpPr>
        <p:spPr bwMode="auto">
          <a:xfrm>
            <a:off x="1329532" y="6081713"/>
            <a:ext cx="23034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US" altLang="de-DE" dirty="0" smtClean="0"/>
              <a:t>suspicious</a:t>
            </a:r>
            <a:endParaRPr lang="en-US" altLang="de-DE" dirty="0"/>
          </a:p>
        </p:txBody>
      </p:sp>
      <p:sp>
        <p:nvSpPr>
          <p:cNvPr id="25604" name="Text Box 9"/>
          <p:cNvSpPr txBox="1">
            <a:spLocks noChangeArrowheads="1"/>
          </p:cNvSpPr>
          <p:nvPr/>
        </p:nvSpPr>
        <p:spPr bwMode="auto">
          <a:xfrm>
            <a:off x="1329532" y="5356225"/>
            <a:ext cx="23034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US" altLang="de-DE" dirty="0" smtClean="0"/>
              <a:t>sad</a:t>
            </a:r>
            <a:endParaRPr lang="en-US" altLang="de-DE" dirty="0"/>
          </a:p>
        </p:txBody>
      </p:sp>
      <p:sp>
        <p:nvSpPr>
          <p:cNvPr id="25605" name="Text Box 10"/>
          <p:cNvSpPr txBox="1">
            <a:spLocks noChangeArrowheads="1"/>
          </p:cNvSpPr>
          <p:nvPr/>
        </p:nvSpPr>
        <p:spPr bwMode="auto">
          <a:xfrm>
            <a:off x="1329532" y="4649788"/>
            <a:ext cx="23034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de-DE" altLang="de-DE" dirty="0" smtClean="0"/>
              <a:t>happy</a:t>
            </a:r>
            <a:endParaRPr lang="de-DE" altLang="de-DE" dirty="0"/>
          </a:p>
        </p:txBody>
      </p:sp>
      <p:sp>
        <p:nvSpPr>
          <p:cNvPr id="25606" name="Text Box 11"/>
          <p:cNvSpPr txBox="1">
            <a:spLocks noChangeArrowheads="1"/>
          </p:cNvSpPr>
          <p:nvPr/>
        </p:nvSpPr>
        <p:spPr bwMode="auto">
          <a:xfrm>
            <a:off x="942974" y="4032250"/>
            <a:ext cx="26717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b="1" u="sng" dirty="0" smtClean="0"/>
              <a:t>your own mood:</a:t>
            </a:r>
            <a:endParaRPr lang="en-US" altLang="de-DE" b="1" u="sng" dirty="0"/>
          </a:p>
        </p:txBody>
      </p:sp>
      <p:sp>
        <p:nvSpPr>
          <p:cNvPr id="25607" name="Text Box 13"/>
          <p:cNvSpPr txBox="1">
            <a:spLocks noChangeArrowheads="1"/>
          </p:cNvSpPr>
          <p:nvPr/>
        </p:nvSpPr>
        <p:spPr bwMode="auto">
          <a:xfrm>
            <a:off x="4887912" y="4649788"/>
            <a:ext cx="3600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de-DE" altLang="de-DE" dirty="0"/>
              <a:t>???</a:t>
            </a:r>
          </a:p>
        </p:txBody>
      </p:sp>
      <p:sp>
        <p:nvSpPr>
          <p:cNvPr id="25608" name="Text Box 14"/>
          <p:cNvSpPr txBox="1">
            <a:spLocks noChangeArrowheads="1"/>
          </p:cNvSpPr>
          <p:nvPr/>
        </p:nvSpPr>
        <p:spPr bwMode="auto">
          <a:xfrm>
            <a:off x="4887912" y="5356225"/>
            <a:ext cx="3600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de-DE" altLang="de-DE"/>
              <a:t>???</a:t>
            </a:r>
          </a:p>
        </p:txBody>
      </p:sp>
      <p:sp>
        <p:nvSpPr>
          <p:cNvPr id="25610" name="Text Box 16"/>
          <p:cNvSpPr txBox="1">
            <a:spLocks noChangeArrowheads="1"/>
          </p:cNvSpPr>
          <p:nvPr/>
        </p:nvSpPr>
        <p:spPr bwMode="auto">
          <a:xfrm>
            <a:off x="4887912" y="6081713"/>
            <a:ext cx="3600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de-DE" altLang="de-DE"/>
              <a:t>???</a:t>
            </a:r>
          </a:p>
        </p:txBody>
      </p:sp>
      <p:grpSp>
        <p:nvGrpSpPr>
          <p:cNvPr id="25613" name="Group 39"/>
          <p:cNvGrpSpPr>
            <a:grpSpLocks/>
          </p:cNvGrpSpPr>
          <p:nvPr/>
        </p:nvGrpSpPr>
        <p:grpSpPr bwMode="auto">
          <a:xfrm>
            <a:off x="1090613" y="4581525"/>
            <a:ext cx="504825" cy="503238"/>
            <a:chOff x="113" y="890"/>
            <a:chExt cx="408" cy="408"/>
          </a:xfrm>
        </p:grpSpPr>
        <p:sp>
          <p:nvSpPr>
            <p:cNvPr id="12" name="Oval 40"/>
            <p:cNvSpPr>
              <a:spLocks noChangeArrowheads="1"/>
            </p:cNvSpPr>
            <p:nvPr/>
          </p:nvSpPr>
          <p:spPr bwMode="auto">
            <a:xfrm>
              <a:off x="113" y="890"/>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eaLnBrk="1" fontAlgn="auto" hangingPunct="1">
                <a:spcBef>
                  <a:spcPts val="0"/>
                </a:spcBef>
                <a:spcAft>
                  <a:spcPts val="0"/>
                </a:spcAft>
                <a:defRPr/>
              </a:pPr>
              <a:endParaRPr lang="de-DE">
                <a:latin typeface="+mn-lt"/>
                <a:cs typeface="+mn-cs"/>
              </a:endParaRPr>
            </a:p>
          </p:txBody>
        </p:sp>
        <p:sp>
          <p:nvSpPr>
            <p:cNvPr id="25633" name="Oval 41"/>
            <p:cNvSpPr>
              <a:spLocks noChangeArrowheads="1"/>
            </p:cNvSpPr>
            <p:nvPr/>
          </p:nvSpPr>
          <p:spPr bwMode="auto">
            <a:xfrm>
              <a:off x="204" y="1011"/>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sp>
          <p:nvSpPr>
            <p:cNvPr id="25634" name="Oval 42"/>
            <p:cNvSpPr>
              <a:spLocks noChangeArrowheads="1"/>
            </p:cNvSpPr>
            <p:nvPr/>
          </p:nvSpPr>
          <p:spPr bwMode="auto">
            <a:xfrm>
              <a:off x="382" y="1005"/>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sp>
          <p:nvSpPr>
            <p:cNvPr id="25635" name="Arc 43"/>
            <p:cNvSpPr>
              <a:spLocks/>
            </p:cNvSpPr>
            <p:nvPr/>
          </p:nvSpPr>
          <p:spPr bwMode="auto">
            <a:xfrm rot="10598371">
              <a:off x="192" y="1059"/>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p>
          </p:txBody>
        </p:sp>
      </p:grpSp>
      <p:grpSp>
        <p:nvGrpSpPr>
          <p:cNvPr id="25614" name="Group 17"/>
          <p:cNvGrpSpPr>
            <a:grpSpLocks/>
          </p:cNvGrpSpPr>
          <p:nvPr/>
        </p:nvGrpSpPr>
        <p:grpSpPr bwMode="auto">
          <a:xfrm>
            <a:off x="1090613" y="5287963"/>
            <a:ext cx="503237" cy="503237"/>
            <a:chOff x="612" y="1253"/>
            <a:chExt cx="408" cy="416"/>
          </a:xfrm>
        </p:grpSpPr>
        <p:sp>
          <p:nvSpPr>
            <p:cNvPr id="17" name="Oval 18"/>
            <p:cNvSpPr>
              <a:spLocks noChangeArrowheads="1"/>
            </p:cNvSpPr>
            <p:nvPr/>
          </p:nvSpPr>
          <p:spPr bwMode="auto">
            <a:xfrm>
              <a:off x="612" y="1253"/>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eaLnBrk="1" fontAlgn="auto" hangingPunct="1">
                <a:spcBef>
                  <a:spcPts val="0"/>
                </a:spcBef>
                <a:spcAft>
                  <a:spcPts val="0"/>
                </a:spcAft>
                <a:defRPr/>
              </a:pPr>
              <a:endParaRPr lang="de-DE">
                <a:latin typeface="+mn-lt"/>
                <a:cs typeface="+mn-cs"/>
              </a:endParaRPr>
            </a:p>
          </p:txBody>
        </p:sp>
        <p:sp>
          <p:nvSpPr>
            <p:cNvPr id="25629" name="Oval 19"/>
            <p:cNvSpPr>
              <a:spLocks noChangeArrowheads="1"/>
            </p:cNvSpPr>
            <p:nvPr/>
          </p:nvSpPr>
          <p:spPr bwMode="auto">
            <a:xfrm>
              <a:off x="703" y="1374"/>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sp>
          <p:nvSpPr>
            <p:cNvPr id="25630" name="Oval 20"/>
            <p:cNvSpPr>
              <a:spLocks noChangeArrowheads="1"/>
            </p:cNvSpPr>
            <p:nvPr/>
          </p:nvSpPr>
          <p:spPr bwMode="auto">
            <a:xfrm>
              <a:off x="881" y="1368"/>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sp>
          <p:nvSpPr>
            <p:cNvPr id="25631" name="Arc 21"/>
            <p:cNvSpPr>
              <a:spLocks/>
            </p:cNvSpPr>
            <p:nvPr/>
          </p:nvSpPr>
          <p:spPr bwMode="auto">
            <a:xfrm rot="-188994">
              <a:off x="700" y="1497"/>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p>
          </p:txBody>
        </p:sp>
      </p:grpSp>
      <p:grpSp>
        <p:nvGrpSpPr>
          <p:cNvPr id="25615" name="Group 55"/>
          <p:cNvGrpSpPr>
            <a:grpSpLocks/>
          </p:cNvGrpSpPr>
          <p:nvPr/>
        </p:nvGrpSpPr>
        <p:grpSpPr bwMode="auto">
          <a:xfrm>
            <a:off x="1090613" y="6018213"/>
            <a:ext cx="503237" cy="493712"/>
            <a:chOff x="735" y="3815"/>
            <a:chExt cx="317" cy="311"/>
          </a:xfrm>
        </p:grpSpPr>
        <p:sp>
          <p:nvSpPr>
            <p:cNvPr id="25620" name="Oval 51"/>
            <p:cNvSpPr>
              <a:spLocks noChangeArrowheads="1"/>
            </p:cNvSpPr>
            <p:nvPr/>
          </p:nvSpPr>
          <p:spPr bwMode="auto">
            <a:xfrm>
              <a:off x="735" y="3815"/>
              <a:ext cx="317" cy="311"/>
            </a:xfrm>
            <a:prstGeom prst="ellipse">
              <a:avLst/>
            </a:prstGeom>
            <a:solidFill>
              <a:srgbClr val="FFF8C2"/>
            </a:solidFill>
            <a:ln w="9525" algn="ctr">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Georgia" pitchFamily="18" charset="0"/>
                <a:ea typeface="Times New Roman" pitchFamily="18" charset="0"/>
                <a:cs typeface="Arial" charset="0"/>
              </a:endParaRPr>
            </a:p>
          </p:txBody>
        </p:sp>
        <p:sp>
          <p:nvSpPr>
            <p:cNvPr id="25621" name="Oval 52"/>
            <p:cNvSpPr>
              <a:spLocks noChangeArrowheads="1"/>
            </p:cNvSpPr>
            <p:nvPr/>
          </p:nvSpPr>
          <p:spPr bwMode="auto">
            <a:xfrm>
              <a:off x="806" y="3907"/>
              <a:ext cx="35" cy="34"/>
            </a:xfrm>
            <a:prstGeom prst="ellipse">
              <a:avLst/>
            </a:prstGeom>
            <a:solidFill>
              <a:srgbClr val="FFF8C2"/>
            </a:solidFill>
            <a:ln w="9525" algn="ctr">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Georgia" pitchFamily="18" charset="0"/>
                <a:ea typeface="Times New Roman" pitchFamily="18" charset="0"/>
                <a:cs typeface="Arial" charset="0"/>
              </a:endParaRPr>
            </a:p>
          </p:txBody>
        </p:sp>
        <p:sp>
          <p:nvSpPr>
            <p:cNvPr id="25622" name="Oval 53"/>
            <p:cNvSpPr>
              <a:spLocks noChangeArrowheads="1"/>
            </p:cNvSpPr>
            <p:nvPr/>
          </p:nvSpPr>
          <p:spPr bwMode="auto">
            <a:xfrm>
              <a:off x="944" y="3903"/>
              <a:ext cx="35" cy="34"/>
            </a:xfrm>
            <a:prstGeom prst="ellipse">
              <a:avLst/>
            </a:prstGeom>
            <a:solidFill>
              <a:srgbClr val="FFF8C2"/>
            </a:solidFill>
            <a:ln w="9525" algn="ctr">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Georgia" pitchFamily="18" charset="0"/>
                <a:ea typeface="Times New Roman" pitchFamily="18" charset="0"/>
                <a:cs typeface="Arial" charset="0"/>
              </a:endParaRPr>
            </a:p>
          </p:txBody>
        </p:sp>
        <p:sp>
          <p:nvSpPr>
            <p:cNvPr id="25623" name="Line 54"/>
            <p:cNvSpPr>
              <a:spLocks noChangeShapeType="1"/>
            </p:cNvSpPr>
            <p:nvPr/>
          </p:nvSpPr>
          <p:spPr bwMode="auto">
            <a:xfrm>
              <a:off x="826" y="4042"/>
              <a:ext cx="13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de-DE"/>
            </a:p>
          </p:txBody>
        </p:sp>
        <p:sp>
          <p:nvSpPr>
            <p:cNvPr id="25624" name="Line 55"/>
            <p:cNvSpPr>
              <a:spLocks noChangeShapeType="1"/>
            </p:cNvSpPr>
            <p:nvPr/>
          </p:nvSpPr>
          <p:spPr bwMode="auto">
            <a:xfrm>
              <a:off x="810" y="3860"/>
              <a:ext cx="45" cy="4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de-DE"/>
            </a:p>
          </p:txBody>
        </p:sp>
        <p:sp>
          <p:nvSpPr>
            <p:cNvPr id="25625" name="Line 56"/>
            <p:cNvSpPr>
              <a:spLocks noChangeShapeType="1"/>
            </p:cNvSpPr>
            <p:nvPr/>
          </p:nvSpPr>
          <p:spPr bwMode="auto">
            <a:xfrm flipV="1">
              <a:off x="930" y="3860"/>
              <a:ext cx="48" cy="2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de-DE"/>
            </a:p>
          </p:txBody>
        </p:sp>
        <p:sp>
          <p:nvSpPr>
            <p:cNvPr id="25626" name="Oval 19"/>
            <p:cNvSpPr>
              <a:spLocks noChangeArrowheads="1"/>
            </p:cNvSpPr>
            <p:nvPr/>
          </p:nvSpPr>
          <p:spPr bwMode="auto">
            <a:xfrm>
              <a:off x="805" y="3908"/>
              <a:ext cx="35" cy="34"/>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sp>
          <p:nvSpPr>
            <p:cNvPr id="25627" name="Oval 20"/>
            <p:cNvSpPr>
              <a:spLocks noChangeArrowheads="1"/>
            </p:cNvSpPr>
            <p:nvPr/>
          </p:nvSpPr>
          <p:spPr bwMode="auto">
            <a:xfrm>
              <a:off x="946" y="3907"/>
              <a:ext cx="35" cy="34"/>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grpSp>
      <p:sp>
        <p:nvSpPr>
          <p:cNvPr id="25617"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en-US" altLang="de-DE" sz="2000" dirty="0" smtClean="0">
                <a:solidFill>
                  <a:schemeClr val="accent1"/>
                </a:solidFill>
              </a:rPr>
              <a:t>Our mood influences our perception and appraisal!</a:t>
            </a:r>
            <a:endParaRPr lang="en-US" altLang="de-DE" sz="2000" dirty="0">
              <a:solidFill>
                <a:schemeClr val="accent1"/>
              </a:solidFill>
            </a:endParaRPr>
          </a:p>
        </p:txBody>
      </p:sp>
      <p:sp>
        <p:nvSpPr>
          <p:cNvPr id="25618" name="Text Box 14"/>
          <p:cNvSpPr txBox="1">
            <a:spLocks noChangeArrowheads="1"/>
          </p:cNvSpPr>
          <p:nvPr/>
        </p:nvSpPr>
        <p:spPr bwMode="auto">
          <a:xfrm>
            <a:off x="3779838" y="1370013"/>
            <a:ext cx="15843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US" altLang="de-DE" b="1" u="sng" dirty="0" smtClean="0"/>
              <a:t>situation:</a:t>
            </a:r>
            <a:endParaRPr lang="en-US" altLang="de-DE" b="1" u="sng" dirty="0"/>
          </a:p>
        </p:txBody>
      </p:sp>
      <p:pic>
        <p:nvPicPr>
          <p:cNvPr id="25619"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57550" y="1916113"/>
            <a:ext cx="2628900" cy="197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7.19</a:t>
            </a:r>
            <a:endParaRPr lang="en-US" altLang="de-DE" sz="1200" b="1" dirty="0">
              <a:solidFill>
                <a:schemeClr val="tx2"/>
              </a:solidFill>
              <a:latin typeface="+mn-lt"/>
            </a:endParaRPr>
          </a:p>
        </p:txBody>
      </p:sp>
      <p:sp>
        <p:nvSpPr>
          <p:cNvPr id="37" name="Text Box 15"/>
          <p:cNvSpPr txBox="1">
            <a:spLocks noChangeArrowheads="1"/>
          </p:cNvSpPr>
          <p:nvPr/>
        </p:nvSpPr>
        <p:spPr bwMode="auto">
          <a:xfrm>
            <a:off x="4572000" y="4032250"/>
            <a:ext cx="3600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b="1" u="sng" dirty="0" smtClean="0">
                <a:solidFill>
                  <a:srgbClr val="000000"/>
                </a:solidFill>
              </a:rPr>
              <a:t>possible appraisal</a:t>
            </a:r>
            <a:r>
              <a:rPr lang="en-US" altLang="de-DE" b="1" u="sng" dirty="0" smtClean="0"/>
              <a:t>:</a:t>
            </a:r>
            <a:endParaRPr lang="en-US" altLang="de-DE" b="1" u="sng" dirty="0"/>
          </a:p>
        </p:txBody>
      </p:sp>
      <p:sp>
        <p:nvSpPr>
          <p:cNvPr id="36" name="Text Box 57"/>
          <p:cNvSpPr txBox="1">
            <a:spLocks noChangeArrowheads="1"/>
          </p:cNvSpPr>
          <p:nvPr/>
        </p:nvSpPr>
        <p:spPr bwMode="auto">
          <a:xfrm>
            <a:off x="-60325" y="6678613"/>
            <a:ext cx="47482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800" i="1" dirty="0"/>
              <a:t>(“Men at work” by </a:t>
            </a:r>
            <a:r>
              <a:rPr lang="en-US" altLang="de-DE" sz="800" i="1" dirty="0" err="1" smtClean="0"/>
              <a:t>reynermedia</a:t>
            </a:r>
            <a:r>
              <a:rPr lang="en-US" altLang="de-DE" sz="800" i="1" dirty="0" smtClean="0"/>
              <a:t>; “Smileys” by Ruth </a:t>
            </a:r>
            <a:r>
              <a:rPr lang="en-US" altLang="de-DE" sz="800" i="1" dirty="0" err="1" smtClean="0"/>
              <a:t>Veckenstedt</a:t>
            </a:r>
            <a:r>
              <a:rPr lang="en-US" altLang="de-DE" sz="800" i="1" dirty="0" smtClean="0"/>
              <a:t>)</a:t>
            </a:r>
            <a:endParaRPr lang="en-US" altLang="de-DE" sz="800" i="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43" name="Text Box 57"/>
          <p:cNvSpPr txBox="1">
            <a:spLocks noChangeArrowheads="1"/>
          </p:cNvSpPr>
          <p:nvPr/>
        </p:nvSpPr>
        <p:spPr bwMode="auto">
          <a:xfrm>
            <a:off x="-60325" y="6678613"/>
            <a:ext cx="47482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800" i="1" dirty="0"/>
              <a:t>(“Men at work” by </a:t>
            </a:r>
            <a:r>
              <a:rPr lang="en-US" altLang="de-DE" sz="800" i="1" dirty="0" err="1" smtClean="0"/>
              <a:t>reynermedia</a:t>
            </a:r>
            <a:r>
              <a:rPr lang="en-US" altLang="de-DE" sz="800" i="1" dirty="0" smtClean="0"/>
              <a:t>; “Smileys” by Ruth </a:t>
            </a:r>
            <a:r>
              <a:rPr lang="en-US" altLang="de-DE" sz="800" i="1" dirty="0" err="1" smtClean="0"/>
              <a:t>Veckenstedt</a:t>
            </a:r>
            <a:r>
              <a:rPr lang="en-US" altLang="de-DE" sz="800" i="1" dirty="0" smtClean="0"/>
              <a:t>)</a:t>
            </a:r>
            <a:endParaRPr lang="en-US" altLang="de-DE" sz="800" i="1" dirty="0"/>
          </a:p>
        </p:txBody>
      </p:sp>
      <p:sp>
        <p:nvSpPr>
          <p:cNvPr id="65" name="Text Box 14"/>
          <p:cNvSpPr txBox="1">
            <a:spLocks noChangeArrowheads="1"/>
          </p:cNvSpPr>
          <p:nvPr/>
        </p:nvSpPr>
        <p:spPr bwMode="auto">
          <a:xfrm>
            <a:off x="3779838" y="1370013"/>
            <a:ext cx="15843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de-DE" altLang="de-DE" b="1" u="sng" dirty="0" err="1"/>
              <a:t>s</a:t>
            </a:r>
            <a:r>
              <a:rPr lang="de-DE" altLang="de-DE" b="1" u="sng" dirty="0" err="1" smtClean="0"/>
              <a:t>ituation</a:t>
            </a:r>
            <a:r>
              <a:rPr lang="de-DE" altLang="de-DE" b="1" u="sng" dirty="0"/>
              <a:t>:</a:t>
            </a:r>
          </a:p>
        </p:txBody>
      </p:sp>
      <p:pic>
        <p:nvPicPr>
          <p:cNvPr id="66"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57550" y="1916113"/>
            <a:ext cx="2628900" cy="197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 name="Text Box 15"/>
          <p:cNvSpPr txBox="1">
            <a:spLocks noChangeArrowheads="1"/>
          </p:cNvSpPr>
          <p:nvPr/>
        </p:nvSpPr>
        <p:spPr bwMode="auto">
          <a:xfrm>
            <a:off x="4587875" y="4513263"/>
            <a:ext cx="43053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i="1" dirty="0" smtClean="0"/>
              <a:t>… he looks nice, would like to chat to him…</a:t>
            </a:r>
            <a:endParaRPr lang="en-US" altLang="de-DE" i="1" dirty="0"/>
          </a:p>
        </p:txBody>
      </p:sp>
      <p:sp>
        <p:nvSpPr>
          <p:cNvPr id="68" name="Text Box 16"/>
          <p:cNvSpPr txBox="1">
            <a:spLocks noChangeArrowheads="1"/>
          </p:cNvSpPr>
          <p:nvPr/>
        </p:nvSpPr>
        <p:spPr bwMode="auto">
          <a:xfrm>
            <a:off x="4573588" y="5259388"/>
            <a:ext cx="4320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i="1" dirty="0" smtClean="0"/>
              <a:t>… someone like him would certainly think I’m boring…</a:t>
            </a:r>
            <a:endParaRPr lang="en-US" altLang="de-DE" i="1" dirty="0"/>
          </a:p>
        </p:txBody>
      </p:sp>
      <p:sp>
        <p:nvSpPr>
          <p:cNvPr id="69" name="Text Box 19"/>
          <p:cNvSpPr txBox="1">
            <a:spLocks noChangeArrowheads="1"/>
          </p:cNvSpPr>
          <p:nvPr/>
        </p:nvSpPr>
        <p:spPr bwMode="auto">
          <a:xfrm>
            <a:off x="4573175" y="6042025"/>
            <a:ext cx="4320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i="1" dirty="0" smtClean="0"/>
              <a:t>… he’s probably gossiping about me…</a:t>
            </a:r>
            <a:endParaRPr lang="en-US" altLang="de-DE" i="1" dirty="0"/>
          </a:p>
        </p:txBody>
      </p:sp>
      <p:sp>
        <p:nvSpPr>
          <p:cNvPr id="34"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7.20</a:t>
            </a:r>
            <a:endParaRPr lang="en-US" altLang="de-DE" sz="1200" b="1" dirty="0">
              <a:solidFill>
                <a:schemeClr val="tx2"/>
              </a:solidFill>
              <a:latin typeface="+mn-lt"/>
            </a:endParaRPr>
          </a:p>
        </p:txBody>
      </p:sp>
      <p:sp>
        <p:nvSpPr>
          <p:cNvPr id="35" name="Text Box 8"/>
          <p:cNvSpPr txBox="1">
            <a:spLocks noChangeArrowheads="1"/>
          </p:cNvSpPr>
          <p:nvPr/>
        </p:nvSpPr>
        <p:spPr bwMode="auto">
          <a:xfrm>
            <a:off x="1329532" y="6081713"/>
            <a:ext cx="23034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US" altLang="de-DE" dirty="0" smtClean="0"/>
              <a:t>suspicious</a:t>
            </a:r>
            <a:endParaRPr lang="en-US" altLang="de-DE" dirty="0"/>
          </a:p>
        </p:txBody>
      </p:sp>
      <p:sp>
        <p:nvSpPr>
          <p:cNvPr id="42" name="Text Box 9"/>
          <p:cNvSpPr txBox="1">
            <a:spLocks noChangeArrowheads="1"/>
          </p:cNvSpPr>
          <p:nvPr/>
        </p:nvSpPr>
        <p:spPr bwMode="auto">
          <a:xfrm>
            <a:off x="1329532" y="5356225"/>
            <a:ext cx="23034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US" altLang="de-DE" dirty="0" smtClean="0"/>
              <a:t>sad</a:t>
            </a:r>
            <a:endParaRPr lang="en-US" altLang="de-DE" dirty="0"/>
          </a:p>
        </p:txBody>
      </p:sp>
      <p:sp>
        <p:nvSpPr>
          <p:cNvPr id="43" name="Text Box 10"/>
          <p:cNvSpPr txBox="1">
            <a:spLocks noChangeArrowheads="1"/>
          </p:cNvSpPr>
          <p:nvPr/>
        </p:nvSpPr>
        <p:spPr bwMode="auto">
          <a:xfrm>
            <a:off x="1329532" y="4649788"/>
            <a:ext cx="23034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de-DE" altLang="de-DE" dirty="0" smtClean="0"/>
              <a:t>happy</a:t>
            </a:r>
            <a:endParaRPr lang="de-DE" altLang="de-DE" dirty="0"/>
          </a:p>
        </p:txBody>
      </p:sp>
      <p:sp>
        <p:nvSpPr>
          <p:cNvPr id="45" name="Text Box 11"/>
          <p:cNvSpPr txBox="1">
            <a:spLocks noChangeArrowheads="1"/>
          </p:cNvSpPr>
          <p:nvPr/>
        </p:nvSpPr>
        <p:spPr bwMode="auto">
          <a:xfrm>
            <a:off x="942974" y="4032250"/>
            <a:ext cx="26717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b="1" u="sng" dirty="0" smtClean="0"/>
              <a:t>your own mood:</a:t>
            </a:r>
            <a:endParaRPr lang="en-US" altLang="de-DE" b="1" u="sng" dirty="0"/>
          </a:p>
        </p:txBody>
      </p:sp>
      <p:grpSp>
        <p:nvGrpSpPr>
          <p:cNvPr id="70" name="Group 39"/>
          <p:cNvGrpSpPr>
            <a:grpSpLocks/>
          </p:cNvGrpSpPr>
          <p:nvPr/>
        </p:nvGrpSpPr>
        <p:grpSpPr bwMode="auto">
          <a:xfrm>
            <a:off x="1090613" y="4581525"/>
            <a:ext cx="504825" cy="503238"/>
            <a:chOff x="113" y="890"/>
            <a:chExt cx="408" cy="408"/>
          </a:xfrm>
        </p:grpSpPr>
        <p:sp>
          <p:nvSpPr>
            <p:cNvPr id="71" name="Oval 40"/>
            <p:cNvSpPr>
              <a:spLocks noChangeArrowheads="1"/>
            </p:cNvSpPr>
            <p:nvPr/>
          </p:nvSpPr>
          <p:spPr bwMode="auto">
            <a:xfrm>
              <a:off x="113" y="890"/>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eaLnBrk="1" fontAlgn="auto" hangingPunct="1">
                <a:spcBef>
                  <a:spcPts val="0"/>
                </a:spcBef>
                <a:spcAft>
                  <a:spcPts val="0"/>
                </a:spcAft>
                <a:defRPr/>
              </a:pPr>
              <a:endParaRPr lang="de-DE">
                <a:latin typeface="+mn-lt"/>
                <a:cs typeface="+mn-cs"/>
              </a:endParaRPr>
            </a:p>
          </p:txBody>
        </p:sp>
        <p:sp>
          <p:nvSpPr>
            <p:cNvPr id="72" name="Oval 41"/>
            <p:cNvSpPr>
              <a:spLocks noChangeArrowheads="1"/>
            </p:cNvSpPr>
            <p:nvPr/>
          </p:nvSpPr>
          <p:spPr bwMode="auto">
            <a:xfrm>
              <a:off x="204" y="1011"/>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sp>
          <p:nvSpPr>
            <p:cNvPr id="73" name="Oval 42"/>
            <p:cNvSpPr>
              <a:spLocks noChangeArrowheads="1"/>
            </p:cNvSpPr>
            <p:nvPr/>
          </p:nvSpPr>
          <p:spPr bwMode="auto">
            <a:xfrm>
              <a:off x="382" y="1005"/>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sp>
          <p:nvSpPr>
            <p:cNvPr id="74" name="Arc 43"/>
            <p:cNvSpPr>
              <a:spLocks/>
            </p:cNvSpPr>
            <p:nvPr/>
          </p:nvSpPr>
          <p:spPr bwMode="auto">
            <a:xfrm rot="10598371">
              <a:off x="192" y="1059"/>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p>
          </p:txBody>
        </p:sp>
      </p:grpSp>
      <p:grpSp>
        <p:nvGrpSpPr>
          <p:cNvPr id="75" name="Group 17"/>
          <p:cNvGrpSpPr>
            <a:grpSpLocks/>
          </p:cNvGrpSpPr>
          <p:nvPr/>
        </p:nvGrpSpPr>
        <p:grpSpPr bwMode="auto">
          <a:xfrm>
            <a:off x="1090613" y="5287963"/>
            <a:ext cx="503237" cy="503237"/>
            <a:chOff x="612" y="1253"/>
            <a:chExt cx="408" cy="416"/>
          </a:xfrm>
        </p:grpSpPr>
        <p:sp>
          <p:nvSpPr>
            <p:cNvPr id="76" name="Oval 18"/>
            <p:cNvSpPr>
              <a:spLocks noChangeArrowheads="1"/>
            </p:cNvSpPr>
            <p:nvPr/>
          </p:nvSpPr>
          <p:spPr bwMode="auto">
            <a:xfrm>
              <a:off x="612" y="1253"/>
              <a:ext cx="408" cy="408"/>
            </a:xfrm>
            <a:prstGeom prst="ellipse">
              <a:avLst/>
            </a:prstGeom>
            <a:solidFill>
              <a:schemeClr val="accent2">
                <a:lumMod val="20000"/>
                <a:lumOff val="80000"/>
              </a:schemeClr>
            </a:solidFill>
            <a:ln w="9525">
              <a:solidFill>
                <a:schemeClr val="tx1"/>
              </a:solidFill>
              <a:round/>
              <a:headEnd/>
              <a:tailEnd/>
            </a:ln>
            <a:effectLst/>
          </p:spPr>
          <p:txBody>
            <a:bodyPr wrap="none" lIns="90000" tIns="46800" rIns="90000" bIns="46800" anchor="ctr"/>
            <a:lstStyle/>
            <a:p>
              <a:pPr eaLnBrk="1" fontAlgn="auto" hangingPunct="1">
                <a:spcBef>
                  <a:spcPts val="0"/>
                </a:spcBef>
                <a:spcAft>
                  <a:spcPts val="0"/>
                </a:spcAft>
                <a:defRPr/>
              </a:pPr>
              <a:endParaRPr lang="de-DE">
                <a:latin typeface="+mn-lt"/>
                <a:cs typeface="+mn-cs"/>
              </a:endParaRPr>
            </a:p>
          </p:txBody>
        </p:sp>
        <p:sp>
          <p:nvSpPr>
            <p:cNvPr id="77" name="Oval 19"/>
            <p:cNvSpPr>
              <a:spLocks noChangeArrowheads="1"/>
            </p:cNvSpPr>
            <p:nvPr/>
          </p:nvSpPr>
          <p:spPr bwMode="auto">
            <a:xfrm>
              <a:off x="703" y="1374"/>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sp>
          <p:nvSpPr>
            <p:cNvPr id="78" name="Oval 20"/>
            <p:cNvSpPr>
              <a:spLocks noChangeArrowheads="1"/>
            </p:cNvSpPr>
            <p:nvPr/>
          </p:nvSpPr>
          <p:spPr bwMode="auto">
            <a:xfrm>
              <a:off x="881" y="1368"/>
              <a:ext cx="45" cy="45"/>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sp>
          <p:nvSpPr>
            <p:cNvPr id="79" name="Arc 21"/>
            <p:cNvSpPr>
              <a:spLocks/>
            </p:cNvSpPr>
            <p:nvPr/>
          </p:nvSpPr>
          <p:spPr bwMode="auto">
            <a:xfrm rot="-188994">
              <a:off x="700" y="1497"/>
              <a:ext cx="247" cy="172"/>
            </a:xfrm>
            <a:custGeom>
              <a:avLst/>
              <a:gdLst>
                <a:gd name="T0" fmla="*/ 0 w 30583"/>
                <a:gd name="T1" fmla="*/ 0 h 21600"/>
                <a:gd name="T2" fmla="*/ 0 w 30583"/>
                <a:gd name="T3" fmla="*/ 0 h 21600"/>
                <a:gd name="T4" fmla="*/ 0 w 30583"/>
                <a:gd name="T5" fmla="*/ 0 h 21600"/>
                <a:gd name="T6" fmla="*/ 0 60000 65536"/>
                <a:gd name="T7" fmla="*/ 0 60000 65536"/>
                <a:gd name="T8" fmla="*/ 0 60000 65536"/>
                <a:gd name="T9" fmla="*/ 0 w 30583"/>
                <a:gd name="T10" fmla="*/ 0 h 21600"/>
                <a:gd name="T11" fmla="*/ 30583 w 30583"/>
                <a:gd name="T12" fmla="*/ 21600 h 21600"/>
              </a:gdLst>
              <a:ahLst/>
              <a:cxnLst>
                <a:cxn ang="T6">
                  <a:pos x="T0" y="T1"/>
                </a:cxn>
                <a:cxn ang="T7">
                  <a:pos x="T2" y="T3"/>
                </a:cxn>
                <a:cxn ang="T8">
                  <a:pos x="T4" y="T5"/>
                </a:cxn>
              </a:cxnLst>
              <a:rect l="T9" t="T10" r="T11" b="T12"/>
              <a:pathLst>
                <a:path w="30583" h="21600" fill="none" extrusionOk="0">
                  <a:moveTo>
                    <a:pt x="0" y="5864"/>
                  </a:moveTo>
                  <a:cubicBezTo>
                    <a:pt x="4006" y="2097"/>
                    <a:pt x="9298" y="-1"/>
                    <a:pt x="14797" y="0"/>
                  </a:cubicBezTo>
                  <a:cubicBezTo>
                    <a:pt x="20781" y="0"/>
                    <a:pt x="26498" y="2483"/>
                    <a:pt x="30583" y="6856"/>
                  </a:cubicBezTo>
                </a:path>
                <a:path w="30583" h="21600" stroke="0" extrusionOk="0">
                  <a:moveTo>
                    <a:pt x="0" y="5864"/>
                  </a:moveTo>
                  <a:cubicBezTo>
                    <a:pt x="4006" y="2097"/>
                    <a:pt x="9298" y="-1"/>
                    <a:pt x="14797" y="0"/>
                  </a:cubicBezTo>
                  <a:cubicBezTo>
                    <a:pt x="20781" y="0"/>
                    <a:pt x="26498" y="2483"/>
                    <a:pt x="30583" y="6856"/>
                  </a:cubicBezTo>
                  <a:lnTo>
                    <a:pt x="14797" y="21600"/>
                  </a:lnTo>
                  <a:lnTo>
                    <a:pt x="0" y="5864"/>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de-DE"/>
            </a:p>
          </p:txBody>
        </p:sp>
      </p:grpSp>
      <p:grpSp>
        <p:nvGrpSpPr>
          <p:cNvPr id="80" name="Group 55"/>
          <p:cNvGrpSpPr>
            <a:grpSpLocks/>
          </p:cNvGrpSpPr>
          <p:nvPr/>
        </p:nvGrpSpPr>
        <p:grpSpPr bwMode="auto">
          <a:xfrm>
            <a:off x="1090613" y="6018213"/>
            <a:ext cx="503237" cy="493712"/>
            <a:chOff x="735" y="3815"/>
            <a:chExt cx="317" cy="311"/>
          </a:xfrm>
        </p:grpSpPr>
        <p:sp>
          <p:nvSpPr>
            <p:cNvPr id="81" name="Oval 51"/>
            <p:cNvSpPr>
              <a:spLocks noChangeArrowheads="1"/>
            </p:cNvSpPr>
            <p:nvPr/>
          </p:nvSpPr>
          <p:spPr bwMode="auto">
            <a:xfrm>
              <a:off x="735" y="3815"/>
              <a:ext cx="317" cy="311"/>
            </a:xfrm>
            <a:prstGeom prst="ellipse">
              <a:avLst/>
            </a:prstGeom>
            <a:solidFill>
              <a:srgbClr val="FFF8C2"/>
            </a:solidFill>
            <a:ln w="9525" algn="ctr">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Georgia" pitchFamily="18" charset="0"/>
                <a:ea typeface="Times New Roman" pitchFamily="18" charset="0"/>
                <a:cs typeface="Arial" charset="0"/>
              </a:endParaRPr>
            </a:p>
          </p:txBody>
        </p:sp>
        <p:sp>
          <p:nvSpPr>
            <p:cNvPr id="82" name="Oval 52"/>
            <p:cNvSpPr>
              <a:spLocks noChangeArrowheads="1"/>
            </p:cNvSpPr>
            <p:nvPr/>
          </p:nvSpPr>
          <p:spPr bwMode="auto">
            <a:xfrm>
              <a:off x="806" y="3907"/>
              <a:ext cx="35" cy="34"/>
            </a:xfrm>
            <a:prstGeom prst="ellipse">
              <a:avLst/>
            </a:prstGeom>
            <a:solidFill>
              <a:srgbClr val="FFF8C2"/>
            </a:solidFill>
            <a:ln w="9525" algn="ctr">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Georgia" pitchFamily="18" charset="0"/>
                <a:ea typeface="Times New Roman" pitchFamily="18" charset="0"/>
                <a:cs typeface="Arial" charset="0"/>
              </a:endParaRPr>
            </a:p>
          </p:txBody>
        </p:sp>
        <p:sp>
          <p:nvSpPr>
            <p:cNvPr id="83" name="Oval 53"/>
            <p:cNvSpPr>
              <a:spLocks noChangeArrowheads="1"/>
            </p:cNvSpPr>
            <p:nvPr/>
          </p:nvSpPr>
          <p:spPr bwMode="auto">
            <a:xfrm>
              <a:off x="944" y="3903"/>
              <a:ext cx="35" cy="34"/>
            </a:xfrm>
            <a:prstGeom prst="ellipse">
              <a:avLst/>
            </a:prstGeom>
            <a:solidFill>
              <a:srgbClr val="FFF8C2"/>
            </a:solidFill>
            <a:ln w="9525" algn="ctr">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Georgia" pitchFamily="18" charset="0"/>
                <a:ea typeface="Times New Roman" pitchFamily="18" charset="0"/>
                <a:cs typeface="Arial" charset="0"/>
              </a:endParaRPr>
            </a:p>
          </p:txBody>
        </p:sp>
        <p:sp>
          <p:nvSpPr>
            <p:cNvPr id="84" name="Line 54"/>
            <p:cNvSpPr>
              <a:spLocks noChangeShapeType="1"/>
            </p:cNvSpPr>
            <p:nvPr/>
          </p:nvSpPr>
          <p:spPr bwMode="auto">
            <a:xfrm>
              <a:off x="826" y="4042"/>
              <a:ext cx="13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de-DE"/>
            </a:p>
          </p:txBody>
        </p:sp>
        <p:sp>
          <p:nvSpPr>
            <p:cNvPr id="85" name="Line 55"/>
            <p:cNvSpPr>
              <a:spLocks noChangeShapeType="1"/>
            </p:cNvSpPr>
            <p:nvPr/>
          </p:nvSpPr>
          <p:spPr bwMode="auto">
            <a:xfrm>
              <a:off x="810" y="3860"/>
              <a:ext cx="45" cy="4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de-DE"/>
            </a:p>
          </p:txBody>
        </p:sp>
        <p:sp>
          <p:nvSpPr>
            <p:cNvPr id="86" name="Line 56"/>
            <p:cNvSpPr>
              <a:spLocks noChangeShapeType="1"/>
            </p:cNvSpPr>
            <p:nvPr/>
          </p:nvSpPr>
          <p:spPr bwMode="auto">
            <a:xfrm flipV="1">
              <a:off x="930" y="3860"/>
              <a:ext cx="48" cy="2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de-DE"/>
            </a:p>
          </p:txBody>
        </p:sp>
        <p:sp>
          <p:nvSpPr>
            <p:cNvPr id="87" name="Oval 19"/>
            <p:cNvSpPr>
              <a:spLocks noChangeArrowheads="1"/>
            </p:cNvSpPr>
            <p:nvPr/>
          </p:nvSpPr>
          <p:spPr bwMode="auto">
            <a:xfrm>
              <a:off x="805" y="3908"/>
              <a:ext cx="35" cy="34"/>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sp>
          <p:nvSpPr>
            <p:cNvPr id="88" name="Oval 20"/>
            <p:cNvSpPr>
              <a:spLocks noChangeArrowheads="1"/>
            </p:cNvSpPr>
            <p:nvPr/>
          </p:nvSpPr>
          <p:spPr bwMode="auto">
            <a:xfrm>
              <a:off x="946" y="3907"/>
              <a:ext cx="35" cy="34"/>
            </a:xfrm>
            <a:prstGeom prst="ellipse">
              <a:avLst/>
            </a:prstGeom>
            <a:solidFill>
              <a:schemeClr val="tx1">
                <a:alpha val="94901"/>
              </a:schemeClr>
            </a:solidFill>
            <a:ln w="9525">
              <a:solidFill>
                <a:schemeClr val="tx1"/>
              </a:solidFill>
              <a:round/>
              <a:headEnd/>
              <a:tailEnd/>
            </a:ln>
          </p:spPr>
          <p:txBody>
            <a:bodyPr wrap="none" lIns="90000" tIns="46800" rIns="90000" bIns="46800"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latin typeface="Georgia" pitchFamily="18" charset="0"/>
                <a:ea typeface="Times New Roman" pitchFamily="18" charset="0"/>
                <a:cs typeface="Arial" charset="0"/>
              </a:endParaRPr>
            </a:p>
          </p:txBody>
        </p:sp>
      </p:grpSp>
      <p:sp>
        <p:nvSpPr>
          <p:cNvPr id="89" name="Text Box 15"/>
          <p:cNvSpPr txBox="1">
            <a:spLocks noChangeArrowheads="1"/>
          </p:cNvSpPr>
          <p:nvPr/>
        </p:nvSpPr>
        <p:spPr bwMode="auto">
          <a:xfrm>
            <a:off x="4572000" y="4032250"/>
            <a:ext cx="3600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b="1" u="sng" dirty="0" smtClean="0">
                <a:solidFill>
                  <a:srgbClr val="000000"/>
                </a:solidFill>
              </a:rPr>
              <a:t>possible appraisal</a:t>
            </a:r>
            <a:r>
              <a:rPr lang="en-US" altLang="de-DE" b="1" u="sng" dirty="0" smtClean="0"/>
              <a:t>:</a:t>
            </a:r>
            <a:endParaRPr lang="en-US" altLang="de-DE" b="1" u="sng" dirty="0"/>
          </a:p>
        </p:txBody>
      </p:sp>
      <p:sp>
        <p:nvSpPr>
          <p:cNvPr id="90"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en-US" altLang="de-DE" sz="2000" dirty="0" smtClean="0">
                <a:solidFill>
                  <a:schemeClr val="accent1"/>
                </a:solidFill>
              </a:rPr>
              <a:t>Our mood influences our perception and appraisal!</a:t>
            </a:r>
            <a:endParaRPr lang="en-US" altLang="de-DE" sz="2000" dirty="0">
              <a:solidFill>
                <a:schemeClr val="accent1"/>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457200"/>
            <a:ext cx="8229600" cy="1143000"/>
          </a:xfrm>
        </p:spPr>
        <p:txBody>
          <a:bodyPr/>
          <a:lstStyle/>
          <a:p>
            <a:pPr marL="838200" indent="-838200" algn="l" eaLnBrk="1" hangingPunct="1"/>
            <a:r>
              <a:rPr lang="de-DE" altLang="de-DE" sz="2400" smtClean="0"/>
              <a:t/>
            </a:r>
            <a:br>
              <a:rPr lang="de-DE" altLang="de-DE" sz="2400" smtClean="0"/>
            </a:br>
            <a:endParaRPr lang="de-DE" altLang="de-DE" smtClean="0"/>
          </a:p>
        </p:txBody>
      </p:sp>
      <p:sp>
        <p:nvSpPr>
          <p:cNvPr id="28675" name="Rectangle 3"/>
          <p:cNvSpPr>
            <a:spLocks noChangeArrowheads="1"/>
          </p:cNvSpPr>
          <p:nvPr/>
        </p:nvSpPr>
        <p:spPr bwMode="auto">
          <a:xfrm>
            <a:off x="252000" y="1362075"/>
            <a:ext cx="8640000" cy="331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accent1"/>
              </a:buClr>
              <a:buSzPct val="85000"/>
              <a:buFont typeface="Wingdings 2" pitchFamily="18" charset="2"/>
              <a:defRPr>
                <a:solidFill>
                  <a:schemeClr val="tx1"/>
                </a:solidFill>
                <a:latin typeface="Verdana" pitchFamily="34" charset="0"/>
              </a:defRPr>
            </a:lvl1pPr>
            <a:lvl2pPr marL="341313" indent="-341313">
              <a:spcBef>
                <a:spcPct val="20000"/>
              </a:spcBef>
              <a:buClr>
                <a:srgbClr val="8CADAE"/>
              </a:buClr>
              <a:buSzPct val="85000"/>
              <a:buFont typeface="Courier New" pitchFamily="49" charset="0"/>
              <a:buChar char="o"/>
              <a:defRPr>
                <a:solidFill>
                  <a:schemeClr val="tx1"/>
                </a:solidFill>
                <a:latin typeface="Verdana" pitchFamily="34" charset="0"/>
              </a:defRPr>
            </a:lvl2pPr>
            <a:lvl3pPr marL="341313" indent="-341313">
              <a:spcBef>
                <a:spcPct val="20000"/>
              </a:spcBef>
              <a:buClr>
                <a:srgbClr val="8CADAE"/>
              </a:buClr>
              <a:buSzPct val="75000"/>
              <a:buFont typeface="Wingdings 2" pitchFamily="18" charset="2"/>
              <a:buChar char=""/>
              <a:defRPr>
                <a:solidFill>
                  <a:schemeClr val="tx1"/>
                </a:solidFill>
                <a:latin typeface="Verdana" pitchFamily="34" charset="0"/>
              </a:defRPr>
            </a:lvl3pPr>
            <a:lvl4pPr marL="809625" indent="-341313">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540000" lvl="1" indent="-360000" eaLnBrk="1" hangingPunct="1">
              <a:spcBef>
                <a:spcPts val="1200"/>
              </a:spcBef>
              <a:buFontTx/>
              <a:buChar char="o"/>
              <a:tabLst>
                <a:tab pos="533400" algn="l"/>
              </a:tabLst>
            </a:pPr>
            <a:r>
              <a:rPr lang="en-US" altLang="de-DE" dirty="0" smtClean="0"/>
              <a:t>Feelings don’t always have to be “true”!</a:t>
            </a:r>
          </a:p>
          <a:p>
            <a:pPr marL="900000" lvl="1" indent="-358775" eaLnBrk="1" hangingPunct="1">
              <a:spcBef>
                <a:spcPts val="1200"/>
              </a:spcBef>
              <a:buFontTx/>
              <a:buChar char="o"/>
              <a:tabLst>
                <a:tab pos="533400" algn="l"/>
              </a:tabLst>
            </a:pPr>
            <a:r>
              <a:rPr lang="en-US" altLang="de-DE" dirty="0" smtClean="0"/>
              <a:t>Just because I am scared, doesn’t mean that there is real danger. </a:t>
            </a:r>
          </a:p>
          <a:p>
            <a:pPr marL="900000" lvl="1" indent="-358775" eaLnBrk="1" hangingPunct="1">
              <a:spcBef>
                <a:spcPts val="1200"/>
              </a:spcBef>
              <a:buFontTx/>
              <a:buChar char="o"/>
              <a:tabLst>
                <a:tab pos="533400" algn="l"/>
              </a:tabLst>
            </a:pPr>
            <a:r>
              <a:rPr lang="en-US" altLang="de-DE" dirty="0" smtClean="0"/>
              <a:t>Therefore, feelings can’t always be trusted!</a:t>
            </a:r>
          </a:p>
          <a:p>
            <a:pPr marL="717550" lvl="2" indent="-358775" eaLnBrk="1" hangingPunct="1">
              <a:spcBef>
                <a:spcPts val="1200"/>
              </a:spcBef>
              <a:buClr>
                <a:srgbClr val="006699"/>
              </a:buClr>
              <a:buSzTx/>
              <a:buFont typeface="Courier New" pitchFamily="49" charset="0"/>
              <a:buChar char="o"/>
            </a:pPr>
            <a:endParaRPr lang="en-US" altLang="de-DE" dirty="0" smtClean="0"/>
          </a:p>
          <a:p>
            <a:pPr marL="540000" lvl="1" indent="-360000" eaLnBrk="1" hangingPunct="1">
              <a:spcBef>
                <a:spcPts val="1200"/>
              </a:spcBef>
              <a:buFontTx/>
              <a:buChar char="o"/>
              <a:tabLst>
                <a:tab pos="533400" algn="l"/>
              </a:tabLst>
            </a:pPr>
            <a:r>
              <a:rPr lang="en-US" altLang="de-DE" dirty="0" smtClean="0"/>
              <a:t>People with psychiatric concerns often tend to give “</a:t>
            </a:r>
            <a:r>
              <a:rPr lang="en-US" altLang="de-DE" dirty="0" smtClean="0">
                <a:solidFill>
                  <a:srgbClr val="006699"/>
                </a:solidFill>
              </a:rPr>
              <a:t>emotional evidence</a:t>
            </a:r>
            <a:r>
              <a:rPr lang="en-US" altLang="de-DE" dirty="0" smtClean="0"/>
              <a:t>”, i.e. they presume that negative feelings accurately reflect what is really happening (“I feel offended – so you must have insulted me!”).</a:t>
            </a:r>
            <a:endParaRPr lang="en-US" altLang="de-DE" dirty="0"/>
          </a:p>
        </p:txBody>
      </p:sp>
      <p:sp>
        <p:nvSpPr>
          <p:cNvPr id="6" name="Text Box 3"/>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en-US" altLang="de-DE" sz="2000" dirty="0" smtClean="0">
                <a:solidFill>
                  <a:schemeClr val="accent1"/>
                </a:solidFill>
              </a:rPr>
              <a:t>Our mood influences our perception and appraisal!</a:t>
            </a:r>
            <a:endParaRPr lang="en-US" altLang="de-DE" sz="2000" dirty="0">
              <a:solidFill>
                <a:schemeClr val="accent1"/>
              </a:solidFill>
            </a:endParaRPr>
          </a:p>
        </p:txBody>
      </p:sp>
      <p:sp>
        <p:nvSpPr>
          <p:cNvPr id="9"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7.21</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ext Box 5"/>
          <p:cNvSpPr txBox="1">
            <a:spLocks noChangeArrowheads="1"/>
          </p:cNvSpPr>
          <p:nvPr/>
        </p:nvSpPr>
        <p:spPr bwMode="auto">
          <a:xfrm>
            <a:off x="250825" y="1373188"/>
            <a:ext cx="864235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000" indent="0" eaLnBrk="1" hangingPunct="1">
              <a:spcBef>
                <a:spcPts val="1200"/>
              </a:spcBef>
              <a:buClrTx/>
              <a:buSzTx/>
              <a:buFontTx/>
              <a:buNone/>
            </a:pPr>
            <a:r>
              <a:rPr lang="en-US" altLang="de-DE" dirty="0" smtClean="0"/>
              <a:t>The following factors may easily promote misjudgment:</a:t>
            </a:r>
          </a:p>
          <a:p>
            <a:pPr marL="720000" indent="-360000" eaLnBrk="1" hangingPunct="1">
              <a:spcBef>
                <a:spcPts val="1200"/>
              </a:spcBef>
              <a:buClrTx/>
              <a:buSzTx/>
              <a:buFontTx/>
              <a:buAutoNum type="arabicPeriod"/>
            </a:pPr>
            <a:r>
              <a:rPr lang="en-US" altLang="de-DE" dirty="0" smtClean="0"/>
              <a:t>Stress/exposure: When stressed out, we often experience small issues as being greatly annoying or offensive (e.g. long queue at the supermarket counter</a:t>
            </a:r>
            <a:r>
              <a:rPr lang="en-US" altLang="de-DE" dirty="0"/>
              <a:t>)!</a:t>
            </a:r>
            <a:endParaRPr lang="en-US" altLang="de-DE" dirty="0" smtClean="0"/>
          </a:p>
          <a:p>
            <a:pPr marL="720000" indent="-360000" eaLnBrk="1" hangingPunct="1">
              <a:spcBef>
                <a:spcPts val="1200"/>
              </a:spcBef>
              <a:buClrTx/>
              <a:buSzTx/>
              <a:buFontTx/>
              <a:buAutoNum type="arabicPeriod"/>
            </a:pPr>
            <a:r>
              <a:rPr lang="en-US" altLang="de-DE" dirty="0" smtClean="0"/>
              <a:t>Sleeplessness/drugs/coffee: We often misinterpret the origin of our own physical tension and mistakenly ascribe it to other causes (e.g. annoying colleague)!</a:t>
            </a:r>
          </a:p>
          <a:p>
            <a:pPr marL="720000" indent="-360000" eaLnBrk="1" hangingPunct="1">
              <a:spcBef>
                <a:spcPts val="1200"/>
              </a:spcBef>
              <a:buClrTx/>
              <a:buSzTx/>
              <a:buFontTx/>
              <a:buAutoNum type="arabicPeriod"/>
            </a:pPr>
            <a:r>
              <a:rPr lang="en-US" altLang="de-DE" dirty="0" smtClean="0"/>
              <a:t>Music/noise: Certain music or noise may agitate us, leading us to make misinterpretations more easily!</a:t>
            </a:r>
            <a:endParaRPr lang="en-US" altLang="de-DE" dirty="0"/>
          </a:p>
        </p:txBody>
      </p:sp>
      <p:sp>
        <p:nvSpPr>
          <p:cNvPr id="5" name="Text Box 3"/>
          <p:cNvSpPr txBox="1">
            <a:spLocks noChangeArrowheads="1"/>
          </p:cNvSpPr>
          <p:nvPr/>
        </p:nvSpPr>
        <p:spPr bwMode="auto">
          <a:xfrm>
            <a:off x="0" y="195944"/>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en-US" altLang="de-DE" sz="2000" dirty="0" smtClean="0">
                <a:solidFill>
                  <a:schemeClr val="accent1"/>
                </a:solidFill>
              </a:rPr>
              <a:t>The impact of external factors on mental states and thoughts</a:t>
            </a:r>
            <a:endParaRPr lang="en-US" altLang="de-DE" sz="2000" dirty="0">
              <a:solidFill>
                <a:schemeClr val="accent1"/>
              </a:solidFill>
            </a:endParaRPr>
          </a:p>
        </p:txBody>
      </p:sp>
      <p:sp>
        <p:nvSpPr>
          <p:cNvPr id="6"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7.22</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Text Box 155"/>
          <p:cNvSpPr txBox="1">
            <a:spLocks noChangeArrowheads="1"/>
          </p:cNvSpPr>
          <p:nvPr/>
        </p:nvSpPr>
        <p:spPr bwMode="auto">
          <a:xfrm>
            <a:off x="-80963" y="6678613"/>
            <a:ext cx="22605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sz="800" i="1" dirty="0" smtClean="0"/>
              <a:t>(“stressed and worried” by </a:t>
            </a:r>
            <a:r>
              <a:rPr lang="en-US" altLang="de-DE" sz="800" i="1" dirty="0" err="1" smtClean="0"/>
              <a:t>Bhernandez</a:t>
            </a:r>
            <a:r>
              <a:rPr lang="en-US" altLang="de-DE" sz="800" i="1" dirty="0" smtClean="0"/>
              <a:t>)</a:t>
            </a:r>
            <a:endParaRPr lang="en-US" altLang="de-DE" sz="800" i="1" dirty="0"/>
          </a:p>
        </p:txBody>
      </p:sp>
      <p:pic>
        <p:nvPicPr>
          <p:cNvPr id="29701" name="Picture 157" descr="'stressed and worried' von Bhernandez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5980" y="5278437"/>
            <a:ext cx="2058020" cy="1370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705" name="Group 84"/>
          <p:cNvGrpSpPr>
            <a:grpSpLocks/>
          </p:cNvGrpSpPr>
          <p:nvPr/>
        </p:nvGrpSpPr>
        <p:grpSpPr bwMode="auto">
          <a:xfrm>
            <a:off x="0" y="6167432"/>
            <a:ext cx="2339975" cy="536574"/>
            <a:chOff x="0" y="3957"/>
            <a:chExt cx="1474" cy="338"/>
          </a:xfrm>
        </p:grpSpPr>
        <p:sp>
          <p:nvSpPr>
            <p:cNvPr id="29708"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p>
          </p:txBody>
        </p:sp>
        <p:pic>
          <p:nvPicPr>
            <p:cNvPr id="29709" name="Picture 70" descr="Notizen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10"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1400" dirty="0">
                  <a:sym typeface="Wingdings" pitchFamily="2" charset="2"/>
                </a:rPr>
                <a:t>  </a:t>
              </a:r>
              <a:r>
                <a:rPr lang="de-DE" altLang="de-DE" sz="1200" dirty="0">
                  <a:sym typeface="Wingdings" pitchFamily="2" charset="2"/>
                </a:rPr>
                <a:t></a:t>
              </a:r>
              <a:r>
                <a:rPr lang="de-DE" altLang="de-DE" sz="1200" dirty="0"/>
                <a:t> </a:t>
              </a:r>
              <a:r>
                <a:rPr lang="en-US" altLang="de-DE" sz="1200" i="1" dirty="0" smtClean="0"/>
                <a:t>worksheet</a:t>
              </a:r>
              <a:r>
                <a:rPr lang="de-DE" altLang="de-DE" sz="1200" dirty="0" smtClean="0"/>
                <a:t> </a:t>
              </a:r>
              <a:r>
                <a:rPr lang="de-DE" altLang="de-DE" sz="1200" dirty="0"/>
                <a:t>7.2</a:t>
              </a:r>
            </a:p>
            <a:p>
              <a:pPr eaLnBrk="1" hangingPunct="1">
                <a:spcBef>
                  <a:spcPct val="0"/>
                </a:spcBef>
                <a:buClrTx/>
                <a:buSzTx/>
                <a:buFontTx/>
                <a:buNone/>
              </a:pPr>
              <a:r>
                <a:rPr lang="de-DE" altLang="de-DE" sz="1200" dirty="0"/>
                <a:t>     </a:t>
              </a:r>
            </a:p>
          </p:txBody>
        </p:sp>
      </p:grpSp>
      <p:sp>
        <p:nvSpPr>
          <p:cNvPr id="12"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7.23</a:t>
            </a:r>
            <a:endParaRPr lang="en-US" altLang="de-DE" sz="1200" b="1" dirty="0">
              <a:solidFill>
                <a:schemeClr val="tx2"/>
              </a:solidFill>
              <a:latin typeface="+mn-lt"/>
            </a:endParaRPr>
          </a:p>
        </p:txBody>
      </p:sp>
      <p:sp>
        <p:nvSpPr>
          <p:cNvPr id="13" name="Text Box 3"/>
          <p:cNvSpPr txBox="1">
            <a:spLocks noChangeArrowheads="1"/>
          </p:cNvSpPr>
          <p:nvPr/>
        </p:nvSpPr>
        <p:spPr bwMode="auto">
          <a:xfrm>
            <a:off x="0" y="195944"/>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en-US" altLang="de-DE" sz="2000" dirty="0" smtClean="0">
                <a:solidFill>
                  <a:schemeClr val="accent1"/>
                </a:solidFill>
              </a:rPr>
              <a:t>The impact of external factors on mental states and thoughts</a:t>
            </a:r>
            <a:endParaRPr lang="en-US" altLang="de-DE" sz="2000" dirty="0">
              <a:solidFill>
                <a:schemeClr val="accent1"/>
              </a:solidFill>
            </a:endParaRPr>
          </a:p>
        </p:txBody>
      </p:sp>
      <p:pic>
        <p:nvPicPr>
          <p:cNvPr id="3" name="Grafik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99617" y="1267816"/>
            <a:ext cx="4689453" cy="5110956"/>
          </a:xfrm>
          <a:prstGeom prst="rect">
            <a:avLst/>
          </a:prstGeom>
        </p:spPr>
      </p:pic>
      <p:sp>
        <p:nvSpPr>
          <p:cNvPr id="15" name="Textfeld 14"/>
          <p:cNvSpPr txBox="1"/>
          <p:nvPr/>
        </p:nvSpPr>
        <p:spPr>
          <a:xfrm rot="19806148">
            <a:off x="3311525" y="3303588"/>
            <a:ext cx="2274888" cy="460375"/>
          </a:xfrm>
          <a:prstGeom prst="rect">
            <a:avLst/>
          </a:prstGeom>
          <a:noFill/>
        </p:spPr>
        <p:txBody>
          <a:bodyPr>
            <a:spAutoFit/>
          </a:bodyPr>
          <a:lstStyle/>
          <a:p>
            <a:pPr algn="ctr">
              <a:defRPr/>
            </a:pPr>
            <a:r>
              <a:rPr lang="en-US" sz="2400" b="1" dirty="0" smtClean="0">
                <a:solidFill>
                  <a:schemeClr val="bg1">
                    <a:lumMod val="85000"/>
                  </a:schemeClr>
                </a:solidFill>
                <a:effectLst>
                  <a:outerShdw blurRad="50800" dist="50800" dir="5400000" algn="ctr" rotWithShape="0">
                    <a:srgbClr val="000000">
                      <a:alpha val="50000"/>
                    </a:srgbClr>
                  </a:outerShdw>
                </a:effectLst>
              </a:rPr>
              <a:t>worksheet</a:t>
            </a:r>
            <a:endParaRPr lang="en-US" sz="2400" b="1" dirty="0">
              <a:solidFill>
                <a:schemeClr val="bg1">
                  <a:lumMod val="85000"/>
                </a:schemeClr>
              </a:solidFill>
              <a:effectLst>
                <a:outerShdw blurRad="50800" dist="50800" dir="5400000" algn="ctr" rotWithShape="0">
                  <a:srgbClr val="000000">
                    <a:alpha val="50000"/>
                  </a:srgbClr>
                </a:outerShdw>
              </a:effectLst>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3"/>
          <p:cNvSpPr>
            <a:spLocks noChangeArrowheads="1"/>
          </p:cNvSpPr>
          <p:nvPr/>
        </p:nvSpPr>
        <p:spPr bwMode="auto">
          <a:xfrm>
            <a:off x="1066800" y="1828800"/>
            <a:ext cx="70866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en-GB" altLang="de-DE" sz="2400"/>
          </a:p>
        </p:txBody>
      </p:sp>
      <p:sp>
        <p:nvSpPr>
          <p:cNvPr id="30723" name="Text Box 4"/>
          <p:cNvSpPr txBox="1">
            <a:spLocks noChangeArrowheads="1"/>
          </p:cNvSpPr>
          <p:nvPr/>
        </p:nvSpPr>
        <p:spPr bwMode="auto">
          <a:xfrm>
            <a:off x="252000" y="1362075"/>
            <a:ext cx="8640000" cy="360098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540000" indent="-360000" eaLnBrk="1" hangingPunct="1">
              <a:spcBef>
                <a:spcPts val="1200"/>
              </a:spcBef>
              <a:buClr>
                <a:srgbClr val="8CADAE"/>
              </a:buClr>
              <a:buFontTx/>
              <a:buChar char="o"/>
            </a:pPr>
            <a:r>
              <a:rPr lang="en-US" altLang="de-DE" dirty="0" smtClean="0"/>
              <a:t>It’s not always possible to clearly interpret facial expressions and gestures!</a:t>
            </a:r>
          </a:p>
          <a:p>
            <a:pPr marL="540000" indent="-360000" eaLnBrk="1" hangingPunct="1">
              <a:spcBef>
                <a:spcPts val="1200"/>
              </a:spcBef>
              <a:buClr>
                <a:srgbClr val="8CADAE"/>
              </a:buClr>
              <a:buFontTx/>
              <a:buChar char="o"/>
            </a:pPr>
            <a:r>
              <a:rPr lang="en-US" altLang="de-DE" b="1" dirty="0" smtClean="0"/>
              <a:t>Caution:</a:t>
            </a:r>
            <a:r>
              <a:rPr lang="en-US" altLang="de-DE" dirty="0" smtClean="0">
                <a:solidFill>
                  <a:srgbClr val="FF5050"/>
                </a:solidFill>
              </a:rPr>
              <a:t> </a:t>
            </a:r>
            <a:r>
              <a:rPr lang="en-US" altLang="de-DE" dirty="0" smtClean="0"/>
              <a:t>Many people – naturally or due to medical conditions (e.g. Parkinson’s) – hardly show distinctive facial expressions, which prevents us from deducing their emotions.</a:t>
            </a:r>
          </a:p>
          <a:p>
            <a:pPr marL="540000" indent="-360000" eaLnBrk="1" hangingPunct="1">
              <a:spcBef>
                <a:spcPts val="1200"/>
              </a:spcBef>
              <a:buClr>
                <a:srgbClr val="8CADAE"/>
              </a:buClr>
              <a:buFontTx/>
              <a:buChar char="o"/>
            </a:pPr>
            <a:r>
              <a:rPr lang="en-US" altLang="de-DE" dirty="0" smtClean="0"/>
              <a:t>Further information (situation, knowledge about the person, direct enquiry) should be considered, before facial expressions and gestures of other people can be reliably interpreted.</a:t>
            </a:r>
          </a:p>
          <a:p>
            <a:pPr marL="540000" indent="-360000" eaLnBrk="1" hangingPunct="1">
              <a:spcBef>
                <a:spcPts val="1200"/>
              </a:spcBef>
              <a:buClr>
                <a:srgbClr val="8CADAE"/>
              </a:buClr>
              <a:buFontTx/>
              <a:buChar char="o"/>
            </a:pPr>
            <a:r>
              <a:rPr lang="en-US" altLang="de-DE" b="1" dirty="0" smtClean="0"/>
              <a:t>Caution:</a:t>
            </a:r>
            <a:r>
              <a:rPr lang="en-US" altLang="de-DE" dirty="0" smtClean="0"/>
              <a:t> Factors like stress, emotions (fear, sadness) and alcohol/drugs may impact our perception and thus lead to misinterpretation.</a:t>
            </a:r>
            <a:endParaRPr lang="en-US" altLang="de-DE" dirty="0"/>
          </a:p>
        </p:txBody>
      </p:sp>
      <p:sp>
        <p:nvSpPr>
          <p:cNvPr id="30726" name="Text Box 9"/>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US" altLang="de-DE" sz="2000" dirty="0" smtClean="0">
                <a:solidFill>
                  <a:schemeClr val="accent1"/>
                </a:solidFill>
                <a:latin typeface="Arial" charset="0"/>
              </a:rPr>
              <a:t>First summary</a:t>
            </a:r>
            <a:endParaRPr lang="en-US" altLang="de-DE" sz="2000" dirty="0">
              <a:solidFill>
                <a:schemeClr val="accent1"/>
              </a:solidFill>
              <a:latin typeface="Arial" charset="0"/>
            </a:endParaRPr>
          </a:p>
        </p:txBody>
      </p:sp>
      <p:sp>
        <p:nvSpPr>
          <p:cNvPr id="6"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7.24</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ChangeArrowheads="1"/>
          </p:cNvSpPr>
          <p:nvPr/>
        </p:nvSpPr>
        <p:spPr bwMode="auto">
          <a:xfrm>
            <a:off x="0" y="1588"/>
            <a:ext cx="91440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US" altLang="de-DE" sz="2000" dirty="0" smtClean="0">
                <a:solidFill>
                  <a:schemeClr val="accent1"/>
                </a:solidFill>
              </a:rPr>
              <a:t>Empathy/evaluation of a person</a:t>
            </a:r>
            <a:br>
              <a:rPr lang="en-US" altLang="de-DE" sz="2000" dirty="0" smtClean="0">
                <a:solidFill>
                  <a:schemeClr val="accent1"/>
                </a:solidFill>
              </a:rPr>
            </a:br>
            <a:r>
              <a:rPr lang="en-US" altLang="de-DE" sz="1500" dirty="0" smtClean="0">
                <a:solidFill>
                  <a:schemeClr val="accent1"/>
                </a:solidFill>
              </a:rPr>
              <a:t>When you meet someone, where do you look first? How reliable are these cues?</a:t>
            </a:r>
            <a:endParaRPr lang="en-US" altLang="de-DE" sz="1500" dirty="0">
              <a:solidFill>
                <a:schemeClr val="accent1"/>
              </a:solidFill>
            </a:endParaRPr>
          </a:p>
        </p:txBody>
      </p:sp>
      <p:sp>
        <p:nvSpPr>
          <p:cNvPr id="31747" name="Text Box 8"/>
          <p:cNvSpPr txBox="1">
            <a:spLocks noChangeArrowheads="1"/>
          </p:cNvSpPr>
          <p:nvPr/>
        </p:nvSpPr>
        <p:spPr bwMode="auto">
          <a:xfrm>
            <a:off x="-33336" y="6642099"/>
            <a:ext cx="202651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sz="800" i="1" dirty="0" smtClean="0"/>
              <a:t>(“Neo-Hippy Chick” by </a:t>
            </a:r>
            <a:r>
              <a:rPr lang="en-US" altLang="de-DE" sz="800" i="1" dirty="0" err="1" smtClean="0"/>
              <a:t>garryknight</a:t>
            </a:r>
            <a:r>
              <a:rPr lang="en-US" altLang="de-DE" sz="800" i="1" dirty="0" smtClean="0"/>
              <a:t>)</a:t>
            </a:r>
            <a:endParaRPr lang="en-US" altLang="de-DE" sz="800" i="1" dirty="0"/>
          </a:p>
        </p:txBody>
      </p:sp>
      <p:pic>
        <p:nvPicPr>
          <p:cNvPr id="31750"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6088" y="1349375"/>
            <a:ext cx="3171825"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7.25</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8"/>
          <p:cNvSpPr txBox="1">
            <a:spLocks noChangeArrowheads="1"/>
          </p:cNvSpPr>
          <p:nvPr/>
        </p:nvSpPr>
        <p:spPr bwMode="auto">
          <a:xfrm>
            <a:off x="3779838" y="6173788"/>
            <a:ext cx="33115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i="1" dirty="0" smtClean="0"/>
              <a:t>other?...</a:t>
            </a:r>
            <a:endParaRPr lang="en-US" altLang="de-DE" i="1" dirty="0"/>
          </a:p>
        </p:txBody>
      </p:sp>
      <p:pic>
        <p:nvPicPr>
          <p:cNvPr id="32771"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675" y="1349375"/>
            <a:ext cx="3171825"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Text Box 4"/>
          <p:cNvSpPr txBox="1">
            <a:spLocks noChangeArrowheads="1"/>
          </p:cNvSpPr>
          <p:nvPr/>
        </p:nvSpPr>
        <p:spPr bwMode="auto">
          <a:xfrm>
            <a:off x="323850" y="5165725"/>
            <a:ext cx="2089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dirty="0" smtClean="0"/>
              <a:t>body language/</a:t>
            </a:r>
            <a:br>
              <a:rPr lang="en-US" altLang="de-DE" dirty="0" smtClean="0"/>
            </a:br>
            <a:r>
              <a:rPr lang="en-US" altLang="de-DE" dirty="0" smtClean="0"/>
              <a:t>posture?</a:t>
            </a:r>
            <a:endParaRPr lang="en-US" altLang="de-DE" dirty="0"/>
          </a:p>
        </p:txBody>
      </p:sp>
      <p:sp>
        <p:nvSpPr>
          <p:cNvPr id="32773" name="Text Box 5"/>
          <p:cNvSpPr txBox="1">
            <a:spLocks noChangeArrowheads="1"/>
          </p:cNvSpPr>
          <p:nvPr/>
        </p:nvSpPr>
        <p:spPr bwMode="auto">
          <a:xfrm>
            <a:off x="755650" y="2286000"/>
            <a:ext cx="2089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dirty="0"/>
              <a:t>e</a:t>
            </a:r>
            <a:r>
              <a:rPr lang="en-US" altLang="de-DE" dirty="0" smtClean="0"/>
              <a:t>yes?</a:t>
            </a:r>
            <a:endParaRPr lang="en-US" altLang="de-DE" dirty="0"/>
          </a:p>
        </p:txBody>
      </p:sp>
      <p:sp>
        <p:nvSpPr>
          <p:cNvPr id="32774" name="Text Box 6"/>
          <p:cNvSpPr txBox="1">
            <a:spLocks noChangeArrowheads="1"/>
          </p:cNvSpPr>
          <p:nvPr/>
        </p:nvSpPr>
        <p:spPr bwMode="auto">
          <a:xfrm>
            <a:off x="179388" y="3222625"/>
            <a:ext cx="1441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eaLnBrk="1" hangingPunct="1">
              <a:spcBef>
                <a:spcPct val="50000"/>
              </a:spcBef>
              <a:buClrTx/>
              <a:buSzTx/>
              <a:buFontTx/>
              <a:buNone/>
            </a:pPr>
            <a:r>
              <a:rPr lang="en-US" altLang="de-DE" dirty="0" smtClean="0"/>
              <a:t>language?</a:t>
            </a:r>
            <a:endParaRPr lang="en-US" altLang="de-DE" dirty="0"/>
          </a:p>
        </p:txBody>
      </p:sp>
      <p:sp>
        <p:nvSpPr>
          <p:cNvPr id="32775" name="Text Box 7"/>
          <p:cNvSpPr txBox="1">
            <a:spLocks noChangeArrowheads="1"/>
          </p:cNvSpPr>
          <p:nvPr/>
        </p:nvSpPr>
        <p:spPr bwMode="auto">
          <a:xfrm>
            <a:off x="6877050" y="5165725"/>
            <a:ext cx="2089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eaLnBrk="1" hangingPunct="1">
              <a:spcBef>
                <a:spcPct val="50000"/>
              </a:spcBef>
              <a:buClrTx/>
              <a:buSzTx/>
              <a:buFontTx/>
              <a:buNone/>
            </a:pPr>
            <a:r>
              <a:rPr lang="en-US" altLang="de-DE" dirty="0" smtClean="0"/>
              <a:t>clothes?</a:t>
            </a:r>
            <a:endParaRPr lang="en-US" altLang="de-DE" dirty="0"/>
          </a:p>
        </p:txBody>
      </p:sp>
      <p:sp>
        <p:nvSpPr>
          <p:cNvPr id="32776" name="Line 9"/>
          <p:cNvSpPr>
            <a:spLocks noChangeShapeType="1"/>
          </p:cNvSpPr>
          <p:nvPr/>
        </p:nvSpPr>
        <p:spPr bwMode="auto">
          <a:xfrm>
            <a:off x="755650" y="2214563"/>
            <a:ext cx="3384550" cy="0"/>
          </a:xfrm>
          <a:prstGeom prst="line">
            <a:avLst/>
          </a:prstGeom>
          <a:noFill/>
          <a:ln w="57150">
            <a:solidFill>
              <a:srgbClr val="8CADAE"/>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32777" name="Line 10"/>
          <p:cNvSpPr>
            <a:spLocks noChangeShapeType="1"/>
          </p:cNvSpPr>
          <p:nvPr/>
        </p:nvSpPr>
        <p:spPr bwMode="auto">
          <a:xfrm flipH="1">
            <a:off x="5219700" y="3438525"/>
            <a:ext cx="3673475" cy="0"/>
          </a:xfrm>
          <a:prstGeom prst="line">
            <a:avLst/>
          </a:prstGeom>
          <a:noFill/>
          <a:ln w="57150">
            <a:solidFill>
              <a:srgbClr val="8CADAE"/>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32778" name="Line 11"/>
          <p:cNvSpPr>
            <a:spLocks noChangeShapeType="1"/>
          </p:cNvSpPr>
          <p:nvPr/>
        </p:nvSpPr>
        <p:spPr bwMode="auto">
          <a:xfrm flipH="1" flipV="1">
            <a:off x="4859338" y="4086225"/>
            <a:ext cx="3889375" cy="1079500"/>
          </a:xfrm>
          <a:prstGeom prst="line">
            <a:avLst/>
          </a:prstGeom>
          <a:noFill/>
          <a:ln w="57150">
            <a:solidFill>
              <a:srgbClr val="8CADAE"/>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32779" name="Text Box 13"/>
          <p:cNvSpPr txBox="1">
            <a:spLocks noChangeArrowheads="1"/>
          </p:cNvSpPr>
          <p:nvPr/>
        </p:nvSpPr>
        <p:spPr bwMode="auto">
          <a:xfrm>
            <a:off x="6886575" y="3465513"/>
            <a:ext cx="2089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eaLnBrk="1" hangingPunct="1">
              <a:spcBef>
                <a:spcPct val="50000"/>
              </a:spcBef>
              <a:buClrTx/>
              <a:buSzTx/>
              <a:buFontTx/>
              <a:buNone/>
            </a:pPr>
            <a:r>
              <a:rPr lang="en-US" altLang="de-DE" dirty="0" smtClean="0"/>
              <a:t>hands?</a:t>
            </a:r>
            <a:endParaRPr lang="en-US" altLang="de-DE" dirty="0"/>
          </a:p>
        </p:txBody>
      </p:sp>
      <p:sp>
        <p:nvSpPr>
          <p:cNvPr id="32780" name="Line 14"/>
          <p:cNvSpPr>
            <a:spLocks noChangeShapeType="1"/>
          </p:cNvSpPr>
          <p:nvPr/>
        </p:nvSpPr>
        <p:spPr bwMode="auto">
          <a:xfrm flipV="1">
            <a:off x="755650" y="4157663"/>
            <a:ext cx="2592388" cy="936625"/>
          </a:xfrm>
          <a:prstGeom prst="line">
            <a:avLst/>
          </a:prstGeom>
          <a:noFill/>
          <a:ln w="57150">
            <a:solidFill>
              <a:srgbClr val="8CADAE"/>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32781" name="Line 19"/>
          <p:cNvSpPr>
            <a:spLocks noChangeShapeType="1"/>
          </p:cNvSpPr>
          <p:nvPr/>
        </p:nvSpPr>
        <p:spPr bwMode="auto">
          <a:xfrm flipV="1">
            <a:off x="722313" y="2530475"/>
            <a:ext cx="3382962" cy="647700"/>
          </a:xfrm>
          <a:prstGeom prst="line">
            <a:avLst/>
          </a:prstGeom>
          <a:noFill/>
          <a:ln w="57150">
            <a:solidFill>
              <a:srgbClr val="8CADAE"/>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32782" name="Line 21"/>
          <p:cNvSpPr>
            <a:spLocks noChangeShapeType="1"/>
          </p:cNvSpPr>
          <p:nvPr/>
        </p:nvSpPr>
        <p:spPr bwMode="auto">
          <a:xfrm flipH="1">
            <a:off x="5435600" y="1925638"/>
            <a:ext cx="3455988" cy="0"/>
          </a:xfrm>
          <a:prstGeom prst="line">
            <a:avLst/>
          </a:prstGeom>
          <a:noFill/>
          <a:ln w="57150">
            <a:solidFill>
              <a:srgbClr val="8CADAE"/>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32783" name="Text Box 22"/>
          <p:cNvSpPr txBox="1">
            <a:spLocks noChangeArrowheads="1"/>
          </p:cNvSpPr>
          <p:nvPr/>
        </p:nvSpPr>
        <p:spPr bwMode="auto">
          <a:xfrm>
            <a:off x="6877050" y="1998663"/>
            <a:ext cx="2089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r" eaLnBrk="1" hangingPunct="1">
              <a:spcBef>
                <a:spcPct val="50000"/>
              </a:spcBef>
              <a:buClrTx/>
              <a:buSzTx/>
              <a:buFontTx/>
              <a:buNone/>
            </a:pPr>
            <a:r>
              <a:rPr lang="en-US" altLang="de-DE" dirty="0" smtClean="0"/>
              <a:t>hair/hairstyle?</a:t>
            </a:r>
            <a:endParaRPr lang="en-US" altLang="de-DE" dirty="0"/>
          </a:p>
        </p:txBody>
      </p:sp>
      <p:sp>
        <p:nvSpPr>
          <p:cNvPr id="32784" name="Rectangle 23"/>
          <p:cNvSpPr>
            <a:spLocks noChangeArrowheads="1"/>
          </p:cNvSpPr>
          <p:nvPr/>
        </p:nvSpPr>
        <p:spPr bwMode="auto">
          <a:xfrm>
            <a:off x="8382000" y="0"/>
            <a:ext cx="7651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400">
                <a:solidFill>
                  <a:schemeClr val="bg1"/>
                </a:solidFill>
              </a:rPr>
              <a:t> </a:t>
            </a:r>
            <a:r>
              <a:rPr lang="en-US" altLang="de-DE" sz="1400">
                <a:solidFill>
                  <a:srgbClr val="FFFFFF"/>
                </a:solidFill>
              </a:rPr>
              <a:t>7.24</a:t>
            </a:r>
          </a:p>
        </p:txBody>
      </p:sp>
      <p:sp>
        <p:nvSpPr>
          <p:cNvPr id="20"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7.26</a:t>
            </a:r>
            <a:endParaRPr lang="en-US" altLang="de-DE" sz="1200" b="1" dirty="0">
              <a:solidFill>
                <a:schemeClr val="tx2"/>
              </a:solidFill>
              <a:latin typeface="+mn-lt"/>
            </a:endParaRPr>
          </a:p>
        </p:txBody>
      </p:sp>
      <p:sp>
        <p:nvSpPr>
          <p:cNvPr id="21" name="Rectangle 3"/>
          <p:cNvSpPr>
            <a:spLocks noChangeArrowheads="1"/>
          </p:cNvSpPr>
          <p:nvPr/>
        </p:nvSpPr>
        <p:spPr bwMode="auto">
          <a:xfrm>
            <a:off x="0" y="1588"/>
            <a:ext cx="91440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US" altLang="de-DE" sz="2000" dirty="0" smtClean="0">
                <a:solidFill>
                  <a:schemeClr val="accent1"/>
                </a:solidFill>
              </a:rPr>
              <a:t>Empathy/evaluation of a person</a:t>
            </a:r>
            <a:br>
              <a:rPr lang="en-US" altLang="de-DE" sz="2000" dirty="0" smtClean="0">
                <a:solidFill>
                  <a:schemeClr val="accent1"/>
                </a:solidFill>
              </a:rPr>
            </a:br>
            <a:r>
              <a:rPr lang="en-US" altLang="de-DE" sz="1500" dirty="0" smtClean="0">
                <a:solidFill>
                  <a:schemeClr val="accent1"/>
                </a:solidFill>
              </a:rPr>
              <a:t>When you meet someone, where do you look first? How reliable are these cues?</a:t>
            </a:r>
            <a:endParaRPr lang="en-US" altLang="de-DE" sz="1500" dirty="0">
              <a:solidFill>
                <a:schemeClr val="accent1"/>
              </a:solidFill>
            </a:endParaRPr>
          </a:p>
        </p:txBody>
      </p:sp>
      <p:sp>
        <p:nvSpPr>
          <p:cNvPr id="22" name="Text Box 8"/>
          <p:cNvSpPr txBox="1">
            <a:spLocks noChangeArrowheads="1"/>
          </p:cNvSpPr>
          <p:nvPr/>
        </p:nvSpPr>
        <p:spPr bwMode="auto">
          <a:xfrm>
            <a:off x="-33336" y="6642099"/>
            <a:ext cx="202651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sz="800" i="1" dirty="0" smtClean="0"/>
              <a:t>(“Neo-Hippy Chick” by </a:t>
            </a:r>
            <a:r>
              <a:rPr lang="en-US" altLang="de-DE" sz="800" i="1" dirty="0" err="1" smtClean="0"/>
              <a:t>garryknight</a:t>
            </a:r>
            <a:r>
              <a:rPr lang="en-US" altLang="de-DE" sz="800" i="1" dirty="0" smtClean="0"/>
              <a:t>)</a:t>
            </a:r>
            <a:endParaRPr lang="en-US" altLang="de-DE" sz="800" i="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ChangeArrowheads="1"/>
          </p:cNvSpPr>
          <p:nvPr/>
        </p:nvSpPr>
        <p:spPr bwMode="auto">
          <a:xfrm>
            <a:off x="252413" y="1568450"/>
            <a:ext cx="6562725"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marL="361950" indent="-36195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540000" indent="-360000" eaLnBrk="1" hangingPunct="1">
              <a:spcBef>
                <a:spcPts val="1200"/>
              </a:spcBef>
              <a:buClr>
                <a:srgbClr val="8CADAE"/>
              </a:buClr>
              <a:buFontTx/>
              <a:buChar char="o"/>
            </a:pPr>
            <a:r>
              <a:rPr lang="en-US" altLang="de-DE" dirty="0" smtClean="0"/>
              <a:t>prior knowledge about the person (hearsay): e.g., a friend’s remark</a:t>
            </a:r>
          </a:p>
          <a:p>
            <a:pPr marL="540000" indent="-360000" eaLnBrk="1" hangingPunct="1">
              <a:spcBef>
                <a:spcPts val="1200"/>
              </a:spcBef>
              <a:buClr>
                <a:srgbClr val="8CADAE"/>
              </a:buClr>
              <a:buFontTx/>
              <a:buChar char="o"/>
            </a:pPr>
            <a:r>
              <a:rPr lang="en-US" altLang="de-DE" dirty="0" smtClean="0"/>
              <a:t>prior knowledge on similar persons/groups: e.g., hippy, rapper</a:t>
            </a:r>
          </a:p>
          <a:p>
            <a:pPr marL="540000" indent="-360000" eaLnBrk="1" hangingPunct="1">
              <a:spcBef>
                <a:spcPts val="1200"/>
              </a:spcBef>
              <a:buClr>
                <a:srgbClr val="8CADAE"/>
              </a:buClr>
              <a:buFontTx/>
              <a:buChar char="o"/>
            </a:pPr>
            <a:r>
              <a:rPr lang="en-US" altLang="de-DE" dirty="0" smtClean="0"/>
              <a:t>“gut feeling”/intuition</a:t>
            </a:r>
          </a:p>
          <a:p>
            <a:pPr marL="540000" indent="-360000" eaLnBrk="1" hangingPunct="1">
              <a:spcBef>
                <a:spcPts val="1200"/>
              </a:spcBef>
              <a:buClr>
                <a:srgbClr val="8CADAE"/>
              </a:buClr>
              <a:buFontTx/>
              <a:buChar char="o"/>
            </a:pPr>
            <a:r>
              <a:rPr lang="en-US" altLang="de-DE" dirty="0" smtClean="0"/>
              <a:t>something written: e.g., emails, internet chats</a:t>
            </a:r>
            <a:endParaRPr lang="en-US" altLang="de-DE" dirty="0"/>
          </a:p>
        </p:txBody>
      </p:sp>
      <p:pic>
        <p:nvPicPr>
          <p:cNvPr id="33795"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0" y="1339850"/>
            <a:ext cx="1939925" cy="291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Rectangle 11"/>
          <p:cNvSpPr>
            <a:spLocks noChangeArrowheads="1"/>
          </p:cNvSpPr>
          <p:nvPr/>
        </p:nvSpPr>
        <p:spPr bwMode="auto">
          <a:xfrm>
            <a:off x="8382000" y="0"/>
            <a:ext cx="7651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400">
                <a:solidFill>
                  <a:schemeClr val="bg1"/>
                </a:solidFill>
              </a:rPr>
              <a:t> 7.25</a:t>
            </a:r>
          </a:p>
        </p:txBody>
      </p:sp>
      <p:sp>
        <p:nvSpPr>
          <p:cNvPr id="33797" name="Text Box 13"/>
          <p:cNvSpPr txBox="1">
            <a:spLocks noChangeArrowheads="1"/>
          </p:cNvSpPr>
          <p:nvPr/>
        </p:nvSpPr>
        <p:spPr bwMode="auto">
          <a:xfrm>
            <a:off x="253588" y="4548195"/>
            <a:ext cx="8640000"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000" eaLnBrk="1" hangingPunct="1">
              <a:spcBef>
                <a:spcPts val="1200"/>
              </a:spcBef>
              <a:buClrTx/>
              <a:buSzTx/>
              <a:buFontTx/>
              <a:buNone/>
            </a:pPr>
            <a:r>
              <a:rPr lang="en-US" altLang="de-DE" dirty="0" smtClean="0"/>
              <a:t>… none of these cues (e.g. language, body language, gut feeling, etc.) can be completely trusted on their own!</a:t>
            </a:r>
          </a:p>
          <a:p>
            <a:pPr marL="180000" eaLnBrk="1" hangingPunct="1">
              <a:spcBef>
                <a:spcPts val="1200"/>
              </a:spcBef>
              <a:buClrTx/>
              <a:buSzTx/>
              <a:buFontTx/>
              <a:buNone/>
            </a:pPr>
            <a:r>
              <a:rPr lang="en-US" altLang="de-DE" i="1" dirty="0" smtClean="0"/>
              <a:t>As many aspects as possible should be considered!</a:t>
            </a:r>
            <a:endParaRPr lang="en-US" altLang="de-DE" dirty="0" smtClean="0"/>
          </a:p>
          <a:p>
            <a:pPr marL="180000" eaLnBrk="1" hangingPunct="1">
              <a:spcBef>
                <a:spcPts val="0"/>
              </a:spcBef>
              <a:buClrTx/>
              <a:buSzTx/>
              <a:buFontTx/>
              <a:buNone/>
            </a:pPr>
            <a:r>
              <a:rPr lang="en-US" altLang="de-DE" dirty="0" smtClean="0"/>
              <a:t>In combination, they help with reliably judging a complex situation…</a:t>
            </a:r>
            <a:endParaRPr lang="en-US" altLang="de-DE" dirty="0"/>
          </a:p>
        </p:txBody>
      </p:sp>
      <p:sp>
        <p:nvSpPr>
          <p:cNvPr id="9"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7.27</a:t>
            </a:r>
            <a:endParaRPr lang="en-US" altLang="de-DE" sz="1200" b="1" dirty="0">
              <a:solidFill>
                <a:schemeClr val="tx2"/>
              </a:solidFill>
              <a:latin typeface="+mn-lt"/>
            </a:endParaRPr>
          </a:p>
        </p:txBody>
      </p:sp>
      <p:sp>
        <p:nvSpPr>
          <p:cNvPr id="10" name="Rectangle 3"/>
          <p:cNvSpPr>
            <a:spLocks noChangeArrowheads="1"/>
          </p:cNvSpPr>
          <p:nvPr/>
        </p:nvSpPr>
        <p:spPr bwMode="auto">
          <a:xfrm>
            <a:off x="0" y="1588"/>
            <a:ext cx="91440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US" altLang="de-DE" sz="2000" dirty="0" smtClean="0">
                <a:solidFill>
                  <a:schemeClr val="accent1"/>
                </a:solidFill>
              </a:rPr>
              <a:t>Empathy/evaluation of a person</a:t>
            </a:r>
            <a:br>
              <a:rPr lang="en-US" altLang="de-DE" sz="2000" dirty="0" smtClean="0">
                <a:solidFill>
                  <a:schemeClr val="accent1"/>
                </a:solidFill>
              </a:rPr>
            </a:br>
            <a:r>
              <a:rPr lang="en-US" altLang="de-DE" sz="1500" dirty="0" smtClean="0">
                <a:solidFill>
                  <a:schemeClr val="accent1"/>
                </a:solidFill>
              </a:rPr>
              <a:t>When you meet someone, where do you look first? How reliable are these cues?</a:t>
            </a:r>
            <a:endParaRPr lang="en-US" altLang="de-DE" sz="1500" dirty="0">
              <a:solidFill>
                <a:schemeClr val="accent1"/>
              </a:solidFill>
            </a:endParaRPr>
          </a:p>
        </p:txBody>
      </p:sp>
      <p:sp>
        <p:nvSpPr>
          <p:cNvPr id="11" name="Text Box 8"/>
          <p:cNvSpPr txBox="1">
            <a:spLocks noChangeArrowheads="1"/>
          </p:cNvSpPr>
          <p:nvPr/>
        </p:nvSpPr>
        <p:spPr bwMode="auto">
          <a:xfrm>
            <a:off x="-33336" y="6642099"/>
            <a:ext cx="202651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en-US" altLang="de-DE" sz="800" i="1" dirty="0" smtClean="0"/>
              <a:t>(“Neo-Hippy Chick” by </a:t>
            </a:r>
            <a:r>
              <a:rPr lang="en-US" altLang="de-DE" sz="800" i="1" dirty="0" err="1" smtClean="0"/>
              <a:t>garryknight</a:t>
            </a:r>
            <a:r>
              <a:rPr lang="en-US" altLang="de-DE" sz="800" i="1" dirty="0" smtClean="0"/>
              <a:t>)</a:t>
            </a:r>
            <a:endParaRPr lang="en-US" altLang="de-DE" sz="800" i="1"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en-US" altLang="de-DE" sz="2000" dirty="0" smtClean="0">
                <a:solidFill>
                  <a:schemeClr val="accent1"/>
                </a:solidFill>
              </a:rPr>
              <a:t>Task 2</a:t>
            </a:r>
            <a:endParaRPr lang="en-US" altLang="de-DE" sz="2000" dirty="0">
              <a:solidFill>
                <a:schemeClr val="accent1"/>
              </a:solidFill>
            </a:endParaRPr>
          </a:p>
        </p:txBody>
      </p:sp>
      <p:sp>
        <p:nvSpPr>
          <p:cNvPr id="34819" name="Text Box 3"/>
          <p:cNvSpPr txBox="1">
            <a:spLocks noChangeArrowheads="1"/>
          </p:cNvSpPr>
          <p:nvPr/>
        </p:nvSpPr>
        <p:spPr bwMode="auto">
          <a:xfrm>
            <a:off x="254463" y="1339850"/>
            <a:ext cx="8638712" cy="320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spcBef>
                <a:spcPct val="20000"/>
              </a:spcBef>
              <a:buClr>
                <a:schemeClr val="accent1"/>
              </a:buClr>
              <a:buSzPct val="85000"/>
              <a:buFont typeface="Wingdings 2" pitchFamily="18" charset="2"/>
              <a:tabLst>
                <a:tab pos="358775" algn="l"/>
              </a:tabLst>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tabLst>
                <a:tab pos="358775" algn="l"/>
              </a:tabLst>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tabLst>
                <a:tab pos="358775" algn="l"/>
              </a:tabLst>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tabLst>
                <a:tab pos="358775" algn="l"/>
              </a:tabLst>
              <a:defRPr>
                <a:solidFill>
                  <a:schemeClr val="tx1"/>
                </a:solidFill>
                <a:latin typeface="Verdana" pitchFamily="34" charset="0"/>
              </a:defRPr>
            </a:lvl4pPr>
            <a:lvl5pPr marL="2057400" indent="-228600">
              <a:spcBef>
                <a:spcPct val="20000"/>
              </a:spcBef>
              <a:buClr>
                <a:srgbClr val="8FB08C"/>
              </a:buClr>
              <a:buChar char="•"/>
              <a:tabLst>
                <a:tab pos="358775" algn="l"/>
              </a:tabLst>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tabLst>
                <a:tab pos="358775" algn="l"/>
              </a:tabLst>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tabLst>
                <a:tab pos="358775" algn="l"/>
              </a:tabLst>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tabLst>
                <a:tab pos="358775" algn="l"/>
              </a:tabLst>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tabLst>
                <a:tab pos="358775" algn="l"/>
              </a:tabLst>
              <a:defRPr>
                <a:solidFill>
                  <a:schemeClr val="tx1"/>
                </a:solidFill>
                <a:latin typeface="Verdana" pitchFamily="34" charset="0"/>
              </a:defRPr>
            </a:lvl9pPr>
          </a:lstStyle>
          <a:p>
            <a:pPr marL="540000" indent="-360000" eaLnBrk="1" hangingPunct="1">
              <a:spcBef>
                <a:spcPts val="1200"/>
              </a:spcBef>
              <a:buClr>
                <a:srgbClr val="8CADAE"/>
              </a:buClr>
              <a:buFontTx/>
              <a:buChar char="o"/>
            </a:pPr>
            <a:r>
              <a:rPr lang="en-US" altLang="de-DE" dirty="0" smtClean="0"/>
              <a:t>In the following, you will be presented with a picture. Please consider what the characters in the story may think about each other.</a:t>
            </a:r>
          </a:p>
          <a:p>
            <a:pPr marL="360000" indent="-360000" eaLnBrk="1" hangingPunct="1">
              <a:spcBef>
                <a:spcPts val="1200"/>
              </a:spcBef>
              <a:buClr>
                <a:srgbClr val="8CADAE"/>
              </a:buClr>
              <a:buFontTx/>
              <a:buChar char="o"/>
            </a:pPr>
            <a:endParaRPr lang="en-US" altLang="de-DE" dirty="0" smtClean="0"/>
          </a:p>
          <a:p>
            <a:pPr marL="180000" indent="0" eaLnBrk="1" hangingPunct="1">
              <a:spcBef>
                <a:spcPts val="1200"/>
              </a:spcBef>
              <a:buClr>
                <a:srgbClr val="8CADAE"/>
              </a:buClr>
              <a:buFontTx/>
              <a:buNone/>
            </a:pPr>
            <a:r>
              <a:rPr lang="en-US" altLang="de-DE" b="1" dirty="0" smtClean="0"/>
              <a:t>Important</a:t>
            </a:r>
            <a:r>
              <a:rPr lang="en-US" altLang="de-DE" dirty="0" smtClean="0"/>
              <a:t>:</a:t>
            </a:r>
            <a:r>
              <a:rPr lang="en-US" altLang="de-DE" dirty="0" smtClean="0">
                <a:solidFill>
                  <a:srgbClr val="FF0000"/>
                </a:solidFill>
              </a:rPr>
              <a:t> </a:t>
            </a:r>
          </a:p>
          <a:p>
            <a:pPr marL="540000" indent="-360000" eaLnBrk="1" hangingPunct="1">
              <a:spcBef>
                <a:spcPts val="1200"/>
              </a:spcBef>
              <a:buClr>
                <a:srgbClr val="8CADAE"/>
              </a:buClr>
              <a:buFontTx/>
              <a:buChar char="o"/>
            </a:pPr>
            <a:r>
              <a:rPr lang="en-US" altLang="de-DE" dirty="0" smtClean="0"/>
              <a:t>You have to distinguish between information available to you and information the characters have about one another.</a:t>
            </a:r>
          </a:p>
          <a:p>
            <a:pPr marL="540000" indent="-360000" eaLnBrk="1" hangingPunct="1">
              <a:spcBef>
                <a:spcPts val="1200"/>
              </a:spcBef>
              <a:buClr>
                <a:srgbClr val="8CADAE"/>
              </a:buClr>
              <a:buFontTx/>
              <a:buChar char="o"/>
            </a:pPr>
            <a:r>
              <a:rPr lang="en-US" altLang="de-DE" dirty="0" smtClean="0"/>
              <a:t>Consider what additional information is needed to provide a definite answer. </a:t>
            </a:r>
            <a:endParaRPr lang="en-US" altLang="de-DE" dirty="0"/>
          </a:p>
        </p:txBody>
      </p:sp>
      <p:sp>
        <p:nvSpPr>
          <p:cNvPr id="5"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7.28</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ChangeArrowheads="1"/>
          </p:cNvSpPr>
          <p:nvPr/>
        </p:nvSpPr>
        <p:spPr bwMode="auto">
          <a:xfrm>
            <a:off x="0" y="6092825"/>
            <a:ext cx="9144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Tx/>
              <a:buSzTx/>
              <a:buFontTx/>
              <a:buNone/>
            </a:pPr>
            <a:r>
              <a:rPr lang="en-US" altLang="de-DE" dirty="0" smtClean="0"/>
              <a:t>What might the man walking the dog think?</a:t>
            </a:r>
            <a:endParaRPr lang="en-US" altLang="de-DE" dirty="0"/>
          </a:p>
        </p:txBody>
      </p:sp>
      <p:sp>
        <p:nvSpPr>
          <p:cNvPr id="35843" name="Rectangle 4"/>
          <p:cNvSpPr>
            <a:spLocks noChangeArrowheads="1"/>
          </p:cNvSpPr>
          <p:nvPr/>
        </p:nvSpPr>
        <p:spPr bwMode="auto">
          <a:xfrm>
            <a:off x="8675688" y="0"/>
            <a:ext cx="468312" cy="65246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Arial" charset="0"/>
            </a:endParaRPr>
          </a:p>
        </p:txBody>
      </p:sp>
      <p:sp>
        <p:nvSpPr>
          <p:cNvPr id="35844" name="Rectangle 5"/>
          <p:cNvSpPr>
            <a:spLocks noChangeArrowheads="1"/>
          </p:cNvSpPr>
          <p:nvPr/>
        </p:nvSpPr>
        <p:spPr bwMode="auto">
          <a:xfrm>
            <a:off x="0" y="0"/>
            <a:ext cx="482600" cy="65246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Arial" charset="0"/>
            </a:endParaRPr>
          </a:p>
        </p:txBody>
      </p:sp>
      <p:pic>
        <p:nvPicPr>
          <p:cNvPr id="35845" name="Picture 22"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900" y="333375"/>
            <a:ext cx="8204200" cy="570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6" name="Rectangle 24"/>
          <p:cNvSpPr>
            <a:spLocks noChangeArrowheads="1"/>
          </p:cNvSpPr>
          <p:nvPr/>
        </p:nvSpPr>
        <p:spPr bwMode="auto">
          <a:xfrm>
            <a:off x="468313" y="0"/>
            <a:ext cx="8207375" cy="4048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Arial" charset="0"/>
            </a:endParaRPr>
          </a:p>
        </p:txBody>
      </p:sp>
      <p:sp>
        <p:nvSpPr>
          <p:cNvPr id="35847" name="Text Box 10"/>
          <p:cNvSpPr txBox="1">
            <a:spLocks noChangeArrowheads="1"/>
          </p:cNvSpPr>
          <p:nvPr/>
        </p:nvSpPr>
        <p:spPr bwMode="auto">
          <a:xfrm>
            <a:off x="-73025" y="6672263"/>
            <a:ext cx="212407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800" i="1" dirty="0" smtClean="0"/>
              <a:t>(picture story by Marina </a:t>
            </a:r>
            <a:r>
              <a:rPr lang="en-US" altLang="de-DE" sz="800" i="1" dirty="0"/>
              <a:t>Ruiz)</a:t>
            </a:r>
          </a:p>
        </p:txBody>
      </p:sp>
      <p:sp>
        <p:nvSpPr>
          <p:cNvPr id="9"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7.29</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0" y="195945"/>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buClrTx/>
              <a:buSzTx/>
              <a:buFontTx/>
              <a:buNone/>
            </a:pPr>
            <a:r>
              <a:rPr lang="en-US" altLang="de-DE" sz="2000" dirty="0" smtClean="0">
                <a:solidFill>
                  <a:schemeClr val="accent1"/>
                </a:solidFill>
              </a:rPr>
              <a:t>What might the man walking the dog think?</a:t>
            </a:r>
            <a:endParaRPr lang="en-US" altLang="de-DE" sz="2000" dirty="0">
              <a:solidFill>
                <a:schemeClr val="accent1"/>
              </a:solidFill>
            </a:endParaRPr>
          </a:p>
        </p:txBody>
      </p:sp>
      <p:sp>
        <p:nvSpPr>
          <p:cNvPr id="36867" name="Text Box 4"/>
          <p:cNvSpPr txBox="1">
            <a:spLocks noChangeArrowheads="1"/>
          </p:cNvSpPr>
          <p:nvPr/>
        </p:nvSpPr>
        <p:spPr bwMode="auto">
          <a:xfrm>
            <a:off x="252413" y="4117975"/>
            <a:ext cx="864000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000" eaLnBrk="1" hangingPunct="1">
              <a:spcBef>
                <a:spcPts val="1200"/>
              </a:spcBef>
              <a:buClrTx/>
              <a:buSzTx/>
              <a:buFontTx/>
              <a:buNone/>
            </a:pPr>
            <a:r>
              <a:rPr lang="en-US" altLang="de-DE" dirty="0" smtClean="0"/>
              <a:t>Likely (but wrong):</a:t>
            </a:r>
            <a:r>
              <a:rPr lang="en-US" altLang="de-DE" dirty="0" smtClean="0">
                <a:solidFill>
                  <a:srgbClr val="FF0000"/>
                </a:solidFill>
              </a:rPr>
              <a:t> </a:t>
            </a:r>
            <a:r>
              <a:rPr lang="en-US" altLang="de-DE" dirty="0" smtClean="0"/>
              <a:t>The man with the hat is a burglar!</a:t>
            </a:r>
          </a:p>
          <a:p>
            <a:pPr marL="180000" eaLnBrk="1" hangingPunct="1">
              <a:spcBef>
                <a:spcPts val="1200"/>
              </a:spcBef>
              <a:buClrTx/>
              <a:buSzTx/>
              <a:buFontTx/>
              <a:buNone/>
            </a:pPr>
            <a:r>
              <a:rPr lang="en-US" altLang="de-DE" b="1" u="sng" dirty="0" smtClean="0"/>
              <a:t>Seems unlikely – but is correct</a:t>
            </a:r>
            <a:r>
              <a:rPr lang="en-US" altLang="de-DE" b="1" dirty="0" smtClean="0"/>
              <a:t>:</a:t>
            </a:r>
            <a:r>
              <a:rPr lang="en-US" altLang="de-DE" dirty="0" smtClean="0"/>
              <a:t> The man forgot the key to his house and is climbing through an open window to get it.</a:t>
            </a:r>
          </a:p>
          <a:p>
            <a:pPr marL="180000" eaLnBrk="1" hangingPunct="1">
              <a:spcBef>
                <a:spcPts val="1200"/>
              </a:spcBef>
              <a:buClrTx/>
              <a:buSzTx/>
              <a:buFontTx/>
              <a:buNone/>
            </a:pPr>
            <a:r>
              <a:rPr lang="en-US" altLang="de-DE" dirty="0" smtClean="0"/>
              <a:t>Additionally: It is not clear if the dog-walker knows the man – if this is not the case, he probably thinks that the man is breaking into the house. </a:t>
            </a:r>
            <a:endParaRPr lang="en-US" altLang="de-DE" dirty="0"/>
          </a:p>
        </p:txBody>
      </p:sp>
      <p:pic>
        <p:nvPicPr>
          <p:cNvPr id="36868" name="Picture 22"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7925" y="1095375"/>
            <a:ext cx="4248150"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7.30</a:t>
            </a:r>
            <a:endParaRPr lang="en-US" altLang="de-DE" sz="1200" b="1" dirty="0">
              <a:solidFill>
                <a:schemeClr val="tx2"/>
              </a:solidFill>
              <a:latin typeface="+mn-lt"/>
            </a:endParaRPr>
          </a:p>
        </p:txBody>
      </p:sp>
      <p:sp>
        <p:nvSpPr>
          <p:cNvPr id="8" name="Text Box 10"/>
          <p:cNvSpPr txBox="1">
            <a:spLocks noChangeArrowheads="1"/>
          </p:cNvSpPr>
          <p:nvPr/>
        </p:nvSpPr>
        <p:spPr bwMode="auto">
          <a:xfrm>
            <a:off x="-73025" y="6672263"/>
            <a:ext cx="212407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800" i="1" dirty="0" smtClean="0"/>
              <a:t>(picture story by Marina </a:t>
            </a:r>
            <a:r>
              <a:rPr lang="en-US" altLang="de-DE" sz="800" i="1" dirty="0"/>
              <a:t>Ruiz)</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idx="4294967295"/>
          </p:nvPr>
        </p:nvSpPr>
        <p:spPr>
          <a:xfrm>
            <a:off x="0" y="0"/>
            <a:ext cx="9144000" cy="792724"/>
          </a:xfrm>
        </p:spPr>
        <p:txBody>
          <a:bodyPr anchor="ctr"/>
          <a:lstStyle/>
          <a:p>
            <a:pPr eaLnBrk="1" hangingPunct="1"/>
            <a:r>
              <a:rPr lang="en-US" altLang="de-DE" dirty="0" smtClean="0"/>
              <a:t>Change of perspective</a:t>
            </a:r>
          </a:p>
        </p:txBody>
      </p:sp>
      <p:sp>
        <p:nvSpPr>
          <p:cNvPr id="37891" name="Rectangle 3"/>
          <p:cNvSpPr>
            <a:spLocks noGrp="1" noChangeArrowheads="1"/>
          </p:cNvSpPr>
          <p:nvPr>
            <p:ph type="body" idx="4294967295"/>
          </p:nvPr>
        </p:nvSpPr>
        <p:spPr>
          <a:xfrm>
            <a:off x="252000" y="3554413"/>
            <a:ext cx="8640000" cy="3074987"/>
          </a:xfrm>
        </p:spPr>
        <p:txBody>
          <a:bodyPr/>
          <a:lstStyle/>
          <a:p>
            <a:pPr marL="180000" indent="0" eaLnBrk="1" hangingPunct="1">
              <a:spcBef>
                <a:spcPts val="1200"/>
              </a:spcBef>
            </a:pPr>
            <a:r>
              <a:rPr lang="en-US" altLang="de-DE" dirty="0" smtClean="0"/>
              <a:t>Not all people have the same knowledge or feel the same way. This may lead to misunderstandings and conflicts!</a:t>
            </a:r>
          </a:p>
          <a:p>
            <a:pPr marL="180000" indent="0" eaLnBrk="1" hangingPunct="1">
              <a:spcBef>
                <a:spcPts val="1200"/>
              </a:spcBef>
              <a:buFont typeface="Wingdings 2" pitchFamily="18" charset="2"/>
              <a:buNone/>
            </a:pPr>
            <a:r>
              <a:rPr lang="en-US" altLang="de-DE" dirty="0" smtClean="0"/>
              <a:t>Therefore it is important:</a:t>
            </a:r>
          </a:p>
          <a:p>
            <a:pPr marL="540000" indent="-360000" eaLnBrk="1" hangingPunct="1">
              <a:spcBef>
                <a:spcPts val="1200"/>
              </a:spcBef>
              <a:buClr>
                <a:srgbClr val="8CADAE"/>
              </a:buClr>
              <a:buFontTx/>
              <a:buChar char="o"/>
              <a:tabLst>
                <a:tab pos="358775" algn="l"/>
              </a:tabLst>
            </a:pPr>
            <a:r>
              <a:rPr lang="en-US" altLang="de-DE" kern="1200" dirty="0" smtClean="0">
                <a:latin typeface="Verdana" pitchFamily="34" charset="0"/>
                <a:cs typeface="Times New Roman" pitchFamily="18" charset="0"/>
              </a:rPr>
              <a:t>to take other people’s perspectives into account, in order to understand why they act in their own particular way.</a:t>
            </a:r>
          </a:p>
          <a:p>
            <a:pPr marL="540000" indent="-360000" eaLnBrk="1" hangingPunct="1">
              <a:spcBef>
                <a:spcPts val="1200"/>
              </a:spcBef>
              <a:buClr>
                <a:srgbClr val="8CADAE"/>
              </a:buClr>
              <a:buFontTx/>
              <a:buChar char="o"/>
              <a:tabLst>
                <a:tab pos="358775" algn="l"/>
              </a:tabLst>
            </a:pPr>
            <a:r>
              <a:rPr lang="en-US" altLang="de-DE" kern="1200" dirty="0" smtClean="0">
                <a:latin typeface="Verdana" pitchFamily="34" charset="0"/>
                <a:cs typeface="Times New Roman" pitchFamily="18" charset="0"/>
              </a:rPr>
              <a:t>to communicate, in order to make the reasons for our own behavior comprehensible to others.</a:t>
            </a:r>
          </a:p>
          <a:p>
            <a:pPr marL="360000" indent="-361950" eaLnBrk="1" hangingPunct="1">
              <a:spcBef>
                <a:spcPts val="1200"/>
              </a:spcBef>
            </a:pPr>
            <a:endParaRPr lang="en-US" altLang="de-DE" dirty="0" smtClean="0"/>
          </a:p>
          <a:p>
            <a:pPr marL="360000" indent="-361950" eaLnBrk="1" hangingPunct="1">
              <a:spcBef>
                <a:spcPts val="1200"/>
              </a:spcBef>
            </a:pPr>
            <a:endParaRPr lang="en-US" altLang="de-DE" sz="900" dirty="0" smtClean="0"/>
          </a:p>
          <a:p>
            <a:pPr marL="360000" indent="-361950" eaLnBrk="1" hangingPunct="1">
              <a:spcBef>
                <a:spcPts val="1200"/>
              </a:spcBef>
            </a:pPr>
            <a:endParaRPr lang="en-US" altLang="de-DE" sz="900" dirty="0" smtClean="0"/>
          </a:p>
          <a:p>
            <a:pPr marL="360000" indent="-361950" eaLnBrk="1" hangingPunct="1">
              <a:spcBef>
                <a:spcPts val="1200"/>
              </a:spcBef>
            </a:pPr>
            <a:endParaRPr lang="en-US" altLang="de-DE" sz="500" i="1" dirty="0" smtClean="0"/>
          </a:p>
          <a:p>
            <a:pPr marL="360000" indent="-361950" eaLnBrk="1" hangingPunct="1">
              <a:spcBef>
                <a:spcPts val="1200"/>
              </a:spcBef>
            </a:pPr>
            <a:r>
              <a:rPr lang="en-US" altLang="de-DE" sz="400" dirty="0" smtClean="0"/>
              <a:t>	</a:t>
            </a:r>
          </a:p>
        </p:txBody>
      </p:sp>
      <p:sp>
        <p:nvSpPr>
          <p:cNvPr id="37892" name="Text Box 8"/>
          <p:cNvSpPr txBox="1">
            <a:spLocks noChangeArrowheads="1"/>
          </p:cNvSpPr>
          <p:nvPr/>
        </p:nvSpPr>
        <p:spPr bwMode="auto">
          <a:xfrm>
            <a:off x="-71438" y="6689725"/>
            <a:ext cx="2051051"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800" i="1" dirty="0" smtClean="0"/>
              <a:t>(“Marionette Show” by Sister72)</a:t>
            </a:r>
            <a:endParaRPr lang="en-US" altLang="de-DE" sz="800" i="1" dirty="0"/>
          </a:p>
        </p:txBody>
      </p:sp>
      <p:pic>
        <p:nvPicPr>
          <p:cNvPr id="37893" name="Picture 9" descr="Marionette Show_von Sister72_flicker_cc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9782" y="1204913"/>
            <a:ext cx="2484437" cy="216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7.31</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body" idx="4294967295"/>
          </p:nvPr>
        </p:nvSpPr>
        <p:spPr>
          <a:xfrm>
            <a:off x="252000" y="1976438"/>
            <a:ext cx="8640000" cy="2905125"/>
          </a:xfrm>
          <a:ln>
            <a:solidFill>
              <a:schemeClr val="tx1"/>
            </a:solidFill>
            <a:miter lim="800000"/>
            <a:headEnd/>
            <a:tailEnd/>
          </a:ln>
        </p:spPr>
        <p:txBody>
          <a:bodyPr/>
          <a:lstStyle/>
          <a:p>
            <a:pPr marL="180000" indent="0" eaLnBrk="1" hangingPunct="1">
              <a:spcBef>
                <a:spcPts val="1200"/>
              </a:spcBef>
            </a:pPr>
            <a:r>
              <a:rPr lang="en-US" altLang="de-DE" b="1" dirty="0" smtClean="0"/>
              <a:t>Imagine the following situation:</a:t>
            </a:r>
          </a:p>
          <a:p>
            <a:pPr marL="180000" indent="0" eaLnBrk="1" hangingPunct="1">
              <a:spcBef>
                <a:spcPts val="1200"/>
              </a:spcBef>
            </a:pPr>
            <a:r>
              <a:rPr lang="en-US" altLang="de-DE" dirty="0" smtClean="0"/>
              <a:t>You are tired and on your way home from work. You stop to do some quick grocery shopping and the supermarket is packed. You’ve got everything in your cart and you are waiting in line. Right in front of you, an elderly man brings his groceries to the register, insecurely and very slowly. When the cashier tells his the price, the elderly man searches his bag for a long time, as he cannot find his wallet. While searching, he accidentally pushes a bottle of oil off the till. The bottle breaks on the floor.</a:t>
            </a:r>
          </a:p>
        </p:txBody>
      </p:sp>
      <p:grpSp>
        <p:nvGrpSpPr>
          <p:cNvPr id="38918" name="Group 15"/>
          <p:cNvGrpSpPr>
            <a:grpSpLocks/>
          </p:cNvGrpSpPr>
          <p:nvPr/>
        </p:nvGrpSpPr>
        <p:grpSpPr bwMode="auto">
          <a:xfrm>
            <a:off x="0" y="6167432"/>
            <a:ext cx="2339975" cy="536574"/>
            <a:chOff x="0" y="3957"/>
            <a:chExt cx="1474" cy="338"/>
          </a:xfrm>
        </p:grpSpPr>
        <p:sp>
          <p:nvSpPr>
            <p:cNvPr id="38920"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p>
          </p:txBody>
        </p:sp>
        <p:pic>
          <p:nvPicPr>
            <p:cNvPr id="38921" name="Picture 70" descr="Notizen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22"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1400" dirty="0">
                  <a:sym typeface="Wingdings" pitchFamily="2" charset="2"/>
                </a:rPr>
                <a:t>  </a:t>
              </a:r>
              <a:r>
                <a:rPr lang="de-DE" altLang="de-DE" sz="1200" dirty="0">
                  <a:sym typeface="Wingdings" pitchFamily="2" charset="2"/>
                </a:rPr>
                <a:t></a:t>
              </a:r>
              <a:r>
                <a:rPr lang="de-DE" altLang="de-DE" sz="1200" dirty="0"/>
                <a:t> </a:t>
              </a:r>
              <a:r>
                <a:rPr lang="en-US" altLang="de-DE" sz="1200" i="1" dirty="0" smtClean="0"/>
                <a:t>worksheet</a:t>
              </a:r>
              <a:r>
                <a:rPr lang="de-DE" altLang="de-DE" sz="1200" dirty="0" smtClean="0"/>
                <a:t> </a:t>
              </a:r>
              <a:r>
                <a:rPr lang="de-DE" altLang="de-DE" sz="1200" dirty="0"/>
                <a:t>7.3</a:t>
              </a:r>
            </a:p>
            <a:p>
              <a:pPr eaLnBrk="1" hangingPunct="1">
                <a:spcBef>
                  <a:spcPct val="0"/>
                </a:spcBef>
                <a:buClrTx/>
                <a:buSzTx/>
                <a:buFontTx/>
                <a:buNone/>
              </a:pPr>
              <a:r>
                <a:rPr lang="de-DE" altLang="de-DE" sz="1200" dirty="0"/>
                <a:t>     </a:t>
              </a:r>
            </a:p>
          </p:txBody>
        </p:sp>
      </p:grpSp>
      <p:sp>
        <p:nvSpPr>
          <p:cNvPr id="9"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7.32</a:t>
            </a:r>
            <a:endParaRPr lang="en-US" altLang="de-DE" sz="1200" b="1" dirty="0">
              <a:solidFill>
                <a:schemeClr val="tx2"/>
              </a:solidFill>
              <a:latin typeface="+mn-lt"/>
            </a:endParaRPr>
          </a:p>
        </p:txBody>
      </p:sp>
      <p:sp>
        <p:nvSpPr>
          <p:cNvPr id="10" name="Rectangle 2"/>
          <p:cNvSpPr txBox="1">
            <a:spLocks noChangeArrowheads="1"/>
          </p:cNvSpPr>
          <p:nvPr/>
        </p:nvSpPr>
        <p:spPr bwMode="auto">
          <a:xfrm>
            <a:off x="0" y="0"/>
            <a:ext cx="9144000" cy="792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r>
              <a:rPr lang="en-US" altLang="de-DE" kern="0" smtClean="0"/>
              <a:t>Change of perspective</a:t>
            </a:r>
            <a:endParaRPr lang="en-US" altLang="de-DE" kern="0"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91" name="Group 51"/>
          <p:cNvGraphicFramePr>
            <a:graphicFrameLocks noGrp="1"/>
          </p:cNvGraphicFramePr>
          <p:nvPr>
            <p:extLst>
              <p:ext uri="{D42A27DB-BD31-4B8C-83A1-F6EECF244321}">
                <p14:modId xmlns:p14="http://schemas.microsoft.com/office/powerpoint/2010/main" val="4213188790"/>
              </p:ext>
            </p:extLst>
          </p:nvPr>
        </p:nvGraphicFramePr>
        <p:xfrm>
          <a:off x="0" y="1339850"/>
          <a:ext cx="9144000" cy="4973394"/>
        </p:xfrm>
        <a:graphic>
          <a:graphicData uri="http://schemas.openxmlformats.org/drawingml/2006/table">
            <a:tbl>
              <a:tblPr/>
              <a:tblGrid>
                <a:gridCol w="4572000"/>
                <a:gridCol w="4572000"/>
              </a:tblGrid>
              <a:tr h="1055775">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400" b="0" i="0" u="none" strike="noStrike" cap="none" normalizeH="0" baseline="0" noProof="0" dirty="0" smtClean="0">
                          <a:ln>
                            <a:noFill/>
                          </a:ln>
                          <a:solidFill>
                            <a:schemeClr val="tx1"/>
                          </a:solidFill>
                          <a:effectLst/>
                          <a:latin typeface="Verdana" pitchFamily="34" charset="0"/>
                        </a:rPr>
                        <a:t>What do you think/feel in this situation?</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400" b="0" i="0" u="none" strike="noStrike" cap="none" normalizeH="0" baseline="0" noProof="0" dirty="0" smtClean="0">
                          <a:ln>
                            <a:noFill/>
                          </a:ln>
                          <a:solidFill>
                            <a:schemeClr val="tx1"/>
                          </a:solidFill>
                          <a:effectLst/>
                          <a:latin typeface="Verdana" pitchFamily="34" charset="0"/>
                        </a:rPr>
                        <a:t>Example: It makes me angry as I am very tired and exhausted and want to finally get home.</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400" b="0" i="0" u="none" strike="noStrike" cap="none" normalizeH="0" baseline="0" noProof="0" dirty="0" smtClean="0">
                          <a:ln>
                            <a:noFill/>
                          </a:ln>
                          <a:solidFill>
                            <a:schemeClr val="tx1"/>
                          </a:solidFill>
                          <a:effectLst/>
                          <a:latin typeface="Verdana" pitchFamily="34" charset="0"/>
                        </a:rPr>
                        <a:t>Or: I feel compassion and sympathy for the elderly man.</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87350">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400" b="0" i="0" u="none" strike="noStrike" cap="none" normalizeH="0" baseline="0" noProof="0" dirty="0" smtClean="0">
                          <a:ln>
                            <a:noFill/>
                          </a:ln>
                          <a:solidFill>
                            <a:schemeClr val="tx1"/>
                          </a:solidFill>
                          <a:effectLst/>
                          <a:latin typeface="Verdana" pitchFamily="34" charset="0"/>
                        </a:rPr>
                        <a:t>What does the cashier think/feel?</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400" b="0" i="0" u="none" strike="noStrike" cap="none" normalizeH="0" baseline="0" noProof="0" dirty="0" smtClean="0">
                          <a:ln>
                            <a:noFill/>
                          </a:ln>
                          <a:solidFill>
                            <a:srgbClr val="000000"/>
                          </a:solidFill>
                          <a:effectLst/>
                          <a:latin typeface="Verdana" pitchFamily="34" charset="0"/>
                        </a:rPr>
                        <a:t>Example:</a:t>
                      </a:r>
                      <a:r>
                        <a:rPr kumimoji="0" lang="en-US" altLang="de-DE" sz="1400" b="0" i="0" u="none" strike="noStrike" cap="none" normalizeH="0" baseline="0" noProof="0" dirty="0" smtClean="0">
                          <a:ln>
                            <a:noFill/>
                          </a:ln>
                          <a:solidFill>
                            <a:schemeClr val="tx1"/>
                          </a:solidFill>
                          <a:effectLst/>
                          <a:latin typeface="Verdana" pitchFamily="34" charset="0"/>
                        </a:rPr>
                        <a:t> She is annoyed because the queue is getting longer and longer and she will now have to take care of the broken bottle on top of that.</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400" b="0" i="0" u="none" strike="noStrike" cap="none" normalizeH="0" baseline="0" noProof="0" dirty="0" smtClean="0">
                          <a:ln>
                            <a:noFill/>
                          </a:ln>
                          <a:solidFill>
                            <a:schemeClr val="tx1"/>
                          </a:solidFill>
                          <a:effectLst/>
                          <a:latin typeface="Verdana" pitchFamily="34" charset="0"/>
                        </a:rPr>
                        <a:t>Or: She feels sympathy because she knows this elderly man.</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7209">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400" b="0" i="0" u="none" strike="noStrike" cap="none" normalizeH="0" baseline="0" noProof="0" dirty="0" smtClean="0">
                          <a:ln>
                            <a:noFill/>
                          </a:ln>
                          <a:solidFill>
                            <a:schemeClr val="tx1"/>
                          </a:solidFill>
                          <a:effectLst/>
                          <a:latin typeface="Verdana" pitchFamily="34" charset="0"/>
                        </a:rPr>
                        <a:t>What does the elderly man think/feel?</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400" b="0" i="0" u="none" strike="noStrike" cap="none" normalizeH="0" baseline="0" noProof="0" dirty="0" smtClean="0">
                          <a:ln>
                            <a:noFill/>
                          </a:ln>
                          <a:solidFill>
                            <a:schemeClr val="tx1"/>
                          </a:solidFill>
                          <a:effectLst/>
                          <a:latin typeface="Verdana" pitchFamily="34" charset="0"/>
                        </a:rPr>
                        <a:t>Example: He is ashamed and angry with himself. He feels embarrassed. </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29490">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400" b="0" i="0" u="none" strike="noStrike" cap="none" normalizeH="0" baseline="0" noProof="0" dirty="0" smtClean="0">
                          <a:ln>
                            <a:noFill/>
                          </a:ln>
                          <a:solidFill>
                            <a:schemeClr val="tx1"/>
                          </a:solidFill>
                          <a:effectLst/>
                          <a:latin typeface="Verdana" pitchFamily="34" charset="0"/>
                        </a:rPr>
                        <a:t>What may help you to take the perspective of the elderly man?</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itchFamily="18" charset="2"/>
                        <a:defRPr sz="1600">
                          <a:solidFill>
                            <a:schemeClr val="tx1"/>
                          </a:solidFill>
                          <a:latin typeface="Verdana" pitchFamily="34" charset="0"/>
                        </a:defRPr>
                      </a:lvl1pPr>
                      <a:lvl2pPr marL="37931725" indent="-37657088">
                        <a:spcBef>
                          <a:spcPct val="20000"/>
                        </a:spcBef>
                        <a:buClr>
                          <a:srgbClr val="8CADAE"/>
                        </a:buClr>
                        <a:buSzPct val="85000"/>
                        <a:buFont typeface="Courier New" pitchFamily="49" charset="0"/>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marL="457200" fontAlgn="base">
                        <a:spcBef>
                          <a:spcPct val="20000"/>
                        </a:spcBef>
                        <a:spcAft>
                          <a:spcPct val="0"/>
                        </a:spcAft>
                        <a:defRPr sz="1600">
                          <a:solidFill>
                            <a:schemeClr val="tx1"/>
                          </a:solidFill>
                          <a:latin typeface="Verdana" pitchFamily="34" charset="0"/>
                        </a:defRPr>
                      </a:lvl6pPr>
                      <a:lvl7pPr marL="914400" fontAlgn="base">
                        <a:spcBef>
                          <a:spcPct val="20000"/>
                        </a:spcBef>
                        <a:spcAft>
                          <a:spcPct val="0"/>
                        </a:spcAft>
                        <a:defRPr sz="1600">
                          <a:solidFill>
                            <a:schemeClr val="tx1"/>
                          </a:solidFill>
                          <a:latin typeface="Verdana" pitchFamily="34" charset="0"/>
                        </a:defRPr>
                      </a:lvl7pPr>
                      <a:lvl8pPr marL="1371600" fontAlgn="base">
                        <a:spcBef>
                          <a:spcPct val="20000"/>
                        </a:spcBef>
                        <a:spcAft>
                          <a:spcPct val="0"/>
                        </a:spcAft>
                        <a:defRPr sz="1600">
                          <a:solidFill>
                            <a:schemeClr val="tx1"/>
                          </a:solidFill>
                          <a:latin typeface="Verdana" pitchFamily="34" charset="0"/>
                        </a:defRPr>
                      </a:lvl8pPr>
                      <a:lvl9pPr marL="1828800"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400" b="0" i="0" u="none" strike="noStrike" cap="none" normalizeH="0" baseline="0" noProof="0" dirty="0" smtClean="0">
                          <a:ln>
                            <a:noFill/>
                          </a:ln>
                          <a:solidFill>
                            <a:schemeClr val="tx1"/>
                          </a:solidFill>
                          <a:effectLst/>
                          <a:latin typeface="Verdana" pitchFamily="34" charset="0"/>
                        </a:rPr>
                        <a:t>Example</a:t>
                      </a:r>
                      <a:r>
                        <a:rPr kumimoji="0" lang="en-US" altLang="de-DE" sz="1400" b="0" i="0" u="none" strike="noStrike" cap="none" normalizeH="0" baseline="0" noProof="0" dirty="0" smtClean="0">
                          <a:ln>
                            <a:noFill/>
                          </a:ln>
                          <a:solidFill>
                            <a:srgbClr val="000000"/>
                          </a:solidFill>
                          <a:effectLst/>
                          <a:latin typeface="Verdana" pitchFamily="34" charset="0"/>
                        </a:rPr>
                        <a:t>:</a:t>
                      </a:r>
                      <a:r>
                        <a:rPr kumimoji="0" lang="en-US" altLang="de-DE" sz="1400" b="0" i="0" u="none" strike="noStrike" cap="none" normalizeH="0" baseline="0" noProof="0" dirty="0" smtClean="0">
                          <a:ln>
                            <a:noFill/>
                          </a:ln>
                          <a:solidFill>
                            <a:schemeClr val="tx1"/>
                          </a:solidFill>
                          <a:effectLst/>
                          <a:latin typeface="Verdana" pitchFamily="34" charset="0"/>
                        </a:rPr>
                        <a:t> I think of my grandparents and reflect on them becoming slower and more insecure with age, possibly leading to similar problems.</a:t>
                      </a:r>
                    </a:p>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2" pitchFamily="18" charset="2"/>
                        <a:buNone/>
                        <a:tabLst/>
                      </a:pPr>
                      <a:r>
                        <a:rPr kumimoji="0" lang="en-US" altLang="de-DE" sz="1400" b="0" i="0" u="none" strike="noStrike" cap="none" normalizeH="0" baseline="0" noProof="0" dirty="0" smtClean="0">
                          <a:ln>
                            <a:noFill/>
                          </a:ln>
                          <a:solidFill>
                            <a:schemeClr val="tx1"/>
                          </a:solidFill>
                          <a:effectLst/>
                          <a:latin typeface="Verdana" pitchFamily="34" charset="0"/>
                        </a:rPr>
                        <a:t>Or: I wonder how I would feel if I had accidentally broken a bottle. Maybe a similar thing has happened to me once and I remember how bad it made me feel at the time.</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9955" name="Rectangle 56"/>
          <p:cNvSpPr>
            <a:spLocks noChangeArrowheads="1"/>
          </p:cNvSpPr>
          <p:nvPr/>
        </p:nvSpPr>
        <p:spPr bwMode="auto">
          <a:xfrm>
            <a:off x="8074025" y="0"/>
            <a:ext cx="10699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en-US" altLang="de-DE" sz="1400">
                <a:solidFill>
                  <a:schemeClr val="bg1"/>
                </a:solidFill>
              </a:rPr>
              <a:t> </a:t>
            </a:r>
            <a:r>
              <a:rPr lang="en-US" altLang="de-DE" sz="1400">
                <a:solidFill>
                  <a:srgbClr val="FFFFFF"/>
                </a:solidFill>
              </a:rPr>
              <a:t>7.31</a:t>
            </a:r>
          </a:p>
        </p:txBody>
      </p:sp>
      <p:sp>
        <p:nvSpPr>
          <p:cNvPr id="6"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7.33</a:t>
            </a:r>
            <a:endParaRPr lang="en-US" altLang="de-DE" sz="1200" b="1" dirty="0">
              <a:solidFill>
                <a:schemeClr val="tx2"/>
              </a:solidFill>
              <a:latin typeface="+mn-lt"/>
            </a:endParaRPr>
          </a:p>
        </p:txBody>
      </p:sp>
      <p:sp>
        <p:nvSpPr>
          <p:cNvPr id="7" name="Rectangle 2"/>
          <p:cNvSpPr txBox="1">
            <a:spLocks noChangeArrowheads="1"/>
          </p:cNvSpPr>
          <p:nvPr/>
        </p:nvSpPr>
        <p:spPr bwMode="auto">
          <a:xfrm>
            <a:off x="0" y="0"/>
            <a:ext cx="9144000" cy="792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000">
                <a:solidFill>
                  <a:srgbClr val="D16349"/>
                </a:solidFill>
                <a:latin typeface="+mj-lt"/>
                <a:ea typeface="+mj-ea"/>
                <a:cs typeface="+mj-cs"/>
              </a:defRPr>
            </a:lvl1pPr>
            <a:lvl2pPr algn="ctr" rtl="0" eaLnBrk="0" fontAlgn="base" hangingPunct="0">
              <a:spcBef>
                <a:spcPct val="0"/>
              </a:spcBef>
              <a:spcAft>
                <a:spcPct val="0"/>
              </a:spcAft>
              <a:defRPr sz="2000">
                <a:solidFill>
                  <a:srgbClr val="D16349"/>
                </a:solidFill>
                <a:latin typeface="Verdana" pitchFamily="34" charset="0"/>
              </a:defRPr>
            </a:lvl2pPr>
            <a:lvl3pPr algn="ctr" rtl="0" eaLnBrk="0" fontAlgn="base" hangingPunct="0">
              <a:spcBef>
                <a:spcPct val="0"/>
              </a:spcBef>
              <a:spcAft>
                <a:spcPct val="0"/>
              </a:spcAft>
              <a:defRPr sz="2000">
                <a:solidFill>
                  <a:srgbClr val="D16349"/>
                </a:solidFill>
                <a:latin typeface="Verdana" pitchFamily="34" charset="0"/>
              </a:defRPr>
            </a:lvl3pPr>
            <a:lvl4pPr algn="ctr" rtl="0" eaLnBrk="0" fontAlgn="base" hangingPunct="0">
              <a:spcBef>
                <a:spcPct val="0"/>
              </a:spcBef>
              <a:spcAft>
                <a:spcPct val="0"/>
              </a:spcAft>
              <a:defRPr sz="2000">
                <a:solidFill>
                  <a:srgbClr val="D16349"/>
                </a:solidFill>
                <a:latin typeface="Verdana" pitchFamily="34" charset="0"/>
              </a:defRPr>
            </a:lvl4pPr>
            <a:lvl5pPr algn="ctr" rtl="0" eaLnBrk="0" fontAlgn="base" hangingPunct="0">
              <a:spcBef>
                <a:spcPct val="0"/>
              </a:spcBef>
              <a:spcAft>
                <a:spcPct val="0"/>
              </a:spcAft>
              <a:defRPr sz="2000">
                <a:solidFill>
                  <a:srgbClr val="D16349"/>
                </a:solidFill>
                <a:latin typeface="Verdana" pitchFamily="34" charset="0"/>
              </a:defRPr>
            </a:lvl5pPr>
            <a:lvl6pPr marL="457200" algn="ctr" rtl="0" fontAlgn="base">
              <a:spcBef>
                <a:spcPct val="0"/>
              </a:spcBef>
              <a:spcAft>
                <a:spcPct val="0"/>
              </a:spcAft>
              <a:defRPr sz="2000">
                <a:solidFill>
                  <a:srgbClr val="D16349"/>
                </a:solidFill>
                <a:latin typeface="Verdana" pitchFamily="34" charset="0"/>
              </a:defRPr>
            </a:lvl6pPr>
            <a:lvl7pPr marL="914400" algn="ctr" rtl="0" fontAlgn="base">
              <a:spcBef>
                <a:spcPct val="0"/>
              </a:spcBef>
              <a:spcAft>
                <a:spcPct val="0"/>
              </a:spcAft>
              <a:defRPr sz="2000">
                <a:solidFill>
                  <a:srgbClr val="D16349"/>
                </a:solidFill>
                <a:latin typeface="Verdana" pitchFamily="34" charset="0"/>
              </a:defRPr>
            </a:lvl7pPr>
            <a:lvl8pPr marL="1371600" algn="ctr" rtl="0" fontAlgn="base">
              <a:spcBef>
                <a:spcPct val="0"/>
              </a:spcBef>
              <a:spcAft>
                <a:spcPct val="0"/>
              </a:spcAft>
              <a:defRPr sz="2000">
                <a:solidFill>
                  <a:srgbClr val="D16349"/>
                </a:solidFill>
                <a:latin typeface="Verdana" pitchFamily="34" charset="0"/>
              </a:defRPr>
            </a:lvl8pPr>
            <a:lvl9pPr marL="1828800" algn="ctr" rtl="0" fontAlgn="base">
              <a:spcBef>
                <a:spcPct val="0"/>
              </a:spcBef>
              <a:spcAft>
                <a:spcPct val="0"/>
              </a:spcAft>
              <a:defRPr sz="2000">
                <a:solidFill>
                  <a:srgbClr val="D16349"/>
                </a:solidFill>
                <a:latin typeface="Verdana" pitchFamily="34" charset="0"/>
              </a:defRPr>
            </a:lvl9pPr>
          </a:lstStyle>
          <a:p>
            <a:pPr eaLnBrk="1" hangingPunct="1"/>
            <a:r>
              <a:rPr lang="en-US" altLang="de-DE" kern="0" smtClean="0"/>
              <a:t>Change of perspective</a:t>
            </a:r>
            <a:endParaRPr lang="en-US" altLang="de-DE" kern="0" dirty="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9"/>
          <p:cNvSpPr>
            <a:spLocks noChangeArrowheads="1"/>
          </p:cNvSpPr>
          <p:nvPr/>
        </p:nvSpPr>
        <p:spPr bwMode="auto">
          <a:xfrm>
            <a:off x="0" y="0"/>
            <a:ext cx="914395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pPr>
            <a:r>
              <a:rPr lang="en-US" altLang="de-DE" sz="2000" dirty="0" smtClean="0">
                <a:solidFill>
                  <a:schemeClr val="accent1"/>
                </a:solidFill>
              </a:rPr>
              <a:t>What makes a good conversation partner?</a:t>
            </a:r>
            <a:endParaRPr lang="en-US" altLang="de-DE" sz="2000" dirty="0">
              <a:solidFill>
                <a:schemeClr val="accent1"/>
              </a:solidFill>
            </a:endParaRPr>
          </a:p>
        </p:txBody>
      </p:sp>
      <p:sp>
        <p:nvSpPr>
          <p:cNvPr id="40966" name="Text Box 3"/>
          <p:cNvSpPr txBox="1">
            <a:spLocks noChangeArrowheads="1"/>
          </p:cNvSpPr>
          <p:nvPr/>
        </p:nvSpPr>
        <p:spPr bwMode="auto">
          <a:xfrm>
            <a:off x="4212431" y="3244334"/>
            <a:ext cx="7191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
                <a:srgbClr val="8CADAE"/>
              </a:buClr>
            </a:pPr>
            <a:r>
              <a:rPr lang="de-DE" altLang="de-DE" dirty="0">
                <a:solidFill>
                  <a:schemeClr val="accent1"/>
                </a:solidFill>
              </a:rPr>
              <a:t>??</a:t>
            </a:r>
            <a:r>
              <a:rPr lang="de-DE" altLang="de-DE" dirty="0" smtClean="0">
                <a:solidFill>
                  <a:schemeClr val="accent1"/>
                </a:solidFill>
              </a:rPr>
              <a:t>?</a:t>
            </a:r>
            <a:endParaRPr lang="de-DE" altLang="de-DE" dirty="0">
              <a:solidFill>
                <a:schemeClr val="accent1"/>
              </a:solidFill>
            </a:endParaRPr>
          </a:p>
        </p:txBody>
      </p:sp>
      <p:sp>
        <p:nvSpPr>
          <p:cNvPr id="5"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7.34</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1066800" y="1828800"/>
            <a:ext cx="70866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en-GB" altLang="de-DE" sz="2400"/>
          </a:p>
        </p:txBody>
      </p:sp>
      <p:sp>
        <p:nvSpPr>
          <p:cNvPr id="41987" name="Text Box 3"/>
          <p:cNvSpPr txBox="1">
            <a:spLocks noChangeArrowheads="1"/>
          </p:cNvSpPr>
          <p:nvPr/>
        </p:nvSpPr>
        <p:spPr bwMode="auto">
          <a:xfrm>
            <a:off x="253538" y="1360488"/>
            <a:ext cx="8636925" cy="441659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540000" indent="-360000" eaLnBrk="1" hangingPunct="1">
              <a:spcBef>
                <a:spcPct val="50000"/>
              </a:spcBef>
              <a:buClr>
                <a:srgbClr val="8CADAE"/>
              </a:buClr>
              <a:buSzPct val="84000"/>
              <a:buFontTx/>
              <a:buChar char="o"/>
            </a:pPr>
            <a:r>
              <a:rPr lang="en-US" altLang="de-DE" dirty="0" smtClean="0"/>
              <a:t>Listening, letting others finish speaking</a:t>
            </a:r>
          </a:p>
          <a:p>
            <a:pPr marL="540000" indent="-360000" eaLnBrk="1" hangingPunct="1">
              <a:spcBef>
                <a:spcPct val="50000"/>
              </a:spcBef>
              <a:buClr>
                <a:srgbClr val="8CADAE"/>
              </a:buClr>
              <a:buSzPct val="84000"/>
              <a:buFontTx/>
              <a:buChar char="o"/>
            </a:pPr>
            <a:r>
              <a:rPr lang="en-US" altLang="de-DE" dirty="0" smtClean="0"/>
              <a:t>Asking questions</a:t>
            </a:r>
          </a:p>
          <a:p>
            <a:pPr marL="540000" indent="-360000" eaLnBrk="1" hangingPunct="1">
              <a:spcBef>
                <a:spcPct val="50000"/>
              </a:spcBef>
              <a:buClr>
                <a:srgbClr val="8CADAE"/>
              </a:buClr>
              <a:buSzPct val="84000"/>
              <a:buFontTx/>
              <a:buChar char="o"/>
            </a:pPr>
            <a:r>
              <a:rPr lang="en-US" altLang="de-DE" dirty="0" smtClean="0"/>
              <a:t>Keeping eye contact but not staring</a:t>
            </a:r>
          </a:p>
          <a:p>
            <a:pPr marL="540000" indent="-360000" eaLnBrk="1" hangingPunct="1">
              <a:spcBef>
                <a:spcPct val="50000"/>
              </a:spcBef>
              <a:buClr>
                <a:srgbClr val="8CADAE"/>
              </a:buClr>
              <a:buSzPct val="84000"/>
              <a:buFontTx/>
              <a:buChar char="o"/>
            </a:pPr>
            <a:r>
              <a:rPr lang="en-US" altLang="de-DE" dirty="0" smtClean="0"/>
              <a:t>Respecting different opinions</a:t>
            </a:r>
          </a:p>
          <a:p>
            <a:pPr marL="540000" indent="-360000" eaLnBrk="1" hangingPunct="1">
              <a:spcBef>
                <a:spcPct val="50000"/>
              </a:spcBef>
              <a:buClr>
                <a:srgbClr val="8CADAE"/>
              </a:buClr>
              <a:buSzPct val="84000"/>
              <a:buFontTx/>
              <a:buChar char="o"/>
            </a:pPr>
            <a:r>
              <a:rPr lang="en-US" altLang="de-DE" dirty="0" smtClean="0"/>
              <a:t>Showing interest for the other person</a:t>
            </a:r>
          </a:p>
          <a:p>
            <a:pPr marL="540000" indent="-360000" eaLnBrk="1" hangingPunct="1">
              <a:spcBef>
                <a:spcPct val="50000"/>
              </a:spcBef>
              <a:buClr>
                <a:srgbClr val="8CADAE"/>
              </a:buClr>
              <a:buSzPct val="84000"/>
              <a:buFontTx/>
              <a:buChar char="o"/>
            </a:pPr>
            <a:r>
              <a:rPr lang="en-US" altLang="de-DE" dirty="0" smtClean="0"/>
              <a:t>Avoiding speaking constantly about oneself</a:t>
            </a:r>
          </a:p>
          <a:p>
            <a:pPr marL="540000" indent="-360000" eaLnBrk="1" hangingPunct="1">
              <a:spcBef>
                <a:spcPct val="50000"/>
              </a:spcBef>
              <a:buClr>
                <a:srgbClr val="8CADAE"/>
              </a:buClr>
              <a:buSzPct val="84000"/>
              <a:buFontTx/>
              <a:buChar char="o"/>
            </a:pPr>
            <a:r>
              <a:rPr lang="en-US" altLang="de-DE" dirty="0" smtClean="0"/>
              <a:t>Appropriate openness throughout the conversation (no divulging/telling intimate details in the first conversation, not being too reserved towards an old friend) </a:t>
            </a:r>
          </a:p>
          <a:p>
            <a:pPr marL="540000" indent="-360000" eaLnBrk="1" hangingPunct="1">
              <a:spcBef>
                <a:spcPct val="50000"/>
              </a:spcBef>
              <a:buClr>
                <a:srgbClr val="8CADAE"/>
              </a:buClr>
              <a:buSzPct val="84000"/>
              <a:buFontTx/>
              <a:buChar char="o"/>
            </a:pPr>
            <a:r>
              <a:rPr lang="en-US" altLang="de-DE" dirty="0" smtClean="0"/>
              <a:t>Expressing criticism in an appropriate way, avoiding insults (e.g. instead of “Your new hairstyle looks awful!”, rather “I liked our hair better before”).</a:t>
            </a:r>
            <a:endParaRPr lang="en-US" altLang="de-DE" sz="2000" dirty="0">
              <a:latin typeface="Arial" charset="0"/>
            </a:endParaRPr>
          </a:p>
        </p:txBody>
      </p:sp>
      <p:pic>
        <p:nvPicPr>
          <p:cNvPr id="41988"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6125" y="1339850"/>
            <a:ext cx="179705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9" name="Text Box 12"/>
          <p:cNvSpPr txBox="1">
            <a:spLocks noChangeArrowheads="1"/>
          </p:cNvSpPr>
          <p:nvPr/>
        </p:nvSpPr>
        <p:spPr bwMode="auto">
          <a:xfrm>
            <a:off x="-55563" y="6680200"/>
            <a:ext cx="1800226"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
                <a:srgbClr val="336699"/>
              </a:buClr>
              <a:buSzTx/>
              <a:buFont typeface="Wingdings" pitchFamily="2" charset="2"/>
              <a:buNone/>
            </a:pPr>
            <a:r>
              <a:rPr lang="en-US" altLang="de-DE" sz="800" i="1" dirty="0" smtClean="0">
                <a:latin typeface="Arial" charset="0"/>
              </a:rPr>
              <a:t>(“</a:t>
            </a:r>
            <a:r>
              <a:rPr lang="en-US" altLang="de-DE" sz="800" i="1" dirty="0" err="1" smtClean="0"/>
              <a:t>zuhören</a:t>
            </a:r>
            <a:r>
              <a:rPr lang="en-US" altLang="de-DE" sz="800" i="1" dirty="0" smtClean="0"/>
              <a:t>” by </a:t>
            </a:r>
            <a:r>
              <a:rPr lang="en-US" altLang="de-DE" sz="800" i="1" dirty="0" err="1" smtClean="0"/>
              <a:t>stefan.eissing</a:t>
            </a:r>
            <a:r>
              <a:rPr lang="en-US" altLang="de-DE" sz="800" i="1" dirty="0" smtClean="0"/>
              <a:t>)</a:t>
            </a:r>
            <a:endParaRPr lang="en-US" altLang="de-DE" sz="800" i="1" dirty="0"/>
          </a:p>
        </p:txBody>
      </p:sp>
      <p:sp>
        <p:nvSpPr>
          <p:cNvPr id="8"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7.35</a:t>
            </a:r>
            <a:endParaRPr lang="en-US" altLang="de-DE" sz="1200" b="1" dirty="0">
              <a:solidFill>
                <a:schemeClr val="tx2"/>
              </a:solidFill>
              <a:latin typeface="+mn-lt"/>
            </a:endParaRPr>
          </a:p>
        </p:txBody>
      </p:sp>
      <p:sp>
        <p:nvSpPr>
          <p:cNvPr id="11" name="Rectangle 9"/>
          <p:cNvSpPr>
            <a:spLocks noChangeArrowheads="1"/>
          </p:cNvSpPr>
          <p:nvPr/>
        </p:nvSpPr>
        <p:spPr bwMode="auto">
          <a:xfrm>
            <a:off x="0" y="0"/>
            <a:ext cx="914395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pPr>
            <a:r>
              <a:rPr lang="en-US" altLang="de-DE" sz="2000" dirty="0" smtClean="0">
                <a:solidFill>
                  <a:schemeClr val="accent1"/>
                </a:solidFill>
              </a:rPr>
              <a:t>What makes a good conversation partner?</a:t>
            </a:r>
            <a:endParaRPr lang="en-US" altLang="de-DE" sz="2000" dirty="0">
              <a:solidFill>
                <a:schemeClr val="accent1"/>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1066800" y="1828800"/>
            <a:ext cx="70866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en-GB" altLang="de-DE" sz="2400"/>
          </a:p>
        </p:txBody>
      </p:sp>
      <p:sp>
        <p:nvSpPr>
          <p:cNvPr id="43011" name="Text Box 3"/>
          <p:cNvSpPr txBox="1">
            <a:spLocks noChangeArrowheads="1"/>
          </p:cNvSpPr>
          <p:nvPr/>
        </p:nvSpPr>
        <p:spPr bwMode="auto">
          <a:xfrm>
            <a:off x="252000" y="1362075"/>
            <a:ext cx="8640000" cy="135421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540000" indent="-360000" eaLnBrk="1" hangingPunct="1">
              <a:spcBef>
                <a:spcPts val="1200"/>
              </a:spcBef>
              <a:buClr>
                <a:srgbClr val="8CADAE"/>
              </a:buClr>
              <a:buFontTx/>
              <a:buChar char="o"/>
            </a:pPr>
            <a:r>
              <a:rPr lang="en-US" altLang="de-DE" dirty="0" smtClean="0"/>
              <a:t>Being appreciative but also honest and natural (e.g. you don’t need to burst out laughing if you didn’t think the joke was funny). </a:t>
            </a:r>
          </a:p>
          <a:p>
            <a:pPr marL="540000" indent="-360000" eaLnBrk="1" hangingPunct="1">
              <a:spcBef>
                <a:spcPts val="1200"/>
              </a:spcBef>
              <a:buClr>
                <a:srgbClr val="8CADAE"/>
              </a:buClr>
              <a:buFontTx/>
              <a:buChar char="o"/>
            </a:pPr>
            <a:r>
              <a:rPr lang="en-US" altLang="de-DE" dirty="0" smtClean="0"/>
              <a:t>Gossiping about absent people often seems distasteful and does not foster trust.</a:t>
            </a:r>
            <a:endParaRPr lang="en-US" altLang="de-DE" u="sng" dirty="0"/>
          </a:p>
        </p:txBody>
      </p:sp>
      <p:pic>
        <p:nvPicPr>
          <p:cNvPr id="43012" name="Picture 7" descr="2315736389_c28a7f9defwaiting for cigarettes-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0675" y="4157663"/>
            <a:ext cx="3743325" cy="249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3" name="Rectangle 8"/>
          <p:cNvSpPr>
            <a:spLocks noChangeArrowheads="1"/>
          </p:cNvSpPr>
          <p:nvPr/>
        </p:nvSpPr>
        <p:spPr bwMode="auto">
          <a:xfrm>
            <a:off x="-77788" y="6680200"/>
            <a:ext cx="168347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
                <a:srgbClr val="336699"/>
              </a:buClr>
              <a:buSzTx/>
              <a:buFont typeface="Wingdings" pitchFamily="2" charset="2"/>
              <a:buNone/>
            </a:pPr>
            <a:r>
              <a:rPr lang="en-US" altLang="de-DE" sz="800" i="1" dirty="0" smtClean="0"/>
              <a:t>(“</a:t>
            </a:r>
            <a:r>
              <a:rPr lang="en-US" altLang="de-DE" sz="800" i="1" dirty="0" err="1" smtClean="0"/>
              <a:t>ohne</a:t>
            </a:r>
            <a:r>
              <a:rPr lang="en-US" altLang="de-DE" sz="800" i="1" dirty="0" smtClean="0"/>
              <a:t> </a:t>
            </a:r>
            <a:r>
              <a:rPr lang="en-US" altLang="de-DE" sz="800" i="1" dirty="0" err="1" smtClean="0"/>
              <a:t>Titel</a:t>
            </a:r>
            <a:r>
              <a:rPr lang="en-US" altLang="de-DE" sz="800" i="1" dirty="0" smtClean="0"/>
              <a:t>” by </a:t>
            </a:r>
            <a:r>
              <a:rPr lang="en-US" altLang="de-DE" sz="800" i="1" dirty="0" err="1" smtClean="0"/>
              <a:t>DonDonney</a:t>
            </a:r>
            <a:r>
              <a:rPr lang="en-US" altLang="de-DE" sz="800" i="1" dirty="0" smtClean="0"/>
              <a:t>)</a:t>
            </a:r>
            <a:endParaRPr lang="en-US" altLang="de-DE" sz="800" i="1" dirty="0"/>
          </a:p>
        </p:txBody>
      </p:sp>
      <p:sp>
        <p:nvSpPr>
          <p:cNvPr id="8"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7.36</a:t>
            </a:r>
            <a:endParaRPr lang="en-US" altLang="de-DE" sz="1200" b="1" dirty="0">
              <a:solidFill>
                <a:schemeClr val="tx2"/>
              </a:solidFill>
              <a:latin typeface="+mn-lt"/>
            </a:endParaRPr>
          </a:p>
        </p:txBody>
      </p:sp>
      <p:sp>
        <p:nvSpPr>
          <p:cNvPr id="11" name="Rectangle 9"/>
          <p:cNvSpPr>
            <a:spLocks noChangeArrowheads="1"/>
          </p:cNvSpPr>
          <p:nvPr/>
        </p:nvSpPr>
        <p:spPr bwMode="auto">
          <a:xfrm>
            <a:off x="0" y="0"/>
            <a:ext cx="914395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pPr>
            <a:r>
              <a:rPr lang="en-US" altLang="de-DE" sz="2000" dirty="0" smtClean="0">
                <a:solidFill>
                  <a:schemeClr val="accent1"/>
                </a:solidFill>
              </a:rPr>
              <a:t>What makes a good conversation partner?</a:t>
            </a:r>
            <a:endParaRPr lang="en-US" altLang="de-DE" sz="2000" dirty="0">
              <a:solidFill>
                <a:schemeClr val="accent1"/>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ChangeArrowheads="1"/>
          </p:cNvSpPr>
          <p:nvPr/>
        </p:nvSpPr>
        <p:spPr bwMode="auto">
          <a:xfrm>
            <a:off x="1066800" y="1828800"/>
            <a:ext cx="70866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en-GB" altLang="de-DE" sz="2400"/>
          </a:p>
        </p:txBody>
      </p:sp>
      <p:sp>
        <p:nvSpPr>
          <p:cNvPr id="44035" name="Text Box 3"/>
          <p:cNvSpPr txBox="1">
            <a:spLocks noChangeArrowheads="1"/>
          </p:cNvSpPr>
          <p:nvPr/>
        </p:nvSpPr>
        <p:spPr bwMode="auto">
          <a:xfrm>
            <a:off x="252000" y="1366838"/>
            <a:ext cx="8640000" cy="44935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76250" indent="-476250">
              <a:spcBef>
                <a:spcPct val="20000"/>
              </a:spcBef>
              <a:buClr>
                <a:schemeClr val="accent1"/>
              </a:buClr>
              <a:buSzPct val="85000"/>
              <a:buFont typeface="Wingdings 2" pitchFamily="18" charset="2"/>
              <a:defRPr>
                <a:solidFill>
                  <a:schemeClr val="tx1"/>
                </a:solidFill>
                <a:latin typeface="Verdana" pitchFamily="34" charset="0"/>
              </a:defRPr>
            </a:lvl1pPr>
            <a:lvl2pPr marL="1016000" indent="-34290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540000" indent="-360000" eaLnBrk="1" hangingPunct="1">
              <a:spcBef>
                <a:spcPts val="1200"/>
              </a:spcBef>
              <a:buClr>
                <a:srgbClr val="8CADAE"/>
              </a:buClr>
              <a:buFontTx/>
              <a:buNone/>
            </a:pPr>
            <a:r>
              <a:rPr lang="en-US" altLang="de-DE" b="1" u="sng" dirty="0" smtClean="0"/>
              <a:t>Especially when first getting to know each other:</a:t>
            </a:r>
          </a:p>
          <a:p>
            <a:pPr marL="540000" lvl="1" indent="-360000" eaLnBrk="1" hangingPunct="1">
              <a:spcBef>
                <a:spcPts val="1200"/>
              </a:spcBef>
              <a:buFontTx/>
              <a:buChar char="o"/>
            </a:pPr>
            <a:r>
              <a:rPr lang="en-US" altLang="de-DE" dirty="0" smtClean="0"/>
              <a:t>Proceed slowly and step by step, do not ask questions that are too personal right away, no insisting/pushing</a:t>
            </a:r>
          </a:p>
          <a:p>
            <a:pPr marL="540000" lvl="1" indent="-360000" eaLnBrk="1" hangingPunct="1">
              <a:spcBef>
                <a:spcPts val="1200"/>
              </a:spcBef>
              <a:buFontTx/>
              <a:buChar char="o"/>
            </a:pPr>
            <a:r>
              <a:rPr lang="en-US" altLang="de-DE" dirty="0" smtClean="0"/>
              <a:t>Do not divulge issues that are too intimate when first getting to know each other (e.g. telling story of one’s life, strokes of fate)</a:t>
            </a:r>
          </a:p>
          <a:p>
            <a:pPr marL="540000" lvl="1" indent="-360000" eaLnBrk="1" hangingPunct="1">
              <a:spcBef>
                <a:spcPts val="1200"/>
              </a:spcBef>
              <a:buFontTx/>
              <a:buChar char="o"/>
            </a:pPr>
            <a:r>
              <a:rPr lang="en-US" altLang="de-DE" dirty="0" smtClean="0"/>
              <a:t>Be aware of non-verbal signals (e.g. if someone turns away or checks his/her watch all the time, he/she might not be interested in the conversation or might have forgotten something), however, do not overrate such behavior! </a:t>
            </a:r>
          </a:p>
          <a:p>
            <a:pPr marL="540000" lvl="1" indent="-360000" eaLnBrk="1" hangingPunct="1">
              <a:spcBef>
                <a:spcPts val="1200"/>
              </a:spcBef>
              <a:buFontTx/>
              <a:buChar char="o"/>
            </a:pPr>
            <a:r>
              <a:rPr lang="en-US" altLang="de-DE" dirty="0" smtClean="0"/>
              <a:t>Keep appropriate distance, do not be too touchy/clingy – especially when meeting someone for the first time (e.g. shake hands but do not embrace)</a:t>
            </a:r>
            <a:endParaRPr lang="en-US" altLang="de-DE" u="sng" dirty="0" smtClean="0"/>
          </a:p>
          <a:p>
            <a:pPr marL="540000" indent="-360000" eaLnBrk="1" hangingPunct="1">
              <a:spcBef>
                <a:spcPct val="50000"/>
              </a:spcBef>
              <a:buClr>
                <a:srgbClr val="336699"/>
              </a:buClr>
              <a:buSzTx/>
              <a:buFont typeface="Wingdings" pitchFamily="2" charset="2"/>
              <a:buChar char="Ø"/>
            </a:pPr>
            <a:endParaRPr lang="en-US" altLang="de-DE" sz="2000" u="sng" dirty="0"/>
          </a:p>
        </p:txBody>
      </p:sp>
      <p:sp>
        <p:nvSpPr>
          <p:cNvPr id="6"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7.37</a:t>
            </a:r>
            <a:endParaRPr lang="en-US" altLang="de-DE" sz="1200" b="1" dirty="0">
              <a:solidFill>
                <a:schemeClr val="tx2"/>
              </a:solidFill>
              <a:latin typeface="+mn-lt"/>
            </a:endParaRPr>
          </a:p>
        </p:txBody>
      </p:sp>
      <p:sp>
        <p:nvSpPr>
          <p:cNvPr id="9" name="Rectangle 9"/>
          <p:cNvSpPr>
            <a:spLocks noChangeArrowheads="1"/>
          </p:cNvSpPr>
          <p:nvPr/>
        </p:nvSpPr>
        <p:spPr bwMode="auto">
          <a:xfrm>
            <a:off x="0" y="0"/>
            <a:ext cx="914395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pPr>
            <a:r>
              <a:rPr lang="en-US" altLang="de-DE" sz="2000" dirty="0" smtClean="0">
                <a:solidFill>
                  <a:schemeClr val="accent1"/>
                </a:solidFill>
              </a:rPr>
              <a:t>What makes a good conversation partner?</a:t>
            </a:r>
            <a:endParaRPr lang="en-US" altLang="de-DE" sz="2000" dirty="0">
              <a:solidFill>
                <a:schemeClr val="accent1"/>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6"/>
          <p:cNvSpPr>
            <a:spLocks noChangeArrowheads="1"/>
          </p:cNvSpPr>
          <p:nvPr/>
        </p:nvSpPr>
        <p:spPr bwMode="auto">
          <a:xfrm>
            <a:off x="0" y="0"/>
            <a:ext cx="9143950" cy="79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pPr>
            <a:r>
              <a:rPr lang="en-US" altLang="de-DE" sz="2000" dirty="0" smtClean="0">
                <a:solidFill>
                  <a:schemeClr val="accent1"/>
                </a:solidFill>
              </a:rPr>
              <a:t>Implicit social laws</a:t>
            </a:r>
            <a:endParaRPr lang="en-US" altLang="de-DE" sz="2000" dirty="0">
              <a:solidFill>
                <a:schemeClr val="accent1"/>
              </a:solidFill>
            </a:endParaRPr>
          </a:p>
        </p:txBody>
      </p:sp>
      <p:sp>
        <p:nvSpPr>
          <p:cNvPr id="7" name="Text Box 3"/>
          <p:cNvSpPr txBox="1">
            <a:spLocks noChangeArrowheads="1"/>
          </p:cNvSpPr>
          <p:nvPr/>
        </p:nvSpPr>
        <p:spPr bwMode="auto">
          <a:xfrm>
            <a:off x="4212431" y="3244334"/>
            <a:ext cx="7191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50000"/>
              </a:spcBef>
              <a:buClr>
                <a:srgbClr val="8CADAE"/>
              </a:buClr>
            </a:pPr>
            <a:r>
              <a:rPr lang="de-DE" altLang="de-DE" dirty="0">
                <a:solidFill>
                  <a:schemeClr val="accent1"/>
                </a:solidFill>
              </a:rPr>
              <a:t>??</a:t>
            </a:r>
            <a:r>
              <a:rPr lang="de-DE" altLang="de-DE" dirty="0" smtClean="0">
                <a:solidFill>
                  <a:schemeClr val="accent1"/>
                </a:solidFill>
              </a:rPr>
              <a:t>?</a:t>
            </a:r>
            <a:endParaRPr lang="de-DE" altLang="de-DE" dirty="0">
              <a:solidFill>
                <a:schemeClr val="accent1"/>
              </a:solidFill>
            </a:endParaRPr>
          </a:p>
        </p:txBody>
      </p:sp>
      <p:sp>
        <p:nvSpPr>
          <p:cNvPr id="5"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7.38</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1066800" y="1828800"/>
            <a:ext cx="70866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en-GB" altLang="de-DE" sz="2400"/>
          </a:p>
        </p:txBody>
      </p:sp>
      <p:sp>
        <p:nvSpPr>
          <p:cNvPr id="46083" name="Text Box 3"/>
          <p:cNvSpPr txBox="1">
            <a:spLocks noChangeArrowheads="1"/>
          </p:cNvSpPr>
          <p:nvPr/>
        </p:nvSpPr>
        <p:spPr bwMode="auto">
          <a:xfrm>
            <a:off x="252413" y="1365250"/>
            <a:ext cx="8640000" cy="263149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540000" indent="-360000" eaLnBrk="1" hangingPunct="1">
              <a:spcBef>
                <a:spcPts val="1200"/>
              </a:spcBef>
              <a:buClr>
                <a:srgbClr val="8CADAE"/>
              </a:buClr>
              <a:buFontTx/>
              <a:buChar char="o"/>
            </a:pPr>
            <a:r>
              <a:rPr lang="en-US" altLang="de-DE" dirty="0" smtClean="0"/>
              <a:t>Be on time</a:t>
            </a:r>
          </a:p>
          <a:p>
            <a:pPr marL="540000" indent="-360000" eaLnBrk="1" hangingPunct="1">
              <a:spcBef>
                <a:spcPts val="1200"/>
              </a:spcBef>
              <a:buClr>
                <a:srgbClr val="8CADAE"/>
              </a:buClr>
              <a:buFontTx/>
              <a:buChar char="o"/>
            </a:pPr>
            <a:r>
              <a:rPr lang="en-US" altLang="de-DE" dirty="0" smtClean="0"/>
              <a:t>Address older people or people you do not know in a formal way</a:t>
            </a:r>
          </a:p>
          <a:p>
            <a:pPr marL="540000" indent="-360000" eaLnBrk="1" hangingPunct="1">
              <a:spcBef>
                <a:spcPts val="1200"/>
              </a:spcBef>
              <a:buClr>
                <a:srgbClr val="8CADAE"/>
              </a:buClr>
              <a:buFontTx/>
              <a:buChar char="o"/>
            </a:pPr>
            <a:r>
              <a:rPr lang="en-US" altLang="de-DE" dirty="0" smtClean="0"/>
              <a:t>Courtesy: say “please”, “thank you”, “excuse me” etc. where appropriate</a:t>
            </a:r>
          </a:p>
          <a:p>
            <a:pPr marL="540000" indent="-360000" eaLnBrk="1" hangingPunct="1">
              <a:spcBef>
                <a:spcPts val="1200"/>
              </a:spcBef>
              <a:buClr>
                <a:srgbClr val="8CADAE"/>
              </a:buClr>
              <a:buFontTx/>
              <a:buChar char="o"/>
            </a:pPr>
            <a:r>
              <a:rPr lang="en-US" altLang="de-DE" dirty="0" smtClean="0"/>
              <a:t>Adapt the tone and volume of your voice to the situation/place, do not talk too loudly (or too softly)</a:t>
            </a:r>
          </a:p>
          <a:p>
            <a:pPr eaLnBrk="1" hangingPunct="1">
              <a:spcBef>
                <a:spcPct val="50000"/>
              </a:spcBef>
              <a:buClr>
                <a:srgbClr val="336699"/>
              </a:buClr>
              <a:buSzTx/>
              <a:buFont typeface="Wingdings" pitchFamily="2" charset="2"/>
              <a:buNone/>
            </a:pPr>
            <a:endParaRPr lang="en-US" altLang="de-DE" dirty="0"/>
          </a:p>
        </p:txBody>
      </p:sp>
      <p:pic>
        <p:nvPicPr>
          <p:cNvPr id="4608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0113" y="5122862"/>
            <a:ext cx="2103887" cy="152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5" name="Text Box 8"/>
          <p:cNvSpPr txBox="1">
            <a:spLocks noChangeArrowheads="1"/>
          </p:cNvSpPr>
          <p:nvPr/>
        </p:nvSpPr>
        <p:spPr bwMode="auto">
          <a:xfrm>
            <a:off x="-69850" y="6680200"/>
            <a:ext cx="238125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
                <a:srgbClr val="336699"/>
              </a:buClr>
              <a:buSzTx/>
              <a:buFont typeface="Wingdings" pitchFamily="2" charset="2"/>
              <a:buNone/>
            </a:pPr>
            <a:r>
              <a:rPr lang="en-US" altLang="de-DE" sz="800" i="1" dirty="0" smtClean="0"/>
              <a:t>(“</a:t>
            </a:r>
            <a:r>
              <a:rPr lang="en-US" altLang="de-DE" sz="800" i="1" dirty="0" err="1" smtClean="0"/>
              <a:t>hermandad</a:t>
            </a:r>
            <a:r>
              <a:rPr lang="en-US" altLang="de-DE" sz="800" i="1" dirty="0" smtClean="0"/>
              <a:t> – friendship” by </a:t>
            </a:r>
            <a:r>
              <a:rPr lang="en-US" altLang="de-DE" sz="800" i="1" dirty="0" err="1" smtClean="0"/>
              <a:t>ruurmo</a:t>
            </a:r>
            <a:r>
              <a:rPr lang="en-US" altLang="de-DE" sz="800" i="1" dirty="0" smtClean="0"/>
              <a:t>)</a:t>
            </a:r>
            <a:endParaRPr lang="en-US" altLang="de-DE" sz="800" i="1" dirty="0"/>
          </a:p>
        </p:txBody>
      </p:sp>
      <p:grpSp>
        <p:nvGrpSpPr>
          <p:cNvPr id="46088" name="Group 15"/>
          <p:cNvGrpSpPr>
            <a:grpSpLocks/>
          </p:cNvGrpSpPr>
          <p:nvPr/>
        </p:nvGrpSpPr>
        <p:grpSpPr bwMode="auto">
          <a:xfrm>
            <a:off x="0" y="6167432"/>
            <a:ext cx="2339975" cy="536574"/>
            <a:chOff x="0" y="3957"/>
            <a:chExt cx="1474" cy="338"/>
          </a:xfrm>
        </p:grpSpPr>
        <p:sp>
          <p:nvSpPr>
            <p:cNvPr id="46090"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p>
          </p:txBody>
        </p:sp>
        <p:pic>
          <p:nvPicPr>
            <p:cNvPr id="46091" name="Picture 70" descr="Notizen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92"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1400" dirty="0">
                  <a:sym typeface="Wingdings" pitchFamily="2" charset="2"/>
                </a:rPr>
                <a:t>  </a:t>
              </a:r>
              <a:r>
                <a:rPr lang="de-DE" altLang="de-DE" sz="1200" dirty="0">
                  <a:sym typeface="Wingdings" pitchFamily="2" charset="2"/>
                </a:rPr>
                <a:t></a:t>
              </a:r>
              <a:r>
                <a:rPr lang="de-DE" altLang="de-DE" sz="1200" dirty="0"/>
                <a:t> </a:t>
              </a:r>
              <a:r>
                <a:rPr lang="de-DE" altLang="de-DE" sz="1200" i="1" dirty="0" err="1" smtClean="0"/>
                <a:t>worksheet</a:t>
              </a:r>
              <a:r>
                <a:rPr lang="de-DE" altLang="de-DE" sz="1200" dirty="0" smtClean="0"/>
                <a:t> </a:t>
              </a:r>
              <a:r>
                <a:rPr lang="de-DE" altLang="de-DE" sz="1200" dirty="0"/>
                <a:t>7.4</a:t>
              </a:r>
            </a:p>
            <a:p>
              <a:pPr eaLnBrk="1" hangingPunct="1">
                <a:spcBef>
                  <a:spcPct val="0"/>
                </a:spcBef>
                <a:buClrTx/>
                <a:buSzTx/>
                <a:buFontTx/>
                <a:buNone/>
              </a:pPr>
              <a:r>
                <a:rPr lang="de-DE" altLang="de-DE" sz="1200" dirty="0"/>
                <a:t>     </a:t>
              </a:r>
            </a:p>
          </p:txBody>
        </p:sp>
      </p:grpSp>
      <p:sp>
        <p:nvSpPr>
          <p:cNvPr id="12"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7.39</a:t>
            </a:r>
            <a:endParaRPr lang="en-US" altLang="de-DE" sz="1200" b="1" dirty="0">
              <a:solidFill>
                <a:schemeClr val="tx2"/>
              </a:solidFill>
              <a:latin typeface="+mn-lt"/>
            </a:endParaRPr>
          </a:p>
        </p:txBody>
      </p:sp>
      <p:sp>
        <p:nvSpPr>
          <p:cNvPr id="15" name="Rectangle 6"/>
          <p:cNvSpPr>
            <a:spLocks noChangeArrowheads="1"/>
          </p:cNvSpPr>
          <p:nvPr/>
        </p:nvSpPr>
        <p:spPr bwMode="auto">
          <a:xfrm>
            <a:off x="0" y="0"/>
            <a:ext cx="9143950" cy="79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pPr>
            <a:r>
              <a:rPr lang="en-US" altLang="de-DE" sz="2000" dirty="0" smtClean="0">
                <a:solidFill>
                  <a:schemeClr val="accent1"/>
                </a:solidFill>
              </a:rPr>
              <a:t>Implicit social laws</a:t>
            </a:r>
            <a:endParaRPr lang="en-US" altLang="de-DE" sz="2000" dirty="0">
              <a:solidFill>
                <a:schemeClr val="accent1"/>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ChangeArrowheads="1"/>
          </p:cNvSpPr>
          <p:nvPr/>
        </p:nvSpPr>
        <p:spPr bwMode="auto">
          <a:xfrm>
            <a:off x="1066800" y="1828800"/>
            <a:ext cx="70866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en-GB" altLang="de-DE" sz="2400"/>
          </a:p>
        </p:txBody>
      </p:sp>
      <p:sp>
        <p:nvSpPr>
          <p:cNvPr id="47107" name="Text Box 3"/>
          <p:cNvSpPr txBox="1">
            <a:spLocks noChangeArrowheads="1"/>
          </p:cNvSpPr>
          <p:nvPr/>
        </p:nvSpPr>
        <p:spPr bwMode="auto">
          <a:xfrm>
            <a:off x="252000" y="1339850"/>
            <a:ext cx="8640000"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540000" indent="-360000" eaLnBrk="1" hangingPunct="1">
              <a:spcBef>
                <a:spcPts val="1200"/>
              </a:spcBef>
              <a:buClr>
                <a:srgbClr val="8CADAE"/>
              </a:buClr>
              <a:buFontTx/>
              <a:buChar char="o"/>
            </a:pPr>
            <a:r>
              <a:rPr lang="en-US" altLang="de-DE" dirty="0" smtClean="0"/>
              <a:t>Dress appropriately for situation/occasion (e.g. not wearing tracksuit pants/sneakers to a funeral or job interview)</a:t>
            </a:r>
          </a:p>
          <a:p>
            <a:pPr marL="540000" indent="-360000" eaLnBrk="1" hangingPunct="1">
              <a:spcBef>
                <a:spcPts val="1200"/>
              </a:spcBef>
              <a:buClr>
                <a:srgbClr val="8CADAE"/>
              </a:buClr>
              <a:buFontTx/>
              <a:buChar char="o"/>
            </a:pPr>
            <a:r>
              <a:rPr lang="en-US" altLang="de-DE" dirty="0" smtClean="0"/>
              <a:t>Take care of personal hygiene (e.g. regular showering, no stained clothes)</a:t>
            </a:r>
            <a:endParaRPr lang="en-US" altLang="de-DE" dirty="0"/>
          </a:p>
        </p:txBody>
      </p:sp>
      <p:sp>
        <p:nvSpPr>
          <p:cNvPr id="47108" name="Rectangle 10"/>
          <p:cNvSpPr>
            <a:spLocks noChangeArrowheads="1"/>
          </p:cNvSpPr>
          <p:nvPr/>
        </p:nvSpPr>
        <p:spPr bwMode="auto">
          <a:xfrm>
            <a:off x="7380288" y="5876925"/>
            <a:ext cx="12954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Arial" charset="0"/>
            </a:endParaRPr>
          </a:p>
        </p:txBody>
      </p:sp>
      <p:pic>
        <p:nvPicPr>
          <p:cNvPr id="47109" name="Picture 13" descr="3053413712_6df07eb6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6425" y="3208338"/>
            <a:ext cx="2851150" cy="288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0" name="Rectangle 14"/>
          <p:cNvSpPr>
            <a:spLocks noChangeArrowheads="1"/>
          </p:cNvSpPr>
          <p:nvPr/>
        </p:nvSpPr>
        <p:spPr bwMode="auto">
          <a:xfrm>
            <a:off x="-93663" y="6680200"/>
            <a:ext cx="24176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
                <a:srgbClr val="336699"/>
              </a:buClr>
              <a:buSzTx/>
              <a:buFont typeface="Wingdings" pitchFamily="2" charset="2"/>
              <a:buNone/>
            </a:pPr>
            <a:r>
              <a:rPr lang="en-US" altLang="de-DE" sz="800" i="1" dirty="0" smtClean="0"/>
              <a:t>(“008-People We Know” by gingerpig2000)</a:t>
            </a:r>
            <a:endParaRPr lang="en-US" altLang="de-DE" sz="800" i="1" dirty="0"/>
          </a:p>
        </p:txBody>
      </p:sp>
      <p:sp>
        <p:nvSpPr>
          <p:cNvPr id="12"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7.40</a:t>
            </a:r>
            <a:endParaRPr lang="en-US" altLang="de-DE" sz="1200" b="1" dirty="0">
              <a:solidFill>
                <a:schemeClr val="tx2"/>
              </a:solidFill>
              <a:latin typeface="+mn-lt"/>
            </a:endParaRPr>
          </a:p>
        </p:txBody>
      </p:sp>
      <p:sp>
        <p:nvSpPr>
          <p:cNvPr id="13" name="Rectangle 6"/>
          <p:cNvSpPr>
            <a:spLocks noChangeArrowheads="1"/>
          </p:cNvSpPr>
          <p:nvPr/>
        </p:nvSpPr>
        <p:spPr bwMode="auto">
          <a:xfrm>
            <a:off x="0" y="0"/>
            <a:ext cx="9143950" cy="79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pPr>
            <a:r>
              <a:rPr lang="en-US" altLang="de-DE" sz="2000" dirty="0" smtClean="0">
                <a:solidFill>
                  <a:schemeClr val="accent1"/>
                </a:solidFill>
              </a:rPr>
              <a:t>Implicit social laws</a:t>
            </a:r>
            <a:endParaRPr lang="en-US" altLang="de-DE" sz="2000" dirty="0">
              <a:solidFill>
                <a:schemeClr val="accent1"/>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1066800" y="1828800"/>
            <a:ext cx="70866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buClrTx/>
              <a:buSzTx/>
              <a:buFontTx/>
              <a:buChar char="•"/>
            </a:pPr>
            <a:endParaRPr lang="en-GB" altLang="de-DE" sz="2400"/>
          </a:p>
        </p:txBody>
      </p:sp>
      <p:sp>
        <p:nvSpPr>
          <p:cNvPr id="48131" name="Text Box 3"/>
          <p:cNvSpPr txBox="1">
            <a:spLocks noChangeArrowheads="1"/>
          </p:cNvSpPr>
          <p:nvPr/>
        </p:nvSpPr>
        <p:spPr bwMode="auto">
          <a:xfrm>
            <a:off x="251694" y="1366838"/>
            <a:ext cx="8640612" cy="3385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6575" indent="-536575">
              <a:spcBef>
                <a:spcPct val="20000"/>
              </a:spcBef>
              <a:buClr>
                <a:schemeClr val="accent1"/>
              </a:buClr>
              <a:buSzPct val="85000"/>
              <a:buFont typeface="Wingdings 2" pitchFamily="18" charset="2"/>
              <a:tabLst>
                <a:tab pos="900113" algn="l"/>
              </a:tabLst>
              <a:defRPr>
                <a:solidFill>
                  <a:schemeClr val="tx1"/>
                </a:solidFill>
                <a:latin typeface="Verdana" pitchFamily="34" charset="0"/>
              </a:defRPr>
            </a:lvl1pPr>
            <a:lvl2pPr marL="1524000" indent="-357188">
              <a:spcBef>
                <a:spcPct val="20000"/>
              </a:spcBef>
              <a:buClr>
                <a:srgbClr val="8CADAE"/>
              </a:buClr>
              <a:buSzPct val="85000"/>
              <a:buFont typeface="Courier New" pitchFamily="49" charset="0"/>
              <a:buChar char="o"/>
              <a:tabLst>
                <a:tab pos="900113" algn="l"/>
              </a:tabLst>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tabLst>
                <a:tab pos="900113" algn="l"/>
              </a:tabLst>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tabLst>
                <a:tab pos="900113" algn="l"/>
              </a:tabLst>
              <a:defRPr>
                <a:solidFill>
                  <a:schemeClr val="tx1"/>
                </a:solidFill>
                <a:latin typeface="Verdana" pitchFamily="34" charset="0"/>
              </a:defRPr>
            </a:lvl4pPr>
            <a:lvl5pPr marL="2057400" indent="-228600">
              <a:spcBef>
                <a:spcPct val="20000"/>
              </a:spcBef>
              <a:buClr>
                <a:srgbClr val="8FB08C"/>
              </a:buClr>
              <a:buChar char="•"/>
              <a:tabLst>
                <a:tab pos="900113" algn="l"/>
              </a:tabLst>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tabLst>
                <a:tab pos="900113" algn="l"/>
              </a:tabLst>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tabLst>
                <a:tab pos="900113" algn="l"/>
              </a:tabLst>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tabLst>
                <a:tab pos="900113" algn="l"/>
              </a:tabLst>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tabLst>
                <a:tab pos="900113" algn="l"/>
              </a:tabLst>
              <a:defRPr>
                <a:solidFill>
                  <a:schemeClr val="tx1"/>
                </a:solidFill>
                <a:latin typeface="Verdana" pitchFamily="34" charset="0"/>
              </a:defRPr>
            </a:lvl9pPr>
          </a:lstStyle>
          <a:p>
            <a:pPr marL="180000" indent="0" eaLnBrk="1" hangingPunct="1">
              <a:spcBef>
                <a:spcPts val="1200"/>
              </a:spcBef>
              <a:buClr>
                <a:srgbClr val="336699"/>
              </a:buClr>
              <a:buSzTx/>
              <a:buFont typeface="Wingdings" pitchFamily="2" charset="2"/>
              <a:buNone/>
            </a:pPr>
            <a:r>
              <a:rPr lang="en-US" altLang="de-DE" dirty="0" smtClean="0"/>
              <a:t>“good manners”, e.g.:</a:t>
            </a:r>
          </a:p>
          <a:p>
            <a:pPr marL="540000" lvl="1" indent="-360000" eaLnBrk="1" hangingPunct="1">
              <a:spcBef>
                <a:spcPts val="1200"/>
              </a:spcBef>
              <a:buFontTx/>
              <a:buChar char="o"/>
            </a:pPr>
            <a:r>
              <a:rPr lang="en-US" altLang="de-DE" dirty="0" smtClean="0"/>
              <a:t>No belching in public</a:t>
            </a:r>
            <a:r>
              <a:rPr lang="en-US" altLang="de-DE" dirty="0"/>
              <a:t> </a:t>
            </a:r>
            <a:r>
              <a:rPr lang="en-US" altLang="de-DE" dirty="0" smtClean="0"/>
              <a:t>– otherwise, excuse yourself</a:t>
            </a:r>
          </a:p>
          <a:p>
            <a:pPr marL="540000" lvl="1" indent="-360000" eaLnBrk="1" hangingPunct="1">
              <a:spcBef>
                <a:spcPts val="1200"/>
              </a:spcBef>
              <a:buFontTx/>
              <a:buChar char="o"/>
            </a:pPr>
            <a:r>
              <a:rPr lang="en-US" altLang="de-DE" dirty="0" smtClean="0"/>
              <a:t>Putting your hand before your mouth when yawning</a:t>
            </a:r>
          </a:p>
          <a:p>
            <a:pPr marL="540000" lvl="1" indent="-360000" eaLnBrk="1" hangingPunct="1">
              <a:spcBef>
                <a:spcPts val="1200"/>
              </a:spcBef>
              <a:buFontTx/>
              <a:buChar char="o"/>
            </a:pPr>
            <a:r>
              <a:rPr lang="en-US" altLang="de-DE" dirty="0" smtClean="0"/>
              <a:t>Turning away from other person/table when blowing your nose</a:t>
            </a:r>
          </a:p>
          <a:p>
            <a:pPr marL="540000" lvl="1" indent="-360000" eaLnBrk="1" hangingPunct="1">
              <a:spcBef>
                <a:spcPts val="1200"/>
              </a:spcBef>
              <a:buFontTx/>
              <a:buChar char="o"/>
            </a:pPr>
            <a:r>
              <a:rPr lang="en-US" altLang="de-DE" dirty="0" smtClean="0"/>
              <a:t>No smoking while others are eating</a:t>
            </a:r>
            <a:endParaRPr lang="en-US" altLang="de-DE" dirty="0" smtClean="0">
              <a:solidFill>
                <a:srgbClr val="FF5050"/>
              </a:solidFill>
            </a:endParaRPr>
          </a:p>
          <a:p>
            <a:pPr marL="540000" lvl="1" indent="-360000" eaLnBrk="1" hangingPunct="1">
              <a:spcBef>
                <a:spcPts val="1200"/>
              </a:spcBef>
              <a:buFontTx/>
              <a:buChar char="o"/>
            </a:pPr>
            <a:r>
              <a:rPr lang="en-US" altLang="de-DE" dirty="0" smtClean="0"/>
              <a:t>No talking with a full mouth</a:t>
            </a:r>
          </a:p>
          <a:p>
            <a:pPr marL="540000" lvl="1" indent="-360000" eaLnBrk="1" hangingPunct="1">
              <a:spcBef>
                <a:spcPts val="1200"/>
              </a:spcBef>
              <a:buFontTx/>
              <a:buChar char="o"/>
            </a:pPr>
            <a:r>
              <a:rPr lang="en-US" altLang="de-DE" dirty="0" smtClean="0"/>
              <a:t>No spitting on the floor</a:t>
            </a:r>
          </a:p>
          <a:p>
            <a:pPr marL="540000" lvl="1" indent="-360000" eaLnBrk="1" hangingPunct="1">
              <a:spcBef>
                <a:spcPts val="1200"/>
              </a:spcBef>
              <a:buFontTx/>
              <a:buChar char="o"/>
            </a:pPr>
            <a:r>
              <a:rPr lang="en-US" altLang="de-DE" dirty="0" smtClean="0"/>
              <a:t>No swearing</a:t>
            </a:r>
            <a:endParaRPr lang="en-US" altLang="de-DE" dirty="0"/>
          </a:p>
        </p:txBody>
      </p:sp>
      <p:pic>
        <p:nvPicPr>
          <p:cNvPr id="48132" name="Picture 7" descr="1309288105_150d1fa560No Toser-No Coughing Zone-flickr-c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7101" y="4794621"/>
            <a:ext cx="1866900" cy="1864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3" name="Rectangle 8"/>
          <p:cNvSpPr>
            <a:spLocks noChangeArrowheads="1"/>
          </p:cNvSpPr>
          <p:nvPr/>
        </p:nvSpPr>
        <p:spPr bwMode="auto">
          <a:xfrm>
            <a:off x="-82550" y="6680200"/>
            <a:ext cx="594042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
                <a:srgbClr val="336699"/>
              </a:buClr>
              <a:buSzTx/>
              <a:buFont typeface="Wingdings" pitchFamily="2" charset="2"/>
              <a:buNone/>
            </a:pPr>
            <a:r>
              <a:rPr lang="en-US" altLang="de-DE" sz="800" i="1" dirty="0" smtClean="0">
                <a:latin typeface="Arial" charset="0"/>
              </a:rPr>
              <a:t>(“</a:t>
            </a:r>
            <a:r>
              <a:rPr lang="en-US" altLang="de-DE" sz="800" i="1" dirty="0" smtClean="0"/>
              <a:t>No </a:t>
            </a:r>
            <a:r>
              <a:rPr lang="en-US" altLang="de-DE" sz="800" i="1" dirty="0" err="1" smtClean="0"/>
              <a:t>Toser</a:t>
            </a:r>
            <a:r>
              <a:rPr lang="en-US" altLang="de-DE" sz="800" i="1" dirty="0" smtClean="0"/>
              <a:t> / No Coughing Zone</a:t>
            </a:r>
            <a:r>
              <a:rPr lang="en-US" altLang="de-DE" sz="800" i="1" dirty="0" smtClean="0">
                <a:latin typeface="Arial" charset="0"/>
              </a:rPr>
              <a:t>” by</a:t>
            </a:r>
            <a:r>
              <a:rPr lang="en-US" altLang="de-DE" sz="800" i="1" dirty="0" smtClean="0"/>
              <a:t> Michael </a:t>
            </a:r>
            <a:r>
              <a:rPr lang="en-US" altLang="de-DE" sz="800" i="1" dirty="0" err="1" smtClean="0"/>
              <a:t>Slichenmyer</a:t>
            </a:r>
            <a:r>
              <a:rPr lang="en-US" altLang="de-DE" sz="800" i="1" dirty="0" smtClean="0"/>
              <a:t> (www.flickr.com/photos/notunlike)</a:t>
            </a:r>
            <a:endParaRPr lang="en-US" altLang="de-DE" sz="800" i="1" dirty="0"/>
          </a:p>
        </p:txBody>
      </p:sp>
      <p:sp>
        <p:nvSpPr>
          <p:cNvPr id="8" name="Rectangle 6"/>
          <p:cNvSpPr>
            <a:spLocks noChangeArrowheads="1"/>
          </p:cNvSpPr>
          <p:nvPr/>
        </p:nvSpPr>
        <p:spPr bwMode="auto">
          <a:xfrm>
            <a:off x="0" y="0"/>
            <a:ext cx="9143950" cy="79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pPr>
            <a:r>
              <a:rPr lang="en-US" altLang="de-DE" sz="2000" dirty="0" smtClean="0">
                <a:solidFill>
                  <a:schemeClr val="accent1"/>
                </a:solidFill>
              </a:rPr>
              <a:t>Implicit social laws</a:t>
            </a:r>
            <a:endParaRPr lang="en-US" altLang="de-DE" sz="2000" dirty="0">
              <a:solidFill>
                <a:schemeClr val="accent1"/>
              </a:solidFill>
            </a:endParaRPr>
          </a:p>
        </p:txBody>
      </p:sp>
      <p:sp>
        <p:nvSpPr>
          <p:cNvPr id="11"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7.41</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6"/>
          <p:cNvSpPr>
            <a:spLocks noChangeArrowheads="1"/>
          </p:cNvSpPr>
          <p:nvPr/>
        </p:nvSpPr>
        <p:spPr bwMode="auto">
          <a:xfrm>
            <a:off x="0" y="0"/>
            <a:ext cx="9143950" cy="79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ts val="0"/>
              </a:spcBef>
            </a:pPr>
            <a:r>
              <a:rPr lang="en-US" altLang="de-DE" sz="2000" dirty="0" smtClean="0">
                <a:solidFill>
                  <a:schemeClr val="accent1"/>
                </a:solidFill>
              </a:rPr>
              <a:t>“From the therapy room into daily life”</a:t>
            </a:r>
            <a:endParaRPr lang="en-US" altLang="de-DE" sz="2000" dirty="0">
              <a:solidFill>
                <a:schemeClr val="accent1"/>
              </a:solidFill>
            </a:endParaRPr>
          </a:p>
        </p:txBody>
      </p:sp>
      <p:grpSp>
        <p:nvGrpSpPr>
          <p:cNvPr id="49157" name="Group 15"/>
          <p:cNvGrpSpPr>
            <a:grpSpLocks/>
          </p:cNvGrpSpPr>
          <p:nvPr/>
        </p:nvGrpSpPr>
        <p:grpSpPr bwMode="auto">
          <a:xfrm>
            <a:off x="0" y="6167438"/>
            <a:ext cx="2339975" cy="536575"/>
            <a:chOff x="0" y="3957"/>
            <a:chExt cx="1474" cy="338"/>
          </a:xfrm>
        </p:grpSpPr>
        <p:sp>
          <p:nvSpPr>
            <p:cNvPr id="49159"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p>
          </p:txBody>
        </p:sp>
        <p:pic>
          <p:nvPicPr>
            <p:cNvPr id="49160" name="Picture 70" descr="Notizen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61"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1400" dirty="0">
                  <a:sym typeface="Wingdings" pitchFamily="2" charset="2"/>
                </a:rPr>
                <a:t>  </a:t>
              </a:r>
              <a:r>
                <a:rPr lang="de-DE" altLang="de-DE" sz="1200" dirty="0">
                  <a:sym typeface="Wingdings" pitchFamily="2" charset="2"/>
                </a:rPr>
                <a:t></a:t>
              </a:r>
              <a:r>
                <a:rPr lang="de-DE" altLang="de-DE" sz="1200" dirty="0"/>
                <a:t> </a:t>
              </a:r>
              <a:r>
                <a:rPr lang="en-US" altLang="de-DE" sz="1200" i="1" dirty="0" smtClean="0"/>
                <a:t>worksheet</a:t>
              </a:r>
              <a:r>
                <a:rPr lang="en-US" altLang="de-DE" sz="1200" dirty="0" smtClean="0"/>
                <a:t> </a:t>
              </a:r>
              <a:r>
                <a:rPr lang="de-DE" altLang="de-DE" sz="1200" dirty="0" smtClean="0"/>
                <a:t>7.5</a:t>
              </a:r>
              <a:endParaRPr lang="de-DE" altLang="de-DE" sz="1200" dirty="0"/>
            </a:p>
            <a:p>
              <a:pPr eaLnBrk="1" hangingPunct="1">
                <a:spcBef>
                  <a:spcPct val="0"/>
                </a:spcBef>
                <a:buClrTx/>
                <a:buSzTx/>
                <a:buFontTx/>
                <a:buNone/>
              </a:pPr>
              <a:r>
                <a:rPr lang="de-DE" altLang="de-DE" sz="1200" dirty="0"/>
                <a:t>     </a:t>
              </a:r>
            </a:p>
          </p:txBody>
        </p:sp>
      </p:grpSp>
      <p:sp>
        <p:nvSpPr>
          <p:cNvPr id="10"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7.42</a:t>
            </a:r>
            <a:endParaRPr lang="en-US" altLang="de-DE" sz="1200" b="1" dirty="0">
              <a:solidFill>
                <a:schemeClr val="tx2"/>
              </a:solidFill>
              <a:latin typeface="+mn-lt"/>
            </a:endParaRPr>
          </a:p>
        </p:txBody>
      </p:sp>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9819" y="997546"/>
            <a:ext cx="4704312" cy="5493740"/>
          </a:xfrm>
          <a:prstGeom prst="rect">
            <a:avLst/>
          </a:prstGeom>
        </p:spPr>
      </p:pic>
      <p:sp>
        <p:nvSpPr>
          <p:cNvPr id="11" name="Textfeld 10"/>
          <p:cNvSpPr txBox="1"/>
          <p:nvPr/>
        </p:nvSpPr>
        <p:spPr>
          <a:xfrm rot="19806148">
            <a:off x="3311525" y="2957214"/>
            <a:ext cx="2274888" cy="460375"/>
          </a:xfrm>
          <a:prstGeom prst="rect">
            <a:avLst/>
          </a:prstGeom>
          <a:noFill/>
        </p:spPr>
        <p:txBody>
          <a:bodyPr>
            <a:spAutoFit/>
          </a:bodyPr>
          <a:lstStyle/>
          <a:p>
            <a:pPr algn="ctr">
              <a:defRPr/>
            </a:pPr>
            <a:r>
              <a:rPr lang="en-US" sz="2400" b="1" dirty="0" smtClean="0">
                <a:solidFill>
                  <a:schemeClr val="bg1">
                    <a:lumMod val="85000"/>
                  </a:schemeClr>
                </a:solidFill>
                <a:effectLst>
                  <a:outerShdw blurRad="50800" dist="50800" dir="5400000" algn="ctr" rotWithShape="0">
                    <a:srgbClr val="000000">
                      <a:alpha val="50000"/>
                    </a:srgbClr>
                  </a:outerShdw>
                </a:effectLst>
              </a:rPr>
              <a:t>worksheet</a:t>
            </a:r>
            <a:endParaRPr lang="en-US" sz="2400" b="1" dirty="0">
              <a:solidFill>
                <a:schemeClr val="bg1">
                  <a:lumMod val="85000"/>
                </a:schemeClr>
              </a:solidFill>
              <a:effectLst>
                <a:outerShdw blurRad="50800" dist="50800" dir="5400000" algn="ctr" rotWithShape="0">
                  <a:srgbClr val="000000">
                    <a:alpha val="50000"/>
                  </a:srgbClr>
                </a:outerShdw>
              </a:effectLst>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251413" y="1762125"/>
            <a:ext cx="8641175" cy="3477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540000" indent="-360000" eaLnBrk="1" hangingPunct="1">
              <a:spcBef>
                <a:spcPts val="1200"/>
              </a:spcBef>
              <a:buClr>
                <a:srgbClr val="8CADAE"/>
              </a:buClr>
              <a:buSzTx/>
              <a:buFontTx/>
              <a:buChar char="o"/>
            </a:pPr>
            <a:r>
              <a:rPr lang="en-US" altLang="de-DE" dirty="0" smtClean="0"/>
              <a:t>You should only draw firm conclusions about another person if you know the person well or if you have watched the person closely.</a:t>
            </a:r>
          </a:p>
          <a:p>
            <a:pPr marL="540000" indent="-360000" eaLnBrk="1" hangingPunct="1">
              <a:spcBef>
                <a:spcPts val="1200"/>
              </a:spcBef>
              <a:buClr>
                <a:srgbClr val="8CADAE"/>
              </a:buClr>
              <a:buSzTx/>
              <a:buFontTx/>
              <a:buChar char="o"/>
            </a:pPr>
            <a:r>
              <a:rPr lang="en-US" altLang="de-DE" dirty="0" smtClean="0"/>
              <a:t>Facial expression and gestures are important clues for what a person feels, but can be misleading sometimes! </a:t>
            </a:r>
          </a:p>
          <a:p>
            <a:pPr marL="540000" indent="-360000" eaLnBrk="1" hangingPunct="1">
              <a:spcBef>
                <a:spcPts val="1200"/>
              </a:spcBef>
              <a:buClr>
                <a:srgbClr val="8CADAE"/>
              </a:buClr>
              <a:buSzTx/>
              <a:buFontTx/>
              <a:buChar char="o"/>
            </a:pPr>
            <a:r>
              <a:rPr lang="en-US" altLang="de-DE" dirty="0" smtClean="0"/>
              <a:t>When evaluating complex situations or other people’s behavior, it is crucial to consider all available information.</a:t>
            </a:r>
          </a:p>
          <a:p>
            <a:pPr marL="534988" indent="0" eaLnBrk="1" hangingPunct="1">
              <a:spcBef>
                <a:spcPts val="1200"/>
              </a:spcBef>
              <a:buClr>
                <a:srgbClr val="8CADAE"/>
              </a:buClr>
              <a:buSzTx/>
            </a:pPr>
            <a:r>
              <a:rPr lang="en-US" altLang="de-DE" b="1" dirty="0" smtClean="0"/>
              <a:t>Caution:</a:t>
            </a:r>
            <a:r>
              <a:rPr lang="en-US" altLang="de-DE" dirty="0" smtClean="0"/>
              <a:t> Our current state of mood influences how we perceive our environment (e.g. how you assess a person).</a:t>
            </a:r>
            <a:r>
              <a:rPr lang="en-US" altLang="de-DE" dirty="0" smtClean="0">
                <a:solidFill>
                  <a:srgbClr val="FF5050"/>
                </a:solidFill>
              </a:rPr>
              <a:t> </a:t>
            </a:r>
          </a:p>
          <a:p>
            <a:pPr marL="540000" indent="-360000" eaLnBrk="1" hangingPunct="1">
              <a:spcBef>
                <a:spcPts val="1200"/>
              </a:spcBef>
              <a:buClr>
                <a:srgbClr val="8CADAE"/>
              </a:buClr>
              <a:buSzTx/>
              <a:buFontTx/>
              <a:buChar char="o"/>
            </a:pPr>
            <a:r>
              <a:rPr lang="en-US" altLang="de-DE" dirty="0" smtClean="0"/>
              <a:t>When interacting with other people, there are many (implicit) social rules which should be attended to.</a:t>
            </a:r>
            <a:endParaRPr lang="en-US" altLang="de-DE" dirty="0"/>
          </a:p>
        </p:txBody>
      </p:sp>
      <p:sp>
        <p:nvSpPr>
          <p:cNvPr id="50179" name="Rectangle 3"/>
          <p:cNvSpPr>
            <a:spLocks noChangeArrowheads="1"/>
          </p:cNvSpPr>
          <p:nvPr/>
        </p:nvSpPr>
        <p:spPr bwMode="auto">
          <a:xfrm>
            <a:off x="3894138" y="24003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Arial" charset="0"/>
            </a:endParaRPr>
          </a:p>
        </p:txBody>
      </p:sp>
      <p:sp>
        <p:nvSpPr>
          <p:cNvPr id="50182" name="Text Box 10"/>
          <p:cNvSpPr txBox="1">
            <a:spLocks noChangeArrowheads="1"/>
          </p:cNvSpPr>
          <p:nvPr/>
        </p:nvSpPr>
        <p:spPr bwMode="auto">
          <a:xfrm>
            <a:off x="0" y="196381"/>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US" altLang="de-DE" sz="2000" dirty="0" smtClean="0">
                <a:solidFill>
                  <a:schemeClr val="accent1"/>
                </a:solidFill>
              </a:rPr>
              <a:t>Application to everyday life</a:t>
            </a:r>
            <a:endParaRPr lang="en-US" altLang="de-DE" sz="2000" dirty="0">
              <a:solidFill>
                <a:schemeClr val="accent1"/>
              </a:solidFill>
            </a:endParaRPr>
          </a:p>
        </p:txBody>
      </p:sp>
      <p:sp>
        <p:nvSpPr>
          <p:cNvPr id="50183" name="Rectangle 6"/>
          <p:cNvSpPr>
            <a:spLocks noChangeArrowheads="1"/>
          </p:cNvSpPr>
          <p:nvPr/>
        </p:nvSpPr>
        <p:spPr bwMode="auto">
          <a:xfrm>
            <a:off x="252000" y="1341438"/>
            <a:ext cx="8640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US" altLang="de-DE" b="1" dirty="0" smtClean="0"/>
              <a:t>Learning objectives: </a:t>
            </a:r>
            <a:endParaRPr lang="en-US" altLang="de-DE" b="1" dirty="0"/>
          </a:p>
        </p:txBody>
      </p:sp>
      <p:sp>
        <p:nvSpPr>
          <p:cNvPr id="7"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7.43</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251413" y="1762125"/>
            <a:ext cx="8641175" cy="24622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1950" indent="-361950">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540000" indent="-360000" eaLnBrk="1" hangingPunct="1">
              <a:spcBef>
                <a:spcPts val="1200"/>
              </a:spcBef>
              <a:buClr>
                <a:srgbClr val="8CADAE"/>
              </a:buClr>
              <a:buFontTx/>
              <a:buChar char="o"/>
            </a:pPr>
            <a:r>
              <a:rPr lang="en-US" altLang="de-DE" dirty="0" smtClean="0"/>
              <a:t>Make it a habit to always consider at least 2-3 explanations when you feel confused, irritated, or stressed by other people’s behavior.</a:t>
            </a:r>
          </a:p>
          <a:p>
            <a:pPr marL="540000" indent="-360000" eaLnBrk="1" hangingPunct="1">
              <a:spcBef>
                <a:spcPts val="1200"/>
              </a:spcBef>
              <a:buClr>
                <a:srgbClr val="8CADAE"/>
              </a:buClr>
              <a:buFontTx/>
              <a:buChar char="o"/>
            </a:pPr>
            <a:r>
              <a:rPr lang="en-US" altLang="de-DE" dirty="0" smtClean="0"/>
              <a:t>Also consider the other person’s lifestyle, e.g. is someone an early bird or a night owl – or the circumstances a person currently deals with. If someone makes a nasty comment, he or she is not necessarily evil or mad but maybe just thoughtless. No one reacts fairly and appropriately at all times. </a:t>
            </a:r>
            <a:br>
              <a:rPr lang="en-US" altLang="de-DE" dirty="0" smtClean="0"/>
            </a:br>
            <a:r>
              <a:rPr lang="en-US" altLang="de-DE" dirty="0" smtClean="0"/>
              <a:t>Be honest: you are not always able to be fair and appropriate either.</a:t>
            </a:r>
            <a:r>
              <a:rPr lang="en-US" altLang="de-DE" sz="1200" dirty="0" smtClean="0"/>
              <a:t> </a:t>
            </a:r>
            <a:endParaRPr lang="en-US" altLang="de-DE" sz="1200" dirty="0"/>
          </a:p>
        </p:txBody>
      </p:sp>
      <p:sp>
        <p:nvSpPr>
          <p:cNvPr id="50179" name="Rectangle 3"/>
          <p:cNvSpPr>
            <a:spLocks noChangeArrowheads="1"/>
          </p:cNvSpPr>
          <p:nvPr/>
        </p:nvSpPr>
        <p:spPr bwMode="auto">
          <a:xfrm>
            <a:off x="3894138" y="24003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en-US" altLang="de-DE">
              <a:latin typeface="Arial" charset="0"/>
            </a:endParaRPr>
          </a:p>
        </p:txBody>
      </p:sp>
      <p:sp>
        <p:nvSpPr>
          <p:cNvPr id="7"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7.44</a:t>
            </a:r>
            <a:endParaRPr lang="en-US" altLang="de-DE" sz="1200" b="1" dirty="0">
              <a:solidFill>
                <a:schemeClr val="tx2"/>
              </a:solidFill>
              <a:latin typeface="+mn-lt"/>
            </a:endParaRPr>
          </a:p>
        </p:txBody>
      </p:sp>
      <p:sp>
        <p:nvSpPr>
          <p:cNvPr id="9" name="Text Box 10"/>
          <p:cNvSpPr txBox="1">
            <a:spLocks noChangeArrowheads="1"/>
          </p:cNvSpPr>
          <p:nvPr/>
        </p:nvSpPr>
        <p:spPr bwMode="auto">
          <a:xfrm>
            <a:off x="0" y="196381"/>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US" altLang="de-DE" sz="2000" dirty="0" smtClean="0">
                <a:solidFill>
                  <a:schemeClr val="accent1"/>
                </a:solidFill>
              </a:rPr>
              <a:t>Application to everyday life</a:t>
            </a:r>
            <a:endParaRPr lang="en-US" altLang="de-DE" sz="2000" dirty="0">
              <a:solidFill>
                <a:schemeClr val="accent1"/>
              </a:solidFill>
            </a:endParaRPr>
          </a:p>
        </p:txBody>
      </p:sp>
      <p:sp>
        <p:nvSpPr>
          <p:cNvPr id="10" name="Rectangle 6"/>
          <p:cNvSpPr>
            <a:spLocks noChangeArrowheads="1"/>
          </p:cNvSpPr>
          <p:nvPr/>
        </p:nvSpPr>
        <p:spPr bwMode="auto">
          <a:xfrm>
            <a:off x="252000" y="1341438"/>
            <a:ext cx="8640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US" altLang="de-DE" b="1" dirty="0" smtClean="0"/>
              <a:t>Learning objectives: </a:t>
            </a:r>
            <a:endParaRPr lang="en-US" altLang="de-DE" b="1" dirty="0"/>
          </a:p>
        </p:txBody>
      </p:sp>
    </p:spTree>
    <p:extLst>
      <p:ext uri="{BB962C8B-B14F-4D97-AF65-F5344CB8AC3E}">
        <p14:creationId xmlns:p14="http://schemas.microsoft.com/office/powerpoint/2010/main" val="270385885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p:cNvSpPr/>
          <p:nvPr/>
        </p:nvSpPr>
        <p:spPr>
          <a:xfrm>
            <a:off x="252000" y="1341438"/>
            <a:ext cx="8640000" cy="3847207"/>
          </a:xfrm>
          <a:prstGeom prst="rect">
            <a:avLst/>
          </a:prstGeom>
        </p:spPr>
        <p:txBody>
          <a:bodyPr>
            <a:spAutoFit/>
          </a:bodyPr>
          <a:lstStyle/>
          <a:p>
            <a:pPr marL="180000" eaLnBrk="1" hangingPunct="1">
              <a:spcBef>
                <a:spcPts val="1200"/>
              </a:spcBef>
              <a:buFont typeface="Wingdings" pitchFamily="2" charset="2"/>
              <a:buNone/>
              <a:defRPr/>
            </a:pPr>
            <a:r>
              <a:rPr lang="en-US" altLang="de-DE" dirty="0" smtClean="0">
                <a:latin typeface="+mj-lt"/>
              </a:rPr>
              <a:t>During psychosis, people tend to misinterpret or over-interpret facial expressions and actions of others. </a:t>
            </a:r>
          </a:p>
          <a:p>
            <a:pPr marL="180000" eaLnBrk="1" hangingPunct="1">
              <a:spcBef>
                <a:spcPts val="1200"/>
              </a:spcBef>
              <a:defRPr/>
            </a:pPr>
            <a:r>
              <a:rPr lang="en-US" altLang="de-DE" dirty="0" smtClean="0">
                <a:latin typeface="+mj-lt"/>
              </a:rPr>
              <a:t>Many things are in the eye of the beholder. Our mood affects our perception of our environment (e.g. feelings of suspicion when anxious; feelings of determination and fate when euphoric). </a:t>
            </a:r>
          </a:p>
          <a:p>
            <a:pPr marL="180000" eaLnBrk="1" hangingPunct="1">
              <a:spcBef>
                <a:spcPts val="1200"/>
              </a:spcBef>
              <a:buFont typeface="Wingdings" pitchFamily="2" charset="2"/>
              <a:buNone/>
              <a:defRPr/>
            </a:pPr>
            <a:endParaRPr lang="en-US" altLang="de-DE" dirty="0" smtClean="0">
              <a:latin typeface="+mj-lt"/>
            </a:endParaRPr>
          </a:p>
          <a:p>
            <a:pPr marL="180000" eaLnBrk="1" hangingPunct="1">
              <a:spcBef>
                <a:spcPts val="1200"/>
              </a:spcBef>
              <a:defRPr/>
            </a:pPr>
            <a:r>
              <a:rPr lang="en-US" altLang="de-DE" i="1" dirty="0" smtClean="0">
                <a:latin typeface="+mj-lt"/>
              </a:rPr>
              <a:t>What aspects of the therapy unit do I find particularly useful or helpful? </a:t>
            </a:r>
          </a:p>
          <a:p>
            <a:pPr marL="180000" eaLnBrk="1" hangingPunct="1">
              <a:spcBef>
                <a:spcPts val="1200"/>
              </a:spcBef>
              <a:defRPr/>
            </a:pPr>
            <a:r>
              <a:rPr lang="en-US" altLang="de-DE" i="1" dirty="0" smtClean="0">
                <a:latin typeface="+mj-lt"/>
              </a:rPr>
              <a:t>When and in what specific situation could I apply what I learned in the near future? What could it help me with (e.g. to feel less tense)?</a:t>
            </a:r>
          </a:p>
          <a:p>
            <a:pPr eaLnBrk="1" hangingPunct="1">
              <a:lnSpc>
                <a:spcPct val="105000"/>
              </a:lnSpc>
              <a:buFont typeface="Wingdings" pitchFamily="2" charset="2"/>
              <a:buNone/>
              <a:defRPr/>
            </a:pPr>
            <a:endParaRPr lang="en-US" altLang="de-DE" dirty="0" smtClean="0">
              <a:latin typeface="+mj-lt"/>
            </a:endParaRPr>
          </a:p>
          <a:p>
            <a:pPr eaLnBrk="1" hangingPunct="1">
              <a:lnSpc>
                <a:spcPct val="105000"/>
              </a:lnSpc>
              <a:buFont typeface="Wingdings" pitchFamily="2" charset="2"/>
              <a:buNone/>
              <a:defRPr/>
            </a:pPr>
            <a:endParaRPr lang="en-US" altLang="de-DE" sz="2200" dirty="0"/>
          </a:p>
        </p:txBody>
      </p:sp>
      <p:sp>
        <p:nvSpPr>
          <p:cNvPr id="52228" name="Text Box 13"/>
          <p:cNvSpPr txBox="1">
            <a:spLocks noChangeArrowheads="1"/>
          </p:cNvSpPr>
          <p:nvPr/>
        </p:nvSpPr>
        <p:spPr bwMode="auto">
          <a:xfrm>
            <a:off x="0" y="196381"/>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US" altLang="de-DE" sz="2000" dirty="0" smtClean="0">
                <a:solidFill>
                  <a:schemeClr val="accent1"/>
                </a:solidFill>
              </a:rPr>
              <a:t>What does this have to do with psychosis?</a:t>
            </a:r>
            <a:endParaRPr lang="en-US" altLang="de-DE" sz="2000" dirty="0">
              <a:solidFill>
                <a:schemeClr val="accent1"/>
              </a:solidFill>
              <a:latin typeface="Arial" charset="0"/>
            </a:endParaRPr>
          </a:p>
        </p:txBody>
      </p:sp>
      <p:grpSp>
        <p:nvGrpSpPr>
          <p:cNvPr id="52231" name="Group 15"/>
          <p:cNvGrpSpPr>
            <a:grpSpLocks/>
          </p:cNvGrpSpPr>
          <p:nvPr/>
        </p:nvGrpSpPr>
        <p:grpSpPr bwMode="auto">
          <a:xfrm>
            <a:off x="0" y="6167438"/>
            <a:ext cx="2339975" cy="536575"/>
            <a:chOff x="0" y="3957"/>
            <a:chExt cx="1474" cy="338"/>
          </a:xfrm>
        </p:grpSpPr>
        <p:sp>
          <p:nvSpPr>
            <p:cNvPr id="52232" name="Rectangle 69"/>
            <p:cNvSpPr>
              <a:spLocks noChangeArrowheads="1"/>
            </p:cNvSpPr>
            <p:nvPr/>
          </p:nvSpPr>
          <p:spPr bwMode="auto">
            <a:xfrm>
              <a:off x="0" y="3957"/>
              <a:ext cx="1225" cy="29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endParaRPr lang="de-DE" altLang="de-DE"/>
            </a:p>
          </p:txBody>
        </p:sp>
        <p:pic>
          <p:nvPicPr>
            <p:cNvPr id="52233" name="Picture 70" descr="Notizen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 y="3996"/>
              <a:ext cx="212"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4" name="Text Box 71"/>
            <p:cNvSpPr txBox="1">
              <a:spLocks noChangeArrowheads="1"/>
            </p:cNvSpPr>
            <p:nvPr/>
          </p:nvSpPr>
          <p:spPr bwMode="auto">
            <a:xfrm>
              <a:off x="160" y="3985"/>
              <a:ext cx="131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0"/>
                </a:spcBef>
                <a:buClrTx/>
                <a:buSzTx/>
                <a:buFontTx/>
                <a:buNone/>
              </a:pPr>
              <a:r>
                <a:rPr lang="de-DE" altLang="de-DE" sz="1400" dirty="0">
                  <a:sym typeface="Wingdings" pitchFamily="2" charset="2"/>
                </a:rPr>
                <a:t>  </a:t>
              </a:r>
              <a:r>
                <a:rPr lang="de-DE" altLang="de-DE" sz="1200" dirty="0">
                  <a:sym typeface="Wingdings" pitchFamily="2" charset="2"/>
                </a:rPr>
                <a:t></a:t>
              </a:r>
              <a:r>
                <a:rPr lang="de-DE" altLang="de-DE" sz="1200" dirty="0"/>
                <a:t> </a:t>
              </a:r>
              <a:r>
                <a:rPr lang="en-US" altLang="de-DE" sz="1200" i="1" dirty="0" smtClean="0"/>
                <a:t>worksheet</a:t>
              </a:r>
              <a:r>
                <a:rPr lang="de-DE" altLang="de-DE" sz="1200" dirty="0" smtClean="0"/>
                <a:t> </a:t>
              </a:r>
              <a:r>
                <a:rPr lang="de-DE" altLang="de-DE" sz="1200" dirty="0"/>
                <a:t>7.6</a:t>
              </a:r>
            </a:p>
            <a:p>
              <a:pPr eaLnBrk="1" hangingPunct="1">
                <a:spcBef>
                  <a:spcPct val="0"/>
                </a:spcBef>
                <a:buClrTx/>
                <a:buSzTx/>
                <a:buFontTx/>
                <a:buNone/>
              </a:pPr>
              <a:r>
                <a:rPr lang="de-DE" altLang="de-DE" sz="1200" dirty="0"/>
                <a:t>     </a:t>
              </a:r>
            </a:p>
          </p:txBody>
        </p:sp>
      </p:grpSp>
      <p:sp>
        <p:nvSpPr>
          <p:cNvPr id="9"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7.45</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4"/>
          <p:cNvSpPr txBox="1">
            <a:spLocks noChangeArrowheads="1"/>
          </p:cNvSpPr>
          <p:nvPr/>
        </p:nvSpPr>
        <p:spPr bwMode="auto">
          <a:xfrm>
            <a:off x="251106" y="1339850"/>
            <a:ext cx="8641788" cy="344709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marL="180000" eaLnBrk="1" hangingPunct="1">
              <a:spcBef>
                <a:spcPts val="1200"/>
              </a:spcBef>
              <a:buClrTx/>
              <a:buSzTx/>
              <a:buFont typeface="Wingdings" pitchFamily="2" charset="2"/>
              <a:buNone/>
            </a:pPr>
            <a:r>
              <a:rPr lang="en-US" altLang="de-DE" b="1" dirty="0" smtClean="0"/>
              <a:t>Example: </a:t>
            </a:r>
            <a:r>
              <a:rPr lang="en-US" altLang="de-DE" dirty="0" smtClean="0"/>
              <a:t>Daniel avoids using busses or the underground. </a:t>
            </a:r>
            <a:endParaRPr lang="en-US" altLang="de-DE" dirty="0"/>
          </a:p>
          <a:p>
            <a:pPr marL="180000" eaLnBrk="1" hangingPunct="1">
              <a:spcBef>
                <a:spcPts val="1200"/>
              </a:spcBef>
              <a:buClrTx/>
              <a:buSzTx/>
              <a:buFont typeface="Wingdings" pitchFamily="2" charset="2"/>
              <a:buNone/>
            </a:pPr>
            <a:r>
              <a:rPr lang="en-US" altLang="de-DE" b="1" dirty="0" smtClean="0"/>
              <a:t>Background:</a:t>
            </a:r>
            <a:r>
              <a:rPr lang="en-US" altLang="de-DE" dirty="0" smtClean="0"/>
              <a:t> Daniel repeatedly felt convinced that passengers on public transport were looking at him disapprovingly or even laughed at him. </a:t>
            </a:r>
            <a:endParaRPr lang="en-US" altLang="de-DE" b="1" dirty="0" smtClean="0"/>
          </a:p>
          <a:p>
            <a:pPr marL="180000" eaLnBrk="1" hangingPunct="1">
              <a:spcBef>
                <a:spcPts val="1200"/>
              </a:spcBef>
              <a:buClrTx/>
              <a:buSzTx/>
              <a:buFont typeface="Wingdings" pitchFamily="2" charset="2"/>
              <a:buNone/>
            </a:pPr>
            <a:r>
              <a:rPr lang="en-US" altLang="de-DE" b="1" dirty="0" smtClean="0"/>
              <a:t>But!:</a:t>
            </a:r>
            <a:r>
              <a:rPr lang="en-US" altLang="de-DE" dirty="0" smtClean="0"/>
              <a:t> During and after his last psychosis Daniel was feeling very insecure. He payed a lot of attention to other people’s reactions. For example, when other passengers were </a:t>
            </a:r>
            <a:r>
              <a:rPr lang="en-US" altLang="de-DE" dirty="0"/>
              <a:t>absorbed in their newspapers, h</a:t>
            </a:r>
            <a:r>
              <a:rPr lang="en-US" altLang="de-DE" dirty="0" smtClean="0"/>
              <a:t>e interpreted their facial expressions as hostile or rejecting. Some passengers actually did stare at him; however, this was a reaction to his unusual behavior (looking around nervously, wearing sunglasses in winter etc.). </a:t>
            </a:r>
            <a:endParaRPr lang="en-US" altLang="de-DE" sz="1200" dirty="0">
              <a:latin typeface="Arial" charset="0"/>
            </a:endParaRPr>
          </a:p>
        </p:txBody>
      </p:sp>
      <p:sp>
        <p:nvSpPr>
          <p:cNvPr id="53252" name="Text Box 14"/>
          <p:cNvSpPr txBox="1">
            <a:spLocks noChangeArrowheads="1"/>
          </p:cNvSpPr>
          <p:nvPr/>
        </p:nvSpPr>
        <p:spPr bwMode="auto">
          <a:xfrm>
            <a:off x="0" y="0"/>
            <a:ext cx="18351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eaLnBrk="1" hangingPunct="1">
              <a:spcBef>
                <a:spcPct val="50000"/>
              </a:spcBef>
              <a:buClrTx/>
              <a:buSzTx/>
              <a:buFontTx/>
              <a:buNone/>
            </a:pPr>
            <a:r>
              <a:rPr lang="de-DE" altLang="de-DE" sz="1400">
                <a:solidFill>
                  <a:schemeClr val="bg1"/>
                </a:solidFill>
              </a:rPr>
              <a:t>Einfühlen</a:t>
            </a:r>
            <a:endParaRPr lang="en-US" altLang="de-DE" sz="1400">
              <a:solidFill>
                <a:schemeClr val="bg1"/>
              </a:solidFill>
            </a:endParaRPr>
          </a:p>
        </p:txBody>
      </p:sp>
      <p:sp>
        <p:nvSpPr>
          <p:cNvPr id="8" name="Text Box 13"/>
          <p:cNvSpPr txBox="1">
            <a:spLocks noChangeArrowheads="1"/>
          </p:cNvSpPr>
          <p:nvPr/>
        </p:nvSpPr>
        <p:spPr bwMode="auto">
          <a:xfrm>
            <a:off x="0" y="196381"/>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85000"/>
              <a:buFont typeface="Wingdings 2" pitchFamily="18" charset="2"/>
              <a:defRPr>
                <a:solidFill>
                  <a:schemeClr val="tx1"/>
                </a:solidFill>
                <a:latin typeface="Verdana" pitchFamily="34" charset="0"/>
              </a:defRPr>
            </a:lvl1pPr>
            <a:lvl2pPr marL="742950" indent="-285750">
              <a:spcBef>
                <a:spcPct val="20000"/>
              </a:spcBef>
              <a:buClr>
                <a:srgbClr val="8CADAE"/>
              </a:buClr>
              <a:buSzPct val="85000"/>
              <a:buFont typeface="Courier New" pitchFamily="49" charset="0"/>
              <a:buChar char="o"/>
              <a:defRPr>
                <a:solidFill>
                  <a:schemeClr val="tx1"/>
                </a:solidFill>
                <a:latin typeface="Verdana" pitchFamily="34" charset="0"/>
              </a:defRPr>
            </a:lvl2pPr>
            <a:lvl3pPr marL="1143000" indent="-228600">
              <a:spcBef>
                <a:spcPct val="20000"/>
              </a:spcBef>
              <a:buClr>
                <a:srgbClr val="8CADAE"/>
              </a:buClr>
              <a:buSzPct val="75000"/>
              <a:buFont typeface="Wingdings 2" pitchFamily="18" charset="2"/>
              <a:buChar char=""/>
              <a:defRPr>
                <a:solidFill>
                  <a:schemeClr val="tx1"/>
                </a:solidFill>
                <a:latin typeface="Verdana" pitchFamily="34" charset="0"/>
              </a:defRPr>
            </a:lvl3pPr>
            <a:lvl4pPr marL="1600200" indent="-228600">
              <a:spcBef>
                <a:spcPct val="20000"/>
              </a:spcBef>
              <a:buClr>
                <a:srgbClr val="8C7B70"/>
              </a:buClr>
              <a:buSzPct val="70000"/>
              <a:buFont typeface="Wingdings" pitchFamily="2" charset="2"/>
              <a:buChar char=""/>
              <a:defRPr>
                <a:solidFill>
                  <a:schemeClr val="tx1"/>
                </a:solidFill>
                <a:latin typeface="Verdana" pitchFamily="34" charset="0"/>
              </a:defRPr>
            </a:lvl4pPr>
            <a:lvl5pPr marL="2057400" indent="-228600">
              <a:spcBef>
                <a:spcPct val="20000"/>
              </a:spcBef>
              <a:buClr>
                <a:srgbClr val="8FB08C"/>
              </a:buClr>
              <a:buChar char="•"/>
              <a:defRPr>
                <a:solidFill>
                  <a:schemeClr val="tx1"/>
                </a:solidFill>
                <a:latin typeface="Verdana" pitchFamily="34" charset="0"/>
              </a:defRPr>
            </a:lvl5pPr>
            <a:lvl6pPr marL="2514600" indent="-228600" eaLnBrk="0" fontAlgn="base" hangingPunct="0">
              <a:spcBef>
                <a:spcPct val="20000"/>
              </a:spcBef>
              <a:spcAft>
                <a:spcPct val="0"/>
              </a:spcAft>
              <a:buClr>
                <a:srgbClr val="8FB08C"/>
              </a:buClr>
              <a:buChar char="•"/>
              <a:defRPr>
                <a:solidFill>
                  <a:schemeClr val="tx1"/>
                </a:solidFill>
                <a:latin typeface="Verdana" pitchFamily="34" charset="0"/>
              </a:defRPr>
            </a:lvl6pPr>
            <a:lvl7pPr marL="2971800" indent="-228600" eaLnBrk="0" fontAlgn="base" hangingPunct="0">
              <a:spcBef>
                <a:spcPct val="20000"/>
              </a:spcBef>
              <a:spcAft>
                <a:spcPct val="0"/>
              </a:spcAft>
              <a:buClr>
                <a:srgbClr val="8FB08C"/>
              </a:buClr>
              <a:buChar char="•"/>
              <a:defRPr>
                <a:solidFill>
                  <a:schemeClr val="tx1"/>
                </a:solidFill>
                <a:latin typeface="Verdana" pitchFamily="34" charset="0"/>
              </a:defRPr>
            </a:lvl7pPr>
            <a:lvl8pPr marL="3429000" indent="-228600" eaLnBrk="0" fontAlgn="base" hangingPunct="0">
              <a:spcBef>
                <a:spcPct val="20000"/>
              </a:spcBef>
              <a:spcAft>
                <a:spcPct val="0"/>
              </a:spcAft>
              <a:buClr>
                <a:srgbClr val="8FB08C"/>
              </a:buClr>
              <a:buChar char="•"/>
              <a:defRPr>
                <a:solidFill>
                  <a:schemeClr val="tx1"/>
                </a:solidFill>
                <a:latin typeface="Verdana" pitchFamily="34" charset="0"/>
              </a:defRPr>
            </a:lvl8pPr>
            <a:lvl9pPr marL="3886200" indent="-228600" eaLnBrk="0" fontAlgn="base" hangingPunct="0">
              <a:spcBef>
                <a:spcPct val="20000"/>
              </a:spcBef>
              <a:spcAft>
                <a:spcPct val="0"/>
              </a:spcAft>
              <a:buClr>
                <a:srgbClr val="8FB08C"/>
              </a:buClr>
              <a:buChar char="•"/>
              <a:defRPr>
                <a:solidFill>
                  <a:schemeClr val="tx1"/>
                </a:solidFill>
                <a:latin typeface="Verdana" pitchFamily="34" charset="0"/>
              </a:defRPr>
            </a:lvl9pPr>
          </a:lstStyle>
          <a:p>
            <a:pPr algn="ctr" eaLnBrk="1" hangingPunct="1">
              <a:spcBef>
                <a:spcPct val="0"/>
              </a:spcBef>
              <a:buClrTx/>
              <a:buSzTx/>
              <a:buFontTx/>
              <a:buNone/>
            </a:pPr>
            <a:r>
              <a:rPr lang="en-US" altLang="de-DE" sz="2000" dirty="0" smtClean="0">
                <a:solidFill>
                  <a:schemeClr val="accent1"/>
                </a:solidFill>
              </a:rPr>
              <a:t>What does this have to do with psychosis?</a:t>
            </a:r>
            <a:endParaRPr lang="en-US" altLang="de-DE" sz="2000" dirty="0">
              <a:solidFill>
                <a:schemeClr val="accent1"/>
              </a:solidFill>
              <a:latin typeface="Arial" charset="0"/>
            </a:endParaRPr>
          </a:p>
        </p:txBody>
      </p:sp>
      <p:sp>
        <p:nvSpPr>
          <p:cNvPr id="6" name="Text Box 11"/>
          <p:cNvSpPr txBox="1">
            <a:spLocks noChangeArrowheads="1"/>
          </p:cNvSpPr>
          <p:nvPr/>
        </p:nvSpPr>
        <p:spPr bwMode="auto">
          <a:xfrm>
            <a:off x="5760392" y="6631208"/>
            <a:ext cx="3383608" cy="279180"/>
          </a:xfrm>
          <a:prstGeom prst="rect">
            <a:avLst/>
          </a:prstGeom>
          <a:noFill/>
          <a:ln>
            <a:noFill/>
          </a:ln>
          <a:effectLst/>
          <a:extLst>
            <a:ext uri="{909E8E84-426E-40DD-AFC4-6F175D3DCCD1}">
              <a14:hiddenFill xmlns:a14="http://schemas.microsoft.com/office/drawing/2010/main">
                <a:gradFill rotWithShape="1">
                  <a:gsLst>
                    <a:gs pos="0">
                      <a:srgbClr val="B5DAC7"/>
                    </a:gs>
                    <a:gs pos="100000">
                      <a:srgbClr val="339966">
                        <a:alpha val="95000"/>
                      </a:srgbClr>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lvl1pPr eaLnBrk="0" hangingPunct="0">
              <a:spcBef>
                <a:spcPct val="20000"/>
              </a:spcBef>
              <a:buClr>
                <a:schemeClr val="accent1"/>
              </a:buClr>
              <a:buSzPct val="85000"/>
              <a:buFont typeface="Wingdings 2" pitchFamily="18" charset="2"/>
              <a:buChar char=""/>
              <a:defRPr sz="2700">
                <a:solidFill>
                  <a:schemeClr val="tx1"/>
                </a:solidFill>
                <a:latin typeface="Georgia" pitchFamily="18" charset="0"/>
              </a:defRPr>
            </a:lvl1pPr>
            <a:lvl2pPr marL="742950" indent="-285750" eaLnBrk="0" hangingPunct="0">
              <a:spcBef>
                <a:spcPct val="20000"/>
              </a:spcBef>
              <a:buClr>
                <a:schemeClr val="accent2"/>
              </a:buClr>
              <a:buSzPct val="70000"/>
              <a:buFont typeface="Wingdings" pitchFamily="2" charset="2"/>
              <a:buChar char=""/>
              <a:defRPr sz="2200">
                <a:solidFill>
                  <a:schemeClr val="tx2"/>
                </a:solidFill>
                <a:latin typeface="Georgia" pitchFamily="18" charset="0"/>
              </a:defRPr>
            </a:lvl2pPr>
            <a:lvl3pPr marL="1143000" indent="-228600" eaLnBrk="0" hangingPunct="0">
              <a:spcBef>
                <a:spcPct val="20000"/>
              </a:spcBef>
              <a:buClr>
                <a:srgbClr val="8CADAE"/>
              </a:buClr>
              <a:buSzPct val="75000"/>
              <a:buFont typeface="Wingdings 2" pitchFamily="18" charset="2"/>
              <a:buChar char=""/>
              <a:defRPr sz="2000">
                <a:solidFill>
                  <a:schemeClr val="tx1"/>
                </a:solidFill>
                <a:latin typeface="Georgia" pitchFamily="18" charset="0"/>
              </a:defRPr>
            </a:lvl3pPr>
            <a:lvl4pPr marL="1600200" indent="-228600" eaLnBrk="0" hangingPunct="0">
              <a:spcBef>
                <a:spcPct val="20000"/>
              </a:spcBef>
              <a:buClr>
                <a:srgbClr val="8C7B70"/>
              </a:buClr>
              <a:buSzPct val="70000"/>
              <a:buFont typeface="Wingdings" pitchFamily="2" charset="2"/>
              <a:buChar char=""/>
              <a:defRPr sz="2000">
                <a:solidFill>
                  <a:schemeClr val="tx2"/>
                </a:solidFill>
                <a:latin typeface="Georgia" pitchFamily="18" charset="0"/>
              </a:defRPr>
            </a:lvl4pPr>
            <a:lvl5pPr marL="2057400" indent="-228600" eaLnBrk="0" hangingPunct="0">
              <a:spcBef>
                <a:spcPct val="20000"/>
              </a:spcBef>
              <a:buClr>
                <a:srgbClr val="8FB08C"/>
              </a:buClr>
              <a:buChar char="•"/>
              <a:defRPr>
                <a:solidFill>
                  <a:schemeClr val="tx1"/>
                </a:solidFill>
                <a:latin typeface="Georgia"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itchFamily="18" charset="0"/>
              </a:defRPr>
            </a:lvl9pPr>
          </a:lstStyle>
          <a:p>
            <a:pPr algn="r" eaLnBrk="1" hangingPunct="1">
              <a:spcBef>
                <a:spcPct val="50000"/>
              </a:spcBef>
              <a:buClrTx/>
              <a:buSzTx/>
              <a:buFontTx/>
              <a:buNone/>
              <a:tabLst>
                <a:tab pos="1344613" algn="l"/>
                <a:tab pos="2508250" algn="l"/>
              </a:tabLst>
            </a:pPr>
            <a:r>
              <a:rPr lang="en-US" altLang="de-DE" sz="1200" b="1" dirty="0">
                <a:solidFill>
                  <a:schemeClr val="tx2"/>
                </a:solidFill>
                <a:latin typeface="Verdana" pitchFamily="34" charset="0"/>
              </a:rPr>
              <a:t>Empathizing</a:t>
            </a:r>
            <a:r>
              <a:rPr lang="en-US" altLang="de-DE" sz="1200" b="1" dirty="0" smtClean="0">
                <a:solidFill>
                  <a:schemeClr val="tx2"/>
                </a:solidFill>
                <a:latin typeface="Verdana" pitchFamily="34" charset="0"/>
              </a:rPr>
              <a:t>	   </a:t>
            </a:r>
            <a:r>
              <a:rPr lang="en-US" altLang="de-DE" sz="1200" b="1" dirty="0" smtClean="0">
                <a:solidFill>
                  <a:schemeClr val="tx2"/>
                </a:solidFill>
                <a:latin typeface="+mn-lt"/>
              </a:rPr>
              <a:t>7.46</a:t>
            </a:r>
            <a:endParaRPr lang="en-US" altLang="de-DE" sz="1200" b="1" dirty="0">
              <a:solidFill>
                <a:schemeClr val="tx2"/>
              </a:solidFill>
              <a:latin typeface="+mn-l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Nachbereitung 4+6 Trainingseinheit (soziale Einfühlung) _080415">
  <a:themeElements>
    <a:clrScheme name="Nachbereitung 4+6 Trainingseinheit (soziale Einfühlung) _080415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Nachbereitung 4+6 Trainingseinheit (soziale Einfühlung) _080415">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Nachbereitung 4+6 Trainingseinheit (soziale Einfühlung) _080415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Nachbereitung 4+6 Trainingseinheit (soziale Einfühlung) _080415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Nachbereitung 4+6 Trainingseinheit (soziale Einfühlung) _080415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Nachbereitung 4+6 Trainingseinheit (soziale Einfühlung) _080415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Nachbereitung 4+6 Trainingseinheit (soziale Einfühlung) _080415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Nachbereitung 4+6 Trainingseinheit (soziale Einfühlung) _080415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Nachbereitung 4+6 Trainingseinheit (soziale Einfühlung) _080415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Standarddesign">
  <a:themeElements>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3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Standarddesign">
  <a:themeElements>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Standarddesign">
  <a:themeElements>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Standarddesign">
      <a:majorFont>
        <a:latin typeface="Verdana"/>
        <a:ea typeface="Times New Roman"/>
        <a:cs typeface="Times New Roman"/>
      </a:majorFont>
      <a:minorFont>
        <a:latin typeface="Verdana"/>
        <a:ea typeface="Times New Roma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4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Cronus">
  <a:themeElements>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3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Cronus">
  <a:themeElements>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fontScheme name="2_Cronus">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ronus 1">
        <a:dk1>
          <a:srgbClr val="000000"/>
        </a:dk1>
        <a:lt1>
          <a:srgbClr val="FFFFFF"/>
        </a:lt1>
        <a:dk2>
          <a:srgbClr val="646B86"/>
        </a:dk2>
        <a:lt2>
          <a:srgbClr val="C5D1D7"/>
        </a:lt2>
        <a:accent1>
          <a:srgbClr val="D16349"/>
        </a:accent1>
        <a:accent2>
          <a:srgbClr val="CCB400"/>
        </a:accent2>
        <a:accent3>
          <a:srgbClr val="FFFFFF"/>
        </a:accent3>
        <a:accent4>
          <a:srgbClr val="000000"/>
        </a:accent4>
        <a:accent5>
          <a:srgbClr val="E5B7B1"/>
        </a:accent5>
        <a:accent6>
          <a:srgbClr val="B9A300"/>
        </a:accent6>
        <a:hlink>
          <a:srgbClr val="00A3D6"/>
        </a:hlink>
        <a:folHlink>
          <a:srgbClr val="694F07"/>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Nachbereitung 4+6 Trainingseinheit (soziale Einfühlung) _080415</Template>
  <TotalTime>0</TotalTime>
  <Words>2949</Words>
  <Application>Microsoft Office PowerPoint</Application>
  <PresentationFormat>Bildschirmpräsentation (4:3)</PresentationFormat>
  <Paragraphs>375</Paragraphs>
  <Slides>46</Slides>
  <Notes>38</Notes>
  <HiddenSlides>0</HiddenSlides>
  <MMClips>0</MMClips>
  <ScaleCrop>false</ScaleCrop>
  <HeadingPairs>
    <vt:vector size="4" baseType="variant">
      <vt:variant>
        <vt:lpstr>Design</vt:lpstr>
      </vt:variant>
      <vt:variant>
        <vt:i4>6</vt:i4>
      </vt:variant>
      <vt:variant>
        <vt:lpstr>Folientitel</vt:lpstr>
      </vt:variant>
      <vt:variant>
        <vt:i4>46</vt:i4>
      </vt:variant>
    </vt:vector>
  </HeadingPairs>
  <TitlesOfParts>
    <vt:vector size="52" baseType="lpstr">
      <vt:lpstr>Nachbereitung 4+6 Trainingseinheit (soziale Einfühlung) _080415</vt:lpstr>
      <vt:lpstr>3_Standarddesign</vt:lpstr>
      <vt:lpstr>1_Standarddesign</vt:lpstr>
      <vt:lpstr>4_Standarddesign</vt:lpstr>
      <vt:lpstr>3_Cronus</vt:lpstr>
      <vt:lpstr>2_Cronus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How do you feel when looking at the man in this picture? Would you feel the same if you were in a good mood, sad, or anxious?</vt:lpstr>
      <vt:lpstr>PowerPoint-Präsentation</vt:lpstr>
      <vt:lpstr>PowerPoint-Präsentation</vt:lpstr>
      <vt:lpstr>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Change of perspective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AG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Trainingseinheit 4: Einfühlung I</dc:title>
  <dc:creator>Steffen</dc:creator>
  <cp:lastModifiedBy>Steffen Moritz</cp:lastModifiedBy>
  <cp:revision>449</cp:revision>
  <dcterms:created xsi:type="dcterms:W3CDTF">2010-08-11T08:51:10Z</dcterms:created>
  <dcterms:modified xsi:type="dcterms:W3CDTF">2016-10-26T12:50:13Z</dcterms:modified>
</cp:coreProperties>
</file>