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5.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6.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1"/>
    <p:sldMasterId id="2147483651" r:id="rId2"/>
    <p:sldMasterId id="2147483652" r:id="rId3"/>
    <p:sldMasterId id="2147483653" r:id="rId4"/>
    <p:sldMasterId id="2147483654" r:id="rId5"/>
    <p:sldMasterId id="2147483655" r:id="rId6"/>
    <p:sldMasterId id="2147483656" r:id="rId7"/>
    <p:sldMasterId id="2147483657" r:id="rId8"/>
  </p:sldMasterIdLst>
  <p:notesMasterIdLst>
    <p:notesMasterId r:id="rId35"/>
  </p:notesMasterIdLst>
  <p:handoutMasterIdLst>
    <p:handoutMasterId r:id="rId36"/>
  </p:handoutMasterIdLst>
  <p:sldIdLst>
    <p:sldId id="798" r:id="rId9"/>
    <p:sldId id="807" r:id="rId10"/>
    <p:sldId id="809" r:id="rId11"/>
    <p:sldId id="812" r:id="rId12"/>
    <p:sldId id="813" r:id="rId13"/>
    <p:sldId id="815" r:id="rId14"/>
    <p:sldId id="818" r:id="rId15"/>
    <p:sldId id="819" r:id="rId16"/>
    <p:sldId id="800" r:id="rId17"/>
    <p:sldId id="826" r:id="rId18"/>
    <p:sldId id="828" r:id="rId19"/>
    <p:sldId id="829" r:id="rId20"/>
    <p:sldId id="831" r:id="rId21"/>
    <p:sldId id="840" r:id="rId22"/>
    <p:sldId id="832" r:id="rId23"/>
    <p:sldId id="833" r:id="rId24"/>
    <p:sldId id="834" r:id="rId25"/>
    <p:sldId id="837" r:id="rId26"/>
    <p:sldId id="796" r:id="rId27"/>
    <p:sldId id="803" r:id="rId28"/>
    <p:sldId id="804" r:id="rId29"/>
    <p:sldId id="797" r:id="rId30"/>
    <p:sldId id="802" r:id="rId31"/>
    <p:sldId id="838" r:id="rId32"/>
    <p:sldId id="839" r:id="rId33"/>
    <p:sldId id="836" r:id="rId34"/>
  </p:sldIdLst>
  <p:sldSz cx="9144000" cy="6858000" type="screen4x3"/>
  <p:notesSz cx="6797675" cy="9926638"/>
  <p:defaultTextStyle>
    <a:defPPr>
      <a:defRPr lang="de-DE"/>
    </a:defPPr>
    <a:lvl1pPr algn="l" rtl="0" eaLnBrk="0" fontAlgn="base" hangingPunct="0">
      <a:spcBef>
        <a:spcPct val="0"/>
      </a:spcBef>
      <a:spcAft>
        <a:spcPct val="0"/>
      </a:spcAft>
      <a:defRPr kern="1200">
        <a:solidFill>
          <a:schemeClr val="tx1"/>
        </a:solidFill>
        <a:latin typeface="Verdana" pitchFamily="34" charset="0"/>
        <a:ea typeface="MS PGothic" pitchFamily="34" charset="-128"/>
        <a:cs typeface="+mn-cs"/>
      </a:defRPr>
    </a:lvl1pPr>
    <a:lvl2pPr marL="457200" algn="l" rtl="0" eaLnBrk="0" fontAlgn="base" hangingPunct="0">
      <a:spcBef>
        <a:spcPct val="0"/>
      </a:spcBef>
      <a:spcAft>
        <a:spcPct val="0"/>
      </a:spcAft>
      <a:defRPr kern="1200">
        <a:solidFill>
          <a:schemeClr val="tx1"/>
        </a:solidFill>
        <a:latin typeface="Verdana" pitchFamily="34" charset="0"/>
        <a:ea typeface="MS PGothic" pitchFamily="34" charset="-128"/>
        <a:cs typeface="+mn-cs"/>
      </a:defRPr>
    </a:lvl2pPr>
    <a:lvl3pPr marL="914400" algn="l" rtl="0" eaLnBrk="0" fontAlgn="base" hangingPunct="0">
      <a:spcBef>
        <a:spcPct val="0"/>
      </a:spcBef>
      <a:spcAft>
        <a:spcPct val="0"/>
      </a:spcAft>
      <a:defRPr kern="1200">
        <a:solidFill>
          <a:schemeClr val="tx1"/>
        </a:solidFill>
        <a:latin typeface="Verdana" pitchFamily="34" charset="0"/>
        <a:ea typeface="MS PGothic" pitchFamily="34" charset="-128"/>
        <a:cs typeface="+mn-cs"/>
      </a:defRPr>
    </a:lvl3pPr>
    <a:lvl4pPr marL="1371600" algn="l" rtl="0" eaLnBrk="0" fontAlgn="base" hangingPunct="0">
      <a:spcBef>
        <a:spcPct val="0"/>
      </a:spcBef>
      <a:spcAft>
        <a:spcPct val="0"/>
      </a:spcAft>
      <a:defRPr kern="1200">
        <a:solidFill>
          <a:schemeClr val="tx1"/>
        </a:solidFill>
        <a:latin typeface="Verdana" pitchFamily="34" charset="0"/>
        <a:ea typeface="MS PGothic" pitchFamily="34" charset="-128"/>
        <a:cs typeface="+mn-cs"/>
      </a:defRPr>
    </a:lvl4pPr>
    <a:lvl5pPr marL="1828800" algn="l" rtl="0" eaLnBrk="0" fontAlgn="base" hangingPunct="0">
      <a:spcBef>
        <a:spcPct val="0"/>
      </a:spcBef>
      <a:spcAft>
        <a:spcPct val="0"/>
      </a:spcAft>
      <a:defRPr kern="1200">
        <a:solidFill>
          <a:schemeClr val="tx1"/>
        </a:solidFill>
        <a:latin typeface="Verdana" pitchFamily="34" charset="0"/>
        <a:ea typeface="MS PGothic" pitchFamily="34" charset="-128"/>
        <a:cs typeface="+mn-cs"/>
      </a:defRPr>
    </a:lvl5pPr>
    <a:lvl6pPr marL="2286000" algn="l" defTabSz="914400" rtl="0" eaLnBrk="1" latinLnBrk="0" hangingPunct="1">
      <a:defRPr kern="1200">
        <a:solidFill>
          <a:schemeClr val="tx1"/>
        </a:solidFill>
        <a:latin typeface="Verdana" pitchFamily="34" charset="0"/>
        <a:ea typeface="MS PGothic" pitchFamily="34" charset="-128"/>
        <a:cs typeface="+mn-cs"/>
      </a:defRPr>
    </a:lvl6pPr>
    <a:lvl7pPr marL="2743200" algn="l" defTabSz="914400" rtl="0" eaLnBrk="1" latinLnBrk="0" hangingPunct="1">
      <a:defRPr kern="1200">
        <a:solidFill>
          <a:schemeClr val="tx1"/>
        </a:solidFill>
        <a:latin typeface="Verdana" pitchFamily="34" charset="0"/>
        <a:ea typeface="MS PGothic" pitchFamily="34" charset="-128"/>
        <a:cs typeface="+mn-cs"/>
      </a:defRPr>
    </a:lvl7pPr>
    <a:lvl8pPr marL="3200400" algn="l" defTabSz="914400" rtl="0" eaLnBrk="1" latinLnBrk="0" hangingPunct="1">
      <a:defRPr kern="1200">
        <a:solidFill>
          <a:schemeClr val="tx1"/>
        </a:solidFill>
        <a:latin typeface="Verdana" pitchFamily="34" charset="0"/>
        <a:ea typeface="MS PGothic" pitchFamily="34" charset="-128"/>
        <a:cs typeface="+mn-cs"/>
      </a:defRPr>
    </a:lvl8pPr>
    <a:lvl9pPr marL="3657600" algn="l" defTabSz="914400" rtl="0" eaLnBrk="1" latinLnBrk="0" hangingPunct="1">
      <a:defRPr kern="1200">
        <a:solidFill>
          <a:schemeClr val="tx1"/>
        </a:solidFill>
        <a:latin typeface="Verdana" pitchFamily="34" charset="0"/>
        <a:ea typeface="MS PGothic" pitchFamily="34" charset="-128"/>
        <a:cs typeface="+mn-cs"/>
      </a:defRPr>
    </a:lvl9pPr>
  </p:defaultTextStyle>
  <p:extLst>
    <p:ext uri="{EFAFB233-063F-42B5-8137-9DF3F51BA10A}">
      <p15:sldGuideLst xmlns:p15="http://schemas.microsoft.com/office/powerpoint/2012/main">
        <p15:guide id="1" orient="horz" pos="844">
          <p15:clr>
            <a:srgbClr val="A4A3A4"/>
          </p15:clr>
        </p15:guide>
        <p15:guide id="2" pos="5601">
          <p15:clr>
            <a:srgbClr val="A4A3A4"/>
          </p15:clr>
        </p15:guide>
        <p15:guide id="3" pos="158">
          <p15:clr>
            <a:srgbClr val="A4A3A4"/>
          </p15:clr>
        </p15:guide>
      </p15:sldGuideLst>
    </p:ext>
    <p:ext uri="{2D200454-40CA-4A62-9FC3-DE9A4176ACB9}">
      <p15:notesGuideLst xmlns:p15="http://schemas.microsoft.com/office/powerpoint/2012/main">
        <p15:guide id="1" orient="horz" pos="3126">
          <p15:clr>
            <a:srgbClr val="A4A3A4"/>
          </p15:clr>
        </p15:guide>
        <p15:guide id="2" pos="214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nne Hottenrott" initials="JH" lastIdx="22" clrIdx="0">
    <p:extLst/>
  </p:cmAuthor>
  <p:cmAuthor id="2" name="Ryan Balzan" initials="RB" lastIdx="7"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a:srgbClr val="33CCFF"/>
    <a:srgbClr val="CCFF66"/>
    <a:srgbClr val="FF9966"/>
    <a:srgbClr val="EAEAEA"/>
    <a:srgbClr val="FFCC99"/>
    <a:srgbClr val="8CADAE"/>
    <a:srgbClr val="D163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68" autoAdjust="0"/>
    <p:restoredTop sz="94660"/>
  </p:normalViewPr>
  <p:slideViewPr>
    <p:cSldViewPr showGuides="1">
      <p:cViewPr varScale="1">
        <p:scale>
          <a:sx n="122" d="100"/>
          <a:sy n="122" d="100"/>
        </p:scale>
        <p:origin x="1224" y="90"/>
      </p:cViewPr>
      <p:guideLst>
        <p:guide orient="horz" pos="844"/>
        <p:guide pos="5601"/>
        <p:guide pos="15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howGuides="1">
      <p:cViewPr varScale="1">
        <p:scale>
          <a:sx n="47" d="100"/>
          <a:sy n="47" d="100"/>
        </p:scale>
        <p:origin x="-1890" y="-114"/>
      </p:cViewPr>
      <p:guideLst>
        <p:guide orient="horz" pos="3126"/>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3.xml"/><Relationship Id="rId34" Type="http://schemas.openxmlformats.org/officeDocument/2006/relationships/slide" Target="slides/slide26.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handoutMaster" Target="handoutMasters/handoutMaster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eaLnBrk="1" hangingPunct="1">
              <a:defRPr sz="1300">
                <a:latin typeface="Arial" charset="0"/>
                <a:ea typeface="+mn-ea"/>
                <a:cs typeface="+mn-cs"/>
              </a:defRPr>
            </a:lvl1pPr>
          </a:lstStyle>
          <a:p>
            <a:pPr>
              <a:defRPr/>
            </a:pPr>
            <a:endParaRPr lang="en-GB"/>
          </a:p>
        </p:txBody>
      </p:sp>
      <p:sp>
        <p:nvSpPr>
          <p:cNvPr id="240643" name="Rectangle 3"/>
          <p:cNvSpPr>
            <a:spLocks noGrp="1" noChangeArrowheads="1"/>
          </p:cNvSpPr>
          <p:nvPr>
            <p:ph type="dt" sz="quarter"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eaLnBrk="1" hangingPunct="1">
              <a:defRPr sz="1300">
                <a:latin typeface="Arial" charset="0"/>
                <a:ea typeface="+mn-ea"/>
                <a:cs typeface="+mn-cs"/>
              </a:defRPr>
            </a:lvl1pPr>
          </a:lstStyle>
          <a:p>
            <a:pPr>
              <a:defRPr/>
            </a:pPr>
            <a:endParaRPr lang="en-GB"/>
          </a:p>
        </p:txBody>
      </p:sp>
      <p:sp>
        <p:nvSpPr>
          <p:cNvPr id="240644" name="Rectangle 4"/>
          <p:cNvSpPr>
            <a:spLocks noGrp="1" noChangeArrowheads="1"/>
          </p:cNvSpPr>
          <p:nvPr>
            <p:ph type="ftr" sz="quarter" idx="2"/>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eaLnBrk="1" hangingPunct="1">
              <a:defRPr sz="1300">
                <a:latin typeface="Arial" charset="0"/>
                <a:ea typeface="+mn-ea"/>
                <a:cs typeface="+mn-cs"/>
              </a:defRPr>
            </a:lvl1pPr>
          </a:lstStyle>
          <a:p>
            <a:pPr>
              <a:defRPr/>
            </a:pPr>
            <a:endParaRPr lang="en-GB"/>
          </a:p>
        </p:txBody>
      </p:sp>
      <p:sp>
        <p:nvSpPr>
          <p:cNvPr id="240645" name="Rectangle 5"/>
          <p:cNvSpPr>
            <a:spLocks noGrp="1" noChangeArrowheads="1"/>
          </p:cNvSpPr>
          <p:nvPr>
            <p:ph type="sldNum" sz="quarter" idx="3"/>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eaLnBrk="1" hangingPunct="1">
              <a:defRPr sz="1300">
                <a:latin typeface="Arial" charset="0"/>
              </a:defRPr>
            </a:lvl1pPr>
          </a:lstStyle>
          <a:p>
            <a:fld id="{DA073867-496B-4749-A178-FC9EB58C57A1}" type="slidenum">
              <a:rPr lang="en-GB" altLang="de-DE"/>
              <a:pPr/>
              <a:t>‹Nr.›</a:t>
            </a:fld>
            <a:endParaRPr lang="en-GB" altLang="de-DE"/>
          </a:p>
        </p:txBody>
      </p:sp>
    </p:spTree>
    <p:extLst>
      <p:ext uri="{BB962C8B-B14F-4D97-AF65-F5344CB8AC3E}">
        <p14:creationId xmlns:p14="http://schemas.microsoft.com/office/powerpoint/2010/main" val="35851167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eaLnBrk="1" hangingPunct="1">
              <a:defRPr sz="1300">
                <a:latin typeface="Arial" charset="0"/>
                <a:ea typeface="+mn-ea"/>
                <a:cs typeface="+mn-cs"/>
              </a:defRPr>
            </a:lvl1pPr>
          </a:lstStyle>
          <a:p>
            <a:pPr>
              <a:defRPr/>
            </a:pPr>
            <a:endParaRPr lang="en-US"/>
          </a:p>
        </p:txBody>
      </p:sp>
      <p:sp>
        <p:nvSpPr>
          <p:cNvPr id="142339" name="Rectangle 3"/>
          <p:cNvSpPr>
            <a:spLocks noGrp="1" noChangeArrowheads="1"/>
          </p:cNvSpPr>
          <p:nvPr>
            <p:ph type="dt"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eaLnBrk="1" hangingPunct="1">
              <a:defRPr sz="1300">
                <a:latin typeface="Arial" charset="0"/>
                <a:ea typeface="+mn-ea"/>
                <a:cs typeface="+mn-cs"/>
              </a:defRPr>
            </a:lvl1pPr>
          </a:lstStyle>
          <a:p>
            <a:pPr>
              <a:defRPr/>
            </a:pPr>
            <a:endParaRPr lang="en-US"/>
          </a:p>
        </p:txBody>
      </p:sp>
      <p:sp>
        <p:nvSpPr>
          <p:cNvPr id="9220" name="Rectangle 4"/>
          <p:cNvSpPr>
            <a:spLocks noGrp="1" noRot="1" noChangeAspect="1" noChangeArrowheads="1" noTextEdit="1"/>
          </p:cNvSpPr>
          <p:nvPr>
            <p:ph type="sldImg" idx="2"/>
          </p:nvPr>
        </p:nvSpPr>
        <p:spPr bwMode="auto">
          <a:xfrm>
            <a:off x="917575" y="744538"/>
            <a:ext cx="4964113" cy="3722687"/>
          </a:xfrm>
          <a:prstGeom prst="rect">
            <a:avLst/>
          </a:prstGeom>
          <a:noFill/>
          <a:ln w="9525">
            <a:solidFill>
              <a:srgbClr val="000000"/>
            </a:solidFill>
            <a:miter lim="800000"/>
            <a:headEnd/>
            <a:tailEnd/>
          </a:ln>
        </p:spPr>
      </p:sp>
      <p:sp>
        <p:nvSpPr>
          <p:cNvPr id="142341" name="Rectangle 5"/>
          <p:cNvSpPr>
            <a:spLocks noGrp="1" noChangeArrowheads="1"/>
          </p:cNvSpPr>
          <p:nvPr>
            <p:ph type="body" sz="quarter" idx="3"/>
          </p:nvPr>
        </p:nvSpPr>
        <p:spPr bwMode="auto">
          <a:xfrm>
            <a:off x="906463" y="4714875"/>
            <a:ext cx="4984750" cy="4467225"/>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p>
            <a:pPr lvl="0"/>
            <a:r>
              <a:rPr lang="en-US" altLang="de-DE" noProof="0" smtClean="0"/>
              <a:t>Klicken Sie, um die Formate des Vorlagentextes zu bearbeiten</a:t>
            </a:r>
          </a:p>
          <a:p>
            <a:pPr lvl="1"/>
            <a:r>
              <a:rPr lang="en-US" altLang="de-DE" noProof="0" smtClean="0"/>
              <a:t>Zweite Ebene</a:t>
            </a:r>
          </a:p>
          <a:p>
            <a:pPr lvl="2"/>
            <a:r>
              <a:rPr lang="en-US" altLang="de-DE" noProof="0" smtClean="0"/>
              <a:t>Dritte Ebene</a:t>
            </a:r>
          </a:p>
          <a:p>
            <a:pPr lvl="3"/>
            <a:r>
              <a:rPr lang="en-US" altLang="de-DE" noProof="0" smtClean="0"/>
              <a:t>Vierte Ebene</a:t>
            </a:r>
          </a:p>
          <a:p>
            <a:pPr lvl="4"/>
            <a:r>
              <a:rPr lang="en-US" altLang="de-DE" noProof="0" smtClean="0"/>
              <a:t>Fünfte Ebene</a:t>
            </a:r>
          </a:p>
        </p:txBody>
      </p:sp>
      <p:sp>
        <p:nvSpPr>
          <p:cNvPr id="142342" name="Rectangle 6"/>
          <p:cNvSpPr>
            <a:spLocks noGrp="1" noChangeArrowheads="1"/>
          </p:cNvSpPr>
          <p:nvPr>
            <p:ph type="ftr" sz="quarter" idx="4"/>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eaLnBrk="1" hangingPunct="1">
              <a:defRPr sz="1300">
                <a:latin typeface="Arial" charset="0"/>
                <a:ea typeface="+mn-ea"/>
                <a:cs typeface="+mn-cs"/>
              </a:defRPr>
            </a:lvl1pPr>
          </a:lstStyle>
          <a:p>
            <a:pPr>
              <a:defRPr/>
            </a:pPr>
            <a:endParaRPr lang="en-US"/>
          </a:p>
        </p:txBody>
      </p:sp>
      <p:sp>
        <p:nvSpPr>
          <p:cNvPr id="142343" name="Rectangle 7"/>
          <p:cNvSpPr>
            <a:spLocks noGrp="1" noChangeArrowheads="1"/>
          </p:cNvSpPr>
          <p:nvPr>
            <p:ph type="sldNum" sz="quarter" idx="5"/>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eaLnBrk="1" hangingPunct="1">
              <a:defRPr sz="1300">
                <a:latin typeface="Arial" charset="0"/>
              </a:defRPr>
            </a:lvl1pPr>
          </a:lstStyle>
          <a:p>
            <a:fld id="{7EABDEF6-BB10-4FB8-916D-B2AFCB470E31}" type="slidenum">
              <a:rPr lang="en-US" altLang="de-DE"/>
              <a:pPr/>
              <a:t>‹Nr.›</a:t>
            </a:fld>
            <a:endParaRPr lang="en-US" altLang="de-DE"/>
          </a:p>
        </p:txBody>
      </p:sp>
    </p:spTree>
    <p:extLst>
      <p:ext uri="{BB962C8B-B14F-4D97-AF65-F5344CB8AC3E}">
        <p14:creationId xmlns:p14="http://schemas.microsoft.com/office/powerpoint/2010/main" val="86364815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p:spPr>
        <p:txBody>
          <a:bodyPr/>
          <a:lstStyle/>
          <a:p>
            <a:fld id="{E2FD0620-7CD2-4C9C-B33F-872FD8F8FDC6}" type="slidenum">
              <a:rPr lang="en-US" altLang="de-DE">
                <a:cs typeface="Times New Roman" pitchFamily="18" charset="0"/>
              </a:rPr>
              <a:pPr/>
              <a:t>1</a:t>
            </a:fld>
            <a:endParaRPr lang="en-US" altLang="de-DE">
              <a:cs typeface="Times New Roman" pitchFamily="18" charset="0"/>
            </a:endParaRPr>
          </a:p>
        </p:txBody>
      </p:sp>
      <p:sp>
        <p:nvSpPr>
          <p:cNvPr id="12291" name="Rectangle 2"/>
          <p:cNvSpPr>
            <a:spLocks noGrp="1" noRot="1" noChangeAspect="1" noChangeArrowheads="1" noTextEdit="1"/>
          </p:cNvSpPr>
          <p:nvPr>
            <p:ph type="sldImg"/>
          </p:nvPr>
        </p:nvSpPr>
        <p:spPr>
          <a:xfrm>
            <a:off x="919163" y="746125"/>
            <a:ext cx="4960937" cy="3721100"/>
          </a:xfrm>
          <a:ln/>
        </p:spPr>
      </p:sp>
      <p:sp>
        <p:nvSpPr>
          <p:cNvPr id="12292" name="Rectangle 3"/>
          <p:cNvSpPr>
            <a:spLocks noGrp="1" noChangeArrowheads="1"/>
          </p:cNvSpPr>
          <p:nvPr>
            <p:ph type="body" idx="1"/>
          </p:nvPr>
        </p:nvSpPr>
        <p:spPr>
          <a:xfrm>
            <a:off x="906463" y="4714875"/>
            <a:ext cx="4984750" cy="4465638"/>
          </a:xfrm>
          <a:noFill/>
          <a:ln/>
        </p:spPr>
        <p:txBody>
          <a:bodyPr/>
          <a:lstStyle/>
          <a:p>
            <a:pPr eaLnBrk="1" hangingPunct="1"/>
            <a:endParaRPr lang="en-US" altLang="de-DE" smtClean="0"/>
          </a:p>
        </p:txBody>
      </p:sp>
    </p:spTree>
    <p:extLst>
      <p:ext uri="{BB962C8B-B14F-4D97-AF65-F5344CB8AC3E}">
        <p14:creationId xmlns:p14="http://schemas.microsoft.com/office/powerpoint/2010/main" val="9143906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Folienbildplatzhalter 1"/>
          <p:cNvSpPr>
            <a:spLocks noGrp="1" noRot="1" noChangeAspect="1" noTextEdit="1"/>
          </p:cNvSpPr>
          <p:nvPr>
            <p:ph type="sldImg"/>
          </p:nvPr>
        </p:nvSpPr>
        <p:spPr>
          <a:xfrm>
            <a:off x="917575" y="744538"/>
            <a:ext cx="4962525" cy="3722687"/>
          </a:xfrm>
          <a:ln/>
        </p:spPr>
      </p:sp>
      <p:sp>
        <p:nvSpPr>
          <p:cNvPr id="14339" name="Notizenplatzhalter 2"/>
          <p:cNvSpPr>
            <a:spLocks noGrp="1"/>
          </p:cNvSpPr>
          <p:nvPr>
            <p:ph type="body" idx="1"/>
          </p:nvPr>
        </p:nvSpPr>
        <p:spPr>
          <a:noFill/>
          <a:ln/>
        </p:spPr>
        <p:txBody>
          <a:bodyPr/>
          <a:lstStyle/>
          <a:p>
            <a:endParaRPr lang="de-DE" altLang="de-DE" smtClean="0"/>
          </a:p>
        </p:txBody>
      </p:sp>
      <p:sp>
        <p:nvSpPr>
          <p:cNvPr id="14340" name="Foliennummernplatzhalter 3"/>
          <p:cNvSpPr>
            <a:spLocks noGrp="1"/>
          </p:cNvSpPr>
          <p:nvPr>
            <p:ph type="sldNum" sz="quarter" idx="5"/>
          </p:nvPr>
        </p:nvSpPr>
        <p:spPr>
          <a:noFill/>
        </p:spPr>
        <p:txBody>
          <a:bodyPr/>
          <a:lstStyle/>
          <a:p>
            <a:fld id="{50DDAB54-CEC3-4C22-8136-4E6F1D173116}" type="slidenum">
              <a:rPr lang="de-DE" altLang="de-DE">
                <a:cs typeface="Times New Roman" pitchFamily="18" charset="0"/>
              </a:rPr>
              <a:pPr/>
              <a:t>2</a:t>
            </a:fld>
            <a:endParaRPr lang="de-DE" altLang="de-DE">
              <a:cs typeface="Times New Roman" pitchFamily="18" charset="0"/>
            </a:endParaRPr>
          </a:p>
        </p:txBody>
      </p:sp>
    </p:spTree>
    <p:extLst>
      <p:ext uri="{BB962C8B-B14F-4D97-AF65-F5344CB8AC3E}">
        <p14:creationId xmlns:p14="http://schemas.microsoft.com/office/powerpoint/2010/main" val="24917866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lienbildplatzhalter 1"/>
          <p:cNvSpPr>
            <a:spLocks noGrp="1" noRot="1" noChangeAspect="1" noTextEdit="1"/>
          </p:cNvSpPr>
          <p:nvPr>
            <p:ph type="sldImg"/>
          </p:nvPr>
        </p:nvSpPr>
        <p:spPr>
          <a:xfrm>
            <a:off x="917575" y="744538"/>
            <a:ext cx="4962525" cy="3722687"/>
          </a:xfrm>
          <a:ln/>
        </p:spPr>
      </p:sp>
      <p:sp>
        <p:nvSpPr>
          <p:cNvPr id="16387" name="Notizenplatzhalter 2"/>
          <p:cNvSpPr>
            <a:spLocks noGrp="1"/>
          </p:cNvSpPr>
          <p:nvPr>
            <p:ph type="body" idx="1"/>
          </p:nvPr>
        </p:nvSpPr>
        <p:spPr>
          <a:noFill/>
          <a:ln/>
        </p:spPr>
        <p:txBody>
          <a:bodyPr/>
          <a:lstStyle/>
          <a:p>
            <a:endParaRPr lang="de-DE" altLang="de-DE" smtClean="0"/>
          </a:p>
        </p:txBody>
      </p:sp>
      <p:sp>
        <p:nvSpPr>
          <p:cNvPr id="16388" name="Foliennummernplatzhalter 3"/>
          <p:cNvSpPr>
            <a:spLocks noGrp="1"/>
          </p:cNvSpPr>
          <p:nvPr>
            <p:ph type="sldNum" sz="quarter" idx="5"/>
          </p:nvPr>
        </p:nvSpPr>
        <p:spPr>
          <a:noFill/>
        </p:spPr>
        <p:txBody>
          <a:bodyPr/>
          <a:lstStyle/>
          <a:p>
            <a:fld id="{C403DBD6-8194-41C4-A96D-3D2FF945A938}" type="slidenum">
              <a:rPr lang="de-DE" altLang="de-DE">
                <a:cs typeface="Times New Roman" pitchFamily="18" charset="0"/>
              </a:rPr>
              <a:pPr/>
              <a:t>3</a:t>
            </a:fld>
            <a:endParaRPr lang="de-DE" altLang="de-DE">
              <a:cs typeface="Times New Roman" pitchFamily="18" charset="0"/>
            </a:endParaRPr>
          </a:p>
        </p:txBody>
      </p:sp>
    </p:spTree>
    <p:extLst>
      <p:ext uri="{BB962C8B-B14F-4D97-AF65-F5344CB8AC3E}">
        <p14:creationId xmlns:p14="http://schemas.microsoft.com/office/powerpoint/2010/main" val="10235393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Folienbildplatzhalter 1"/>
          <p:cNvSpPr>
            <a:spLocks noGrp="1" noRot="1" noChangeAspect="1" noTextEdit="1"/>
          </p:cNvSpPr>
          <p:nvPr>
            <p:ph type="sldImg"/>
          </p:nvPr>
        </p:nvSpPr>
        <p:spPr>
          <a:xfrm>
            <a:off x="917575" y="744538"/>
            <a:ext cx="4962525" cy="3722687"/>
          </a:xfrm>
          <a:ln/>
        </p:spPr>
      </p:sp>
      <p:sp>
        <p:nvSpPr>
          <p:cNvPr id="18435" name="Notizenplatzhalter 2"/>
          <p:cNvSpPr>
            <a:spLocks noGrp="1"/>
          </p:cNvSpPr>
          <p:nvPr>
            <p:ph type="body" idx="1"/>
          </p:nvPr>
        </p:nvSpPr>
        <p:spPr>
          <a:noFill/>
          <a:ln/>
        </p:spPr>
        <p:txBody>
          <a:bodyPr/>
          <a:lstStyle/>
          <a:p>
            <a:endParaRPr lang="de-DE" altLang="de-DE" dirty="0" smtClean="0"/>
          </a:p>
        </p:txBody>
      </p:sp>
      <p:sp>
        <p:nvSpPr>
          <p:cNvPr id="18436" name="Foliennummernplatzhalter 3"/>
          <p:cNvSpPr>
            <a:spLocks noGrp="1"/>
          </p:cNvSpPr>
          <p:nvPr>
            <p:ph type="sldNum" sz="quarter" idx="5"/>
          </p:nvPr>
        </p:nvSpPr>
        <p:spPr>
          <a:noFill/>
        </p:spPr>
        <p:txBody>
          <a:bodyPr/>
          <a:lstStyle/>
          <a:p>
            <a:fld id="{E6641657-B14B-4FA2-A1B9-E112C9351F42}" type="slidenum">
              <a:rPr lang="de-DE" altLang="de-DE">
                <a:cs typeface="Times New Roman" pitchFamily="18" charset="0"/>
              </a:rPr>
              <a:pPr/>
              <a:t>4</a:t>
            </a:fld>
            <a:endParaRPr lang="de-DE" altLang="de-DE">
              <a:cs typeface="Times New Roman" pitchFamily="18" charset="0"/>
            </a:endParaRPr>
          </a:p>
        </p:txBody>
      </p:sp>
    </p:spTree>
    <p:extLst>
      <p:ext uri="{BB962C8B-B14F-4D97-AF65-F5344CB8AC3E}">
        <p14:creationId xmlns:p14="http://schemas.microsoft.com/office/powerpoint/2010/main" val="26151442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7EABDEF6-BB10-4FB8-916D-B2AFCB470E31}" type="slidenum">
              <a:rPr lang="en-US" altLang="de-DE" smtClean="0"/>
              <a:pPr/>
              <a:t>5</a:t>
            </a:fld>
            <a:endParaRPr lang="en-US" altLang="de-DE"/>
          </a:p>
        </p:txBody>
      </p:sp>
    </p:spTree>
    <p:extLst>
      <p:ext uri="{BB962C8B-B14F-4D97-AF65-F5344CB8AC3E}">
        <p14:creationId xmlns:p14="http://schemas.microsoft.com/office/powerpoint/2010/main" val="15045814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Folienbildplatzhalter 1"/>
          <p:cNvSpPr>
            <a:spLocks noGrp="1" noRot="1" noChangeAspect="1" noTextEdit="1"/>
          </p:cNvSpPr>
          <p:nvPr>
            <p:ph type="sldImg"/>
          </p:nvPr>
        </p:nvSpPr>
        <p:spPr>
          <a:xfrm>
            <a:off x="917575" y="744538"/>
            <a:ext cx="4962525" cy="3722687"/>
          </a:xfrm>
          <a:ln/>
        </p:spPr>
      </p:sp>
      <p:sp>
        <p:nvSpPr>
          <p:cNvPr id="23555" name="Notizenplatzhalter 2"/>
          <p:cNvSpPr>
            <a:spLocks noGrp="1"/>
          </p:cNvSpPr>
          <p:nvPr>
            <p:ph type="body" idx="1"/>
          </p:nvPr>
        </p:nvSpPr>
        <p:spPr>
          <a:noFill/>
          <a:ln/>
        </p:spPr>
        <p:txBody>
          <a:bodyPr/>
          <a:lstStyle/>
          <a:p>
            <a:pPr marL="157163" indent="-157163"/>
            <a:endParaRPr lang="de-DE" altLang="de-DE" smtClean="0"/>
          </a:p>
        </p:txBody>
      </p:sp>
      <p:sp>
        <p:nvSpPr>
          <p:cNvPr id="23556" name="Foliennummernplatzhalter 3"/>
          <p:cNvSpPr>
            <a:spLocks noGrp="1"/>
          </p:cNvSpPr>
          <p:nvPr>
            <p:ph type="sldNum" sz="quarter" idx="5"/>
          </p:nvPr>
        </p:nvSpPr>
        <p:spPr>
          <a:noFill/>
        </p:spPr>
        <p:txBody>
          <a:bodyPr/>
          <a:lstStyle/>
          <a:p>
            <a:fld id="{25A2E4C1-5EC4-4047-9A45-1D8D00457A54}" type="slidenum">
              <a:rPr lang="de-DE" altLang="de-DE">
                <a:cs typeface="Times New Roman" pitchFamily="18" charset="0"/>
              </a:rPr>
              <a:pPr/>
              <a:t>8</a:t>
            </a:fld>
            <a:endParaRPr lang="de-DE" altLang="de-DE">
              <a:cs typeface="Times New Roman" pitchFamily="18" charset="0"/>
            </a:endParaRPr>
          </a:p>
        </p:txBody>
      </p:sp>
    </p:spTree>
    <p:extLst>
      <p:ext uri="{BB962C8B-B14F-4D97-AF65-F5344CB8AC3E}">
        <p14:creationId xmlns:p14="http://schemas.microsoft.com/office/powerpoint/2010/main" val="41459237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lienbildplatzhalter 1"/>
          <p:cNvSpPr>
            <a:spLocks noGrp="1" noRot="1" noChangeAspect="1" noTextEdit="1"/>
          </p:cNvSpPr>
          <p:nvPr>
            <p:ph type="sldImg"/>
          </p:nvPr>
        </p:nvSpPr>
        <p:spPr>
          <a:ln/>
        </p:spPr>
      </p:sp>
      <p:sp>
        <p:nvSpPr>
          <p:cNvPr id="25603" name="Notizenplatzhalter 2"/>
          <p:cNvSpPr>
            <a:spLocks noGrp="1"/>
          </p:cNvSpPr>
          <p:nvPr>
            <p:ph type="body" idx="1"/>
          </p:nvPr>
        </p:nvSpPr>
        <p:spPr>
          <a:noFill/>
          <a:ln/>
        </p:spPr>
        <p:txBody>
          <a:bodyPr/>
          <a:lstStyle/>
          <a:p>
            <a:endParaRPr lang="en-GB" altLang="de-DE" dirty="0" smtClean="0"/>
          </a:p>
        </p:txBody>
      </p:sp>
      <p:sp>
        <p:nvSpPr>
          <p:cNvPr id="25604" name="Foliennummernplatzhalter 3"/>
          <p:cNvSpPr>
            <a:spLocks noGrp="1"/>
          </p:cNvSpPr>
          <p:nvPr>
            <p:ph type="sldNum" sz="quarter" idx="5"/>
          </p:nvPr>
        </p:nvSpPr>
        <p:spPr>
          <a:noFill/>
        </p:spPr>
        <p:txBody>
          <a:bodyPr/>
          <a:lstStyle/>
          <a:p>
            <a:fld id="{F5A4BFAD-1216-4D7F-8428-1665B896F593}" type="slidenum">
              <a:rPr lang="en-US" altLang="de-DE"/>
              <a:pPr/>
              <a:t>9</a:t>
            </a:fld>
            <a:endParaRPr lang="en-US" altLang="de-DE"/>
          </a:p>
        </p:txBody>
      </p:sp>
    </p:spTree>
    <p:extLst>
      <p:ext uri="{BB962C8B-B14F-4D97-AF65-F5344CB8AC3E}">
        <p14:creationId xmlns:p14="http://schemas.microsoft.com/office/powerpoint/2010/main" val="5157245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Folienbildplatzhalter 1"/>
          <p:cNvSpPr>
            <a:spLocks noGrp="1" noRot="1" noChangeAspect="1" noTextEdit="1"/>
          </p:cNvSpPr>
          <p:nvPr>
            <p:ph type="sldImg"/>
          </p:nvPr>
        </p:nvSpPr>
        <p:spPr>
          <a:xfrm>
            <a:off x="917575" y="744538"/>
            <a:ext cx="4962525" cy="3722687"/>
          </a:xfrm>
          <a:ln/>
        </p:spPr>
      </p:sp>
      <p:sp>
        <p:nvSpPr>
          <p:cNvPr id="28675" name="Notizenplatzhalter 2"/>
          <p:cNvSpPr>
            <a:spLocks noGrp="1"/>
          </p:cNvSpPr>
          <p:nvPr>
            <p:ph type="body" idx="1"/>
          </p:nvPr>
        </p:nvSpPr>
        <p:spPr>
          <a:noFill/>
          <a:ln/>
        </p:spPr>
        <p:txBody>
          <a:bodyPr/>
          <a:lstStyle/>
          <a:p>
            <a:pPr marL="157163" indent="-157163">
              <a:buFontTx/>
              <a:buChar char="-"/>
            </a:pPr>
            <a:endParaRPr lang="de-DE" altLang="de-DE" smtClean="0"/>
          </a:p>
        </p:txBody>
      </p:sp>
      <p:sp>
        <p:nvSpPr>
          <p:cNvPr id="28676" name="Foliennummernplatzhalter 3"/>
          <p:cNvSpPr>
            <a:spLocks noGrp="1"/>
          </p:cNvSpPr>
          <p:nvPr>
            <p:ph type="sldNum" sz="quarter" idx="5"/>
          </p:nvPr>
        </p:nvSpPr>
        <p:spPr>
          <a:noFill/>
        </p:spPr>
        <p:txBody>
          <a:bodyPr/>
          <a:lstStyle/>
          <a:p>
            <a:fld id="{D68153CE-6DE4-4608-8C60-7A87131CBCC9}" type="slidenum">
              <a:rPr lang="de-DE" altLang="de-DE">
                <a:cs typeface="Times New Roman" pitchFamily="18" charset="0"/>
              </a:rPr>
              <a:pPr/>
              <a:t>11</a:t>
            </a:fld>
            <a:endParaRPr lang="de-DE" altLang="de-DE">
              <a:cs typeface="Times New Roman" pitchFamily="18" charset="0"/>
            </a:endParaRPr>
          </a:p>
        </p:txBody>
      </p:sp>
    </p:spTree>
    <p:extLst>
      <p:ext uri="{BB962C8B-B14F-4D97-AF65-F5344CB8AC3E}">
        <p14:creationId xmlns:p14="http://schemas.microsoft.com/office/powerpoint/2010/main" val="24888739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Folienbildplatzhalter 1"/>
          <p:cNvSpPr>
            <a:spLocks noGrp="1" noRot="1" noChangeAspect="1" noTextEdit="1"/>
          </p:cNvSpPr>
          <p:nvPr>
            <p:ph type="sldImg"/>
          </p:nvPr>
        </p:nvSpPr>
        <p:spPr>
          <a:xfrm>
            <a:off x="917575" y="744538"/>
            <a:ext cx="4962525" cy="3722687"/>
          </a:xfrm>
          <a:ln/>
        </p:spPr>
      </p:sp>
      <p:sp>
        <p:nvSpPr>
          <p:cNvPr id="30723" name="Notizenplatzhalter 2"/>
          <p:cNvSpPr>
            <a:spLocks noGrp="1"/>
          </p:cNvSpPr>
          <p:nvPr>
            <p:ph type="body" idx="1"/>
          </p:nvPr>
        </p:nvSpPr>
        <p:spPr>
          <a:noFill/>
          <a:ln/>
        </p:spPr>
        <p:txBody>
          <a:bodyPr/>
          <a:lstStyle/>
          <a:p>
            <a:pPr marL="157163" indent="-157163">
              <a:buFontTx/>
              <a:buChar char="-"/>
            </a:pPr>
            <a:endParaRPr lang="de-DE" altLang="de-DE" smtClean="0"/>
          </a:p>
        </p:txBody>
      </p:sp>
      <p:sp>
        <p:nvSpPr>
          <p:cNvPr id="30724" name="Foliennummernplatzhalter 3"/>
          <p:cNvSpPr>
            <a:spLocks noGrp="1"/>
          </p:cNvSpPr>
          <p:nvPr>
            <p:ph type="sldNum" sz="quarter" idx="5"/>
          </p:nvPr>
        </p:nvSpPr>
        <p:spPr>
          <a:noFill/>
        </p:spPr>
        <p:txBody>
          <a:bodyPr/>
          <a:lstStyle/>
          <a:p>
            <a:fld id="{8D047420-848C-4175-B177-109130F2C5B3}" type="slidenum">
              <a:rPr lang="de-DE" altLang="de-DE">
                <a:cs typeface="Times New Roman" pitchFamily="18" charset="0"/>
              </a:rPr>
              <a:pPr/>
              <a:t>12</a:t>
            </a:fld>
            <a:endParaRPr lang="de-DE" altLang="de-DE">
              <a:cs typeface="Times New Roman" pitchFamily="18" charset="0"/>
            </a:endParaRPr>
          </a:p>
        </p:txBody>
      </p:sp>
    </p:spTree>
    <p:extLst>
      <p:ext uri="{BB962C8B-B14F-4D97-AF65-F5344CB8AC3E}">
        <p14:creationId xmlns:p14="http://schemas.microsoft.com/office/powerpoint/2010/main" val="20210511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Folienbildplatzhalter 1"/>
          <p:cNvSpPr>
            <a:spLocks noGrp="1" noRot="1" noChangeAspect="1" noTextEdit="1"/>
          </p:cNvSpPr>
          <p:nvPr>
            <p:ph type="sldImg"/>
          </p:nvPr>
        </p:nvSpPr>
        <p:spPr>
          <a:xfrm>
            <a:off x="917575" y="744538"/>
            <a:ext cx="4962525" cy="3722687"/>
          </a:xfrm>
          <a:ln/>
        </p:spPr>
      </p:sp>
      <p:sp>
        <p:nvSpPr>
          <p:cNvPr id="34819" name="Notizenplatzhalter 2"/>
          <p:cNvSpPr>
            <a:spLocks noGrp="1"/>
          </p:cNvSpPr>
          <p:nvPr>
            <p:ph type="body" idx="1"/>
          </p:nvPr>
        </p:nvSpPr>
        <p:spPr>
          <a:noFill/>
          <a:ln/>
        </p:spPr>
        <p:txBody>
          <a:bodyPr/>
          <a:lstStyle/>
          <a:p>
            <a:pPr marL="157163" indent="-157163">
              <a:buFontTx/>
              <a:buChar char="-"/>
            </a:pPr>
            <a:endParaRPr lang="de-DE" altLang="de-DE" smtClean="0"/>
          </a:p>
        </p:txBody>
      </p:sp>
      <p:sp>
        <p:nvSpPr>
          <p:cNvPr id="34820" name="Foliennummernplatzhalter 3"/>
          <p:cNvSpPr>
            <a:spLocks noGrp="1"/>
          </p:cNvSpPr>
          <p:nvPr>
            <p:ph type="sldNum" sz="quarter" idx="5"/>
          </p:nvPr>
        </p:nvSpPr>
        <p:spPr>
          <a:noFill/>
        </p:spPr>
        <p:txBody>
          <a:bodyPr/>
          <a:lstStyle/>
          <a:p>
            <a:fld id="{6334A49A-E144-420E-B7AD-7D2AF4503874}" type="slidenum">
              <a:rPr lang="de-DE" altLang="de-DE">
                <a:cs typeface="Times New Roman" pitchFamily="18" charset="0"/>
              </a:rPr>
              <a:pPr/>
              <a:t>13</a:t>
            </a:fld>
            <a:endParaRPr lang="de-DE" altLang="de-DE">
              <a:cs typeface="Times New Roman" pitchFamily="18" charset="0"/>
            </a:endParaRPr>
          </a:p>
        </p:txBody>
      </p:sp>
    </p:spTree>
    <p:extLst>
      <p:ext uri="{BB962C8B-B14F-4D97-AF65-F5344CB8AC3E}">
        <p14:creationId xmlns:p14="http://schemas.microsoft.com/office/powerpoint/2010/main" val="42581862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Folienbildplatzhalter 1"/>
          <p:cNvSpPr>
            <a:spLocks noGrp="1" noRot="1" noChangeAspect="1" noTextEdit="1"/>
          </p:cNvSpPr>
          <p:nvPr>
            <p:ph type="sldImg"/>
          </p:nvPr>
        </p:nvSpPr>
        <p:spPr>
          <a:xfrm>
            <a:off x="917575" y="744538"/>
            <a:ext cx="4962525" cy="3722687"/>
          </a:xfrm>
          <a:ln/>
        </p:spPr>
      </p:sp>
      <p:sp>
        <p:nvSpPr>
          <p:cNvPr id="34819" name="Notizenplatzhalter 2"/>
          <p:cNvSpPr>
            <a:spLocks noGrp="1"/>
          </p:cNvSpPr>
          <p:nvPr>
            <p:ph type="body" idx="1"/>
          </p:nvPr>
        </p:nvSpPr>
        <p:spPr>
          <a:noFill/>
          <a:ln/>
        </p:spPr>
        <p:txBody>
          <a:bodyPr/>
          <a:lstStyle/>
          <a:p>
            <a:pPr marL="157163" indent="-157163">
              <a:buFontTx/>
              <a:buChar char="-"/>
            </a:pPr>
            <a:endParaRPr lang="de-DE" altLang="de-DE" smtClean="0"/>
          </a:p>
        </p:txBody>
      </p:sp>
      <p:sp>
        <p:nvSpPr>
          <p:cNvPr id="34820" name="Foliennummernplatzhalter 3"/>
          <p:cNvSpPr>
            <a:spLocks noGrp="1"/>
          </p:cNvSpPr>
          <p:nvPr>
            <p:ph type="sldNum" sz="quarter" idx="5"/>
          </p:nvPr>
        </p:nvSpPr>
        <p:spPr>
          <a:noFill/>
        </p:spPr>
        <p:txBody>
          <a:bodyPr/>
          <a:lstStyle/>
          <a:p>
            <a:fld id="{6334A49A-E144-420E-B7AD-7D2AF4503874}" type="slidenum">
              <a:rPr lang="de-DE" altLang="de-DE">
                <a:cs typeface="Times New Roman" pitchFamily="18" charset="0"/>
              </a:rPr>
              <a:pPr/>
              <a:t>14</a:t>
            </a:fld>
            <a:endParaRPr lang="de-DE" altLang="de-DE">
              <a:cs typeface="Times New Roman" pitchFamily="18" charset="0"/>
            </a:endParaRPr>
          </a:p>
        </p:txBody>
      </p:sp>
    </p:spTree>
    <p:extLst>
      <p:ext uri="{BB962C8B-B14F-4D97-AF65-F5344CB8AC3E}">
        <p14:creationId xmlns:p14="http://schemas.microsoft.com/office/powerpoint/2010/main" val="28028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Folienbildplatzhalter 1"/>
          <p:cNvSpPr>
            <a:spLocks noGrp="1" noRot="1" noChangeAspect="1" noTextEdit="1"/>
          </p:cNvSpPr>
          <p:nvPr>
            <p:ph type="sldImg"/>
          </p:nvPr>
        </p:nvSpPr>
        <p:spPr>
          <a:xfrm>
            <a:off x="917575" y="744538"/>
            <a:ext cx="4962525" cy="3722687"/>
          </a:xfrm>
          <a:ln/>
        </p:spPr>
      </p:sp>
      <p:sp>
        <p:nvSpPr>
          <p:cNvPr id="36867" name="Notizenplatzhalter 2"/>
          <p:cNvSpPr>
            <a:spLocks noGrp="1"/>
          </p:cNvSpPr>
          <p:nvPr>
            <p:ph type="body" idx="1"/>
          </p:nvPr>
        </p:nvSpPr>
        <p:spPr>
          <a:noFill/>
          <a:ln/>
        </p:spPr>
        <p:txBody>
          <a:bodyPr/>
          <a:lstStyle/>
          <a:p>
            <a:pPr marL="157163" indent="-157163">
              <a:buFontTx/>
              <a:buChar char="-"/>
            </a:pPr>
            <a:endParaRPr lang="de-DE" altLang="de-DE" smtClean="0"/>
          </a:p>
        </p:txBody>
      </p:sp>
      <p:sp>
        <p:nvSpPr>
          <p:cNvPr id="36868" name="Foliennummernplatzhalter 3"/>
          <p:cNvSpPr>
            <a:spLocks noGrp="1"/>
          </p:cNvSpPr>
          <p:nvPr>
            <p:ph type="sldNum" sz="quarter" idx="5"/>
          </p:nvPr>
        </p:nvSpPr>
        <p:spPr>
          <a:noFill/>
        </p:spPr>
        <p:txBody>
          <a:bodyPr/>
          <a:lstStyle/>
          <a:p>
            <a:fld id="{E3E34246-CDD3-47E5-8DF0-14CEB10ADCA5}" type="slidenum">
              <a:rPr lang="de-DE" altLang="de-DE">
                <a:cs typeface="Times New Roman" pitchFamily="18" charset="0"/>
              </a:rPr>
              <a:pPr/>
              <a:t>15</a:t>
            </a:fld>
            <a:endParaRPr lang="de-DE" altLang="de-DE">
              <a:cs typeface="Times New Roman" pitchFamily="18" charset="0"/>
            </a:endParaRPr>
          </a:p>
        </p:txBody>
      </p:sp>
    </p:spTree>
    <p:extLst>
      <p:ext uri="{BB962C8B-B14F-4D97-AF65-F5344CB8AC3E}">
        <p14:creationId xmlns:p14="http://schemas.microsoft.com/office/powerpoint/2010/main" val="27005135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Folienbildplatzhalter 1"/>
          <p:cNvSpPr>
            <a:spLocks noGrp="1" noRot="1" noChangeAspect="1" noTextEdit="1"/>
          </p:cNvSpPr>
          <p:nvPr>
            <p:ph type="sldImg"/>
          </p:nvPr>
        </p:nvSpPr>
        <p:spPr>
          <a:xfrm>
            <a:off x="917575" y="744538"/>
            <a:ext cx="4962525" cy="3722687"/>
          </a:xfrm>
          <a:ln/>
        </p:spPr>
      </p:sp>
      <p:sp>
        <p:nvSpPr>
          <p:cNvPr id="38915" name="Notizenplatzhalter 2"/>
          <p:cNvSpPr>
            <a:spLocks noGrp="1"/>
          </p:cNvSpPr>
          <p:nvPr>
            <p:ph type="body" idx="1"/>
          </p:nvPr>
        </p:nvSpPr>
        <p:spPr>
          <a:noFill/>
          <a:ln/>
        </p:spPr>
        <p:txBody>
          <a:bodyPr/>
          <a:lstStyle/>
          <a:p>
            <a:pPr marL="157163" indent="-157163">
              <a:buFontTx/>
              <a:buChar char="-"/>
            </a:pPr>
            <a:endParaRPr lang="de-DE" altLang="de-DE" smtClean="0"/>
          </a:p>
        </p:txBody>
      </p:sp>
      <p:sp>
        <p:nvSpPr>
          <p:cNvPr id="38916" name="Foliennummernplatzhalter 3"/>
          <p:cNvSpPr>
            <a:spLocks noGrp="1"/>
          </p:cNvSpPr>
          <p:nvPr>
            <p:ph type="sldNum" sz="quarter" idx="5"/>
          </p:nvPr>
        </p:nvSpPr>
        <p:spPr>
          <a:noFill/>
        </p:spPr>
        <p:txBody>
          <a:bodyPr/>
          <a:lstStyle/>
          <a:p>
            <a:fld id="{4A0C381D-0CC6-49F8-BF37-78B019829F9B}" type="slidenum">
              <a:rPr lang="de-DE" altLang="de-DE">
                <a:cs typeface="Times New Roman" pitchFamily="18" charset="0"/>
              </a:rPr>
              <a:pPr/>
              <a:t>16</a:t>
            </a:fld>
            <a:endParaRPr lang="de-DE" altLang="de-DE">
              <a:cs typeface="Times New Roman" pitchFamily="18" charset="0"/>
            </a:endParaRPr>
          </a:p>
        </p:txBody>
      </p:sp>
    </p:spTree>
    <p:extLst>
      <p:ext uri="{BB962C8B-B14F-4D97-AF65-F5344CB8AC3E}">
        <p14:creationId xmlns:p14="http://schemas.microsoft.com/office/powerpoint/2010/main" val="38503391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Folienbildplatzhalter 1"/>
          <p:cNvSpPr>
            <a:spLocks noGrp="1" noRot="1" noChangeAspect="1" noTextEdit="1"/>
          </p:cNvSpPr>
          <p:nvPr>
            <p:ph type="sldImg"/>
          </p:nvPr>
        </p:nvSpPr>
        <p:spPr>
          <a:ln/>
        </p:spPr>
      </p:sp>
      <p:sp>
        <p:nvSpPr>
          <p:cNvPr id="43011" name="Notizenplatzhalter 2"/>
          <p:cNvSpPr>
            <a:spLocks noGrp="1"/>
          </p:cNvSpPr>
          <p:nvPr>
            <p:ph type="body" idx="1"/>
          </p:nvPr>
        </p:nvSpPr>
        <p:spPr>
          <a:noFill/>
          <a:ln/>
        </p:spPr>
        <p:txBody>
          <a:bodyPr/>
          <a:lstStyle/>
          <a:p>
            <a:endParaRPr lang="en-GB" altLang="de-DE" smtClean="0"/>
          </a:p>
        </p:txBody>
      </p:sp>
      <p:sp>
        <p:nvSpPr>
          <p:cNvPr id="43012" name="Foliennummernplatzhalter 3"/>
          <p:cNvSpPr>
            <a:spLocks noGrp="1"/>
          </p:cNvSpPr>
          <p:nvPr>
            <p:ph type="sldNum" sz="quarter" idx="5"/>
          </p:nvPr>
        </p:nvSpPr>
        <p:spPr>
          <a:noFill/>
        </p:spPr>
        <p:txBody>
          <a:bodyPr/>
          <a:lstStyle/>
          <a:p>
            <a:fld id="{9A2DCB50-E62C-4BB3-810C-2B2C5DDB4743}" type="slidenum">
              <a:rPr lang="en-US" altLang="de-DE"/>
              <a:pPr/>
              <a:t>19</a:t>
            </a:fld>
            <a:endParaRPr lang="en-US" altLang="de-DE"/>
          </a:p>
        </p:txBody>
      </p:sp>
    </p:spTree>
    <p:extLst>
      <p:ext uri="{BB962C8B-B14F-4D97-AF65-F5344CB8AC3E}">
        <p14:creationId xmlns:p14="http://schemas.microsoft.com/office/powerpoint/2010/main" val="2268656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940E134F-1D39-44C6-B991-91363082C73C}" type="slidenum">
              <a:rPr lang="en-US" altLang="de-DE">
                <a:cs typeface="Times New Roman" pitchFamily="18" charset="0"/>
              </a:rPr>
              <a:pPr/>
              <a:t>21</a:t>
            </a:fld>
            <a:endParaRPr lang="en-US" altLang="de-DE">
              <a:cs typeface="Times New Roman" pitchFamily="18" charset="0"/>
            </a:endParaRPr>
          </a:p>
        </p:txBody>
      </p:sp>
      <p:sp>
        <p:nvSpPr>
          <p:cNvPr id="46083" name="Rectangle 2"/>
          <p:cNvSpPr>
            <a:spLocks noGrp="1" noRot="1" noChangeAspect="1" noChangeArrowheads="1" noTextEdit="1"/>
          </p:cNvSpPr>
          <p:nvPr>
            <p:ph type="sldImg"/>
          </p:nvPr>
        </p:nvSpPr>
        <p:spPr>
          <a:xfrm>
            <a:off x="919163" y="746125"/>
            <a:ext cx="4959350" cy="3719513"/>
          </a:xfrm>
          <a:ln w="12700" cap="flat"/>
        </p:spPr>
      </p:sp>
      <p:sp>
        <p:nvSpPr>
          <p:cNvPr id="46084" name="Rectangle 3"/>
          <p:cNvSpPr>
            <a:spLocks noGrp="1" noChangeArrowheads="1"/>
          </p:cNvSpPr>
          <p:nvPr>
            <p:ph type="body" idx="1"/>
          </p:nvPr>
        </p:nvSpPr>
        <p:spPr>
          <a:xfrm>
            <a:off x="906463" y="4714875"/>
            <a:ext cx="4984750" cy="4465638"/>
          </a:xfrm>
          <a:noFill/>
          <a:ln/>
        </p:spPr>
        <p:txBody>
          <a:bodyPr lIns="94242" tIns="47121" rIns="94242" bIns="47121"/>
          <a:lstStyle/>
          <a:p>
            <a:pPr eaLnBrk="1" hangingPunct="1"/>
            <a:endParaRPr lang="en-US" altLang="de-DE" smtClean="0"/>
          </a:p>
        </p:txBody>
      </p:sp>
    </p:spTree>
    <p:extLst>
      <p:ext uri="{BB962C8B-B14F-4D97-AF65-F5344CB8AC3E}">
        <p14:creationId xmlns:p14="http://schemas.microsoft.com/office/powerpoint/2010/main" val="24512183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6A8E0B01-E42B-4B5D-9F55-64C12D1425E0}" type="slidenum">
              <a:rPr lang="en-US" altLang="de-DE">
                <a:cs typeface="Times New Roman" pitchFamily="18" charset="0"/>
              </a:rPr>
              <a:pPr/>
              <a:t>22</a:t>
            </a:fld>
            <a:endParaRPr lang="en-US" altLang="de-DE">
              <a:cs typeface="Times New Roman" pitchFamily="18" charset="0"/>
            </a:endParaRPr>
          </a:p>
        </p:txBody>
      </p:sp>
      <p:sp>
        <p:nvSpPr>
          <p:cNvPr id="48131" name="Rectangle 2"/>
          <p:cNvSpPr>
            <a:spLocks noGrp="1" noRot="1" noChangeAspect="1" noChangeArrowheads="1" noTextEdit="1"/>
          </p:cNvSpPr>
          <p:nvPr>
            <p:ph type="sldImg"/>
          </p:nvPr>
        </p:nvSpPr>
        <p:spPr>
          <a:xfrm>
            <a:off x="919163" y="746125"/>
            <a:ext cx="4960937" cy="3721100"/>
          </a:xfrm>
          <a:ln/>
        </p:spPr>
      </p:sp>
      <p:sp>
        <p:nvSpPr>
          <p:cNvPr id="48132" name="Rectangle 3"/>
          <p:cNvSpPr>
            <a:spLocks noGrp="1" noChangeArrowheads="1"/>
          </p:cNvSpPr>
          <p:nvPr>
            <p:ph type="body" idx="1"/>
          </p:nvPr>
        </p:nvSpPr>
        <p:spPr>
          <a:xfrm>
            <a:off x="906463" y="4714875"/>
            <a:ext cx="4984750" cy="4465638"/>
          </a:xfrm>
          <a:noFill/>
          <a:ln/>
        </p:spPr>
        <p:txBody>
          <a:bodyPr/>
          <a:lstStyle/>
          <a:p>
            <a:pPr eaLnBrk="1" hangingPunct="1"/>
            <a:endParaRPr lang="en-US" altLang="de-DE" dirty="0" smtClean="0"/>
          </a:p>
        </p:txBody>
      </p:sp>
    </p:spTree>
    <p:extLst>
      <p:ext uri="{BB962C8B-B14F-4D97-AF65-F5344CB8AC3E}">
        <p14:creationId xmlns:p14="http://schemas.microsoft.com/office/powerpoint/2010/main" val="35920606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333375"/>
            <a:ext cx="2286000" cy="6335713"/>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333375"/>
            <a:ext cx="6705600" cy="6335713"/>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Only" preserve="1">
  <p:cSld name="Inhalt">
    <p:spTree>
      <p:nvGrpSpPr>
        <p:cNvPr id="1" name=""/>
        <p:cNvGrpSpPr/>
        <p:nvPr/>
      </p:nvGrpSpPr>
      <p:grpSpPr>
        <a:xfrm>
          <a:off x="0" y="0"/>
          <a:ext cx="0" cy="0"/>
          <a:chOff x="0" y="0"/>
          <a:chExt cx="0" cy="0"/>
        </a:xfrm>
      </p:grpSpPr>
      <p:sp>
        <p:nvSpPr>
          <p:cNvPr id="2" name="Inhaltsplatzhalter 1"/>
          <p:cNvSpPr>
            <a:spLocks noGrp="1"/>
          </p:cNvSpPr>
          <p:nvPr>
            <p:ph/>
          </p:nvPr>
        </p:nvSpPr>
        <p:spPr>
          <a:xfrm>
            <a:off x="0" y="260350"/>
            <a:ext cx="9144000" cy="6408738"/>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Fußzeilenplatzhalter 4"/>
          <p:cNvSpPr>
            <a:spLocks noGrp="1"/>
          </p:cNvSpPr>
          <p:nvPr>
            <p:ph type="ftr" sz="quarter" idx="10"/>
          </p:nvPr>
        </p:nvSpPr>
        <p:spPr/>
        <p:txBody>
          <a:bodyPr/>
          <a:lstStyle>
            <a:lvl1pPr>
              <a:defRPr/>
            </a:lvl1pPr>
          </a:lstStyle>
          <a:p>
            <a:fld id="{7BF2FF19-ADFB-4AB2-97F2-B7C566594D31}" type="slidenum">
              <a:rPr lang="en-US" altLang="de-DE"/>
              <a:pPr/>
              <a:t>‹Nr.›</a:t>
            </a:fld>
            <a:endParaRPr lang="en-US" altLang="de-DE"/>
          </a:p>
        </p:txBody>
      </p:sp>
      <p:sp>
        <p:nvSpPr>
          <p:cNvPr id="5" name="Foliennummernplatzhalter 5"/>
          <p:cNvSpPr>
            <a:spLocks noGrp="1"/>
          </p:cNvSpPr>
          <p:nvPr>
            <p:ph type="sldNum" sz="quarter" idx="11"/>
          </p:nvPr>
        </p:nvSpPr>
        <p:spPr/>
        <p:txBody>
          <a:bodyPr/>
          <a:lstStyle>
            <a:lvl1pPr>
              <a:defRPr/>
            </a:lvl1pPr>
          </a:lstStyle>
          <a:p>
            <a:fld id="{C4EEFDF0-8C9E-44AB-859F-8990E68204DA}" type="slidenum">
              <a:rPr lang="de-DE" altLang="de-DE"/>
              <a:pPr/>
              <a:t>‹Nr.›</a:t>
            </a:fld>
            <a:endParaRPr lang="de-DE" altLang="de-DE"/>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fld id="{F6E14119-E34F-4DED-826B-A5F35E591307}" type="slidenum">
              <a:rPr lang="en-US" altLang="de-DE"/>
              <a:pPr/>
              <a:t>‹Nr.›</a:t>
            </a:fld>
            <a:endParaRPr lang="en-US" altLang="de-DE"/>
          </a:p>
        </p:txBody>
      </p:sp>
      <p:sp>
        <p:nvSpPr>
          <p:cNvPr id="5" name="Foliennummernplatzhalter 5"/>
          <p:cNvSpPr>
            <a:spLocks noGrp="1"/>
          </p:cNvSpPr>
          <p:nvPr>
            <p:ph type="sldNum" sz="quarter" idx="11"/>
          </p:nvPr>
        </p:nvSpPr>
        <p:spPr/>
        <p:txBody>
          <a:bodyPr/>
          <a:lstStyle>
            <a:lvl1pPr>
              <a:defRPr/>
            </a:lvl1pPr>
          </a:lstStyle>
          <a:p>
            <a:fld id="{B688406D-40A0-4363-88F9-84EB2C2E164E}" type="slidenum">
              <a:rPr lang="de-DE" altLang="de-DE"/>
              <a:pPr/>
              <a:t>‹Nr.›</a:t>
            </a:fld>
            <a:endParaRPr lang="de-DE" altLang="de-DE"/>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Fußzeilenplatzhalter 4"/>
          <p:cNvSpPr>
            <a:spLocks noGrp="1"/>
          </p:cNvSpPr>
          <p:nvPr>
            <p:ph type="ftr" sz="quarter" idx="10"/>
          </p:nvPr>
        </p:nvSpPr>
        <p:spPr/>
        <p:txBody>
          <a:bodyPr/>
          <a:lstStyle>
            <a:lvl1pPr>
              <a:defRPr/>
            </a:lvl1pPr>
          </a:lstStyle>
          <a:p>
            <a:fld id="{C942FB80-4A1E-449D-8E4B-E93EB72F0881}" type="slidenum">
              <a:rPr lang="en-US" altLang="de-DE"/>
              <a:pPr/>
              <a:t>‹Nr.›</a:t>
            </a:fld>
            <a:endParaRPr lang="en-US" altLang="de-DE"/>
          </a:p>
        </p:txBody>
      </p:sp>
      <p:sp>
        <p:nvSpPr>
          <p:cNvPr id="5" name="Foliennummernplatzhalter 5"/>
          <p:cNvSpPr>
            <a:spLocks noGrp="1"/>
          </p:cNvSpPr>
          <p:nvPr>
            <p:ph type="sldNum" sz="quarter" idx="11"/>
          </p:nvPr>
        </p:nvSpPr>
        <p:spPr/>
        <p:txBody>
          <a:bodyPr/>
          <a:lstStyle>
            <a:lvl1pPr>
              <a:defRPr/>
            </a:lvl1pPr>
          </a:lstStyle>
          <a:p>
            <a:fld id="{73652106-F9B3-4095-9FEE-5ABB90DC257E}" type="slidenum">
              <a:rPr lang="de-DE" altLang="de-DE"/>
              <a:pPr/>
              <a:t>‹Nr.›</a:t>
            </a:fld>
            <a:endParaRPr lang="de-DE" altLang="de-DE"/>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16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50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Fußzeilenplatzhalter 4"/>
          <p:cNvSpPr>
            <a:spLocks noGrp="1"/>
          </p:cNvSpPr>
          <p:nvPr>
            <p:ph type="ftr" sz="quarter" idx="10"/>
          </p:nvPr>
        </p:nvSpPr>
        <p:spPr/>
        <p:txBody>
          <a:bodyPr/>
          <a:lstStyle>
            <a:lvl1pPr>
              <a:defRPr/>
            </a:lvl1pPr>
          </a:lstStyle>
          <a:p>
            <a:fld id="{7D96140B-3259-47B0-AEBF-333028F56963}" type="slidenum">
              <a:rPr lang="en-US" altLang="de-DE"/>
              <a:pPr/>
              <a:t>‹Nr.›</a:t>
            </a:fld>
            <a:endParaRPr lang="en-US" altLang="de-DE"/>
          </a:p>
        </p:txBody>
      </p:sp>
      <p:sp>
        <p:nvSpPr>
          <p:cNvPr id="6" name="Foliennummernplatzhalter 5"/>
          <p:cNvSpPr>
            <a:spLocks noGrp="1"/>
          </p:cNvSpPr>
          <p:nvPr>
            <p:ph type="sldNum" sz="quarter" idx="11"/>
          </p:nvPr>
        </p:nvSpPr>
        <p:spPr/>
        <p:txBody>
          <a:bodyPr/>
          <a:lstStyle>
            <a:lvl1pPr>
              <a:defRPr/>
            </a:lvl1pPr>
          </a:lstStyle>
          <a:p>
            <a:fld id="{389F613D-F537-47B5-A96D-AA88D0DB7F74}" type="slidenum">
              <a:rPr lang="de-DE" altLang="de-DE"/>
              <a:pPr/>
              <a:t>‹Nr.›</a:t>
            </a:fld>
            <a:endParaRPr lang="de-DE" altLang="de-DE"/>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Fußzeilenplatzhalter 4"/>
          <p:cNvSpPr>
            <a:spLocks noGrp="1"/>
          </p:cNvSpPr>
          <p:nvPr>
            <p:ph type="ftr" sz="quarter" idx="10"/>
          </p:nvPr>
        </p:nvSpPr>
        <p:spPr/>
        <p:txBody>
          <a:bodyPr/>
          <a:lstStyle>
            <a:lvl1pPr>
              <a:defRPr/>
            </a:lvl1pPr>
          </a:lstStyle>
          <a:p>
            <a:fld id="{7E6A85CC-B178-4DEE-BE7A-148983B03053}" type="slidenum">
              <a:rPr lang="en-US" altLang="de-DE"/>
              <a:pPr/>
              <a:t>‹Nr.›</a:t>
            </a:fld>
            <a:endParaRPr lang="en-US" altLang="de-DE"/>
          </a:p>
        </p:txBody>
      </p:sp>
      <p:sp>
        <p:nvSpPr>
          <p:cNvPr id="8" name="Foliennummernplatzhalter 5"/>
          <p:cNvSpPr>
            <a:spLocks noGrp="1"/>
          </p:cNvSpPr>
          <p:nvPr>
            <p:ph type="sldNum" sz="quarter" idx="11"/>
          </p:nvPr>
        </p:nvSpPr>
        <p:spPr/>
        <p:txBody>
          <a:bodyPr/>
          <a:lstStyle>
            <a:lvl1pPr>
              <a:defRPr/>
            </a:lvl1pPr>
          </a:lstStyle>
          <a:p>
            <a:fld id="{6B9E4DC9-5A76-4103-B70B-D359F86CB569}" type="slidenum">
              <a:rPr lang="de-DE" altLang="de-DE"/>
              <a:pPr/>
              <a:t>‹Nr.›</a:t>
            </a:fld>
            <a:endParaRPr lang="de-DE" altLang="de-DE"/>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Fußzeilenplatzhalter 4"/>
          <p:cNvSpPr>
            <a:spLocks noGrp="1"/>
          </p:cNvSpPr>
          <p:nvPr>
            <p:ph type="ftr" sz="quarter" idx="10"/>
          </p:nvPr>
        </p:nvSpPr>
        <p:spPr/>
        <p:txBody>
          <a:bodyPr/>
          <a:lstStyle>
            <a:lvl1pPr>
              <a:defRPr/>
            </a:lvl1pPr>
          </a:lstStyle>
          <a:p>
            <a:fld id="{43813FD1-A367-4A03-A641-345A5B9BB132}" type="slidenum">
              <a:rPr lang="en-US" altLang="de-DE"/>
              <a:pPr/>
              <a:t>‹Nr.›</a:t>
            </a:fld>
            <a:endParaRPr lang="en-US" altLang="de-DE"/>
          </a:p>
        </p:txBody>
      </p:sp>
      <p:sp>
        <p:nvSpPr>
          <p:cNvPr id="4" name="Foliennummernplatzhalter 5"/>
          <p:cNvSpPr>
            <a:spLocks noGrp="1"/>
          </p:cNvSpPr>
          <p:nvPr>
            <p:ph type="sldNum" sz="quarter" idx="11"/>
          </p:nvPr>
        </p:nvSpPr>
        <p:spPr/>
        <p:txBody>
          <a:bodyPr/>
          <a:lstStyle>
            <a:lvl1pPr>
              <a:defRPr/>
            </a:lvl1pPr>
          </a:lstStyle>
          <a:p>
            <a:fld id="{AC46F8E0-6CDD-4073-A5DE-7303BBCAC667}" type="slidenum">
              <a:rPr lang="de-DE" altLang="de-DE"/>
              <a:pPr/>
              <a:t>‹Nr.›</a:t>
            </a:fld>
            <a:endParaRPr lang="de-DE" altLang="de-DE"/>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a:lstStyle>
            <a:lvl1pPr>
              <a:defRPr/>
            </a:lvl1pPr>
          </a:lstStyle>
          <a:p>
            <a:fld id="{4630125B-4F1D-4E00-91A7-EF8AA44BC685}" type="slidenum">
              <a:rPr lang="en-US" altLang="de-DE"/>
              <a:pPr/>
              <a:t>‹Nr.›</a:t>
            </a:fld>
            <a:endParaRPr lang="en-US" altLang="de-DE"/>
          </a:p>
        </p:txBody>
      </p:sp>
      <p:sp>
        <p:nvSpPr>
          <p:cNvPr id="3" name="Foliennummernplatzhalter 5"/>
          <p:cNvSpPr>
            <a:spLocks noGrp="1"/>
          </p:cNvSpPr>
          <p:nvPr>
            <p:ph type="sldNum" sz="quarter" idx="11"/>
          </p:nvPr>
        </p:nvSpPr>
        <p:spPr/>
        <p:txBody>
          <a:bodyPr/>
          <a:lstStyle>
            <a:lvl1pPr>
              <a:defRPr/>
            </a:lvl1pPr>
          </a:lstStyle>
          <a:p>
            <a:fld id="{1A62FD68-E2A9-463A-BF76-02FA64B021AF}" type="slidenum">
              <a:rPr lang="de-DE" altLang="de-DE"/>
              <a:pPr/>
              <a:t>‹Nr.›</a:t>
            </a:fld>
            <a:endParaRPr lang="de-DE" altLang="de-DE"/>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fld id="{2D8C4689-838D-403A-A898-7350A05AA2E1}" type="slidenum">
              <a:rPr lang="en-US" altLang="de-DE"/>
              <a:pPr/>
              <a:t>‹Nr.›</a:t>
            </a:fld>
            <a:endParaRPr lang="en-US" altLang="de-DE"/>
          </a:p>
        </p:txBody>
      </p:sp>
      <p:sp>
        <p:nvSpPr>
          <p:cNvPr id="6" name="Foliennummernplatzhalter 5"/>
          <p:cNvSpPr>
            <a:spLocks noGrp="1"/>
          </p:cNvSpPr>
          <p:nvPr>
            <p:ph type="sldNum" sz="quarter" idx="11"/>
          </p:nvPr>
        </p:nvSpPr>
        <p:spPr/>
        <p:txBody>
          <a:bodyPr/>
          <a:lstStyle>
            <a:lvl1pPr>
              <a:defRPr/>
            </a:lvl1pPr>
          </a:lstStyle>
          <a:p>
            <a:fld id="{FBBEC0B4-B7AE-4A07-8EF0-A29E17370A26}" type="slidenum">
              <a:rPr lang="de-DE" altLang="de-DE"/>
              <a:pPr/>
              <a:t>‹Nr.›</a:t>
            </a:fld>
            <a:endParaRPr lang="de-DE" altLang="de-D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fld id="{2E178CD9-D6E5-4448-8D0E-CE71E452D832}" type="slidenum">
              <a:rPr lang="en-US" altLang="de-DE"/>
              <a:pPr/>
              <a:t>‹Nr.›</a:t>
            </a:fld>
            <a:endParaRPr lang="en-US" altLang="de-DE"/>
          </a:p>
        </p:txBody>
      </p:sp>
      <p:sp>
        <p:nvSpPr>
          <p:cNvPr id="6" name="Foliennummernplatzhalter 5"/>
          <p:cNvSpPr>
            <a:spLocks noGrp="1"/>
          </p:cNvSpPr>
          <p:nvPr>
            <p:ph type="sldNum" sz="quarter" idx="11"/>
          </p:nvPr>
        </p:nvSpPr>
        <p:spPr/>
        <p:txBody>
          <a:bodyPr/>
          <a:lstStyle>
            <a:lvl1pPr>
              <a:defRPr/>
            </a:lvl1pPr>
          </a:lstStyle>
          <a:p>
            <a:fld id="{F549AA80-654D-4010-8A7B-B39F7A8A61E1}" type="slidenum">
              <a:rPr lang="de-DE" altLang="de-DE"/>
              <a:pPr/>
              <a:t>‹Nr.›</a:t>
            </a:fld>
            <a:endParaRPr lang="de-DE" altLang="de-DE"/>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fld id="{A9646B0B-ACB6-45A7-AD40-EDE07743B15A}" type="slidenum">
              <a:rPr lang="en-US" altLang="de-DE"/>
              <a:pPr/>
              <a:t>‹Nr.›</a:t>
            </a:fld>
            <a:endParaRPr lang="en-US" altLang="de-DE"/>
          </a:p>
        </p:txBody>
      </p:sp>
      <p:sp>
        <p:nvSpPr>
          <p:cNvPr id="5" name="Foliennummernplatzhalter 5"/>
          <p:cNvSpPr>
            <a:spLocks noGrp="1"/>
          </p:cNvSpPr>
          <p:nvPr>
            <p:ph type="sldNum" sz="quarter" idx="11"/>
          </p:nvPr>
        </p:nvSpPr>
        <p:spPr/>
        <p:txBody>
          <a:bodyPr/>
          <a:lstStyle>
            <a:lvl1pPr>
              <a:defRPr/>
            </a:lvl1pPr>
          </a:lstStyle>
          <a:p>
            <a:fld id="{E1F283C7-8FB3-40C4-A654-3797F9AC2939}" type="slidenum">
              <a:rPr lang="de-DE" altLang="de-DE"/>
              <a:pPr/>
              <a:t>‹Nr.›</a:t>
            </a:fld>
            <a:endParaRPr lang="de-DE" altLang="de-DE"/>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0"/>
            <a:ext cx="2286000" cy="612298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0" y="0"/>
            <a:ext cx="6705600" cy="6122988"/>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fld id="{6861824A-53BD-4BC8-92BE-3F19081189AE}" type="slidenum">
              <a:rPr lang="en-US" altLang="de-DE"/>
              <a:pPr/>
              <a:t>‹Nr.›</a:t>
            </a:fld>
            <a:endParaRPr lang="en-US" altLang="de-DE"/>
          </a:p>
        </p:txBody>
      </p:sp>
      <p:sp>
        <p:nvSpPr>
          <p:cNvPr id="5" name="Foliennummernplatzhalter 5"/>
          <p:cNvSpPr>
            <a:spLocks noGrp="1"/>
          </p:cNvSpPr>
          <p:nvPr>
            <p:ph type="sldNum" sz="quarter" idx="11"/>
          </p:nvPr>
        </p:nvSpPr>
        <p:spPr/>
        <p:txBody>
          <a:bodyPr/>
          <a:lstStyle>
            <a:lvl1pPr>
              <a:defRPr/>
            </a:lvl1pPr>
          </a:lstStyle>
          <a:p>
            <a:fld id="{984E014F-99B0-48EC-B5BA-BF68431FE15C}" type="slidenum">
              <a:rPr lang="de-DE" altLang="de-DE"/>
              <a:pPr/>
              <a:t>‹Nr.›</a:t>
            </a:fld>
            <a:endParaRPr lang="de-DE" altLang="de-DE"/>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Datumsplatzhalter 27"/>
          <p:cNvSpPr>
            <a:spLocks noGrp="1"/>
          </p:cNvSpPr>
          <p:nvPr>
            <p:ph type="dt" sz="half" idx="10"/>
          </p:nvPr>
        </p:nvSpPr>
        <p:spPr/>
        <p:txBody>
          <a:bodyPr/>
          <a:lstStyle>
            <a:lvl1pPr>
              <a:defRPr/>
            </a:lvl1pPr>
          </a:lstStyle>
          <a:p>
            <a:pPr>
              <a:defRPr/>
            </a:pPr>
            <a:fld id="{7ADD8C4C-6936-441D-AB2B-989B5F0344F8}" type="datetime1">
              <a:rPr lang="en-US" altLang="de-DE"/>
              <a:pPr>
                <a:defRPr/>
              </a:pPr>
              <a:t>10/17/2017</a:t>
            </a:fld>
            <a:endParaRPr lang="en-US" altLang="de-DE"/>
          </a:p>
        </p:txBody>
      </p:sp>
      <p:sp>
        <p:nvSpPr>
          <p:cNvPr id="5" name="Fußzeilenplatzhalter 16"/>
          <p:cNvSpPr>
            <a:spLocks noGrp="1"/>
          </p:cNvSpPr>
          <p:nvPr>
            <p:ph type="ftr" sz="quarter" idx="11"/>
          </p:nvPr>
        </p:nvSpPr>
        <p:spPr/>
        <p:txBody>
          <a:bodyPr/>
          <a:lstStyle>
            <a:lvl1pPr>
              <a:defRPr/>
            </a:lvl1pPr>
          </a:lstStyle>
          <a:p>
            <a:pPr>
              <a:defRPr/>
            </a:pPr>
            <a:r>
              <a:rPr lang="en-US" altLang="de-DE"/>
              <a:t>‹Nr.›</a:t>
            </a:r>
          </a:p>
        </p:txBody>
      </p:sp>
      <p:sp>
        <p:nvSpPr>
          <p:cNvPr id="6" name="Foliennummernplatzhalter 28"/>
          <p:cNvSpPr>
            <a:spLocks noGrp="1"/>
          </p:cNvSpPr>
          <p:nvPr>
            <p:ph type="sldNum" sz="quarter" idx="12"/>
          </p:nvPr>
        </p:nvSpPr>
        <p:spPr/>
        <p:txBody>
          <a:bodyPr/>
          <a:lstStyle>
            <a:lvl1pPr>
              <a:defRPr/>
            </a:lvl1pPr>
          </a:lstStyle>
          <a:p>
            <a:fld id="{DF6D4AEC-6EA0-4A8C-81E7-7F1ECD2369D0}" type="slidenum">
              <a:rPr lang="en-US" altLang="de-DE"/>
              <a:pPr/>
              <a:t>‹Nr.›</a:t>
            </a:fld>
            <a:endParaRPr lang="en-US" altLang="de-DE"/>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4EB14AF1-3EE2-4103-926E-B0A0B19BF47D}" type="datetime1">
              <a:rPr lang="en-US" altLang="de-DE"/>
              <a:pPr>
                <a:defRPr/>
              </a:pPr>
              <a:t>10/17/2017</a:t>
            </a:fld>
            <a:endParaRPr lang="en-US" altLang="de-DE"/>
          </a:p>
        </p:txBody>
      </p:sp>
      <p:sp>
        <p:nvSpPr>
          <p:cNvPr id="5" name="Fußzeilenplatzhalter 16"/>
          <p:cNvSpPr>
            <a:spLocks noGrp="1"/>
          </p:cNvSpPr>
          <p:nvPr>
            <p:ph type="ftr" sz="quarter" idx="11"/>
          </p:nvPr>
        </p:nvSpPr>
        <p:spPr/>
        <p:txBody>
          <a:bodyPr/>
          <a:lstStyle>
            <a:lvl1pPr>
              <a:defRPr/>
            </a:lvl1pPr>
          </a:lstStyle>
          <a:p>
            <a:pPr>
              <a:defRPr/>
            </a:pPr>
            <a:r>
              <a:rPr lang="en-US" altLang="de-DE"/>
              <a:t>‹Nr.›</a:t>
            </a:r>
          </a:p>
        </p:txBody>
      </p:sp>
      <p:sp>
        <p:nvSpPr>
          <p:cNvPr id="6" name="Foliennummernplatzhalter 28"/>
          <p:cNvSpPr>
            <a:spLocks noGrp="1"/>
          </p:cNvSpPr>
          <p:nvPr>
            <p:ph type="sldNum" sz="quarter" idx="12"/>
          </p:nvPr>
        </p:nvSpPr>
        <p:spPr/>
        <p:txBody>
          <a:bodyPr/>
          <a:lstStyle>
            <a:lvl1pPr>
              <a:defRPr/>
            </a:lvl1pPr>
          </a:lstStyle>
          <a:p>
            <a:fld id="{94FB8648-AD3B-4FA3-B199-9E71A74F11D1}" type="slidenum">
              <a:rPr lang="en-US" altLang="de-DE"/>
              <a:pPr/>
              <a:t>‹Nr.›</a:t>
            </a:fld>
            <a:endParaRPr lang="en-US" altLang="de-DE"/>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Datumsplatzhalter 27"/>
          <p:cNvSpPr>
            <a:spLocks noGrp="1"/>
          </p:cNvSpPr>
          <p:nvPr>
            <p:ph type="dt" sz="half" idx="10"/>
          </p:nvPr>
        </p:nvSpPr>
        <p:spPr/>
        <p:txBody>
          <a:bodyPr/>
          <a:lstStyle>
            <a:lvl1pPr>
              <a:defRPr/>
            </a:lvl1pPr>
          </a:lstStyle>
          <a:p>
            <a:pPr>
              <a:defRPr/>
            </a:pPr>
            <a:fld id="{ED8A2C51-F042-4833-BC2F-5A037E3ED25E}" type="datetime1">
              <a:rPr lang="en-US" altLang="de-DE"/>
              <a:pPr>
                <a:defRPr/>
              </a:pPr>
              <a:t>10/17/2017</a:t>
            </a:fld>
            <a:endParaRPr lang="en-US" altLang="de-DE"/>
          </a:p>
        </p:txBody>
      </p:sp>
      <p:sp>
        <p:nvSpPr>
          <p:cNvPr id="5" name="Fußzeilenplatzhalter 16"/>
          <p:cNvSpPr>
            <a:spLocks noGrp="1"/>
          </p:cNvSpPr>
          <p:nvPr>
            <p:ph type="ftr" sz="quarter" idx="11"/>
          </p:nvPr>
        </p:nvSpPr>
        <p:spPr/>
        <p:txBody>
          <a:bodyPr/>
          <a:lstStyle>
            <a:lvl1pPr>
              <a:defRPr/>
            </a:lvl1pPr>
          </a:lstStyle>
          <a:p>
            <a:pPr>
              <a:defRPr/>
            </a:pPr>
            <a:r>
              <a:rPr lang="en-US" altLang="de-DE"/>
              <a:t>‹Nr.›</a:t>
            </a:r>
          </a:p>
        </p:txBody>
      </p:sp>
      <p:sp>
        <p:nvSpPr>
          <p:cNvPr id="6" name="Foliennummernplatzhalter 28"/>
          <p:cNvSpPr>
            <a:spLocks noGrp="1"/>
          </p:cNvSpPr>
          <p:nvPr>
            <p:ph type="sldNum" sz="quarter" idx="12"/>
          </p:nvPr>
        </p:nvSpPr>
        <p:spPr/>
        <p:txBody>
          <a:bodyPr/>
          <a:lstStyle>
            <a:lvl1pPr>
              <a:defRPr/>
            </a:lvl1pPr>
          </a:lstStyle>
          <a:p>
            <a:fld id="{B20E3F5D-F441-42AA-9925-AE0AB63DD2D0}" type="slidenum">
              <a:rPr lang="en-US" altLang="de-DE"/>
              <a:pPr/>
              <a:t>‹Nr.›</a:t>
            </a:fld>
            <a:endParaRPr lang="en-US" altLang="de-DE"/>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79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513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27"/>
          <p:cNvSpPr>
            <a:spLocks noGrp="1"/>
          </p:cNvSpPr>
          <p:nvPr>
            <p:ph type="dt" sz="half" idx="10"/>
          </p:nvPr>
        </p:nvSpPr>
        <p:spPr/>
        <p:txBody>
          <a:bodyPr/>
          <a:lstStyle>
            <a:lvl1pPr>
              <a:defRPr/>
            </a:lvl1pPr>
          </a:lstStyle>
          <a:p>
            <a:pPr>
              <a:defRPr/>
            </a:pPr>
            <a:fld id="{985CE5D7-FD96-4AA1-A939-D63F7CFB381E}" type="datetime1">
              <a:rPr lang="en-US" altLang="de-DE"/>
              <a:pPr>
                <a:defRPr/>
              </a:pPr>
              <a:t>10/17/2017</a:t>
            </a:fld>
            <a:endParaRPr lang="en-US" altLang="de-DE"/>
          </a:p>
        </p:txBody>
      </p:sp>
      <p:sp>
        <p:nvSpPr>
          <p:cNvPr id="6" name="Fußzeilenplatzhalter 16"/>
          <p:cNvSpPr>
            <a:spLocks noGrp="1"/>
          </p:cNvSpPr>
          <p:nvPr>
            <p:ph type="ftr" sz="quarter" idx="11"/>
          </p:nvPr>
        </p:nvSpPr>
        <p:spPr/>
        <p:txBody>
          <a:bodyPr/>
          <a:lstStyle>
            <a:lvl1pPr>
              <a:defRPr/>
            </a:lvl1pPr>
          </a:lstStyle>
          <a:p>
            <a:pPr>
              <a:defRPr/>
            </a:pPr>
            <a:r>
              <a:rPr lang="en-US" altLang="de-DE"/>
              <a:t>‹Nr.›</a:t>
            </a:r>
          </a:p>
        </p:txBody>
      </p:sp>
      <p:sp>
        <p:nvSpPr>
          <p:cNvPr id="7" name="Foliennummernplatzhalter 28"/>
          <p:cNvSpPr>
            <a:spLocks noGrp="1"/>
          </p:cNvSpPr>
          <p:nvPr>
            <p:ph type="sldNum" sz="quarter" idx="12"/>
          </p:nvPr>
        </p:nvSpPr>
        <p:spPr/>
        <p:txBody>
          <a:bodyPr/>
          <a:lstStyle>
            <a:lvl1pPr>
              <a:defRPr/>
            </a:lvl1pPr>
          </a:lstStyle>
          <a:p>
            <a:fld id="{7DDF8412-9B6D-4274-8BC0-25F486A8933B}" type="slidenum">
              <a:rPr lang="en-US" altLang="de-DE"/>
              <a:pPr/>
              <a:t>‹Nr.›</a:t>
            </a:fld>
            <a:endParaRPr lang="en-US" altLang="de-DE"/>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27"/>
          <p:cNvSpPr>
            <a:spLocks noGrp="1"/>
          </p:cNvSpPr>
          <p:nvPr>
            <p:ph type="dt" sz="half" idx="10"/>
          </p:nvPr>
        </p:nvSpPr>
        <p:spPr/>
        <p:txBody>
          <a:bodyPr/>
          <a:lstStyle>
            <a:lvl1pPr>
              <a:defRPr/>
            </a:lvl1pPr>
          </a:lstStyle>
          <a:p>
            <a:pPr>
              <a:defRPr/>
            </a:pPr>
            <a:fld id="{EA418D4B-2A1D-4D39-BCED-D0D5716738AA}" type="datetime1">
              <a:rPr lang="en-US" altLang="de-DE"/>
              <a:pPr>
                <a:defRPr/>
              </a:pPr>
              <a:t>10/17/2017</a:t>
            </a:fld>
            <a:endParaRPr lang="en-US" altLang="de-DE"/>
          </a:p>
        </p:txBody>
      </p:sp>
      <p:sp>
        <p:nvSpPr>
          <p:cNvPr id="8" name="Fußzeilenplatzhalter 16"/>
          <p:cNvSpPr>
            <a:spLocks noGrp="1"/>
          </p:cNvSpPr>
          <p:nvPr>
            <p:ph type="ftr" sz="quarter" idx="11"/>
          </p:nvPr>
        </p:nvSpPr>
        <p:spPr/>
        <p:txBody>
          <a:bodyPr/>
          <a:lstStyle>
            <a:lvl1pPr>
              <a:defRPr/>
            </a:lvl1pPr>
          </a:lstStyle>
          <a:p>
            <a:pPr>
              <a:defRPr/>
            </a:pPr>
            <a:r>
              <a:rPr lang="en-US" altLang="de-DE"/>
              <a:t>‹Nr.›</a:t>
            </a:r>
          </a:p>
        </p:txBody>
      </p:sp>
      <p:sp>
        <p:nvSpPr>
          <p:cNvPr id="9" name="Foliennummernplatzhalter 28"/>
          <p:cNvSpPr>
            <a:spLocks noGrp="1"/>
          </p:cNvSpPr>
          <p:nvPr>
            <p:ph type="sldNum" sz="quarter" idx="12"/>
          </p:nvPr>
        </p:nvSpPr>
        <p:spPr/>
        <p:txBody>
          <a:bodyPr/>
          <a:lstStyle>
            <a:lvl1pPr>
              <a:defRPr/>
            </a:lvl1pPr>
          </a:lstStyle>
          <a:p>
            <a:fld id="{E8178BCB-2D06-4883-9439-94F9FB220E96}" type="slidenum">
              <a:rPr lang="en-US" altLang="de-DE"/>
              <a:pPr/>
              <a:t>‹Nr.›</a:t>
            </a:fld>
            <a:endParaRPr lang="en-US" altLang="de-DE"/>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7"/>
          <p:cNvSpPr>
            <a:spLocks noGrp="1"/>
          </p:cNvSpPr>
          <p:nvPr>
            <p:ph type="dt" sz="half" idx="10"/>
          </p:nvPr>
        </p:nvSpPr>
        <p:spPr/>
        <p:txBody>
          <a:bodyPr/>
          <a:lstStyle>
            <a:lvl1pPr>
              <a:defRPr/>
            </a:lvl1pPr>
          </a:lstStyle>
          <a:p>
            <a:pPr>
              <a:defRPr/>
            </a:pPr>
            <a:fld id="{45CE1C7D-0C58-4B45-A22E-7855B5B4198B}" type="datetime1">
              <a:rPr lang="en-US" altLang="de-DE"/>
              <a:pPr>
                <a:defRPr/>
              </a:pPr>
              <a:t>10/17/2017</a:t>
            </a:fld>
            <a:endParaRPr lang="en-US" altLang="de-DE"/>
          </a:p>
        </p:txBody>
      </p:sp>
      <p:sp>
        <p:nvSpPr>
          <p:cNvPr id="4" name="Fußzeilenplatzhalter 16"/>
          <p:cNvSpPr>
            <a:spLocks noGrp="1"/>
          </p:cNvSpPr>
          <p:nvPr>
            <p:ph type="ftr" sz="quarter" idx="11"/>
          </p:nvPr>
        </p:nvSpPr>
        <p:spPr/>
        <p:txBody>
          <a:bodyPr/>
          <a:lstStyle>
            <a:lvl1pPr>
              <a:defRPr/>
            </a:lvl1pPr>
          </a:lstStyle>
          <a:p>
            <a:pPr>
              <a:defRPr/>
            </a:pPr>
            <a:r>
              <a:rPr lang="en-US" altLang="de-DE"/>
              <a:t>‹Nr.›</a:t>
            </a:r>
          </a:p>
        </p:txBody>
      </p:sp>
      <p:sp>
        <p:nvSpPr>
          <p:cNvPr id="5" name="Foliennummernplatzhalter 28"/>
          <p:cNvSpPr>
            <a:spLocks noGrp="1"/>
          </p:cNvSpPr>
          <p:nvPr>
            <p:ph type="sldNum" sz="quarter" idx="12"/>
          </p:nvPr>
        </p:nvSpPr>
        <p:spPr/>
        <p:txBody>
          <a:bodyPr/>
          <a:lstStyle>
            <a:lvl1pPr>
              <a:defRPr/>
            </a:lvl1pPr>
          </a:lstStyle>
          <a:p>
            <a:fld id="{34D94BA0-E753-4EEC-B585-EF12F30AE104}" type="slidenum">
              <a:rPr lang="en-US" altLang="de-DE"/>
              <a:pPr/>
              <a:t>‹Nr.›</a:t>
            </a:fld>
            <a:endParaRPr lang="en-US" altLang="de-DE"/>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27"/>
          <p:cNvSpPr>
            <a:spLocks noGrp="1"/>
          </p:cNvSpPr>
          <p:nvPr>
            <p:ph type="dt" sz="half" idx="10"/>
          </p:nvPr>
        </p:nvSpPr>
        <p:spPr/>
        <p:txBody>
          <a:bodyPr/>
          <a:lstStyle>
            <a:lvl1pPr>
              <a:defRPr/>
            </a:lvl1pPr>
          </a:lstStyle>
          <a:p>
            <a:pPr>
              <a:defRPr/>
            </a:pPr>
            <a:fld id="{D6FB1CE2-2D70-4C82-ABA8-817B2232EFF4}" type="datetime1">
              <a:rPr lang="en-US" altLang="de-DE"/>
              <a:pPr>
                <a:defRPr/>
              </a:pPr>
              <a:t>10/17/2017</a:t>
            </a:fld>
            <a:endParaRPr lang="en-US" altLang="de-DE"/>
          </a:p>
        </p:txBody>
      </p:sp>
      <p:sp>
        <p:nvSpPr>
          <p:cNvPr id="3" name="Fußzeilenplatzhalter 16"/>
          <p:cNvSpPr>
            <a:spLocks noGrp="1"/>
          </p:cNvSpPr>
          <p:nvPr>
            <p:ph type="ftr" sz="quarter" idx="11"/>
          </p:nvPr>
        </p:nvSpPr>
        <p:spPr/>
        <p:txBody>
          <a:bodyPr/>
          <a:lstStyle>
            <a:lvl1pPr>
              <a:defRPr/>
            </a:lvl1pPr>
          </a:lstStyle>
          <a:p>
            <a:pPr>
              <a:defRPr/>
            </a:pPr>
            <a:r>
              <a:rPr lang="en-US" altLang="de-DE"/>
              <a:t>‹Nr.›</a:t>
            </a:r>
          </a:p>
        </p:txBody>
      </p:sp>
      <p:sp>
        <p:nvSpPr>
          <p:cNvPr id="4" name="Foliennummernplatzhalter 28"/>
          <p:cNvSpPr>
            <a:spLocks noGrp="1"/>
          </p:cNvSpPr>
          <p:nvPr>
            <p:ph type="sldNum" sz="quarter" idx="12"/>
          </p:nvPr>
        </p:nvSpPr>
        <p:spPr/>
        <p:txBody>
          <a:bodyPr/>
          <a:lstStyle>
            <a:lvl1pPr>
              <a:defRPr/>
            </a:lvl1pPr>
          </a:lstStyle>
          <a:p>
            <a:fld id="{B28B6A8A-A8EB-4805-BB15-61D4C9DFAD17}" type="slidenum">
              <a:rPr lang="en-US" altLang="de-DE"/>
              <a:pPr/>
              <a:t>‹Nr.›</a:t>
            </a:fld>
            <a:endParaRPr lang="en-US" altLang="de-DE"/>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EB5D764D-7D92-497B-926C-18238176F67D}" type="datetime1">
              <a:rPr lang="en-US" altLang="de-DE"/>
              <a:pPr>
                <a:defRPr/>
              </a:pPr>
              <a:t>10/17/2017</a:t>
            </a:fld>
            <a:endParaRPr lang="en-US" altLang="de-DE"/>
          </a:p>
        </p:txBody>
      </p:sp>
      <p:sp>
        <p:nvSpPr>
          <p:cNvPr id="6" name="Fußzeilenplatzhalter 16"/>
          <p:cNvSpPr>
            <a:spLocks noGrp="1"/>
          </p:cNvSpPr>
          <p:nvPr>
            <p:ph type="ftr" sz="quarter" idx="11"/>
          </p:nvPr>
        </p:nvSpPr>
        <p:spPr/>
        <p:txBody>
          <a:bodyPr/>
          <a:lstStyle>
            <a:lvl1pPr>
              <a:defRPr/>
            </a:lvl1pPr>
          </a:lstStyle>
          <a:p>
            <a:pPr>
              <a:defRPr/>
            </a:pPr>
            <a:r>
              <a:rPr lang="en-US" altLang="de-DE"/>
              <a:t>‹Nr.›</a:t>
            </a:r>
          </a:p>
        </p:txBody>
      </p:sp>
      <p:sp>
        <p:nvSpPr>
          <p:cNvPr id="7" name="Foliennummernplatzhalter 28"/>
          <p:cNvSpPr>
            <a:spLocks noGrp="1"/>
          </p:cNvSpPr>
          <p:nvPr>
            <p:ph type="sldNum" sz="quarter" idx="12"/>
          </p:nvPr>
        </p:nvSpPr>
        <p:spPr/>
        <p:txBody>
          <a:bodyPr/>
          <a:lstStyle>
            <a:lvl1pPr>
              <a:defRPr/>
            </a:lvl1pPr>
          </a:lstStyle>
          <a:p>
            <a:fld id="{1996F288-CEE9-48EA-8D34-021042860736}" type="slidenum">
              <a:rPr lang="en-US" altLang="de-DE"/>
              <a:pPr/>
              <a:t>‹Nr.›</a:t>
            </a:fld>
            <a:endParaRPr lang="en-US" altLang="de-DE"/>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F8B5C56C-C17B-47FE-AC38-5E05FA990DD5}" type="datetime1">
              <a:rPr lang="en-US" altLang="de-DE"/>
              <a:pPr>
                <a:defRPr/>
              </a:pPr>
              <a:t>10/17/2017</a:t>
            </a:fld>
            <a:endParaRPr lang="en-US" altLang="de-DE"/>
          </a:p>
        </p:txBody>
      </p:sp>
      <p:sp>
        <p:nvSpPr>
          <p:cNvPr id="6" name="Fußzeilenplatzhalter 16"/>
          <p:cNvSpPr>
            <a:spLocks noGrp="1"/>
          </p:cNvSpPr>
          <p:nvPr>
            <p:ph type="ftr" sz="quarter" idx="11"/>
          </p:nvPr>
        </p:nvSpPr>
        <p:spPr/>
        <p:txBody>
          <a:bodyPr/>
          <a:lstStyle>
            <a:lvl1pPr>
              <a:defRPr/>
            </a:lvl1pPr>
          </a:lstStyle>
          <a:p>
            <a:pPr>
              <a:defRPr/>
            </a:pPr>
            <a:r>
              <a:rPr lang="en-US" altLang="de-DE"/>
              <a:t>‹Nr.›</a:t>
            </a:r>
          </a:p>
        </p:txBody>
      </p:sp>
      <p:sp>
        <p:nvSpPr>
          <p:cNvPr id="7" name="Foliennummernplatzhalter 28"/>
          <p:cNvSpPr>
            <a:spLocks noGrp="1"/>
          </p:cNvSpPr>
          <p:nvPr>
            <p:ph type="sldNum" sz="quarter" idx="12"/>
          </p:nvPr>
        </p:nvSpPr>
        <p:spPr/>
        <p:txBody>
          <a:bodyPr/>
          <a:lstStyle>
            <a:lvl1pPr>
              <a:defRPr/>
            </a:lvl1pPr>
          </a:lstStyle>
          <a:p>
            <a:fld id="{D201629F-95FD-4A80-A8BB-8EC257613D03}" type="slidenum">
              <a:rPr lang="en-US" altLang="de-DE"/>
              <a:pPr/>
              <a:t>‹Nr.›</a:t>
            </a:fld>
            <a:endParaRPr lang="en-US" altLang="de-DE"/>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B949D992-38EF-4462-A6B7-43C7768D3FD0}" type="datetime1">
              <a:rPr lang="en-US" altLang="de-DE"/>
              <a:pPr>
                <a:defRPr/>
              </a:pPr>
              <a:t>10/17/2017</a:t>
            </a:fld>
            <a:endParaRPr lang="en-US" altLang="de-DE"/>
          </a:p>
        </p:txBody>
      </p:sp>
      <p:sp>
        <p:nvSpPr>
          <p:cNvPr id="5" name="Fußzeilenplatzhalter 16"/>
          <p:cNvSpPr>
            <a:spLocks noGrp="1"/>
          </p:cNvSpPr>
          <p:nvPr>
            <p:ph type="ftr" sz="quarter" idx="11"/>
          </p:nvPr>
        </p:nvSpPr>
        <p:spPr/>
        <p:txBody>
          <a:bodyPr/>
          <a:lstStyle>
            <a:lvl1pPr>
              <a:defRPr/>
            </a:lvl1pPr>
          </a:lstStyle>
          <a:p>
            <a:pPr>
              <a:defRPr/>
            </a:pPr>
            <a:r>
              <a:rPr lang="en-US" altLang="de-DE"/>
              <a:t>‹Nr.›</a:t>
            </a:r>
          </a:p>
        </p:txBody>
      </p:sp>
      <p:sp>
        <p:nvSpPr>
          <p:cNvPr id="6" name="Foliennummernplatzhalter 28"/>
          <p:cNvSpPr>
            <a:spLocks noGrp="1"/>
          </p:cNvSpPr>
          <p:nvPr>
            <p:ph type="sldNum" sz="quarter" idx="12"/>
          </p:nvPr>
        </p:nvSpPr>
        <p:spPr/>
        <p:txBody>
          <a:bodyPr/>
          <a:lstStyle>
            <a:lvl1pPr>
              <a:defRPr/>
            </a:lvl1pPr>
          </a:lstStyle>
          <a:p>
            <a:fld id="{A34EB81C-809B-47A7-A3F3-9C596F233623}" type="slidenum">
              <a:rPr lang="en-US" altLang="de-DE"/>
              <a:pPr/>
              <a:t>‹Nr.›</a:t>
            </a:fld>
            <a:endParaRPr lang="en-US" altLang="de-DE"/>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75450" y="1341438"/>
            <a:ext cx="2154238" cy="59658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307975" y="1341438"/>
            <a:ext cx="6315075" cy="59658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7E16FD62-9317-4AAD-9DDB-324D8E6D80C1}" type="datetime1">
              <a:rPr lang="en-US" altLang="de-DE"/>
              <a:pPr>
                <a:defRPr/>
              </a:pPr>
              <a:t>10/17/2017</a:t>
            </a:fld>
            <a:endParaRPr lang="en-US" altLang="de-DE"/>
          </a:p>
        </p:txBody>
      </p:sp>
      <p:sp>
        <p:nvSpPr>
          <p:cNvPr id="5" name="Fußzeilenplatzhalter 16"/>
          <p:cNvSpPr>
            <a:spLocks noGrp="1"/>
          </p:cNvSpPr>
          <p:nvPr>
            <p:ph type="ftr" sz="quarter" idx="11"/>
          </p:nvPr>
        </p:nvSpPr>
        <p:spPr/>
        <p:txBody>
          <a:bodyPr/>
          <a:lstStyle>
            <a:lvl1pPr>
              <a:defRPr/>
            </a:lvl1pPr>
          </a:lstStyle>
          <a:p>
            <a:pPr>
              <a:defRPr/>
            </a:pPr>
            <a:r>
              <a:rPr lang="en-US" altLang="de-DE"/>
              <a:t>‹Nr.›</a:t>
            </a:r>
          </a:p>
        </p:txBody>
      </p:sp>
      <p:sp>
        <p:nvSpPr>
          <p:cNvPr id="6" name="Foliennummernplatzhalter 28"/>
          <p:cNvSpPr>
            <a:spLocks noGrp="1"/>
          </p:cNvSpPr>
          <p:nvPr>
            <p:ph type="sldNum" sz="quarter" idx="12"/>
          </p:nvPr>
        </p:nvSpPr>
        <p:spPr/>
        <p:txBody>
          <a:bodyPr/>
          <a:lstStyle>
            <a:lvl1pPr>
              <a:defRPr/>
            </a:lvl1pPr>
          </a:lstStyle>
          <a:p>
            <a:fld id="{E8B21EFF-97ED-498D-87CB-FE42C873B4FB}" type="slidenum">
              <a:rPr lang="en-US" altLang="de-DE"/>
              <a:pPr/>
              <a:t>‹Nr.›</a:t>
            </a:fld>
            <a:endParaRPr lang="en-US" alt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3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5.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6.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5.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theme" Target="../theme/theme7.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rot="10800000">
            <a:off x="0" y="0"/>
            <a:ext cx="9144000" cy="333375"/>
          </a:xfrm>
          <a:prstGeom prst="rect">
            <a:avLst/>
          </a:prstGeom>
          <a:gradFill rotWithShape="1">
            <a:gsLst>
              <a:gs pos="0">
                <a:srgbClr val="FF0000"/>
              </a:gs>
              <a:gs pos="100000">
                <a:srgbClr val="FFCC66"/>
              </a:gs>
            </a:gsLst>
            <a:lin ang="2700000" scaled="1"/>
          </a:gra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1027"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1028" name="Rectangle 4"/>
          <p:cNvSpPr>
            <a:spLocks noChangeArrowheads="1"/>
          </p:cNvSpPr>
          <p:nvPr userDrawn="1"/>
        </p:nvSpPr>
        <p:spPr bwMode="auto">
          <a:xfrm>
            <a:off x="0" y="260350"/>
            <a:ext cx="9144000" cy="1152525"/>
          </a:xfrm>
          <a:prstGeom prst="rect">
            <a:avLst/>
          </a:prstGeom>
          <a:gradFill rotWithShape="1">
            <a:gsLst>
              <a:gs pos="0">
                <a:srgbClr val="FF0000"/>
              </a:gs>
              <a:gs pos="100000">
                <a:srgbClr val="FFCC66"/>
              </a:gs>
            </a:gsLst>
            <a:lin ang="2700000" scaled="1"/>
          </a:gradFill>
          <a:ln>
            <a:noFill/>
          </a:ln>
          <a:extLst/>
        </p:spPr>
        <p:txBody>
          <a:bodyPr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1029" name="Rectangle 5"/>
          <p:cNvSpPr>
            <a:spLocks noGrp="1" noChangeArrowheads="1"/>
          </p:cNvSpPr>
          <p:nvPr>
            <p:ph type="title"/>
          </p:nvPr>
        </p:nvSpPr>
        <p:spPr bwMode="auto">
          <a:xfrm>
            <a:off x="0" y="188913"/>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Lst>
  <p:txStyles>
    <p:titleStyle>
      <a:lvl1pPr algn="ctr" rtl="0" eaLnBrk="0" fontAlgn="base" hangingPunct="0">
        <a:spcBef>
          <a:spcPct val="0"/>
        </a:spcBef>
        <a:spcAft>
          <a:spcPct val="0"/>
        </a:spcAft>
        <a:defRPr sz="3600">
          <a:solidFill>
            <a:schemeClr val="bg1"/>
          </a:solidFill>
          <a:latin typeface="+mj-lt"/>
          <a:ea typeface="MS PGothic" panose="020B0600070205080204" pitchFamily="34" charset="-128"/>
          <a:cs typeface="+mj-cs"/>
        </a:defRPr>
      </a:lvl1pPr>
      <a:lvl2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2pPr>
      <a:lvl3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3pPr>
      <a:lvl4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4pPr>
      <a:lvl5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S PGothic" panose="020B0600070205080204" pitchFamily="34" charset="-128"/>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rot="10800000">
            <a:off x="0" y="0"/>
            <a:ext cx="9144000" cy="333375"/>
          </a:xfrm>
          <a:prstGeom prst="rect">
            <a:avLst/>
          </a:prstGeom>
          <a:gradFill rotWithShape="1">
            <a:gsLst>
              <a:gs pos="0">
                <a:srgbClr val="00FF00"/>
              </a:gs>
              <a:gs pos="100000">
                <a:schemeClr val="accent1"/>
              </a:gs>
            </a:gsLst>
            <a:lin ang="2700000" scaled="1"/>
          </a:gra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2051"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828420" name="Rectangle 4"/>
          <p:cNvSpPr>
            <a:spLocks noChangeArrowheads="1"/>
          </p:cNvSpPr>
          <p:nvPr userDrawn="1"/>
        </p:nvSpPr>
        <p:spPr bwMode="auto">
          <a:xfrm>
            <a:off x="0" y="260350"/>
            <a:ext cx="9144000" cy="1152525"/>
          </a:xfrm>
          <a:prstGeom prst="rect">
            <a:avLst/>
          </a:prstGeom>
          <a:gradFill rotWithShape="1">
            <a:gsLst>
              <a:gs pos="0">
                <a:srgbClr val="00FF00"/>
              </a:gs>
              <a:gs pos="50000">
                <a:schemeClr val="accent1"/>
              </a:gs>
              <a:gs pos="100000">
                <a:srgbClr val="00FF00"/>
              </a:gs>
            </a:gsLst>
            <a:lin ang="2700000" scaled="1"/>
          </a:gradFill>
          <a:ln w="9525">
            <a:noFill/>
            <a:miter lim="800000"/>
            <a:headEnd/>
            <a:tailEnd/>
          </a:ln>
          <a:effectLst/>
        </p:spPr>
        <p:txBody>
          <a:bodyPr anchor="ctr"/>
          <a:lstStyle/>
          <a:p>
            <a:pPr algn="ctr" eaLnBrk="1" hangingPunct="1">
              <a:defRPr/>
            </a:pPr>
            <a:endParaRPr lang="en-US" sz="3600">
              <a:solidFill>
                <a:schemeClr val="bg1"/>
              </a:solidFill>
              <a:latin typeface="Verdana" charset="0"/>
              <a:ea typeface="+mn-ea"/>
            </a:endParaRPr>
          </a:p>
        </p:txBody>
      </p:sp>
      <p:sp>
        <p:nvSpPr>
          <p:cNvPr id="2053" name="Rectangle 5"/>
          <p:cNvSpPr>
            <a:spLocks noGrp="1" noChangeArrowheads="1"/>
          </p:cNvSpPr>
          <p:nvPr>
            <p:ph type="title"/>
          </p:nvPr>
        </p:nvSpPr>
        <p:spPr bwMode="auto">
          <a:xfrm>
            <a:off x="0" y="188913"/>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txStyles>
    <p:titleStyle>
      <a:lvl1pPr algn="ctr" rtl="0" eaLnBrk="0" fontAlgn="base" hangingPunct="0">
        <a:spcBef>
          <a:spcPct val="0"/>
        </a:spcBef>
        <a:spcAft>
          <a:spcPct val="0"/>
        </a:spcAft>
        <a:defRPr sz="3600">
          <a:solidFill>
            <a:schemeClr val="bg1"/>
          </a:solidFill>
          <a:latin typeface="+mj-lt"/>
          <a:ea typeface="MS PGothic" panose="020B0600070205080204" pitchFamily="34" charset="-128"/>
          <a:cs typeface="+mj-cs"/>
        </a:defRPr>
      </a:lvl1pPr>
      <a:lvl2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2pPr>
      <a:lvl3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3pPr>
      <a:lvl4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4pPr>
      <a:lvl5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S PGothic" panose="020B0600070205080204" pitchFamily="34" charset="-128"/>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rot="10800000">
            <a:off x="0" y="0"/>
            <a:ext cx="9144000" cy="333375"/>
          </a:xfrm>
          <a:prstGeom prst="rect">
            <a:avLst/>
          </a:prstGeom>
          <a:solidFill>
            <a:srgbClr val="FFFF00"/>
          </a:soli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3075"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3076" name="Rectangle 4"/>
          <p:cNvSpPr>
            <a:spLocks noChangeArrowheads="1"/>
          </p:cNvSpPr>
          <p:nvPr userDrawn="1"/>
        </p:nvSpPr>
        <p:spPr bwMode="auto">
          <a:xfrm>
            <a:off x="0" y="260350"/>
            <a:ext cx="9144000" cy="1152525"/>
          </a:xfrm>
          <a:prstGeom prst="rect">
            <a:avLst/>
          </a:prstGeom>
          <a:solidFill>
            <a:srgbClr val="FFFF00"/>
          </a:solidFill>
          <a:ln>
            <a:noFill/>
          </a:ln>
          <a:extLst/>
        </p:spPr>
        <p:txBody>
          <a:bodyPr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3077" name="Rectangle 5"/>
          <p:cNvSpPr>
            <a:spLocks noGrp="1" noChangeArrowheads="1"/>
          </p:cNvSpPr>
          <p:nvPr>
            <p:ph type="title"/>
          </p:nvPr>
        </p:nvSpPr>
        <p:spPr bwMode="auto">
          <a:xfrm>
            <a:off x="0" y="333375"/>
            <a:ext cx="9144000" cy="1143000"/>
          </a:xfrm>
          <a:prstGeom prst="rect">
            <a:avLst/>
          </a:prstGeom>
          <a:solidFill>
            <a:srgbClr val="FFFF00"/>
          </a:solid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txStyles>
    <p:titleStyle>
      <a:lvl1pPr algn="ctr" rtl="0" eaLnBrk="0" fontAlgn="base" hangingPunct="0">
        <a:spcBef>
          <a:spcPct val="0"/>
        </a:spcBef>
        <a:spcAft>
          <a:spcPct val="0"/>
        </a:spcAft>
        <a:defRPr sz="3600">
          <a:solidFill>
            <a:schemeClr val="bg1"/>
          </a:solidFill>
          <a:latin typeface="+mj-lt"/>
          <a:ea typeface="MS PGothic" panose="020B0600070205080204" pitchFamily="34" charset="-128"/>
          <a:cs typeface="+mj-cs"/>
        </a:defRPr>
      </a:lvl1pPr>
      <a:lvl2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2pPr>
      <a:lvl3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3pPr>
      <a:lvl4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4pPr>
      <a:lvl5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S PGothic" panose="020B0600070205080204" pitchFamily="34" charset="-128"/>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ChangeArrowheads="1"/>
          </p:cNvSpPr>
          <p:nvPr/>
        </p:nvSpPr>
        <p:spPr bwMode="auto">
          <a:xfrm rot="10800000">
            <a:off x="0" y="0"/>
            <a:ext cx="9144000" cy="333375"/>
          </a:xfrm>
          <a:prstGeom prst="rect">
            <a:avLst/>
          </a:prstGeom>
          <a:gradFill rotWithShape="1">
            <a:gsLst>
              <a:gs pos="0">
                <a:srgbClr val="FFFF66"/>
              </a:gs>
              <a:gs pos="100000">
                <a:srgbClr val="FFCC66"/>
              </a:gs>
            </a:gsLst>
            <a:lin ang="2700000" scaled="1"/>
          </a:gra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4099"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4100" name="Rectangle 4"/>
          <p:cNvSpPr>
            <a:spLocks noChangeArrowheads="1"/>
          </p:cNvSpPr>
          <p:nvPr userDrawn="1"/>
        </p:nvSpPr>
        <p:spPr bwMode="auto">
          <a:xfrm>
            <a:off x="0" y="260350"/>
            <a:ext cx="9144000" cy="1152525"/>
          </a:xfrm>
          <a:prstGeom prst="rect">
            <a:avLst/>
          </a:prstGeom>
          <a:gradFill rotWithShape="1">
            <a:gsLst>
              <a:gs pos="0">
                <a:srgbClr val="FFFF66"/>
              </a:gs>
              <a:gs pos="50000">
                <a:srgbClr val="FFCC66"/>
              </a:gs>
              <a:gs pos="100000">
                <a:srgbClr val="FFFF66"/>
              </a:gs>
            </a:gsLst>
            <a:lin ang="2700000" scaled="1"/>
          </a:gradFill>
          <a:ln>
            <a:noFill/>
          </a:ln>
          <a:extLst/>
        </p:spPr>
        <p:txBody>
          <a:bodyPr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4101" name="Rectangle 5"/>
          <p:cNvSpPr>
            <a:spLocks noGrp="1" noChangeArrowheads="1"/>
          </p:cNvSpPr>
          <p:nvPr>
            <p:ph type="title"/>
          </p:nvPr>
        </p:nvSpPr>
        <p:spPr bwMode="auto">
          <a:xfrm>
            <a:off x="0" y="188913"/>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91" r:id="rId1"/>
  </p:sldLayoutIdLst>
  <p:txStyles>
    <p:titleStyle>
      <a:lvl1pPr algn="ctr" rtl="0" eaLnBrk="0" fontAlgn="base" hangingPunct="0">
        <a:spcBef>
          <a:spcPct val="0"/>
        </a:spcBef>
        <a:spcAft>
          <a:spcPct val="0"/>
        </a:spcAft>
        <a:defRPr sz="3600">
          <a:solidFill>
            <a:schemeClr val="bg1"/>
          </a:solidFill>
          <a:latin typeface="+mj-lt"/>
          <a:ea typeface="MS PGothic" panose="020B0600070205080204" pitchFamily="34" charset="-128"/>
          <a:cs typeface="+mj-cs"/>
        </a:defRPr>
      </a:lvl1pPr>
      <a:lvl2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2pPr>
      <a:lvl3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3pPr>
      <a:lvl4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4pPr>
      <a:lvl5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S PGothic" panose="020B0600070205080204" pitchFamily="34" charset="-128"/>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ChangeArrowheads="1"/>
          </p:cNvSpPr>
          <p:nvPr/>
        </p:nvSpPr>
        <p:spPr bwMode="auto">
          <a:xfrm rot="10800000">
            <a:off x="0" y="0"/>
            <a:ext cx="9144000" cy="333375"/>
          </a:xfrm>
          <a:prstGeom prst="rect">
            <a:avLst/>
          </a:prstGeom>
          <a:gradFill rotWithShape="1">
            <a:gsLst>
              <a:gs pos="0">
                <a:srgbClr val="339966">
                  <a:alpha val="95000"/>
                </a:srgbClr>
              </a:gs>
              <a:gs pos="100000">
                <a:srgbClr val="94C9AF"/>
              </a:gs>
            </a:gsLst>
            <a:lin ang="2700000" scaled="1"/>
          </a:gra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5123"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5124" name="Rectangle 4"/>
          <p:cNvSpPr>
            <a:spLocks noChangeArrowheads="1"/>
          </p:cNvSpPr>
          <p:nvPr userDrawn="1"/>
        </p:nvSpPr>
        <p:spPr bwMode="auto">
          <a:xfrm>
            <a:off x="0" y="260350"/>
            <a:ext cx="9144000" cy="1152525"/>
          </a:xfrm>
          <a:prstGeom prst="rect">
            <a:avLst/>
          </a:prstGeom>
          <a:gradFill rotWithShape="1">
            <a:gsLst>
              <a:gs pos="0">
                <a:srgbClr val="339966"/>
              </a:gs>
              <a:gs pos="100000">
                <a:srgbClr val="ADD6C1"/>
              </a:gs>
            </a:gsLst>
            <a:lin ang="18900000" scaled="1"/>
          </a:gradFill>
          <a:ln>
            <a:noFill/>
          </a:ln>
          <a:extLst/>
        </p:spPr>
        <p:txBody>
          <a:bodyPr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5125" name="Rectangle 5"/>
          <p:cNvSpPr>
            <a:spLocks noGrp="1" noChangeArrowheads="1"/>
          </p:cNvSpPr>
          <p:nvPr>
            <p:ph type="title"/>
          </p:nvPr>
        </p:nvSpPr>
        <p:spPr bwMode="auto">
          <a:xfrm>
            <a:off x="0" y="260350"/>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Lst>
  <p:txStyles>
    <p:titleStyle>
      <a:lvl1pPr algn="ctr" rtl="0" eaLnBrk="0" fontAlgn="base" hangingPunct="0">
        <a:spcBef>
          <a:spcPct val="0"/>
        </a:spcBef>
        <a:spcAft>
          <a:spcPct val="0"/>
        </a:spcAft>
        <a:defRPr sz="3600">
          <a:solidFill>
            <a:schemeClr val="bg1"/>
          </a:solidFill>
          <a:latin typeface="+mj-lt"/>
          <a:ea typeface="MS PGothic" panose="020B0600070205080204" pitchFamily="34" charset="-128"/>
          <a:cs typeface="+mj-cs"/>
        </a:defRPr>
      </a:lvl1pPr>
      <a:lvl2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2pPr>
      <a:lvl3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3pPr>
      <a:lvl4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4pPr>
      <a:lvl5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S PGothic" panose="020B0600070205080204" pitchFamily="34" charset="-128"/>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ChangeArrowheads="1"/>
          </p:cNvSpPr>
          <p:nvPr/>
        </p:nvSpPr>
        <p:spPr bwMode="auto">
          <a:xfrm rot="10800000">
            <a:off x="0" y="0"/>
            <a:ext cx="9144000" cy="333375"/>
          </a:xfrm>
          <a:prstGeom prst="rect">
            <a:avLst/>
          </a:prstGeom>
          <a:gradFill rotWithShape="1">
            <a:gsLst>
              <a:gs pos="0">
                <a:srgbClr val="95773C"/>
              </a:gs>
              <a:gs pos="100000">
                <a:srgbClr val="FFCC66"/>
              </a:gs>
            </a:gsLst>
            <a:lin ang="18900000" scaled="1"/>
          </a:gra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6147"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6148" name="Rectangle 4"/>
          <p:cNvSpPr>
            <a:spLocks noChangeArrowheads="1"/>
          </p:cNvSpPr>
          <p:nvPr userDrawn="1"/>
        </p:nvSpPr>
        <p:spPr bwMode="auto">
          <a:xfrm>
            <a:off x="0" y="260350"/>
            <a:ext cx="9144000" cy="1152525"/>
          </a:xfrm>
          <a:prstGeom prst="rect">
            <a:avLst/>
          </a:prstGeom>
          <a:gradFill rotWithShape="1">
            <a:gsLst>
              <a:gs pos="0">
                <a:srgbClr val="FFCC66"/>
              </a:gs>
              <a:gs pos="100000">
                <a:srgbClr val="A58442"/>
              </a:gs>
            </a:gsLst>
            <a:lin ang="5400000" scaled="1"/>
          </a:gradFill>
          <a:ln>
            <a:noFill/>
          </a:ln>
          <a:extLst/>
        </p:spPr>
        <p:txBody>
          <a:bodyPr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a typeface="+mn-ea"/>
            </a:endParaRPr>
          </a:p>
        </p:txBody>
      </p:sp>
      <p:sp>
        <p:nvSpPr>
          <p:cNvPr id="6149" name="Rectangle 5"/>
          <p:cNvSpPr>
            <a:spLocks noGrp="1" noChangeArrowheads="1"/>
          </p:cNvSpPr>
          <p:nvPr>
            <p:ph type="title"/>
          </p:nvPr>
        </p:nvSpPr>
        <p:spPr bwMode="auto">
          <a:xfrm>
            <a:off x="0" y="260350"/>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xStyles>
    <p:titleStyle>
      <a:lvl1pPr algn="ctr" rtl="0" eaLnBrk="0" fontAlgn="base" hangingPunct="0">
        <a:spcBef>
          <a:spcPct val="0"/>
        </a:spcBef>
        <a:spcAft>
          <a:spcPct val="0"/>
        </a:spcAft>
        <a:defRPr sz="3600">
          <a:solidFill>
            <a:schemeClr val="bg1"/>
          </a:solidFill>
          <a:latin typeface="+mj-lt"/>
          <a:ea typeface="MS PGothic" panose="020B0600070205080204" pitchFamily="34" charset="-128"/>
          <a:cs typeface="+mj-cs"/>
        </a:defRPr>
      </a:lvl1pPr>
      <a:lvl2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2pPr>
      <a:lvl3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3pPr>
      <a:lvl4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4pPr>
      <a:lvl5pPr algn="ctr" rtl="0" eaLnBrk="0" fontAlgn="base" hangingPunct="0">
        <a:spcBef>
          <a:spcPct val="0"/>
        </a:spcBef>
        <a:spcAft>
          <a:spcPct val="0"/>
        </a:spcAft>
        <a:defRPr sz="3600">
          <a:solidFill>
            <a:schemeClr val="bg1"/>
          </a:solidFill>
          <a:latin typeface="Verdana" charset="0"/>
          <a:ea typeface="MS PGothic" panose="020B0600070205080204" pitchFamily="34" charset="-128"/>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S PGothic" panose="020B0600070205080204" pitchFamily="34" charset="-128"/>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70"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ea typeface="+mn-ea"/>
            </a:endParaRPr>
          </a:p>
        </p:txBody>
      </p:sp>
      <p:sp>
        <p:nvSpPr>
          <p:cNvPr id="7171" name="Rechteck 20"/>
          <p:cNvSpPr>
            <a:spLocks noChangeArrowheads="1"/>
          </p:cNvSpPr>
          <p:nvPr/>
        </p:nvSpPr>
        <p:spPr bwMode="white">
          <a:xfrm>
            <a:off x="0" y="0"/>
            <a:ext cx="9144000" cy="119063"/>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ea typeface="+mn-ea"/>
            </a:endParaRPr>
          </a:p>
        </p:txBody>
      </p:sp>
      <p:sp>
        <p:nvSpPr>
          <p:cNvPr id="7172" name="Titelplatzhalter 21"/>
          <p:cNvSpPr>
            <a:spLocks noGrp="1"/>
          </p:cNvSpPr>
          <p:nvPr>
            <p:ph type="title"/>
          </p:nvPr>
        </p:nvSpPr>
        <p:spPr bwMode="auto">
          <a:xfrm>
            <a:off x="0" y="0"/>
            <a:ext cx="9144000" cy="69215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7173" name="Textplatzhalter 12"/>
          <p:cNvSpPr>
            <a:spLocks noGrp="1"/>
          </p:cNvSpPr>
          <p:nvPr>
            <p:ph type="body" idx="1"/>
          </p:nvPr>
        </p:nvSpPr>
        <p:spPr bwMode="auto">
          <a:xfrm>
            <a:off x="301625" y="1524000"/>
            <a:ext cx="85344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wrap="square" lIns="91440" tIns="45720" rIns="91440" bIns="45720" numCol="1" anchor="t" anchorCtr="0" compatLnSpc="1">
            <a:prstTxWarp prst="textNoShape">
              <a:avLst/>
            </a:prstTxWarp>
          </a:bodyPr>
          <a:lstStyle>
            <a:lvl1pPr eaLnBrk="1" hangingPunct="1">
              <a:defRPr sz="1200">
                <a:solidFill>
                  <a:srgbClr val="FFFFFF"/>
                </a:solidFill>
              </a:defRPr>
            </a:lvl1pPr>
          </a:lstStyle>
          <a:p>
            <a:fld id="{01F750D7-DE96-4AA7-814F-FC94C2F17342}" type="slidenum">
              <a:rPr lang="en-US" altLang="de-DE"/>
              <a:pPr/>
              <a:t>‹Nr.›</a:t>
            </a:fld>
            <a:endParaRPr lang="en-US" altLang="de-DE"/>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anchor="b">
            <a:normAutofit fontScale="25000" lnSpcReduction="20000"/>
          </a:bodyPr>
          <a:lstStyle/>
          <a:p>
            <a:pPr algn="ctr" eaLnBrk="1" fontAlgn="auto" hangingPunct="1">
              <a:spcBef>
                <a:spcPts val="0"/>
              </a:spcBef>
              <a:spcAft>
                <a:spcPts val="0"/>
              </a:spcAft>
              <a:defRPr/>
            </a:pPr>
            <a:endParaRPr lang="en-US" kern="0" dirty="0">
              <a:solidFill>
                <a:sysClr val="window" lastClr="FFFFFF">
                  <a:lumMod val="95000"/>
                </a:sysClr>
              </a:solidFill>
              <a:latin typeface="Georgia"/>
              <a:ea typeface="+mj-ea"/>
              <a:cs typeface="+mj-cs"/>
            </a:endParaRPr>
          </a:p>
        </p:txBody>
      </p:sp>
      <p:sp>
        <p:nvSpPr>
          <p:cNvPr id="6" name="Foliennummernplatzhalter 5"/>
          <p:cNvSpPr>
            <a:spLocks noGrp="1"/>
          </p:cNvSpPr>
          <p:nvPr>
            <p:ph type="sldNum" sz="quarter" idx="4"/>
          </p:nvPr>
        </p:nvSpPr>
        <p:spPr>
          <a:xfrm>
            <a:off x="6804025" y="6623050"/>
            <a:ext cx="2133600" cy="260350"/>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chemeClr val="bg1"/>
                </a:solidFill>
              </a:defRPr>
            </a:lvl1pPr>
          </a:lstStyle>
          <a:p>
            <a:fld id="{544AD8C6-01F2-4446-9DE3-5595C90A5E66}" type="slidenum">
              <a:rPr lang="de-DE" altLang="de-DE"/>
              <a:pPr/>
              <a:t>‹Nr.›</a:t>
            </a:fld>
            <a:endParaRPr lang="de-DE" altLang="de-DE"/>
          </a:p>
        </p:txBody>
      </p:sp>
      <p:sp>
        <p:nvSpPr>
          <p:cNvPr id="7177" name="Rechteck 12"/>
          <p:cNvSpPr>
            <a:spLocks noChangeArrowheads="1"/>
          </p:cNvSpPr>
          <p:nvPr userDrawn="1"/>
        </p:nvSpPr>
        <p:spPr bwMode="auto">
          <a:xfrm>
            <a:off x="0" y="765175"/>
            <a:ext cx="9144000" cy="88900"/>
          </a:xfrm>
          <a:prstGeom prst="rect">
            <a:avLst/>
          </a:prstGeom>
          <a:solidFill>
            <a:srgbClr val="8CADAE"/>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solidFill>
                <a:srgbClr val="000000"/>
              </a:solidFill>
              <a:latin typeface="Georgia" pitchFamily="18" charset="0"/>
              <a:ea typeface="+mn-ea"/>
            </a:endParaRPr>
          </a:p>
        </p:txBody>
      </p:sp>
      <p:sp>
        <p:nvSpPr>
          <p:cNvPr id="7178" name="Gerade Verbindung 13"/>
          <p:cNvSpPr>
            <a:spLocks noChangeShapeType="1"/>
          </p:cNvSpPr>
          <p:nvPr userDrawn="1"/>
        </p:nvSpPr>
        <p:spPr bwMode="auto">
          <a:xfrm>
            <a:off x="0" y="889000"/>
            <a:ext cx="9144000" cy="0"/>
          </a:xfrm>
          <a:prstGeom prst="line">
            <a:avLst/>
          </a:prstGeom>
          <a:noFill/>
          <a:ln w="38100">
            <a:solidFill>
              <a:srgbClr val="BACECE"/>
            </a:solidFill>
            <a:round/>
            <a:headEnd/>
            <a:tailEnd/>
          </a:ln>
        </p:spPr>
        <p:txBody>
          <a:bodyPr wrap="none" anchor="ctr"/>
          <a:lstStyle/>
          <a:p>
            <a:endParaRPr lang="de-DE"/>
          </a:p>
        </p:txBody>
      </p:sp>
      <p:sp>
        <p:nvSpPr>
          <p:cNvPr id="7179" name="Gerade Verbindung 14"/>
          <p:cNvSpPr>
            <a:spLocks noChangeShapeType="1"/>
          </p:cNvSpPr>
          <p:nvPr userDrawn="1"/>
        </p:nvSpPr>
        <p:spPr bwMode="auto">
          <a:xfrm>
            <a:off x="0" y="908050"/>
            <a:ext cx="9144000" cy="0"/>
          </a:xfrm>
          <a:prstGeom prst="line">
            <a:avLst/>
          </a:prstGeom>
          <a:noFill/>
          <a:ln w="9525">
            <a:solidFill>
              <a:srgbClr val="61898A"/>
            </a:solidFill>
            <a:round/>
            <a:headEnd/>
            <a:tailEnd/>
          </a:ln>
        </p:spPr>
        <p:txBody>
          <a:bodyPr wrap="none" anchor="ctr"/>
          <a:lstStyle/>
          <a:p>
            <a:endParaRPr lang="de-DE"/>
          </a:p>
        </p:txBody>
      </p:sp>
      <p:sp>
        <p:nvSpPr>
          <p:cNvPr id="7180" name="Gerade Verbindung 15"/>
          <p:cNvSpPr>
            <a:spLocks noChangeShapeType="1"/>
          </p:cNvSpPr>
          <p:nvPr userDrawn="1"/>
        </p:nvSpPr>
        <p:spPr bwMode="auto">
          <a:xfrm>
            <a:off x="0" y="785813"/>
            <a:ext cx="9144000" cy="0"/>
          </a:xfrm>
          <a:prstGeom prst="line">
            <a:avLst/>
          </a:prstGeom>
          <a:noFill/>
          <a:ln w="9525">
            <a:solidFill>
              <a:srgbClr val="BACECE"/>
            </a:solidFill>
            <a:round/>
            <a:headEnd/>
            <a:tailEnd/>
          </a:ln>
        </p:spPr>
        <p:txBody>
          <a:bodyPr wrap="none" anchor="ctr"/>
          <a:lstStyle/>
          <a:p>
            <a:endParaRPr lang="de-DE"/>
          </a:p>
        </p:txBody>
      </p:sp>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hf hdr="0" dt="0"/>
  <p:txStyles>
    <p:titleStyle>
      <a:lvl1pPr algn="ctr" rtl="0" eaLnBrk="0" fontAlgn="base" hangingPunct="0">
        <a:spcBef>
          <a:spcPct val="0"/>
        </a:spcBef>
        <a:spcAft>
          <a:spcPct val="0"/>
        </a:spcAft>
        <a:defRPr sz="2000">
          <a:solidFill>
            <a:srgbClr val="D16349"/>
          </a:solidFill>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2pPr>
      <a:lvl3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3pPr>
      <a:lvl4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4pPr>
      <a:lvl5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S PGothic" panose="020B0600070205080204" pitchFamily="34" charset="-128"/>
          <a:cs typeface="ＭＳ Ｐゴシック" charset="0"/>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ea typeface="MS PGothic" panose="020B0600070205080204" pitchFamily="34" charset="-128"/>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ea typeface="MS PGothic" panose="020B0600070205080204" pitchFamily="34" charset="-128"/>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ea typeface="MS PGothic" panose="020B0600070205080204" pitchFamily="34" charset="-128"/>
        </a:defRPr>
      </a:lvl4pPr>
      <a:lvl5pPr marL="1371600" indent="-228600" algn="l" rtl="0" eaLnBrk="0" fontAlgn="base" hangingPunct="0">
        <a:spcBef>
          <a:spcPct val="20000"/>
        </a:spcBef>
        <a:spcAft>
          <a:spcPct val="0"/>
        </a:spcAft>
        <a:buClr>
          <a:srgbClr val="8FB08C"/>
        </a:buClr>
        <a:buChar char="•"/>
        <a:defRPr>
          <a:solidFill>
            <a:schemeClr val="tx1"/>
          </a:solidFill>
          <a:latin typeface="+mn-lt"/>
          <a:ea typeface="MS PGothic" panose="020B0600070205080204" pitchFamily="34" charset="-128"/>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8194"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ea typeface="+mn-ea"/>
            </a:endParaRPr>
          </a:p>
        </p:txBody>
      </p:sp>
      <p:sp>
        <p:nvSpPr>
          <p:cNvPr id="8195" name="Rechteck 20"/>
          <p:cNvSpPr>
            <a:spLocks noChangeArrowheads="1"/>
          </p:cNvSpPr>
          <p:nvPr/>
        </p:nvSpPr>
        <p:spPr bwMode="white">
          <a:xfrm>
            <a:off x="8991600" y="3175"/>
            <a:ext cx="152400" cy="68580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ea typeface="+mn-ea"/>
            </a:endParaRPr>
          </a:p>
        </p:txBody>
      </p:sp>
      <p:sp>
        <p:nvSpPr>
          <p:cNvPr id="8196" name="Rechteck 21"/>
          <p:cNvSpPr>
            <a:spLocks noChangeArrowheads="1"/>
          </p:cNvSpPr>
          <p:nvPr/>
        </p:nvSpPr>
        <p:spPr bwMode="white">
          <a:xfrm>
            <a:off x="0" y="0"/>
            <a:ext cx="152400" cy="68580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ea typeface="+mn-ea"/>
            </a:endParaRPr>
          </a:p>
        </p:txBody>
      </p:sp>
      <p:sp>
        <p:nvSpPr>
          <p:cNvPr id="8197" name="Rechteck 23"/>
          <p:cNvSpPr>
            <a:spLocks noChangeArrowheads="1"/>
          </p:cNvSpPr>
          <p:nvPr/>
        </p:nvSpPr>
        <p:spPr bwMode="white">
          <a:xfrm>
            <a:off x="0" y="0"/>
            <a:ext cx="9144000" cy="25146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ea typeface="+mn-ea"/>
            </a:endParaRPr>
          </a:p>
        </p:txBody>
      </p:sp>
      <p:sp>
        <p:nvSpPr>
          <p:cNvPr id="25" name="Rechteck 2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ea typeface="+mn-ea"/>
            </a:endParaRPr>
          </a:p>
        </p:txBody>
      </p:sp>
      <p:sp>
        <p:nvSpPr>
          <p:cNvPr id="26" name="Gerade Verbindung 25"/>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ea typeface="+mn-ea"/>
            </a:endParaRPr>
          </a:p>
        </p:txBody>
      </p:sp>
      <p:sp>
        <p:nvSpPr>
          <p:cNvPr id="27" name="Rechteck 26"/>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dirty="0">
              <a:latin typeface="+mn-lt"/>
              <a:ea typeface="+mn-ea"/>
            </a:endParaRPr>
          </a:p>
        </p:txBody>
      </p:sp>
      <p:sp>
        <p:nvSpPr>
          <p:cNvPr id="28" name="Ellipse 27"/>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Ellipse 28"/>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203" name="Titelplatzhalter 21"/>
          <p:cNvSpPr>
            <a:spLocks noGrp="1"/>
          </p:cNvSpPr>
          <p:nvPr>
            <p:ph type="title"/>
          </p:nvPr>
        </p:nvSpPr>
        <p:spPr bwMode="auto">
          <a:xfrm>
            <a:off x="395288" y="1341438"/>
            <a:ext cx="8534400" cy="7588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8204" name="Textplatzhalter 12"/>
          <p:cNvSpPr>
            <a:spLocks noGrp="1"/>
          </p:cNvSpPr>
          <p:nvPr>
            <p:ph type="body" idx="1"/>
          </p:nvPr>
        </p:nvSpPr>
        <p:spPr bwMode="auto">
          <a:xfrm>
            <a:off x="307975" y="2708275"/>
            <a:ext cx="85344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0" name="Datumsplatzhalter 27"/>
          <p:cNvSpPr>
            <a:spLocks noGrp="1"/>
          </p:cNvSpPr>
          <p:nvPr>
            <p:ph type="dt" sz="half" idx="2"/>
          </p:nvPr>
        </p:nvSpPr>
        <p:spPr>
          <a:xfrm>
            <a:off x="5791200" y="6405563"/>
            <a:ext cx="3044825" cy="365125"/>
          </a:xfrm>
          <a:prstGeom prst="rect">
            <a:avLst/>
          </a:prstGeom>
        </p:spPr>
        <p:txBody>
          <a:bodyPr vert="horz" wrap="square" lIns="91440" tIns="45720" rIns="91440" bIns="45720" numCol="1" anchor="t" anchorCtr="0" compatLnSpc="1">
            <a:prstTxWarp prst="textNoShape">
              <a:avLst/>
            </a:prstTxWarp>
          </a:bodyPr>
          <a:lstStyle>
            <a:lvl1pPr algn="r" eaLnBrk="1" hangingPunct="1">
              <a:defRPr sz="1400">
                <a:solidFill>
                  <a:srgbClr val="FFFFFF"/>
                </a:solidFill>
                <a:cs typeface="Times New Roman" panose="02020603050405020304" pitchFamily="18" charset="0"/>
              </a:defRPr>
            </a:lvl1pPr>
          </a:lstStyle>
          <a:p>
            <a:pPr>
              <a:defRPr/>
            </a:pPr>
            <a:fld id="{C2F27933-8CA0-475C-B3E8-FEB140673432}" type="datetime1">
              <a:rPr lang="en-US" altLang="de-DE"/>
              <a:pPr>
                <a:defRPr/>
              </a:pPr>
              <a:t>10/17/2017</a:t>
            </a:fld>
            <a:endParaRPr lang="en-US" altLang="de-DE"/>
          </a:p>
        </p:txBody>
      </p:sp>
      <p:sp>
        <p:nvSpPr>
          <p:cNvPr id="31" name="Fußzeilenplatzhalter 16"/>
          <p:cNvSpPr>
            <a:spLocks noGrp="1"/>
          </p:cNvSpPr>
          <p:nvPr>
            <p:ph type="ftr" sz="quarter" idx="3"/>
          </p:nvPr>
        </p:nvSpPr>
        <p:spPr>
          <a:xfrm>
            <a:off x="304800" y="6410325"/>
            <a:ext cx="3581400" cy="366713"/>
          </a:xfrm>
          <a:prstGeom prst="rect">
            <a:avLst/>
          </a:prstGeom>
        </p:spPr>
        <p:txBody>
          <a:bodyPr vert="horz" wrap="square" lIns="91440" tIns="45720" rIns="91440" bIns="45720" numCol="1" anchor="t" anchorCtr="0" compatLnSpc="1">
            <a:prstTxWarp prst="textNoShape">
              <a:avLst/>
            </a:prstTxWarp>
          </a:bodyPr>
          <a:lstStyle>
            <a:lvl1pPr eaLnBrk="1" hangingPunct="1">
              <a:defRPr sz="1200">
                <a:solidFill>
                  <a:srgbClr val="FFFFFF"/>
                </a:solidFill>
                <a:cs typeface="Times New Roman" panose="02020603050405020304" pitchFamily="18" charset="0"/>
              </a:defRPr>
            </a:lvl1pPr>
          </a:lstStyle>
          <a:p>
            <a:pPr>
              <a:defRPr/>
            </a:pPr>
            <a:r>
              <a:rPr lang="en-US" altLang="de-DE"/>
              <a:t>‹Nr.›</a:t>
            </a:r>
          </a:p>
        </p:txBody>
      </p:sp>
      <p:sp>
        <p:nvSpPr>
          <p:cNvPr id="32" name="Foliennummernplatzhalter 28"/>
          <p:cNvSpPr>
            <a:spLocks noGrp="1"/>
          </p:cNvSpPr>
          <p:nvPr>
            <p:ph type="sldNum" sz="quarter" idx="4"/>
          </p:nvPr>
        </p:nvSpPr>
        <p:spPr>
          <a:xfrm>
            <a:off x="4343400" y="2198688"/>
            <a:ext cx="457200" cy="441325"/>
          </a:xfrm>
          <a:prstGeom prst="rect">
            <a:avLst/>
          </a:prstGeom>
        </p:spPr>
        <p:txBody>
          <a:bodyPr vert="horz" wrap="square" lIns="45720" tIns="45720" rIns="45720" bIns="45720" numCol="1" anchor="ctr" anchorCtr="0" compatLnSpc="1">
            <a:prstTxWarp prst="textNoShape">
              <a:avLst/>
            </a:prstTxWarp>
            <a:normAutofit/>
          </a:bodyPr>
          <a:lstStyle>
            <a:lvl1pPr algn="ctr" eaLnBrk="1" hangingPunct="1">
              <a:defRPr sz="1600">
                <a:solidFill>
                  <a:srgbClr val="E1E1E1"/>
                </a:solidFill>
              </a:defRPr>
            </a:lvl1pPr>
          </a:lstStyle>
          <a:p>
            <a:fld id="{BD98B04E-3E39-4C19-BBE4-1380243103B0}" type="slidenum">
              <a:rPr lang="en-US" altLang="de-DE"/>
              <a:pPr/>
              <a:t>‹Nr.›</a:t>
            </a:fld>
            <a:endParaRPr lang="en-US" altLang="de-DE"/>
          </a:p>
        </p:txBody>
      </p:sp>
    </p:spTree>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hf hdr="0" dt="0"/>
  <p:txStyles>
    <p:titleStyle>
      <a:lvl1pPr algn="ctr" rtl="0" eaLnBrk="0" fontAlgn="base" hangingPunct="0">
        <a:spcBef>
          <a:spcPct val="0"/>
        </a:spcBef>
        <a:spcAft>
          <a:spcPct val="0"/>
        </a:spcAft>
        <a:defRPr sz="2000">
          <a:solidFill>
            <a:srgbClr val="D16349"/>
          </a:solidFill>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2pPr>
      <a:lvl3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3pPr>
      <a:lvl4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4pPr>
      <a:lvl5pPr algn="ctr" rtl="0" eaLnBrk="0" fontAlgn="base" hangingPunct="0">
        <a:spcBef>
          <a:spcPct val="0"/>
        </a:spcBef>
        <a:spcAft>
          <a:spcPct val="0"/>
        </a:spcAft>
        <a:defRPr sz="2000">
          <a:solidFill>
            <a:srgbClr val="D16349"/>
          </a:solidFill>
          <a:latin typeface="Verdana" pitchFamily="34" charset="0"/>
          <a:ea typeface="MS PGothic" panose="020B0600070205080204" pitchFamily="34" charset="-128"/>
          <a:cs typeface="ＭＳ Ｐゴシック"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ctr" rtl="0" eaLnBrk="0" fontAlgn="base" hangingPunct="0">
        <a:spcBef>
          <a:spcPct val="20000"/>
        </a:spcBef>
        <a:spcAft>
          <a:spcPct val="0"/>
        </a:spcAft>
        <a:buClr>
          <a:schemeClr val="accent1"/>
        </a:buClr>
        <a:buSzPct val="85000"/>
        <a:buFont typeface="Wingdings 2" pitchFamily="18" charset="2"/>
        <a:defRPr>
          <a:solidFill>
            <a:schemeClr val="tx2"/>
          </a:solidFill>
          <a:latin typeface="+mn-lt"/>
          <a:ea typeface="MS PGothic" panose="020B0600070205080204" pitchFamily="34" charset="-128"/>
          <a:cs typeface="ＭＳ Ｐゴシック" charset="0"/>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Georgia" pitchFamily="18" charset="0"/>
          <a:ea typeface="MS PGothic" panose="020B0600070205080204" pitchFamily="34" charset="-128"/>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Georgia" pitchFamily="18" charset="0"/>
          <a:ea typeface="MS PGothic" panose="020B0600070205080204" pitchFamily="34" charset="-128"/>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Georgia" pitchFamily="18" charset="0"/>
          <a:ea typeface="MS PGothic" panose="020B0600070205080204" pitchFamily="34" charset="-128"/>
        </a:defRPr>
      </a:lvl4pPr>
      <a:lvl5pPr marL="1371600" indent="-228600" algn="l" rtl="0" eaLnBrk="0" fontAlgn="base" hangingPunct="0">
        <a:spcBef>
          <a:spcPct val="20000"/>
        </a:spcBef>
        <a:spcAft>
          <a:spcPct val="0"/>
        </a:spcAft>
        <a:buClr>
          <a:srgbClr val="8FB08C"/>
        </a:buClr>
        <a:buChar char="•"/>
        <a:defRPr>
          <a:solidFill>
            <a:schemeClr val="tx1"/>
          </a:solidFill>
          <a:latin typeface="Georgia" pitchFamily="18" charset="0"/>
          <a:ea typeface="MS PGothic" panose="020B0600070205080204" pitchFamily="34" charset="-128"/>
        </a:defRPr>
      </a:lvl5pPr>
      <a:lvl6pPr marL="1828800" indent="-228600" algn="l" rtl="0" fontAlgn="base">
        <a:spcBef>
          <a:spcPct val="20000"/>
        </a:spcBef>
        <a:spcAft>
          <a:spcPct val="0"/>
        </a:spcAft>
        <a:buClr>
          <a:srgbClr val="8FB08C"/>
        </a:buClr>
        <a:buChar char="•"/>
        <a:defRPr>
          <a:solidFill>
            <a:schemeClr val="tx1"/>
          </a:solidFill>
          <a:latin typeface="Georgia" pitchFamily="18" charset="0"/>
        </a:defRPr>
      </a:lvl6pPr>
      <a:lvl7pPr marL="2286000" indent="-228600" algn="l" rtl="0" fontAlgn="base">
        <a:spcBef>
          <a:spcPct val="20000"/>
        </a:spcBef>
        <a:spcAft>
          <a:spcPct val="0"/>
        </a:spcAft>
        <a:buClr>
          <a:srgbClr val="8FB08C"/>
        </a:buClr>
        <a:buChar char="•"/>
        <a:defRPr>
          <a:solidFill>
            <a:schemeClr val="tx1"/>
          </a:solidFill>
          <a:latin typeface="Georgia" pitchFamily="18" charset="0"/>
        </a:defRPr>
      </a:lvl7pPr>
      <a:lvl8pPr marL="2743200" indent="-228600" algn="l" rtl="0" fontAlgn="base">
        <a:spcBef>
          <a:spcPct val="20000"/>
        </a:spcBef>
        <a:spcAft>
          <a:spcPct val="0"/>
        </a:spcAft>
        <a:buClr>
          <a:srgbClr val="8FB08C"/>
        </a:buClr>
        <a:buChar char="•"/>
        <a:defRPr>
          <a:solidFill>
            <a:schemeClr val="tx1"/>
          </a:solidFill>
          <a:latin typeface="Georgia" pitchFamily="18" charset="0"/>
        </a:defRPr>
      </a:lvl8pPr>
      <a:lvl9pPr marL="3200400" indent="-228600" algn="l" rtl="0" fontAlgn="base">
        <a:spcBef>
          <a:spcPct val="20000"/>
        </a:spcBef>
        <a:spcAft>
          <a:spcPct val="0"/>
        </a:spcAft>
        <a:buClr>
          <a:srgbClr val="8FB08C"/>
        </a:buClr>
        <a:buChar char="•"/>
        <a:defRPr>
          <a:solidFill>
            <a:schemeClr val="tx1"/>
          </a:solidFill>
          <a:latin typeface="Georgia" pitchFamily="18"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9.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59.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5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9.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6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64.xml"/><Relationship Id="rId1" Type="http://schemas.openxmlformats.org/officeDocument/2006/relationships/vmlDrawing" Target="../drawings/vmlDrawing1.vml"/><Relationship Id="rId6" Type="http://schemas.openxmlformats.org/officeDocument/2006/relationships/image" Target="../media/image5.jpeg"/><Relationship Id="rId5" Type="http://schemas.openxmlformats.org/officeDocument/2006/relationships/image" Target="../media/image4.emf"/><Relationship Id="rId4" Type="http://schemas.openxmlformats.org/officeDocument/2006/relationships/oleObject" Target="../embeddings/oleObject1.bin"/></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4.xml"/></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5.xml"/><Relationship Id="rId1" Type="http://schemas.openxmlformats.org/officeDocument/2006/relationships/slideLayout" Target="../slideLayouts/slideLayout64.xml"/></Relationships>
</file>

<file path=ppt/slides/_rels/slide2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6.xml"/><Relationship Id="rId1" Type="http://schemas.openxmlformats.org/officeDocument/2006/relationships/slideLayout" Target="../slideLayouts/slideLayout64.xml"/><Relationship Id="rId6" Type="http://schemas.openxmlformats.org/officeDocument/2006/relationships/image" Target="../media/image3.jpeg"/><Relationship Id="rId5" Type="http://schemas.openxmlformats.org/officeDocument/2006/relationships/image" Target="../media/image9.jpeg"/><Relationship Id="rId4" Type="http://schemas.openxmlformats.org/officeDocument/2006/relationships/image" Target="../media/image8.jpeg"/></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ctrTitle" idx="4294967295"/>
          </p:nvPr>
        </p:nvSpPr>
        <p:spPr>
          <a:xfrm>
            <a:off x="1619250" y="2852738"/>
            <a:ext cx="5905500" cy="1636712"/>
          </a:xfrm>
        </p:spPr>
        <p:txBody>
          <a:bodyPr anchor="ctr"/>
          <a:lstStyle/>
          <a:p>
            <a:pPr eaLnBrk="1" hangingPunct="1">
              <a:lnSpc>
                <a:spcPct val="150000"/>
              </a:lnSpc>
            </a:pPr>
            <a:r>
              <a:rPr lang="en-US" altLang="de-DE" sz="1800" b="1" dirty="0" smtClean="0">
                <a:solidFill>
                  <a:schemeClr val="tx2"/>
                </a:solidFill>
              </a:rPr>
              <a:t>THERAPY UNIT 11:</a:t>
            </a:r>
            <a:br>
              <a:rPr lang="en-US" altLang="de-DE" sz="1800" b="1" dirty="0" smtClean="0">
                <a:solidFill>
                  <a:schemeClr val="tx2"/>
                </a:solidFill>
              </a:rPr>
            </a:br>
            <a:r>
              <a:rPr lang="en-US" altLang="de-DE" sz="1800" b="1" dirty="0" smtClean="0">
                <a:solidFill>
                  <a:schemeClr val="tx2"/>
                </a:solidFill>
              </a:rPr>
              <a:t>LIVING WITH PSYCHOSIS</a:t>
            </a:r>
            <a:br>
              <a:rPr lang="en-US" altLang="de-DE" sz="1800" b="1" dirty="0" smtClean="0">
                <a:solidFill>
                  <a:schemeClr val="tx2"/>
                </a:solidFill>
              </a:rPr>
            </a:br>
            <a:r>
              <a:rPr lang="en-US" altLang="de-DE" sz="1800" b="1" dirty="0" smtClean="0">
                <a:solidFill>
                  <a:schemeClr val="tx2"/>
                </a:solidFill>
              </a:rPr>
              <a:t>AND RELAPSE PREVENTION </a:t>
            </a:r>
          </a:p>
        </p:txBody>
      </p:sp>
      <p:sp>
        <p:nvSpPr>
          <p:cNvPr id="11267" name="Text Box 7"/>
          <p:cNvSpPr txBox="1">
            <a:spLocks noChangeArrowheads="1"/>
          </p:cNvSpPr>
          <p:nvPr/>
        </p:nvSpPr>
        <p:spPr bwMode="auto">
          <a:xfrm>
            <a:off x="0" y="1516063"/>
            <a:ext cx="9144000" cy="641350"/>
          </a:xfrm>
          <a:prstGeom prst="rect">
            <a:avLst/>
          </a:prstGeom>
          <a:noFill/>
          <a:ln w="9525">
            <a:noFill/>
            <a:miter lim="800000"/>
            <a:headEnd/>
            <a:tailEnd/>
          </a:ln>
        </p:spPr>
        <p:txBody>
          <a:bodyPr>
            <a:spAutoFit/>
          </a:bodyPr>
          <a:lstStyle/>
          <a:p>
            <a:pPr algn="ctr" eaLnBrk="1" hangingPunct="1">
              <a:spcBef>
                <a:spcPct val="50000"/>
              </a:spcBef>
            </a:pPr>
            <a:r>
              <a:rPr lang="en-US" altLang="de-DE" sz="3600">
                <a:solidFill>
                  <a:srgbClr val="D16349"/>
                </a:solidFill>
                <a:cs typeface="Times New Roman" pitchFamily="18" charset="0"/>
              </a:rPr>
              <a:t>Metacognitive</a:t>
            </a:r>
            <a:r>
              <a:rPr lang="en-US" altLang="de-DE" sz="3600">
                <a:solidFill>
                  <a:schemeClr val="accent1"/>
                </a:solidFill>
                <a:cs typeface="Times New Roman" pitchFamily="18" charset="0"/>
              </a:rPr>
              <a:t> Therapy</a:t>
            </a:r>
          </a:p>
        </p:txBody>
      </p:sp>
      <p:sp>
        <p:nvSpPr>
          <p:cNvPr id="11268" name="Text Box 9"/>
          <p:cNvSpPr txBox="1">
            <a:spLocks noChangeArrowheads="1"/>
          </p:cNvSpPr>
          <p:nvPr/>
        </p:nvSpPr>
        <p:spPr bwMode="auto">
          <a:xfrm>
            <a:off x="8366125" y="5899150"/>
            <a:ext cx="184150" cy="457200"/>
          </a:xfrm>
          <a:prstGeom prst="rect">
            <a:avLst/>
          </a:prstGeom>
          <a:noFill/>
          <a:ln w="9525">
            <a:noFill/>
            <a:miter lim="800000"/>
            <a:headEnd/>
            <a:tailEnd/>
          </a:ln>
        </p:spPr>
        <p:txBody>
          <a:bodyPr wrap="none">
            <a:spAutoFit/>
          </a:bodyPr>
          <a:lstStyle/>
          <a:p>
            <a:pPr eaLnBrk="1" hangingPunct="1"/>
            <a:endParaRPr lang="en-US" altLang="de-DE" sz="240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Inhaltsplatzhalter 2"/>
          <p:cNvSpPr txBox="1">
            <a:spLocks/>
          </p:cNvSpPr>
          <p:nvPr/>
        </p:nvSpPr>
        <p:spPr bwMode="auto">
          <a:xfrm>
            <a:off x="252413" y="1341438"/>
            <a:ext cx="8639175" cy="2735262"/>
          </a:xfrm>
          <a:prstGeom prst="rect">
            <a:avLst/>
          </a:prstGeom>
          <a:noFill/>
          <a:ln w="9525">
            <a:noFill/>
            <a:miter lim="800000"/>
            <a:headEnd/>
            <a:tailEnd/>
          </a:ln>
        </p:spPr>
        <p:txBody>
          <a:bodyPr/>
          <a:lstStyle/>
          <a:p>
            <a:pPr algn="ctr">
              <a:spcBef>
                <a:spcPct val="20000"/>
              </a:spcBef>
              <a:spcAft>
                <a:spcPts val="2400"/>
              </a:spcAft>
              <a:buClr>
                <a:srgbClr val="006699"/>
              </a:buClr>
              <a:buFont typeface="Wingdings" pitchFamily="2" charset="2"/>
              <a:buNone/>
              <a:tabLst>
                <a:tab pos="84138" algn="l"/>
              </a:tabLst>
            </a:pPr>
            <a:r>
              <a:rPr lang="en-US" altLang="de-DE" dirty="0">
                <a:cs typeface="Times New Roman" pitchFamily="18" charset="0"/>
              </a:rPr>
              <a:t>How many </a:t>
            </a:r>
            <a:r>
              <a:rPr lang="en-US" altLang="de-DE" dirty="0" smtClean="0">
                <a:cs typeface="Times New Roman" pitchFamily="18" charset="0"/>
              </a:rPr>
              <a:t>people </a:t>
            </a:r>
            <a:r>
              <a:rPr lang="en-US" altLang="de-DE" dirty="0">
                <a:cs typeface="Times New Roman" pitchFamily="18" charset="0"/>
              </a:rPr>
              <a:t>are mentally ill?</a:t>
            </a:r>
          </a:p>
          <a:p>
            <a:pPr algn="ctr">
              <a:spcBef>
                <a:spcPct val="20000"/>
              </a:spcBef>
              <a:spcAft>
                <a:spcPts val="2400"/>
              </a:spcAft>
              <a:buClr>
                <a:srgbClr val="006699"/>
              </a:buClr>
              <a:buFont typeface="Wingdings" pitchFamily="2" charset="2"/>
              <a:buNone/>
              <a:tabLst>
                <a:tab pos="84138" algn="l"/>
              </a:tabLst>
            </a:pPr>
            <a:endParaRPr lang="en-US" altLang="de-DE" dirty="0">
              <a:cs typeface="Times New Roman" pitchFamily="18" charset="0"/>
            </a:endParaRPr>
          </a:p>
          <a:p>
            <a:pPr algn="ctr">
              <a:spcBef>
                <a:spcPct val="20000"/>
              </a:spcBef>
              <a:spcAft>
                <a:spcPts val="2400"/>
              </a:spcAft>
              <a:buClr>
                <a:srgbClr val="006699"/>
              </a:buClr>
              <a:buFont typeface="Wingdings" pitchFamily="2" charset="2"/>
              <a:buNone/>
              <a:tabLst>
                <a:tab pos="84138" algn="l"/>
              </a:tabLst>
            </a:pPr>
            <a:r>
              <a:rPr lang="en-US" altLang="de-DE" dirty="0">
                <a:cs typeface="Times New Roman" pitchFamily="18" charset="0"/>
              </a:rPr>
              <a:t>What do you think?</a:t>
            </a:r>
            <a:br>
              <a:rPr lang="en-US" altLang="de-DE" dirty="0">
                <a:cs typeface="Times New Roman" pitchFamily="18" charset="0"/>
              </a:rPr>
            </a:br>
            <a:endParaRPr lang="en-US" altLang="de-DE" dirty="0">
              <a:cs typeface="Times New Roman" pitchFamily="18" charset="0"/>
            </a:endParaRPr>
          </a:p>
        </p:txBody>
      </p:sp>
      <p:sp>
        <p:nvSpPr>
          <p:cNvPr id="13315" name="Titel 1"/>
          <p:cNvSpPr>
            <a:spLocks noGrp="1"/>
          </p:cNvSpPr>
          <p:nvPr>
            <p:ph type="title"/>
          </p:nvPr>
        </p:nvSpPr>
        <p:spPr>
          <a:xfrm>
            <a:off x="0" y="0"/>
            <a:ext cx="9144000" cy="792163"/>
          </a:xfrm>
        </p:spPr>
        <p:txBody>
          <a:bodyPr anchor="ctr"/>
          <a:lstStyle/>
          <a:p>
            <a:r>
              <a:rPr lang="en-US" altLang="de-DE" smtClean="0"/>
              <a:t>Is it normal to have psychological problems?</a:t>
            </a:r>
          </a:p>
        </p:txBody>
      </p:sp>
      <p:sp>
        <p:nvSpPr>
          <p:cNvPr id="13316"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en-US" altLang="de-DE" sz="1200" b="1" dirty="0">
                <a:solidFill>
                  <a:srgbClr val="646B86"/>
                </a:solidFill>
                <a:cs typeface="Times New Roman" pitchFamily="18" charset="0"/>
              </a:rPr>
              <a:t>L</a:t>
            </a:r>
            <a:r>
              <a:rPr lang="en-US" altLang="de-DE" sz="1200" b="1" dirty="0" smtClean="0">
                <a:solidFill>
                  <a:srgbClr val="646B86"/>
                </a:solidFill>
                <a:cs typeface="Times New Roman" pitchFamily="18" charset="0"/>
              </a:rPr>
              <a:t>iving </a:t>
            </a:r>
            <a:r>
              <a:rPr lang="en-US" altLang="de-DE" sz="1200" b="1" dirty="0">
                <a:solidFill>
                  <a:srgbClr val="646B86"/>
                </a:solidFill>
                <a:cs typeface="Times New Roman" pitchFamily="18" charset="0"/>
              </a:rPr>
              <a:t>with </a:t>
            </a:r>
            <a:r>
              <a:rPr lang="en-US" altLang="de-DE" sz="1200" b="1" dirty="0" smtClean="0">
                <a:solidFill>
                  <a:srgbClr val="646B86"/>
                </a:solidFill>
                <a:cs typeface="Times New Roman" pitchFamily="18" charset="0"/>
              </a:rPr>
              <a:t>psychosis and </a:t>
            </a:r>
            <a:r>
              <a:rPr lang="en-US" altLang="de-DE" sz="1200" b="1" dirty="0">
                <a:solidFill>
                  <a:srgbClr val="646B86"/>
                </a:solidFill>
                <a:cs typeface="Times New Roman" pitchFamily="18" charset="0"/>
              </a:rPr>
              <a:t>relapse prevention	</a:t>
            </a:r>
            <a:r>
              <a:rPr lang="en-US" altLang="de-DE" sz="1200" b="1" dirty="0" smtClean="0">
                <a:solidFill>
                  <a:srgbClr val="646B86"/>
                </a:solidFill>
                <a:cs typeface="Times New Roman" pitchFamily="18" charset="0"/>
              </a:rPr>
              <a:t>11.2</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Inhaltsplatzhalter 2"/>
          <p:cNvSpPr txBox="1">
            <a:spLocks/>
          </p:cNvSpPr>
          <p:nvPr/>
        </p:nvSpPr>
        <p:spPr bwMode="auto">
          <a:xfrm>
            <a:off x="250825" y="1341438"/>
            <a:ext cx="8642350" cy="5400675"/>
          </a:xfrm>
          <a:prstGeom prst="rect">
            <a:avLst/>
          </a:prstGeom>
          <a:noFill/>
          <a:ln w="9525">
            <a:noFill/>
            <a:miter lim="800000"/>
            <a:headEnd/>
            <a:tailEnd/>
          </a:ln>
        </p:spPr>
        <p:txBody>
          <a:bodyPr/>
          <a:lstStyle/>
          <a:p>
            <a:pPr marL="179388">
              <a:spcBef>
                <a:spcPts val="1200"/>
              </a:spcBef>
              <a:buClr>
                <a:srgbClr val="006699"/>
              </a:buClr>
              <a:buFont typeface="Wingdings" pitchFamily="2" charset="2"/>
              <a:buNone/>
              <a:tabLst>
                <a:tab pos="84138" algn="l"/>
              </a:tabLst>
            </a:pPr>
            <a:r>
              <a:rPr lang="en-US" altLang="de-DE" dirty="0">
                <a:cs typeface="Times New Roman" pitchFamily="18" charset="0"/>
              </a:rPr>
              <a:t>How many </a:t>
            </a:r>
            <a:r>
              <a:rPr lang="en-US" altLang="de-DE" dirty="0" smtClean="0">
                <a:cs typeface="Times New Roman" pitchFamily="18" charset="0"/>
              </a:rPr>
              <a:t>people </a:t>
            </a:r>
            <a:r>
              <a:rPr lang="en-US" altLang="de-DE" dirty="0">
                <a:cs typeface="Times New Roman" pitchFamily="18" charset="0"/>
              </a:rPr>
              <a:t>are mentally ill?</a:t>
            </a:r>
          </a:p>
          <a:p>
            <a:pPr marL="179388">
              <a:spcBef>
                <a:spcPts val="1200"/>
              </a:spcBef>
              <a:buClr>
                <a:srgbClr val="006699"/>
              </a:buClr>
              <a:buFont typeface="Wingdings" pitchFamily="2" charset="2"/>
              <a:buNone/>
              <a:tabLst>
                <a:tab pos="84138" algn="l"/>
              </a:tabLst>
            </a:pPr>
            <a:r>
              <a:rPr lang="en-US" altLang="de-DE" dirty="0">
                <a:cs typeface="Times New Roman" pitchFamily="18" charset="0"/>
              </a:rPr>
              <a:t>A study from 2014 (Jacobi et al., </a:t>
            </a:r>
            <a:r>
              <a:rPr lang="en-US" altLang="de-DE" i="1" dirty="0" err="1">
                <a:cs typeface="Times New Roman" pitchFamily="18" charset="0"/>
              </a:rPr>
              <a:t>Nervenarzt</a:t>
            </a:r>
            <a:r>
              <a:rPr lang="en-US" altLang="de-DE" i="1" dirty="0">
                <a:cs typeface="Times New Roman" pitchFamily="18" charset="0"/>
              </a:rPr>
              <a:t> 1</a:t>
            </a:r>
            <a:r>
              <a:rPr lang="en-US" altLang="de-DE" dirty="0">
                <a:cs typeface="Times New Roman" pitchFamily="18" charset="0"/>
              </a:rPr>
              <a:t>, 2014) found the following:</a:t>
            </a:r>
          </a:p>
          <a:p>
            <a:pPr marL="179388">
              <a:spcBef>
                <a:spcPts val="1200"/>
              </a:spcBef>
              <a:buClr>
                <a:srgbClr val="006699"/>
              </a:buClr>
              <a:buFont typeface="Wingdings" pitchFamily="2" charset="2"/>
              <a:buChar char="Ø"/>
              <a:tabLst>
                <a:tab pos="84138" algn="l"/>
              </a:tabLst>
            </a:pPr>
            <a:endParaRPr lang="en-US" altLang="de-DE" dirty="0">
              <a:cs typeface="Times New Roman" pitchFamily="18" charset="0"/>
            </a:endParaRPr>
          </a:p>
          <a:p>
            <a:pPr marL="179388">
              <a:spcBef>
                <a:spcPts val="1200"/>
              </a:spcBef>
              <a:buClr>
                <a:srgbClr val="006699"/>
              </a:buClr>
              <a:buFont typeface="Wingdings" pitchFamily="2" charset="2"/>
              <a:buChar char="Ø"/>
              <a:tabLst>
                <a:tab pos="84138" algn="l"/>
              </a:tabLst>
            </a:pPr>
            <a:endParaRPr lang="en-US" altLang="de-DE" dirty="0">
              <a:cs typeface="Times New Roman" pitchFamily="18" charset="0"/>
            </a:endParaRPr>
          </a:p>
          <a:p>
            <a:pPr marL="179388">
              <a:spcBef>
                <a:spcPts val="1200"/>
              </a:spcBef>
              <a:buClr>
                <a:srgbClr val="006699"/>
              </a:buClr>
              <a:tabLst>
                <a:tab pos="84138" algn="l"/>
              </a:tabLst>
            </a:pPr>
            <a:endParaRPr lang="en-US" altLang="de-DE" dirty="0">
              <a:cs typeface="Times New Roman" pitchFamily="18" charset="0"/>
            </a:endParaRPr>
          </a:p>
          <a:p>
            <a:pPr marL="179388">
              <a:spcBef>
                <a:spcPts val="1200"/>
              </a:spcBef>
              <a:buClr>
                <a:srgbClr val="006699"/>
              </a:buClr>
              <a:tabLst>
                <a:tab pos="84138" algn="l"/>
              </a:tabLst>
            </a:pPr>
            <a:endParaRPr lang="en-US" altLang="de-DE" dirty="0">
              <a:cs typeface="Times New Roman" pitchFamily="18" charset="0"/>
            </a:endParaRPr>
          </a:p>
          <a:p>
            <a:pPr marL="179388">
              <a:spcBef>
                <a:spcPts val="1200"/>
              </a:spcBef>
              <a:buClr>
                <a:srgbClr val="006699"/>
              </a:buClr>
              <a:tabLst>
                <a:tab pos="84138" algn="l"/>
              </a:tabLst>
            </a:pPr>
            <a:endParaRPr lang="en-US" altLang="de-DE" dirty="0">
              <a:cs typeface="Times New Roman" pitchFamily="18" charset="0"/>
            </a:endParaRPr>
          </a:p>
          <a:p>
            <a:pPr marL="179388">
              <a:spcBef>
                <a:spcPts val="1200"/>
              </a:spcBef>
              <a:buClr>
                <a:srgbClr val="006699"/>
              </a:buClr>
              <a:tabLst>
                <a:tab pos="84138" algn="l"/>
              </a:tabLst>
            </a:pPr>
            <a:endParaRPr lang="en-US" altLang="de-DE" dirty="0">
              <a:cs typeface="Times New Roman" pitchFamily="18" charset="0"/>
            </a:endParaRPr>
          </a:p>
          <a:p>
            <a:pPr marL="179388">
              <a:spcBef>
                <a:spcPts val="1200"/>
              </a:spcBef>
              <a:buClr>
                <a:srgbClr val="006699"/>
              </a:buClr>
              <a:tabLst>
                <a:tab pos="84138" algn="l"/>
              </a:tabLst>
            </a:pPr>
            <a:r>
              <a:rPr lang="en-US" altLang="de-DE" dirty="0">
                <a:cs typeface="Times New Roman" pitchFamily="18" charset="0"/>
              </a:rPr>
              <a:t>When also taking into account people who suffer from single symptoms of mental disorders, these numbers are significantly higher. </a:t>
            </a:r>
            <a:br>
              <a:rPr lang="en-US" altLang="de-DE" dirty="0">
                <a:cs typeface="Times New Roman" pitchFamily="18" charset="0"/>
              </a:rPr>
            </a:br>
            <a:r>
              <a:rPr lang="en-US" altLang="de-DE" dirty="0">
                <a:cs typeface="Times New Roman" pitchFamily="18" charset="0"/>
              </a:rPr>
              <a:t/>
            </a:r>
            <a:br>
              <a:rPr lang="en-US" altLang="de-DE" dirty="0">
                <a:cs typeface="Times New Roman" pitchFamily="18" charset="0"/>
              </a:rPr>
            </a:br>
            <a:endParaRPr lang="en-US" altLang="de-DE" dirty="0">
              <a:solidFill>
                <a:srgbClr val="006699"/>
              </a:solidFill>
              <a:cs typeface="Times New Roman" pitchFamily="18" charset="0"/>
            </a:endParaRPr>
          </a:p>
        </p:txBody>
      </p:sp>
      <p:graphicFrame>
        <p:nvGraphicFramePr>
          <p:cNvPr id="4" name="Inhaltsplatzhalter 3"/>
          <p:cNvGraphicFramePr>
            <a:graphicFrameLocks noGrp="1"/>
          </p:cNvGraphicFramePr>
          <p:nvPr>
            <p:ph idx="1"/>
            <p:extLst>
              <p:ext uri="{D42A27DB-BD31-4B8C-83A1-F6EECF244321}">
                <p14:modId xmlns:p14="http://schemas.microsoft.com/office/powerpoint/2010/main" val="1263691490"/>
              </p:ext>
            </p:extLst>
          </p:nvPr>
        </p:nvGraphicFramePr>
        <p:xfrm>
          <a:off x="250825" y="2530475"/>
          <a:ext cx="8651875" cy="2255838"/>
        </p:xfrm>
        <a:graphic>
          <a:graphicData uri="http://schemas.openxmlformats.org/drawingml/2006/table">
            <a:tbl>
              <a:tblPr/>
              <a:tblGrid>
                <a:gridCol w="7650163"/>
                <a:gridCol w="1001712"/>
              </a:tblGrid>
              <a:tr h="466478">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800" b="0" i="0" u="none" strike="noStrike" cap="none" normalizeH="0" baseline="0" noProof="0" dirty="0" smtClean="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rPr>
                        <a:t>Percentage of people that had been mentally ill in the past year</a:t>
                      </a: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800" b="1" i="0" u="none" strike="noStrike" cap="none" normalizeH="0" baseline="0" smtClean="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rPr>
                        <a:t>28%</a:t>
                      </a: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32034">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800" b="0" i="0" u="none" strike="noStrike" cap="none" normalizeH="0" baseline="0" noProof="0" dirty="0" smtClean="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rPr>
                        <a:t>Depression (most common illness)</a:t>
                      </a: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700" b="1" i="0" u="none" strike="noStrike" cap="none" normalizeH="0" baseline="0" dirty="0" smtClean="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rPr>
                        <a:t>10.6%</a:t>
                      </a: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648051">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800" b="0" i="0" u="none" strike="noStrike" cap="none" normalizeH="0" baseline="0" noProof="0" dirty="0" smtClean="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rPr>
                        <a:t>Psychosis (includes (among others) schizophrenia and organic psychosis)</a:t>
                      </a: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800" b="1" i="0" u="none" strike="noStrike" cap="none" normalizeH="0" baseline="0" dirty="0" smtClean="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rPr>
                        <a:t>2.6%</a:t>
                      </a: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709275">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800" b="0" i="0" u="none" strike="noStrike" cap="none" normalizeH="0" baseline="0" noProof="0" dirty="0" smtClean="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rPr>
                        <a:t>Percentage of those who suffered from several mental illnesses at the same time</a:t>
                      </a: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800" b="1" i="0" u="none" strike="noStrike" cap="none" normalizeH="0" baseline="0" dirty="0" smtClean="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rPr>
                        <a:t>50%</a:t>
                      </a: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15380" name="Titel 1"/>
          <p:cNvSpPr>
            <a:spLocks noGrp="1"/>
          </p:cNvSpPr>
          <p:nvPr>
            <p:ph type="title"/>
          </p:nvPr>
        </p:nvSpPr>
        <p:spPr>
          <a:xfrm>
            <a:off x="0" y="0"/>
            <a:ext cx="9144000" cy="792163"/>
          </a:xfrm>
        </p:spPr>
        <p:txBody>
          <a:bodyPr anchor="ctr"/>
          <a:lstStyle/>
          <a:p>
            <a:r>
              <a:rPr lang="en-US" altLang="de-DE" smtClean="0"/>
              <a:t>Is it normal to have psychological problems?</a:t>
            </a:r>
          </a:p>
        </p:txBody>
      </p:sp>
      <p:sp>
        <p:nvSpPr>
          <p:cNvPr id="7"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en-US" altLang="de-DE" sz="1200" b="1" dirty="0">
                <a:solidFill>
                  <a:srgbClr val="646B86"/>
                </a:solidFill>
                <a:cs typeface="Times New Roman" pitchFamily="18" charset="0"/>
              </a:rPr>
              <a:t>L</a:t>
            </a:r>
            <a:r>
              <a:rPr lang="en-US" altLang="de-DE" sz="1200" b="1" dirty="0" smtClean="0">
                <a:solidFill>
                  <a:srgbClr val="646B86"/>
                </a:solidFill>
                <a:cs typeface="Times New Roman" pitchFamily="18" charset="0"/>
              </a:rPr>
              <a:t>iving </a:t>
            </a:r>
            <a:r>
              <a:rPr lang="en-US" altLang="de-DE" sz="1200" b="1" dirty="0">
                <a:solidFill>
                  <a:srgbClr val="646B86"/>
                </a:solidFill>
                <a:cs typeface="Times New Roman" pitchFamily="18" charset="0"/>
              </a:rPr>
              <a:t>with </a:t>
            </a:r>
            <a:r>
              <a:rPr lang="en-US" altLang="de-DE" sz="1200" b="1" dirty="0" smtClean="0">
                <a:solidFill>
                  <a:srgbClr val="646B86"/>
                </a:solidFill>
                <a:cs typeface="Times New Roman" pitchFamily="18" charset="0"/>
              </a:rPr>
              <a:t>psychosis and </a:t>
            </a:r>
            <a:r>
              <a:rPr lang="en-US" altLang="de-DE" sz="1200" b="1" dirty="0">
                <a:solidFill>
                  <a:srgbClr val="646B86"/>
                </a:solidFill>
                <a:cs typeface="Times New Roman" pitchFamily="18" charset="0"/>
              </a:rPr>
              <a:t>relapse prevention	</a:t>
            </a:r>
            <a:r>
              <a:rPr lang="en-US" altLang="de-DE" sz="1200" b="1" dirty="0" smtClean="0">
                <a:solidFill>
                  <a:srgbClr val="646B86"/>
                </a:solidFill>
                <a:cs typeface="Times New Roman" pitchFamily="18" charset="0"/>
              </a:rPr>
              <a:t>11.3</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el 1"/>
          <p:cNvSpPr>
            <a:spLocks noGrp="1"/>
          </p:cNvSpPr>
          <p:nvPr>
            <p:ph type="title"/>
          </p:nvPr>
        </p:nvSpPr>
        <p:spPr>
          <a:xfrm>
            <a:off x="0" y="0"/>
            <a:ext cx="9144000" cy="792163"/>
          </a:xfrm>
        </p:spPr>
        <p:txBody>
          <a:bodyPr anchor="ctr"/>
          <a:lstStyle/>
          <a:p>
            <a:r>
              <a:rPr lang="en-US" altLang="de-DE" smtClean="0"/>
              <a:t>What is stigma and what is self-stigma?</a:t>
            </a:r>
          </a:p>
        </p:txBody>
      </p:sp>
      <p:sp>
        <p:nvSpPr>
          <p:cNvPr id="17411" name="Inhaltsplatzhalter 2"/>
          <p:cNvSpPr>
            <a:spLocks noGrp="1"/>
          </p:cNvSpPr>
          <p:nvPr>
            <p:ph idx="1"/>
          </p:nvPr>
        </p:nvSpPr>
        <p:spPr>
          <a:xfrm>
            <a:off x="250825" y="1341438"/>
            <a:ext cx="8642350" cy="4525962"/>
          </a:xfrm>
        </p:spPr>
        <p:txBody>
          <a:bodyPr/>
          <a:lstStyle/>
          <a:p>
            <a:pPr marL="179388" indent="0">
              <a:spcBef>
                <a:spcPts val="1200"/>
              </a:spcBef>
            </a:pPr>
            <a:r>
              <a:rPr lang="en-US" altLang="de-DE" b="1" dirty="0" smtClean="0">
                <a:solidFill>
                  <a:srgbClr val="006699"/>
                </a:solidFill>
              </a:rPr>
              <a:t>Stigma = literally from Greek: </a:t>
            </a:r>
            <a:r>
              <a:rPr lang="en-US" altLang="de-DE" dirty="0" smtClean="0"/>
              <a:t>brand, scar or marking</a:t>
            </a:r>
          </a:p>
          <a:p>
            <a:pPr marL="179388" indent="0">
              <a:spcBef>
                <a:spcPts val="1200"/>
              </a:spcBef>
            </a:pPr>
            <a:r>
              <a:rPr lang="en-US" altLang="de-DE" b="1" dirty="0" smtClean="0">
                <a:solidFill>
                  <a:srgbClr val="006699"/>
                </a:solidFill>
              </a:rPr>
              <a:t>Stigmatization</a:t>
            </a:r>
            <a:r>
              <a:rPr lang="en-US" altLang="de-DE" dirty="0" smtClean="0">
                <a:solidFill>
                  <a:srgbClr val="006699"/>
                </a:solidFill>
              </a:rPr>
              <a:t> </a:t>
            </a:r>
            <a:r>
              <a:rPr lang="en-US" altLang="de-DE" b="1" dirty="0" smtClean="0">
                <a:solidFill>
                  <a:srgbClr val="006699"/>
                </a:solidFill>
              </a:rPr>
              <a:t>= </a:t>
            </a:r>
            <a:r>
              <a:rPr lang="en-US" altLang="de-DE" dirty="0" smtClean="0"/>
              <a:t>people/groups are ascribed negative characteristics. </a:t>
            </a:r>
          </a:p>
          <a:p>
            <a:pPr marL="719138" lvl="1" indent="-358775" eaLnBrk="1" hangingPunct="1">
              <a:spcBef>
                <a:spcPts val="1200"/>
              </a:spcBef>
              <a:buFontTx/>
              <a:buChar char="o"/>
            </a:pPr>
            <a:r>
              <a:rPr lang="en-US" altLang="de-DE" dirty="0" smtClean="0">
                <a:cs typeface="Times New Roman" pitchFamily="18" charset="0"/>
              </a:rPr>
              <a:t>This happens without any verification or checking the accuracy of such ascriptions. </a:t>
            </a:r>
          </a:p>
          <a:p>
            <a:pPr marL="719138" lvl="1" indent="-358775" eaLnBrk="1" hangingPunct="1">
              <a:spcBef>
                <a:spcPts val="1200"/>
              </a:spcBef>
              <a:buFontTx/>
              <a:buChar char="o"/>
            </a:pPr>
            <a:r>
              <a:rPr lang="en-US" altLang="de-DE" dirty="0" smtClean="0">
                <a:cs typeface="Times New Roman" pitchFamily="18" charset="0"/>
              </a:rPr>
              <a:t>Stigmatization leads to a degradation and exclusion of people. </a:t>
            </a:r>
          </a:p>
          <a:p>
            <a:pPr marL="719138" lvl="1" indent="-358775" eaLnBrk="1" hangingPunct="1">
              <a:spcBef>
                <a:spcPts val="1200"/>
              </a:spcBef>
              <a:buFontTx/>
              <a:buChar char="o"/>
            </a:pPr>
            <a:r>
              <a:rPr lang="en-US" altLang="de-DE" dirty="0" smtClean="0">
                <a:cs typeface="Times New Roman" pitchFamily="18" charset="0"/>
              </a:rPr>
              <a:t>Stigmatization often occurs in connection with particular illnesses (e.g. HIV), visible disabilities and mental health issues. </a:t>
            </a:r>
          </a:p>
          <a:p>
            <a:pPr marL="719138" lvl="1" indent="-358775" eaLnBrk="1" hangingPunct="1">
              <a:spcBef>
                <a:spcPts val="1200"/>
              </a:spcBef>
              <a:buFontTx/>
              <a:buChar char="o"/>
            </a:pPr>
            <a:r>
              <a:rPr lang="en-US" altLang="de-DE" dirty="0" smtClean="0">
                <a:cs typeface="Times New Roman" pitchFamily="18" charset="0"/>
              </a:rPr>
              <a:t>“Self-stigma” means that the affected persons themselves interiorize the experienced stigmatization to the point of feeling inferior. </a:t>
            </a:r>
            <a:endParaRPr lang="en-US" altLang="de-DE" dirty="0" smtClean="0"/>
          </a:p>
        </p:txBody>
      </p:sp>
      <p:pic>
        <p:nvPicPr>
          <p:cNvPr id="17412" name="Grafik 3"/>
          <p:cNvPicPr>
            <a:picLocks noChangeAspect="1"/>
          </p:cNvPicPr>
          <p:nvPr/>
        </p:nvPicPr>
        <p:blipFill>
          <a:blip r:embed="rId3"/>
          <a:srcRect/>
          <a:stretch>
            <a:fillRect/>
          </a:stretch>
        </p:blipFill>
        <p:spPr bwMode="auto">
          <a:xfrm>
            <a:off x="7681913" y="0"/>
            <a:ext cx="1462087" cy="1339850"/>
          </a:xfrm>
          <a:prstGeom prst="rect">
            <a:avLst/>
          </a:prstGeom>
          <a:noFill/>
          <a:ln w="9525">
            <a:noFill/>
            <a:miter lim="800000"/>
            <a:headEnd/>
            <a:tailEnd/>
          </a:ln>
        </p:spPr>
      </p:pic>
      <p:sp>
        <p:nvSpPr>
          <p:cNvPr id="7"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en-US" altLang="de-DE" sz="1200" b="1" dirty="0">
                <a:solidFill>
                  <a:srgbClr val="646B86"/>
                </a:solidFill>
                <a:cs typeface="Times New Roman" pitchFamily="18" charset="0"/>
              </a:rPr>
              <a:t>L</a:t>
            </a:r>
            <a:r>
              <a:rPr lang="en-US" altLang="de-DE" sz="1200" b="1" dirty="0" smtClean="0">
                <a:solidFill>
                  <a:srgbClr val="646B86"/>
                </a:solidFill>
                <a:cs typeface="Times New Roman" pitchFamily="18" charset="0"/>
              </a:rPr>
              <a:t>iving </a:t>
            </a:r>
            <a:r>
              <a:rPr lang="en-US" altLang="de-DE" sz="1200" b="1" dirty="0">
                <a:solidFill>
                  <a:srgbClr val="646B86"/>
                </a:solidFill>
                <a:cs typeface="Times New Roman" pitchFamily="18" charset="0"/>
              </a:rPr>
              <a:t>with </a:t>
            </a:r>
            <a:r>
              <a:rPr lang="en-US" altLang="de-DE" sz="1200" b="1" dirty="0" smtClean="0">
                <a:solidFill>
                  <a:srgbClr val="646B86"/>
                </a:solidFill>
                <a:cs typeface="Times New Roman" pitchFamily="18" charset="0"/>
              </a:rPr>
              <a:t>psychosis and </a:t>
            </a:r>
            <a:r>
              <a:rPr lang="en-US" altLang="de-DE" sz="1200" b="1" dirty="0">
                <a:solidFill>
                  <a:srgbClr val="646B86"/>
                </a:solidFill>
                <a:cs typeface="Times New Roman" pitchFamily="18" charset="0"/>
              </a:rPr>
              <a:t>relapse prevention	</a:t>
            </a:r>
            <a:r>
              <a:rPr lang="en-US" altLang="de-DE" sz="1200" b="1" dirty="0" smtClean="0">
                <a:solidFill>
                  <a:srgbClr val="646B86"/>
                </a:solidFill>
                <a:cs typeface="Times New Roman" pitchFamily="18" charset="0"/>
              </a:rPr>
              <a:t>11.4</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el 1"/>
          <p:cNvSpPr>
            <a:spLocks noGrp="1"/>
          </p:cNvSpPr>
          <p:nvPr>
            <p:ph type="title"/>
          </p:nvPr>
        </p:nvSpPr>
        <p:spPr>
          <a:xfrm>
            <a:off x="0" y="0"/>
            <a:ext cx="9144000" cy="792163"/>
          </a:xfrm>
        </p:spPr>
        <p:txBody>
          <a:bodyPr anchor="ctr"/>
          <a:lstStyle/>
          <a:p>
            <a:r>
              <a:rPr lang="en-US" altLang="de-DE" smtClean="0"/>
              <a:t>Psychosis as a stigma</a:t>
            </a:r>
          </a:p>
        </p:txBody>
      </p:sp>
      <p:sp>
        <p:nvSpPr>
          <p:cNvPr id="19459" name="Inhaltsplatzhalter 2"/>
          <p:cNvSpPr>
            <a:spLocks noGrp="1"/>
          </p:cNvSpPr>
          <p:nvPr>
            <p:ph idx="1"/>
          </p:nvPr>
        </p:nvSpPr>
        <p:spPr>
          <a:xfrm>
            <a:off x="252413" y="1341438"/>
            <a:ext cx="8639175" cy="3887787"/>
          </a:xfrm>
        </p:spPr>
        <p:txBody>
          <a:bodyPr/>
          <a:lstStyle/>
          <a:p>
            <a:pPr marL="179388" indent="0">
              <a:spcBef>
                <a:spcPts val="1200"/>
              </a:spcBef>
            </a:pPr>
            <a:r>
              <a:rPr lang="en-US" altLang="de-DE" dirty="0" smtClean="0"/>
              <a:t>The term psychosis or schizophrenia arouses wrong impressions in many people. Due to biased depictions in the media, people with psychosis often get labeled as dangerous and unpredictable.</a:t>
            </a:r>
            <a:endParaRPr lang="en-US" altLang="de-DE" dirty="0" smtClean="0">
              <a:solidFill>
                <a:srgbClr val="006699"/>
              </a:solidFill>
            </a:endParaRPr>
          </a:p>
          <a:p>
            <a:pPr marL="179388" indent="0">
              <a:spcBef>
                <a:spcPts val="1200"/>
              </a:spcBef>
            </a:pPr>
            <a:r>
              <a:rPr lang="en-US" altLang="de-DE" dirty="0" smtClean="0">
                <a:solidFill>
                  <a:srgbClr val="006699"/>
                </a:solidFill>
              </a:rPr>
              <a:t>Occasional assumptions about people with psychosis: </a:t>
            </a:r>
          </a:p>
          <a:p>
            <a:pPr marL="179388" indent="0">
              <a:spcBef>
                <a:spcPts val="1200"/>
              </a:spcBef>
            </a:pPr>
            <a:r>
              <a:rPr lang="en-US" altLang="de-DE" dirty="0" smtClean="0"/>
              <a:t>They are…</a:t>
            </a:r>
          </a:p>
          <a:p>
            <a:pPr marL="179388" indent="0">
              <a:spcBef>
                <a:spcPts val="1200"/>
              </a:spcBef>
            </a:pPr>
            <a:r>
              <a:rPr lang="en-US" altLang="de-DE" dirty="0" smtClean="0"/>
              <a:t>…dangerous and unpredictable</a:t>
            </a:r>
          </a:p>
          <a:p>
            <a:pPr marL="179388" indent="0">
              <a:spcBef>
                <a:spcPts val="1200"/>
              </a:spcBef>
            </a:pPr>
            <a:r>
              <a:rPr lang="en-US" altLang="de-DE" dirty="0" smtClean="0"/>
              <a:t>…split personalities (psychosis)</a:t>
            </a:r>
          </a:p>
          <a:p>
            <a:pPr marL="179388" indent="0">
              <a:spcBef>
                <a:spcPts val="1200"/>
              </a:spcBef>
            </a:pPr>
            <a:r>
              <a:rPr lang="en-US" altLang="de-DE" dirty="0" smtClean="0"/>
              <a:t>…less intelligent</a:t>
            </a:r>
          </a:p>
          <a:p>
            <a:pPr marL="179388" indent="0">
              <a:spcBef>
                <a:spcPts val="1200"/>
              </a:spcBef>
            </a:pPr>
            <a:r>
              <a:rPr lang="en-US" altLang="de-DE" dirty="0" smtClean="0"/>
              <a:t>…incurably ill</a:t>
            </a:r>
          </a:p>
        </p:txBody>
      </p:sp>
      <p:pic>
        <p:nvPicPr>
          <p:cNvPr id="19460" name="Picture 6"/>
          <p:cNvPicPr>
            <a:picLocks noChangeAspect="1" noChangeArrowheads="1"/>
          </p:cNvPicPr>
          <p:nvPr/>
        </p:nvPicPr>
        <p:blipFill>
          <a:blip r:embed="rId3"/>
          <a:srcRect r="13127"/>
          <a:stretch>
            <a:fillRect/>
          </a:stretch>
        </p:blipFill>
        <p:spPr bwMode="auto">
          <a:xfrm>
            <a:off x="3938588" y="4365625"/>
            <a:ext cx="1268412" cy="1366838"/>
          </a:xfrm>
          <a:prstGeom prst="rect">
            <a:avLst/>
          </a:prstGeom>
          <a:noFill/>
          <a:ln w="9525">
            <a:noFill/>
            <a:miter lim="800000"/>
            <a:headEnd/>
            <a:tailEnd/>
          </a:ln>
        </p:spPr>
      </p:pic>
      <p:sp>
        <p:nvSpPr>
          <p:cNvPr id="19461" name="Rechteck 1"/>
          <p:cNvSpPr>
            <a:spLocks noChangeArrowheads="1"/>
          </p:cNvSpPr>
          <p:nvPr/>
        </p:nvSpPr>
        <p:spPr bwMode="auto">
          <a:xfrm>
            <a:off x="3573463" y="5842000"/>
            <a:ext cx="1997075" cy="314325"/>
          </a:xfrm>
          <a:prstGeom prst="rect">
            <a:avLst/>
          </a:prstGeom>
          <a:noFill/>
          <a:ln w="9525">
            <a:noFill/>
            <a:miter lim="800000"/>
            <a:headEnd/>
            <a:tailEnd/>
          </a:ln>
        </p:spPr>
        <p:txBody>
          <a:bodyPr wrap="none">
            <a:spAutoFit/>
          </a:bodyPr>
          <a:lstStyle/>
          <a:p>
            <a:pPr algn="ctr" eaLnBrk="1" hangingPunct="1">
              <a:lnSpc>
                <a:spcPct val="80000"/>
              </a:lnSpc>
              <a:spcAft>
                <a:spcPts val="600"/>
              </a:spcAft>
            </a:pPr>
            <a:r>
              <a:rPr lang="en-US" altLang="de-DE" b="1">
                <a:solidFill>
                  <a:srgbClr val="006699"/>
                </a:solidFill>
                <a:cs typeface="Times New Roman" pitchFamily="18" charset="0"/>
              </a:rPr>
              <a:t>Justified? NO!</a:t>
            </a:r>
          </a:p>
        </p:txBody>
      </p:sp>
      <p:sp>
        <p:nvSpPr>
          <p:cNvPr id="8"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en-US" altLang="de-DE" sz="1200" b="1" dirty="0" smtClean="0">
                <a:solidFill>
                  <a:srgbClr val="646B86"/>
                </a:solidFill>
                <a:cs typeface="Times New Roman" pitchFamily="18" charset="0"/>
              </a:rPr>
              <a:t>Living </a:t>
            </a:r>
            <a:r>
              <a:rPr lang="en-US" altLang="de-DE" sz="1200" b="1" dirty="0">
                <a:solidFill>
                  <a:srgbClr val="646B86"/>
                </a:solidFill>
                <a:cs typeface="Times New Roman" pitchFamily="18" charset="0"/>
              </a:rPr>
              <a:t>with </a:t>
            </a:r>
            <a:r>
              <a:rPr lang="en-US" altLang="de-DE" sz="1200" b="1" dirty="0" smtClean="0">
                <a:solidFill>
                  <a:srgbClr val="646B86"/>
                </a:solidFill>
                <a:cs typeface="Times New Roman" pitchFamily="18" charset="0"/>
              </a:rPr>
              <a:t>psychosis and </a:t>
            </a:r>
            <a:r>
              <a:rPr lang="en-US" altLang="de-DE" sz="1200" b="1" dirty="0">
                <a:solidFill>
                  <a:srgbClr val="646B86"/>
                </a:solidFill>
                <a:cs typeface="Times New Roman" pitchFamily="18" charset="0"/>
              </a:rPr>
              <a:t>relapse prevention	</a:t>
            </a:r>
            <a:r>
              <a:rPr lang="en-US" altLang="de-DE" sz="1200" b="1" dirty="0" smtClean="0">
                <a:solidFill>
                  <a:srgbClr val="646B86"/>
                </a:solidFill>
                <a:cs typeface="Times New Roman" pitchFamily="18" charset="0"/>
              </a:rPr>
              <a:t>11.5</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Inhaltsplatzhalter 2"/>
          <p:cNvSpPr>
            <a:spLocks noGrp="1"/>
          </p:cNvSpPr>
          <p:nvPr>
            <p:ph idx="1"/>
          </p:nvPr>
        </p:nvSpPr>
        <p:spPr>
          <a:xfrm>
            <a:off x="250825" y="1341438"/>
            <a:ext cx="8640763" cy="4895850"/>
          </a:xfrm>
        </p:spPr>
        <p:txBody>
          <a:bodyPr/>
          <a:lstStyle/>
          <a:p>
            <a:pPr marL="179388" indent="0">
              <a:spcBef>
                <a:spcPts val="1200"/>
              </a:spcBef>
            </a:pPr>
            <a:r>
              <a:rPr lang="en-US" altLang="de-DE" dirty="0" smtClean="0">
                <a:solidFill>
                  <a:srgbClr val="006699"/>
                </a:solidFill>
              </a:rPr>
              <a:t>…dangerous and unpredictable?</a:t>
            </a:r>
          </a:p>
          <a:p>
            <a:pPr marL="179388" indent="0">
              <a:spcBef>
                <a:spcPts val="1200"/>
              </a:spcBef>
            </a:pPr>
            <a:r>
              <a:rPr lang="en-US" altLang="de-DE" dirty="0" smtClean="0"/>
              <a:t>People with psychosis are victims rather than perpetrators of violence and abuse. </a:t>
            </a:r>
          </a:p>
          <a:p>
            <a:pPr marL="179388" indent="0">
              <a:spcBef>
                <a:spcPts val="1200"/>
              </a:spcBef>
            </a:pPr>
            <a:r>
              <a:rPr lang="en-US" altLang="de-DE" u="sng" dirty="0" smtClean="0"/>
              <a:t>But</a:t>
            </a:r>
            <a:r>
              <a:rPr lang="en-US" altLang="de-DE" dirty="0" smtClean="0"/>
              <a:t>: When they are perpetrators...</a:t>
            </a:r>
          </a:p>
          <a:p>
            <a:pPr marL="179388" indent="0">
              <a:spcBef>
                <a:spcPts val="1200"/>
              </a:spcBef>
            </a:pPr>
            <a:r>
              <a:rPr lang="en-US" altLang="de-DE" dirty="0" smtClean="0"/>
              <a:t> …newspapers are more likely to report about them, as the type of crime sometimes stands out (e.g. attack on John Lennon by a mentally ill perpetrator).</a:t>
            </a:r>
          </a:p>
          <a:p>
            <a:pPr marL="179388" indent="0">
              <a:spcBef>
                <a:spcPts val="1200"/>
              </a:spcBef>
            </a:pPr>
            <a:r>
              <a:rPr lang="en-US" altLang="de-DE" dirty="0" smtClean="0"/>
              <a:t>The strategy of lawyers to justify acts of violence with mental illness (whether true or not) can increase this reputation. </a:t>
            </a:r>
          </a:p>
        </p:txBody>
      </p:sp>
      <p:sp>
        <p:nvSpPr>
          <p:cNvPr id="20483" name="Titel 1"/>
          <p:cNvSpPr>
            <a:spLocks noGrp="1"/>
          </p:cNvSpPr>
          <p:nvPr>
            <p:ph type="title"/>
          </p:nvPr>
        </p:nvSpPr>
        <p:spPr>
          <a:xfrm>
            <a:off x="0" y="0"/>
            <a:ext cx="9144000" cy="792163"/>
          </a:xfrm>
        </p:spPr>
        <p:txBody>
          <a:bodyPr anchor="ctr"/>
          <a:lstStyle/>
          <a:p>
            <a:r>
              <a:rPr lang="en-US" altLang="de-DE" smtClean="0"/>
              <a:t>Psychosis as a stigma</a:t>
            </a:r>
            <a:endParaRPr lang="de-DE" altLang="de-DE" smtClean="0"/>
          </a:p>
        </p:txBody>
      </p:sp>
      <p:sp>
        <p:nvSpPr>
          <p:cNvPr id="20484" name="Rechteck 9"/>
          <p:cNvSpPr>
            <a:spLocks noChangeArrowheads="1"/>
          </p:cNvSpPr>
          <p:nvPr/>
        </p:nvSpPr>
        <p:spPr bwMode="auto">
          <a:xfrm>
            <a:off x="3573463" y="5842000"/>
            <a:ext cx="1997075" cy="314325"/>
          </a:xfrm>
          <a:prstGeom prst="rect">
            <a:avLst/>
          </a:prstGeom>
          <a:noFill/>
          <a:ln w="9525">
            <a:noFill/>
            <a:miter lim="800000"/>
            <a:headEnd/>
            <a:tailEnd/>
          </a:ln>
        </p:spPr>
        <p:txBody>
          <a:bodyPr wrap="none">
            <a:spAutoFit/>
          </a:bodyPr>
          <a:lstStyle/>
          <a:p>
            <a:pPr algn="ctr" eaLnBrk="1" hangingPunct="1">
              <a:lnSpc>
                <a:spcPct val="80000"/>
              </a:lnSpc>
              <a:spcAft>
                <a:spcPts val="600"/>
              </a:spcAft>
            </a:pPr>
            <a:r>
              <a:rPr lang="en-US" altLang="de-DE" b="1">
                <a:solidFill>
                  <a:srgbClr val="006699"/>
                </a:solidFill>
                <a:cs typeface="Times New Roman" pitchFamily="18" charset="0"/>
              </a:rPr>
              <a:t>Justified? NO!</a:t>
            </a:r>
          </a:p>
        </p:txBody>
      </p:sp>
      <p:sp>
        <p:nvSpPr>
          <p:cNvPr id="7"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en-US" altLang="de-DE" sz="1200" b="1" dirty="0">
                <a:solidFill>
                  <a:srgbClr val="646B86"/>
                </a:solidFill>
                <a:cs typeface="Times New Roman" pitchFamily="18" charset="0"/>
              </a:rPr>
              <a:t>L</a:t>
            </a:r>
            <a:r>
              <a:rPr lang="en-US" altLang="de-DE" sz="1200" b="1" dirty="0" smtClean="0">
                <a:solidFill>
                  <a:srgbClr val="646B86"/>
                </a:solidFill>
                <a:cs typeface="Times New Roman" pitchFamily="18" charset="0"/>
              </a:rPr>
              <a:t>iving </a:t>
            </a:r>
            <a:r>
              <a:rPr lang="en-US" altLang="de-DE" sz="1200" b="1" dirty="0">
                <a:solidFill>
                  <a:srgbClr val="646B86"/>
                </a:solidFill>
                <a:cs typeface="Times New Roman" pitchFamily="18" charset="0"/>
              </a:rPr>
              <a:t>with </a:t>
            </a:r>
            <a:r>
              <a:rPr lang="en-US" altLang="de-DE" sz="1200" b="1" dirty="0" smtClean="0">
                <a:solidFill>
                  <a:srgbClr val="646B86"/>
                </a:solidFill>
                <a:cs typeface="Times New Roman" pitchFamily="18" charset="0"/>
              </a:rPr>
              <a:t>psychosis and </a:t>
            </a:r>
            <a:r>
              <a:rPr lang="en-US" altLang="de-DE" sz="1200" b="1" dirty="0">
                <a:solidFill>
                  <a:srgbClr val="646B86"/>
                </a:solidFill>
                <a:cs typeface="Times New Roman" pitchFamily="18" charset="0"/>
              </a:rPr>
              <a:t>relapse prevention	</a:t>
            </a:r>
            <a:r>
              <a:rPr lang="en-US" altLang="de-DE" sz="1200" b="1" dirty="0" smtClean="0">
                <a:solidFill>
                  <a:srgbClr val="646B86"/>
                </a:solidFill>
                <a:cs typeface="Times New Roman" pitchFamily="18" charset="0"/>
              </a:rPr>
              <a:t>11.6</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Inhaltsplatzhalter 2"/>
          <p:cNvSpPr>
            <a:spLocks noGrp="1"/>
          </p:cNvSpPr>
          <p:nvPr>
            <p:ph idx="1"/>
          </p:nvPr>
        </p:nvSpPr>
        <p:spPr>
          <a:xfrm>
            <a:off x="252413" y="1341438"/>
            <a:ext cx="8639175" cy="5472112"/>
          </a:xfrm>
        </p:spPr>
        <p:txBody>
          <a:bodyPr/>
          <a:lstStyle/>
          <a:p>
            <a:pPr marL="182563" indent="-3175" eaLnBrk="1" hangingPunct="1">
              <a:spcBef>
                <a:spcPts val="1200"/>
              </a:spcBef>
              <a:defRPr/>
            </a:pPr>
            <a:r>
              <a:rPr lang="de-DE" altLang="de-DE" dirty="0" smtClean="0">
                <a:solidFill>
                  <a:srgbClr val="006699"/>
                </a:solidFill>
              </a:rPr>
              <a:t>…</a:t>
            </a:r>
            <a:r>
              <a:rPr lang="en-US" altLang="de-DE" dirty="0" smtClean="0">
                <a:solidFill>
                  <a:srgbClr val="006699"/>
                </a:solidFill>
              </a:rPr>
              <a:t>split personalities: </a:t>
            </a:r>
            <a:r>
              <a:rPr lang="en-US" altLang="de-DE" dirty="0" smtClean="0"/>
              <a:t>In the general public, the word </a:t>
            </a:r>
            <a:r>
              <a:rPr lang="en-US" altLang="de-DE" i="1" dirty="0" smtClean="0"/>
              <a:t>schizophrenic</a:t>
            </a:r>
            <a:r>
              <a:rPr lang="en-US" altLang="de-DE" dirty="0" smtClean="0"/>
              <a:t> (Greek: split and mind) is often equated with “split personality” and therefore used </a:t>
            </a:r>
            <a:r>
              <a:rPr lang="en-US" altLang="ja-JP" b="1" dirty="0" smtClean="0"/>
              <a:t>wrongly</a:t>
            </a:r>
            <a:r>
              <a:rPr lang="en-US" altLang="ja-JP" dirty="0" smtClean="0"/>
              <a:t>. They are </a:t>
            </a:r>
            <a:r>
              <a:rPr lang="en-US" altLang="ja-JP" b="1" dirty="0" smtClean="0"/>
              <a:t>not</a:t>
            </a:r>
            <a:r>
              <a:rPr lang="en-US" altLang="ja-JP" dirty="0" smtClean="0"/>
              <a:t> the same illness! Besides, it is disputed if split or multiple personalities exist at all. </a:t>
            </a:r>
            <a:endParaRPr lang="de-DE" altLang="ja-JP" dirty="0" smtClean="0"/>
          </a:p>
          <a:p>
            <a:pPr marL="182563" indent="-3175" eaLnBrk="1" hangingPunct="1">
              <a:spcBef>
                <a:spcPts val="1200"/>
              </a:spcBef>
              <a:defRPr/>
            </a:pPr>
            <a:r>
              <a:rPr lang="en-US" altLang="de-DE" dirty="0" smtClean="0">
                <a:solidFill>
                  <a:srgbClr val="006699"/>
                </a:solidFill>
              </a:rPr>
              <a:t>…stupid: </a:t>
            </a:r>
            <a:r>
              <a:rPr lang="en-US" altLang="de-DE" dirty="0" smtClean="0"/>
              <a:t>The development of mental illnesses is in no way related to intelligence. There are people with psychosis that are exceptionally intelligent. </a:t>
            </a:r>
          </a:p>
          <a:p>
            <a:pPr marL="358775" indent="-179388" eaLnBrk="1" hangingPunct="1">
              <a:spcBef>
                <a:spcPts val="1200"/>
              </a:spcBef>
              <a:defRPr/>
            </a:pPr>
            <a:r>
              <a:rPr lang="en-US" altLang="de-DE" b="1" dirty="0" smtClean="0">
                <a:solidFill>
                  <a:srgbClr val="006699"/>
                </a:solidFill>
              </a:rPr>
              <a:t>Justified? NO!</a:t>
            </a:r>
          </a:p>
          <a:p>
            <a:pPr marL="358775" indent="-179388" eaLnBrk="1" hangingPunct="1">
              <a:spcBef>
                <a:spcPts val="1200"/>
              </a:spcBef>
              <a:defRPr/>
            </a:pPr>
            <a:r>
              <a:rPr lang="en-US" altLang="de-DE" dirty="0" smtClean="0"/>
              <a:t>The main symptoms of the disorder are:</a:t>
            </a:r>
          </a:p>
          <a:p>
            <a:pPr marL="358775" indent="-179388" eaLnBrk="1" hangingPunct="1">
              <a:spcBef>
                <a:spcPts val="600"/>
              </a:spcBef>
              <a:defRPr/>
            </a:pPr>
            <a:r>
              <a:rPr lang="en-US" altLang="de-DE" b="1" dirty="0" smtClean="0"/>
              <a:t>Hallucinations: </a:t>
            </a:r>
            <a:r>
              <a:rPr lang="en-US" altLang="de-DE" dirty="0" smtClean="0"/>
              <a:t>e.g. hearing offensive voices</a:t>
            </a:r>
            <a:endParaRPr lang="en-US" altLang="de-DE" dirty="0" smtClean="0">
              <a:solidFill>
                <a:srgbClr val="FF6600"/>
              </a:solidFill>
            </a:endParaRPr>
          </a:p>
          <a:p>
            <a:pPr marL="182563" indent="0" eaLnBrk="1" hangingPunct="1">
              <a:defRPr/>
            </a:pPr>
            <a:r>
              <a:rPr lang="en-US" altLang="de-DE" b="1" dirty="0" smtClean="0"/>
              <a:t>Delusions: </a:t>
            </a:r>
            <a:r>
              <a:rPr lang="en-US" altLang="de-DE" dirty="0" smtClean="0"/>
              <a:t>e.g. being convinced of persecution by the secret service or to be elected to save the world</a:t>
            </a:r>
          </a:p>
          <a:p>
            <a:pPr marL="182563" indent="0" eaLnBrk="1" hangingPunct="1">
              <a:defRPr/>
            </a:pPr>
            <a:r>
              <a:rPr lang="en-US" altLang="de-DE" b="1" dirty="0" smtClean="0"/>
              <a:t>Other (unspecific) symptoms:</a:t>
            </a:r>
            <a:r>
              <a:rPr lang="en-US" altLang="de-DE" dirty="0" smtClean="0"/>
              <a:t> e.g. depression, difficulties with speech and attention</a:t>
            </a:r>
          </a:p>
          <a:p>
            <a:pPr marL="358775" indent="-179388">
              <a:spcBef>
                <a:spcPts val="1200"/>
              </a:spcBef>
              <a:defRPr/>
            </a:pPr>
            <a:endParaRPr lang="de-DE" altLang="de-DE" dirty="0" smtClean="0"/>
          </a:p>
        </p:txBody>
      </p:sp>
      <p:sp>
        <p:nvSpPr>
          <p:cNvPr id="21508" name="Titel 1"/>
          <p:cNvSpPr>
            <a:spLocks noGrp="1"/>
          </p:cNvSpPr>
          <p:nvPr>
            <p:ph type="title"/>
          </p:nvPr>
        </p:nvSpPr>
        <p:spPr>
          <a:xfrm>
            <a:off x="0" y="0"/>
            <a:ext cx="9144000" cy="792163"/>
          </a:xfrm>
        </p:spPr>
        <p:txBody>
          <a:bodyPr anchor="ctr"/>
          <a:lstStyle/>
          <a:p>
            <a:r>
              <a:rPr lang="en-US" altLang="de-DE" smtClean="0"/>
              <a:t>Psychosis as a stigma</a:t>
            </a:r>
            <a:endParaRPr lang="de-DE" altLang="de-DE" smtClean="0"/>
          </a:p>
        </p:txBody>
      </p:sp>
      <p:sp>
        <p:nvSpPr>
          <p:cNvPr id="6"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en-US" altLang="de-DE" sz="1200" b="1" dirty="0">
                <a:solidFill>
                  <a:srgbClr val="646B86"/>
                </a:solidFill>
                <a:cs typeface="Times New Roman" pitchFamily="18" charset="0"/>
              </a:rPr>
              <a:t>L</a:t>
            </a:r>
            <a:r>
              <a:rPr lang="en-US" altLang="de-DE" sz="1200" b="1" dirty="0" smtClean="0">
                <a:solidFill>
                  <a:srgbClr val="646B86"/>
                </a:solidFill>
                <a:cs typeface="Times New Roman" pitchFamily="18" charset="0"/>
              </a:rPr>
              <a:t>iving </a:t>
            </a:r>
            <a:r>
              <a:rPr lang="en-US" altLang="de-DE" sz="1200" b="1" dirty="0">
                <a:solidFill>
                  <a:srgbClr val="646B86"/>
                </a:solidFill>
                <a:cs typeface="Times New Roman" pitchFamily="18" charset="0"/>
              </a:rPr>
              <a:t>with </a:t>
            </a:r>
            <a:r>
              <a:rPr lang="en-US" altLang="de-DE" sz="1200" b="1" dirty="0" smtClean="0">
                <a:solidFill>
                  <a:srgbClr val="646B86"/>
                </a:solidFill>
                <a:cs typeface="Times New Roman" pitchFamily="18" charset="0"/>
              </a:rPr>
              <a:t>psychosis and </a:t>
            </a:r>
            <a:r>
              <a:rPr lang="en-US" altLang="de-DE" sz="1200" b="1" dirty="0">
                <a:solidFill>
                  <a:srgbClr val="646B86"/>
                </a:solidFill>
                <a:cs typeface="Times New Roman" pitchFamily="18" charset="0"/>
              </a:rPr>
              <a:t>relapse prevention	</a:t>
            </a:r>
            <a:r>
              <a:rPr lang="en-US" altLang="de-DE" sz="1200" b="1" dirty="0" smtClean="0">
                <a:solidFill>
                  <a:srgbClr val="646B86"/>
                </a:solidFill>
                <a:cs typeface="Times New Roman" pitchFamily="18" charset="0"/>
              </a:rPr>
              <a:t>11.7</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el 1"/>
          <p:cNvSpPr>
            <a:spLocks noGrp="1"/>
          </p:cNvSpPr>
          <p:nvPr>
            <p:ph type="title"/>
          </p:nvPr>
        </p:nvSpPr>
        <p:spPr>
          <a:xfrm>
            <a:off x="0" y="0"/>
            <a:ext cx="9144000" cy="792163"/>
          </a:xfrm>
        </p:spPr>
        <p:txBody>
          <a:bodyPr anchor="ctr"/>
          <a:lstStyle/>
          <a:p>
            <a:r>
              <a:rPr lang="en-US" altLang="de-DE" smtClean="0"/>
              <a:t>Stigmatization – What to do?</a:t>
            </a:r>
          </a:p>
        </p:txBody>
      </p:sp>
      <p:sp>
        <p:nvSpPr>
          <p:cNvPr id="22531" name="Inhaltsplatzhalter 2"/>
          <p:cNvSpPr>
            <a:spLocks noGrp="1"/>
          </p:cNvSpPr>
          <p:nvPr>
            <p:ph idx="1"/>
          </p:nvPr>
        </p:nvSpPr>
        <p:spPr>
          <a:xfrm>
            <a:off x="250825" y="1339850"/>
            <a:ext cx="8642350" cy="1944688"/>
          </a:xfrm>
        </p:spPr>
        <p:txBody>
          <a:bodyPr/>
          <a:lstStyle/>
          <a:p>
            <a:pPr marL="719138" lvl="1" indent="-358775" eaLnBrk="1" hangingPunct="1">
              <a:spcBef>
                <a:spcPts val="1200"/>
              </a:spcBef>
              <a:buFontTx/>
              <a:buChar char="o"/>
              <a:tabLst>
                <a:tab pos="722313" algn="l"/>
              </a:tabLst>
            </a:pPr>
            <a:r>
              <a:rPr lang="en-US" altLang="de-DE" smtClean="0">
                <a:cs typeface="Times New Roman" pitchFamily="18" charset="0"/>
              </a:rPr>
              <a:t>Due to a biased presentation in the media, affected people are sometimes labelled as generally dangerous and unpredictable (“seen one, seen them all”).</a:t>
            </a:r>
          </a:p>
          <a:p>
            <a:pPr marL="719138" lvl="1" indent="-358775" eaLnBrk="1" hangingPunct="1">
              <a:spcBef>
                <a:spcPts val="1200"/>
              </a:spcBef>
              <a:buFontTx/>
              <a:buChar char="o"/>
              <a:tabLst>
                <a:tab pos="722313" algn="l"/>
              </a:tabLst>
            </a:pPr>
            <a:r>
              <a:rPr lang="en-US" altLang="de-DE" smtClean="0"/>
              <a:t>Inform yourself on the topic of psychosis. This way you can correct wrong assumptions of other people by using facts.</a:t>
            </a:r>
            <a:endParaRPr lang="en-US" altLang="de-DE" smtClean="0">
              <a:solidFill>
                <a:srgbClr val="006699"/>
              </a:solidFill>
            </a:endParaRPr>
          </a:p>
        </p:txBody>
      </p:sp>
      <p:sp>
        <p:nvSpPr>
          <p:cNvPr id="6"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en-US" altLang="de-DE" sz="1200" b="1" dirty="0">
                <a:solidFill>
                  <a:srgbClr val="646B86"/>
                </a:solidFill>
                <a:cs typeface="Times New Roman" pitchFamily="18" charset="0"/>
              </a:rPr>
              <a:t>L</a:t>
            </a:r>
            <a:r>
              <a:rPr lang="en-US" altLang="de-DE" sz="1200" b="1" dirty="0" smtClean="0">
                <a:solidFill>
                  <a:srgbClr val="646B86"/>
                </a:solidFill>
                <a:cs typeface="Times New Roman" pitchFamily="18" charset="0"/>
              </a:rPr>
              <a:t>iving </a:t>
            </a:r>
            <a:r>
              <a:rPr lang="en-US" altLang="de-DE" sz="1200" b="1" dirty="0">
                <a:solidFill>
                  <a:srgbClr val="646B86"/>
                </a:solidFill>
                <a:cs typeface="Times New Roman" pitchFamily="18" charset="0"/>
              </a:rPr>
              <a:t>with </a:t>
            </a:r>
            <a:r>
              <a:rPr lang="en-US" altLang="de-DE" sz="1200" b="1" dirty="0" smtClean="0">
                <a:solidFill>
                  <a:srgbClr val="646B86"/>
                </a:solidFill>
                <a:cs typeface="Times New Roman" pitchFamily="18" charset="0"/>
              </a:rPr>
              <a:t>psychosis and </a:t>
            </a:r>
            <a:r>
              <a:rPr lang="en-US" altLang="de-DE" sz="1200" b="1" dirty="0">
                <a:solidFill>
                  <a:srgbClr val="646B86"/>
                </a:solidFill>
                <a:cs typeface="Times New Roman" pitchFamily="18" charset="0"/>
              </a:rPr>
              <a:t>relapse prevention	</a:t>
            </a:r>
            <a:r>
              <a:rPr lang="en-US" altLang="de-DE" sz="1200" b="1" dirty="0" smtClean="0">
                <a:solidFill>
                  <a:srgbClr val="646B86"/>
                </a:solidFill>
                <a:cs typeface="Times New Roman" pitchFamily="18" charset="0"/>
              </a:rPr>
              <a:t>11.8</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body" idx="4294967295"/>
          </p:nvPr>
        </p:nvSpPr>
        <p:spPr>
          <a:xfrm>
            <a:off x="252413" y="1339850"/>
            <a:ext cx="8639175" cy="5184775"/>
          </a:xfrm>
        </p:spPr>
        <p:txBody>
          <a:bodyPr/>
          <a:lstStyle/>
          <a:p>
            <a:pPr marL="179388" indent="0" eaLnBrk="1" hangingPunct="1">
              <a:spcBef>
                <a:spcPts val="1200"/>
              </a:spcBef>
              <a:buFont typeface="Wingdings" pitchFamily="2" charset="2"/>
              <a:buNone/>
            </a:pPr>
            <a:r>
              <a:rPr lang="en-US" altLang="de-DE" dirty="0" smtClean="0"/>
              <a:t>Schizophrenia is not a notifiable illness. It is your decision whether or not you tell others about your diagnosis. Especially when you don’t know a person very well it is often better to just roughly describe your disorder rather than using the professional term which is often capable of being misunderstood.</a:t>
            </a:r>
            <a:r>
              <a:rPr lang="en-US" altLang="de-DE" dirty="0" smtClean="0">
                <a:solidFill>
                  <a:srgbClr val="006699"/>
                </a:solidFill>
              </a:rPr>
              <a:t> </a:t>
            </a:r>
          </a:p>
          <a:p>
            <a:pPr marL="179388" indent="0" eaLnBrk="1" hangingPunct="1">
              <a:spcBef>
                <a:spcPts val="1200"/>
              </a:spcBef>
              <a:buFont typeface="Wingdings" pitchFamily="2" charset="2"/>
              <a:buNone/>
            </a:pPr>
            <a:r>
              <a:rPr lang="en-US" altLang="de-DE" dirty="0" smtClean="0"/>
              <a:t>Sometimes direct communication makes sense – e.g. when you had an argument with someone during an acute phase of illness and there is  need for an explanation of your behavior at the time.</a:t>
            </a:r>
            <a:endParaRPr lang="en-US" altLang="de-DE" dirty="0" smtClean="0">
              <a:solidFill>
                <a:srgbClr val="FF0000"/>
              </a:solidFill>
              <a:sym typeface="Wingdings" pitchFamily="2" charset="2"/>
            </a:endParaRPr>
          </a:p>
          <a:p>
            <a:pPr marL="179388" indent="0" eaLnBrk="1" hangingPunct="1">
              <a:spcBef>
                <a:spcPts val="1200"/>
              </a:spcBef>
              <a:buFont typeface="Wingdings" pitchFamily="2" charset="2"/>
              <a:buNone/>
            </a:pPr>
            <a:r>
              <a:rPr lang="en-US" altLang="de-DE" dirty="0" smtClean="0">
                <a:sym typeface="Wingdings" pitchFamily="2" charset="2"/>
              </a:rPr>
              <a:t>Talking about your disorder with people you trust and are close to can be important for yourself, because… </a:t>
            </a:r>
          </a:p>
          <a:p>
            <a:pPr marL="179388" indent="0" eaLnBrk="1" hangingPunct="1">
              <a:spcBef>
                <a:spcPts val="1200"/>
              </a:spcBef>
              <a:buFont typeface="Wingdings" pitchFamily="2" charset="2"/>
              <a:buNone/>
            </a:pPr>
            <a:r>
              <a:rPr lang="en-US" altLang="de-DE" dirty="0" smtClean="0">
                <a:sym typeface="Wingdings" pitchFamily="2" charset="2"/>
              </a:rPr>
              <a:t>…it can be a relief. </a:t>
            </a:r>
          </a:p>
          <a:p>
            <a:pPr marL="179388" indent="0" eaLnBrk="1" hangingPunct="1">
              <a:spcBef>
                <a:spcPts val="600"/>
              </a:spcBef>
              <a:buFont typeface="Wingdings" pitchFamily="2" charset="2"/>
              <a:buNone/>
            </a:pPr>
            <a:r>
              <a:rPr lang="en-US" altLang="de-DE" dirty="0" smtClean="0">
                <a:sym typeface="Wingdings" pitchFamily="2" charset="2"/>
              </a:rPr>
              <a:t>…others are often better at noticing the early warning signs of a beginning psychotic phase than the concerned people themselves. </a:t>
            </a:r>
          </a:p>
        </p:txBody>
      </p:sp>
      <p:grpSp>
        <p:nvGrpSpPr>
          <p:cNvPr id="24579" name="Group 40"/>
          <p:cNvGrpSpPr>
            <a:grpSpLocks/>
          </p:cNvGrpSpPr>
          <p:nvPr/>
        </p:nvGrpSpPr>
        <p:grpSpPr bwMode="auto">
          <a:xfrm>
            <a:off x="0" y="6167438"/>
            <a:ext cx="2382838" cy="474662"/>
            <a:chOff x="0" y="3957"/>
            <a:chExt cx="1457" cy="299"/>
          </a:xfrm>
        </p:grpSpPr>
        <p:sp>
          <p:nvSpPr>
            <p:cNvPr id="24582" name="Rectangle 69"/>
            <p:cNvSpPr>
              <a:spLocks noChangeArrowheads="1"/>
            </p:cNvSpPr>
            <p:nvPr/>
          </p:nvSpPr>
          <p:spPr bwMode="auto">
            <a:xfrm>
              <a:off x="0" y="3957"/>
              <a:ext cx="1225" cy="299"/>
            </a:xfrm>
            <a:prstGeom prst="rect">
              <a:avLst/>
            </a:prstGeom>
            <a:noFill/>
            <a:ln w="9525">
              <a:solidFill>
                <a:schemeClr val="tx1"/>
              </a:solidFill>
              <a:miter lim="800000"/>
              <a:headEnd/>
              <a:tailEnd/>
            </a:ln>
          </p:spPr>
          <p:txBody>
            <a:bodyPr wrap="none" anchor="ctr"/>
            <a:lstStyle/>
            <a:p>
              <a:pPr eaLnBrk="1" hangingPunct="1"/>
              <a:endParaRPr lang="de-DE" altLang="de-DE">
                <a:cs typeface="Times New Roman" pitchFamily="18" charset="0"/>
              </a:endParaRPr>
            </a:p>
          </p:txBody>
        </p:sp>
        <p:pic>
          <p:nvPicPr>
            <p:cNvPr id="24583" name="Picture 70" descr="Notizen2"/>
            <p:cNvPicPr>
              <a:picLocks noChangeAspect="1" noChangeArrowheads="1"/>
            </p:cNvPicPr>
            <p:nvPr/>
          </p:nvPicPr>
          <p:blipFill>
            <a:blip r:embed="rId3"/>
            <a:srcRect/>
            <a:stretch>
              <a:fillRect/>
            </a:stretch>
          </p:blipFill>
          <p:spPr bwMode="auto">
            <a:xfrm>
              <a:off x="37" y="3996"/>
              <a:ext cx="212" cy="219"/>
            </a:xfrm>
            <a:prstGeom prst="rect">
              <a:avLst/>
            </a:prstGeom>
            <a:noFill/>
            <a:ln w="9525">
              <a:noFill/>
              <a:miter lim="800000"/>
              <a:headEnd/>
              <a:tailEnd/>
            </a:ln>
          </p:spPr>
        </p:pic>
        <p:sp>
          <p:nvSpPr>
            <p:cNvPr id="24584" name="Text Box 71"/>
            <p:cNvSpPr txBox="1">
              <a:spLocks noChangeArrowheads="1"/>
            </p:cNvSpPr>
            <p:nvPr/>
          </p:nvSpPr>
          <p:spPr bwMode="auto">
            <a:xfrm>
              <a:off x="143" y="4015"/>
              <a:ext cx="1314" cy="184"/>
            </a:xfrm>
            <a:prstGeom prst="rect">
              <a:avLst/>
            </a:prstGeom>
            <a:noFill/>
            <a:ln w="9525">
              <a:noFill/>
              <a:miter lim="800000"/>
              <a:headEnd/>
              <a:tailEnd/>
            </a:ln>
          </p:spPr>
          <p:txBody>
            <a:bodyPr>
              <a:spAutoFit/>
            </a:bodyPr>
            <a:lstStyle/>
            <a:p>
              <a:pPr eaLnBrk="1" hangingPunct="1"/>
              <a:r>
                <a:rPr lang="de-DE" altLang="de-DE" sz="1300">
                  <a:cs typeface="Times New Roman" pitchFamily="18" charset="0"/>
                  <a:sym typeface="Wingdings" pitchFamily="2" charset="2"/>
                </a:rPr>
                <a:t>  </a:t>
              </a:r>
              <a:r>
                <a:rPr lang="de-DE" altLang="de-DE" sz="1300">
                  <a:cs typeface="Times New Roman" pitchFamily="18" charset="0"/>
                </a:rPr>
                <a:t> </a:t>
              </a:r>
              <a:r>
                <a:rPr lang="de-DE" altLang="de-DE" sz="1300" i="1">
                  <a:cs typeface="Times New Roman" pitchFamily="18" charset="0"/>
                </a:rPr>
                <a:t>worksheet</a:t>
              </a:r>
              <a:r>
                <a:rPr lang="de-DE" altLang="de-DE" sz="1300">
                  <a:cs typeface="Times New Roman" pitchFamily="18" charset="0"/>
                </a:rPr>
                <a:t> 11.1</a:t>
              </a:r>
            </a:p>
          </p:txBody>
        </p:sp>
      </p:grpSp>
      <p:sp>
        <p:nvSpPr>
          <p:cNvPr id="24580" name="Titel 1"/>
          <p:cNvSpPr txBox="1">
            <a:spLocks/>
          </p:cNvSpPr>
          <p:nvPr/>
        </p:nvSpPr>
        <p:spPr bwMode="auto">
          <a:xfrm>
            <a:off x="0" y="0"/>
            <a:ext cx="9144000" cy="792163"/>
          </a:xfrm>
          <a:prstGeom prst="rect">
            <a:avLst/>
          </a:prstGeom>
          <a:noFill/>
          <a:ln w="9525">
            <a:noFill/>
            <a:miter lim="800000"/>
            <a:headEnd/>
            <a:tailEnd/>
          </a:ln>
        </p:spPr>
        <p:txBody>
          <a:bodyPr anchor="ctr"/>
          <a:lstStyle/>
          <a:p>
            <a:pPr algn="ctr"/>
            <a:r>
              <a:rPr lang="en-US" altLang="de-DE" sz="2000">
                <a:solidFill>
                  <a:srgbClr val="D16349"/>
                </a:solidFill>
                <a:cs typeface="Times New Roman" pitchFamily="18" charset="0"/>
              </a:rPr>
              <a:t>(How) do I communicate my disorder?</a:t>
            </a:r>
          </a:p>
        </p:txBody>
      </p:sp>
      <p:sp>
        <p:nvSpPr>
          <p:cNvPr id="10"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en-US" altLang="de-DE" sz="1200" b="1" dirty="0">
                <a:solidFill>
                  <a:srgbClr val="646B86"/>
                </a:solidFill>
                <a:cs typeface="Times New Roman" pitchFamily="18" charset="0"/>
              </a:rPr>
              <a:t>L</a:t>
            </a:r>
            <a:r>
              <a:rPr lang="en-US" altLang="de-DE" sz="1200" b="1" dirty="0" smtClean="0">
                <a:solidFill>
                  <a:srgbClr val="646B86"/>
                </a:solidFill>
                <a:cs typeface="Times New Roman" pitchFamily="18" charset="0"/>
              </a:rPr>
              <a:t>iving </a:t>
            </a:r>
            <a:r>
              <a:rPr lang="en-US" altLang="de-DE" sz="1200" b="1" dirty="0">
                <a:solidFill>
                  <a:srgbClr val="646B86"/>
                </a:solidFill>
                <a:cs typeface="Times New Roman" pitchFamily="18" charset="0"/>
              </a:rPr>
              <a:t>with </a:t>
            </a:r>
            <a:r>
              <a:rPr lang="en-US" altLang="de-DE" sz="1200" b="1" dirty="0" smtClean="0">
                <a:solidFill>
                  <a:srgbClr val="646B86"/>
                </a:solidFill>
                <a:cs typeface="Times New Roman" pitchFamily="18" charset="0"/>
              </a:rPr>
              <a:t>psychosis and </a:t>
            </a:r>
            <a:r>
              <a:rPr lang="en-US" altLang="de-DE" sz="1200" b="1" dirty="0">
                <a:solidFill>
                  <a:srgbClr val="646B86"/>
                </a:solidFill>
                <a:cs typeface="Times New Roman" pitchFamily="18" charset="0"/>
              </a:rPr>
              <a:t>relapse prevention	</a:t>
            </a:r>
            <a:r>
              <a:rPr lang="en-US" altLang="de-DE" sz="1200" b="1" dirty="0" smtClean="0">
                <a:solidFill>
                  <a:srgbClr val="646B86"/>
                </a:solidFill>
                <a:cs typeface="Times New Roman" pitchFamily="18" charset="0"/>
              </a:rPr>
              <a:t>11.9</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Inhaltsplatzhalter 2"/>
          <p:cNvSpPr>
            <a:spLocks noGrp="1"/>
          </p:cNvSpPr>
          <p:nvPr>
            <p:ph idx="1"/>
          </p:nvPr>
        </p:nvSpPr>
        <p:spPr>
          <a:xfrm>
            <a:off x="250825" y="1347788"/>
            <a:ext cx="8640763" cy="4752975"/>
          </a:xfrm>
        </p:spPr>
        <p:txBody>
          <a:bodyPr/>
          <a:lstStyle/>
          <a:p>
            <a:pPr marL="179388" indent="0">
              <a:spcBef>
                <a:spcPts val="1200"/>
              </a:spcBef>
            </a:pPr>
            <a:r>
              <a:rPr lang="de-DE" altLang="de-DE" dirty="0" smtClean="0">
                <a:solidFill>
                  <a:srgbClr val="006699"/>
                </a:solidFill>
              </a:rPr>
              <a:t>Suggestion: </a:t>
            </a:r>
            <a:r>
              <a:rPr lang="en-US" altLang="de-DE" dirty="0" smtClean="0">
                <a:solidFill>
                  <a:srgbClr val="006699"/>
                </a:solidFill>
              </a:rPr>
              <a:t>explaining the symptoms instead of naming the diagnosis </a:t>
            </a:r>
          </a:p>
          <a:p>
            <a:pPr marL="719138" lvl="1" indent="-358775" eaLnBrk="1" hangingPunct="1">
              <a:spcBef>
                <a:spcPts val="1200"/>
              </a:spcBef>
              <a:buFontTx/>
              <a:buChar char="o"/>
            </a:pPr>
            <a:r>
              <a:rPr lang="en-US" altLang="de-DE" dirty="0" smtClean="0"/>
              <a:t>Especially when you don’t know a person very well it is often better to roughly describe your symptoms rather than using the professional term (schizophrenia, psychosis) which is often capable of being misunderstood.</a:t>
            </a:r>
            <a:r>
              <a:rPr lang="en-US" altLang="de-DE" dirty="0" smtClean="0">
                <a:solidFill>
                  <a:srgbClr val="006699"/>
                </a:solidFill>
              </a:rPr>
              <a:t> </a:t>
            </a:r>
          </a:p>
          <a:p>
            <a:pPr marL="719138" lvl="1" indent="-358775" eaLnBrk="1" hangingPunct="1">
              <a:spcBef>
                <a:spcPts val="1200"/>
              </a:spcBef>
              <a:buFontTx/>
              <a:buChar char="o"/>
            </a:pPr>
            <a:r>
              <a:rPr lang="en-US" altLang="de-DE" dirty="0" smtClean="0">
                <a:cs typeface="Times New Roman" pitchFamily="18" charset="0"/>
              </a:rPr>
              <a:t>In order to be able to explain the disorder to others, it is advisable to become an expert of it yourself. </a:t>
            </a:r>
            <a:endParaRPr lang="en-US" altLang="de-DE" dirty="0" smtClean="0"/>
          </a:p>
          <a:p>
            <a:pPr marL="179388" indent="0"/>
            <a:endParaRPr lang="de-DE" altLang="de-DE" dirty="0" smtClean="0"/>
          </a:p>
        </p:txBody>
      </p:sp>
      <p:sp>
        <p:nvSpPr>
          <p:cNvPr id="26627" name="Titel 1"/>
          <p:cNvSpPr txBox="1">
            <a:spLocks/>
          </p:cNvSpPr>
          <p:nvPr/>
        </p:nvSpPr>
        <p:spPr bwMode="auto">
          <a:xfrm>
            <a:off x="0" y="0"/>
            <a:ext cx="9144000" cy="792163"/>
          </a:xfrm>
          <a:prstGeom prst="rect">
            <a:avLst/>
          </a:prstGeom>
          <a:noFill/>
          <a:ln w="9525">
            <a:noFill/>
            <a:miter lim="800000"/>
            <a:headEnd/>
            <a:tailEnd/>
          </a:ln>
        </p:spPr>
        <p:txBody>
          <a:bodyPr anchor="ctr"/>
          <a:lstStyle/>
          <a:p>
            <a:pPr algn="ctr"/>
            <a:r>
              <a:rPr lang="en-US" altLang="de-DE" sz="2000">
                <a:solidFill>
                  <a:srgbClr val="D16349"/>
                </a:solidFill>
                <a:cs typeface="Times New Roman" pitchFamily="18" charset="0"/>
              </a:rPr>
              <a:t>(How) do I communicate my disorder?</a:t>
            </a:r>
          </a:p>
        </p:txBody>
      </p:sp>
      <p:sp>
        <p:nvSpPr>
          <p:cNvPr id="6"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en-US" altLang="de-DE" sz="1200" b="1" dirty="0">
                <a:solidFill>
                  <a:srgbClr val="646B86"/>
                </a:solidFill>
                <a:cs typeface="Times New Roman" pitchFamily="18" charset="0"/>
              </a:rPr>
              <a:t>L</a:t>
            </a:r>
            <a:r>
              <a:rPr lang="en-US" altLang="de-DE" sz="1200" b="1" dirty="0" smtClean="0">
                <a:solidFill>
                  <a:srgbClr val="646B86"/>
                </a:solidFill>
                <a:cs typeface="Times New Roman" pitchFamily="18" charset="0"/>
              </a:rPr>
              <a:t>iving </a:t>
            </a:r>
            <a:r>
              <a:rPr lang="en-US" altLang="de-DE" sz="1200" b="1" dirty="0">
                <a:solidFill>
                  <a:srgbClr val="646B86"/>
                </a:solidFill>
                <a:cs typeface="Times New Roman" pitchFamily="18" charset="0"/>
              </a:rPr>
              <a:t>with </a:t>
            </a:r>
            <a:r>
              <a:rPr lang="en-US" altLang="de-DE" sz="1200" b="1" dirty="0" smtClean="0">
                <a:solidFill>
                  <a:srgbClr val="646B86"/>
                </a:solidFill>
                <a:cs typeface="Times New Roman" pitchFamily="18" charset="0"/>
              </a:rPr>
              <a:t>psychosis and </a:t>
            </a:r>
            <a:r>
              <a:rPr lang="en-US" altLang="de-DE" sz="1200" b="1" dirty="0">
                <a:solidFill>
                  <a:srgbClr val="646B86"/>
                </a:solidFill>
                <a:cs typeface="Times New Roman" pitchFamily="18" charset="0"/>
              </a:rPr>
              <a:t>relapse prevention	</a:t>
            </a:r>
            <a:r>
              <a:rPr lang="en-US" altLang="de-DE" sz="1200" b="1" dirty="0" smtClean="0">
                <a:solidFill>
                  <a:srgbClr val="646B86"/>
                </a:solidFill>
                <a:cs typeface="Times New Roman" pitchFamily="18" charset="0"/>
              </a:rPr>
              <a:t>11.10</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Inhaltsplatzhalter 2"/>
          <p:cNvSpPr>
            <a:spLocks noGrp="1"/>
          </p:cNvSpPr>
          <p:nvPr>
            <p:ph idx="1"/>
          </p:nvPr>
        </p:nvSpPr>
        <p:spPr>
          <a:xfrm>
            <a:off x="252413" y="1341438"/>
            <a:ext cx="8639175" cy="4491037"/>
          </a:xfrm>
        </p:spPr>
        <p:txBody>
          <a:bodyPr/>
          <a:lstStyle/>
          <a:p>
            <a:pPr marL="179388" indent="0">
              <a:spcBef>
                <a:spcPts val="1200"/>
              </a:spcBef>
            </a:pPr>
            <a:r>
              <a:rPr lang="en-US" altLang="de-DE" smtClean="0">
                <a:solidFill>
                  <a:srgbClr val="006699"/>
                </a:solidFill>
              </a:rPr>
              <a:t>The main symptoms of psychosis and schizophrenia:</a:t>
            </a:r>
          </a:p>
          <a:p>
            <a:pPr marL="179388" lvl="1" indent="0" eaLnBrk="1" hangingPunct="1">
              <a:spcBef>
                <a:spcPts val="1200"/>
              </a:spcBef>
              <a:buFont typeface="Courier New" pitchFamily="49" charset="0"/>
              <a:buNone/>
            </a:pPr>
            <a:r>
              <a:rPr lang="en-US" altLang="de-DE" b="1" smtClean="0">
                <a:cs typeface="Times New Roman" pitchFamily="18" charset="0"/>
              </a:rPr>
              <a:t>Hallucinations: </a:t>
            </a:r>
            <a:r>
              <a:rPr lang="en-US" altLang="de-DE" smtClean="0">
                <a:cs typeface="Times New Roman" pitchFamily="18" charset="0"/>
              </a:rPr>
              <a:t>Hearing or (more rarely) seeing, feeling or tasting things that are not there (e.g. hearing offensive voices)</a:t>
            </a:r>
          </a:p>
          <a:p>
            <a:pPr marL="179388" indent="0">
              <a:buFont typeface="Wingdings" pitchFamily="2" charset="2"/>
              <a:buChar char="Ø"/>
            </a:pPr>
            <a:endParaRPr lang="de-DE" altLang="de-DE" smtClean="0"/>
          </a:p>
          <a:p>
            <a:pPr marL="179388" indent="0">
              <a:spcBef>
                <a:spcPts val="1200"/>
              </a:spcBef>
            </a:pPr>
            <a:r>
              <a:rPr lang="en-US" altLang="de-DE" smtClean="0">
                <a:solidFill>
                  <a:srgbClr val="006699"/>
                </a:solidFill>
              </a:rPr>
              <a:t>Example for communication</a:t>
            </a:r>
            <a:r>
              <a:rPr lang="de-DE" altLang="de-DE" smtClean="0">
                <a:solidFill>
                  <a:srgbClr val="006699"/>
                </a:solidFill>
              </a:rPr>
              <a:t>:</a:t>
            </a:r>
          </a:p>
          <a:p>
            <a:pPr marL="179388" indent="0"/>
            <a:endParaRPr lang="de-DE" altLang="de-DE" smtClean="0">
              <a:solidFill>
                <a:srgbClr val="006699"/>
              </a:solidFill>
            </a:endParaRPr>
          </a:p>
          <a:p>
            <a:pPr marL="179388" indent="0"/>
            <a:endParaRPr lang="de-DE" altLang="de-DE" smtClean="0">
              <a:solidFill>
                <a:srgbClr val="006699"/>
              </a:solidFill>
            </a:endParaRPr>
          </a:p>
          <a:p>
            <a:pPr marL="179388" indent="0" algn="ctr"/>
            <a:r>
              <a:rPr lang="de-DE" altLang="de-DE" smtClean="0">
                <a:solidFill>
                  <a:srgbClr val="000000"/>
                </a:solidFill>
              </a:rPr>
              <a:t>???</a:t>
            </a:r>
          </a:p>
        </p:txBody>
      </p:sp>
      <p:sp>
        <p:nvSpPr>
          <p:cNvPr id="27651" name="Ellipse 3"/>
          <p:cNvSpPr>
            <a:spLocks noChangeArrowheads="1"/>
          </p:cNvSpPr>
          <p:nvPr/>
        </p:nvSpPr>
        <p:spPr bwMode="auto">
          <a:xfrm>
            <a:off x="4500563" y="5589588"/>
            <a:ext cx="3455987" cy="792162"/>
          </a:xfrm>
          <a:prstGeom prst="ellipse">
            <a:avLst/>
          </a:prstGeom>
          <a:noFill/>
          <a:ln w="9525">
            <a:noFill/>
            <a:round/>
            <a:headEnd/>
            <a:tailEnd/>
          </a:ln>
        </p:spPr>
        <p:txBody>
          <a:bodyPr wrap="none">
            <a:spAutoFit/>
          </a:bodyPr>
          <a:lstStyle/>
          <a:p>
            <a:pPr algn="ctr" eaLnBrk="1" hangingPunct="1"/>
            <a:endParaRPr lang="de-DE" altLang="de-DE" sz="4400">
              <a:solidFill>
                <a:schemeClr val="tx2"/>
              </a:solidFill>
              <a:cs typeface="Times New Roman" pitchFamily="18" charset="0"/>
            </a:endParaRPr>
          </a:p>
        </p:txBody>
      </p:sp>
      <p:sp>
        <p:nvSpPr>
          <p:cNvPr id="27652" name="Ellipse 4"/>
          <p:cNvSpPr>
            <a:spLocks noChangeArrowheads="1"/>
          </p:cNvSpPr>
          <p:nvPr/>
        </p:nvSpPr>
        <p:spPr bwMode="auto">
          <a:xfrm>
            <a:off x="2555875" y="1989138"/>
            <a:ext cx="4824413" cy="2735262"/>
          </a:xfrm>
          <a:prstGeom prst="ellipse">
            <a:avLst/>
          </a:prstGeom>
          <a:noFill/>
          <a:ln w="9525">
            <a:noFill/>
            <a:round/>
            <a:headEnd/>
            <a:tailEnd/>
          </a:ln>
        </p:spPr>
        <p:txBody>
          <a:bodyPr wrap="none">
            <a:spAutoFit/>
          </a:bodyPr>
          <a:lstStyle/>
          <a:p>
            <a:pPr algn="ctr" eaLnBrk="1" hangingPunct="1"/>
            <a:endParaRPr lang="de-DE" altLang="de-DE" sz="4400">
              <a:solidFill>
                <a:schemeClr val="tx2"/>
              </a:solidFill>
              <a:cs typeface="Times New Roman" pitchFamily="18" charset="0"/>
            </a:endParaRPr>
          </a:p>
        </p:txBody>
      </p:sp>
      <p:sp>
        <p:nvSpPr>
          <p:cNvPr id="27653" name="Titel 1"/>
          <p:cNvSpPr txBox="1">
            <a:spLocks/>
          </p:cNvSpPr>
          <p:nvPr/>
        </p:nvSpPr>
        <p:spPr bwMode="auto">
          <a:xfrm>
            <a:off x="0" y="0"/>
            <a:ext cx="9144000" cy="792163"/>
          </a:xfrm>
          <a:prstGeom prst="rect">
            <a:avLst/>
          </a:prstGeom>
          <a:noFill/>
          <a:ln w="9525">
            <a:noFill/>
            <a:miter lim="800000"/>
            <a:headEnd/>
            <a:tailEnd/>
          </a:ln>
        </p:spPr>
        <p:txBody>
          <a:bodyPr anchor="ctr"/>
          <a:lstStyle/>
          <a:p>
            <a:pPr algn="ctr"/>
            <a:r>
              <a:rPr lang="en-US" altLang="de-DE" sz="2000">
                <a:solidFill>
                  <a:srgbClr val="D16349"/>
                </a:solidFill>
                <a:cs typeface="Times New Roman" pitchFamily="18" charset="0"/>
              </a:rPr>
              <a:t>(How) do I communicate my disorder?</a:t>
            </a:r>
          </a:p>
        </p:txBody>
      </p:sp>
      <p:sp>
        <p:nvSpPr>
          <p:cNvPr id="8"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en-US" altLang="de-DE" sz="1200" b="1" dirty="0">
                <a:solidFill>
                  <a:srgbClr val="646B86"/>
                </a:solidFill>
                <a:cs typeface="Times New Roman" pitchFamily="18" charset="0"/>
              </a:rPr>
              <a:t>L</a:t>
            </a:r>
            <a:r>
              <a:rPr lang="en-US" altLang="de-DE" sz="1200" b="1" dirty="0" smtClean="0">
                <a:solidFill>
                  <a:srgbClr val="646B86"/>
                </a:solidFill>
                <a:cs typeface="Times New Roman" pitchFamily="18" charset="0"/>
              </a:rPr>
              <a:t>iving </a:t>
            </a:r>
            <a:r>
              <a:rPr lang="en-US" altLang="de-DE" sz="1200" b="1" dirty="0">
                <a:solidFill>
                  <a:srgbClr val="646B86"/>
                </a:solidFill>
                <a:cs typeface="Times New Roman" pitchFamily="18" charset="0"/>
              </a:rPr>
              <a:t>with </a:t>
            </a:r>
            <a:r>
              <a:rPr lang="en-US" altLang="de-DE" sz="1200" b="1" dirty="0" smtClean="0">
                <a:solidFill>
                  <a:srgbClr val="646B86"/>
                </a:solidFill>
                <a:cs typeface="Times New Roman" pitchFamily="18" charset="0"/>
              </a:rPr>
              <a:t>psychosis and </a:t>
            </a:r>
            <a:r>
              <a:rPr lang="en-US" altLang="de-DE" sz="1200" b="1" dirty="0">
                <a:solidFill>
                  <a:srgbClr val="646B86"/>
                </a:solidFill>
                <a:cs typeface="Times New Roman" pitchFamily="18" charset="0"/>
              </a:rPr>
              <a:t>relapse prevention	</a:t>
            </a:r>
            <a:r>
              <a:rPr lang="en-US" altLang="de-DE" sz="1200" b="1" dirty="0" smtClean="0">
                <a:solidFill>
                  <a:srgbClr val="646B86"/>
                </a:solidFill>
                <a:cs typeface="Times New Roman" pitchFamily="18" charset="0"/>
              </a:rPr>
              <a:t>11.11</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Ellipse 4"/>
          <p:cNvSpPr>
            <a:spLocks noChangeArrowheads="1"/>
          </p:cNvSpPr>
          <p:nvPr/>
        </p:nvSpPr>
        <p:spPr bwMode="auto">
          <a:xfrm>
            <a:off x="2555875" y="1989138"/>
            <a:ext cx="4824413" cy="2735262"/>
          </a:xfrm>
          <a:prstGeom prst="ellipse">
            <a:avLst/>
          </a:prstGeom>
          <a:noFill/>
          <a:ln w="9525">
            <a:noFill/>
            <a:round/>
            <a:headEnd/>
            <a:tailEnd/>
          </a:ln>
        </p:spPr>
        <p:txBody>
          <a:bodyPr wrap="none">
            <a:spAutoFit/>
          </a:bodyPr>
          <a:lstStyle/>
          <a:p>
            <a:pPr algn="ctr" eaLnBrk="1" hangingPunct="1"/>
            <a:endParaRPr lang="de-DE" altLang="de-DE" sz="4400">
              <a:solidFill>
                <a:schemeClr val="tx2"/>
              </a:solidFill>
              <a:cs typeface="Times New Roman" pitchFamily="18" charset="0"/>
            </a:endParaRPr>
          </a:p>
        </p:txBody>
      </p:sp>
      <p:sp>
        <p:nvSpPr>
          <p:cNvPr id="29699" name="Inhaltsplatzhalter 2"/>
          <p:cNvSpPr txBox="1">
            <a:spLocks/>
          </p:cNvSpPr>
          <p:nvPr/>
        </p:nvSpPr>
        <p:spPr bwMode="auto">
          <a:xfrm>
            <a:off x="252413" y="1341438"/>
            <a:ext cx="8639175" cy="4491037"/>
          </a:xfrm>
          <a:prstGeom prst="rect">
            <a:avLst/>
          </a:prstGeom>
          <a:noFill/>
          <a:ln w="9525">
            <a:noFill/>
            <a:miter lim="800000"/>
            <a:headEnd/>
            <a:tailEnd/>
          </a:ln>
        </p:spPr>
        <p:txBody>
          <a:bodyPr/>
          <a:lstStyle/>
          <a:p>
            <a:pPr marL="179388">
              <a:spcBef>
                <a:spcPts val="1200"/>
              </a:spcBef>
              <a:buClr>
                <a:schemeClr val="accent1"/>
              </a:buClr>
              <a:buSzPct val="85000"/>
              <a:buFont typeface="Wingdings 2" pitchFamily="18" charset="2"/>
              <a:buNone/>
            </a:pPr>
            <a:r>
              <a:rPr lang="en-US" altLang="de-DE" dirty="0">
                <a:solidFill>
                  <a:srgbClr val="006699"/>
                </a:solidFill>
                <a:cs typeface="Times New Roman" pitchFamily="18" charset="0"/>
              </a:rPr>
              <a:t>The main symptoms of psychosis and schizophrenia:</a:t>
            </a:r>
          </a:p>
          <a:p>
            <a:pPr marL="179388" lvl="1" eaLnBrk="1" hangingPunct="1">
              <a:spcBef>
                <a:spcPts val="1200"/>
              </a:spcBef>
              <a:buClr>
                <a:srgbClr val="8CADAE"/>
              </a:buClr>
              <a:buSzPct val="85000"/>
              <a:buFont typeface="Courier New" pitchFamily="49" charset="0"/>
              <a:buNone/>
            </a:pPr>
            <a:r>
              <a:rPr lang="en-US" altLang="de-DE" b="1" dirty="0">
                <a:cs typeface="Times New Roman" pitchFamily="18" charset="0"/>
              </a:rPr>
              <a:t>Hallucinations: </a:t>
            </a:r>
            <a:r>
              <a:rPr lang="en-US" altLang="de-DE" dirty="0">
                <a:cs typeface="Times New Roman" pitchFamily="18" charset="0"/>
              </a:rPr>
              <a:t>Hearing or (more rarely) seeing, feeling or tasting things that are not there (e.g. hearing offensive voices)</a:t>
            </a:r>
          </a:p>
          <a:p>
            <a:pPr marL="179388">
              <a:spcBef>
                <a:spcPct val="20000"/>
              </a:spcBef>
              <a:buClr>
                <a:schemeClr val="accent1"/>
              </a:buClr>
              <a:buSzPct val="85000"/>
              <a:buFont typeface="Wingdings" pitchFamily="2" charset="2"/>
              <a:buChar char="Ø"/>
            </a:pPr>
            <a:endParaRPr lang="en-US" altLang="de-DE" dirty="0">
              <a:cs typeface="Times New Roman" pitchFamily="18" charset="0"/>
            </a:endParaRPr>
          </a:p>
          <a:p>
            <a:pPr marL="179388">
              <a:spcBef>
                <a:spcPts val="1200"/>
              </a:spcBef>
              <a:buClr>
                <a:schemeClr val="accent1"/>
              </a:buClr>
              <a:buSzPct val="85000"/>
              <a:buFont typeface="Wingdings 2" pitchFamily="18" charset="2"/>
              <a:buNone/>
            </a:pPr>
            <a:r>
              <a:rPr lang="en-US" altLang="de-DE" dirty="0">
                <a:solidFill>
                  <a:srgbClr val="006699"/>
                </a:solidFill>
                <a:cs typeface="Times New Roman" pitchFamily="18" charset="0"/>
              </a:rPr>
              <a:t>Example for </a:t>
            </a:r>
            <a:r>
              <a:rPr lang="en-US" altLang="de-DE" dirty="0" smtClean="0">
                <a:solidFill>
                  <a:srgbClr val="006699"/>
                </a:solidFill>
                <a:cs typeface="Times New Roman" pitchFamily="18" charset="0"/>
              </a:rPr>
              <a:t>communication:</a:t>
            </a:r>
            <a:endParaRPr lang="en-US" altLang="de-DE" dirty="0">
              <a:solidFill>
                <a:srgbClr val="006699"/>
              </a:solidFill>
              <a:cs typeface="Times New Roman" pitchFamily="18" charset="0"/>
            </a:endParaRPr>
          </a:p>
          <a:p>
            <a:pPr marL="179388" lvl="1">
              <a:spcBef>
                <a:spcPts val="1200"/>
              </a:spcBef>
              <a:buClr>
                <a:schemeClr val="accent1"/>
              </a:buClr>
              <a:buSzPct val="85000"/>
              <a:buFont typeface="Courier New" pitchFamily="49" charset="0"/>
              <a:buNone/>
            </a:pPr>
            <a:r>
              <a:rPr lang="en-US" altLang="de-DE" i="1" dirty="0">
                <a:cs typeface="Times New Roman" pitchFamily="18" charset="0"/>
              </a:rPr>
              <a:t>“Hallucinations are more common than many people think they are. Around 15% of the population are familiar with hearing voices or other hallucinations. Most of these people don’t have a mental disorder. Hearing voices is a form of “thinking aloud”, similar to having song stuck in your head. It has been reported that some mothers frequently hear their baby cry when in reality it is sleeping peacefully. The classic case is mistakenly hearing your phone ring when you are waiting for a call.”</a:t>
            </a:r>
            <a:endParaRPr lang="en-US" altLang="de-DE" dirty="0">
              <a:solidFill>
                <a:srgbClr val="006699"/>
              </a:solidFill>
              <a:cs typeface="Times New Roman" pitchFamily="18" charset="0"/>
            </a:endParaRPr>
          </a:p>
        </p:txBody>
      </p:sp>
      <p:sp>
        <p:nvSpPr>
          <p:cNvPr id="29700" name="Titel 1"/>
          <p:cNvSpPr txBox="1">
            <a:spLocks/>
          </p:cNvSpPr>
          <p:nvPr/>
        </p:nvSpPr>
        <p:spPr bwMode="auto">
          <a:xfrm>
            <a:off x="0" y="0"/>
            <a:ext cx="9144000" cy="792163"/>
          </a:xfrm>
          <a:prstGeom prst="rect">
            <a:avLst/>
          </a:prstGeom>
          <a:noFill/>
          <a:ln w="9525">
            <a:noFill/>
            <a:miter lim="800000"/>
            <a:headEnd/>
            <a:tailEnd/>
          </a:ln>
        </p:spPr>
        <p:txBody>
          <a:bodyPr anchor="ctr"/>
          <a:lstStyle/>
          <a:p>
            <a:pPr algn="ctr"/>
            <a:r>
              <a:rPr lang="en-US" altLang="de-DE" sz="2000">
                <a:solidFill>
                  <a:srgbClr val="D16349"/>
                </a:solidFill>
                <a:cs typeface="Times New Roman" pitchFamily="18" charset="0"/>
              </a:rPr>
              <a:t>(How) do I communicate my disorder?</a:t>
            </a:r>
          </a:p>
        </p:txBody>
      </p:sp>
      <p:sp>
        <p:nvSpPr>
          <p:cNvPr id="7"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en-US" altLang="de-DE" sz="1200" b="1" dirty="0">
                <a:solidFill>
                  <a:srgbClr val="646B86"/>
                </a:solidFill>
                <a:cs typeface="Times New Roman" pitchFamily="18" charset="0"/>
              </a:rPr>
              <a:t>L</a:t>
            </a:r>
            <a:r>
              <a:rPr lang="en-US" altLang="de-DE" sz="1200" b="1" dirty="0" smtClean="0">
                <a:solidFill>
                  <a:srgbClr val="646B86"/>
                </a:solidFill>
                <a:cs typeface="Times New Roman" pitchFamily="18" charset="0"/>
              </a:rPr>
              <a:t>iving </a:t>
            </a:r>
            <a:r>
              <a:rPr lang="en-US" altLang="de-DE" sz="1200" b="1" dirty="0">
                <a:solidFill>
                  <a:srgbClr val="646B86"/>
                </a:solidFill>
                <a:cs typeface="Times New Roman" pitchFamily="18" charset="0"/>
              </a:rPr>
              <a:t>with </a:t>
            </a:r>
            <a:r>
              <a:rPr lang="en-US" altLang="de-DE" sz="1200" b="1" dirty="0" smtClean="0">
                <a:solidFill>
                  <a:srgbClr val="646B86"/>
                </a:solidFill>
                <a:cs typeface="Times New Roman" pitchFamily="18" charset="0"/>
              </a:rPr>
              <a:t>psychosis and </a:t>
            </a:r>
            <a:r>
              <a:rPr lang="en-US" altLang="de-DE" sz="1200" b="1" dirty="0">
                <a:solidFill>
                  <a:srgbClr val="646B86"/>
                </a:solidFill>
                <a:cs typeface="Times New Roman" pitchFamily="18" charset="0"/>
              </a:rPr>
              <a:t>relapse prevention	</a:t>
            </a:r>
            <a:r>
              <a:rPr lang="en-US" altLang="de-DE" sz="1200" b="1" dirty="0" smtClean="0">
                <a:solidFill>
                  <a:srgbClr val="646B86"/>
                </a:solidFill>
                <a:cs typeface="Times New Roman" pitchFamily="18" charset="0"/>
              </a:rPr>
              <a:t>11.12</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Inhaltsplatzhalter 2"/>
          <p:cNvSpPr txBox="1">
            <a:spLocks/>
          </p:cNvSpPr>
          <p:nvPr/>
        </p:nvSpPr>
        <p:spPr bwMode="auto">
          <a:xfrm>
            <a:off x="252413" y="1341438"/>
            <a:ext cx="8639175" cy="449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73050" indent="-273050">
              <a:spcBef>
                <a:spcPct val="20000"/>
              </a:spcBef>
              <a:buClr>
                <a:schemeClr val="accent1"/>
              </a:buClr>
              <a:buSzPct val="85000"/>
              <a:buFont typeface="Wingdings 2" panose="05020102010507070707" pitchFamily="18" charset="2"/>
              <a:tabLst>
                <a:tab pos="722313" algn="l"/>
              </a:tabLst>
              <a:defRPr>
                <a:solidFill>
                  <a:schemeClr val="tx1"/>
                </a:solidFill>
                <a:latin typeface="Verdana" panose="020B0604030504040204" pitchFamily="34" charset="0"/>
                <a:ea typeface="MS PGothic" panose="020B0600070205080204" pitchFamily="34" charset="-128"/>
              </a:defRPr>
            </a:lvl1pPr>
            <a:lvl2pPr marL="179388">
              <a:spcBef>
                <a:spcPct val="20000"/>
              </a:spcBef>
              <a:buClr>
                <a:srgbClr val="8CADAE"/>
              </a:buClr>
              <a:buSzPct val="85000"/>
              <a:buFont typeface="Courier New" panose="02070309020205020404" pitchFamily="49" charset="0"/>
              <a:buChar char="o"/>
              <a:tabLst>
                <a:tab pos="722313" algn="l"/>
              </a:tabLst>
              <a:defRPr>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8CADAE"/>
              </a:buClr>
              <a:buSzPct val="75000"/>
              <a:buFont typeface="Wingdings 2" panose="05020102010507070707" pitchFamily="18" charset="2"/>
              <a:buChar char=""/>
              <a:tabLst>
                <a:tab pos="722313" algn="l"/>
              </a:tabLst>
              <a:defRPr>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8C7B70"/>
              </a:buClr>
              <a:buSzPct val="70000"/>
              <a:buFont typeface="Wingdings" panose="05000000000000000000" pitchFamily="2" charset="2"/>
              <a:buChar char=""/>
              <a:tabLst>
                <a:tab pos="722313" algn="l"/>
              </a:tabLst>
              <a:defRPr>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8FB08C"/>
              </a:buClr>
              <a:buChar char="•"/>
              <a:tabLst>
                <a:tab pos="722313" algn="l"/>
              </a:tabLst>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buChar char="•"/>
              <a:tabLst>
                <a:tab pos="722313" algn="l"/>
              </a:tabLs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buChar char="•"/>
              <a:tabLst>
                <a:tab pos="722313" algn="l"/>
              </a:tabLs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buChar char="•"/>
              <a:tabLst>
                <a:tab pos="722313" algn="l"/>
              </a:tabLs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buChar char="•"/>
              <a:tabLst>
                <a:tab pos="722313" algn="l"/>
              </a:tabLst>
              <a:defRPr>
                <a:solidFill>
                  <a:schemeClr val="tx1"/>
                </a:solidFill>
                <a:latin typeface="Verdana" panose="020B0604030504040204" pitchFamily="34" charset="0"/>
                <a:ea typeface="MS PGothic" panose="020B0600070205080204" pitchFamily="34" charset="-128"/>
              </a:defRPr>
            </a:lvl9pPr>
          </a:lstStyle>
          <a:p>
            <a:pPr lvl="1" eaLnBrk="1" hangingPunct="1">
              <a:spcBef>
                <a:spcPts val="1200"/>
              </a:spcBef>
              <a:buFont typeface="Courier New" panose="02070309020205020404" pitchFamily="49" charset="0"/>
              <a:buNone/>
              <a:defRPr/>
            </a:pPr>
            <a:r>
              <a:rPr lang="en-US" altLang="de-DE" b="1" smtClean="0">
                <a:cs typeface="Times New Roman" panose="02020603050405020304" pitchFamily="18" charset="0"/>
              </a:rPr>
              <a:t>Delusions: </a:t>
            </a:r>
            <a:r>
              <a:rPr lang="en-US" altLang="de-DE" smtClean="0">
                <a:cs typeface="Times New Roman" panose="02020603050405020304" pitchFamily="18" charset="0"/>
              </a:rPr>
              <a:t>being convinced by something that is not true </a:t>
            </a:r>
            <a:r>
              <a:rPr lang="de-DE" altLang="de-DE" smtClean="0">
                <a:cs typeface="Times New Roman" panose="02020603050405020304" pitchFamily="18" charset="0"/>
              </a:rPr>
              <a:t>(</a:t>
            </a:r>
            <a:r>
              <a:rPr lang="en-US" altLang="de-DE" smtClean="0"/>
              <a:t>e.g. the conviction of being persecuted by the secret service or being elected to save the world</a:t>
            </a:r>
            <a:r>
              <a:rPr lang="de-DE" altLang="de-DE" smtClean="0">
                <a:cs typeface="Times New Roman" panose="02020603050405020304" pitchFamily="18" charset="0"/>
              </a:rPr>
              <a:t>).</a:t>
            </a:r>
          </a:p>
          <a:p>
            <a:pPr>
              <a:buFont typeface="Wingdings" panose="05000000000000000000" pitchFamily="2" charset="2"/>
              <a:buChar char="Ø"/>
              <a:defRPr/>
            </a:pPr>
            <a:endParaRPr lang="de-DE" altLang="de-DE" smtClean="0"/>
          </a:p>
          <a:p>
            <a:pPr indent="-90488">
              <a:spcBef>
                <a:spcPts val="1200"/>
              </a:spcBef>
              <a:defRPr/>
            </a:pPr>
            <a:r>
              <a:rPr lang="en-US" altLang="de-DE" smtClean="0">
                <a:solidFill>
                  <a:srgbClr val="006699"/>
                </a:solidFill>
              </a:rPr>
              <a:t>Example of communication</a:t>
            </a:r>
            <a:r>
              <a:rPr lang="de-DE" altLang="de-DE" smtClean="0">
                <a:solidFill>
                  <a:srgbClr val="006699"/>
                </a:solidFill>
                <a:cs typeface="Times New Roman" panose="02020603050405020304" pitchFamily="18" charset="0"/>
              </a:rPr>
              <a:t>:</a:t>
            </a:r>
          </a:p>
          <a:p>
            <a:pPr indent="-90488">
              <a:spcBef>
                <a:spcPts val="1200"/>
              </a:spcBef>
              <a:defRPr/>
            </a:pPr>
            <a:endParaRPr lang="de-DE" altLang="de-DE">
              <a:solidFill>
                <a:srgbClr val="006699"/>
              </a:solidFill>
              <a:cs typeface="Times New Roman" panose="02020603050405020304" pitchFamily="18" charset="0"/>
            </a:endParaRPr>
          </a:p>
          <a:p>
            <a:pPr indent="-90488" algn="ctr">
              <a:spcBef>
                <a:spcPts val="1200"/>
              </a:spcBef>
              <a:defRPr/>
            </a:pPr>
            <a:r>
              <a:rPr lang="de-DE" altLang="de-DE" smtClean="0">
                <a:cs typeface="Times New Roman" panose="02020603050405020304" pitchFamily="18" charset="0"/>
              </a:rPr>
              <a:t>???</a:t>
            </a:r>
            <a:endParaRPr lang="de-DE" altLang="de-DE" dirty="0" smtClean="0">
              <a:cs typeface="Times New Roman" panose="02020603050405020304" pitchFamily="18" charset="0"/>
            </a:endParaRPr>
          </a:p>
        </p:txBody>
      </p:sp>
      <p:sp>
        <p:nvSpPr>
          <p:cNvPr id="33795" name="Titel 1"/>
          <p:cNvSpPr txBox="1">
            <a:spLocks/>
          </p:cNvSpPr>
          <p:nvPr/>
        </p:nvSpPr>
        <p:spPr bwMode="auto">
          <a:xfrm>
            <a:off x="0" y="0"/>
            <a:ext cx="9144000" cy="792163"/>
          </a:xfrm>
          <a:prstGeom prst="rect">
            <a:avLst/>
          </a:prstGeom>
          <a:noFill/>
          <a:ln w="9525">
            <a:noFill/>
            <a:miter lim="800000"/>
            <a:headEnd/>
            <a:tailEnd/>
          </a:ln>
        </p:spPr>
        <p:txBody>
          <a:bodyPr anchor="ctr"/>
          <a:lstStyle/>
          <a:p>
            <a:pPr algn="ctr"/>
            <a:r>
              <a:rPr lang="en-US" altLang="de-DE" sz="2000">
                <a:solidFill>
                  <a:srgbClr val="D16349"/>
                </a:solidFill>
                <a:cs typeface="Times New Roman" pitchFamily="18" charset="0"/>
              </a:rPr>
              <a:t>(How) do I communicate my disorder?</a:t>
            </a:r>
          </a:p>
        </p:txBody>
      </p:sp>
      <p:sp>
        <p:nvSpPr>
          <p:cNvPr id="6"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en-US" altLang="de-DE" sz="1200" b="1" dirty="0">
                <a:solidFill>
                  <a:srgbClr val="646B86"/>
                </a:solidFill>
                <a:cs typeface="Times New Roman" pitchFamily="18" charset="0"/>
              </a:rPr>
              <a:t>L</a:t>
            </a:r>
            <a:r>
              <a:rPr lang="en-US" altLang="de-DE" sz="1200" b="1" dirty="0" smtClean="0">
                <a:solidFill>
                  <a:srgbClr val="646B86"/>
                </a:solidFill>
                <a:cs typeface="Times New Roman" pitchFamily="18" charset="0"/>
              </a:rPr>
              <a:t>iving </a:t>
            </a:r>
            <a:r>
              <a:rPr lang="en-US" altLang="de-DE" sz="1200" b="1" dirty="0">
                <a:solidFill>
                  <a:srgbClr val="646B86"/>
                </a:solidFill>
                <a:cs typeface="Times New Roman" pitchFamily="18" charset="0"/>
              </a:rPr>
              <a:t>with </a:t>
            </a:r>
            <a:r>
              <a:rPr lang="en-US" altLang="de-DE" sz="1200" b="1" dirty="0" smtClean="0">
                <a:solidFill>
                  <a:srgbClr val="646B86"/>
                </a:solidFill>
                <a:cs typeface="Times New Roman" pitchFamily="18" charset="0"/>
              </a:rPr>
              <a:t>psychosis and </a:t>
            </a:r>
            <a:r>
              <a:rPr lang="en-US" altLang="de-DE" sz="1200" b="1" dirty="0">
                <a:solidFill>
                  <a:srgbClr val="646B86"/>
                </a:solidFill>
                <a:cs typeface="Times New Roman" pitchFamily="18" charset="0"/>
              </a:rPr>
              <a:t>relapse prevention</a:t>
            </a:r>
            <a:r>
              <a:rPr lang="en-US" altLang="de-DE" sz="1200" b="1">
                <a:solidFill>
                  <a:srgbClr val="646B86"/>
                </a:solidFill>
                <a:cs typeface="Times New Roman" pitchFamily="18" charset="0"/>
              </a:rPr>
              <a:t>	</a:t>
            </a:r>
            <a:r>
              <a:rPr lang="en-US" altLang="de-DE" sz="1200" b="1" smtClean="0">
                <a:solidFill>
                  <a:srgbClr val="646B86"/>
                </a:solidFill>
                <a:cs typeface="Times New Roman" pitchFamily="18" charset="0"/>
              </a:rPr>
              <a:t>11.13</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Inhaltsplatzhalter 2"/>
          <p:cNvSpPr txBox="1">
            <a:spLocks/>
          </p:cNvSpPr>
          <p:nvPr/>
        </p:nvSpPr>
        <p:spPr bwMode="auto">
          <a:xfrm>
            <a:off x="252413" y="1341438"/>
            <a:ext cx="8639175" cy="449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73050" indent="-273050">
              <a:spcBef>
                <a:spcPct val="20000"/>
              </a:spcBef>
              <a:buClr>
                <a:schemeClr val="accent1"/>
              </a:buClr>
              <a:buSzPct val="85000"/>
              <a:buFont typeface="Wingdings 2" panose="05020102010507070707" pitchFamily="18" charset="2"/>
              <a:tabLst>
                <a:tab pos="722313" algn="l"/>
              </a:tabLst>
              <a:defRPr>
                <a:solidFill>
                  <a:schemeClr val="tx1"/>
                </a:solidFill>
                <a:latin typeface="Verdana" panose="020B0604030504040204" pitchFamily="34" charset="0"/>
                <a:ea typeface="MS PGothic" panose="020B0600070205080204" pitchFamily="34" charset="-128"/>
              </a:defRPr>
            </a:lvl1pPr>
            <a:lvl2pPr marL="179388">
              <a:spcBef>
                <a:spcPct val="20000"/>
              </a:spcBef>
              <a:buClr>
                <a:srgbClr val="8CADAE"/>
              </a:buClr>
              <a:buSzPct val="85000"/>
              <a:buFont typeface="Courier New" panose="02070309020205020404" pitchFamily="49" charset="0"/>
              <a:buChar char="o"/>
              <a:tabLst>
                <a:tab pos="722313" algn="l"/>
              </a:tabLst>
              <a:defRPr>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8CADAE"/>
              </a:buClr>
              <a:buSzPct val="75000"/>
              <a:buFont typeface="Wingdings 2" panose="05020102010507070707" pitchFamily="18" charset="2"/>
              <a:buChar char=""/>
              <a:tabLst>
                <a:tab pos="722313" algn="l"/>
              </a:tabLst>
              <a:defRPr>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8C7B70"/>
              </a:buClr>
              <a:buSzPct val="70000"/>
              <a:buFont typeface="Wingdings" panose="05000000000000000000" pitchFamily="2" charset="2"/>
              <a:buChar char=""/>
              <a:tabLst>
                <a:tab pos="722313" algn="l"/>
              </a:tabLst>
              <a:defRPr>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8FB08C"/>
              </a:buClr>
              <a:buChar char="•"/>
              <a:tabLst>
                <a:tab pos="722313" algn="l"/>
              </a:tabLst>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buChar char="•"/>
              <a:tabLst>
                <a:tab pos="722313" algn="l"/>
              </a:tabLs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buChar char="•"/>
              <a:tabLst>
                <a:tab pos="722313" algn="l"/>
              </a:tabLs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buChar char="•"/>
              <a:tabLst>
                <a:tab pos="722313" algn="l"/>
              </a:tabLs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buChar char="•"/>
              <a:tabLst>
                <a:tab pos="722313" algn="l"/>
              </a:tabLst>
              <a:defRPr>
                <a:solidFill>
                  <a:schemeClr val="tx1"/>
                </a:solidFill>
                <a:latin typeface="Verdana" panose="020B0604030504040204" pitchFamily="34" charset="0"/>
                <a:ea typeface="MS PGothic" panose="020B0600070205080204" pitchFamily="34" charset="-128"/>
              </a:defRPr>
            </a:lvl9pPr>
          </a:lstStyle>
          <a:p>
            <a:pPr lvl="1" eaLnBrk="1" hangingPunct="1">
              <a:spcBef>
                <a:spcPts val="1200"/>
              </a:spcBef>
              <a:buFont typeface="Courier New" panose="02070309020205020404" pitchFamily="49" charset="0"/>
              <a:buNone/>
              <a:defRPr/>
            </a:pPr>
            <a:r>
              <a:rPr lang="en-US" altLang="de-DE" b="1" dirty="0" smtClean="0">
                <a:cs typeface="Times New Roman" panose="02020603050405020304" pitchFamily="18" charset="0"/>
              </a:rPr>
              <a:t>Delusions: </a:t>
            </a:r>
            <a:r>
              <a:rPr lang="en-US" altLang="de-DE" dirty="0" smtClean="0">
                <a:cs typeface="Times New Roman" panose="02020603050405020304" pitchFamily="18" charset="0"/>
              </a:rPr>
              <a:t>being convinced by something that is not true </a:t>
            </a:r>
            <a:r>
              <a:rPr lang="de-DE" altLang="de-DE" dirty="0" smtClean="0">
                <a:cs typeface="Times New Roman" panose="02020603050405020304" pitchFamily="18" charset="0"/>
              </a:rPr>
              <a:t>(</a:t>
            </a:r>
            <a:r>
              <a:rPr lang="en-US" altLang="de-DE" dirty="0" smtClean="0"/>
              <a:t>e.g. the conviction of being persecuted by the secret service or being elected to save the world</a:t>
            </a:r>
            <a:r>
              <a:rPr lang="de-DE" altLang="de-DE" dirty="0" smtClean="0">
                <a:cs typeface="Times New Roman" panose="02020603050405020304" pitchFamily="18" charset="0"/>
              </a:rPr>
              <a:t>).</a:t>
            </a:r>
          </a:p>
          <a:p>
            <a:pPr>
              <a:buFont typeface="Wingdings" panose="05000000000000000000" pitchFamily="2" charset="2"/>
              <a:buChar char="Ø"/>
              <a:defRPr/>
            </a:pPr>
            <a:endParaRPr lang="de-DE" altLang="de-DE" dirty="0" smtClean="0"/>
          </a:p>
          <a:p>
            <a:pPr indent="-90488">
              <a:spcBef>
                <a:spcPts val="1200"/>
              </a:spcBef>
              <a:defRPr/>
            </a:pPr>
            <a:r>
              <a:rPr lang="en-US" altLang="de-DE" dirty="0" smtClean="0">
                <a:solidFill>
                  <a:srgbClr val="006699"/>
                </a:solidFill>
              </a:rPr>
              <a:t>Example of communication</a:t>
            </a:r>
            <a:r>
              <a:rPr lang="de-DE" altLang="de-DE" dirty="0" smtClean="0">
                <a:solidFill>
                  <a:srgbClr val="006699"/>
                </a:solidFill>
                <a:cs typeface="Times New Roman" panose="02020603050405020304" pitchFamily="18" charset="0"/>
              </a:rPr>
              <a:t>:</a:t>
            </a:r>
          </a:p>
          <a:p>
            <a:pPr lvl="1">
              <a:buFont typeface="Courier New" panose="02070309020205020404" pitchFamily="49" charset="0"/>
              <a:buNone/>
              <a:defRPr/>
            </a:pPr>
            <a:r>
              <a:rPr lang="en-US" altLang="de-DE" i="1" dirty="0" smtClean="0">
                <a:cs typeface="Times New Roman" panose="02020603050405020304" pitchFamily="18" charset="0"/>
              </a:rPr>
              <a:t>“Almost everyone has at some point had the feeling that the whole world was against them or that people in the street were giving them strange looks. In my case these feelings were even stronger. I was entirely convinced that particular people were after me and trying to harm me. I now know that that this wasn’t true.”</a:t>
            </a:r>
          </a:p>
          <a:p>
            <a:pPr lvl="1">
              <a:buFont typeface="Courier New" panose="02070309020205020404" pitchFamily="49" charset="0"/>
              <a:buNone/>
              <a:defRPr/>
            </a:pPr>
            <a:r>
              <a:rPr lang="en-US" altLang="de-DE" i="1" dirty="0" smtClean="0">
                <a:cs typeface="Times New Roman" panose="02020603050405020304" pitchFamily="18" charset="0"/>
              </a:rPr>
              <a:t>“There are some days when you feel ready to take on the whole world. You think that you could do anything and that no one was better than you. In my case this state lasted longer than normal and unfortunately I overestimated and overstrained myself.”</a:t>
            </a:r>
            <a:endParaRPr lang="en-US" altLang="de-DE" sz="2000" i="1" dirty="0" smtClean="0">
              <a:cs typeface="Times New Roman" panose="02020603050405020304" pitchFamily="18" charset="0"/>
            </a:endParaRPr>
          </a:p>
        </p:txBody>
      </p:sp>
      <p:sp>
        <p:nvSpPr>
          <p:cNvPr id="33795" name="Titel 1"/>
          <p:cNvSpPr txBox="1">
            <a:spLocks/>
          </p:cNvSpPr>
          <p:nvPr/>
        </p:nvSpPr>
        <p:spPr bwMode="auto">
          <a:xfrm>
            <a:off x="0" y="0"/>
            <a:ext cx="9144000" cy="792163"/>
          </a:xfrm>
          <a:prstGeom prst="rect">
            <a:avLst/>
          </a:prstGeom>
          <a:noFill/>
          <a:ln w="9525">
            <a:noFill/>
            <a:miter lim="800000"/>
            <a:headEnd/>
            <a:tailEnd/>
          </a:ln>
        </p:spPr>
        <p:txBody>
          <a:bodyPr anchor="ctr"/>
          <a:lstStyle/>
          <a:p>
            <a:pPr algn="ctr"/>
            <a:r>
              <a:rPr lang="en-US" altLang="de-DE" sz="2000">
                <a:solidFill>
                  <a:srgbClr val="D16349"/>
                </a:solidFill>
                <a:cs typeface="Times New Roman" pitchFamily="18" charset="0"/>
              </a:rPr>
              <a:t>(How) do I communicate my disorder?</a:t>
            </a:r>
          </a:p>
        </p:txBody>
      </p:sp>
      <p:sp>
        <p:nvSpPr>
          <p:cNvPr id="6"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en-US" altLang="de-DE" sz="1200" b="1" dirty="0">
                <a:solidFill>
                  <a:srgbClr val="646B86"/>
                </a:solidFill>
                <a:cs typeface="Times New Roman" pitchFamily="18" charset="0"/>
              </a:rPr>
              <a:t>L</a:t>
            </a:r>
            <a:r>
              <a:rPr lang="en-US" altLang="de-DE" sz="1200" b="1" dirty="0" smtClean="0">
                <a:solidFill>
                  <a:srgbClr val="646B86"/>
                </a:solidFill>
                <a:cs typeface="Times New Roman" pitchFamily="18" charset="0"/>
              </a:rPr>
              <a:t>iving </a:t>
            </a:r>
            <a:r>
              <a:rPr lang="en-US" altLang="de-DE" sz="1200" b="1" dirty="0">
                <a:solidFill>
                  <a:srgbClr val="646B86"/>
                </a:solidFill>
                <a:cs typeface="Times New Roman" pitchFamily="18" charset="0"/>
              </a:rPr>
              <a:t>with </a:t>
            </a:r>
            <a:r>
              <a:rPr lang="en-US" altLang="de-DE" sz="1200" b="1" dirty="0" smtClean="0">
                <a:solidFill>
                  <a:srgbClr val="646B86"/>
                </a:solidFill>
                <a:cs typeface="Times New Roman" pitchFamily="18" charset="0"/>
              </a:rPr>
              <a:t>psychosis and </a:t>
            </a:r>
            <a:r>
              <a:rPr lang="en-US" altLang="de-DE" sz="1200" b="1" dirty="0">
                <a:solidFill>
                  <a:srgbClr val="646B86"/>
                </a:solidFill>
                <a:cs typeface="Times New Roman" pitchFamily="18" charset="0"/>
              </a:rPr>
              <a:t>relapse prevention	</a:t>
            </a:r>
            <a:r>
              <a:rPr lang="en-US" altLang="de-DE" sz="1200" b="1" dirty="0" smtClean="0">
                <a:solidFill>
                  <a:srgbClr val="646B86"/>
                </a:solidFill>
                <a:cs typeface="Times New Roman" pitchFamily="18" charset="0"/>
              </a:rPr>
              <a:t>11.14</a:t>
            </a:r>
            <a:endParaRPr lang="en-US" altLang="de-DE" sz="1200" b="1" dirty="0">
              <a:solidFill>
                <a:srgbClr val="646B86"/>
              </a:solidFill>
              <a:cs typeface="Times New Roman" pitchFamily="18" charset="0"/>
            </a:endParaRPr>
          </a:p>
        </p:txBody>
      </p:sp>
    </p:spTree>
    <p:extLst>
      <p:ext uri="{BB962C8B-B14F-4D97-AF65-F5344CB8AC3E}">
        <p14:creationId xmlns:p14="http://schemas.microsoft.com/office/powerpoint/2010/main" val="142112160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Inhaltsplatzhalter 2"/>
          <p:cNvSpPr>
            <a:spLocks noGrp="1"/>
          </p:cNvSpPr>
          <p:nvPr>
            <p:ph idx="1"/>
          </p:nvPr>
        </p:nvSpPr>
        <p:spPr>
          <a:xfrm>
            <a:off x="252413" y="1341438"/>
            <a:ext cx="8639175" cy="4491037"/>
          </a:xfrm>
        </p:spPr>
        <p:txBody>
          <a:bodyPr/>
          <a:lstStyle/>
          <a:p>
            <a:pPr marL="182563" indent="0" eaLnBrk="1" hangingPunct="1">
              <a:defRPr/>
            </a:pPr>
            <a:r>
              <a:rPr lang="de-DE" altLang="de-DE" b="1" dirty="0" smtClean="0">
                <a:cs typeface="Times New Roman" panose="02020603050405020304" pitchFamily="18" charset="0"/>
              </a:rPr>
              <a:t>Other </a:t>
            </a:r>
            <a:r>
              <a:rPr lang="en-US" altLang="de-DE" b="1" dirty="0" smtClean="0">
                <a:cs typeface="Times New Roman" panose="02020603050405020304" pitchFamily="18" charset="0"/>
              </a:rPr>
              <a:t>(unspecific) symptoms</a:t>
            </a:r>
            <a:r>
              <a:rPr lang="de-DE" altLang="de-DE" b="1" dirty="0" smtClean="0">
                <a:cs typeface="Times New Roman" panose="02020603050405020304" pitchFamily="18" charset="0"/>
              </a:rPr>
              <a:t>: </a:t>
            </a:r>
            <a:r>
              <a:rPr lang="en-US" altLang="de-DE" dirty="0" smtClean="0"/>
              <a:t>e.g. depression, sleep disturbances and difficulties with attention</a:t>
            </a:r>
          </a:p>
          <a:p>
            <a:pPr>
              <a:buFont typeface="Wingdings" panose="05000000000000000000" pitchFamily="2" charset="2"/>
              <a:buChar char="Ø"/>
              <a:tabLst>
                <a:tab pos="722313" algn="l"/>
              </a:tabLst>
              <a:defRPr/>
            </a:pPr>
            <a:endParaRPr lang="de-DE" altLang="de-DE" dirty="0" smtClean="0"/>
          </a:p>
          <a:p>
            <a:pPr indent="-90488">
              <a:spcBef>
                <a:spcPts val="1200"/>
              </a:spcBef>
              <a:tabLst>
                <a:tab pos="722313" algn="l"/>
              </a:tabLst>
              <a:defRPr/>
            </a:pPr>
            <a:r>
              <a:rPr lang="en-US" altLang="de-DE" dirty="0" smtClean="0">
                <a:solidFill>
                  <a:srgbClr val="006699"/>
                </a:solidFill>
              </a:rPr>
              <a:t>Example for communication:</a:t>
            </a:r>
          </a:p>
          <a:p>
            <a:pPr>
              <a:tabLst>
                <a:tab pos="722313" algn="l"/>
              </a:tabLst>
              <a:defRPr/>
            </a:pPr>
            <a:endParaRPr lang="de-DE" altLang="de-DE" dirty="0" smtClean="0">
              <a:solidFill>
                <a:srgbClr val="006699"/>
              </a:solidFill>
            </a:endParaRPr>
          </a:p>
          <a:p>
            <a:pPr>
              <a:tabLst>
                <a:tab pos="722313" algn="l"/>
              </a:tabLst>
              <a:defRPr/>
            </a:pPr>
            <a:endParaRPr lang="de-DE" altLang="de-DE" dirty="0" smtClean="0">
              <a:solidFill>
                <a:srgbClr val="006699"/>
              </a:solidFill>
            </a:endParaRPr>
          </a:p>
          <a:p>
            <a:pPr algn="ctr">
              <a:tabLst>
                <a:tab pos="722313" algn="l"/>
              </a:tabLst>
              <a:defRPr/>
            </a:pPr>
            <a:r>
              <a:rPr lang="de-DE" altLang="de-DE" dirty="0" smtClean="0"/>
              <a:t>???</a:t>
            </a:r>
          </a:p>
          <a:p>
            <a:pPr>
              <a:spcBef>
                <a:spcPts val="1200"/>
              </a:spcBef>
              <a:tabLst>
                <a:tab pos="722313" algn="l"/>
              </a:tabLst>
              <a:defRPr/>
            </a:pPr>
            <a:endParaRPr lang="de-DE" altLang="de-DE" dirty="0" smtClean="0"/>
          </a:p>
        </p:txBody>
      </p:sp>
      <p:sp>
        <p:nvSpPr>
          <p:cNvPr id="35843" name="Titel 1"/>
          <p:cNvSpPr txBox="1">
            <a:spLocks/>
          </p:cNvSpPr>
          <p:nvPr/>
        </p:nvSpPr>
        <p:spPr bwMode="auto">
          <a:xfrm>
            <a:off x="0" y="0"/>
            <a:ext cx="9144000" cy="792163"/>
          </a:xfrm>
          <a:prstGeom prst="rect">
            <a:avLst/>
          </a:prstGeom>
          <a:noFill/>
          <a:ln w="9525">
            <a:noFill/>
            <a:miter lim="800000"/>
            <a:headEnd/>
            <a:tailEnd/>
          </a:ln>
        </p:spPr>
        <p:txBody>
          <a:bodyPr anchor="ctr"/>
          <a:lstStyle/>
          <a:p>
            <a:pPr algn="ctr"/>
            <a:r>
              <a:rPr lang="en-US" altLang="de-DE" sz="2000">
                <a:solidFill>
                  <a:srgbClr val="D16349"/>
                </a:solidFill>
                <a:cs typeface="Times New Roman" pitchFamily="18" charset="0"/>
              </a:rPr>
              <a:t>(How) do I communicate my disorder?</a:t>
            </a:r>
          </a:p>
        </p:txBody>
      </p:sp>
      <p:sp>
        <p:nvSpPr>
          <p:cNvPr id="6"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en-US" altLang="de-DE" sz="1200" b="1" dirty="0">
                <a:solidFill>
                  <a:srgbClr val="646B86"/>
                </a:solidFill>
                <a:cs typeface="Times New Roman" pitchFamily="18" charset="0"/>
              </a:rPr>
              <a:t>L</a:t>
            </a:r>
            <a:r>
              <a:rPr lang="en-US" altLang="de-DE" sz="1200" b="1" dirty="0" smtClean="0">
                <a:solidFill>
                  <a:srgbClr val="646B86"/>
                </a:solidFill>
                <a:cs typeface="Times New Roman" pitchFamily="18" charset="0"/>
              </a:rPr>
              <a:t>iving </a:t>
            </a:r>
            <a:r>
              <a:rPr lang="en-US" altLang="de-DE" sz="1200" b="1" dirty="0">
                <a:solidFill>
                  <a:srgbClr val="646B86"/>
                </a:solidFill>
                <a:cs typeface="Times New Roman" pitchFamily="18" charset="0"/>
              </a:rPr>
              <a:t>with </a:t>
            </a:r>
            <a:r>
              <a:rPr lang="en-US" altLang="de-DE" sz="1200" b="1" dirty="0" smtClean="0">
                <a:solidFill>
                  <a:srgbClr val="646B86"/>
                </a:solidFill>
                <a:cs typeface="Times New Roman" pitchFamily="18" charset="0"/>
              </a:rPr>
              <a:t>psychosis and </a:t>
            </a:r>
            <a:r>
              <a:rPr lang="en-US" altLang="de-DE" sz="1200" b="1" dirty="0">
                <a:solidFill>
                  <a:srgbClr val="646B86"/>
                </a:solidFill>
                <a:cs typeface="Times New Roman" pitchFamily="18" charset="0"/>
              </a:rPr>
              <a:t>relapse prevention	</a:t>
            </a:r>
            <a:r>
              <a:rPr lang="en-US" altLang="de-DE" sz="1200" b="1" dirty="0" smtClean="0">
                <a:solidFill>
                  <a:srgbClr val="646B86"/>
                </a:solidFill>
                <a:cs typeface="Times New Roman" pitchFamily="18" charset="0"/>
              </a:rPr>
              <a:t>11.15</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Inhaltsplatzhalter 2"/>
          <p:cNvSpPr>
            <a:spLocks noGrp="1"/>
          </p:cNvSpPr>
          <p:nvPr>
            <p:ph idx="1"/>
          </p:nvPr>
        </p:nvSpPr>
        <p:spPr>
          <a:xfrm>
            <a:off x="252413" y="1341438"/>
            <a:ext cx="8639175" cy="4491037"/>
          </a:xfrm>
        </p:spPr>
        <p:txBody>
          <a:bodyPr/>
          <a:lstStyle/>
          <a:p>
            <a:pPr marL="182563" indent="0" eaLnBrk="1" hangingPunct="1">
              <a:defRPr/>
            </a:pPr>
            <a:r>
              <a:rPr lang="de-DE" altLang="de-DE" b="1" dirty="0" smtClean="0">
                <a:cs typeface="Times New Roman" panose="02020603050405020304" pitchFamily="18" charset="0"/>
              </a:rPr>
              <a:t>Other </a:t>
            </a:r>
            <a:r>
              <a:rPr lang="en-US" altLang="de-DE" b="1" dirty="0" smtClean="0">
                <a:cs typeface="Times New Roman" panose="02020603050405020304" pitchFamily="18" charset="0"/>
              </a:rPr>
              <a:t>(unspecific) symptoms</a:t>
            </a:r>
            <a:r>
              <a:rPr lang="de-DE" altLang="de-DE" b="1" dirty="0" smtClean="0">
                <a:cs typeface="Times New Roman" panose="02020603050405020304" pitchFamily="18" charset="0"/>
              </a:rPr>
              <a:t>: </a:t>
            </a:r>
            <a:r>
              <a:rPr lang="en-US" altLang="de-DE" dirty="0" smtClean="0"/>
              <a:t>e.g. depression, sleep disturbances and difficulties with attention</a:t>
            </a:r>
          </a:p>
          <a:p>
            <a:pPr>
              <a:buFont typeface="Wingdings" panose="05000000000000000000" pitchFamily="2" charset="2"/>
              <a:buChar char="Ø"/>
              <a:tabLst>
                <a:tab pos="722313" algn="l"/>
              </a:tabLst>
              <a:defRPr/>
            </a:pPr>
            <a:endParaRPr lang="de-DE" altLang="de-DE" dirty="0" smtClean="0"/>
          </a:p>
          <a:p>
            <a:pPr indent="-90488">
              <a:spcBef>
                <a:spcPts val="1200"/>
              </a:spcBef>
              <a:tabLst>
                <a:tab pos="722313" algn="l"/>
              </a:tabLst>
              <a:defRPr/>
            </a:pPr>
            <a:r>
              <a:rPr lang="en-US" altLang="de-DE" dirty="0" smtClean="0">
                <a:solidFill>
                  <a:srgbClr val="006699"/>
                </a:solidFill>
              </a:rPr>
              <a:t>Example for communication</a:t>
            </a:r>
            <a:r>
              <a:rPr lang="de-DE" altLang="de-DE" dirty="0" smtClean="0">
                <a:solidFill>
                  <a:srgbClr val="006699"/>
                </a:solidFill>
              </a:rPr>
              <a:t>:</a:t>
            </a:r>
            <a:endParaRPr lang="de-DE" altLang="de-DE" i="1" dirty="0" smtClean="0"/>
          </a:p>
          <a:p>
            <a:pPr marL="179388" lvl="1" indent="0">
              <a:buFont typeface="Courier New" pitchFamily="49" charset="0"/>
              <a:buNone/>
              <a:tabLst>
                <a:tab pos="722313" algn="l"/>
              </a:tabLst>
              <a:defRPr/>
            </a:pPr>
            <a:r>
              <a:rPr lang="en-US" altLang="de-DE" i="1" dirty="0" smtClean="0"/>
              <a:t>“Everyone gets sad sometimes. Unfortunately, my sadness lasted a really long time. I felt very down and hopeless and thought it would never stop. Nothing cheered me up, I was hardly able to get anything done and just hid away at home. My self esteem was really low during that time. Luckily it did get better after a while!”</a:t>
            </a:r>
          </a:p>
        </p:txBody>
      </p:sp>
      <p:sp>
        <p:nvSpPr>
          <p:cNvPr id="37891" name="Titel 1"/>
          <p:cNvSpPr txBox="1">
            <a:spLocks/>
          </p:cNvSpPr>
          <p:nvPr/>
        </p:nvSpPr>
        <p:spPr bwMode="auto">
          <a:xfrm>
            <a:off x="0" y="0"/>
            <a:ext cx="9144000" cy="792163"/>
          </a:xfrm>
          <a:prstGeom prst="rect">
            <a:avLst/>
          </a:prstGeom>
          <a:noFill/>
          <a:ln w="9525">
            <a:noFill/>
            <a:miter lim="800000"/>
            <a:headEnd/>
            <a:tailEnd/>
          </a:ln>
        </p:spPr>
        <p:txBody>
          <a:bodyPr anchor="ctr"/>
          <a:lstStyle/>
          <a:p>
            <a:pPr algn="ctr"/>
            <a:r>
              <a:rPr lang="en-US" altLang="de-DE" sz="2000">
                <a:solidFill>
                  <a:srgbClr val="D16349"/>
                </a:solidFill>
                <a:cs typeface="Times New Roman" pitchFamily="18" charset="0"/>
              </a:rPr>
              <a:t>(How) do I communicate my disorder?</a:t>
            </a:r>
          </a:p>
        </p:txBody>
      </p:sp>
      <p:sp>
        <p:nvSpPr>
          <p:cNvPr id="6"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en-US" altLang="de-DE" sz="1200" b="1" dirty="0">
                <a:solidFill>
                  <a:srgbClr val="646B86"/>
                </a:solidFill>
                <a:cs typeface="Times New Roman" pitchFamily="18" charset="0"/>
              </a:rPr>
              <a:t>L</a:t>
            </a:r>
            <a:r>
              <a:rPr lang="en-US" altLang="de-DE" sz="1200" b="1" dirty="0" smtClean="0">
                <a:solidFill>
                  <a:srgbClr val="646B86"/>
                </a:solidFill>
                <a:cs typeface="Times New Roman" pitchFamily="18" charset="0"/>
              </a:rPr>
              <a:t>iving </a:t>
            </a:r>
            <a:r>
              <a:rPr lang="en-US" altLang="de-DE" sz="1200" b="1" dirty="0">
                <a:solidFill>
                  <a:srgbClr val="646B86"/>
                </a:solidFill>
                <a:cs typeface="Times New Roman" pitchFamily="18" charset="0"/>
              </a:rPr>
              <a:t>with </a:t>
            </a:r>
            <a:r>
              <a:rPr lang="en-US" altLang="de-DE" sz="1200" b="1" dirty="0" smtClean="0">
                <a:solidFill>
                  <a:srgbClr val="646B86"/>
                </a:solidFill>
                <a:cs typeface="Times New Roman" pitchFamily="18" charset="0"/>
              </a:rPr>
              <a:t>psychosis and </a:t>
            </a:r>
            <a:r>
              <a:rPr lang="en-US" altLang="de-DE" sz="1200" b="1" dirty="0">
                <a:solidFill>
                  <a:srgbClr val="646B86"/>
                </a:solidFill>
                <a:cs typeface="Times New Roman" pitchFamily="18" charset="0"/>
              </a:rPr>
              <a:t>relapse prevention	</a:t>
            </a:r>
            <a:r>
              <a:rPr lang="en-US" altLang="de-DE" sz="1200" b="1" dirty="0" smtClean="0">
                <a:solidFill>
                  <a:srgbClr val="646B86"/>
                </a:solidFill>
                <a:cs typeface="Times New Roman" pitchFamily="18" charset="0"/>
              </a:rPr>
              <a:t>11.16</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1727" name="Group 47"/>
          <p:cNvGraphicFramePr>
            <a:graphicFrameLocks noGrp="1"/>
          </p:cNvGraphicFramePr>
          <p:nvPr>
            <p:ph idx="4294967295"/>
          </p:nvPr>
        </p:nvGraphicFramePr>
        <p:xfrm>
          <a:off x="107950" y="2287588"/>
          <a:ext cx="8928100" cy="3492895"/>
        </p:xfrm>
        <a:graphic>
          <a:graphicData uri="http://schemas.openxmlformats.org/drawingml/2006/table">
            <a:tbl>
              <a:tblPr/>
              <a:tblGrid>
                <a:gridCol w="7789863"/>
                <a:gridCol w="1138237"/>
              </a:tblGrid>
              <a:tr h="518018">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400" b="1" i="0" u="none" strike="noStrike" cap="none" normalizeH="0" baseline="0" noProof="0" dirty="0" smtClean="0">
                          <a:ln>
                            <a:noFill/>
                          </a:ln>
                          <a:solidFill>
                            <a:srgbClr val="000000"/>
                          </a:solidFill>
                          <a:effectLst/>
                          <a:latin typeface="Verdana" pitchFamily="34" charset="0"/>
                          <a:cs typeface="Arial" charset="0"/>
                        </a:rPr>
                        <a:t>Statements that are supported by people without a psychotic disorder</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en-US" altLang="de-DE" sz="1400" b="0" i="0" u="none" strike="noStrike" cap="none" normalizeH="0" baseline="0" noProof="0" dirty="0" smtClean="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rPr>
                        <a:t>yes-answers</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4710">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400" b="0" i="0" u="none" strike="noStrike" cap="none" normalizeH="0" baseline="0" noProof="0" dirty="0" smtClean="0">
                          <a:ln>
                            <a:noFill/>
                          </a:ln>
                          <a:solidFill>
                            <a:schemeClr val="tx1"/>
                          </a:solidFill>
                          <a:effectLst/>
                          <a:latin typeface="Verdana" pitchFamily="34" charset="0"/>
                          <a:cs typeface="Arial" charset="0"/>
                        </a:rPr>
                        <a:t>Did you ever think that people can communicate telepathically?</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de-DE" altLang="de-DE" sz="1400" b="0" i="0" u="none" strike="noStrike" cap="none" normalizeH="0" baseline="0" smtClean="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7406">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400" b="0" i="0" u="none" strike="noStrike" cap="none" normalizeH="0" baseline="0" noProof="0" dirty="0" smtClean="0">
                          <a:ln>
                            <a:noFill/>
                          </a:ln>
                          <a:solidFill>
                            <a:schemeClr val="tx1"/>
                          </a:solidFill>
                          <a:effectLst/>
                          <a:latin typeface="Verdana" pitchFamily="34" charset="0"/>
                          <a:cs typeface="Arial" charset="0"/>
                        </a:rPr>
                        <a:t>Do you believe in the power of witchcraft, voodoo or the occult?</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de-DE" altLang="de-DE" sz="1400" b="0" i="0" u="none" strike="noStrike" cap="none" normalizeH="0" baseline="0" smtClean="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4710">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400" b="0" i="0" u="none" strike="noStrike" cap="none" normalizeH="0" baseline="0" noProof="0" dirty="0" smtClean="0">
                          <a:ln>
                            <a:noFill/>
                          </a:ln>
                          <a:solidFill>
                            <a:schemeClr val="tx1"/>
                          </a:solidFill>
                          <a:effectLst/>
                          <a:latin typeface="Verdana" pitchFamily="34" charset="0"/>
                          <a:cs typeface="Arial" charset="0"/>
                        </a:rPr>
                        <a:t>Have you ever felt as if other people can read your mind?</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de-DE" altLang="de-DE" sz="1400" b="0" i="0" u="none" strike="noStrike" cap="none" normalizeH="0" baseline="0" smtClean="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4710">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400" b="0" i="0" u="none" strike="noStrike" cap="none" normalizeH="0" baseline="0" noProof="0" dirty="0" smtClean="0">
                          <a:ln>
                            <a:noFill/>
                          </a:ln>
                          <a:solidFill>
                            <a:schemeClr val="tx1"/>
                          </a:solidFill>
                          <a:effectLst/>
                          <a:latin typeface="Verdana" pitchFamily="34" charset="0"/>
                          <a:cs typeface="Arial" charset="0"/>
                        </a:rPr>
                        <a:t>Did you ever think that everyone was gossiping about you?</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de-DE" altLang="de-DE" sz="1400" b="0" i="0" u="none" strike="noStrike" cap="none" normalizeH="0" baseline="0" smtClean="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4710">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400" b="0" i="0" u="none" strike="noStrike" cap="none" normalizeH="0" baseline="0" noProof="0" dirty="0" smtClean="0">
                          <a:ln>
                            <a:noFill/>
                          </a:ln>
                          <a:solidFill>
                            <a:schemeClr val="tx1"/>
                          </a:solidFill>
                          <a:effectLst/>
                          <a:latin typeface="Verdana" pitchFamily="34" charset="0"/>
                        </a:rPr>
                        <a:t>Have you ever had experiences with the supernatural?</a:t>
                      </a:r>
                    </a:p>
                  </a:txBody>
                  <a:tcPr marT="45693" marB="456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de-DE" altLang="de-DE" sz="1400" b="0" i="0" u="none" strike="noStrike" cap="none" normalizeH="0" baseline="0" smtClean="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a:t>
                      </a:r>
                      <a:endParaRPr kumimoji="0" lang="de-DE" altLang="de-DE" sz="1400" b="0" i="0" u="none" strike="noStrike" cap="none" normalizeH="0" baseline="0" smtClean="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endParaRPr>
                    </a:p>
                  </a:txBody>
                  <a:tcPr marT="45693" marB="456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0801">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400" b="0" i="0" u="none" strike="noStrike" cap="none" normalizeH="0" baseline="0" noProof="0" dirty="0" smtClean="0">
                          <a:ln>
                            <a:noFill/>
                          </a:ln>
                          <a:solidFill>
                            <a:schemeClr val="tx1"/>
                          </a:solidFill>
                          <a:effectLst/>
                          <a:latin typeface="Verdana" pitchFamily="34" charset="0"/>
                          <a:cs typeface="Arial" charset="0"/>
                        </a:rPr>
                        <a:t>Do things around you ever feel unreal, as though it was all part of an experiment?</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de-DE" altLang="de-DE" sz="1400" b="0" i="0" u="none" strike="noStrike" cap="none" normalizeH="0" baseline="0" smtClean="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4710">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400" b="0" i="0" u="none" strike="noStrike" cap="none" normalizeH="0" baseline="0" noProof="0" dirty="0" smtClean="0">
                          <a:ln>
                            <a:noFill/>
                          </a:ln>
                          <a:solidFill>
                            <a:schemeClr val="tx1"/>
                          </a:solidFill>
                          <a:effectLst/>
                          <a:latin typeface="Verdana" pitchFamily="34" charset="0"/>
                          <a:cs typeface="Arial" charset="0"/>
                        </a:rPr>
                        <a:t>Have you ever felt as if you were being persecuted in some way?</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de-DE" altLang="de-DE" sz="1400" b="0" i="0" u="none" strike="noStrike" cap="none" normalizeH="0" baseline="0" smtClean="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8018">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400" b="0" i="0" u="none" strike="noStrike" cap="none" normalizeH="0" baseline="0" noProof="0" dirty="0" smtClean="0">
                          <a:ln>
                            <a:noFill/>
                          </a:ln>
                          <a:solidFill>
                            <a:schemeClr val="tx1"/>
                          </a:solidFill>
                          <a:effectLst/>
                          <a:latin typeface="Verdana" pitchFamily="34" charset="0"/>
                          <a:cs typeface="Arial" charset="0"/>
                        </a:rPr>
                        <a:t>Have you ever felt as if things in magazines or on TV were written especially for you?</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de-DE" altLang="de-DE" sz="1400" b="0" i="0" u="none" strike="noStrike" cap="none" normalizeH="0" baseline="0" smtClean="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4710">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400" b="0" i="0" u="none" strike="noStrike" cap="none" normalizeH="0" baseline="0" noProof="0" dirty="0" smtClean="0">
                          <a:ln>
                            <a:noFill/>
                          </a:ln>
                          <a:solidFill>
                            <a:schemeClr val="tx1"/>
                          </a:solidFill>
                          <a:effectLst/>
                          <a:latin typeface="Verdana" pitchFamily="34" charset="0"/>
                          <a:cs typeface="Arial" charset="0"/>
                        </a:rPr>
                        <a:t>Do you occasionally hear voices although no one is there?</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de-DE" altLang="de-DE" sz="1400" b="0" i="0" u="none" strike="noStrike" cap="none" normalizeH="0" baseline="0" dirty="0" smtClean="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9973" name="Rectangle 37"/>
          <p:cNvSpPr>
            <a:spLocks noChangeArrowheads="1"/>
          </p:cNvSpPr>
          <p:nvPr/>
        </p:nvSpPr>
        <p:spPr bwMode="auto">
          <a:xfrm>
            <a:off x="0" y="0"/>
            <a:ext cx="9144000" cy="765175"/>
          </a:xfrm>
          <a:prstGeom prst="rect">
            <a:avLst/>
          </a:prstGeom>
          <a:noFill/>
          <a:ln w="9525">
            <a:noFill/>
            <a:miter lim="800000"/>
            <a:headEnd/>
            <a:tailEnd/>
          </a:ln>
        </p:spPr>
        <p:txBody>
          <a:bodyPr anchor="ctr"/>
          <a:lstStyle/>
          <a:p>
            <a:pPr algn="ctr" eaLnBrk="1" hangingPunct="1"/>
            <a:r>
              <a:rPr lang="en-US" altLang="de-DE" sz="2000">
                <a:solidFill>
                  <a:srgbClr val="D16349"/>
                </a:solidFill>
                <a:cs typeface="Times New Roman" pitchFamily="18" charset="0"/>
              </a:rPr>
              <a:t>Results of a survey in the general public*</a:t>
            </a:r>
          </a:p>
        </p:txBody>
      </p:sp>
      <p:sp>
        <p:nvSpPr>
          <p:cNvPr id="39974" name="Text Box 38"/>
          <p:cNvSpPr txBox="1">
            <a:spLocks noChangeArrowheads="1"/>
          </p:cNvSpPr>
          <p:nvPr/>
        </p:nvSpPr>
        <p:spPr bwMode="auto">
          <a:xfrm>
            <a:off x="34925" y="6381750"/>
            <a:ext cx="4824413" cy="304800"/>
          </a:xfrm>
          <a:prstGeom prst="rect">
            <a:avLst/>
          </a:prstGeom>
          <a:noFill/>
          <a:ln w="9525">
            <a:noFill/>
            <a:miter lim="800000"/>
            <a:headEnd/>
            <a:tailEnd/>
          </a:ln>
        </p:spPr>
        <p:txBody>
          <a:bodyPr>
            <a:spAutoFit/>
          </a:bodyPr>
          <a:lstStyle/>
          <a:p>
            <a:pPr eaLnBrk="1" hangingPunct="1">
              <a:spcBef>
                <a:spcPct val="50000"/>
              </a:spcBef>
            </a:pPr>
            <a:r>
              <a:rPr lang="de-DE" altLang="de-DE" sz="1400">
                <a:latin typeface="Arial" charset="0"/>
                <a:cs typeface="Times New Roman" pitchFamily="18" charset="0"/>
              </a:rPr>
              <a:t>* </a:t>
            </a:r>
            <a:r>
              <a:rPr lang="de-DE" altLang="de-DE" sz="800" i="1">
                <a:cs typeface="Times New Roman" pitchFamily="18" charset="0"/>
              </a:rPr>
              <a:t>Sources: Emmanuelle R. Peters (Instrument: PDI), Steffen Moritz (Instrument: KSF)</a:t>
            </a:r>
          </a:p>
        </p:txBody>
      </p:sp>
      <p:sp>
        <p:nvSpPr>
          <p:cNvPr id="39975" name="Text Box 39"/>
          <p:cNvSpPr txBox="1">
            <a:spLocks noChangeArrowheads="1"/>
          </p:cNvSpPr>
          <p:nvPr/>
        </p:nvSpPr>
        <p:spPr bwMode="auto">
          <a:xfrm>
            <a:off x="107950" y="1052513"/>
            <a:ext cx="8928100" cy="1190625"/>
          </a:xfrm>
          <a:prstGeom prst="rect">
            <a:avLst/>
          </a:prstGeom>
          <a:noFill/>
          <a:ln w="9525">
            <a:noFill/>
            <a:miter lim="800000"/>
            <a:headEnd/>
            <a:tailEnd/>
          </a:ln>
        </p:spPr>
        <p:txBody>
          <a:bodyPr>
            <a:spAutoFit/>
          </a:bodyPr>
          <a:lstStyle/>
          <a:p>
            <a:pPr eaLnBrk="1" hangingPunct="1">
              <a:spcBef>
                <a:spcPts val="1200"/>
              </a:spcBef>
            </a:pPr>
            <a:r>
              <a:rPr lang="en-US" altLang="de-DE">
                <a:cs typeface="Times New Roman" pitchFamily="18" charset="0"/>
              </a:rPr>
              <a:t>Certain psychotic-like experiences are quite common in the general population. Contrary to people with psychosis these experiences do not lead to impairment in every day life and are rarely judged to be 100 % true. </a:t>
            </a:r>
          </a:p>
        </p:txBody>
      </p:sp>
      <p:sp>
        <p:nvSpPr>
          <p:cNvPr id="8"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en-US" altLang="de-DE" sz="1200" b="1" dirty="0">
                <a:solidFill>
                  <a:srgbClr val="646B86"/>
                </a:solidFill>
                <a:cs typeface="Times New Roman" pitchFamily="18" charset="0"/>
              </a:rPr>
              <a:t>L</a:t>
            </a:r>
            <a:r>
              <a:rPr lang="en-US" altLang="de-DE" sz="1200" b="1" dirty="0" smtClean="0">
                <a:solidFill>
                  <a:srgbClr val="646B86"/>
                </a:solidFill>
                <a:cs typeface="Times New Roman" pitchFamily="18" charset="0"/>
              </a:rPr>
              <a:t>iving </a:t>
            </a:r>
            <a:r>
              <a:rPr lang="en-US" altLang="de-DE" sz="1200" b="1" dirty="0">
                <a:solidFill>
                  <a:srgbClr val="646B86"/>
                </a:solidFill>
                <a:cs typeface="Times New Roman" pitchFamily="18" charset="0"/>
              </a:rPr>
              <a:t>with </a:t>
            </a:r>
            <a:r>
              <a:rPr lang="en-US" altLang="de-DE" sz="1200" b="1" dirty="0" smtClean="0">
                <a:solidFill>
                  <a:srgbClr val="646B86"/>
                </a:solidFill>
                <a:cs typeface="Times New Roman" pitchFamily="18" charset="0"/>
              </a:rPr>
              <a:t>psychosis and </a:t>
            </a:r>
            <a:r>
              <a:rPr lang="en-US" altLang="de-DE" sz="1200" b="1" dirty="0">
                <a:solidFill>
                  <a:srgbClr val="646B86"/>
                </a:solidFill>
                <a:cs typeface="Times New Roman" pitchFamily="18" charset="0"/>
              </a:rPr>
              <a:t>relapse prevention	</a:t>
            </a:r>
            <a:r>
              <a:rPr lang="en-US" altLang="de-DE" sz="1200" b="1" dirty="0" smtClean="0">
                <a:solidFill>
                  <a:srgbClr val="646B86"/>
                </a:solidFill>
                <a:cs typeface="Times New Roman" pitchFamily="18" charset="0"/>
              </a:rPr>
              <a:t>11.17</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1727" name="Group 47"/>
          <p:cNvGraphicFramePr>
            <a:graphicFrameLocks noGrp="1"/>
          </p:cNvGraphicFramePr>
          <p:nvPr>
            <p:ph idx="4294967295"/>
          </p:nvPr>
        </p:nvGraphicFramePr>
        <p:xfrm>
          <a:off x="107950" y="2287588"/>
          <a:ext cx="8928100" cy="3492895"/>
        </p:xfrm>
        <a:graphic>
          <a:graphicData uri="http://schemas.openxmlformats.org/drawingml/2006/table">
            <a:tbl>
              <a:tblPr/>
              <a:tblGrid>
                <a:gridCol w="7789863"/>
                <a:gridCol w="1138237"/>
              </a:tblGrid>
              <a:tr h="518018">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400" b="1" i="0" u="none" strike="noStrike" cap="none" normalizeH="0" baseline="0" noProof="0" dirty="0" smtClean="0">
                          <a:ln>
                            <a:noFill/>
                          </a:ln>
                          <a:solidFill>
                            <a:srgbClr val="000000"/>
                          </a:solidFill>
                          <a:effectLst/>
                          <a:latin typeface="Verdana" pitchFamily="34" charset="0"/>
                          <a:cs typeface="Arial" charset="0"/>
                        </a:rPr>
                        <a:t>Statements that are supported by people without a psychotic disorder</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en-US" altLang="de-DE" sz="1400" b="0" i="0" u="none" strike="noStrike" cap="none" normalizeH="0" baseline="0" noProof="0" dirty="0" smtClean="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rPr>
                        <a:t>yes-answers</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4710">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400" b="0" i="0" u="none" strike="noStrike" cap="none" normalizeH="0" baseline="0" noProof="0" dirty="0" smtClean="0">
                          <a:ln>
                            <a:noFill/>
                          </a:ln>
                          <a:solidFill>
                            <a:schemeClr val="tx1"/>
                          </a:solidFill>
                          <a:effectLst/>
                          <a:latin typeface="Verdana" pitchFamily="34" charset="0"/>
                          <a:cs typeface="Arial" charset="0"/>
                        </a:rPr>
                        <a:t>Did you ever think that people can communicate telepathically?</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en-US" altLang="de-DE" sz="1400" b="0" i="0" u="none" strike="noStrike" cap="none" normalizeH="0" baseline="0" noProof="0" dirty="0" smtClean="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61%</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7406">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400" b="0" i="0" u="none" strike="noStrike" cap="none" normalizeH="0" baseline="0" noProof="0" dirty="0" smtClean="0">
                          <a:ln>
                            <a:noFill/>
                          </a:ln>
                          <a:solidFill>
                            <a:schemeClr val="tx1"/>
                          </a:solidFill>
                          <a:effectLst/>
                          <a:latin typeface="Verdana" pitchFamily="34" charset="0"/>
                          <a:cs typeface="Arial" charset="0"/>
                        </a:rPr>
                        <a:t>Do you believe in the power of witchcraft, voodoo or the occult?</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en-US" altLang="de-DE" sz="1400" b="0" i="0" u="none" strike="noStrike" cap="none" normalizeH="0" baseline="0" noProof="0" dirty="0" smtClean="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44%</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4710">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400" b="0" i="0" u="none" strike="noStrike" cap="none" normalizeH="0" baseline="0" noProof="0" dirty="0" smtClean="0">
                          <a:ln>
                            <a:noFill/>
                          </a:ln>
                          <a:solidFill>
                            <a:schemeClr val="tx1"/>
                          </a:solidFill>
                          <a:effectLst/>
                          <a:latin typeface="Verdana" pitchFamily="34" charset="0"/>
                          <a:cs typeface="Arial" charset="0"/>
                        </a:rPr>
                        <a:t>Have you ever felt as if other people can read your mind?</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en-US" altLang="de-DE" sz="1400" b="0" i="0" u="none" strike="noStrike" cap="none" normalizeH="0" baseline="0" noProof="0" dirty="0" smtClean="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33%</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4710">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400" b="0" i="0" u="none" strike="noStrike" cap="none" normalizeH="0" baseline="0" noProof="0" dirty="0" smtClean="0">
                          <a:ln>
                            <a:noFill/>
                          </a:ln>
                          <a:solidFill>
                            <a:schemeClr val="tx1"/>
                          </a:solidFill>
                          <a:effectLst/>
                          <a:latin typeface="Verdana" pitchFamily="34" charset="0"/>
                          <a:cs typeface="Arial" charset="0"/>
                        </a:rPr>
                        <a:t>Did you ever think that everyone was gossiping about you?</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en-US" altLang="de-DE" sz="1400" b="0" i="0" u="none" strike="noStrike" cap="none" normalizeH="0" baseline="0" noProof="0" dirty="0" smtClean="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32%</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4710">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400" b="0" i="0" u="none" strike="noStrike" cap="none" normalizeH="0" baseline="0" noProof="0" dirty="0" smtClean="0">
                          <a:ln>
                            <a:noFill/>
                          </a:ln>
                          <a:solidFill>
                            <a:schemeClr val="tx1"/>
                          </a:solidFill>
                          <a:effectLst/>
                          <a:latin typeface="Verdana" pitchFamily="34" charset="0"/>
                        </a:rPr>
                        <a:t>Have you ever had experiences with the supernatural?</a:t>
                      </a:r>
                    </a:p>
                  </a:txBody>
                  <a:tcPr marT="45693" marB="456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en-US" altLang="de-DE" sz="1400" b="0" i="0" u="none" strike="noStrike" cap="none" normalizeH="0" baseline="0" noProof="0" dirty="0" smtClean="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rPr>
                        <a:t>26%</a:t>
                      </a:r>
                    </a:p>
                  </a:txBody>
                  <a:tcPr marT="45693" marB="456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0801">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400" b="0" i="0" u="none" strike="noStrike" cap="none" normalizeH="0" baseline="0" noProof="0" dirty="0" smtClean="0">
                          <a:ln>
                            <a:noFill/>
                          </a:ln>
                          <a:solidFill>
                            <a:schemeClr val="tx1"/>
                          </a:solidFill>
                          <a:effectLst/>
                          <a:latin typeface="Verdana" pitchFamily="34" charset="0"/>
                          <a:cs typeface="Arial" charset="0"/>
                        </a:rPr>
                        <a:t>Do things around you ever feel unreal, as though it was all part of an experiment?</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en-US" altLang="de-DE" sz="1400" b="0" i="0" u="none" strike="noStrike" cap="none" normalizeH="0" baseline="0" noProof="0" dirty="0" smtClean="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26%</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4710">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400" b="0" i="0" u="none" strike="noStrike" cap="none" normalizeH="0" baseline="0" noProof="0" dirty="0" smtClean="0">
                          <a:ln>
                            <a:noFill/>
                          </a:ln>
                          <a:solidFill>
                            <a:schemeClr val="tx1"/>
                          </a:solidFill>
                          <a:effectLst/>
                          <a:latin typeface="Verdana" pitchFamily="34" charset="0"/>
                          <a:cs typeface="Arial" charset="0"/>
                        </a:rPr>
                        <a:t>Have you ever felt as if you were being persecuted in some way?</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en-US" altLang="de-DE" sz="1400" b="0" i="0" u="none" strike="noStrike" cap="none" normalizeH="0" baseline="0" noProof="0" dirty="0" smtClean="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19%</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8018">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400" b="0" i="0" u="none" strike="noStrike" cap="none" normalizeH="0" baseline="0" noProof="0" dirty="0" smtClean="0">
                          <a:ln>
                            <a:noFill/>
                          </a:ln>
                          <a:solidFill>
                            <a:schemeClr val="tx1"/>
                          </a:solidFill>
                          <a:effectLst/>
                          <a:latin typeface="Verdana" pitchFamily="34" charset="0"/>
                          <a:cs typeface="Arial" charset="0"/>
                        </a:rPr>
                        <a:t>Have you ever felt as if things in magazines or on TV were written especially for you?</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en-US" altLang="de-DE" sz="1400" b="0" i="0" u="none" strike="noStrike" cap="none" normalizeH="0" baseline="0" noProof="0" dirty="0" smtClean="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16%</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4710">
                <a:tc>
                  <a:txBody>
                    <a:bodyPr/>
                    <a:lstStyle>
                      <a:lvl1pPr marL="342900" indent="-342900"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400" b="0" i="0" u="none" strike="noStrike" cap="none" normalizeH="0" baseline="0" noProof="0" dirty="0" smtClean="0">
                          <a:ln>
                            <a:noFill/>
                          </a:ln>
                          <a:solidFill>
                            <a:schemeClr val="tx1"/>
                          </a:solidFill>
                          <a:effectLst/>
                          <a:latin typeface="Verdana" pitchFamily="34" charset="0"/>
                          <a:cs typeface="Arial" charset="0"/>
                        </a:rPr>
                        <a:t>Do you occasionally hear voices although no one is there?</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en-US" altLang="de-DE" sz="1400" b="0" i="0" u="none" strike="noStrike" cap="none" normalizeH="0" baseline="0" noProof="0" dirty="0" smtClean="0">
                          <a:ln>
                            <a:noFill/>
                          </a:ln>
                          <a:solidFill>
                            <a:schemeClr val="tx1"/>
                          </a:solidFill>
                          <a:effectLst/>
                          <a:latin typeface="Verdana" panose="020B0604030504040204" pitchFamily="34" charset="0"/>
                          <a:ea typeface="MS PGothic" panose="020B0600070205080204" pitchFamily="34" charset="-128"/>
                          <a:cs typeface="Arial" panose="020B0604020202020204" pitchFamily="34" charset="0"/>
                        </a:rPr>
                        <a:t>15%</a:t>
                      </a:r>
                    </a:p>
                  </a:txBody>
                  <a:tcPr marT="45693" marB="4569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0997" name="Rectangle 37"/>
          <p:cNvSpPr>
            <a:spLocks noChangeArrowheads="1"/>
          </p:cNvSpPr>
          <p:nvPr/>
        </p:nvSpPr>
        <p:spPr bwMode="auto">
          <a:xfrm>
            <a:off x="0" y="0"/>
            <a:ext cx="9144000" cy="765175"/>
          </a:xfrm>
          <a:prstGeom prst="rect">
            <a:avLst/>
          </a:prstGeom>
          <a:noFill/>
          <a:ln w="9525">
            <a:noFill/>
            <a:miter lim="800000"/>
            <a:headEnd/>
            <a:tailEnd/>
          </a:ln>
        </p:spPr>
        <p:txBody>
          <a:bodyPr anchor="ctr"/>
          <a:lstStyle/>
          <a:p>
            <a:pPr algn="ctr" eaLnBrk="1" hangingPunct="1"/>
            <a:r>
              <a:rPr lang="en-US" altLang="de-DE" sz="2000">
                <a:solidFill>
                  <a:srgbClr val="D16349"/>
                </a:solidFill>
                <a:cs typeface="Times New Roman" pitchFamily="18" charset="0"/>
              </a:rPr>
              <a:t>Results of a survey in the general public*</a:t>
            </a:r>
          </a:p>
        </p:txBody>
      </p:sp>
      <p:sp>
        <p:nvSpPr>
          <p:cNvPr id="40998" name="Text Box 38"/>
          <p:cNvSpPr txBox="1">
            <a:spLocks noChangeArrowheads="1"/>
          </p:cNvSpPr>
          <p:nvPr/>
        </p:nvSpPr>
        <p:spPr bwMode="auto">
          <a:xfrm>
            <a:off x="34925" y="6381750"/>
            <a:ext cx="4824413" cy="304800"/>
          </a:xfrm>
          <a:prstGeom prst="rect">
            <a:avLst/>
          </a:prstGeom>
          <a:noFill/>
          <a:ln w="9525">
            <a:noFill/>
            <a:miter lim="800000"/>
            <a:headEnd/>
            <a:tailEnd/>
          </a:ln>
        </p:spPr>
        <p:txBody>
          <a:bodyPr>
            <a:spAutoFit/>
          </a:bodyPr>
          <a:lstStyle/>
          <a:p>
            <a:pPr eaLnBrk="1" hangingPunct="1">
              <a:spcBef>
                <a:spcPct val="50000"/>
              </a:spcBef>
            </a:pPr>
            <a:r>
              <a:rPr lang="de-DE" altLang="de-DE" sz="1400">
                <a:latin typeface="Arial" charset="0"/>
                <a:cs typeface="Times New Roman" pitchFamily="18" charset="0"/>
              </a:rPr>
              <a:t>* </a:t>
            </a:r>
            <a:r>
              <a:rPr lang="de-DE" altLang="de-DE" sz="800" i="1">
                <a:cs typeface="Times New Roman" pitchFamily="18" charset="0"/>
              </a:rPr>
              <a:t>Sources: Emmanuelle R. Peters (Instrument: PDI), Steffen Moritz (Instrument: KSF)</a:t>
            </a:r>
          </a:p>
        </p:txBody>
      </p:sp>
      <p:sp>
        <p:nvSpPr>
          <p:cNvPr id="40999" name="Text Box 39"/>
          <p:cNvSpPr txBox="1">
            <a:spLocks noChangeArrowheads="1"/>
          </p:cNvSpPr>
          <p:nvPr/>
        </p:nvSpPr>
        <p:spPr bwMode="auto">
          <a:xfrm>
            <a:off x="107950" y="1052513"/>
            <a:ext cx="8928100" cy="1190625"/>
          </a:xfrm>
          <a:prstGeom prst="rect">
            <a:avLst/>
          </a:prstGeom>
          <a:noFill/>
          <a:ln w="9525">
            <a:noFill/>
            <a:miter lim="800000"/>
            <a:headEnd/>
            <a:tailEnd/>
          </a:ln>
        </p:spPr>
        <p:txBody>
          <a:bodyPr>
            <a:spAutoFit/>
          </a:bodyPr>
          <a:lstStyle/>
          <a:p>
            <a:pPr eaLnBrk="1" hangingPunct="1">
              <a:spcBef>
                <a:spcPts val="1200"/>
              </a:spcBef>
            </a:pPr>
            <a:r>
              <a:rPr lang="en-US" altLang="de-DE">
                <a:cs typeface="Times New Roman" pitchFamily="18" charset="0"/>
              </a:rPr>
              <a:t>Certain psychotic-like experiences are quite common in the general population. Contrary to people with psychosis these experiences do not lead to impairment in every day life and are rarely judged to be 100 % true. </a:t>
            </a:r>
          </a:p>
        </p:txBody>
      </p:sp>
      <p:sp>
        <p:nvSpPr>
          <p:cNvPr id="7"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en-US" altLang="de-DE" sz="1200" b="1" dirty="0">
                <a:solidFill>
                  <a:srgbClr val="646B86"/>
                </a:solidFill>
                <a:cs typeface="Times New Roman" pitchFamily="18" charset="0"/>
              </a:rPr>
              <a:t>L</a:t>
            </a:r>
            <a:r>
              <a:rPr lang="en-US" altLang="de-DE" sz="1200" b="1" dirty="0" smtClean="0">
                <a:solidFill>
                  <a:srgbClr val="646B86"/>
                </a:solidFill>
                <a:cs typeface="Times New Roman" pitchFamily="18" charset="0"/>
              </a:rPr>
              <a:t>iving </a:t>
            </a:r>
            <a:r>
              <a:rPr lang="en-US" altLang="de-DE" sz="1200" b="1" dirty="0">
                <a:solidFill>
                  <a:srgbClr val="646B86"/>
                </a:solidFill>
                <a:cs typeface="Times New Roman" pitchFamily="18" charset="0"/>
              </a:rPr>
              <a:t>with </a:t>
            </a:r>
            <a:r>
              <a:rPr lang="en-US" altLang="de-DE" sz="1200" b="1" dirty="0" smtClean="0">
                <a:solidFill>
                  <a:srgbClr val="646B86"/>
                </a:solidFill>
                <a:cs typeface="Times New Roman" pitchFamily="18" charset="0"/>
              </a:rPr>
              <a:t>psychosis and </a:t>
            </a:r>
            <a:r>
              <a:rPr lang="en-US" altLang="de-DE" sz="1200" b="1" dirty="0">
                <a:solidFill>
                  <a:srgbClr val="646B86"/>
                </a:solidFill>
                <a:cs typeface="Times New Roman" pitchFamily="18" charset="0"/>
              </a:rPr>
              <a:t>relapse prevention	</a:t>
            </a:r>
            <a:r>
              <a:rPr lang="en-US" altLang="de-DE" sz="1200" b="1" dirty="0" smtClean="0">
                <a:solidFill>
                  <a:srgbClr val="646B86"/>
                </a:solidFill>
                <a:cs typeface="Times New Roman" pitchFamily="18" charset="0"/>
              </a:rPr>
              <a:t>11.18</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idx="4294967295"/>
          </p:nvPr>
        </p:nvSpPr>
        <p:spPr>
          <a:xfrm>
            <a:off x="0" y="0"/>
            <a:ext cx="9144000" cy="765175"/>
          </a:xfrm>
        </p:spPr>
        <p:txBody>
          <a:bodyPr anchor="ctr"/>
          <a:lstStyle/>
          <a:p>
            <a:pPr eaLnBrk="1" hangingPunct="1"/>
            <a:r>
              <a:rPr lang="en-US" altLang="de-DE" smtClean="0"/>
              <a:t>Relapse prevention</a:t>
            </a:r>
          </a:p>
        </p:txBody>
      </p:sp>
      <p:grpSp>
        <p:nvGrpSpPr>
          <p:cNvPr id="41987" name="Gruppierung 1"/>
          <p:cNvGrpSpPr>
            <a:grpSpLocks/>
          </p:cNvGrpSpPr>
          <p:nvPr/>
        </p:nvGrpSpPr>
        <p:grpSpPr bwMode="auto">
          <a:xfrm>
            <a:off x="0" y="1196975"/>
            <a:ext cx="5761038" cy="5416550"/>
            <a:chOff x="0" y="1323752"/>
            <a:chExt cx="5761038" cy="5416550"/>
          </a:xfrm>
        </p:grpSpPr>
        <p:graphicFrame>
          <p:nvGraphicFramePr>
            <p:cNvPr id="41995" name="Object 47"/>
            <p:cNvGraphicFramePr>
              <a:graphicFrameLocks noChangeAspect="1"/>
            </p:cNvGraphicFramePr>
            <p:nvPr/>
          </p:nvGraphicFramePr>
          <p:xfrm>
            <a:off x="0" y="1339627"/>
            <a:ext cx="5761038" cy="5400675"/>
          </p:xfrm>
          <a:graphic>
            <a:graphicData uri="http://schemas.openxmlformats.org/presentationml/2006/ole">
              <mc:AlternateContent xmlns:mc="http://schemas.openxmlformats.org/markup-compatibility/2006">
                <mc:Choice xmlns:v="urn:schemas-microsoft-com:vml" Requires="v">
                  <p:oleObj spid="_x0000_s42011" name="Acrobat Document" r:id="rId4" imgW="5355000" imgH="7578000" progId="AcroExch.Document.DC">
                    <p:embed/>
                  </p:oleObj>
                </mc:Choice>
                <mc:Fallback>
                  <p:oleObj name="Acrobat Document" r:id="rId4" imgW="5355000" imgH="7578000" progId="AcroExch.Document.DC">
                    <p:embed/>
                    <p:pic>
                      <p:nvPicPr>
                        <p:cNvPr id="0" name="Picture 15"/>
                        <p:cNvPicPr>
                          <a:picLocks noChangeAspect="1" noChangeArrowheads="1"/>
                        </p:cNvPicPr>
                        <p:nvPr/>
                      </p:nvPicPr>
                      <p:blipFill>
                        <a:blip r:embed="rId5">
                          <a:extLst>
                            <a:ext uri="{28A0092B-C50C-407E-A947-70E740481C1C}">
                              <a14:useLocalDpi xmlns:a14="http://schemas.microsoft.com/office/drawing/2010/main" val="0"/>
                            </a:ext>
                          </a:extLst>
                        </a:blip>
                        <a:srcRect t="6502" r="9895" b="42929"/>
                        <a:stretch>
                          <a:fillRect/>
                        </a:stretch>
                      </p:blipFill>
                      <p:spPr bwMode="auto">
                        <a:xfrm>
                          <a:off x="0" y="1339627"/>
                          <a:ext cx="5761038" cy="54006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41996" name="Picture 5" descr="Wanderer039"/>
            <p:cNvPicPr>
              <a:picLocks noChangeAspect="1" noChangeArrowheads="1"/>
            </p:cNvPicPr>
            <p:nvPr/>
          </p:nvPicPr>
          <p:blipFill>
            <a:blip r:embed="rId6"/>
            <a:srcRect/>
            <a:stretch>
              <a:fillRect/>
            </a:stretch>
          </p:blipFill>
          <p:spPr bwMode="auto">
            <a:xfrm>
              <a:off x="1547813" y="1323752"/>
              <a:ext cx="307975" cy="647700"/>
            </a:xfrm>
            <a:prstGeom prst="rect">
              <a:avLst/>
            </a:prstGeom>
            <a:noFill/>
            <a:ln w="9525">
              <a:noFill/>
              <a:miter lim="800000"/>
              <a:headEnd/>
              <a:tailEnd/>
            </a:ln>
          </p:spPr>
        </p:pic>
        <p:pic>
          <p:nvPicPr>
            <p:cNvPr id="41997" name="Picture 6" descr="Wanderer039"/>
            <p:cNvPicPr>
              <a:picLocks noChangeAspect="1" noChangeArrowheads="1"/>
            </p:cNvPicPr>
            <p:nvPr/>
          </p:nvPicPr>
          <p:blipFill>
            <a:blip r:embed="rId6"/>
            <a:srcRect/>
            <a:stretch>
              <a:fillRect/>
            </a:stretch>
          </p:blipFill>
          <p:spPr bwMode="auto">
            <a:xfrm>
              <a:off x="1744663" y="4214589"/>
              <a:ext cx="307975" cy="647700"/>
            </a:xfrm>
            <a:prstGeom prst="rect">
              <a:avLst/>
            </a:prstGeom>
            <a:noFill/>
            <a:ln w="9525">
              <a:noFill/>
              <a:miter lim="800000"/>
              <a:headEnd/>
              <a:tailEnd/>
            </a:ln>
          </p:spPr>
        </p:pic>
        <p:pic>
          <p:nvPicPr>
            <p:cNvPr id="41998" name="Picture 8" descr="Wanderer039"/>
            <p:cNvPicPr>
              <a:picLocks noChangeAspect="1" noChangeArrowheads="1"/>
            </p:cNvPicPr>
            <p:nvPr/>
          </p:nvPicPr>
          <p:blipFill>
            <a:blip r:embed="rId6"/>
            <a:srcRect/>
            <a:stretch>
              <a:fillRect/>
            </a:stretch>
          </p:blipFill>
          <p:spPr bwMode="auto">
            <a:xfrm>
              <a:off x="1595438" y="2849339"/>
              <a:ext cx="307975" cy="647700"/>
            </a:xfrm>
            <a:prstGeom prst="rect">
              <a:avLst/>
            </a:prstGeom>
            <a:noFill/>
            <a:ln w="9525">
              <a:noFill/>
              <a:miter lim="800000"/>
              <a:headEnd/>
              <a:tailEnd/>
            </a:ln>
          </p:spPr>
        </p:pic>
        <p:pic>
          <p:nvPicPr>
            <p:cNvPr id="41999" name="Picture 9" descr="Wanderer039"/>
            <p:cNvPicPr>
              <a:picLocks noChangeAspect="1" noChangeArrowheads="1"/>
            </p:cNvPicPr>
            <p:nvPr/>
          </p:nvPicPr>
          <p:blipFill>
            <a:blip r:embed="rId6"/>
            <a:srcRect/>
            <a:stretch>
              <a:fillRect/>
            </a:stretch>
          </p:blipFill>
          <p:spPr bwMode="auto">
            <a:xfrm>
              <a:off x="2843213" y="5494114"/>
              <a:ext cx="307975" cy="647700"/>
            </a:xfrm>
            <a:prstGeom prst="rect">
              <a:avLst/>
            </a:prstGeom>
            <a:noFill/>
            <a:ln w="9525">
              <a:noFill/>
              <a:miter lim="800000"/>
              <a:headEnd/>
              <a:tailEnd/>
            </a:ln>
          </p:spPr>
        </p:pic>
      </p:grpSp>
      <p:sp>
        <p:nvSpPr>
          <p:cNvPr id="41988" name="Text Box 10"/>
          <p:cNvSpPr txBox="1">
            <a:spLocks noChangeArrowheads="1"/>
          </p:cNvSpPr>
          <p:nvPr/>
        </p:nvSpPr>
        <p:spPr bwMode="auto">
          <a:xfrm>
            <a:off x="2195513" y="1362075"/>
            <a:ext cx="2043112" cy="369888"/>
          </a:xfrm>
          <a:prstGeom prst="rect">
            <a:avLst/>
          </a:prstGeom>
          <a:noFill/>
          <a:ln w="9525">
            <a:noFill/>
            <a:miter lim="800000"/>
            <a:headEnd/>
            <a:tailEnd/>
          </a:ln>
        </p:spPr>
        <p:txBody>
          <a:bodyPr wrap="none">
            <a:spAutoFit/>
          </a:bodyPr>
          <a:lstStyle/>
          <a:p>
            <a:pPr eaLnBrk="1" hangingPunct="1"/>
            <a:r>
              <a:rPr lang="en-US" altLang="de-DE" b="1">
                <a:cs typeface="Times New Roman" pitchFamily="18" charset="0"/>
              </a:rPr>
              <a:t>single episode</a:t>
            </a:r>
          </a:p>
        </p:txBody>
      </p:sp>
      <p:sp>
        <p:nvSpPr>
          <p:cNvPr id="41989" name="Text Box 11"/>
          <p:cNvSpPr txBox="1">
            <a:spLocks noChangeArrowheads="1"/>
          </p:cNvSpPr>
          <p:nvPr/>
        </p:nvSpPr>
        <p:spPr bwMode="auto">
          <a:xfrm>
            <a:off x="2195513" y="2414588"/>
            <a:ext cx="2346325" cy="369887"/>
          </a:xfrm>
          <a:prstGeom prst="rect">
            <a:avLst/>
          </a:prstGeom>
          <a:noFill/>
          <a:ln w="9525">
            <a:noFill/>
            <a:miter lim="800000"/>
            <a:headEnd/>
            <a:tailEnd/>
          </a:ln>
        </p:spPr>
        <p:txBody>
          <a:bodyPr wrap="none">
            <a:spAutoFit/>
          </a:bodyPr>
          <a:lstStyle/>
          <a:p>
            <a:pPr eaLnBrk="1" hangingPunct="1"/>
            <a:r>
              <a:rPr lang="en-US" altLang="de-DE" b="1">
                <a:cs typeface="Times New Roman" pitchFamily="18" charset="0"/>
              </a:rPr>
              <a:t>several episodes</a:t>
            </a:r>
          </a:p>
        </p:txBody>
      </p:sp>
      <p:sp>
        <p:nvSpPr>
          <p:cNvPr id="41990" name="Text Box 12"/>
          <p:cNvSpPr txBox="1">
            <a:spLocks noChangeArrowheads="1"/>
          </p:cNvSpPr>
          <p:nvPr/>
        </p:nvSpPr>
        <p:spPr bwMode="auto">
          <a:xfrm>
            <a:off x="1763713" y="3786188"/>
            <a:ext cx="6740525" cy="369887"/>
          </a:xfrm>
          <a:prstGeom prst="rect">
            <a:avLst/>
          </a:prstGeom>
          <a:noFill/>
          <a:ln w="9525">
            <a:noFill/>
            <a:miter lim="800000"/>
            <a:headEnd/>
            <a:tailEnd/>
          </a:ln>
        </p:spPr>
        <p:txBody>
          <a:bodyPr wrap="none">
            <a:spAutoFit/>
          </a:bodyPr>
          <a:lstStyle/>
          <a:p>
            <a:pPr eaLnBrk="1" hangingPunct="1"/>
            <a:r>
              <a:rPr lang="en-US" altLang="de-DE" b="1">
                <a:cs typeface="Times New Roman" pitchFamily="18" charset="0"/>
              </a:rPr>
              <a:t>several episodes with some symptoms in-between</a:t>
            </a:r>
          </a:p>
        </p:txBody>
      </p:sp>
      <p:sp>
        <p:nvSpPr>
          <p:cNvPr id="41991" name="Text Box 13"/>
          <p:cNvSpPr txBox="1">
            <a:spLocks noChangeArrowheads="1"/>
          </p:cNvSpPr>
          <p:nvPr/>
        </p:nvSpPr>
        <p:spPr bwMode="auto">
          <a:xfrm>
            <a:off x="1763713" y="5157788"/>
            <a:ext cx="7392987" cy="369887"/>
          </a:xfrm>
          <a:prstGeom prst="rect">
            <a:avLst/>
          </a:prstGeom>
          <a:noFill/>
          <a:ln w="9525">
            <a:noFill/>
            <a:miter lim="800000"/>
            <a:headEnd/>
            <a:tailEnd/>
          </a:ln>
        </p:spPr>
        <p:txBody>
          <a:bodyPr wrap="none">
            <a:spAutoFit/>
          </a:bodyPr>
          <a:lstStyle/>
          <a:p>
            <a:pPr eaLnBrk="1" hangingPunct="1">
              <a:spcBef>
                <a:spcPct val="20000"/>
              </a:spcBef>
              <a:buClr>
                <a:schemeClr val="accent1"/>
              </a:buClr>
              <a:buSzPct val="85000"/>
              <a:buFont typeface="Wingdings 2" pitchFamily="18" charset="2"/>
              <a:buNone/>
            </a:pPr>
            <a:r>
              <a:rPr lang="en-US" altLang="de-DE" b="1">
                <a:cs typeface="Times New Roman" pitchFamily="18" charset="0"/>
              </a:rPr>
              <a:t>several episodes with increasing symptoms in-between</a:t>
            </a:r>
          </a:p>
        </p:txBody>
      </p:sp>
      <p:sp>
        <p:nvSpPr>
          <p:cNvPr id="41992" name="Text Box 15"/>
          <p:cNvSpPr txBox="1">
            <a:spLocks noChangeArrowheads="1"/>
          </p:cNvSpPr>
          <p:nvPr/>
        </p:nvSpPr>
        <p:spPr bwMode="auto">
          <a:xfrm>
            <a:off x="-71438" y="6670675"/>
            <a:ext cx="2339976" cy="214313"/>
          </a:xfrm>
          <a:prstGeom prst="rect">
            <a:avLst/>
          </a:prstGeom>
          <a:noFill/>
          <a:ln w="9525">
            <a:noFill/>
            <a:miter lim="800000"/>
            <a:headEnd/>
            <a:tailEnd/>
          </a:ln>
        </p:spPr>
        <p:txBody>
          <a:bodyPr>
            <a:spAutoFit/>
          </a:bodyPr>
          <a:lstStyle/>
          <a:p>
            <a:pPr eaLnBrk="1" hangingPunct="1"/>
            <a:r>
              <a:rPr lang="en-US" altLang="de-DE" sz="800" i="1" dirty="0" smtClean="0">
                <a:cs typeface="Times New Roman" pitchFamily="18" charset="0"/>
              </a:rPr>
              <a:t>(</a:t>
            </a:r>
            <a:r>
              <a:rPr lang="en-US" altLang="de-DE" sz="800" i="1" dirty="0" smtClean="0">
                <a:latin typeface="+mj-lt"/>
                <a:cs typeface="Times New Roman" pitchFamily="18" charset="0"/>
              </a:rPr>
              <a:t>“</a:t>
            </a:r>
            <a:r>
              <a:rPr lang="en-US" altLang="de-DE" sz="800" i="1" dirty="0" err="1" smtClean="0">
                <a:cs typeface="Times New Roman" pitchFamily="18" charset="0"/>
              </a:rPr>
              <a:t>Verlauf</a:t>
            </a:r>
            <a:r>
              <a:rPr lang="en-US" altLang="de-DE" sz="800" i="1" dirty="0" smtClean="0">
                <a:cs typeface="Times New Roman" pitchFamily="18" charset="0"/>
              </a:rPr>
              <a:t> </a:t>
            </a:r>
            <a:r>
              <a:rPr lang="en-US" altLang="de-DE" sz="800" i="1" dirty="0" err="1">
                <a:cs typeface="Times New Roman" pitchFamily="18" charset="0"/>
              </a:rPr>
              <a:t>Symptomatik</a:t>
            </a:r>
            <a:r>
              <a:rPr lang="en-US" altLang="de-DE" sz="800" i="1" dirty="0">
                <a:cs typeface="Times New Roman" pitchFamily="18" charset="0"/>
              </a:rPr>
              <a:t>” by</a:t>
            </a:r>
            <a:r>
              <a:rPr lang="en-US" altLang="ja-JP" sz="800" i="1" dirty="0">
                <a:cs typeface="Times New Roman" pitchFamily="18" charset="0"/>
              </a:rPr>
              <a:t> Ruth </a:t>
            </a:r>
            <a:r>
              <a:rPr lang="en-US" altLang="ja-JP" sz="800" i="1" dirty="0" err="1">
                <a:cs typeface="Times New Roman" pitchFamily="18" charset="0"/>
              </a:rPr>
              <a:t>Klinge</a:t>
            </a:r>
            <a:r>
              <a:rPr lang="en-US" altLang="ja-JP" sz="800" i="1" dirty="0">
                <a:cs typeface="Times New Roman" pitchFamily="18" charset="0"/>
              </a:rPr>
              <a:t>)</a:t>
            </a:r>
            <a:endParaRPr lang="en-US" altLang="de-DE" sz="800" i="1" dirty="0">
              <a:cs typeface="Times New Roman" pitchFamily="18" charset="0"/>
            </a:endParaRPr>
          </a:p>
        </p:txBody>
      </p:sp>
      <p:sp>
        <p:nvSpPr>
          <p:cNvPr id="41993" name="Text Box 7"/>
          <p:cNvSpPr txBox="1">
            <a:spLocks noChangeArrowheads="1"/>
          </p:cNvSpPr>
          <p:nvPr/>
        </p:nvSpPr>
        <p:spPr bwMode="auto">
          <a:xfrm>
            <a:off x="5219700" y="1341438"/>
            <a:ext cx="3673475" cy="1200150"/>
          </a:xfrm>
          <a:prstGeom prst="rect">
            <a:avLst/>
          </a:prstGeom>
          <a:noFill/>
          <a:ln w="9525">
            <a:noFill/>
            <a:miter lim="800000"/>
            <a:headEnd/>
            <a:tailEnd/>
          </a:ln>
        </p:spPr>
        <p:txBody>
          <a:bodyPr>
            <a:spAutoFit/>
          </a:bodyPr>
          <a:lstStyle/>
          <a:p>
            <a:pPr eaLnBrk="1" hangingPunct="1">
              <a:spcBef>
                <a:spcPct val="20000"/>
              </a:spcBef>
              <a:buClr>
                <a:srgbClr val="336699"/>
              </a:buClr>
              <a:buSzPct val="85000"/>
              <a:buFont typeface="Wingdings 2" pitchFamily="18" charset="2"/>
              <a:buNone/>
            </a:pPr>
            <a:r>
              <a:rPr lang="en-US" altLang="de-DE">
                <a:cs typeface="Times New Roman" pitchFamily="18" charset="0"/>
              </a:rPr>
              <a:t>Mental disorders (e.g. psychosis) may or may not reoccur. The individual courses are very variable:</a:t>
            </a:r>
          </a:p>
        </p:txBody>
      </p:sp>
      <p:sp>
        <p:nvSpPr>
          <p:cNvPr id="16"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en-US" altLang="de-DE" sz="1200" b="1" dirty="0">
                <a:solidFill>
                  <a:srgbClr val="646B86"/>
                </a:solidFill>
                <a:cs typeface="Times New Roman" pitchFamily="18" charset="0"/>
              </a:rPr>
              <a:t>L</a:t>
            </a:r>
            <a:r>
              <a:rPr lang="en-US" altLang="de-DE" sz="1200" b="1" dirty="0" smtClean="0">
                <a:solidFill>
                  <a:srgbClr val="646B86"/>
                </a:solidFill>
                <a:cs typeface="Times New Roman" pitchFamily="18" charset="0"/>
              </a:rPr>
              <a:t>iving </a:t>
            </a:r>
            <a:r>
              <a:rPr lang="en-US" altLang="de-DE" sz="1200" b="1" dirty="0">
                <a:solidFill>
                  <a:srgbClr val="646B86"/>
                </a:solidFill>
                <a:cs typeface="Times New Roman" pitchFamily="18" charset="0"/>
              </a:rPr>
              <a:t>with </a:t>
            </a:r>
            <a:r>
              <a:rPr lang="en-US" altLang="de-DE" sz="1200" b="1" dirty="0" smtClean="0">
                <a:solidFill>
                  <a:srgbClr val="646B86"/>
                </a:solidFill>
                <a:cs typeface="Times New Roman" pitchFamily="18" charset="0"/>
              </a:rPr>
              <a:t>psychosis and </a:t>
            </a:r>
            <a:r>
              <a:rPr lang="en-US" altLang="de-DE" sz="1200" b="1" dirty="0">
                <a:solidFill>
                  <a:srgbClr val="646B86"/>
                </a:solidFill>
                <a:cs typeface="Times New Roman" pitchFamily="18" charset="0"/>
              </a:rPr>
              <a:t>relapse prevention	</a:t>
            </a:r>
            <a:r>
              <a:rPr lang="en-US" altLang="de-DE" sz="1200" b="1" dirty="0" smtClean="0">
                <a:solidFill>
                  <a:srgbClr val="646B86"/>
                </a:solidFill>
                <a:cs typeface="Times New Roman" pitchFamily="18" charset="0"/>
              </a:rPr>
              <a:t>11.19</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idx="4294967295"/>
          </p:nvPr>
        </p:nvSpPr>
        <p:spPr>
          <a:xfrm>
            <a:off x="0" y="0"/>
            <a:ext cx="9144000" cy="765175"/>
          </a:xfrm>
        </p:spPr>
        <p:txBody>
          <a:bodyPr anchor="ctr"/>
          <a:lstStyle/>
          <a:p>
            <a:pPr eaLnBrk="1" hangingPunct="1"/>
            <a:r>
              <a:rPr lang="en-US" altLang="de-DE" smtClean="0"/>
              <a:t>Stress scales</a:t>
            </a:r>
          </a:p>
        </p:txBody>
      </p:sp>
      <p:sp>
        <p:nvSpPr>
          <p:cNvPr id="44035" name="Rectangle 27"/>
          <p:cNvSpPr>
            <a:spLocks noChangeArrowheads="1"/>
          </p:cNvSpPr>
          <p:nvPr/>
        </p:nvSpPr>
        <p:spPr bwMode="auto">
          <a:xfrm>
            <a:off x="0" y="6643688"/>
            <a:ext cx="1816100" cy="215900"/>
          </a:xfrm>
          <a:prstGeom prst="rect">
            <a:avLst/>
          </a:prstGeom>
          <a:noFill/>
          <a:ln w="9525">
            <a:noFill/>
            <a:miter lim="800000"/>
            <a:headEnd/>
            <a:tailEnd/>
          </a:ln>
        </p:spPr>
        <p:txBody>
          <a:bodyPr wrap="none">
            <a:spAutoFit/>
          </a:bodyPr>
          <a:lstStyle/>
          <a:p>
            <a:pPr eaLnBrk="1" hangingPunct="1">
              <a:spcBef>
                <a:spcPct val="50000"/>
              </a:spcBef>
            </a:pPr>
            <a:r>
              <a:rPr lang="de-DE" altLang="de-DE" sz="800">
                <a:cs typeface="Times New Roman" pitchFamily="18" charset="0"/>
              </a:rPr>
              <a:t>(</a:t>
            </a:r>
            <a:r>
              <a:rPr lang="de-DE" altLang="de-DE" sz="800" i="1">
                <a:cs typeface="Times New Roman" pitchFamily="18" charset="0"/>
              </a:rPr>
              <a:t>adapted from Behrendt, 2001)</a:t>
            </a:r>
            <a:endParaRPr lang="en-US" altLang="de-DE" sz="800" i="1">
              <a:cs typeface="Times New Roman" pitchFamily="18" charset="0"/>
            </a:endParaRPr>
          </a:p>
        </p:txBody>
      </p:sp>
      <p:sp>
        <p:nvSpPr>
          <p:cNvPr id="44036" name="Text Box 28"/>
          <p:cNvSpPr txBox="1">
            <a:spLocks noChangeArrowheads="1"/>
          </p:cNvSpPr>
          <p:nvPr/>
        </p:nvSpPr>
        <p:spPr bwMode="auto">
          <a:xfrm>
            <a:off x="250825" y="1268413"/>
            <a:ext cx="8640763" cy="923925"/>
          </a:xfrm>
          <a:prstGeom prst="rect">
            <a:avLst/>
          </a:prstGeom>
          <a:noFill/>
          <a:ln w="9525">
            <a:noFill/>
            <a:miter lim="800000"/>
            <a:headEnd/>
            <a:tailEnd/>
          </a:ln>
        </p:spPr>
        <p:txBody>
          <a:bodyPr>
            <a:spAutoFit/>
          </a:bodyPr>
          <a:lstStyle/>
          <a:p>
            <a:pPr marL="179388" eaLnBrk="1" hangingPunct="1">
              <a:buFont typeface="Wingdings 2" pitchFamily="18" charset="2"/>
              <a:buNone/>
            </a:pPr>
            <a:r>
              <a:rPr lang="en-US" altLang="de-DE">
                <a:cs typeface="Times New Roman" pitchFamily="18" charset="0"/>
              </a:rPr>
              <a:t>In order to be well, stress and relaxation should be kept in balance. If strain prevails the scales become unbalanced. This raises the risk of relapse.</a:t>
            </a:r>
          </a:p>
        </p:txBody>
      </p:sp>
      <p:grpSp>
        <p:nvGrpSpPr>
          <p:cNvPr id="44037" name="Gruppierung 1"/>
          <p:cNvGrpSpPr>
            <a:grpSpLocks/>
          </p:cNvGrpSpPr>
          <p:nvPr/>
        </p:nvGrpSpPr>
        <p:grpSpPr bwMode="auto">
          <a:xfrm>
            <a:off x="1028700" y="2565400"/>
            <a:ext cx="7089775" cy="3419475"/>
            <a:chOff x="900113" y="2924175"/>
            <a:chExt cx="7089396" cy="3419475"/>
          </a:xfrm>
        </p:grpSpPr>
        <p:sp>
          <p:nvSpPr>
            <p:cNvPr id="44043" name="AutoShape 37"/>
            <p:cNvSpPr>
              <a:spLocks noChangeAspect="1" noChangeArrowheads="1"/>
            </p:cNvSpPr>
            <p:nvPr/>
          </p:nvSpPr>
          <p:spPr bwMode="auto">
            <a:xfrm>
              <a:off x="900113" y="3024188"/>
              <a:ext cx="6913562" cy="3319462"/>
            </a:xfrm>
            <a:prstGeom prst="rect">
              <a:avLst/>
            </a:prstGeom>
            <a:noFill/>
            <a:ln w="9525">
              <a:noFill/>
              <a:miter lim="800000"/>
              <a:headEnd/>
              <a:tailEnd/>
            </a:ln>
          </p:spPr>
          <p:txBody>
            <a:bodyPr/>
            <a:lstStyle/>
            <a:p>
              <a:pPr eaLnBrk="1" hangingPunct="1"/>
              <a:endParaRPr lang="de-DE" altLang="de-DE">
                <a:cs typeface="Times New Roman" pitchFamily="18" charset="0"/>
              </a:endParaRPr>
            </a:p>
          </p:txBody>
        </p:sp>
        <p:sp>
          <p:nvSpPr>
            <p:cNvPr id="44044" name="Line 38"/>
            <p:cNvSpPr>
              <a:spLocks noChangeShapeType="1"/>
            </p:cNvSpPr>
            <p:nvPr/>
          </p:nvSpPr>
          <p:spPr bwMode="auto">
            <a:xfrm>
              <a:off x="900113" y="5751513"/>
              <a:ext cx="6913562" cy="1587"/>
            </a:xfrm>
            <a:prstGeom prst="line">
              <a:avLst/>
            </a:prstGeom>
            <a:noFill/>
            <a:ln w="9525">
              <a:solidFill>
                <a:srgbClr val="000000"/>
              </a:solidFill>
              <a:round/>
              <a:headEnd/>
              <a:tailEnd/>
            </a:ln>
          </p:spPr>
          <p:txBody>
            <a:bodyPr/>
            <a:lstStyle/>
            <a:p>
              <a:endParaRPr lang="de-DE"/>
            </a:p>
          </p:txBody>
        </p:sp>
        <p:grpSp>
          <p:nvGrpSpPr>
            <p:cNvPr id="44045" name="Group 39"/>
            <p:cNvGrpSpPr>
              <a:grpSpLocks/>
            </p:cNvGrpSpPr>
            <p:nvPr/>
          </p:nvGrpSpPr>
          <p:grpSpPr bwMode="auto">
            <a:xfrm>
              <a:off x="3924300" y="5751513"/>
              <a:ext cx="865188" cy="492125"/>
              <a:chOff x="1248" y="240"/>
              <a:chExt cx="4176" cy="3600"/>
            </a:xfrm>
          </p:grpSpPr>
          <p:sp>
            <p:nvSpPr>
              <p:cNvPr id="44064" name="Pyr1"/>
              <p:cNvSpPr>
                <a:spLocks noEditPoints="1" noChangeArrowheads="1"/>
              </p:cNvSpPr>
              <p:nvPr/>
            </p:nvSpPr>
            <p:spPr bwMode="auto">
              <a:xfrm>
                <a:off x="2873" y="240"/>
                <a:ext cx="936" cy="79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5400 w 21600"/>
                  <a:gd name="T10" fmla="*/ 11802 h 21600"/>
                  <a:gd name="T11" fmla="*/ 16200 w 21600"/>
                  <a:gd name="T12" fmla="*/ 20598 h 21600"/>
                </a:gdLst>
                <a:ahLst/>
                <a:cxnLst>
                  <a:cxn ang="T6">
                    <a:pos x="T0" y="T1"/>
                  </a:cxn>
                  <a:cxn ang="T7">
                    <a:pos x="T2" y="T3"/>
                  </a:cxn>
                  <a:cxn ang="T8">
                    <a:pos x="T4" y="T5"/>
                  </a:cxn>
                </a:cxnLst>
                <a:rect l="T9" t="T10" r="T11" b="T12"/>
                <a:pathLst>
                  <a:path w="21600" h="21600">
                    <a:moveTo>
                      <a:pt x="10800" y="0"/>
                    </a:moveTo>
                    <a:lnTo>
                      <a:pt x="21600" y="21600"/>
                    </a:lnTo>
                    <a:lnTo>
                      <a:pt x="0" y="21600"/>
                    </a:lnTo>
                    <a:lnTo>
                      <a:pt x="10800" y="0"/>
                    </a:lnTo>
                    <a:close/>
                  </a:path>
                </a:pathLst>
              </a:custGeom>
              <a:noFill/>
              <a:ln w="9525">
                <a:solidFill>
                  <a:srgbClr val="000000"/>
                </a:solidFill>
                <a:miter lim="800000"/>
                <a:headEnd/>
                <a:tailEnd/>
              </a:ln>
            </p:spPr>
            <p:txBody>
              <a:bodyPr/>
              <a:lstStyle/>
              <a:p>
                <a:endParaRPr lang="de-DE"/>
              </a:p>
            </p:txBody>
          </p:sp>
          <p:sp>
            <p:nvSpPr>
              <p:cNvPr id="44065" name="Pyr2"/>
              <p:cNvSpPr>
                <a:spLocks noEditPoints="1" noChangeArrowheads="1"/>
              </p:cNvSpPr>
              <p:nvPr/>
            </p:nvSpPr>
            <p:spPr bwMode="auto">
              <a:xfrm>
                <a:off x="2331" y="1038"/>
                <a:ext cx="2015" cy="936"/>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5789 w 21600"/>
                  <a:gd name="T13" fmla="*/ 508 h 21600"/>
                  <a:gd name="T14" fmla="*/ 15811 w 21600"/>
                  <a:gd name="T15" fmla="*/ 21092 h 21600"/>
                </a:gdLst>
                <a:ahLst/>
                <a:cxnLst>
                  <a:cxn ang="T8">
                    <a:pos x="T0" y="T1"/>
                  </a:cxn>
                  <a:cxn ang="T9">
                    <a:pos x="T2" y="T3"/>
                  </a:cxn>
                  <a:cxn ang="T10">
                    <a:pos x="T4" y="T5"/>
                  </a:cxn>
                  <a:cxn ang="T11">
                    <a:pos x="T6" y="T7"/>
                  </a:cxn>
                </a:cxnLst>
                <a:rect l="T12" t="T13" r="T14" b="T15"/>
                <a:pathLst>
                  <a:path w="21600" h="21600">
                    <a:moveTo>
                      <a:pt x="5787" y="0"/>
                    </a:moveTo>
                    <a:lnTo>
                      <a:pt x="15812" y="0"/>
                    </a:lnTo>
                    <a:lnTo>
                      <a:pt x="21600" y="21600"/>
                    </a:lnTo>
                    <a:lnTo>
                      <a:pt x="0" y="21600"/>
                    </a:lnTo>
                    <a:lnTo>
                      <a:pt x="5787" y="0"/>
                    </a:lnTo>
                    <a:close/>
                  </a:path>
                </a:pathLst>
              </a:custGeom>
              <a:noFill/>
              <a:ln w="9525">
                <a:solidFill>
                  <a:srgbClr val="000000"/>
                </a:solidFill>
                <a:miter lim="800000"/>
                <a:headEnd/>
                <a:tailEnd/>
              </a:ln>
            </p:spPr>
            <p:txBody>
              <a:bodyPr/>
              <a:lstStyle/>
              <a:p>
                <a:endParaRPr lang="de-DE"/>
              </a:p>
            </p:txBody>
          </p:sp>
          <p:sp>
            <p:nvSpPr>
              <p:cNvPr id="44066" name="Pyr3"/>
              <p:cNvSpPr>
                <a:spLocks noEditPoints="1" noChangeArrowheads="1"/>
              </p:cNvSpPr>
              <p:nvPr/>
            </p:nvSpPr>
            <p:spPr bwMode="auto">
              <a:xfrm>
                <a:off x="1795" y="1974"/>
                <a:ext cx="3087" cy="93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5290 w 21600"/>
                  <a:gd name="T13" fmla="*/ 508 h 21600"/>
                  <a:gd name="T14" fmla="*/ 16310 w 21600"/>
                  <a:gd name="T15" fmla="*/ 21092 h 21600"/>
                </a:gdLst>
                <a:ahLst/>
                <a:cxnLst>
                  <a:cxn ang="T8">
                    <a:pos x="T0" y="T1"/>
                  </a:cxn>
                  <a:cxn ang="T9">
                    <a:pos x="T2" y="T3"/>
                  </a:cxn>
                  <a:cxn ang="T10">
                    <a:pos x="T4" y="T5"/>
                  </a:cxn>
                  <a:cxn ang="T11">
                    <a:pos x="T6" y="T7"/>
                  </a:cxn>
                </a:cxnLst>
                <a:rect l="T12" t="T13" r="T14" b="T15"/>
                <a:pathLst>
                  <a:path w="21600" h="21600">
                    <a:moveTo>
                      <a:pt x="3768" y="0"/>
                    </a:moveTo>
                    <a:lnTo>
                      <a:pt x="17831" y="0"/>
                    </a:lnTo>
                    <a:lnTo>
                      <a:pt x="21600" y="21600"/>
                    </a:lnTo>
                    <a:lnTo>
                      <a:pt x="0" y="21600"/>
                    </a:lnTo>
                    <a:lnTo>
                      <a:pt x="3768" y="0"/>
                    </a:lnTo>
                    <a:close/>
                  </a:path>
                </a:pathLst>
              </a:custGeom>
              <a:noFill/>
              <a:ln w="9525">
                <a:solidFill>
                  <a:srgbClr val="000000"/>
                </a:solidFill>
                <a:miter lim="800000"/>
                <a:headEnd/>
                <a:tailEnd/>
              </a:ln>
            </p:spPr>
            <p:txBody>
              <a:bodyPr/>
              <a:lstStyle/>
              <a:p>
                <a:endParaRPr lang="de-DE"/>
              </a:p>
            </p:txBody>
          </p:sp>
          <p:sp>
            <p:nvSpPr>
              <p:cNvPr id="44067" name="Pyr4"/>
              <p:cNvSpPr>
                <a:spLocks noEditPoints="1" noChangeArrowheads="1"/>
              </p:cNvSpPr>
              <p:nvPr/>
            </p:nvSpPr>
            <p:spPr bwMode="auto">
              <a:xfrm>
                <a:off x="1248" y="2904"/>
                <a:ext cx="4176" cy="936"/>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3284 w 21600"/>
                  <a:gd name="T13" fmla="*/ 508 h 21600"/>
                  <a:gd name="T14" fmla="*/ 17312 w 21600"/>
                  <a:gd name="T15" fmla="*/ 21092 h 21600"/>
                </a:gdLst>
                <a:ahLst/>
                <a:cxnLst>
                  <a:cxn ang="T8">
                    <a:pos x="T0" y="T1"/>
                  </a:cxn>
                  <a:cxn ang="T9">
                    <a:pos x="T2" y="T3"/>
                  </a:cxn>
                  <a:cxn ang="T10">
                    <a:pos x="T4" y="T5"/>
                  </a:cxn>
                  <a:cxn ang="T11">
                    <a:pos x="T6" y="T7"/>
                  </a:cxn>
                </a:cxnLst>
                <a:rect l="T12" t="T13" r="T14" b="T15"/>
                <a:pathLst>
                  <a:path w="21600" h="21600">
                    <a:moveTo>
                      <a:pt x="2793" y="0"/>
                    </a:moveTo>
                    <a:lnTo>
                      <a:pt x="18806" y="0"/>
                    </a:lnTo>
                    <a:lnTo>
                      <a:pt x="21600" y="21600"/>
                    </a:lnTo>
                    <a:lnTo>
                      <a:pt x="0" y="21600"/>
                    </a:lnTo>
                    <a:lnTo>
                      <a:pt x="2793" y="0"/>
                    </a:lnTo>
                    <a:close/>
                  </a:path>
                </a:pathLst>
              </a:custGeom>
              <a:noFill/>
              <a:ln w="9525">
                <a:solidFill>
                  <a:srgbClr val="000000"/>
                </a:solidFill>
                <a:miter lim="800000"/>
                <a:headEnd/>
                <a:tailEnd/>
              </a:ln>
            </p:spPr>
            <p:txBody>
              <a:bodyPr/>
              <a:lstStyle/>
              <a:p>
                <a:endParaRPr lang="de-DE"/>
              </a:p>
            </p:txBody>
          </p:sp>
        </p:grpSp>
        <p:sp>
          <p:nvSpPr>
            <p:cNvPr id="44046" name="Rectangle 44"/>
            <p:cNvSpPr>
              <a:spLocks noChangeArrowheads="1"/>
            </p:cNvSpPr>
            <p:nvPr/>
          </p:nvSpPr>
          <p:spPr bwMode="auto">
            <a:xfrm>
              <a:off x="957263" y="5068888"/>
              <a:ext cx="1325562" cy="682625"/>
            </a:xfrm>
            <a:prstGeom prst="rect">
              <a:avLst/>
            </a:prstGeom>
            <a:no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47" name="Rectangle 45"/>
            <p:cNvSpPr>
              <a:spLocks noChangeArrowheads="1"/>
            </p:cNvSpPr>
            <p:nvPr/>
          </p:nvSpPr>
          <p:spPr bwMode="auto">
            <a:xfrm>
              <a:off x="2339975" y="4503738"/>
              <a:ext cx="865188" cy="1247775"/>
            </a:xfrm>
            <a:prstGeom prst="rect">
              <a:avLst/>
            </a:prstGeom>
            <a:solidFill>
              <a:srgbClr val="FFF8C2"/>
            </a:solidFill>
            <a:ln w="9525">
              <a:solidFill>
                <a:schemeClr val="tx1"/>
              </a:solidFill>
              <a:miter lim="800000"/>
              <a:headEnd/>
              <a:tailEnd/>
            </a:ln>
          </p:spPr>
          <p:txBody>
            <a:bodyPr wrap="none" lIns="90000" tIns="46800" rIns="90000" bIns="46800" anchor="ctr"/>
            <a:lstStyle/>
            <a:p>
              <a:pPr eaLnBrk="1" hangingPunct="1"/>
              <a:endParaRPr lang="de-DE" altLang="de-DE">
                <a:latin typeface="Georgia" pitchFamily="18" charset="0"/>
                <a:cs typeface="Times New Roman" pitchFamily="18" charset="0"/>
              </a:endParaRPr>
            </a:p>
          </p:txBody>
        </p:sp>
        <p:sp>
          <p:nvSpPr>
            <p:cNvPr id="44048" name="Rectangle 46"/>
            <p:cNvSpPr>
              <a:spLocks noChangeArrowheads="1"/>
            </p:cNvSpPr>
            <p:nvPr/>
          </p:nvSpPr>
          <p:spPr bwMode="auto">
            <a:xfrm>
              <a:off x="1131888" y="4389438"/>
              <a:ext cx="1208087" cy="679450"/>
            </a:xfrm>
            <a:prstGeom prst="rect">
              <a:avLst/>
            </a:prstGeom>
            <a:solidFill>
              <a:srgbClr val="D16349"/>
            </a:solid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49" name="Rectangle 47"/>
            <p:cNvSpPr>
              <a:spLocks noChangeArrowheads="1"/>
            </p:cNvSpPr>
            <p:nvPr/>
          </p:nvSpPr>
          <p:spPr bwMode="auto">
            <a:xfrm>
              <a:off x="3205163" y="5033963"/>
              <a:ext cx="1090612" cy="717550"/>
            </a:xfrm>
            <a:prstGeom prst="rect">
              <a:avLst/>
            </a:prstGeom>
            <a:no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50" name="Rectangle 48"/>
            <p:cNvSpPr>
              <a:spLocks noChangeArrowheads="1"/>
            </p:cNvSpPr>
            <p:nvPr/>
          </p:nvSpPr>
          <p:spPr bwMode="auto">
            <a:xfrm>
              <a:off x="3205163" y="3840163"/>
              <a:ext cx="1036637" cy="1192212"/>
            </a:xfrm>
            <a:prstGeom prst="rect">
              <a:avLst/>
            </a:prstGeom>
            <a:no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51" name="Rectangle 49"/>
            <p:cNvSpPr>
              <a:spLocks noChangeArrowheads="1"/>
            </p:cNvSpPr>
            <p:nvPr/>
          </p:nvSpPr>
          <p:spPr bwMode="auto">
            <a:xfrm>
              <a:off x="1247775" y="3835400"/>
              <a:ext cx="1841500" cy="554038"/>
            </a:xfrm>
            <a:prstGeom prst="rect">
              <a:avLst/>
            </a:prstGeom>
            <a:no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52" name="Rectangle 50"/>
            <p:cNvSpPr>
              <a:spLocks noChangeArrowheads="1"/>
            </p:cNvSpPr>
            <p:nvPr/>
          </p:nvSpPr>
          <p:spPr bwMode="auto">
            <a:xfrm>
              <a:off x="1533525" y="3319463"/>
              <a:ext cx="1154113" cy="512762"/>
            </a:xfrm>
            <a:prstGeom prst="rect">
              <a:avLst/>
            </a:prstGeom>
            <a:no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53" name="Rectangle 51"/>
            <p:cNvSpPr>
              <a:spLocks noChangeArrowheads="1"/>
            </p:cNvSpPr>
            <p:nvPr/>
          </p:nvSpPr>
          <p:spPr bwMode="auto">
            <a:xfrm>
              <a:off x="2801938" y="2924175"/>
              <a:ext cx="1150937" cy="908050"/>
            </a:xfrm>
            <a:prstGeom prst="rect">
              <a:avLst/>
            </a:prstGeom>
            <a:solidFill>
              <a:srgbClr val="008080"/>
            </a:solid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54" name="Rectangle 52"/>
            <p:cNvSpPr>
              <a:spLocks noChangeArrowheads="1"/>
            </p:cNvSpPr>
            <p:nvPr/>
          </p:nvSpPr>
          <p:spPr bwMode="auto">
            <a:xfrm>
              <a:off x="4416425" y="5068888"/>
              <a:ext cx="1327150" cy="682625"/>
            </a:xfrm>
            <a:prstGeom prst="rect">
              <a:avLst/>
            </a:prstGeom>
            <a:solidFill>
              <a:srgbClr val="FF9966"/>
            </a:solid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55" name="Rectangle 53"/>
            <p:cNvSpPr>
              <a:spLocks noChangeArrowheads="1"/>
            </p:cNvSpPr>
            <p:nvPr/>
          </p:nvSpPr>
          <p:spPr bwMode="auto">
            <a:xfrm>
              <a:off x="5800725" y="4503738"/>
              <a:ext cx="865188" cy="1247775"/>
            </a:xfrm>
            <a:prstGeom prst="rect">
              <a:avLst/>
            </a:prstGeom>
            <a:solidFill>
              <a:srgbClr val="EAEAEA"/>
            </a:solid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56" name="Rectangle 54"/>
            <p:cNvSpPr>
              <a:spLocks noChangeArrowheads="1"/>
            </p:cNvSpPr>
            <p:nvPr/>
          </p:nvSpPr>
          <p:spPr bwMode="auto">
            <a:xfrm>
              <a:off x="4591050" y="4389438"/>
              <a:ext cx="1209675" cy="679450"/>
            </a:xfrm>
            <a:prstGeom prst="rect">
              <a:avLst/>
            </a:prstGeom>
            <a:no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57" name="Rectangle 55"/>
            <p:cNvSpPr>
              <a:spLocks noChangeArrowheads="1"/>
            </p:cNvSpPr>
            <p:nvPr/>
          </p:nvSpPr>
          <p:spPr bwMode="auto">
            <a:xfrm>
              <a:off x="6665913" y="5033963"/>
              <a:ext cx="1090612" cy="717550"/>
            </a:xfrm>
            <a:prstGeom prst="rect">
              <a:avLst/>
            </a:prstGeom>
            <a:no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58" name="Rectangle 56"/>
            <p:cNvSpPr>
              <a:spLocks noChangeArrowheads="1"/>
            </p:cNvSpPr>
            <p:nvPr/>
          </p:nvSpPr>
          <p:spPr bwMode="auto">
            <a:xfrm>
              <a:off x="6665913" y="3840163"/>
              <a:ext cx="1036637" cy="1192212"/>
            </a:xfrm>
            <a:prstGeom prst="rect">
              <a:avLst/>
            </a:prstGeom>
            <a:no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59" name="Rectangle 57"/>
            <p:cNvSpPr>
              <a:spLocks noChangeArrowheads="1"/>
            </p:cNvSpPr>
            <p:nvPr/>
          </p:nvSpPr>
          <p:spPr bwMode="auto">
            <a:xfrm>
              <a:off x="4708525" y="3835400"/>
              <a:ext cx="1841500" cy="554038"/>
            </a:xfrm>
            <a:prstGeom prst="rect">
              <a:avLst/>
            </a:prstGeom>
            <a:solidFill>
              <a:srgbClr val="8CADAE"/>
            </a:solid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60" name="Rectangle 58"/>
            <p:cNvSpPr>
              <a:spLocks noChangeArrowheads="1"/>
            </p:cNvSpPr>
            <p:nvPr/>
          </p:nvSpPr>
          <p:spPr bwMode="auto">
            <a:xfrm>
              <a:off x="4994275" y="3319463"/>
              <a:ext cx="1154113" cy="512762"/>
            </a:xfrm>
            <a:prstGeom prst="rect">
              <a:avLst/>
            </a:prstGeom>
            <a:no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61" name="Rectangle 59"/>
            <p:cNvSpPr>
              <a:spLocks noChangeArrowheads="1"/>
            </p:cNvSpPr>
            <p:nvPr/>
          </p:nvSpPr>
          <p:spPr bwMode="auto">
            <a:xfrm>
              <a:off x="6261100" y="2924175"/>
              <a:ext cx="1152525" cy="908050"/>
            </a:xfrm>
            <a:prstGeom prst="rect">
              <a:avLst/>
            </a:prstGeom>
            <a:noFill/>
            <a:ln w="9525">
              <a:solidFill>
                <a:srgbClr val="000000"/>
              </a:solidFill>
              <a:miter lim="800000"/>
              <a:headEnd/>
              <a:tailEnd/>
            </a:ln>
          </p:spPr>
          <p:txBody>
            <a:bodyPr anchor="ctr"/>
            <a:lstStyle/>
            <a:p>
              <a:pPr eaLnBrk="1" hangingPunct="1"/>
              <a:endParaRPr lang="de-DE" altLang="de-DE">
                <a:cs typeface="Times New Roman" pitchFamily="18" charset="0"/>
              </a:endParaRPr>
            </a:p>
          </p:txBody>
        </p:sp>
        <p:sp>
          <p:nvSpPr>
            <p:cNvPr id="44062" name="Text Box 60"/>
            <p:cNvSpPr txBox="1">
              <a:spLocks noChangeArrowheads="1"/>
            </p:cNvSpPr>
            <p:nvPr/>
          </p:nvSpPr>
          <p:spPr bwMode="auto">
            <a:xfrm>
              <a:off x="927100" y="5784850"/>
              <a:ext cx="1123950" cy="312738"/>
            </a:xfrm>
            <a:prstGeom prst="rect">
              <a:avLst/>
            </a:prstGeom>
            <a:noFill/>
            <a:ln w="9525">
              <a:noFill/>
              <a:miter lim="800000"/>
              <a:headEnd/>
              <a:tailEnd/>
            </a:ln>
          </p:spPr>
          <p:txBody>
            <a:bodyPr/>
            <a:lstStyle/>
            <a:p>
              <a:pPr eaLnBrk="1" hangingPunct="1"/>
              <a:r>
                <a:rPr lang="de-DE" altLang="de-DE">
                  <a:solidFill>
                    <a:srgbClr val="000000"/>
                  </a:solidFill>
                  <a:cs typeface="Times New Roman" pitchFamily="18" charset="0"/>
                </a:rPr>
                <a:t>Stress</a:t>
              </a:r>
              <a:endParaRPr lang="en-US" altLang="de-DE">
                <a:cs typeface="Times New Roman" pitchFamily="18" charset="0"/>
              </a:endParaRPr>
            </a:p>
          </p:txBody>
        </p:sp>
        <p:sp>
          <p:nvSpPr>
            <p:cNvPr id="44063" name="Text Box 61"/>
            <p:cNvSpPr txBox="1">
              <a:spLocks noChangeArrowheads="1"/>
            </p:cNvSpPr>
            <p:nvPr/>
          </p:nvSpPr>
          <p:spPr bwMode="auto">
            <a:xfrm>
              <a:off x="6495132" y="5776913"/>
              <a:ext cx="1494377" cy="320675"/>
            </a:xfrm>
            <a:prstGeom prst="rect">
              <a:avLst/>
            </a:prstGeom>
            <a:noFill/>
            <a:ln w="9525">
              <a:noFill/>
              <a:miter lim="800000"/>
              <a:headEnd/>
              <a:tailEnd/>
            </a:ln>
          </p:spPr>
          <p:txBody>
            <a:bodyPr/>
            <a:lstStyle/>
            <a:p>
              <a:pPr eaLnBrk="1" hangingPunct="1"/>
              <a:r>
                <a:rPr lang="en-US" altLang="de-DE">
                  <a:solidFill>
                    <a:srgbClr val="000000"/>
                  </a:solidFill>
                  <a:cs typeface="Times New Roman" pitchFamily="18" charset="0"/>
                </a:rPr>
                <a:t>Relaxation</a:t>
              </a:r>
              <a:endParaRPr lang="en-US" altLang="de-DE">
                <a:cs typeface="Times New Roman" pitchFamily="18" charset="0"/>
              </a:endParaRPr>
            </a:p>
          </p:txBody>
        </p:sp>
      </p:grpSp>
      <p:grpSp>
        <p:nvGrpSpPr>
          <p:cNvPr id="44038" name="Group 38"/>
          <p:cNvGrpSpPr>
            <a:grpSpLocks/>
          </p:cNvGrpSpPr>
          <p:nvPr/>
        </p:nvGrpSpPr>
        <p:grpSpPr bwMode="auto">
          <a:xfrm>
            <a:off x="0" y="6167438"/>
            <a:ext cx="2328863" cy="474662"/>
            <a:chOff x="0" y="3957"/>
            <a:chExt cx="1424" cy="299"/>
          </a:xfrm>
        </p:grpSpPr>
        <p:sp>
          <p:nvSpPr>
            <p:cNvPr id="44040" name="Rectangle 69"/>
            <p:cNvSpPr>
              <a:spLocks noChangeArrowheads="1"/>
            </p:cNvSpPr>
            <p:nvPr/>
          </p:nvSpPr>
          <p:spPr bwMode="auto">
            <a:xfrm>
              <a:off x="0" y="3957"/>
              <a:ext cx="1225" cy="299"/>
            </a:xfrm>
            <a:prstGeom prst="rect">
              <a:avLst/>
            </a:prstGeom>
            <a:noFill/>
            <a:ln w="9525">
              <a:solidFill>
                <a:schemeClr val="tx1"/>
              </a:solidFill>
              <a:miter lim="800000"/>
              <a:headEnd/>
              <a:tailEnd/>
            </a:ln>
          </p:spPr>
          <p:txBody>
            <a:bodyPr wrap="none" anchor="ctr"/>
            <a:lstStyle/>
            <a:p>
              <a:pPr eaLnBrk="1" hangingPunct="1"/>
              <a:endParaRPr lang="de-DE" altLang="de-DE">
                <a:cs typeface="Times New Roman" pitchFamily="18" charset="0"/>
              </a:endParaRPr>
            </a:p>
          </p:txBody>
        </p:sp>
        <p:pic>
          <p:nvPicPr>
            <p:cNvPr id="44041" name="Picture 70" descr="Notizen2"/>
            <p:cNvPicPr>
              <a:picLocks noChangeAspect="1" noChangeArrowheads="1"/>
            </p:cNvPicPr>
            <p:nvPr/>
          </p:nvPicPr>
          <p:blipFill>
            <a:blip r:embed="rId2"/>
            <a:srcRect/>
            <a:stretch>
              <a:fillRect/>
            </a:stretch>
          </p:blipFill>
          <p:spPr bwMode="auto">
            <a:xfrm>
              <a:off x="37" y="3996"/>
              <a:ext cx="212" cy="219"/>
            </a:xfrm>
            <a:prstGeom prst="rect">
              <a:avLst/>
            </a:prstGeom>
            <a:noFill/>
            <a:ln w="9525">
              <a:noFill/>
              <a:miter lim="800000"/>
              <a:headEnd/>
              <a:tailEnd/>
            </a:ln>
          </p:spPr>
        </p:pic>
        <p:sp>
          <p:nvSpPr>
            <p:cNvPr id="44042" name="Text Box 71"/>
            <p:cNvSpPr txBox="1">
              <a:spLocks noChangeArrowheads="1"/>
            </p:cNvSpPr>
            <p:nvPr/>
          </p:nvSpPr>
          <p:spPr bwMode="auto">
            <a:xfrm>
              <a:off x="110" y="4001"/>
              <a:ext cx="1314" cy="194"/>
            </a:xfrm>
            <a:prstGeom prst="rect">
              <a:avLst/>
            </a:prstGeom>
            <a:noFill/>
            <a:ln w="9525">
              <a:noFill/>
              <a:miter lim="800000"/>
              <a:headEnd/>
              <a:tailEnd/>
            </a:ln>
          </p:spPr>
          <p:txBody>
            <a:bodyPr>
              <a:spAutoFit/>
            </a:bodyPr>
            <a:lstStyle/>
            <a:p>
              <a:pPr eaLnBrk="1" hangingPunct="1"/>
              <a:r>
                <a:rPr lang="en-US" altLang="de-DE" sz="1400">
                  <a:cs typeface="Times New Roman" pitchFamily="18" charset="0"/>
                  <a:sym typeface="Wingdings" pitchFamily="2" charset="2"/>
                </a:rPr>
                <a:t>  </a:t>
              </a:r>
              <a:r>
                <a:rPr lang="en-US" altLang="de-DE" sz="1200">
                  <a:cs typeface="Times New Roman" pitchFamily="18" charset="0"/>
                  <a:sym typeface="Wingdings" pitchFamily="2" charset="2"/>
                </a:rPr>
                <a:t></a:t>
              </a:r>
              <a:r>
                <a:rPr lang="en-US" altLang="de-DE" sz="1200">
                  <a:cs typeface="Times New Roman" pitchFamily="18" charset="0"/>
                </a:rPr>
                <a:t> </a:t>
              </a:r>
              <a:r>
                <a:rPr lang="en-US" altLang="de-DE" sz="1300" i="1">
                  <a:cs typeface="Times New Roman" pitchFamily="18" charset="0"/>
                </a:rPr>
                <a:t>worksheet </a:t>
              </a:r>
              <a:r>
                <a:rPr lang="en-US" altLang="de-DE" sz="1300">
                  <a:cs typeface="Times New Roman" pitchFamily="18" charset="0"/>
                </a:rPr>
                <a:t>11.2</a:t>
              </a:r>
            </a:p>
          </p:txBody>
        </p:sp>
      </p:grpSp>
      <p:sp>
        <p:nvSpPr>
          <p:cNvPr id="36"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en-US" altLang="de-DE" sz="1200" b="1" dirty="0">
                <a:solidFill>
                  <a:srgbClr val="646B86"/>
                </a:solidFill>
                <a:cs typeface="Times New Roman" pitchFamily="18" charset="0"/>
              </a:rPr>
              <a:t>L</a:t>
            </a:r>
            <a:r>
              <a:rPr lang="en-US" altLang="de-DE" sz="1200" b="1" dirty="0" smtClean="0">
                <a:solidFill>
                  <a:srgbClr val="646B86"/>
                </a:solidFill>
                <a:cs typeface="Times New Roman" pitchFamily="18" charset="0"/>
              </a:rPr>
              <a:t>iving </a:t>
            </a:r>
            <a:r>
              <a:rPr lang="en-US" altLang="de-DE" sz="1200" b="1" dirty="0">
                <a:solidFill>
                  <a:srgbClr val="646B86"/>
                </a:solidFill>
                <a:cs typeface="Times New Roman" pitchFamily="18" charset="0"/>
              </a:rPr>
              <a:t>with </a:t>
            </a:r>
            <a:r>
              <a:rPr lang="en-US" altLang="de-DE" sz="1200" b="1" dirty="0" smtClean="0">
                <a:solidFill>
                  <a:srgbClr val="646B86"/>
                </a:solidFill>
                <a:cs typeface="Times New Roman" pitchFamily="18" charset="0"/>
              </a:rPr>
              <a:t>psychosis and </a:t>
            </a:r>
            <a:r>
              <a:rPr lang="en-US" altLang="de-DE" sz="1200" b="1" dirty="0">
                <a:solidFill>
                  <a:srgbClr val="646B86"/>
                </a:solidFill>
                <a:cs typeface="Times New Roman" pitchFamily="18" charset="0"/>
              </a:rPr>
              <a:t>relapse prevention	</a:t>
            </a:r>
            <a:r>
              <a:rPr lang="en-US" altLang="de-DE" sz="1200" b="1" dirty="0" smtClean="0">
                <a:solidFill>
                  <a:srgbClr val="646B86"/>
                </a:solidFill>
                <a:cs typeface="Times New Roman" pitchFamily="18" charset="0"/>
              </a:rPr>
              <a:t>11.20</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idx="4294967295"/>
          </p:nvPr>
        </p:nvSpPr>
        <p:spPr>
          <a:xfrm>
            <a:off x="0" y="0"/>
            <a:ext cx="9144000" cy="765175"/>
          </a:xfrm>
        </p:spPr>
        <p:txBody>
          <a:bodyPr lIns="92075" tIns="46038" rIns="92075" bIns="46038" anchor="ctr"/>
          <a:lstStyle/>
          <a:p>
            <a:pPr eaLnBrk="1" hangingPunct="1"/>
            <a:r>
              <a:rPr lang="en-US" altLang="de-DE" smtClean="0">
                <a:sym typeface="Wingdings" pitchFamily="2" charset="2"/>
              </a:rPr>
              <a:t>Stress reduction</a:t>
            </a:r>
            <a:endParaRPr lang="en-US" altLang="de-DE" smtClean="0"/>
          </a:p>
        </p:txBody>
      </p:sp>
      <p:sp>
        <p:nvSpPr>
          <p:cNvPr id="29699" name="Rectangle 3"/>
          <p:cNvSpPr>
            <a:spLocks noGrp="1" noChangeArrowheads="1"/>
          </p:cNvSpPr>
          <p:nvPr>
            <p:ph type="body" idx="4294967295"/>
          </p:nvPr>
        </p:nvSpPr>
        <p:spPr>
          <a:xfrm>
            <a:off x="611188" y="4221163"/>
            <a:ext cx="8280400" cy="2160587"/>
          </a:xfrm>
        </p:spPr>
        <p:txBody>
          <a:bodyPr lIns="92075" tIns="46038" rIns="92075" bIns="46038"/>
          <a:lstStyle/>
          <a:p>
            <a:pPr marL="714375" indent="-352425" eaLnBrk="1" hangingPunct="1">
              <a:lnSpc>
                <a:spcPct val="80000"/>
              </a:lnSpc>
              <a:defRPr/>
            </a:pPr>
            <a:endParaRPr lang="en-US" altLang="de-DE" sz="1200" dirty="0" smtClean="0"/>
          </a:p>
          <a:p>
            <a:pPr marL="363538" indent="-363538" eaLnBrk="1" hangingPunct="1">
              <a:buClr>
                <a:srgbClr val="8CADAE"/>
              </a:buClr>
              <a:buFontTx/>
              <a:buChar char="o"/>
              <a:defRPr/>
            </a:pPr>
            <a:r>
              <a:rPr lang="en-US" altLang="de-DE" dirty="0" smtClean="0"/>
              <a:t>Allow yourself timeouts and breaks</a:t>
            </a:r>
          </a:p>
          <a:p>
            <a:pPr marL="363538" indent="-363538" eaLnBrk="1" hangingPunct="1">
              <a:buClr>
                <a:srgbClr val="8CADAE"/>
              </a:buClr>
              <a:buFontTx/>
              <a:buChar char="o"/>
              <a:defRPr/>
            </a:pPr>
            <a:r>
              <a:rPr lang="en-US" altLang="de-DE" dirty="0" smtClean="0"/>
              <a:t>Do things you enjoy</a:t>
            </a:r>
          </a:p>
          <a:p>
            <a:pPr marL="363538" indent="-363538" eaLnBrk="1" hangingPunct="1">
              <a:buClr>
                <a:srgbClr val="8CADAE"/>
              </a:buClr>
              <a:buFontTx/>
              <a:buChar char="o"/>
              <a:defRPr/>
            </a:pPr>
            <a:r>
              <a:rPr lang="en-US" altLang="de-DE" dirty="0" smtClean="0"/>
              <a:t>Learn relaxation techniques</a:t>
            </a:r>
          </a:p>
          <a:p>
            <a:pPr marL="363538" indent="-363538" eaLnBrk="1" hangingPunct="1">
              <a:buClr>
                <a:srgbClr val="8CADAE"/>
              </a:buClr>
              <a:buFontTx/>
              <a:buChar char="o"/>
              <a:defRPr/>
            </a:pPr>
            <a:r>
              <a:rPr lang="en-US" altLang="de-DE" dirty="0" smtClean="0"/>
              <a:t>Allow friends to help you </a:t>
            </a:r>
          </a:p>
          <a:p>
            <a:pPr marL="363538" indent="-363538" eaLnBrk="1" hangingPunct="1">
              <a:buClr>
                <a:srgbClr val="8CADAE"/>
              </a:buClr>
              <a:buFontTx/>
              <a:buChar char="o"/>
              <a:defRPr/>
            </a:pPr>
            <a:r>
              <a:rPr lang="en-US" altLang="de-DE" dirty="0" smtClean="0"/>
              <a:t>Make plans carefully, think intentions through from A to Z</a:t>
            </a:r>
          </a:p>
        </p:txBody>
      </p:sp>
      <p:sp>
        <p:nvSpPr>
          <p:cNvPr id="45060" name="Rectangle 4"/>
          <p:cNvSpPr>
            <a:spLocks noChangeArrowheads="1"/>
          </p:cNvSpPr>
          <p:nvPr/>
        </p:nvSpPr>
        <p:spPr bwMode="auto">
          <a:xfrm>
            <a:off x="-36513" y="6670675"/>
            <a:ext cx="2520951" cy="214313"/>
          </a:xfrm>
          <a:prstGeom prst="rect">
            <a:avLst/>
          </a:prstGeom>
          <a:noFill/>
          <a:ln w="9525">
            <a:noFill/>
            <a:miter lim="800000"/>
            <a:headEnd/>
            <a:tailEnd/>
          </a:ln>
        </p:spPr>
        <p:txBody>
          <a:bodyPr>
            <a:spAutoFit/>
          </a:bodyPr>
          <a:lstStyle/>
          <a:p>
            <a:pPr eaLnBrk="1" hangingPunct="1">
              <a:spcBef>
                <a:spcPct val="50000"/>
              </a:spcBef>
            </a:pPr>
            <a:r>
              <a:rPr lang="en-US" altLang="de-DE" sz="800" i="1" dirty="0">
                <a:latin typeface="+mj-lt"/>
                <a:cs typeface="Times New Roman" pitchFamily="18" charset="0"/>
              </a:rPr>
              <a:t>(“A Spot to Relax” by </a:t>
            </a:r>
            <a:r>
              <a:rPr lang="en-US" altLang="de-DE" sz="800" i="1" dirty="0" err="1">
                <a:cs typeface="Times New Roman" pitchFamily="18" charset="0"/>
              </a:rPr>
              <a:t>xtacocorex</a:t>
            </a:r>
            <a:r>
              <a:rPr lang="en-US" altLang="de-DE" sz="800" i="1" dirty="0">
                <a:cs typeface="Times New Roman" pitchFamily="18" charset="0"/>
              </a:rPr>
              <a:t>)</a:t>
            </a:r>
          </a:p>
        </p:txBody>
      </p:sp>
      <p:pic>
        <p:nvPicPr>
          <p:cNvPr id="45061" name="Picture 5" descr="A Spot to Relax - xtacocorex - flickr - ccc"/>
          <p:cNvPicPr>
            <a:picLocks noChangeAspect="1" noChangeArrowheads="1"/>
          </p:cNvPicPr>
          <p:nvPr/>
        </p:nvPicPr>
        <p:blipFill>
          <a:blip r:embed="rId3"/>
          <a:srcRect/>
          <a:stretch>
            <a:fillRect/>
          </a:stretch>
        </p:blipFill>
        <p:spPr bwMode="auto">
          <a:xfrm>
            <a:off x="2592388" y="1341438"/>
            <a:ext cx="3960812" cy="2674937"/>
          </a:xfrm>
          <a:prstGeom prst="rect">
            <a:avLst/>
          </a:prstGeom>
          <a:noFill/>
          <a:ln w="9525">
            <a:noFill/>
            <a:miter lim="800000"/>
            <a:headEnd/>
            <a:tailEnd/>
          </a:ln>
        </p:spPr>
      </p:pic>
      <p:sp>
        <p:nvSpPr>
          <p:cNvPr id="7"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en-US" altLang="de-DE" sz="1200" b="1" dirty="0">
                <a:solidFill>
                  <a:srgbClr val="646B86"/>
                </a:solidFill>
                <a:cs typeface="Times New Roman" pitchFamily="18" charset="0"/>
              </a:rPr>
              <a:t>L</a:t>
            </a:r>
            <a:r>
              <a:rPr lang="en-US" altLang="de-DE" sz="1200" b="1" dirty="0" smtClean="0">
                <a:solidFill>
                  <a:srgbClr val="646B86"/>
                </a:solidFill>
                <a:cs typeface="Times New Roman" pitchFamily="18" charset="0"/>
              </a:rPr>
              <a:t>iving </a:t>
            </a:r>
            <a:r>
              <a:rPr lang="en-US" altLang="de-DE" sz="1200" b="1" dirty="0">
                <a:solidFill>
                  <a:srgbClr val="646B86"/>
                </a:solidFill>
                <a:cs typeface="Times New Roman" pitchFamily="18" charset="0"/>
              </a:rPr>
              <a:t>with </a:t>
            </a:r>
            <a:r>
              <a:rPr lang="en-US" altLang="de-DE" sz="1200" b="1" dirty="0" smtClean="0">
                <a:solidFill>
                  <a:srgbClr val="646B86"/>
                </a:solidFill>
                <a:cs typeface="Times New Roman" pitchFamily="18" charset="0"/>
              </a:rPr>
              <a:t>psychosis and </a:t>
            </a:r>
            <a:r>
              <a:rPr lang="en-US" altLang="de-DE" sz="1200" b="1" dirty="0">
                <a:solidFill>
                  <a:srgbClr val="646B86"/>
                </a:solidFill>
                <a:cs typeface="Times New Roman" pitchFamily="18" charset="0"/>
              </a:rPr>
              <a:t>relapse prevention	</a:t>
            </a:r>
            <a:r>
              <a:rPr lang="en-US" altLang="de-DE" sz="1200" b="1" dirty="0" smtClean="0">
                <a:solidFill>
                  <a:srgbClr val="646B86"/>
                </a:solidFill>
                <a:cs typeface="Times New Roman" pitchFamily="18" charset="0"/>
              </a:rPr>
              <a:t>11.21</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Grafik 2"/>
          <p:cNvPicPr>
            <a:picLocks noChangeAspect="1"/>
          </p:cNvPicPr>
          <p:nvPr/>
        </p:nvPicPr>
        <p:blipFill>
          <a:blip r:embed="rId3"/>
          <a:srcRect/>
          <a:stretch>
            <a:fillRect/>
          </a:stretch>
        </p:blipFill>
        <p:spPr bwMode="auto">
          <a:xfrm>
            <a:off x="4067175" y="1468438"/>
            <a:ext cx="3622675" cy="4337050"/>
          </a:xfrm>
          <a:prstGeom prst="rect">
            <a:avLst/>
          </a:prstGeom>
          <a:noFill/>
          <a:ln w="9525">
            <a:noFill/>
            <a:miter lim="800000"/>
            <a:headEnd/>
            <a:tailEnd/>
          </a:ln>
        </p:spPr>
      </p:pic>
      <p:pic>
        <p:nvPicPr>
          <p:cNvPr id="47107" name="Grafik 1"/>
          <p:cNvPicPr>
            <a:picLocks noChangeAspect="1"/>
          </p:cNvPicPr>
          <p:nvPr/>
        </p:nvPicPr>
        <p:blipFill>
          <a:blip r:embed="rId4"/>
          <a:srcRect/>
          <a:stretch>
            <a:fillRect/>
          </a:stretch>
        </p:blipFill>
        <p:spPr bwMode="auto">
          <a:xfrm>
            <a:off x="395288" y="1417638"/>
            <a:ext cx="3414712" cy="4294187"/>
          </a:xfrm>
          <a:prstGeom prst="rect">
            <a:avLst/>
          </a:prstGeom>
          <a:noFill/>
          <a:ln w="9525">
            <a:noFill/>
            <a:miter lim="800000"/>
            <a:headEnd/>
            <a:tailEnd/>
          </a:ln>
        </p:spPr>
      </p:pic>
      <p:sp>
        <p:nvSpPr>
          <p:cNvPr id="47108" name="Text Box 2"/>
          <p:cNvSpPr txBox="1">
            <a:spLocks noChangeArrowheads="1"/>
          </p:cNvSpPr>
          <p:nvPr/>
        </p:nvSpPr>
        <p:spPr bwMode="auto">
          <a:xfrm>
            <a:off x="1066800" y="2451100"/>
            <a:ext cx="7239000" cy="1309688"/>
          </a:xfrm>
          <a:prstGeom prst="rect">
            <a:avLst/>
          </a:prstGeom>
          <a:noFill/>
          <a:ln w="9525">
            <a:noFill/>
            <a:miter lim="800000"/>
            <a:headEnd/>
            <a:tailEnd/>
          </a:ln>
        </p:spPr>
        <p:txBody>
          <a:bodyPr>
            <a:spAutoFit/>
          </a:bodyPr>
          <a:lstStyle/>
          <a:p>
            <a:pPr algn="ctr" eaLnBrk="1" hangingPunct="1">
              <a:spcBef>
                <a:spcPct val="50000"/>
              </a:spcBef>
            </a:pPr>
            <a:endParaRPr lang="de-DE" altLang="de-DE" sz="4400">
              <a:cs typeface="Times New Roman" pitchFamily="18" charset="0"/>
            </a:endParaRPr>
          </a:p>
          <a:p>
            <a:pPr eaLnBrk="1" hangingPunct="1">
              <a:spcBef>
                <a:spcPct val="50000"/>
              </a:spcBef>
            </a:pPr>
            <a:endParaRPr lang="en-US" altLang="de-DE" sz="2400">
              <a:cs typeface="Times New Roman" pitchFamily="18" charset="0"/>
            </a:endParaRPr>
          </a:p>
        </p:txBody>
      </p:sp>
      <p:sp>
        <p:nvSpPr>
          <p:cNvPr id="47109" name="Text Box 11"/>
          <p:cNvSpPr txBox="1">
            <a:spLocks noChangeArrowheads="1"/>
          </p:cNvSpPr>
          <p:nvPr/>
        </p:nvSpPr>
        <p:spPr bwMode="auto">
          <a:xfrm>
            <a:off x="0" y="195263"/>
            <a:ext cx="9144000" cy="401637"/>
          </a:xfrm>
          <a:prstGeom prst="rect">
            <a:avLst/>
          </a:prstGeom>
          <a:noFill/>
          <a:ln w="9525">
            <a:noFill/>
            <a:miter lim="800000"/>
            <a:headEnd/>
            <a:tailEnd/>
          </a:ln>
        </p:spPr>
        <p:txBody>
          <a:bodyPr anchor="ctr">
            <a:spAutoFit/>
          </a:bodyPr>
          <a:lstStyle/>
          <a:p>
            <a:pPr algn="ctr" eaLnBrk="1" hangingPunct="1"/>
            <a:r>
              <a:rPr lang="en-US" altLang="de-DE" sz="2000">
                <a:solidFill>
                  <a:srgbClr val="D16349"/>
                </a:solidFill>
                <a:cs typeface="Times New Roman" pitchFamily="18" charset="0"/>
              </a:rPr>
              <a:t>Early warning symptoms: </a:t>
            </a:r>
            <a:r>
              <a:rPr lang="en-US" altLang="de-DE" sz="2000">
                <a:solidFill>
                  <a:schemeClr val="accent1"/>
                </a:solidFill>
                <a:cs typeface="Times New Roman" pitchFamily="18" charset="0"/>
              </a:rPr>
              <a:t>excerpt from checklist</a:t>
            </a:r>
            <a:endParaRPr lang="en-US" altLang="de-DE" sz="2000">
              <a:solidFill>
                <a:srgbClr val="FFFFFF"/>
              </a:solidFill>
              <a:cs typeface="Times New Roman" pitchFamily="18" charset="0"/>
            </a:endParaRPr>
          </a:p>
        </p:txBody>
      </p:sp>
      <p:sp>
        <p:nvSpPr>
          <p:cNvPr id="47110" name="Rectangle 13"/>
          <p:cNvSpPr>
            <a:spLocks noChangeArrowheads="1"/>
          </p:cNvSpPr>
          <p:nvPr/>
        </p:nvSpPr>
        <p:spPr bwMode="auto">
          <a:xfrm>
            <a:off x="-57150" y="6662172"/>
            <a:ext cx="4087979" cy="215444"/>
          </a:xfrm>
          <a:prstGeom prst="rect">
            <a:avLst/>
          </a:prstGeom>
          <a:noFill/>
          <a:ln w="9525">
            <a:noFill/>
            <a:miter lim="800000"/>
            <a:headEnd/>
            <a:tailEnd/>
          </a:ln>
        </p:spPr>
        <p:txBody>
          <a:bodyPr wrap="none" anchor="ctr">
            <a:spAutoFit/>
          </a:bodyPr>
          <a:lstStyle/>
          <a:p>
            <a:pPr eaLnBrk="1" hangingPunct="1"/>
            <a:r>
              <a:rPr lang="en-US" altLang="de-DE" sz="800" i="1" dirty="0">
                <a:cs typeface="Times New Roman" pitchFamily="18" charset="0"/>
              </a:rPr>
              <a:t>(Checklist in dependence on Dr. med. T. </a:t>
            </a:r>
            <a:r>
              <a:rPr lang="en-US" altLang="de-DE" sz="800" i="1" dirty="0" err="1">
                <a:cs typeface="Times New Roman" pitchFamily="18" charset="0"/>
              </a:rPr>
              <a:t>Wobrock</a:t>
            </a:r>
            <a:r>
              <a:rPr lang="en-US" altLang="de-DE" sz="800" i="1" dirty="0">
                <a:latin typeface="+mj-lt"/>
                <a:cs typeface="Times New Roman" pitchFamily="18" charset="0"/>
              </a:rPr>
              <a:t>, </a:t>
            </a:r>
            <a:r>
              <a:rPr lang="en-US" altLang="de-DE" sz="800" i="1" dirty="0" smtClean="0">
                <a:latin typeface="+mj-lt"/>
                <a:cs typeface="Times New Roman" pitchFamily="18" charset="0"/>
              </a:rPr>
              <a:t>“Checklist</a:t>
            </a:r>
            <a:r>
              <a:rPr lang="en-US" altLang="de-DE" sz="800" i="1" dirty="0">
                <a:latin typeface="+mj-lt"/>
                <a:cs typeface="Times New Roman" pitchFamily="18" charset="0"/>
              </a:rPr>
              <a:t>” by </a:t>
            </a:r>
            <a:r>
              <a:rPr lang="en-US" altLang="de-DE" sz="800" i="1" dirty="0" err="1">
                <a:latin typeface="+mj-lt"/>
                <a:cs typeface="Times New Roman" pitchFamily="18" charset="0"/>
              </a:rPr>
              <a:t>akaalias</a:t>
            </a:r>
            <a:r>
              <a:rPr lang="en-US" altLang="de-DE" sz="800" i="1" dirty="0">
                <a:cs typeface="Times New Roman" pitchFamily="18" charset="0"/>
              </a:rPr>
              <a:t>)</a:t>
            </a:r>
            <a:r>
              <a:rPr lang="en-US" altLang="de-DE" sz="800" b="1" i="1" dirty="0">
                <a:cs typeface="Times New Roman" pitchFamily="18" charset="0"/>
              </a:rPr>
              <a:t> </a:t>
            </a:r>
          </a:p>
        </p:txBody>
      </p:sp>
      <p:pic>
        <p:nvPicPr>
          <p:cNvPr id="47111" name="Picture 19" descr="Checklist - akaalias - flickr - ccc"/>
          <p:cNvPicPr>
            <a:picLocks noGrp="1" noChangeAspect="1" noChangeArrowheads="1"/>
          </p:cNvPicPr>
          <p:nvPr>
            <p:ph idx="4294967295"/>
          </p:nvPr>
        </p:nvPicPr>
        <p:blipFill>
          <a:blip r:embed="rId5"/>
          <a:srcRect/>
          <a:stretch>
            <a:fillRect/>
          </a:stretch>
        </p:blipFill>
        <p:spPr>
          <a:xfrm>
            <a:off x="7810500" y="4821238"/>
            <a:ext cx="1333500" cy="1847850"/>
          </a:xfrm>
        </p:spPr>
      </p:pic>
      <p:grpSp>
        <p:nvGrpSpPr>
          <p:cNvPr id="47112" name="Group 30"/>
          <p:cNvGrpSpPr>
            <a:grpSpLocks/>
          </p:cNvGrpSpPr>
          <p:nvPr/>
        </p:nvGrpSpPr>
        <p:grpSpPr bwMode="auto">
          <a:xfrm>
            <a:off x="0" y="6165850"/>
            <a:ext cx="2411413" cy="531813"/>
            <a:chOff x="0" y="3957"/>
            <a:chExt cx="1474" cy="335"/>
          </a:xfrm>
        </p:grpSpPr>
        <p:sp>
          <p:nvSpPr>
            <p:cNvPr id="47117" name="Rectangle 69"/>
            <p:cNvSpPr>
              <a:spLocks noChangeArrowheads="1"/>
            </p:cNvSpPr>
            <p:nvPr/>
          </p:nvSpPr>
          <p:spPr bwMode="auto">
            <a:xfrm>
              <a:off x="0" y="3957"/>
              <a:ext cx="1225" cy="299"/>
            </a:xfrm>
            <a:prstGeom prst="rect">
              <a:avLst/>
            </a:prstGeom>
            <a:noFill/>
            <a:ln w="9525">
              <a:solidFill>
                <a:schemeClr val="tx1"/>
              </a:solidFill>
              <a:miter lim="800000"/>
              <a:headEnd/>
              <a:tailEnd/>
            </a:ln>
          </p:spPr>
          <p:txBody>
            <a:bodyPr wrap="none" anchor="ctr"/>
            <a:lstStyle/>
            <a:p>
              <a:pPr eaLnBrk="1" hangingPunct="1"/>
              <a:endParaRPr lang="de-DE" altLang="de-DE">
                <a:cs typeface="Times New Roman" pitchFamily="18" charset="0"/>
              </a:endParaRPr>
            </a:p>
          </p:txBody>
        </p:sp>
        <p:pic>
          <p:nvPicPr>
            <p:cNvPr id="47118" name="Picture 70" descr="Notizen2"/>
            <p:cNvPicPr>
              <a:picLocks noChangeAspect="1" noChangeArrowheads="1"/>
            </p:cNvPicPr>
            <p:nvPr/>
          </p:nvPicPr>
          <p:blipFill>
            <a:blip r:embed="rId6"/>
            <a:srcRect/>
            <a:stretch>
              <a:fillRect/>
            </a:stretch>
          </p:blipFill>
          <p:spPr bwMode="auto">
            <a:xfrm>
              <a:off x="37" y="3996"/>
              <a:ext cx="212" cy="219"/>
            </a:xfrm>
            <a:prstGeom prst="rect">
              <a:avLst/>
            </a:prstGeom>
            <a:noFill/>
            <a:ln w="9525">
              <a:noFill/>
              <a:miter lim="800000"/>
              <a:headEnd/>
              <a:tailEnd/>
            </a:ln>
          </p:spPr>
        </p:pic>
        <p:sp>
          <p:nvSpPr>
            <p:cNvPr id="47119" name="Text Box 71"/>
            <p:cNvSpPr txBox="1">
              <a:spLocks noChangeArrowheads="1"/>
            </p:cNvSpPr>
            <p:nvPr/>
          </p:nvSpPr>
          <p:spPr bwMode="auto">
            <a:xfrm>
              <a:off x="160" y="3985"/>
              <a:ext cx="1314" cy="307"/>
            </a:xfrm>
            <a:prstGeom prst="rect">
              <a:avLst/>
            </a:prstGeom>
            <a:noFill/>
            <a:ln w="9525">
              <a:noFill/>
              <a:miter lim="800000"/>
              <a:headEnd/>
              <a:tailEnd/>
            </a:ln>
          </p:spPr>
          <p:txBody>
            <a:bodyPr>
              <a:spAutoFit/>
            </a:bodyPr>
            <a:lstStyle/>
            <a:p>
              <a:pPr eaLnBrk="1" hangingPunct="1"/>
              <a:r>
                <a:rPr lang="de-DE" altLang="de-DE" sz="1400">
                  <a:cs typeface="Times New Roman" pitchFamily="18" charset="0"/>
                  <a:sym typeface="Wingdings" pitchFamily="2" charset="2"/>
                </a:rPr>
                <a:t>  </a:t>
              </a:r>
              <a:endParaRPr lang="de-DE" altLang="de-DE" sz="1200">
                <a:cs typeface="Times New Roman" pitchFamily="18" charset="0"/>
              </a:endParaRPr>
            </a:p>
            <a:p>
              <a:pPr eaLnBrk="1" hangingPunct="1"/>
              <a:r>
                <a:rPr lang="de-DE" altLang="de-DE" sz="1200">
                  <a:cs typeface="Times New Roman" pitchFamily="18" charset="0"/>
                </a:rPr>
                <a:t>     </a:t>
              </a:r>
            </a:p>
          </p:txBody>
        </p:sp>
      </p:grpSp>
      <p:sp>
        <p:nvSpPr>
          <p:cNvPr id="47113" name="Text Box 35"/>
          <p:cNvSpPr txBox="1">
            <a:spLocks noChangeArrowheads="1"/>
          </p:cNvSpPr>
          <p:nvPr/>
        </p:nvSpPr>
        <p:spPr bwMode="auto">
          <a:xfrm>
            <a:off x="477838" y="6184900"/>
            <a:ext cx="1328737" cy="492125"/>
          </a:xfrm>
          <a:prstGeom prst="rect">
            <a:avLst/>
          </a:prstGeom>
          <a:noFill/>
          <a:ln w="9525">
            <a:noFill/>
            <a:miter lim="800000"/>
            <a:headEnd/>
            <a:tailEnd/>
          </a:ln>
        </p:spPr>
        <p:txBody>
          <a:bodyPr wrap="none">
            <a:spAutoFit/>
          </a:bodyPr>
          <a:lstStyle/>
          <a:p>
            <a:pPr eaLnBrk="1" hangingPunct="1"/>
            <a:r>
              <a:rPr lang="en-US" altLang="de-DE" sz="1300">
                <a:cs typeface="Times New Roman" pitchFamily="18" charset="0"/>
                <a:sym typeface="Wingdings" pitchFamily="2" charset="2"/>
              </a:rPr>
              <a:t></a:t>
            </a:r>
            <a:r>
              <a:rPr lang="en-US" altLang="de-DE" sz="1300">
                <a:cs typeface="Times New Roman" pitchFamily="18" charset="0"/>
              </a:rPr>
              <a:t> </a:t>
            </a:r>
            <a:r>
              <a:rPr lang="en-US" altLang="de-DE" sz="1300" i="1">
                <a:cs typeface="Times New Roman" pitchFamily="18" charset="0"/>
              </a:rPr>
              <a:t>worksheet</a:t>
            </a:r>
            <a:r>
              <a:rPr lang="en-US" altLang="de-DE" sz="1300">
                <a:cs typeface="Times New Roman" pitchFamily="18" charset="0"/>
              </a:rPr>
              <a:t> </a:t>
            </a:r>
          </a:p>
          <a:p>
            <a:pPr eaLnBrk="1" hangingPunct="1"/>
            <a:r>
              <a:rPr lang="en-US" altLang="de-DE" sz="1300">
                <a:cs typeface="Times New Roman" pitchFamily="18" charset="0"/>
              </a:rPr>
              <a:t>     11.3 a, b</a:t>
            </a:r>
          </a:p>
        </p:txBody>
      </p:sp>
      <p:sp>
        <p:nvSpPr>
          <p:cNvPr id="15" name="Textfeld 3"/>
          <p:cNvSpPr txBox="1"/>
          <p:nvPr/>
        </p:nvSpPr>
        <p:spPr>
          <a:xfrm rot="19806148">
            <a:off x="1114425" y="3271838"/>
            <a:ext cx="2274888" cy="461962"/>
          </a:xfrm>
          <a:prstGeom prst="rect">
            <a:avLst/>
          </a:prstGeom>
          <a:noFill/>
        </p:spPr>
        <p:txBody>
          <a:bodyPr>
            <a:spAutoFit/>
          </a:bodyPr>
          <a:lstStyle>
            <a:lvl1pPr eaLnBrk="0" hangingPunct="0">
              <a:defRPr sz="2400">
                <a:solidFill>
                  <a:schemeClr val="tx1"/>
                </a:solidFill>
                <a:latin typeface="Verdana" panose="020B0604030504040204" pitchFamily="34" charset="0"/>
                <a:ea typeface="MS PGothic" panose="020B0600070205080204" pitchFamily="34" charset="-128"/>
              </a:defRPr>
            </a:lvl1pPr>
            <a:lvl2pPr marL="742950" indent="-285750" eaLnBrk="0" hangingPunct="0">
              <a:defRPr sz="2400">
                <a:solidFill>
                  <a:schemeClr val="tx1"/>
                </a:solidFill>
                <a:latin typeface="Verdana" panose="020B0604030504040204" pitchFamily="34" charset="0"/>
                <a:ea typeface="MS PGothic" panose="020B0600070205080204" pitchFamily="34" charset="-128"/>
              </a:defRPr>
            </a:lvl2pPr>
            <a:lvl3pPr marL="1143000" indent="-228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ctr" eaLnBrk="1" hangingPunct="1">
              <a:defRPr/>
            </a:pPr>
            <a:r>
              <a:rPr lang="en-US" altLang="de-DE" b="1" dirty="0" smtClean="0">
                <a:solidFill>
                  <a:srgbClr val="D9D9D9"/>
                </a:solidFill>
                <a:effectLst>
                  <a:outerShdw blurRad="38100" dist="38100" dir="2700000" algn="tl">
                    <a:srgbClr val="C0C0C0"/>
                  </a:outerShdw>
                </a:effectLst>
                <a:cs typeface="Times New Roman" panose="02020603050405020304" pitchFamily="18" charset="0"/>
              </a:rPr>
              <a:t>Worksheet</a:t>
            </a:r>
          </a:p>
        </p:txBody>
      </p:sp>
      <p:sp>
        <p:nvSpPr>
          <p:cNvPr id="16" name="Textfeld 3"/>
          <p:cNvSpPr txBox="1"/>
          <p:nvPr/>
        </p:nvSpPr>
        <p:spPr>
          <a:xfrm rot="19806148">
            <a:off x="4602163" y="3200400"/>
            <a:ext cx="2274887" cy="461963"/>
          </a:xfrm>
          <a:prstGeom prst="rect">
            <a:avLst/>
          </a:prstGeom>
          <a:noFill/>
        </p:spPr>
        <p:txBody>
          <a:bodyPr>
            <a:spAutoFit/>
          </a:bodyPr>
          <a:lstStyle>
            <a:lvl1pPr eaLnBrk="0" hangingPunct="0">
              <a:defRPr sz="2400">
                <a:solidFill>
                  <a:schemeClr val="tx1"/>
                </a:solidFill>
                <a:latin typeface="Verdana" panose="020B0604030504040204" pitchFamily="34" charset="0"/>
                <a:ea typeface="MS PGothic" panose="020B0600070205080204" pitchFamily="34" charset="-128"/>
              </a:defRPr>
            </a:lvl1pPr>
            <a:lvl2pPr marL="742950" indent="-285750" eaLnBrk="0" hangingPunct="0">
              <a:defRPr sz="2400">
                <a:solidFill>
                  <a:schemeClr val="tx1"/>
                </a:solidFill>
                <a:latin typeface="Verdana" panose="020B0604030504040204" pitchFamily="34" charset="0"/>
                <a:ea typeface="MS PGothic" panose="020B0600070205080204" pitchFamily="34" charset="-128"/>
              </a:defRPr>
            </a:lvl2pPr>
            <a:lvl3pPr marL="1143000" indent="-228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ctr" eaLnBrk="1" hangingPunct="1">
              <a:defRPr/>
            </a:pPr>
            <a:r>
              <a:rPr lang="en-US" altLang="de-DE" b="1" dirty="0" smtClean="0">
                <a:solidFill>
                  <a:srgbClr val="D9D9D9"/>
                </a:solidFill>
                <a:effectLst>
                  <a:outerShdw blurRad="38100" dist="38100" dir="2700000" algn="tl">
                    <a:srgbClr val="C0C0C0"/>
                  </a:outerShdw>
                </a:effectLst>
                <a:cs typeface="Times New Roman" panose="02020603050405020304" pitchFamily="18" charset="0"/>
              </a:rPr>
              <a:t>Worksheet</a:t>
            </a:r>
          </a:p>
        </p:txBody>
      </p:sp>
      <p:sp>
        <p:nvSpPr>
          <p:cNvPr id="18"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en-US" altLang="de-DE" sz="1200" b="1" dirty="0">
                <a:solidFill>
                  <a:srgbClr val="646B86"/>
                </a:solidFill>
                <a:cs typeface="Times New Roman" pitchFamily="18" charset="0"/>
              </a:rPr>
              <a:t>L</a:t>
            </a:r>
            <a:r>
              <a:rPr lang="en-US" altLang="de-DE" sz="1200" b="1" dirty="0" smtClean="0">
                <a:solidFill>
                  <a:srgbClr val="646B86"/>
                </a:solidFill>
                <a:cs typeface="Times New Roman" pitchFamily="18" charset="0"/>
              </a:rPr>
              <a:t>iving </a:t>
            </a:r>
            <a:r>
              <a:rPr lang="en-US" altLang="de-DE" sz="1200" b="1" dirty="0">
                <a:solidFill>
                  <a:srgbClr val="646B86"/>
                </a:solidFill>
                <a:cs typeface="Times New Roman" pitchFamily="18" charset="0"/>
              </a:rPr>
              <a:t>with </a:t>
            </a:r>
            <a:r>
              <a:rPr lang="en-US" altLang="de-DE" sz="1200" b="1" dirty="0" smtClean="0">
                <a:solidFill>
                  <a:srgbClr val="646B86"/>
                </a:solidFill>
                <a:cs typeface="Times New Roman" pitchFamily="18" charset="0"/>
              </a:rPr>
              <a:t>psychosis and </a:t>
            </a:r>
            <a:r>
              <a:rPr lang="en-US" altLang="de-DE" sz="1200" b="1" dirty="0">
                <a:solidFill>
                  <a:srgbClr val="646B86"/>
                </a:solidFill>
                <a:cs typeface="Times New Roman" pitchFamily="18" charset="0"/>
              </a:rPr>
              <a:t>relapse </a:t>
            </a:r>
            <a:r>
              <a:rPr lang="en-US" altLang="de-DE" sz="1200" b="1" dirty="0" smtClean="0">
                <a:solidFill>
                  <a:srgbClr val="646B86"/>
                </a:solidFill>
                <a:cs typeface="Times New Roman" pitchFamily="18" charset="0"/>
              </a:rPr>
              <a:t>prevention	11.22</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idx="4294967295"/>
          </p:nvPr>
        </p:nvSpPr>
        <p:spPr>
          <a:xfrm>
            <a:off x="0" y="0"/>
            <a:ext cx="9144000" cy="765175"/>
          </a:xfrm>
        </p:spPr>
        <p:txBody>
          <a:bodyPr anchor="ctr"/>
          <a:lstStyle/>
          <a:p>
            <a:pPr eaLnBrk="1" hangingPunct="1"/>
            <a:r>
              <a:rPr lang="en-US" altLang="de-DE" smtClean="0"/>
              <a:t>Emergency plan</a:t>
            </a:r>
            <a:br>
              <a:rPr lang="en-US" altLang="de-DE" smtClean="0"/>
            </a:br>
            <a:r>
              <a:rPr lang="en-US" altLang="de-DE" sz="1600" smtClean="0"/>
              <a:t>What do I do when I notice warning signs of psychosis?</a:t>
            </a:r>
          </a:p>
        </p:txBody>
      </p:sp>
      <p:graphicFrame>
        <p:nvGraphicFramePr>
          <p:cNvPr id="78914" name="Group 66"/>
          <p:cNvGraphicFramePr>
            <a:graphicFrameLocks noGrp="1"/>
          </p:cNvGraphicFramePr>
          <p:nvPr>
            <p:extLst>
              <p:ext uri="{D42A27DB-BD31-4B8C-83A1-F6EECF244321}">
                <p14:modId xmlns:p14="http://schemas.microsoft.com/office/powerpoint/2010/main" val="619642774"/>
              </p:ext>
            </p:extLst>
          </p:nvPr>
        </p:nvGraphicFramePr>
        <p:xfrm>
          <a:off x="250825" y="1339850"/>
          <a:ext cx="8640763" cy="4176714"/>
        </p:xfrm>
        <a:graphic>
          <a:graphicData uri="http://schemas.openxmlformats.org/drawingml/2006/table">
            <a:tbl>
              <a:tblPr/>
              <a:tblGrid>
                <a:gridCol w="3910013"/>
                <a:gridCol w="4730750"/>
              </a:tblGrid>
              <a:tr h="342871">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de-DE" altLang="de-DE" sz="1600" b="1" i="0" u="none" strike="noStrike" cap="none" normalizeH="0" baseline="0" dirty="0" smtClean="0">
                          <a:ln>
                            <a:noFill/>
                          </a:ln>
                          <a:solidFill>
                            <a:schemeClr val="tx1"/>
                          </a:solidFill>
                          <a:effectLst/>
                          <a:latin typeface="Verdana" panose="020B0604030504040204" pitchFamily="34" charset="0"/>
                          <a:ea typeface="MS PGothic" panose="020B0600070205080204" pitchFamily="34" charset="-128"/>
                        </a:rPr>
                        <a:t>Symptoms</a:t>
                      </a:r>
                      <a:endParaRPr kumimoji="0" lang="de-DE" altLang="de-DE" sz="1600" b="1" i="0" u="none" strike="noStrike" cap="none" normalizeH="0" baseline="0" dirty="0" smtClean="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de-DE" altLang="de-DE" sz="1600" b="1" i="0" u="none" strike="noStrike" cap="none" normalizeH="0" baseline="0" dirty="0" err="1" smtClean="0">
                          <a:ln>
                            <a:noFill/>
                          </a:ln>
                          <a:solidFill>
                            <a:schemeClr val="tx1"/>
                          </a:solidFill>
                          <a:effectLst/>
                          <a:latin typeface="Verdana" panose="020B0604030504040204" pitchFamily="34" charset="0"/>
                          <a:ea typeface="MS PGothic" panose="020B0600070205080204" pitchFamily="34" charset="-128"/>
                        </a:rPr>
                        <a:t>What</a:t>
                      </a:r>
                      <a:r>
                        <a:rPr kumimoji="0" lang="de-DE" altLang="de-DE" sz="1600" b="1" i="0" u="none" strike="noStrike" cap="none" normalizeH="0" baseline="0" dirty="0" smtClean="0">
                          <a:ln>
                            <a:noFill/>
                          </a:ln>
                          <a:solidFill>
                            <a:schemeClr val="tx1"/>
                          </a:solidFill>
                          <a:effectLst/>
                          <a:latin typeface="Verdana" panose="020B0604030504040204" pitchFamily="34" charset="0"/>
                          <a:ea typeface="MS PGothic" panose="020B0600070205080204" pitchFamily="34" charset="-128"/>
                        </a:rPr>
                        <a:t> I do:</a:t>
                      </a:r>
                      <a:endParaRPr kumimoji="0" lang="de-DE" altLang="de-DE" sz="1600" b="1" i="0" u="none" strike="noStrike" cap="none" normalizeH="0" baseline="0" dirty="0" smtClean="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025980">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en-US" altLang="de-DE" sz="1400" b="0" i="0" u="none" strike="noStrike" cap="none" normalizeH="0" baseline="0" noProof="0" dirty="0" smtClean="0">
                          <a:ln>
                            <a:noFill/>
                          </a:ln>
                          <a:solidFill>
                            <a:schemeClr val="tx1"/>
                          </a:solidFill>
                          <a:effectLst/>
                          <a:latin typeface="Verdana" panose="020B0604030504040204" pitchFamily="34" charset="0"/>
                          <a:ea typeface="MS PGothic" panose="020B0600070205080204" pitchFamily="34" charset="-128"/>
                        </a:rPr>
                        <a:t>Early warning symptoms:</a:t>
                      </a:r>
                    </a:p>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en-US" altLang="de-DE" sz="1400" b="0" i="0" u="none" strike="noStrike" cap="none" normalizeH="0" baseline="0" noProof="0" dirty="0" smtClean="0">
                          <a:ln>
                            <a:noFill/>
                          </a:ln>
                          <a:solidFill>
                            <a:schemeClr val="tx1"/>
                          </a:solidFill>
                          <a:effectLst/>
                          <a:latin typeface="Verdana" panose="020B0604030504040204" pitchFamily="34" charset="0"/>
                          <a:ea typeface="MS PGothic" panose="020B0600070205080204" pitchFamily="34" charset="-128"/>
                        </a:rPr>
                        <a:t>e.g. nervousness, not being able to bring oneself to go to work, getting into fights with others more often</a:t>
                      </a:r>
                      <a:endParaRPr kumimoji="0" lang="en-US" altLang="de-DE" sz="1400" b="0" i="0" u="none" strike="noStrike" cap="none" normalizeH="0" baseline="0" noProof="0" dirty="0" smtClean="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en-US" altLang="de-DE" sz="1400" b="0" i="0" u="none" strike="noStrike" cap="none" normalizeH="0" baseline="0" noProof="0" dirty="0" smtClean="0">
                          <a:ln>
                            <a:noFill/>
                          </a:ln>
                          <a:solidFill>
                            <a:schemeClr val="tx1"/>
                          </a:solidFill>
                          <a:effectLst/>
                          <a:latin typeface="Verdana" panose="020B0604030504040204" pitchFamily="34" charset="0"/>
                          <a:ea typeface="MS PGothic" panose="020B0600070205080204" pitchFamily="34" charset="-128"/>
                        </a:rPr>
                        <a:t>e.g.: I look after myself better, try to reduce stress and practice relaxation techniques. I ask people I trust if they are noticing any change.</a:t>
                      </a:r>
                      <a:endParaRPr kumimoji="0" lang="en-US" altLang="de-DE" sz="1400" b="0" i="0" u="none" strike="noStrike" cap="none" normalizeH="0" baseline="0" noProof="0" dirty="0" smtClean="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63958">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en-US" altLang="de-DE" sz="1400" b="0" i="0" u="none" strike="noStrike" cap="none" normalizeH="0" baseline="0" noProof="0" dirty="0" smtClean="0">
                          <a:ln>
                            <a:noFill/>
                          </a:ln>
                          <a:solidFill>
                            <a:schemeClr val="tx1"/>
                          </a:solidFill>
                          <a:effectLst/>
                          <a:latin typeface="Verdana" panose="020B0604030504040204" pitchFamily="34" charset="0"/>
                          <a:ea typeface="MS PGothic" panose="020B0600070205080204" pitchFamily="34" charset="-128"/>
                        </a:rPr>
                        <a:t>Late warning symptoms: </a:t>
                      </a:r>
                    </a:p>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en-US" altLang="de-DE" sz="1400" b="0" i="0" u="none" strike="noStrike" cap="none" normalizeH="0" baseline="0" noProof="0" dirty="0" smtClean="0">
                          <a:ln>
                            <a:noFill/>
                          </a:ln>
                          <a:solidFill>
                            <a:schemeClr val="tx1"/>
                          </a:solidFill>
                          <a:effectLst/>
                          <a:latin typeface="Verdana" panose="020B0604030504040204" pitchFamily="34" charset="0"/>
                          <a:ea typeface="MS PGothic" panose="020B0600070205080204" pitchFamily="34" charset="-128"/>
                        </a:rPr>
                        <a:t>e.g. sleep disturbances, the feeling that others are laughing or talking about one</a:t>
                      </a:r>
                      <a:endParaRPr kumimoji="0" lang="en-US" altLang="de-DE" sz="1400" b="0" i="0" u="none" strike="noStrike" cap="none" normalizeH="0" baseline="0" noProof="0" dirty="0" smtClean="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de-DE" altLang="de-DE" sz="1400" b="0" i="0" u="none" strike="noStrike" cap="none" normalizeH="0" baseline="0" dirty="0" smtClean="0">
                          <a:ln>
                            <a:noFill/>
                          </a:ln>
                          <a:solidFill>
                            <a:schemeClr val="tx1"/>
                          </a:solidFill>
                          <a:effectLst/>
                          <a:latin typeface="Verdana" panose="020B0604030504040204" pitchFamily="34" charset="0"/>
                          <a:ea typeface="MS PGothic" panose="020B0600070205080204" pitchFamily="34" charset="-128"/>
                        </a:rPr>
                        <a:t>e.g.: </a:t>
                      </a:r>
                      <a:r>
                        <a:rPr kumimoji="0" lang="en-US" altLang="de-DE" sz="1400" b="0" i="0" u="none" strike="noStrike" cap="none" normalizeH="0" baseline="0" noProof="0" dirty="0" smtClean="0">
                          <a:ln>
                            <a:noFill/>
                          </a:ln>
                          <a:solidFill>
                            <a:schemeClr val="tx1"/>
                          </a:solidFill>
                          <a:effectLst/>
                          <a:latin typeface="Verdana" panose="020B0604030504040204" pitchFamily="34" charset="0"/>
                          <a:ea typeface="MS PGothic" panose="020B0600070205080204" pitchFamily="34" charset="-128"/>
                        </a:rPr>
                        <a:t>I reread the Metacognitive Therapy material (e.g. the yellow card) and think of possible alternative explanations for my assumptions.</a:t>
                      </a:r>
                      <a:endParaRPr kumimoji="0" lang="en-US" altLang="de-DE" sz="1400" b="0" i="0" u="none" strike="noStrike" cap="none" normalizeH="0" baseline="0" noProof="0" dirty="0" smtClean="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49507">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en-US" altLang="de-DE" sz="1400" b="0" i="0" u="none" strike="noStrike" cap="none" normalizeH="0" baseline="0" noProof="0" dirty="0" smtClean="0">
                          <a:ln>
                            <a:noFill/>
                          </a:ln>
                          <a:solidFill>
                            <a:schemeClr val="tx1"/>
                          </a:solidFill>
                          <a:effectLst/>
                          <a:latin typeface="Verdana" panose="020B0604030504040204" pitchFamily="34" charset="0"/>
                          <a:ea typeface="MS PGothic" panose="020B0600070205080204" pitchFamily="34" charset="-128"/>
                        </a:rPr>
                        <a:t>First psychotic symptoms:</a:t>
                      </a:r>
                    </a:p>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en-US" altLang="de-DE" sz="1400" b="0" i="0" u="none" strike="noStrike" cap="none" normalizeH="0" baseline="0" noProof="0" dirty="0" smtClean="0">
                          <a:ln>
                            <a:noFill/>
                          </a:ln>
                          <a:solidFill>
                            <a:schemeClr val="tx1"/>
                          </a:solidFill>
                          <a:effectLst/>
                          <a:latin typeface="Verdana" panose="020B0604030504040204" pitchFamily="34" charset="0"/>
                          <a:ea typeface="MS PGothic" panose="020B0600070205080204" pitchFamily="34" charset="-128"/>
                        </a:rPr>
                        <a:t>e.g. hearing insulting voices</a:t>
                      </a:r>
                      <a:endParaRPr kumimoji="0" lang="en-US" altLang="de-DE" sz="1400" b="0" i="0" u="none" strike="noStrike" cap="none" normalizeH="0" baseline="0" noProof="0" dirty="0" smtClean="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en-US" altLang="de-DE" sz="1400" b="0" i="0" u="none" strike="noStrike" cap="none" normalizeH="0" baseline="0" noProof="0" dirty="0" smtClean="0">
                          <a:ln>
                            <a:noFill/>
                          </a:ln>
                          <a:solidFill>
                            <a:schemeClr val="tx1"/>
                          </a:solidFill>
                          <a:effectLst/>
                          <a:latin typeface="Verdana" panose="020B0604030504040204" pitchFamily="34" charset="0"/>
                          <a:ea typeface="MS PGothic" panose="020B0600070205080204" pitchFamily="34" charset="-128"/>
                        </a:rPr>
                        <a:t>e.g.: I call my therapist and ask for an appointment.</a:t>
                      </a:r>
                      <a:endParaRPr kumimoji="0" lang="en-US" altLang="de-DE" sz="1400" b="0" i="0" u="none" strike="noStrike" cap="none" normalizeH="0" baseline="0" noProof="0" dirty="0" smtClean="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294398">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en-US" altLang="de-DE" sz="1400" b="0" i="0" u="none" strike="noStrike" cap="none" normalizeH="0" baseline="0" noProof="0" dirty="0" smtClean="0">
                          <a:ln>
                            <a:noFill/>
                          </a:ln>
                          <a:solidFill>
                            <a:schemeClr val="tx1"/>
                          </a:solidFill>
                          <a:effectLst/>
                          <a:latin typeface="Verdana" panose="020B0604030504040204" pitchFamily="34" charset="0"/>
                          <a:ea typeface="MS PGothic" panose="020B0600070205080204" pitchFamily="34" charset="-128"/>
                        </a:rPr>
                        <a:t>Serious psychotic symptoms:</a:t>
                      </a:r>
                    </a:p>
                    <a:p>
                      <a:pPr marL="0" marR="0" lvl="0" indent="0" algn="l" defTabSz="914400" rtl="0" eaLnBrk="1" fontAlgn="base" latinLnBrk="0" hangingPunct="1">
                        <a:lnSpc>
                          <a:spcPct val="100000"/>
                        </a:lnSpc>
                        <a:spcBef>
                          <a:spcPct val="0"/>
                        </a:spcBef>
                        <a:spcAft>
                          <a:spcPct val="0"/>
                        </a:spcAft>
                        <a:buClrTx/>
                        <a:buSzPct val="85000"/>
                        <a:buFont typeface="Wingdings 2" panose="05020102010507070707" pitchFamily="18" charset="2"/>
                        <a:buNone/>
                        <a:tabLst/>
                      </a:pPr>
                      <a:r>
                        <a:rPr kumimoji="0" lang="en-US" altLang="de-DE" sz="1400" b="0" i="0" u="none" strike="noStrike" cap="none" normalizeH="0" baseline="0" noProof="0" dirty="0" smtClean="0">
                          <a:ln>
                            <a:noFill/>
                          </a:ln>
                          <a:solidFill>
                            <a:schemeClr val="tx1"/>
                          </a:solidFill>
                          <a:effectLst/>
                          <a:latin typeface="Verdana" panose="020B0604030504040204" pitchFamily="34" charset="0"/>
                          <a:ea typeface="MS PGothic" panose="020B0600070205080204" pitchFamily="34" charset="-128"/>
                        </a:rPr>
                        <a:t>e.g. conviction of being observed by cameras at home</a:t>
                      </a:r>
                      <a:endParaRPr kumimoji="0" lang="en-US" altLang="de-DE" sz="1400" b="0" i="0" u="none" strike="noStrike" cap="none" normalizeH="0" baseline="0" noProof="0" dirty="0" smtClean="0">
                        <a:ln>
                          <a:noFill/>
                        </a:ln>
                        <a:solidFill>
                          <a:schemeClr val="tx1"/>
                        </a:solidFill>
                        <a:effectLst/>
                        <a:latin typeface="Verdana" panose="020B0604030504040204" pitchFamily="34" charset="0"/>
                        <a:ea typeface="MS PGothic" panose="020B0600070205080204" pitchFamily="34" charset="-128"/>
                        <a:cs typeface="Times New Roman" panose="02020603050405020304"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8FB08C"/>
                        </a:buClr>
                        <a:defRPr sz="16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400" b="0" i="0" u="none" strike="noStrike" cap="none" normalizeH="0" baseline="0" noProof="0" dirty="0" smtClean="0">
                          <a:ln>
                            <a:noFill/>
                          </a:ln>
                          <a:solidFill>
                            <a:schemeClr val="tx1"/>
                          </a:solidFill>
                          <a:effectLst/>
                          <a:latin typeface="Verdana" pitchFamily="34" charset="0"/>
                        </a:rPr>
                        <a:t>e.g.: I turn to a person who I trust and who is informed about my condition and makes sure that I am admitted to a hospital</a:t>
                      </a:r>
                      <a:r>
                        <a:rPr kumimoji="0" lang="en-US" altLang="de-DE" sz="1400" b="0" i="0" u="none" strike="noStrike" cap="none" normalizeH="0" baseline="0" noProof="0" dirty="0" smtClean="0">
                          <a:ln>
                            <a:noFill/>
                          </a:ln>
                          <a:solidFill>
                            <a:schemeClr val="tx1"/>
                          </a:solidFill>
                          <a:effectLst/>
                          <a:latin typeface="Verdana" panose="020B0604030504040204" pitchFamily="34" charset="0"/>
                          <a:ea typeface="MS PGothic" panose="020B0600070205080204" pitchFamily="34" charset="-128"/>
                        </a:rPr>
                        <a:t>. </a:t>
                      </a:r>
                      <a:r>
                        <a:rPr kumimoji="0" lang="en-US" sz="1400" b="0" i="0" u="none" strike="noStrike" cap="none" normalizeH="0" baseline="0" noProof="0" dirty="0" smtClean="0">
                          <a:ln>
                            <a:noFill/>
                          </a:ln>
                          <a:solidFill>
                            <a:schemeClr val="tx1"/>
                          </a:solidFill>
                          <a:effectLst/>
                          <a:latin typeface="Verdana" pitchFamily="34" charset="0"/>
                        </a:rPr>
                        <a:t>A treatment with (or increase in dosage of) neuroleptics might be indicated.</a:t>
                      </a: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pSp>
        <p:nvGrpSpPr>
          <p:cNvPr id="49175" name="Group 40"/>
          <p:cNvGrpSpPr>
            <a:grpSpLocks/>
          </p:cNvGrpSpPr>
          <p:nvPr/>
        </p:nvGrpSpPr>
        <p:grpSpPr bwMode="auto">
          <a:xfrm>
            <a:off x="0" y="6167438"/>
            <a:ext cx="2328863" cy="474662"/>
            <a:chOff x="0" y="3957"/>
            <a:chExt cx="1424" cy="299"/>
          </a:xfrm>
        </p:grpSpPr>
        <p:sp>
          <p:nvSpPr>
            <p:cNvPr id="49177" name="Rectangle 69"/>
            <p:cNvSpPr>
              <a:spLocks noChangeArrowheads="1"/>
            </p:cNvSpPr>
            <p:nvPr/>
          </p:nvSpPr>
          <p:spPr bwMode="auto">
            <a:xfrm>
              <a:off x="0" y="3957"/>
              <a:ext cx="1225" cy="299"/>
            </a:xfrm>
            <a:prstGeom prst="rect">
              <a:avLst/>
            </a:prstGeom>
            <a:noFill/>
            <a:ln w="9525">
              <a:solidFill>
                <a:schemeClr val="tx1"/>
              </a:solidFill>
              <a:miter lim="800000"/>
              <a:headEnd/>
              <a:tailEnd/>
            </a:ln>
          </p:spPr>
          <p:txBody>
            <a:bodyPr wrap="none" anchor="ctr"/>
            <a:lstStyle/>
            <a:p>
              <a:pPr eaLnBrk="1" hangingPunct="1"/>
              <a:endParaRPr lang="de-DE" altLang="de-DE">
                <a:cs typeface="Times New Roman" pitchFamily="18" charset="0"/>
              </a:endParaRPr>
            </a:p>
          </p:txBody>
        </p:sp>
        <p:pic>
          <p:nvPicPr>
            <p:cNvPr id="49178" name="Picture 70" descr="Notizen2"/>
            <p:cNvPicPr>
              <a:picLocks noChangeAspect="1" noChangeArrowheads="1"/>
            </p:cNvPicPr>
            <p:nvPr/>
          </p:nvPicPr>
          <p:blipFill>
            <a:blip r:embed="rId2"/>
            <a:srcRect/>
            <a:stretch>
              <a:fillRect/>
            </a:stretch>
          </p:blipFill>
          <p:spPr bwMode="auto">
            <a:xfrm>
              <a:off x="37" y="3996"/>
              <a:ext cx="212" cy="219"/>
            </a:xfrm>
            <a:prstGeom prst="rect">
              <a:avLst/>
            </a:prstGeom>
            <a:noFill/>
            <a:ln w="9525">
              <a:noFill/>
              <a:miter lim="800000"/>
              <a:headEnd/>
              <a:tailEnd/>
            </a:ln>
          </p:spPr>
        </p:pic>
        <p:sp>
          <p:nvSpPr>
            <p:cNvPr id="49179" name="Text Box 71"/>
            <p:cNvSpPr txBox="1">
              <a:spLocks noChangeArrowheads="1"/>
            </p:cNvSpPr>
            <p:nvPr/>
          </p:nvSpPr>
          <p:spPr bwMode="auto">
            <a:xfrm>
              <a:off x="110" y="4001"/>
              <a:ext cx="1314" cy="184"/>
            </a:xfrm>
            <a:prstGeom prst="rect">
              <a:avLst/>
            </a:prstGeom>
            <a:noFill/>
            <a:ln w="9525">
              <a:noFill/>
              <a:miter lim="800000"/>
              <a:headEnd/>
              <a:tailEnd/>
            </a:ln>
          </p:spPr>
          <p:txBody>
            <a:bodyPr>
              <a:spAutoFit/>
            </a:bodyPr>
            <a:lstStyle/>
            <a:p>
              <a:pPr eaLnBrk="1" hangingPunct="1"/>
              <a:r>
                <a:rPr lang="de-DE" altLang="de-DE" sz="1300">
                  <a:cs typeface="Times New Roman" pitchFamily="18" charset="0"/>
                  <a:sym typeface="Wingdings" pitchFamily="2" charset="2"/>
                </a:rPr>
                <a:t>  </a:t>
              </a:r>
              <a:r>
                <a:rPr lang="de-DE" altLang="de-DE" sz="1300">
                  <a:cs typeface="Times New Roman" pitchFamily="18" charset="0"/>
                </a:rPr>
                <a:t> </a:t>
              </a:r>
              <a:r>
                <a:rPr lang="en-US" altLang="de-DE" sz="1300" i="1">
                  <a:cs typeface="Times New Roman" pitchFamily="18" charset="0"/>
                </a:rPr>
                <a:t>worksheet</a:t>
              </a:r>
              <a:r>
                <a:rPr lang="de-DE" altLang="de-DE" sz="1300">
                  <a:cs typeface="Times New Roman" pitchFamily="18" charset="0"/>
                </a:rPr>
                <a:t> 11.4</a:t>
              </a:r>
            </a:p>
          </p:txBody>
        </p:sp>
      </p:grpSp>
      <p:sp>
        <p:nvSpPr>
          <p:cNvPr id="10"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en-US" altLang="de-DE" sz="1200" b="1" dirty="0">
                <a:solidFill>
                  <a:srgbClr val="646B86"/>
                </a:solidFill>
                <a:cs typeface="Times New Roman" pitchFamily="18" charset="0"/>
              </a:rPr>
              <a:t>L</a:t>
            </a:r>
            <a:r>
              <a:rPr lang="en-US" altLang="de-DE" sz="1200" b="1" dirty="0" smtClean="0">
                <a:solidFill>
                  <a:srgbClr val="646B86"/>
                </a:solidFill>
                <a:cs typeface="Times New Roman" pitchFamily="18" charset="0"/>
              </a:rPr>
              <a:t>iving </a:t>
            </a:r>
            <a:r>
              <a:rPr lang="en-US" altLang="de-DE" sz="1200" b="1" dirty="0">
                <a:solidFill>
                  <a:srgbClr val="646B86"/>
                </a:solidFill>
                <a:cs typeface="Times New Roman" pitchFamily="18" charset="0"/>
              </a:rPr>
              <a:t>with </a:t>
            </a:r>
            <a:r>
              <a:rPr lang="en-US" altLang="de-DE" sz="1200" b="1" dirty="0" smtClean="0">
                <a:solidFill>
                  <a:srgbClr val="646B86"/>
                </a:solidFill>
                <a:cs typeface="Times New Roman" pitchFamily="18" charset="0"/>
              </a:rPr>
              <a:t>psychosis and </a:t>
            </a:r>
            <a:r>
              <a:rPr lang="en-US" altLang="de-DE" sz="1200" b="1" dirty="0">
                <a:solidFill>
                  <a:srgbClr val="646B86"/>
                </a:solidFill>
                <a:cs typeface="Times New Roman" pitchFamily="18" charset="0"/>
              </a:rPr>
              <a:t>relapse </a:t>
            </a:r>
            <a:r>
              <a:rPr lang="en-US" altLang="de-DE" sz="1200" b="1" dirty="0" smtClean="0">
                <a:solidFill>
                  <a:srgbClr val="646B86"/>
                </a:solidFill>
                <a:cs typeface="Times New Roman" pitchFamily="18" charset="0"/>
              </a:rPr>
              <a:t>prevention	11.23</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5"/>
          <p:cNvSpPr>
            <a:spLocks noGrp="1" noChangeArrowheads="1"/>
          </p:cNvSpPr>
          <p:nvPr>
            <p:ph type="title" idx="4294967295"/>
          </p:nvPr>
        </p:nvSpPr>
        <p:spPr>
          <a:xfrm>
            <a:off x="0" y="0"/>
            <a:ext cx="9144000" cy="765175"/>
          </a:xfrm>
        </p:spPr>
        <p:txBody>
          <a:bodyPr anchor="ctr"/>
          <a:lstStyle/>
          <a:p>
            <a:pPr eaLnBrk="1" hangingPunct="1"/>
            <a:r>
              <a:rPr lang="en-US" altLang="de-DE" smtClean="0"/>
              <a:t>Application to everyday life – dealing with stereotypes</a:t>
            </a:r>
          </a:p>
        </p:txBody>
      </p:sp>
      <p:sp>
        <p:nvSpPr>
          <p:cNvPr id="50179" name="Inhaltsplatzhalter 2"/>
          <p:cNvSpPr txBox="1">
            <a:spLocks/>
          </p:cNvSpPr>
          <p:nvPr/>
        </p:nvSpPr>
        <p:spPr bwMode="auto">
          <a:xfrm>
            <a:off x="252413" y="1330325"/>
            <a:ext cx="8639175" cy="5295900"/>
          </a:xfrm>
          <a:prstGeom prst="rect">
            <a:avLst/>
          </a:prstGeom>
          <a:noFill/>
          <a:ln w="9525">
            <a:noFill/>
            <a:miter lim="800000"/>
            <a:headEnd/>
            <a:tailEnd/>
          </a:ln>
        </p:spPr>
        <p:txBody>
          <a:bodyPr/>
          <a:lstStyle/>
          <a:p>
            <a:pPr marL="273050" indent="-273050" algn="ctr">
              <a:spcBef>
                <a:spcPts val="1200"/>
              </a:spcBef>
              <a:buClr>
                <a:srgbClr val="D16349"/>
              </a:buClr>
              <a:buSzPct val="85000"/>
              <a:buFont typeface="Wingdings 2" pitchFamily="18" charset="2"/>
              <a:buNone/>
            </a:pPr>
            <a:r>
              <a:rPr lang="en-US" altLang="de-DE" b="1">
                <a:solidFill>
                  <a:srgbClr val="000000"/>
                </a:solidFill>
                <a:cs typeface="Times New Roman" pitchFamily="18" charset="0"/>
              </a:rPr>
              <a:t>Learning objectives:</a:t>
            </a:r>
            <a:endParaRPr lang="en-US" altLang="de-DE" b="1">
              <a:solidFill>
                <a:srgbClr val="646B86"/>
              </a:solidFill>
              <a:cs typeface="Times New Roman" pitchFamily="18" charset="0"/>
            </a:endParaRPr>
          </a:p>
          <a:p>
            <a:pPr marL="719138" lvl="1" indent="-358775" eaLnBrk="1" hangingPunct="1">
              <a:spcBef>
                <a:spcPts val="1200"/>
              </a:spcBef>
              <a:buClr>
                <a:srgbClr val="8CADAE"/>
              </a:buClr>
              <a:buSzPct val="85000"/>
              <a:buFontTx/>
              <a:buChar char="o"/>
            </a:pPr>
            <a:r>
              <a:rPr lang="en-US" altLang="de-DE">
                <a:cs typeface="Times New Roman" pitchFamily="18" charset="0"/>
              </a:rPr>
              <a:t>Psychosis/schizophrenia is not a notifiable illness. It is your decision whom and how much you tell others about your disorder. But be absolutely honest with professionals to ensure that you get the best possible help and support.</a:t>
            </a:r>
            <a:r>
              <a:rPr lang="en-US" altLang="de-DE">
                <a:solidFill>
                  <a:srgbClr val="000000"/>
                </a:solidFill>
                <a:cs typeface="Times New Roman" pitchFamily="18" charset="0"/>
              </a:rPr>
              <a:t> </a:t>
            </a:r>
          </a:p>
          <a:p>
            <a:pPr marL="719138" lvl="1" indent="-358775" eaLnBrk="1" hangingPunct="1">
              <a:spcBef>
                <a:spcPts val="1200"/>
              </a:spcBef>
              <a:buClr>
                <a:srgbClr val="8CADAE"/>
              </a:buClr>
              <a:buSzPct val="85000"/>
              <a:buFontTx/>
              <a:buChar char="o"/>
            </a:pPr>
            <a:r>
              <a:rPr lang="en-US" altLang="de-DE">
                <a:solidFill>
                  <a:srgbClr val="000000"/>
                </a:solidFill>
                <a:cs typeface="Times New Roman" pitchFamily="18" charset="0"/>
              </a:rPr>
              <a:t>Mental disorders occur more often than people expect, nonetheless there are prejudices about them and about the affected persons.</a:t>
            </a:r>
          </a:p>
          <a:p>
            <a:pPr marL="719138" lvl="1" indent="-358775" eaLnBrk="1" hangingPunct="1">
              <a:spcBef>
                <a:spcPts val="1200"/>
              </a:spcBef>
              <a:buClr>
                <a:srgbClr val="8CADAE"/>
              </a:buClr>
              <a:buSzPct val="85000"/>
              <a:buFontTx/>
              <a:buChar char="o"/>
            </a:pPr>
            <a:r>
              <a:rPr lang="en-US" altLang="de-DE">
                <a:solidFill>
                  <a:srgbClr val="000000"/>
                </a:solidFill>
                <a:cs typeface="Times New Roman" pitchFamily="18" charset="0"/>
              </a:rPr>
              <a:t>Correct stereotypes or false information about the disorder as long as you want to and feel that it is helpful. </a:t>
            </a:r>
          </a:p>
          <a:p>
            <a:pPr marL="273050" indent="-273050">
              <a:spcBef>
                <a:spcPts val="1200"/>
              </a:spcBef>
              <a:buClr>
                <a:srgbClr val="D16349"/>
              </a:buClr>
              <a:buSzPct val="85000"/>
              <a:buFont typeface="Arial" charset="0"/>
              <a:buChar char="•"/>
            </a:pPr>
            <a:endParaRPr lang="de-DE" altLang="de-DE">
              <a:solidFill>
                <a:srgbClr val="000000"/>
              </a:solidFill>
              <a:cs typeface="Times New Roman" pitchFamily="18" charset="0"/>
            </a:endParaRPr>
          </a:p>
          <a:p>
            <a:pPr marL="273050" indent="-273050">
              <a:spcBef>
                <a:spcPts val="1200"/>
              </a:spcBef>
              <a:buClr>
                <a:srgbClr val="D16349"/>
              </a:buClr>
              <a:buSzPct val="85000"/>
              <a:buFont typeface="Wingdings 2" pitchFamily="18" charset="2"/>
              <a:buChar char=""/>
            </a:pPr>
            <a:endParaRPr lang="de-DE" altLang="de-DE">
              <a:solidFill>
                <a:srgbClr val="000000"/>
              </a:solidFill>
              <a:cs typeface="Times New Roman" pitchFamily="18" charset="0"/>
            </a:endParaRPr>
          </a:p>
          <a:p>
            <a:pPr marL="273050" indent="-273050">
              <a:spcBef>
                <a:spcPts val="1200"/>
              </a:spcBef>
              <a:buClr>
                <a:srgbClr val="D16349"/>
              </a:buClr>
              <a:buSzPct val="85000"/>
              <a:buFont typeface="Wingdings 2" pitchFamily="18" charset="2"/>
              <a:buChar char=""/>
            </a:pPr>
            <a:endParaRPr lang="de-DE" altLang="de-DE">
              <a:solidFill>
                <a:srgbClr val="000000"/>
              </a:solidFill>
              <a:cs typeface="Times New Roman" pitchFamily="18" charset="0"/>
            </a:endParaRPr>
          </a:p>
        </p:txBody>
      </p:sp>
      <p:sp>
        <p:nvSpPr>
          <p:cNvPr id="5"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en-US" altLang="de-DE" sz="1200" b="1" dirty="0">
                <a:solidFill>
                  <a:srgbClr val="646B86"/>
                </a:solidFill>
                <a:cs typeface="Times New Roman" pitchFamily="18" charset="0"/>
              </a:rPr>
              <a:t>L</a:t>
            </a:r>
            <a:r>
              <a:rPr lang="en-US" altLang="de-DE" sz="1200" b="1" dirty="0" smtClean="0">
                <a:solidFill>
                  <a:srgbClr val="646B86"/>
                </a:solidFill>
                <a:cs typeface="Times New Roman" pitchFamily="18" charset="0"/>
              </a:rPr>
              <a:t>iving </a:t>
            </a:r>
            <a:r>
              <a:rPr lang="en-US" altLang="de-DE" sz="1200" b="1" dirty="0">
                <a:solidFill>
                  <a:srgbClr val="646B86"/>
                </a:solidFill>
                <a:cs typeface="Times New Roman" pitchFamily="18" charset="0"/>
              </a:rPr>
              <a:t>with </a:t>
            </a:r>
            <a:r>
              <a:rPr lang="en-US" altLang="de-DE" sz="1200" b="1" dirty="0" smtClean="0">
                <a:solidFill>
                  <a:srgbClr val="646B86"/>
                </a:solidFill>
                <a:cs typeface="Times New Roman" pitchFamily="18" charset="0"/>
              </a:rPr>
              <a:t>psychosis and </a:t>
            </a:r>
            <a:r>
              <a:rPr lang="en-US" altLang="de-DE" sz="1200" b="1" dirty="0">
                <a:solidFill>
                  <a:srgbClr val="646B86"/>
                </a:solidFill>
                <a:cs typeface="Times New Roman" pitchFamily="18" charset="0"/>
              </a:rPr>
              <a:t>relapse </a:t>
            </a:r>
            <a:r>
              <a:rPr lang="en-US" altLang="de-DE" sz="1200" b="1" dirty="0" smtClean="0">
                <a:solidFill>
                  <a:srgbClr val="646B86"/>
                </a:solidFill>
                <a:cs typeface="Times New Roman" pitchFamily="18" charset="0"/>
              </a:rPr>
              <a:t>prevention	11.24</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5"/>
          <p:cNvSpPr txBox="1">
            <a:spLocks noChangeArrowheads="1"/>
          </p:cNvSpPr>
          <p:nvPr/>
        </p:nvSpPr>
        <p:spPr bwMode="auto">
          <a:xfrm>
            <a:off x="0" y="0"/>
            <a:ext cx="9144000" cy="765175"/>
          </a:xfrm>
          <a:prstGeom prst="rect">
            <a:avLst/>
          </a:prstGeom>
          <a:noFill/>
          <a:ln w="9525">
            <a:noFill/>
            <a:miter lim="800000"/>
            <a:headEnd/>
            <a:tailEnd/>
          </a:ln>
        </p:spPr>
        <p:txBody>
          <a:bodyPr anchor="ctr"/>
          <a:lstStyle/>
          <a:p>
            <a:pPr algn="ctr" eaLnBrk="1" hangingPunct="1"/>
            <a:r>
              <a:rPr lang="en-US" altLang="de-DE" sz="2000">
                <a:solidFill>
                  <a:srgbClr val="D16349"/>
                </a:solidFill>
                <a:cs typeface="Times New Roman" pitchFamily="18" charset="0"/>
              </a:rPr>
              <a:t>Application to everyday life – relapse prevention</a:t>
            </a:r>
          </a:p>
        </p:txBody>
      </p:sp>
      <p:sp>
        <p:nvSpPr>
          <p:cNvPr id="51203" name="Inhaltsplatzhalter 2"/>
          <p:cNvSpPr txBox="1">
            <a:spLocks/>
          </p:cNvSpPr>
          <p:nvPr/>
        </p:nvSpPr>
        <p:spPr bwMode="auto">
          <a:xfrm>
            <a:off x="252413" y="1330325"/>
            <a:ext cx="8639175" cy="5295900"/>
          </a:xfrm>
          <a:prstGeom prst="rect">
            <a:avLst/>
          </a:prstGeom>
          <a:noFill/>
          <a:ln w="9525">
            <a:noFill/>
            <a:miter lim="800000"/>
            <a:headEnd/>
            <a:tailEnd/>
          </a:ln>
        </p:spPr>
        <p:txBody>
          <a:bodyPr/>
          <a:lstStyle/>
          <a:p>
            <a:pPr marL="273050" indent="-273050" algn="ctr">
              <a:spcBef>
                <a:spcPts val="1200"/>
              </a:spcBef>
              <a:buClr>
                <a:srgbClr val="D16349"/>
              </a:buClr>
              <a:buSzPct val="85000"/>
              <a:buFont typeface="Wingdings 2" pitchFamily="18" charset="2"/>
              <a:buNone/>
            </a:pPr>
            <a:r>
              <a:rPr lang="en-US" altLang="de-DE" b="1">
                <a:solidFill>
                  <a:srgbClr val="000000"/>
                </a:solidFill>
                <a:cs typeface="Times New Roman" pitchFamily="18" charset="0"/>
              </a:rPr>
              <a:t>Learning objectives:</a:t>
            </a:r>
            <a:endParaRPr lang="en-US" altLang="de-DE" b="1">
              <a:solidFill>
                <a:srgbClr val="646B86"/>
              </a:solidFill>
              <a:cs typeface="Times New Roman" pitchFamily="18" charset="0"/>
            </a:endParaRPr>
          </a:p>
          <a:p>
            <a:pPr marL="719138" lvl="1" indent="-358775" eaLnBrk="1" hangingPunct="1">
              <a:spcBef>
                <a:spcPts val="1200"/>
              </a:spcBef>
              <a:buClr>
                <a:srgbClr val="8CADAE"/>
              </a:buClr>
              <a:buSzPct val="85000"/>
              <a:buFontTx/>
              <a:buChar char="o"/>
            </a:pPr>
            <a:r>
              <a:rPr lang="en-US" altLang="de-DE">
                <a:cs typeface="Times New Roman" pitchFamily="18" charset="0"/>
              </a:rPr>
              <a:t>Look out for symptoms of stress which can contribute to the development of a mental disorder in an extreme case</a:t>
            </a:r>
            <a:r>
              <a:rPr lang="en-US" altLang="de-DE">
                <a:solidFill>
                  <a:srgbClr val="000000"/>
                </a:solidFill>
                <a:cs typeface="Times New Roman" pitchFamily="18" charset="0"/>
              </a:rPr>
              <a:t>.</a:t>
            </a:r>
          </a:p>
          <a:p>
            <a:pPr marL="719138" lvl="1" indent="-358775" eaLnBrk="1" hangingPunct="1">
              <a:spcBef>
                <a:spcPts val="1200"/>
              </a:spcBef>
              <a:buClr>
                <a:srgbClr val="8CADAE"/>
              </a:buClr>
              <a:buSzPct val="85000"/>
              <a:buFontTx/>
              <a:buChar char="o"/>
            </a:pPr>
            <a:r>
              <a:rPr lang="en-US" altLang="de-DE">
                <a:cs typeface="Times New Roman" pitchFamily="18" charset="0"/>
              </a:rPr>
              <a:t>Allow yourself enough breaks and think of strategies helping you to reduce stress</a:t>
            </a:r>
            <a:r>
              <a:rPr lang="en-US" altLang="de-DE">
                <a:solidFill>
                  <a:srgbClr val="000000"/>
                </a:solidFill>
                <a:cs typeface="Times New Roman" pitchFamily="18" charset="0"/>
              </a:rPr>
              <a:t>.</a:t>
            </a:r>
          </a:p>
          <a:p>
            <a:pPr marL="719138" lvl="1" indent="-358775" eaLnBrk="1" hangingPunct="1">
              <a:spcBef>
                <a:spcPts val="1200"/>
              </a:spcBef>
              <a:buClr>
                <a:srgbClr val="8CADAE"/>
              </a:buClr>
              <a:buSzPct val="85000"/>
              <a:buFontTx/>
              <a:buChar char="o"/>
            </a:pPr>
            <a:r>
              <a:rPr lang="en-US" altLang="de-DE">
                <a:cs typeface="Times New Roman" pitchFamily="18" charset="0"/>
              </a:rPr>
              <a:t>A relapse of psychosis does not come suddenly but is preceded by different (early) warning signs (e.g. sleep disturbances, irritability). Look out for these warning signs and use your individual emergency plan in case you notice them.</a:t>
            </a:r>
          </a:p>
          <a:p>
            <a:pPr marL="719138" lvl="1" indent="-358775" eaLnBrk="1" hangingPunct="1">
              <a:spcBef>
                <a:spcPts val="1200"/>
              </a:spcBef>
              <a:buClr>
                <a:srgbClr val="8CADAE"/>
              </a:buClr>
              <a:buSzPct val="85000"/>
              <a:buFont typeface="Wingdings" pitchFamily="2" charset="2"/>
              <a:buNone/>
            </a:pPr>
            <a:endParaRPr lang="en-US" altLang="de-DE">
              <a:solidFill>
                <a:srgbClr val="000000"/>
              </a:solidFill>
              <a:cs typeface="Times New Roman" pitchFamily="18" charset="0"/>
            </a:endParaRPr>
          </a:p>
          <a:p>
            <a:pPr marL="273050" indent="-273050">
              <a:spcBef>
                <a:spcPts val="1200"/>
              </a:spcBef>
              <a:buClr>
                <a:srgbClr val="D16349"/>
              </a:buClr>
              <a:buSzPct val="85000"/>
              <a:buFont typeface="Arial" charset="0"/>
              <a:buChar char="•"/>
            </a:pPr>
            <a:endParaRPr lang="de-DE" altLang="de-DE">
              <a:solidFill>
                <a:srgbClr val="000000"/>
              </a:solidFill>
              <a:cs typeface="Times New Roman" pitchFamily="18" charset="0"/>
            </a:endParaRPr>
          </a:p>
          <a:p>
            <a:pPr marL="273050" indent="-273050">
              <a:spcBef>
                <a:spcPts val="1200"/>
              </a:spcBef>
              <a:buClr>
                <a:srgbClr val="D16349"/>
              </a:buClr>
              <a:buSzPct val="85000"/>
              <a:buFont typeface="Wingdings 2" pitchFamily="18" charset="2"/>
              <a:buChar char=""/>
            </a:pPr>
            <a:endParaRPr lang="de-DE" altLang="de-DE">
              <a:solidFill>
                <a:srgbClr val="000000"/>
              </a:solidFill>
              <a:cs typeface="Times New Roman" pitchFamily="18" charset="0"/>
            </a:endParaRPr>
          </a:p>
          <a:p>
            <a:pPr marL="273050" indent="-273050">
              <a:spcBef>
                <a:spcPts val="1200"/>
              </a:spcBef>
              <a:buClr>
                <a:srgbClr val="D16349"/>
              </a:buClr>
              <a:buSzPct val="85000"/>
              <a:buFont typeface="Wingdings 2" pitchFamily="18" charset="2"/>
              <a:buChar char=""/>
            </a:pPr>
            <a:endParaRPr lang="de-DE" altLang="de-DE">
              <a:solidFill>
                <a:srgbClr val="000000"/>
              </a:solidFill>
              <a:cs typeface="Times New Roman" pitchFamily="18" charset="0"/>
            </a:endParaRPr>
          </a:p>
        </p:txBody>
      </p:sp>
      <p:sp>
        <p:nvSpPr>
          <p:cNvPr id="5"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en-US" altLang="de-DE" sz="1200" b="1" dirty="0">
                <a:solidFill>
                  <a:srgbClr val="646B86"/>
                </a:solidFill>
                <a:cs typeface="Times New Roman" pitchFamily="18" charset="0"/>
              </a:rPr>
              <a:t>L</a:t>
            </a:r>
            <a:r>
              <a:rPr lang="en-US" altLang="de-DE" sz="1200" b="1" dirty="0" smtClean="0">
                <a:solidFill>
                  <a:srgbClr val="646B86"/>
                </a:solidFill>
                <a:cs typeface="Times New Roman" pitchFamily="18" charset="0"/>
              </a:rPr>
              <a:t>iving </a:t>
            </a:r>
            <a:r>
              <a:rPr lang="en-US" altLang="de-DE" sz="1200" b="1" dirty="0">
                <a:solidFill>
                  <a:srgbClr val="646B86"/>
                </a:solidFill>
                <a:cs typeface="Times New Roman" pitchFamily="18" charset="0"/>
              </a:rPr>
              <a:t>with </a:t>
            </a:r>
            <a:r>
              <a:rPr lang="en-US" altLang="de-DE" sz="1200" b="1" dirty="0" smtClean="0">
                <a:solidFill>
                  <a:srgbClr val="646B86"/>
                </a:solidFill>
                <a:cs typeface="Times New Roman" pitchFamily="18" charset="0"/>
              </a:rPr>
              <a:t>psychosis and </a:t>
            </a:r>
            <a:r>
              <a:rPr lang="en-US" altLang="de-DE" sz="1200" b="1" dirty="0">
                <a:solidFill>
                  <a:srgbClr val="646B86"/>
                </a:solidFill>
                <a:cs typeface="Times New Roman" pitchFamily="18" charset="0"/>
              </a:rPr>
              <a:t>relapse </a:t>
            </a:r>
            <a:r>
              <a:rPr lang="en-US" altLang="de-DE" sz="1200" b="1" dirty="0" smtClean="0">
                <a:solidFill>
                  <a:srgbClr val="646B86"/>
                </a:solidFill>
                <a:cs typeface="Times New Roman" pitchFamily="18" charset="0"/>
              </a:rPr>
              <a:t>prevention	11.25</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7"/>
          <p:cNvSpPr txBox="1">
            <a:spLocks noChangeArrowheads="1"/>
          </p:cNvSpPr>
          <p:nvPr/>
        </p:nvSpPr>
        <p:spPr bwMode="auto">
          <a:xfrm>
            <a:off x="0" y="195263"/>
            <a:ext cx="9144000" cy="401637"/>
          </a:xfrm>
          <a:prstGeom prst="rect">
            <a:avLst/>
          </a:prstGeom>
          <a:noFill/>
          <a:ln w="9525">
            <a:noFill/>
            <a:miter lim="800000"/>
            <a:headEnd/>
            <a:tailEnd/>
          </a:ln>
        </p:spPr>
        <p:txBody>
          <a:bodyPr anchor="ctr">
            <a:spAutoFit/>
          </a:bodyPr>
          <a:lstStyle/>
          <a:p>
            <a:pPr algn="ctr" eaLnBrk="1" hangingPunct="1"/>
            <a:r>
              <a:rPr lang="en-US" altLang="de-DE" sz="2000">
                <a:solidFill>
                  <a:schemeClr val="accent1"/>
                </a:solidFill>
                <a:cs typeface="Times New Roman" pitchFamily="18" charset="0"/>
              </a:rPr>
              <a:t>What does this have to do with psychosis?</a:t>
            </a:r>
            <a:endParaRPr lang="en-US" altLang="de-DE" sz="2000" b="1">
              <a:solidFill>
                <a:schemeClr val="accent1"/>
              </a:solidFill>
              <a:cs typeface="Times New Roman" pitchFamily="18" charset="0"/>
            </a:endParaRPr>
          </a:p>
        </p:txBody>
      </p:sp>
      <p:grpSp>
        <p:nvGrpSpPr>
          <p:cNvPr id="52227" name="Group 40"/>
          <p:cNvGrpSpPr>
            <a:grpSpLocks/>
          </p:cNvGrpSpPr>
          <p:nvPr/>
        </p:nvGrpSpPr>
        <p:grpSpPr bwMode="auto">
          <a:xfrm>
            <a:off x="0" y="6167438"/>
            <a:ext cx="2328863" cy="561975"/>
            <a:chOff x="0" y="3957"/>
            <a:chExt cx="1424" cy="354"/>
          </a:xfrm>
        </p:grpSpPr>
        <p:sp>
          <p:nvSpPr>
            <p:cNvPr id="52230" name="Rectangle 69"/>
            <p:cNvSpPr>
              <a:spLocks noChangeArrowheads="1"/>
            </p:cNvSpPr>
            <p:nvPr/>
          </p:nvSpPr>
          <p:spPr bwMode="auto">
            <a:xfrm>
              <a:off x="0" y="3957"/>
              <a:ext cx="1225" cy="299"/>
            </a:xfrm>
            <a:prstGeom prst="rect">
              <a:avLst/>
            </a:prstGeom>
            <a:noFill/>
            <a:ln w="9525">
              <a:solidFill>
                <a:schemeClr val="tx1"/>
              </a:solidFill>
              <a:miter lim="800000"/>
              <a:headEnd/>
              <a:tailEnd/>
            </a:ln>
          </p:spPr>
          <p:txBody>
            <a:bodyPr wrap="none" anchor="ctr"/>
            <a:lstStyle/>
            <a:p>
              <a:pPr eaLnBrk="1" hangingPunct="1"/>
              <a:endParaRPr lang="de-DE" altLang="de-DE">
                <a:cs typeface="Times New Roman" pitchFamily="18" charset="0"/>
              </a:endParaRPr>
            </a:p>
          </p:txBody>
        </p:sp>
        <p:pic>
          <p:nvPicPr>
            <p:cNvPr id="52231" name="Picture 70" descr="Notizen2"/>
            <p:cNvPicPr>
              <a:picLocks noChangeAspect="1" noChangeArrowheads="1"/>
            </p:cNvPicPr>
            <p:nvPr/>
          </p:nvPicPr>
          <p:blipFill>
            <a:blip r:embed="rId2"/>
            <a:srcRect/>
            <a:stretch>
              <a:fillRect/>
            </a:stretch>
          </p:blipFill>
          <p:spPr bwMode="auto">
            <a:xfrm>
              <a:off x="37" y="3996"/>
              <a:ext cx="212" cy="219"/>
            </a:xfrm>
            <a:prstGeom prst="rect">
              <a:avLst/>
            </a:prstGeom>
            <a:noFill/>
            <a:ln w="9525">
              <a:noFill/>
              <a:miter lim="800000"/>
              <a:headEnd/>
              <a:tailEnd/>
            </a:ln>
          </p:spPr>
        </p:pic>
        <p:sp>
          <p:nvSpPr>
            <p:cNvPr id="52232" name="Text Box 71"/>
            <p:cNvSpPr txBox="1">
              <a:spLocks noChangeArrowheads="1"/>
            </p:cNvSpPr>
            <p:nvPr/>
          </p:nvSpPr>
          <p:spPr bwMode="auto">
            <a:xfrm>
              <a:off x="110" y="4001"/>
              <a:ext cx="1314" cy="310"/>
            </a:xfrm>
            <a:prstGeom prst="rect">
              <a:avLst/>
            </a:prstGeom>
            <a:noFill/>
            <a:ln w="9525">
              <a:noFill/>
              <a:miter lim="800000"/>
              <a:headEnd/>
              <a:tailEnd/>
            </a:ln>
          </p:spPr>
          <p:txBody>
            <a:bodyPr>
              <a:spAutoFit/>
            </a:bodyPr>
            <a:lstStyle/>
            <a:p>
              <a:pPr eaLnBrk="1" hangingPunct="1"/>
              <a:r>
                <a:rPr lang="en-US" altLang="de-DE" sz="1300">
                  <a:cs typeface="Times New Roman" pitchFamily="18" charset="0"/>
                  <a:sym typeface="Wingdings" pitchFamily="2" charset="2"/>
                </a:rPr>
                <a:t>  </a:t>
              </a:r>
              <a:r>
                <a:rPr lang="en-US" altLang="de-DE" sz="1300">
                  <a:cs typeface="Times New Roman" pitchFamily="18" charset="0"/>
                </a:rPr>
                <a:t> </a:t>
              </a:r>
              <a:r>
                <a:rPr lang="en-US" altLang="de-DE" sz="1300" i="1">
                  <a:cs typeface="Times New Roman" pitchFamily="18" charset="0"/>
                </a:rPr>
                <a:t>worksheet</a:t>
              </a:r>
              <a:r>
                <a:rPr lang="en-US" altLang="de-DE" sz="1300">
                  <a:cs typeface="Times New Roman" pitchFamily="18" charset="0"/>
                </a:rPr>
                <a:t> 11.5</a:t>
              </a:r>
            </a:p>
            <a:p>
              <a:pPr eaLnBrk="1" hangingPunct="1"/>
              <a:r>
                <a:rPr lang="de-DE" altLang="de-DE" sz="1200">
                  <a:cs typeface="Times New Roman" pitchFamily="18" charset="0"/>
                </a:rPr>
                <a:t>     </a:t>
              </a:r>
            </a:p>
          </p:txBody>
        </p:sp>
      </p:grpSp>
      <p:sp>
        <p:nvSpPr>
          <p:cNvPr id="52228" name="Textfeld 11"/>
          <p:cNvSpPr txBox="1">
            <a:spLocks noChangeArrowheads="1"/>
          </p:cNvSpPr>
          <p:nvPr/>
        </p:nvSpPr>
        <p:spPr bwMode="auto">
          <a:xfrm>
            <a:off x="250825" y="1323975"/>
            <a:ext cx="8640763" cy="3908762"/>
          </a:xfrm>
          <a:prstGeom prst="rect">
            <a:avLst/>
          </a:prstGeom>
          <a:noFill/>
          <a:ln w="9525">
            <a:noFill/>
            <a:miter lim="800000"/>
            <a:headEnd/>
            <a:tailEnd/>
          </a:ln>
        </p:spPr>
        <p:txBody>
          <a:bodyPr>
            <a:spAutoFit/>
          </a:bodyPr>
          <a:lstStyle/>
          <a:p>
            <a:pPr marL="179388" eaLnBrk="1" hangingPunct="1">
              <a:spcBef>
                <a:spcPts val="1200"/>
              </a:spcBef>
            </a:pPr>
            <a:r>
              <a:rPr lang="en-US" altLang="de-DE" dirty="0">
                <a:cs typeface="Times New Roman" pitchFamily="18" charset="0"/>
              </a:rPr>
              <a:t>Terms like schizophrenia and psychosis arouse false impressions in many people. Become an expert of </a:t>
            </a:r>
            <a:r>
              <a:rPr lang="en-US" altLang="de-DE" dirty="0" smtClean="0">
                <a:cs typeface="Times New Roman" pitchFamily="18" charset="0"/>
              </a:rPr>
              <a:t>your </a:t>
            </a:r>
            <a:r>
              <a:rPr lang="en-US" altLang="de-DE" dirty="0">
                <a:cs typeface="Times New Roman" pitchFamily="18" charset="0"/>
              </a:rPr>
              <a:t>own disorder. </a:t>
            </a:r>
          </a:p>
          <a:p>
            <a:pPr marL="179388" eaLnBrk="1" hangingPunct="1">
              <a:spcBef>
                <a:spcPts val="1200"/>
              </a:spcBef>
            </a:pPr>
            <a:r>
              <a:rPr lang="en-US" altLang="de-DE" dirty="0">
                <a:cs typeface="Times New Roman" pitchFamily="18" charset="0"/>
              </a:rPr>
              <a:t>This can be helpful for dealing with prejudices and stigmatization, as well as for the prevention of possible relapses.</a:t>
            </a:r>
          </a:p>
          <a:p>
            <a:pPr marL="179388" eaLnBrk="1" hangingPunct="1">
              <a:spcBef>
                <a:spcPts val="1200"/>
              </a:spcBef>
            </a:pPr>
            <a:endParaRPr lang="en-US" altLang="de-DE" dirty="0">
              <a:cs typeface="Times New Roman" pitchFamily="18" charset="0"/>
            </a:endParaRPr>
          </a:p>
          <a:p>
            <a:pPr marL="179388" eaLnBrk="1" hangingPunct="1">
              <a:spcBef>
                <a:spcPts val="1200"/>
              </a:spcBef>
            </a:pPr>
            <a:endParaRPr lang="en-US" altLang="de-DE" dirty="0">
              <a:cs typeface="Times New Roman" pitchFamily="18" charset="0"/>
            </a:endParaRPr>
          </a:p>
          <a:p>
            <a:pPr marL="179388" eaLnBrk="1" hangingPunct="1">
              <a:spcBef>
                <a:spcPts val="1200"/>
              </a:spcBef>
            </a:pPr>
            <a:r>
              <a:rPr lang="en-US" altLang="de-DE" i="1" dirty="0">
                <a:cs typeface="Times New Roman" pitchFamily="18" charset="0"/>
              </a:rPr>
              <a:t>What aspects of the therapy unit </a:t>
            </a:r>
            <a:r>
              <a:rPr lang="en-US" altLang="de-DE" dirty="0" smtClean="0">
                <a:cs typeface="Times New Roman" pitchFamily="18" charset="0"/>
              </a:rPr>
              <a:t>Living with psychosis and relapse prevention</a:t>
            </a:r>
            <a:r>
              <a:rPr lang="en-US" altLang="de-DE" i="1" dirty="0" smtClean="0">
                <a:cs typeface="Times New Roman" pitchFamily="18" charset="0"/>
              </a:rPr>
              <a:t> </a:t>
            </a:r>
            <a:r>
              <a:rPr lang="en-US" altLang="de-DE" i="1" dirty="0">
                <a:cs typeface="Times New Roman" pitchFamily="18" charset="0"/>
              </a:rPr>
              <a:t>do I find particularly useful or helpful? </a:t>
            </a:r>
          </a:p>
          <a:p>
            <a:pPr marL="179388" eaLnBrk="1" hangingPunct="1">
              <a:spcBef>
                <a:spcPts val="1200"/>
              </a:spcBef>
            </a:pPr>
            <a:r>
              <a:rPr lang="en-US" altLang="de-DE" i="1" dirty="0">
                <a:cs typeface="Times New Roman" pitchFamily="18" charset="0"/>
              </a:rPr>
              <a:t>When and in what specific situation could I apply what I learned in the near future? What could it help me with (e.g. to feel less tense)?</a:t>
            </a:r>
          </a:p>
          <a:p>
            <a:pPr marL="179388" eaLnBrk="1" hangingPunct="1"/>
            <a:endParaRPr lang="de-DE" altLang="de-DE" dirty="0">
              <a:cs typeface="Times New Roman" pitchFamily="18" charset="0"/>
            </a:endParaRPr>
          </a:p>
        </p:txBody>
      </p:sp>
      <p:sp>
        <p:nvSpPr>
          <p:cNvPr id="10" name="Text Box 11"/>
          <p:cNvSpPr txBox="1">
            <a:spLocks noChangeArrowheads="1"/>
          </p:cNvSpPr>
          <p:nvPr/>
        </p:nvSpPr>
        <p:spPr bwMode="auto">
          <a:xfrm>
            <a:off x="3132138" y="6626225"/>
            <a:ext cx="6011862" cy="279400"/>
          </a:xfrm>
          <a:prstGeom prst="rect">
            <a:avLst/>
          </a:prstGeom>
          <a:noFill/>
          <a:ln w="9525">
            <a:noFill/>
            <a:miter lim="800000"/>
            <a:headEnd/>
            <a:tailEnd/>
          </a:ln>
          <a:effectLst/>
        </p:spPr>
        <p:txBody>
          <a:bodyPr lIns="90000" tIns="46800" rIns="90000" bIns="46800" anchor="ctr">
            <a:spAutoFit/>
          </a:bodyPr>
          <a:lstStyle/>
          <a:p>
            <a:pPr algn="r" eaLnBrk="1" hangingPunct="1">
              <a:spcBef>
                <a:spcPct val="50000"/>
              </a:spcBef>
              <a:buFont typeface="Wingdings 2" pitchFamily="18" charset="2"/>
              <a:buNone/>
            </a:pPr>
            <a:r>
              <a:rPr lang="en-US" altLang="de-DE" sz="1200" b="1" dirty="0">
                <a:solidFill>
                  <a:srgbClr val="646B86"/>
                </a:solidFill>
                <a:cs typeface="Times New Roman" pitchFamily="18" charset="0"/>
              </a:rPr>
              <a:t>L</a:t>
            </a:r>
            <a:r>
              <a:rPr lang="en-US" altLang="de-DE" sz="1200" b="1" dirty="0" smtClean="0">
                <a:solidFill>
                  <a:srgbClr val="646B86"/>
                </a:solidFill>
                <a:cs typeface="Times New Roman" pitchFamily="18" charset="0"/>
              </a:rPr>
              <a:t>iving </a:t>
            </a:r>
            <a:r>
              <a:rPr lang="en-US" altLang="de-DE" sz="1200" b="1" dirty="0">
                <a:solidFill>
                  <a:srgbClr val="646B86"/>
                </a:solidFill>
                <a:cs typeface="Times New Roman" pitchFamily="18" charset="0"/>
              </a:rPr>
              <a:t>with </a:t>
            </a:r>
            <a:r>
              <a:rPr lang="en-US" altLang="de-DE" sz="1200" b="1" dirty="0" smtClean="0">
                <a:solidFill>
                  <a:srgbClr val="646B86"/>
                </a:solidFill>
                <a:cs typeface="Times New Roman" pitchFamily="18" charset="0"/>
              </a:rPr>
              <a:t>psychosis and </a:t>
            </a:r>
            <a:r>
              <a:rPr lang="en-US" altLang="de-DE" sz="1200" b="1" dirty="0">
                <a:solidFill>
                  <a:srgbClr val="646B86"/>
                </a:solidFill>
                <a:cs typeface="Times New Roman" pitchFamily="18" charset="0"/>
              </a:rPr>
              <a:t>relapse </a:t>
            </a:r>
            <a:r>
              <a:rPr lang="en-US" altLang="de-DE" sz="1200" b="1" dirty="0" smtClean="0">
                <a:solidFill>
                  <a:srgbClr val="646B86"/>
                </a:solidFill>
                <a:cs typeface="Times New Roman" pitchFamily="18" charset="0"/>
              </a:rPr>
              <a:t>prevention	11.26</a:t>
            </a:r>
            <a:endParaRPr lang="en-US" altLang="de-DE" sz="1200" b="1" dirty="0">
              <a:solidFill>
                <a:srgbClr val="646B86"/>
              </a:solidFill>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2_Standarddesign">
  <a:themeElements>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Standarddesign">
  <a:themeElements>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3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Standarddesign">
  <a:themeElements>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4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4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4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4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4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4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4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Standarddesign">
  <a:themeElements>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Standarddesign">
  <a:themeElements>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5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5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6_Standarddesign">
  <a:themeElements>
    <a:clrScheme name="6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6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6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6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6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6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6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6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6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3_Cronus">
  <a:themeElements>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3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2_Cronus">
  <a:themeElements>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2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2532</Words>
  <Application>Microsoft Office PowerPoint</Application>
  <PresentationFormat>Bildschirmpräsentation (4:3)</PresentationFormat>
  <Paragraphs>261</Paragraphs>
  <Slides>26</Slides>
  <Notes>16</Notes>
  <HiddenSlides>0</HiddenSlides>
  <MMClips>0</MMClips>
  <ScaleCrop>false</ScaleCrop>
  <HeadingPairs>
    <vt:vector size="8" baseType="variant">
      <vt:variant>
        <vt:lpstr>Verwendete Schriftarten</vt:lpstr>
      </vt:variant>
      <vt:variant>
        <vt:i4>9</vt:i4>
      </vt:variant>
      <vt:variant>
        <vt:lpstr>Design</vt:lpstr>
      </vt:variant>
      <vt:variant>
        <vt:i4>8</vt:i4>
      </vt:variant>
      <vt:variant>
        <vt:lpstr>Eingebettete OLE-Server</vt:lpstr>
      </vt:variant>
      <vt:variant>
        <vt:i4>1</vt:i4>
      </vt:variant>
      <vt:variant>
        <vt:lpstr>Folientitel</vt:lpstr>
      </vt:variant>
      <vt:variant>
        <vt:i4>26</vt:i4>
      </vt:variant>
    </vt:vector>
  </HeadingPairs>
  <TitlesOfParts>
    <vt:vector size="44" baseType="lpstr">
      <vt:lpstr>ＭＳ Ｐゴシック</vt:lpstr>
      <vt:lpstr>ＭＳ Ｐゴシック</vt:lpstr>
      <vt:lpstr>Arial</vt:lpstr>
      <vt:lpstr>Courier New</vt:lpstr>
      <vt:lpstr>Georgia</vt:lpstr>
      <vt:lpstr>Times New Roman</vt:lpstr>
      <vt:lpstr>Verdana</vt:lpstr>
      <vt:lpstr>Wingdings</vt:lpstr>
      <vt:lpstr>Wingdings 2</vt:lpstr>
      <vt:lpstr>2_Standarddesign</vt:lpstr>
      <vt:lpstr>3_Standarddesign</vt:lpstr>
      <vt:lpstr>4_Standarddesign</vt:lpstr>
      <vt:lpstr>1_Standarddesign</vt:lpstr>
      <vt:lpstr>5_Standarddesign</vt:lpstr>
      <vt:lpstr>6_Standarddesign</vt:lpstr>
      <vt:lpstr>3_Cronus</vt:lpstr>
      <vt:lpstr>2_Cronus</vt:lpstr>
      <vt:lpstr>Acrobat Document</vt:lpstr>
      <vt:lpstr>THERAPY UNIT 11: LIVING WITH PSYCHOSIS AND RELAPSE PREVENTION </vt:lpstr>
      <vt:lpstr>Is it normal to have psychological problems?</vt:lpstr>
      <vt:lpstr>Is it normal to have psychological problems?</vt:lpstr>
      <vt:lpstr>What is stigma and what is self-stigma?</vt:lpstr>
      <vt:lpstr>Psychosis as a stigma</vt:lpstr>
      <vt:lpstr>Psychosis as a stigma</vt:lpstr>
      <vt:lpstr>Psychosis as a stigma</vt:lpstr>
      <vt:lpstr>Stigmatization – What to do?</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Relapse prevention</vt:lpstr>
      <vt:lpstr>Stress scales</vt:lpstr>
      <vt:lpstr>Stress reduction</vt:lpstr>
      <vt:lpstr>PowerPoint-Präsentation</vt:lpstr>
      <vt:lpstr>Emergency plan What do I do when I notice warning signs of psychosis?</vt:lpstr>
      <vt:lpstr>Application to everyday life – dealing with stereotypes</vt:lpstr>
      <vt:lpstr>PowerPoint-Präsentation</vt:lpstr>
      <vt:lpstr>PowerPoint-Präsentation</vt:lpstr>
    </vt:vector>
  </TitlesOfParts>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Hiwis</cp:lastModifiedBy>
  <cp:revision>900</cp:revision>
  <dcterms:created xsi:type="dcterms:W3CDTF">2010-08-11T09:59:54Z</dcterms:created>
  <dcterms:modified xsi:type="dcterms:W3CDTF">2017-10-17T14:24:46Z</dcterms:modified>
</cp:coreProperties>
</file>