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2" r:id="rId3"/>
    <p:sldMasterId id="2147483653" r:id="rId4"/>
    <p:sldMasterId id="2147483654" r:id="rId5"/>
    <p:sldMasterId id="2147483655" r:id="rId6"/>
    <p:sldMasterId id="2147483656" r:id="rId7"/>
    <p:sldMasterId id="2147483657" r:id="rId8"/>
  </p:sldMasterIdLst>
  <p:notesMasterIdLst>
    <p:notesMasterId r:id="rId35"/>
  </p:notesMasterIdLst>
  <p:handoutMasterIdLst>
    <p:handoutMasterId r:id="rId36"/>
  </p:handoutMasterIdLst>
  <p:sldIdLst>
    <p:sldId id="798" r:id="rId9"/>
    <p:sldId id="807" r:id="rId10"/>
    <p:sldId id="809" r:id="rId11"/>
    <p:sldId id="812" r:id="rId12"/>
    <p:sldId id="813" r:id="rId13"/>
    <p:sldId id="815" r:id="rId14"/>
    <p:sldId id="818" r:id="rId15"/>
    <p:sldId id="819" r:id="rId16"/>
    <p:sldId id="800" r:id="rId17"/>
    <p:sldId id="826" r:id="rId18"/>
    <p:sldId id="829" r:id="rId19"/>
    <p:sldId id="841" r:id="rId20"/>
    <p:sldId id="831" r:id="rId21"/>
    <p:sldId id="840" r:id="rId22"/>
    <p:sldId id="842" r:id="rId23"/>
    <p:sldId id="833" r:id="rId24"/>
    <p:sldId id="834" r:id="rId25"/>
    <p:sldId id="837" r:id="rId26"/>
    <p:sldId id="796" r:id="rId27"/>
    <p:sldId id="803" r:id="rId28"/>
    <p:sldId id="804" r:id="rId29"/>
    <p:sldId id="797" r:id="rId30"/>
    <p:sldId id="802" r:id="rId31"/>
    <p:sldId id="838" r:id="rId32"/>
    <p:sldId id="839" r:id="rId33"/>
    <p:sldId id="836" r:id="rId34"/>
  </p:sldIdLst>
  <p:sldSz cx="9144000" cy="6858000" type="screen4x3"/>
  <p:notesSz cx="6797675" cy="9926638"/>
  <p:defaultTextStyle>
    <a:defPPr>
      <a:defRPr lang="de-DE"/>
    </a:defPPr>
    <a:lvl1pPr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5pPr>
    <a:lvl6pPr marL="2286000" algn="l" defTabSz="914400" rtl="0" eaLnBrk="1" latinLnBrk="0" hangingPunct="1">
      <a:defRPr kern="1200">
        <a:solidFill>
          <a:schemeClr val="tx1"/>
        </a:solidFill>
        <a:latin typeface="Verdana" pitchFamily="34" charset="0"/>
        <a:ea typeface="MS PGothic" pitchFamily="34" charset="-128"/>
        <a:cs typeface="+mn-cs"/>
      </a:defRPr>
    </a:lvl6pPr>
    <a:lvl7pPr marL="2743200" algn="l" defTabSz="914400" rtl="0" eaLnBrk="1" latinLnBrk="0" hangingPunct="1">
      <a:defRPr kern="1200">
        <a:solidFill>
          <a:schemeClr val="tx1"/>
        </a:solidFill>
        <a:latin typeface="Verdana" pitchFamily="34" charset="0"/>
        <a:ea typeface="MS PGothic" pitchFamily="34" charset="-128"/>
        <a:cs typeface="+mn-cs"/>
      </a:defRPr>
    </a:lvl7pPr>
    <a:lvl8pPr marL="3200400" algn="l" defTabSz="914400" rtl="0" eaLnBrk="1" latinLnBrk="0" hangingPunct="1">
      <a:defRPr kern="1200">
        <a:solidFill>
          <a:schemeClr val="tx1"/>
        </a:solidFill>
        <a:latin typeface="Verdana" pitchFamily="34" charset="0"/>
        <a:ea typeface="MS PGothic" pitchFamily="34" charset="-128"/>
        <a:cs typeface="+mn-cs"/>
      </a:defRPr>
    </a:lvl8pPr>
    <a:lvl9pPr marL="3657600" algn="l" defTabSz="914400" rtl="0" eaLnBrk="1" latinLnBrk="0" hangingPunct="1">
      <a:defRPr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844">
          <p15:clr>
            <a:srgbClr val="A4A3A4"/>
          </p15:clr>
        </p15:guide>
        <p15:guide id="2" pos="5601">
          <p15:clr>
            <a:srgbClr val="A4A3A4"/>
          </p15:clr>
        </p15:guide>
        <p15:guide id="3" pos="158">
          <p15:clr>
            <a:srgbClr val="A4A3A4"/>
          </p15:clr>
        </p15:guide>
      </p15:sldGuideLst>
    </p:ext>
    <p:ext uri="{2D200454-40CA-4A62-9FC3-DE9A4176ACB9}">
      <p15:notesGuideLst xmlns:p15="http://schemas.microsoft.com/office/powerpoint/2012/main">
        <p15:guide id="1" orient="horz" pos="3126">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22" clrIdx="0">
    <p:extLst/>
  </p:cmAuthor>
  <p:cmAuthor id="2" name="Ryan Balzan" initials="RB" lastIdx="7"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66CCFF"/>
    <a:srgbClr val="33CCFF"/>
    <a:srgbClr val="CCFF66"/>
    <a:srgbClr val="FF9966"/>
    <a:srgbClr val="EAEAEA"/>
    <a:srgbClr val="FFCC99"/>
    <a:srgbClr val="8CADAE"/>
    <a:srgbClr val="D163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68" autoAdjust="0"/>
    <p:restoredTop sz="96092" autoAdjust="0"/>
  </p:normalViewPr>
  <p:slideViewPr>
    <p:cSldViewPr showGuides="1">
      <p:cViewPr varScale="1">
        <p:scale>
          <a:sx n="124" d="100"/>
          <a:sy n="124" d="100"/>
        </p:scale>
        <p:origin x="1164" y="66"/>
      </p:cViewPr>
      <p:guideLst>
        <p:guide orient="horz" pos="844"/>
        <p:guide pos="5601"/>
        <p:guide pos="158"/>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howGuides="1">
      <p:cViewPr varScale="1">
        <p:scale>
          <a:sx n="47" d="100"/>
          <a:sy n="47" d="100"/>
        </p:scale>
        <p:origin x="-1890" y="-114"/>
      </p:cViewPr>
      <p:guideLst>
        <p:guide orient="horz" pos="3126"/>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viewProps" Target="viewProps.xml"/><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notesMaster" Target="notesMasters/notesMaster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atin typeface="Arial" charset="0"/>
              </a:defRPr>
            </a:lvl1pPr>
          </a:lstStyle>
          <a:p>
            <a:fld id="{DA073867-496B-4749-A178-FC9EB58C57A1}" type="slidenum">
              <a:rPr lang="en-GB" altLang="de-DE"/>
              <a:pPr/>
              <a:t>‹Nr.›</a:t>
            </a:fld>
            <a:endParaRPr lang="en-GB" altLang="de-DE"/>
          </a:p>
        </p:txBody>
      </p:sp>
    </p:spTree>
    <p:extLst>
      <p:ext uri="{BB962C8B-B14F-4D97-AF65-F5344CB8AC3E}">
        <p14:creationId xmlns:p14="http://schemas.microsoft.com/office/powerpoint/2010/main" val="35851167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US"/>
          </a:p>
        </p:txBody>
      </p:sp>
      <p:sp>
        <p:nvSpPr>
          <p:cNvPr id="9220"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14234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altLang="de-DE" noProof="0" smtClean="0"/>
              <a:t>Klicken Sie, um die Formate des Vorlagentextes zu bearbeiten</a:t>
            </a:r>
          </a:p>
          <a:p>
            <a:pPr lvl="1"/>
            <a:r>
              <a:rPr lang="en-US" altLang="de-DE" noProof="0" smtClean="0"/>
              <a:t>Zweite Ebene</a:t>
            </a:r>
          </a:p>
          <a:p>
            <a:pPr lvl="2"/>
            <a:r>
              <a:rPr lang="en-US" altLang="de-DE" noProof="0" smtClean="0"/>
              <a:t>Dritte Ebene</a:t>
            </a:r>
          </a:p>
          <a:p>
            <a:pPr lvl="3"/>
            <a:r>
              <a:rPr lang="en-US" altLang="de-DE" noProof="0" smtClean="0"/>
              <a:t>Vierte Ebene</a:t>
            </a:r>
          </a:p>
          <a:p>
            <a:pPr lvl="4"/>
            <a:r>
              <a:rPr lang="en-US" altLang="de-DE" noProof="0" smtClean="0"/>
              <a:t>Fünfte Ebene</a:t>
            </a:r>
          </a:p>
        </p:txBody>
      </p:sp>
      <p:sp>
        <p:nvSpPr>
          <p:cNvPr id="14234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atin typeface="Arial" charset="0"/>
              </a:defRPr>
            </a:lvl1pPr>
          </a:lstStyle>
          <a:p>
            <a:fld id="{7EABDEF6-BB10-4FB8-916D-B2AFCB470E31}" type="slidenum">
              <a:rPr lang="en-US" altLang="de-DE"/>
              <a:pPr/>
              <a:t>‹Nr.›</a:t>
            </a:fld>
            <a:endParaRPr lang="en-US" altLang="de-DE"/>
          </a:p>
        </p:txBody>
      </p:sp>
    </p:spTree>
    <p:extLst>
      <p:ext uri="{BB962C8B-B14F-4D97-AF65-F5344CB8AC3E}">
        <p14:creationId xmlns:p14="http://schemas.microsoft.com/office/powerpoint/2010/main" val="8636481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E2FD0620-7CD2-4C9C-B33F-872FD8F8FDC6}" type="slidenum">
              <a:rPr lang="en-US" altLang="de-DE">
                <a:cs typeface="Times New Roman" pitchFamily="18" charset="0"/>
              </a:rPr>
              <a:pPr/>
              <a:t>1</a:t>
            </a:fld>
            <a:endParaRPr lang="en-US" altLang="de-DE">
              <a:cs typeface="Times New Roman" pitchFamily="18" charset="0"/>
            </a:endParaRPr>
          </a:p>
        </p:txBody>
      </p:sp>
      <p:sp>
        <p:nvSpPr>
          <p:cNvPr id="12291" name="Rectangle 2"/>
          <p:cNvSpPr>
            <a:spLocks noGrp="1" noRot="1" noChangeAspect="1" noChangeArrowheads="1" noTextEdit="1"/>
          </p:cNvSpPr>
          <p:nvPr>
            <p:ph type="sldImg"/>
          </p:nvPr>
        </p:nvSpPr>
        <p:spPr>
          <a:xfrm>
            <a:off x="919163" y="746125"/>
            <a:ext cx="4960937" cy="3721100"/>
          </a:xfrm>
          <a:ln/>
        </p:spPr>
      </p:sp>
      <p:sp>
        <p:nvSpPr>
          <p:cNvPr id="12292" name="Rectangle 3"/>
          <p:cNvSpPr>
            <a:spLocks noGrp="1" noChangeArrowheads="1"/>
          </p:cNvSpPr>
          <p:nvPr>
            <p:ph type="body" idx="1"/>
          </p:nvPr>
        </p:nvSpPr>
        <p:spPr>
          <a:xfrm>
            <a:off x="906463" y="4714875"/>
            <a:ext cx="4984750" cy="4465638"/>
          </a:xfrm>
          <a:noFill/>
          <a:ln/>
        </p:spPr>
        <p:txBody>
          <a:bodyPr/>
          <a:lstStyle/>
          <a:p>
            <a:pPr eaLnBrk="1" hangingPunct="1"/>
            <a:endParaRPr lang="en-US" altLang="de-DE" smtClean="0"/>
          </a:p>
        </p:txBody>
      </p:sp>
    </p:spTree>
    <p:extLst>
      <p:ext uri="{BB962C8B-B14F-4D97-AF65-F5344CB8AC3E}">
        <p14:creationId xmlns:p14="http://schemas.microsoft.com/office/powerpoint/2010/main" val="914390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lienbildplatzhalter 1"/>
          <p:cNvSpPr>
            <a:spLocks noGrp="1" noRot="1" noChangeAspect="1" noTextEdit="1"/>
          </p:cNvSpPr>
          <p:nvPr>
            <p:ph type="sldImg"/>
          </p:nvPr>
        </p:nvSpPr>
        <p:spPr>
          <a:xfrm>
            <a:off x="917575" y="744538"/>
            <a:ext cx="4962525" cy="3722687"/>
          </a:xfrm>
          <a:ln/>
        </p:spPr>
      </p:sp>
      <p:sp>
        <p:nvSpPr>
          <p:cNvPr id="14339" name="Notizenplatzhalter 2"/>
          <p:cNvSpPr>
            <a:spLocks noGrp="1"/>
          </p:cNvSpPr>
          <p:nvPr>
            <p:ph type="body" idx="1"/>
          </p:nvPr>
        </p:nvSpPr>
        <p:spPr>
          <a:noFill/>
          <a:ln/>
        </p:spPr>
        <p:txBody>
          <a:bodyPr/>
          <a:lstStyle/>
          <a:p>
            <a:endParaRPr lang="de-DE" altLang="de-DE" smtClean="0"/>
          </a:p>
        </p:txBody>
      </p:sp>
      <p:sp>
        <p:nvSpPr>
          <p:cNvPr id="14340" name="Foliennummernplatzhalter 3"/>
          <p:cNvSpPr>
            <a:spLocks noGrp="1"/>
          </p:cNvSpPr>
          <p:nvPr>
            <p:ph type="sldNum" sz="quarter" idx="5"/>
          </p:nvPr>
        </p:nvSpPr>
        <p:spPr>
          <a:noFill/>
        </p:spPr>
        <p:txBody>
          <a:bodyPr/>
          <a:lstStyle/>
          <a:p>
            <a:fld id="{50DDAB54-CEC3-4C22-8136-4E6F1D173116}" type="slidenum">
              <a:rPr lang="de-DE" altLang="de-DE">
                <a:cs typeface="Times New Roman" pitchFamily="18" charset="0"/>
              </a:rPr>
              <a:pPr/>
              <a:t>2</a:t>
            </a:fld>
            <a:endParaRPr lang="de-DE" altLang="de-DE">
              <a:cs typeface="Times New Roman" pitchFamily="18" charset="0"/>
            </a:endParaRPr>
          </a:p>
        </p:txBody>
      </p:sp>
    </p:spTree>
    <p:extLst>
      <p:ext uri="{BB962C8B-B14F-4D97-AF65-F5344CB8AC3E}">
        <p14:creationId xmlns:p14="http://schemas.microsoft.com/office/powerpoint/2010/main" val="2491786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xfrm>
            <a:off x="917575" y="744538"/>
            <a:ext cx="4962525" cy="3722687"/>
          </a:xfrm>
          <a:ln/>
        </p:spPr>
      </p:sp>
      <p:sp>
        <p:nvSpPr>
          <p:cNvPr id="16387" name="Notizenplatzhalter 2"/>
          <p:cNvSpPr>
            <a:spLocks noGrp="1"/>
          </p:cNvSpPr>
          <p:nvPr>
            <p:ph type="body" idx="1"/>
          </p:nvPr>
        </p:nvSpPr>
        <p:spPr>
          <a:noFill/>
          <a:ln/>
        </p:spPr>
        <p:txBody>
          <a:bodyPr/>
          <a:lstStyle/>
          <a:p>
            <a:endParaRPr lang="de-DE" altLang="de-DE" smtClean="0"/>
          </a:p>
        </p:txBody>
      </p:sp>
      <p:sp>
        <p:nvSpPr>
          <p:cNvPr id="16388" name="Foliennummernplatzhalter 3"/>
          <p:cNvSpPr>
            <a:spLocks noGrp="1"/>
          </p:cNvSpPr>
          <p:nvPr>
            <p:ph type="sldNum" sz="quarter" idx="5"/>
          </p:nvPr>
        </p:nvSpPr>
        <p:spPr>
          <a:noFill/>
        </p:spPr>
        <p:txBody>
          <a:bodyPr/>
          <a:lstStyle/>
          <a:p>
            <a:fld id="{C403DBD6-8194-41C4-A96D-3D2FF945A938}" type="slidenum">
              <a:rPr lang="de-DE" altLang="de-DE">
                <a:cs typeface="Times New Roman" pitchFamily="18" charset="0"/>
              </a:rPr>
              <a:pPr/>
              <a:t>3</a:t>
            </a:fld>
            <a:endParaRPr lang="de-DE" altLang="de-DE">
              <a:cs typeface="Times New Roman" pitchFamily="18" charset="0"/>
            </a:endParaRPr>
          </a:p>
        </p:txBody>
      </p:sp>
    </p:spTree>
    <p:extLst>
      <p:ext uri="{BB962C8B-B14F-4D97-AF65-F5344CB8AC3E}">
        <p14:creationId xmlns:p14="http://schemas.microsoft.com/office/powerpoint/2010/main" val="1023539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lienbildplatzhalter 1"/>
          <p:cNvSpPr>
            <a:spLocks noGrp="1" noRot="1" noChangeAspect="1" noTextEdit="1"/>
          </p:cNvSpPr>
          <p:nvPr>
            <p:ph type="sldImg"/>
          </p:nvPr>
        </p:nvSpPr>
        <p:spPr>
          <a:xfrm>
            <a:off x="917575" y="744538"/>
            <a:ext cx="4962525" cy="3722687"/>
          </a:xfrm>
          <a:ln/>
        </p:spPr>
      </p:sp>
      <p:sp>
        <p:nvSpPr>
          <p:cNvPr id="18435" name="Notizenplatzhalter 2"/>
          <p:cNvSpPr>
            <a:spLocks noGrp="1"/>
          </p:cNvSpPr>
          <p:nvPr>
            <p:ph type="body" idx="1"/>
          </p:nvPr>
        </p:nvSpPr>
        <p:spPr>
          <a:noFill/>
          <a:ln/>
        </p:spPr>
        <p:txBody>
          <a:bodyPr/>
          <a:lstStyle/>
          <a:p>
            <a:endParaRPr lang="de-DE" altLang="de-DE" dirty="0" smtClean="0"/>
          </a:p>
        </p:txBody>
      </p:sp>
      <p:sp>
        <p:nvSpPr>
          <p:cNvPr id="18436" name="Foliennummernplatzhalter 3"/>
          <p:cNvSpPr>
            <a:spLocks noGrp="1"/>
          </p:cNvSpPr>
          <p:nvPr>
            <p:ph type="sldNum" sz="quarter" idx="5"/>
          </p:nvPr>
        </p:nvSpPr>
        <p:spPr>
          <a:noFill/>
        </p:spPr>
        <p:txBody>
          <a:bodyPr/>
          <a:lstStyle/>
          <a:p>
            <a:fld id="{E6641657-B14B-4FA2-A1B9-E112C9351F42}" type="slidenum">
              <a:rPr lang="de-DE" altLang="de-DE">
                <a:cs typeface="Times New Roman" pitchFamily="18" charset="0"/>
              </a:rPr>
              <a:pPr/>
              <a:t>4</a:t>
            </a:fld>
            <a:endParaRPr lang="de-DE" altLang="de-DE">
              <a:cs typeface="Times New Roman" pitchFamily="18" charset="0"/>
            </a:endParaRPr>
          </a:p>
        </p:txBody>
      </p:sp>
    </p:spTree>
    <p:extLst>
      <p:ext uri="{BB962C8B-B14F-4D97-AF65-F5344CB8AC3E}">
        <p14:creationId xmlns:p14="http://schemas.microsoft.com/office/powerpoint/2010/main" val="2615144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7EABDEF6-BB10-4FB8-916D-B2AFCB470E31}" type="slidenum">
              <a:rPr lang="en-US" altLang="de-DE" smtClean="0"/>
              <a:pPr/>
              <a:t>5</a:t>
            </a:fld>
            <a:endParaRPr lang="en-US" altLang="de-DE"/>
          </a:p>
        </p:txBody>
      </p:sp>
    </p:spTree>
    <p:extLst>
      <p:ext uri="{BB962C8B-B14F-4D97-AF65-F5344CB8AC3E}">
        <p14:creationId xmlns:p14="http://schemas.microsoft.com/office/powerpoint/2010/main" val="1504581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p:nvPr>
        </p:nvSpPr>
        <p:spPr>
          <a:xfrm>
            <a:off x="917575" y="744538"/>
            <a:ext cx="4962525" cy="3722687"/>
          </a:xfrm>
          <a:ln/>
        </p:spPr>
      </p:sp>
      <p:sp>
        <p:nvSpPr>
          <p:cNvPr id="23555" name="Notizenplatzhalter 2"/>
          <p:cNvSpPr>
            <a:spLocks noGrp="1"/>
          </p:cNvSpPr>
          <p:nvPr>
            <p:ph type="body" idx="1"/>
          </p:nvPr>
        </p:nvSpPr>
        <p:spPr>
          <a:noFill/>
          <a:ln/>
        </p:spPr>
        <p:txBody>
          <a:bodyPr/>
          <a:lstStyle/>
          <a:p>
            <a:pPr marL="157163" indent="-157163"/>
            <a:endParaRPr lang="de-DE" altLang="de-DE" smtClean="0"/>
          </a:p>
        </p:txBody>
      </p:sp>
      <p:sp>
        <p:nvSpPr>
          <p:cNvPr id="23556" name="Foliennummernplatzhalter 3"/>
          <p:cNvSpPr>
            <a:spLocks noGrp="1"/>
          </p:cNvSpPr>
          <p:nvPr>
            <p:ph type="sldNum" sz="quarter" idx="5"/>
          </p:nvPr>
        </p:nvSpPr>
        <p:spPr>
          <a:noFill/>
        </p:spPr>
        <p:txBody>
          <a:bodyPr/>
          <a:lstStyle/>
          <a:p>
            <a:fld id="{25A2E4C1-5EC4-4047-9A45-1D8D00457A54}" type="slidenum">
              <a:rPr lang="de-DE" altLang="de-DE">
                <a:cs typeface="Times New Roman" pitchFamily="18" charset="0"/>
              </a:rPr>
              <a:pPr/>
              <a:t>8</a:t>
            </a:fld>
            <a:endParaRPr lang="de-DE" altLang="de-DE">
              <a:cs typeface="Times New Roman" pitchFamily="18" charset="0"/>
            </a:endParaRPr>
          </a:p>
        </p:txBody>
      </p:sp>
    </p:spTree>
    <p:extLst>
      <p:ext uri="{BB962C8B-B14F-4D97-AF65-F5344CB8AC3E}">
        <p14:creationId xmlns:p14="http://schemas.microsoft.com/office/powerpoint/2010/main" val="4145923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a:ln/>
        </p:spPr>
      </p:sp>
      <p:sp>
        <p:nvSpPr>
          <p:cNvPr id="25603" name="Notizenplatzhalter 2"/>
          <p:cNvSpPr>
            <a:spLocks noGrp="1"/>
          </p:cNvSpPr>
          <p:nvPr>
            <p:ph type="body" idx="1"/>
          </p:nvPr>
        </p:nvSpPr>
        <p:spPr>
          <a:noFill/>
          <a:ln/>
        </p:spPr>
        <p:txBody>
          <a:bodyPr/>
          <a:lstStyle/>
          <a:p>
            <a:endParaRPr lang="en-GB" altLang="de-DE" dirty="0" smtClean="0"/>
          </a:p>
        </p:txBody>
      </p:sp>
      <p:sp>
        <p:nvSpPr>
          <p:cNvPr id="25604" name="Foliennummernplatzhalter 3"/>
          <p:cNvSpPr>
            <a:spLocks noGrp="1"/>
          </p:cNvSpPr>
          <p:nvPr>
            <p:ph type="sldNum" sz="quarter" idx="5"/>
          </p:nvPr>
        </p:nvSpPr>
        <p:spPr>
          <a:noFill/>
        </p:spPr>
        <p:txBody>
          <a:bodyPr/>
          <a:lstStyle/>
          <a:p>
            <a:fld id="{F5A4BFAD-1216-4D7F-8428-1665B896F593}" type="slidenum">
              <a:rPr lang="en-US" altLang="de-DE"/>
              <a:pPr/>
              <a:t>9</a:t>
            </a:fld>
            <a:endParaRPr lang="en-US" altLang="de-DE"/>
          </a:p>
        </p:txBody>
      </p:sp>
    </p:spTree>
    <p:extLst>
      <p:ext uri="{BB962C8B-B14F-4D97-AF65-F5344CB8AC3E}">
        <p14:creationId xmlns:p14="http://schemas.microsoft.com/office/powerpoint/2010/main" val="515724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lienbildplatzhalter 1"/>
          <p:cNvSpPr>
            <a:spLocks noGrp="1" noRot="1" noChangeAspect="1" noTextEdit="1"/>
          </p:cNvSpPr>
          <p:nvPr>
            <p:ph type="sldImg"/>
          </p:nvPr>
        </p:nvSpPr>
        <p:spPr>
          <a:xfrm>
            <a:off x="917575" y="744538"/>
            <a:ext cx="4962525" cy="3722687"/>
          </a:xfrm>
          <a:ln/>
        </p:spPr>
      </p:sp>
      <p:sp>
        <p:nvSpPr>
          <p:cNvPr id="30723" name="Notizenplatzhalter 2"/>
          <p:cNvSpPr>
            <a:spLocks noGrp="1"/>
          </p:cNvSpPr>
          <p:nvPr>
            <p:ph type="body" idx="1"/>
          </p:nvPr>
        </p:nvSpPr>
        <p:spPr>
          <a:noFill/>
          <a:ln/>
        </p:spPr>
        <p:txBody>
          <a:bodyPr/>
          <a:lstStyle/>
          <a:p>
            <a:pPr marL="157163" indent="-157163">
              <a:buFontTx/>
              <a:buChar char="-"/>
            </a:pPr>
            <a:endParaRPr lang="de-DE" altLang="de-DE" smtClean="0"/>
          </a:p>
        </p:txBody>
      </p:sp>
      <p:sp>
        <p:nvSpPr>
          <p:cNvPr id="30724" name="Foliennummernplatzhalter 3"/>
          <p:cNvSpPr>
            <a:spLocks noGrp="1"/>
          </p:cNvSpPr>
          <p:nvPr>
            <p:ph type="sldNum" sz="quarter" idx="5"/>
          </p:nvPr>
        </p:nvSpPr>
        <p:spPr>
          <a:noFill/>
        </p:spPr>
        <p:txBody>
          <a:bodyPr/>
          <a:lstStyle/>
          <a:p>
            <a:fld id="{8D047420-848C-4175-B177-109130F2C5B3}" type="slidenum">
              <a:rPr lang="de-DE" altLang="de-DE">
                <a:cs typeface="Times New Roman" pitchFamily="18" charset="0"/>
              </a:rPr>
              <a:pPr/>
              <a:t>11</a:t>
            </a:fld>
            <a:endParaRPr lang="de-DE" altLang="de-DE">
              <a:cs typeface="Times New Roman" pitchFamily="18" charset="0"/>
            </a:endParaRPr>
          </a:p>
        </p:txBody>
      </p:sp>
    </p:spTree>
    <p:extLst>
      <p:ext uri="{BB962C8B-B14F-4D97-AF65-F5344CB8AC3E}">
        <p14:creationId xmlns:p14="http://schemas.microsoft.com/office/powerpoint/2010/main" val="20210511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lienbildplatzhalter 1"/>
          <p:cNvSpPr>
            <a:spLocks noGrp="1" noRot="1" noChangeAspect="1" noTextEdit="1"/>
          </p:cNvSpPr>
          <p:nvPr>
            <p:ph type="sldImg"/>
          </p:nvPr>
        </p:nvSpPr>
        <p:spPr>
          <a:xfrm>
            <a:off x="917575" y="744538"/>
            <a:ext cx="4962525" cy="3722687"/>
          </a:xfrm>
          <a:ln/>
        </p:spPr>
      </p:sp>
      <p:sp>
        <p:nvSpPr>
          <p:cNvPr id="30723" name="Notizenplatzhalter 2"/>
          <p:cNvSpPr>
            <a:spLocks noGrp="1"/>
          </p:cNvSpPr>
          <p:nvPr>
            <p:ph type="body" idx="1"/>
          </p:nvPr>
        </p:nvSpPr>
        <p:spPr>
          <a:noFill/>
          <a:ln/>
        </p:spPr>
        <p:txBody>
          <a:bodyPr/>
          <a:lstStyle/>
          <a:p>
            <a:pPr marL="157163" indent="-157163">
              <a:buFontTx/>
              <a:buChar char="-"/>
            </a:pPr>
            <a:endParaRPr lang="de-DE" altLang="de-DE" smtClean="0"/>
          </a:p>
        </p:txBody>
      </p:sp>
      <p:sp>
        <p:nvSpPr>
          <p:cNvPr id="30724" name="Foliennummernplatzhalter 3"/>
          <p:cNvSpPr>
            <a:spLocks noGrp="1"/>
          </p:cNvSpPr>
          <p:nvPr>
            <p:ph type="sldNum" sz="quarter" idx="5"/>
          </p:nvPr>
        </p:nvSpPr>
        <p:spPr>
          <a:noFill/>
        </p:spPr>
        <p:txBody>
          <a:bodyPr/>
          <a:lstStyle/>
          <a:p>
            <a:fld id="{8D047420-848C-4175-B177-109130F2C5B3}" type="slidenum">
              <a:rPr lang="de-DE" altLang="de-DE">
                <a:cs typeface="Times New Roman" pitchFamily="18" charset="0"/>
              </a:rPr>
              <a:pPr/>
              <a:t>12</a:t>
            </a:fld>
            <a:endParaRPr lang="de-DE" altLang="de-DE">
              <a:cs typeface="Times New Roman" pitchFamily="18" charset="0"/>
            </a:endParaRPr>
          </a:p>
        </p:txBody>
      </p:sp>
    </p:spTree>
    <p:extLst>
      <p:ext uri="{BB962C8B-B14F-4D97-AF65-F5344CB8AC3E}">
        <p14:creationId xmlns:p14="http://schemas.microsoft.com/office/powerpoint/2010/main" val="8912588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lienbildplatzhalter 1"/>
          <p:cNvSpPr>
            <a:spLocks noGrp="1" noRot="1" noChangeAspect="1" noTextEdit="1"/>
          </p:cNvSpPr>
          <p:nvPr>
            <p:ph type="sldImg"/>
          </p:nvPr>
        </p:nvSpPr>
        <p:spPr>
          <a:xfrm>
            <a:off x="917575" y="744538"/>
            <a:ext cx="4962525" cy="3722687"/>
          </a:xfrm>
          <a:ln/>
        </p:spPr>
      </p:sp>
      <p:sp>
        <p:nvSpPr>
          <p:cNvPr id="34819" name="Notizenplatzhalter 2"/>
          <p:cNvSpPr>
            <a:spLocks noGrp="1"/>
          </p:cNvSpPr>
          <p:nvPr>
            <p:ph type="body" idx="1"/>
          </p:nvPr>
        </p:nvSpPr>
        <p:spPr>
          <a:noFill/>
          <a:ln/>
        </p:spPr>
        <p:txBody>
          <a:bodyPr/>
          <a:lstStyle/>
          <a:p>
            <a:pPr marL="157163" indent="-157163">
              <a:buFontTx/>
              <a:buChar char="-"/>
            </a:pPr>
            <a:endParaRPr lang="de-DE" altLang="de-DE" smtClean="0"/>
          </a:p>
        </p:txBody>
      </p:sp>
      <p:sp>
        <p:nvSpPr>
          <p:cNvPr id="34820" name="Foliennummernplatzhalter 3"/>
          <p:cNvSpPr>
            <a:spLocks noGrp="1"/>
          </p:cNvSpPr>
          <p:nvPr>
            <p:ph type="sldNum" sz="quarter" idx="5"/>
          </p:nvPr>
        </p:nvSpPr>
        <p:spPr>
          <a:noFill/>
        </p:spPr>
        <p:txBody>
          <a:bodyPr/>
          <a:lstStyle/>
          <a:p>
            <a:fld id="{6334A49A-E144-420E-B7AD-7D2AF4503874}" type="slidenum">
              <a:rPr lang="de-DE" altLang="de-DE">
                <a:cs typeface="Times New Roman" pitchFamily="18" charset="0"/>
              </a:rPr>
              <a:pPr/>
              <a:t>13</a:t>
            </a:fld>
            <a:endParaRPr lang="de-DE" altLang="de-DE">
              <a:cs typeface="Times New Roman" pitchFamily="18" charset="0"/>
            </a:endParaRPr>
          </a:p>
        </p:txBody>
      </p:sp>
    </p:spTree>
    <p:extLst>
      <p:ext uri="{BB962C8B-B14F-4D97-AF65-F5344CB8AC3E}">
        <p14:creationId xmlns:p14="http://schemas.microsoft.com/office/powerpoint/2010/main" val="4258186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lienbildplatzhalter 1"/>
          <p:cNvSpPr>
            <a:spLocks noGrp="1" noRot="1" noChangeAspect="1" noTextEdit="1"/>
          </p:cNvSpPr>
          <p:nvPr>
            <p:ph type="sldImg"/>
          </p:nvPr>
        </p:nvSpPr>
        <p:spPr>
          <a:xfrm>
            <a:off x="917575" y="744538"/>
            <a:ext cx="4962525" cy="3722687"/>
          </a:xfrm>
          <a:ln/>
        </p:spPr>
      </p:sp>
      <p:sp>
        <p:nvSpPr>
          <p:cNvPr id="34819" name="Notizenplatzhalter 2"/>
          <p:cNvSpPr>
            <a:spLocks noGrp="1"/>
          </p:cNvSpPr>
          <p:nvPr>
            <p:ph type="body" idx="1"/>
          </p:nvPr>
        </p:nvSpPr>
        <p:spPr>
          <a:noFill/>
          <a:ln/>
        </p:spPr>
        <p:txBody>
          <a:bodyPr/>
          <a:lstStyle/>
          <a:p>
            <a:pPr marL="157163" indent="-157163">
              <a:buFontTx/>
              <a:buChar char="-"/>
            </a:pPr>
            <a:endParaRPr lang="de-DE" altLang="de-DE" smtClean="0"/>
          </a:p>
        </p:txBody>
      </p:sp>
      <p:sp>
        <p:nvSpPr>
          <p:cNvPr id="34820" name="Foliennummernplatzhalter 3"/>
          <p:cNvSpPr>
            <a:spLocks noGrp="1"/>
          </p:cNvSpPr>
          <p:nvPr>
            <p:ph type="sldNum" sz="quarter" idx="5"/>
          </p:nvPr>
        </p:nvSpPr>
        <p:spPr>
          <a:noFill/>
        </p:spPr>
        <p:txBody>
          <a:bodyPr/>
          <a:lstStyle/>
          <a:p>
            <a:fld id="{6334A49A-E144-420E-B7AD-7D2AF4503874}" type="slidenum">
              <a:rPr lang="de-DE" altLang="de-DE">
                <a:cs typeface="Times New Roman" pitchFamily="18" charset="0"/>
              </a:rPr>
              <a:pPr/>
              <a:t>14</a:t>
            </a:fld>
            <a:endParaRPr lang="de-DE" altLang="de-DE">
              <a:cs typeface="Times New Roman" pitchFamily="18" charset="0"/>
            </a:endParaRPr>
          </a:p>
        </p:txBody>
      </p:sp>
    </p:spTree>
    <p:extLst>
      <p:ext uri="{BB962C8B-B14F-4D97-AF65-F5344CB8AC3E}">
        <p14:creationId xmlns:p14="http://schemas.microsoft.com/office/powerpoint/2010/main" val="2802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lienbildplatzhalter 1"/>
          <p:cNvSpPr>
            <a:spLocks noGrp="1" noRot="1" noChangeAspect="1" noTextEdit="1"/>
          </p:cNvSpPr>
          <p:nvPr>
            <p:ph type="sldImg"/>
          </p:nvPr>
        </p:nvSpPr>
        <p:spPr>
          <a:xfrm>
            <a:off x="917575" y="744538"/>
            <a:ext cx="4962525" cy="3722687"/>
          </a:xfrm>
          <a:ln/>
        </p:spPr>
      </p:sp>
      <p:sp>
        <p:nvSpPr>
          <p:cNvPr id="38915" name="Notizenplatzhalter 2"/>
          <p:cNvSpPr>
            <a:spLocks noGrp="1"/>
          </p:cNvSpPr>
          <p:nvPr>
            <p:ph type="body" idx="1"/>
          </p:nvPr>
        </p:nvSpPr>
        <p:spPr>
          <a:noFill/>
          <a:ln/>
        </p:spPr>
        <p:txBody>
          <a:bodyPr/>
          <a:lstStyle/>
          <a:p>
            <a:pPr marL="157163" indent="-157163">
              <a:buFontTx/>
              <a:buChar char="-"/>
            </a:pPr>
            <a:endParaRPr lang="de-DE" altLang="de-DE" smtClean="0"/>
          </a:p>
        </p:txBody>
      </p:sp>
      <p:sp>
        <p:nvSpPr>
          <p:cNvPr id="38916" name="Foliennummernplatzhalter 3"/>
          <p:cNvSpPr>
            <a:spLocks noGrp="1"/>
          </p:cNvSpPr>
          <p:nvPr>
            <p:ph type="sldNum" sz="quarter" idx="5"/>
          </p:nvPr>
        </p:nvSpPr>
        <p:spPr>
          <a:noFill/>
        </p:spPr>
        <p:txBody>
          <a:bodyPr/>
          <a:lstStyle/>
          <a:p>
            <a:fld id="{4A0C381D-0CC6-49F8-BF37-78B019829F9B}" type="slidenum">
              <a:rPr lang="de-DE" altLang="de-DE">
                <a:cs typeface="Times New Roman" pitchFamily="18" charset="0"/>
              </a:rPr>
              <a:pPr/>
              <a:t>15</a:t>
            </a:fld>
            <a:endParaRPr lang="de-DE" altLang="de-DE">
              <a:cs typeface="Times New Roman" pitchFamily="18" charset="0"/>
            </a:endParaRPr>
          </a:p>
        </p:txBody>
      </p:sp>
    </p:spTree>
    <p:extLst>
      <p:ext uri="{BB962C8B-B14F-4D97-AF65-F5344CB8AC3E}">
        <p14:creationId xmlns:p14="http://schemas.microsoft.com/office/powerpoint/2010/main" val="1325214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lienbildplatzhalter 1"/>
          <p:cNvSpPr>
            <a:spLocks noGrp="1" noRot="1" noChangeAspect="1" noTextEdit="1"/>
          </p:cNvSpPr>
          <p:nvPr>
            <p:ph type="sldImg"/>
          </p:nvPr>
        </p:nvSpPr>
        <p:spPr>
          <a:xfrm>
            <a:off x="917575" y="744538"/>
            <a:ext cx="4962525" cy="3722687"/>
          </a:xfrm>
          <a:ln/>
        </p:spPr>
      </p:sp>
      <p:sp>
        <p:nvSpPr>
          <p:cNvPr id="38915" name="Notizenplatzhalter 2"/>
          <p:cNvSpPr>
            <a:spLocks noGrp="1"/>
          </p:cNvSpPr>
          <p:nvPr>
            <p:ph type="body" idx="1"/>
          </p:nvPr>
        </p:nvSpPr>
        <p:spPr>
          <a:noFill/>
          <a:ln/>
        </p:spPr>
        <p:txBody>
          <a:bodyPr/>
          <a:lstStyle/>
          <a:p>
            <a:pPr marL="157163" indent="-157163">
              <a:buFontTx/>
              <a:buChar char="-"/>
            </a:pPr>
            <a:endParaRPr lang="de-DE" altLang="de-DE" smtClean="0"/>
          </a:p>
        </p:txBody>
      </p:sp>
      <p:sp>
        <p:nvSpPr>
          <p:cNvPr id="38916" name="Foliennummernplatzhalter 3"/>
          <p:cNvSpPr>
            <a:spLocks noGrp="1"/>
          </p:cNvSpPr>
          <p:nvPr>
            <p:ph type="sldNum" sz="quarter" idx="5"/>
          </p:nvPr>
        </p:nvSpPr>
        <p:spPr>
          <a:noFill/>
        </p:spPr>
        <p:txBody>
          <a:bodyPr/>
          <a:lstStyle/>
          <a:p>
            <a:fld id="{4A0C381D-0CC6-49F8-BF37-78B019829F9B}" type="slidenum">
              <a:rPr lang="de-DE" altLang="de-DE">
                <a:cs typeface="Times New Roman" pitchFamily="18" charset="0"/>
              </a:rPr>
              <a:pPr/>
              <a:t>16</a:t>
            </a:fld>
            <a:endParaRPr lang="de-DE" altLang="de-DE">
              <a:cs typeface="Times New Roman" pitchFamily="18" charset="0"/>
            </a:endParaRPr>
          </a:p>
        </p:txBody>
      </p:sp>
    </p:spTree>
    <p:extLst>
      <p:ext uri="{BB962C8B-B14F-4D97-AF65-F5344CB8AC3E}">
        <p14:creationId xmlns:p14="http://schemas.microsoft.com/office/powerpoint/2010/main" val="3850339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lienbildplatzhalter 1"/>
          <p:cNvSpPr>
            <a:spLocks noGrp="1" noRot="1" noChangeAspect="1" noTextEdit="1"/>
          </p:cNvSpPr>
          <p:nvPr>
            <p:ph type="sldImg"/>
          </p:nvPr>
        </p:nvSpPr>
        <p:spPr>
          <a:ln/>
        </p:spPr>
      </p:sp>
      <p:sp>
        <p:nvSpPr>
          <p:cNvPr id="43011" name="Notizenplatzhalter 2"/>
          <p:cNvSpPr>
            <a:spLocks noGrp="1"/>
          </p:cNvSpPr>
          <p:nvPr>
            <p:ph type="body" idx="1"/>
          </p:nvPr>
        </p:nvSpPr>
        <p:spPr>
          <a:noFill/>
          <a:ln/>
        </p:spPr>
        <p:txBody>
          <a:bodyPr/>
          <a:lstStyle/>
          <a:p>
            <a:endParaRPr lang="en-GB" altLang="de-DE" smtClean="0"/>
          </a:p>
        </p:txBody>
      </p:sp>
      <p:sp>
        <p:nvSpPr>
          <p:cNvPr id="43012" name="Foliennummernplatzhalter 3"/>
          <p:cNvSpPr>
            <a:spLocks noGrp="1"/>
          </p:cNvSpPr>
          <p:nvPr>
            <p:ph type="sldNum" sz="quarter" idx="5"/>
          </p:nvPr>
        </p:nvSpPr>
        <p:spPr>
          <a:noFill/>
        </p:spPr>
        <p:txBody>
          <a:bodyPr/>
          <a:lstStyle/>
          <a:p>
            <a:fld id="{9A2DCB50-E62C-4BB3-810C-2B2C5DDB4743}" type="slidenum">
              <a:rPr lang="en-US" altLang="de-DE"/>
              <a:pPr/>
              <a:t>19</a:t>
            </a:fld>
            <a:endParaRPr lang="en-US" altLang="de-DE"/>
          </a:p>
        </p:txBody>
      </p:sp>
    </p:spTree>
    <p:extLst>
      <p:ext uri="{BB962C8B-B14F-4D97-AF65-F5344CB8AC3E}">
        <p14:creationId xmlns:p14="http://schemas.microsoft.com/office/powerpoint/2010/main" val="226865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940E134F-1D39-44C6-B991-91363082C73C}" type="slidenum">
              <a:rPr lang="en-US" altLang="de-DE">
                <a:cs typeface="Times New Roman" pitchFamily="18" charset="0"/>
              </a:rPr>
              <a:pPr/>
              <a:t>21</a:t>
            </a:fld>
            <a:endParaRPr lang="en-US" altLang="de-DE">
              <a:cs typeface="Times New Roman" pitchFamily="18" charset="0"/>
            </a:endParaRPr>
          </a:p>
        </p:txBody>
      </p:sp>
      <p:sp>
        <p:nvSpPr>
          <p:cNvPr id="46083" name="Rectangle 2"/>
          <p:cNvSpPr>
            <a:spLocks noGrp="1" noRot="1" noChangeAspect="1" noChangeArrowheads="1" noTextEdit="1"/>
          </p:cNvSpPr>
          <p:nvPr>
            <p:ph type="sldImg"/>
          </p:nvPr>
        </p:nvSpPr>
        <p:spPr>
          <a:xfrm>
            <a:off x="919163" y="746125"/>
            <a:ext cx="4959350" cy="3719513"/>
          </a:xfrm>
          <a:ln w="12700" cap="flat"/>
        </p:spPr>
      </p:sp>
      <p:sp>
        <p:nvSpPr>
          <p:cNvPr id="46084" name="Rectangle 3"/>
          <p:cNvSpPr>
            <a:spLocks noGrp="1" noChangeArrowheads="1"/>
          </p:cNvSpPr>
          <p:nvPr>
            <p:ph type="body" idx="1"/>
          </p:nvPr>
        </p:nvSpPr>
        <p:spPr>
          <a:xfrm>
            <a:off x="906463" y="4714875"/>
            <a:ext cx="4984750" cy="4465638"/>
          </a:xfrm>
          <a:noFill/>
          <a:ln/>
        </p:spPr>
        <p:txBody>
          <a:bodyPr lIns="94242" tIns="47121" rIns="94242" bIns="47121"/>
          <a:lstStyle/>
          <a:p>
            <a:pPr eaLnBrk="1" hangingPunct="1"/>
            <a:endParaRPr lang="en-US" altLang="de-DE" smtClean="0"/>
          </a:p>
        </p:txBody>
      </p:sp>
    </p:spTree>
    <p:extLst>
      <p:ext uri="{BB962C8B-B14F-4D97-AF65-F5344CB8AC3E}">
        <p14:creationId xmlns:p14="http://schemas.microsoft.com/office/powerpoint/2010/main" val="24512183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6A8E0B01-E42B-4B5D-9F55-64C12D1425E0}" type="slidenum">
              <a:rPr lang="en-US" altLang="de-DE">
                <a:cs typeface="Times New Roman" pitchFamily="18" charset="0"/>
              </a:rPr>
              <a:pPr/>
              <a:t>22</a:t>
            </a:fld>
            <a:endParaRPr lang="en-US" altLang="de-DE">
              <a:cs typeface="Times New Roman" pitchFamily="18" charset="0"/>
            </a:endParaRPr>
          </a:p>
        </p:txBody>
      </p:sp>
      <p:sp>
        <p:nvSpPr>
          <p:cNvPr id="48131" name="Rectangle 2"/>
          <p:cNvSpPr>
            <a:spLocks noGrp="1" noRot="1" noChangeAspect="1" noChangeArrowheads="1" noTextEdit="1"/>
          </p:cNvSpPr>
          <p:nvPr>
            <p:ph type="sldImg"/>
          </p:nvPr>
        </p:nvSpPr>
        <p:spPr>
          <a:xfrm>
            <a:off x="919163" y="746125"/>
            <a:ext cx="4960937" cy="3721100"/>
          </a:xfrm>
          <a:ln/>
        </p:spPr>
      </p:sp>
      <p:sp>
        <p:nvSpPr>
          <p:cNvPr id="48132" name="Rectangle 3"/>
          <p:cNvSpPr>
            <a:spLocks noGrp="1" noChangeArrowheads="1"/>
          </p:cNvSpPr>
          <p:nvPr>
            <p:ph type="body" idx="1"/>
          </p:nvPr>
        </p:nvSpPr>
        <p:spPr>
          <a:xfrm>
            <a:off x="906463" y="4714875"/>
            <a:ext cx="4984750" cy="4465638"/>
          </a:xfrm>
          <a:noFill/>
          <a:ln/>
        </p:spPr>
        <p:txBody>
          <a:bodyPr/>
          <a:lstStyle/>
          <a:p>
            <a:pPr eaLnBrk="1" hangingPunct="1"/>
            <a:endParaRPr lang="en-US" altLang="de-DE" dirty="0" smtClean="0"/>
          </a:p>
        </p:txBody>
      </p:sp>
    </p:spTree>
    <p:extLst>
      <p:ext uri="{BB962C8B-B14F-4D97-AF65-F5344CB8AC3E}">
        <p14:creationId xmlns:p14="http://schemas.microsoft.com/office/powerpoint/2010/main" val="3592060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333375"/>
            <a:ext cx="2286000" cy="6335713"/>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333375"/>
            <a:ext cx="6705600" cy="6335713"/>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0350"/>
            <a:ext cx="9144000" cy="640873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fld id="{7BF2FF19-ADFB-4AB2-97F2-B7C566594D31}"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C4EEFDF0-8C9E-44AB-859F-8990E68204DA}" type="slidenum">
              <a:rPr lang="de-DE" altLang="de-DE"/>
              <a:pPr/>
              <a:t>‹Nr.›</a:t>
            </a:fld>
            <a:endParaRPr lang="de-DE" altLang="de-D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fld id="{F6E14119-E34F-4DED-826B-A5F35E591307}"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B688406D-40A0-4363-88F9-84EB2C2E164E}" type="slidenum">
              <a:rPr lang="de-DE" altLang="de-DE"/>
              <a:pPr/>
              <a:t>‹Nr.›</a:t>
            </a:fld>
            <a:endParaRPr lang="de-DE" altLang="de-D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fld id="{C942FB80-4A1E-449D-8E4B-E93EB72F0881}"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73652106-F9B3-4095-9FEE-5ABB90DC257E}" type="slidenum">
              <a:rPr lang="de-DE" altLang="de-DE"/>
              <a:pPr/>
              <a:t>‹Nr.›</a:t>
            </a:fld>
            <a:endParaRPr lang="de-DE" altLang="de-D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fld id="{7D96140B-3259-47B0-AEBF-333028F56963}" type="slidenum">
              <a:rPr lang="en-US" altLang="de-DE"/>
              <a:pPr/>
              <a:t>‹Nr.›</a:t>
            </a:fld>
            <a:endParaRPr lang="en-US" altLang="de-DE"/>
          </a:p>
        </p:txBody>
      </p:sp>
      <p:sp>
        <p:nvSpPr>
          <p:cNvPr id="6" name="Foliennummernplatzhalter 5"/>
          <p:cNvSpPr>
            <a:spLocks noGrp="1"/>
          </p:cNvSpPr>
          <p:nvPr>
            <p:ph type="sldNum" sz="quarter" idx="11"/>
          </p:nvPr>
        </p:nvSpPr>
        <p:spPr/>
        <p:txBody>
          <a:bodyPr/>
          <a:lstStyle>
            <a:lvl1pPr>
              <a:defRPr/>
            </a:lvl1pPr>
          </a:lstStyle>
          <a:p>
            <a:fld id="{389F613D-F537-47B5-A96D-AA88D0DB7F74}" type="slidenum">
              <a:rPr lang="de-DE" altLang="de-DE"/>
              <a:pPr/>
              <a:t>‹Nr.›</a:t>
            </a:fld>
            <a:endParaRPr lang="de-DE" altLang="de-D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fld id="{7E6A85CC-B178-4DEE-BE7A-148983B03053}" type="slidenum">
              <a:rPr lang="en-US" altLang="de-DE"/>
              <a:pPr/>
              <a:t>‹Nr.›</a:t>
            </a:fld>
            <a:endParaRPr lang="en-US" altLang="de-DE"/>
          </a:p>
        </p:txBody>
      </p:sp>
      <p:sp>
        <p:nvSpPr>
          <p:cNvPr id="8" name="Foliennummernplatzhalter 5"/>
          <p:cNvSpPr>
            <a:spLocks noGrp="1"/>
          </p:cNvSpPr>
          <p:nvPr>
            <p:ph type="sldNum" sz="quarter" idx="11"/>
          </p:nvPr>
        </p:nvSpPr>
        <p:spPr/>
        <p:txBody>
          <a:bodyPr/>
          <a:lstStyle>
            <a:lvl1pPr>
              <a:defRPr/>
            </a:lvl1pPr>
          </a:lstStyle>
          <a:p>
            <a:fld id="{6B9E4DC9-5A76-4103-B70B-D359F86CB569}" type="slidenum">
              <a:rPr lang="de-DE" altLang="de-DE"/>
              <a:pPr/>
              <a:t>‹Nr.›</a:t>
            </a:fld>
            <a:endParaRPr lang="de-DE" altLang="de-D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fld id="{43813FD1-A367-4A03-A641-345A5B9BB132}" type="slidenum">
              <a:rPr lang="en-US" altLang="de-DE"/>
              <a:pPr/>
              <a:t>‹Nr.›</a:t>
            </a:fld>
            <a:endParaRPr lang="en-US" altLang="de-DE"/>
          </a:p>
        </p:txBody>
      </p:sp>
      <p:sp>
        <p:nvSpPr>
          <p:cNvPr id="4" name="Foliennummernplatzhalter 5"/>
          <p:cNvSpPr>
            <a:spLocks noGrp="1"/>
          </p:cNvSpPr>
          <p:nvPr>
            <p:ph type="sldNum" sz="quarter" idx="11"/>
          </p:nvPr>
        </p:nvSpPr>
        <p:spPr/>
        <p:txBody>
          <a:bodyPr/>
          <a:lstStyle>
            <a:lvl1pPr>
              <a:defRPr/>
            </a:lvl1pPr>
          </a:lstStyle>
          <a:p>
            <a:fld id="{AC46F8E0-6CDD-4073-A5DE-7303BBCAC667}" type="slidenum">
              <a:rPr lang="de-DE" altLang="de-DE"/>
              <a:pPr/>
              <a:t>‹Nr.›</a:t>
            </a:fld>
            <a:endParaRPr lang="de-DE" altLang="de-D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fld id="{4630125B-4F1D-4E00-91A7-EF8AA44BC685}" type="slidenum">
              <a:rPr lang="en-US" altLang="de-DE"/>
              <a:pPr/>
              <a:t>‹Nr.›</a:t>
            </a:fld>
            <a:endParaRPr lang="en-US" altLang="de-DE"/>
          </a:p>
        </p:txBody>
      </p:sp>
      <p:sp>
        <p:nvSpPr>
          <p:cNvPr id="3" name="Foliennummernplatzhalter 5"/>
          <p:cNvSpPr>
            <a:spLocks noGrp="1"/>
          </p:cNvSpPr>
          <p:nvPr>
            <p:ph type="sldNum" sz="quarter" idx="11"/>
          </p:nvPr>
        </p:nvSpPr>
        <p:spPr/>
        <p:txBody>
          <a:bodyPr/>
          <a:lstStyle>
            <a:lvl1pPr>
              <a:defRPr/>
            </a:lvl1pPr>
          </a:lstStyle>
          <a:p>
            <a:fld id="{1A62FD68-E2A9-463A-BF76-02FA64B021AF}" type="slidenum">
              <a:rPr lang="de-DE" altLang="de-DE"/>
              <a:pPr/>
              <a:t>‹Nr.›</a:t>
            </a:fld>
            <a:endParaRPr lang="de-DE" altLang="de-D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fld id="{2D8C4689-838D-403A-A898-7350A05AA2E1}" type="slidenum">
              <a:rPr lang="en-US" altLang="de-DE"/>
              <a:pPr/>
              <a:t>‹Nr.›</a:t>
            </a:fld>
            <a:endParaRPr lang="en-US" altLang="de-DE"/>
          </a:p>
        </p:txBody>
      </p:sp>
      <p:sp>
        <p:nvSpPr>
          <p:cNvPr id="6" name="Foliennummernplatzhalter 5"/>
          <p:cNvSpPr>
            <a:spLocks noGrp="1"/>
          </p:cNvSpPr>
          <p:nvPr>
            <p:ph type="sldNum" sz="quarter" idx="11"/>
          </p:nvPr>
        </p:nvSpPr>
        <p:spPr/>
        <p:txBody>
          <a:bodyPr/>
          <a:lstStyle>
            <a:lvl1pPr>
              <a:defRPr/>
            </a:lvl1pPr>
          </a:lstStyle>
          <a:p>
            <a:fld id="{FBBEC0B4-B7AE-4A07-8EF0-A29E17370A26}" type="slidenum">
              <a:rPr lang="de-DE" altLang="de-DE"/>
              <a:pPr/>
              <a:t>‹Nr.›</a:t>
            </a:fld>
            <a:endParaRPr lang="de-DE" altLang="de-D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fld id="{2E178CD9-D6E5-4448-8D0E-CE71E452D832}" type="slidenum">
              <a:rPr lang="en-US" altLang="de-DE"/>
              <a:pPr/>
              <a:t>‹Nr.›</a:t>
            </a:fld>
            <a:endParaRPr lang="en-US" altLang="de-DE"/>
          </a:p>
        </p:txBody>
      </p:sp>
      <p:sp>
        <p:nvSpPr>
          <p:cNvPr id="6" name="Foliennummernplatzhalter 5"/>
          <p:cNvSpPr>
            <a:spLocks noGrp="1"/>
          </p:cNvSpPr>
          <p:nvPr>
            <p:ph type="sldNum" sz="quarter" idx="11"/>
          </p:nvPr>
        </p:nvSpPr>
        <p:spPr/>
        <p:txBody>
          <a:bodyPr/>
          <a:lstStyle>
            <a:lvl1pPr>
              <a:defRPr/>
            </a:lvl1pPr>
          </a:lstStyle>
          <a:p>
            <a:fld id="{F549AA80-654D-4010-8A7B-B39F7A8A61E1}" type="slidenum">
              <a:rPr lang="de-DE" altLang="de-DE"/>
              <a:pPr/>
              <a:t>‹Nr.›</a:t>
            </a:fld>
            <a:endParaRPr lang="de-DE" altLang="de-D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fld id="{A9646B0B-ACB6-45A7-AD40-EDE07743B15A}"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E1F283C7-8FB3-40C4-A654-3797F9AC2939}" type="slidenum">
              <a:rPr lang="de-DE" altLang="de-DE"/>
              <a:pPr/>
              <a:t>‹Nr.›</a:t>
            </a:fld>
            <a:endParaRPr lang="de-DE" altLang="de-D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fld id="{6861824A-53BD-4BC8-92BE-3F19081189AE}"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984E014F-99B0-48EC-B5BA-BF68431FE15C}" type="slidenum">
              <a:rPr lang="de-DE" altLang="de-DE"/>
              <a:pPr/>
              <a:t>‹Nr.›</a:t>
            </a:fld>
            <a:endParaRPr lang="de-DE" altLang="de-D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7ADD8C4C-6936-441D-AB2B-989B5F0344F8}" type="datetime1">
              <a:rPr lang="en-US" altLang="de-DE"/>
              <a:pPr>
                <a:defRPr/>
              </a:pPr>
              <a:t>11/14/2019</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DF6D4AEC-6EA0-4A8C-81E7-7F1ECD2369D0}" type="slidenum">
              <a:rPr lang="en-US" altLang="de-DE"/>
              <a:pPr/>
              <a:t>‹Nr.›</a:t>
            </a:fld>
            <a:endParaRPr lang="en-US" altLang="de-D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4EB14AF1-3EE2-4103-926E-B0A0B19BF47D}" type="datetime1">
              <a:rPr lang="en-US" altLang="de-DE"/>
              <a:pPr>
                <a:defRPr/>
              </a:pPr>
              <a:t>11/14/2019</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94FB8648-AD3B-4FA3-B199-9E71A74F11D1}" type="slidenum">
              <a:rPr lang="en-US" altLang="de-DE"/>
              <a:pPr/>
              <a:t>‹Nr.›</a:t>
            </a:fld>
            <a:endParaRPr lang="en-US" altLang="de-D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ED8A2C51-F042-4833-BC2F-5A037E3ED25E}" type="datetime1">
              <a:rPr lang="en-US" altLang="de-DE"/>
              <a:pPr>
                <a:defRPr/>
              </a:pPr>
              <a:t>11/14/2019</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B20E3F5D-F441-42AA-9925-AE0AB63DD2D0}" type="slidenum">
              <a:rPr lang="en-US" altLang="de-DE"/>
              <a:pPr/>
              <a:t>‹Nr.›</a:t>
            </a:fld>
            <a:endParaRPr lang="en-US" altLang="de-D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985CE5D7-FD96-4AA1-A939-D63F7CFB381E}" type="datetime1">
              <a:rPr lang="en-US" altLang="de-DE"/>
              <a:pPr>
                <a:defRPr/>
              </a:pPr>
              <a:t>11/14/2019</a:t>
            </a:fld>
            <a:endParaRPr lang="en-US" altLang="de-DE"/>
          </a:p>
        </p:txBody>
      </p:sp>
      <p:sp>
        <p:nvSpPr>
          <p:cNvPr id="6" name="Fußzeilenplatzhalter 16"/>
          <p:cNvSpPr>
            <a:spLocks noGrp="1"/>
          </p:cNvSpPr>
          <p:nvPr>
            <p:ph type="ftr" sz="quarter" idx="11"/>
          </p:nvPr>
        </p:nvSpPr>
        <p:spPr/>
        <p:txBody>
          <a:bodyPr/>
          <a:lstStyle>
            <a:lvl1pPr>
              <a:defRPr/>
            </a:lvl1pPr>
          </a:lstStyle>
          <a:p>
            <a:pPr>
              <a:defRPr/>
            </a:pPr>
            <a:r>
              <a:rPr lang="en-US" altLang="de-DE"/>
              <a:t>‹Nr.›</a:t>
            </a:r>
          </a:p>
        </p:txBody>
      </p:sp>
      <p:sp>
        <p:nvSpPr>
          <p:cNvPr id="7" name="Foliennummernplatzhalter 28"/>
          <p:cNvSpPr>
            <a:spLocks noGrp="1"/>
          </p:cNvSpPr>
          <p:nvPr>
            <p:ph type="sldNum" sz="quarter" idx="12"/>
          </p:nvPr>
        </p:nvSpPr>
        <p:spPr/>
        <p:txBody>
          <a:bodyPr/>
          <a:lstStyle>
            <a:lvl1pPr>
              <a:defRPr/>
            </a:lvl1pPr>
          </a:lstStyle>
          <a:p>
            <a:fld id="{7DDF8412-9B6D-4274-8BC0-25F486A8933B}" type="slidenum">
              <a:rPr lang="en-US" altLang="de-DE"/>
              <a:pPr/>
              <a:t>‹Nr.›</a:t>
            </a:fld>
            <a:endParaRPr lang="en-US" altLang="de-D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EA418D4B-2A1D-4D39-BCED-D0D5716738AA}" type="datetime1">
              <a:rPr lang="en-US" altLang="de-DE"/>
              <a:pPr>
                <a:defRPr/>
              </a:pPr>
              <a:t>11/14/2019</a:t>
            </a:fld>
            <a:endParaRPr lang="en-US" altLang="de-DE"/>
          </a:p>
        </p:txBody>
      </p:sp>
      <p:sp>
        <p:nvSpPr>
          <p:cNvPr id="8" name="Fußzeilenplatzhalter 16"/>
          <p:cNvSpPr>
            <a:spLocks noGrp="1"/>
          </p:cNvSpPr>
          <p:nvPr>
            <p:ph type="ftr" sz="quarter" idx="11"/>
          </p:nvPr>
        </p:nvSpPr>
        <p:spPr/>
        <p:txBody>
          <a:bodyPr/>
          <a:lstStyle>
            <a:lvl1pPr>
              <a:defRPr/>
            </a:lvl1pPr>
          </a:lstStyle>
          <a:p>
            <a:pPr>
              <a:defRPr/>
            </a:pPr>
            <a:r>
              <a:rPr lang="en-US" altLang="de-DE"/>
              <a:t>‹Nr.›</a:t>
            </a:r>
          </a:p>
        </p:txBody>
      </p:sp>
      <p:sp>
        <p:nvSpPr>
          <p:cNvPr id="9" name="Foliennummernplatzhalter 28"/>
          <p:cNvSpPr>
            <a:spLocks noGrp="1"/>
          </p:cNvSpPr>
          <p:nvPr>
            <p:ph type="sldNum" sz="quarter" idx="12"/>
          </p:nvPr>
        </p:nvSpPr>
        <p:spPr/>
        <p:txBody>
          <a:bodyPr/>
          <a:lstStyle>
            <a:lvl1pPr>
              <a:defRPr/>
            </a:lvl1pPr>
          </a:lstStyle>
          <a:p>
            <a:fld id="{E8178BCB-2D06-4883-9439-94F9FB220E96}" type="slidenum">
              <a:rPr lang="en-US" altLang="de-DE"/>
              <a:pPr/>
              <a:t>‹Nr.›</a:t>
            </a:fld>
            <a:endParaRPr lang="en-US" altLang="de-D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45CE1C7D-0C58-4B45-A22E-7855B5B4198B}" type="datetime1">
              <a:rPr lang="en-US" altLang="de-DE"/>
              <a:pPr>
                <a:defRPr/>
              </a:pPr>
              <a:t>11/14/2019</a:t>
            </a:fld>
            <a:endParaRPr lang="en-US" altLang="de-DE"/>
          </a:p>
        </p:txBody>
      </p:sp>
      <p:sp>
        <p:nvSpPr>
          <p:cNvPr id="4" name="Fußzeilenplatzhalter 16"/>
          <p:cNvSpPr>
            <a:spLocks noGrp="1"/>
          </p:cNvSpPr>
          <p:nvPr>
            <p:ph type="ftr" sz="quarter" idx="11"/>
          </p:nvPr>
        </p:nvSpPr>
        <p:spPr/>
        <p:txBody>
          <a:bodyPr/>
          <a:lstStyle>
            <a:lvl1pPr>
              <a:defRPr/>
            </a:lvl1pPr>
          </a:lstStyle>
          <a:p>
            <a:pPr>
              <a:defRPr/>
            </a:pPr>
            <a:r>
              <a:rPr lang="en-US" altLang="de-DE"/>
              <a:t>‹Nr.›</a:t>
            </a:r>
          </a:p>
        </p:txBody>
      </p:sp>
      <p:sp>
        <p:nvSpPr>
          <p:cNvPr id="5" name="Foliennummernplatzhalter 28"/>
          <p:cNvSpPr>
            <a:spLocks noGrp="1"/>
          </p:cNvSpPr>
          <p:nvPr>
            <p:ph type="sldNum" sz="quarter" idx="12"/>
          </p:nvPr>
        </p:nvSpPr>
        <p:spPr/>
        <p:txBody>
          <a:bodyPr/>
          <a:lstStyle>
            <a:lvl1pPr>
              <a:defRPr/>
            </a:lvl1pPr>
          </a:lstStyle>
          <a:p>
            <a:fld id="{34D94BA0-E753-4EEC-B585-EF12F30AE104}" type="slidenum">
              <a:rPr lang="en-US" altLang="de-DE"/>
              <a:pPr/>
              <a:t>‹Nr.›</a:t>
            </a:fld>
            <a:endParaRPr lang="en-US" altLang="de-D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D6FB1CE2-2D70-4C82-ABA8-817B2232EFF4}" type="datetime1">
              <a:rPr lang="en-US" altLang="de-DE"/>
              <a:pPr>
                <a:defRPr/>
              </a:pPr>
              <a:t>11/14/2019</a:t>
            </a:fld>
            <a:endParaRPr lang="en-US" altLang="de-DE"/>
          </a:p>
        </p:txBody>
      </p:sp>
      <p:sp>
        <p:nvSpPr>
          <p:cNvPr id="3" name="Fußzeilenplatzhalter 16"/>
          <p:cNvSpPr>
            <a:spLocks noGrp="1"/>
          </p:cNvSpPr>
          <p:nvPr>
            <p:ph type="ftr" sz="quarter" idx="11"/>
          </p:nvPr>
        </p:nvSpPr>
        <p:spPr/>
        <p:txBody>
          <a:bodyPr/>
          <a:lstStyle>
            <a:lvl1pPr>
              <a:defRPr/>
            </a:lvl1pPr>
          </a:lstStyle>
          <a:p>
            <a:pPr>
              <a:defRPr/>
            </a:pPr>
            <a:r>
              <a:rPr lang="en-US" altLang="de-DE"/>
              <a:t>‹Nr.›</a:t>
            </a:r>
          </a:p>
        </p:txBody>
      </p:sp>
      <p:sp>
        <p:nvSpPr>
          <p:cNvPr id="4" name="Foliennummernplatzhalter 28"/>
          <p:cNvSpPr>
            <a:spLocks noGrp="1"/>
          </p:cNvSpPr>
          <p:nvPr>
            <p:ph type="sldNum" sz="quarter" idx="12"/>
          </p:nvPr>
        </p:nvSpPr>
        <p:spPr/>
        <p:txBody>
          <a:bodyPr/>
          <a:lstStyle>
            <a:lvl1pPr>
              <a:defRPr/>
            </a:lvl1pPr>
          </a:lstStyle>
          <a:p>
            <a:fld id="{B28B6A8A-A8EB-4805-BB15-61D4C9DFAD17}" type="slidenum">
              <a:rPr lang="en-US" altLang="de-DE"/>
              <a:pPr/>
              <a:t>‹Nr.›</a:t>
            </a:fld>
            <a:endParaRPr lang="en-US" altLang="de-D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EB5D764D-7D92-497B-926C-18238176F67D}" type="datetime1">
              <a:rPr lang="en-US" altLang="de-DE"/>
              <a:pPr>
                <a:defRPr/>
              </a:pPr>
              <a:t>11/14/2019</a:t>
            </a:fld>
            <a:endParaRPr lang="en-US" altLang="de-DE"/>
          </a:p>
        </p:txBody>
      </p:sp>
      <p:sp>
        <p:nvSpPr>
          <p:cNvPr id="6" name="Fußzeilenplatzhalter 16"/>
          <p:cNvSpPr>
            <a:spLocks noGrp="1"/>
          </p:cNvSpPr>
          <p:nvPr>
            <p:ph type="ftr" sz="quarter" idx="11"/>
          </p:nvPr>
        </p:nvSpPr>
        <p:spPr/>
        <p:txBody>
          <a:bodyPr/>
          <a:lstStyle>
            <a:lvl1pPr>
              <a:defRPr/>
            </a:lvl1pPr>
          </a:lstStyle>
          <a:p>
            <a:pPr>
              <a:defRPr/>
            </a:pPr>
            <a:r>
              <a:rPr lang="en-US" altLang="de-DE"/>
              <a:t>‹Nr.›</a:t>
            </a:r>
          </a:p>
        </p:txBody>
      </p:sp>
      <p:sp>
        <p:nvSpPr>
          <p:cNvPr id="7" name="Foliennummernplatzhalter 28"/>
          <p:cNvSpPr>
            <a:spLocks noGrp="1"/>
          </p:cNvSpPr>
          <p:nvPr>
            <p:ph type="sldNum" sz="quarter" idx="12"/>
          </p:nvPr>
        </p:nvSpPr>
        <p:spPr/>
        <p:txBody>
          <a:bodyPr/>
          <a:lstStyle>
            <a:lvl1pPr>
              <a:defRPr/>
            </a:lvl1pPr>
          </a:lstStyle>
          <a:p>
            <a:fld id="{1996F288-CEE9-48EA-8D34-021042860736}" type="slidenum">
              <a:rPr lang="en-US" altLang="de-DE"/>
              <a:pPr/>
              <a:t>‹Nr.›</a:t>
            </a:fld>
            <a:endParaRPr lang="en-US" altLang="de-D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F8B5C56C-C17B-47FE-AC38-5E05FA990DD5}" type="datetime1">
              <a:rPr lang="en-US" altLang="de-DE"/>
              <a:pPr>
                <a:defRPr/>
              </a:pPr>
              <a:t>11/14/2019</a:t>
            </a:fld>
            <a:endParaRPr lang="en-US" altLang="de-DE"/>
          </a:p>
        </p:txBody>
      </p:sp>
      <p:sp>
        <p:nvSpPr>
          <p:cNvPr id="6" name="Fußzeilenplatzhalter 16"/>
          <p:cNvSpPr>
            <a:spLocks noGrp="1"/>
          </p:cNvSpPr>
          <p:nvPr>
            <p:ph type="ftr" sz="quarter" idx="11"/>
          </p:nvPr>
        </p:nvSpPr>
        <p:spPr/>
        <p:txBody>
          <a:bodyPr/>
          <a:lstStyle>
            <a:lvl1pPr>
              <a:defRPr/>
            </a:lvl1pPr>
          </a:lstStyle>
          <a:p>
            <a:pPr>
              <a:defRPr/>
            </a:pPr>
            <a:r>
              <a:rPr lang="en-US" altLang="de-DE"/>
              <a:t>‹Nr.›</a:t>
            </a:r>
          </a:p>
        </p:txBody>
      </p:sp>
      <p:sp>
        <p:nvSpPr>
          <p:cNvPr id="7" name="Foliennummernplatzhalter 28"/>
          <p:cNvSpPr>
            <a:spLocks noGrp="1"/>
          </p:cNvSpPr>
          <p:nvPr>
            <p:ph type="sldNum" sz="quarter" idx="12"/>
          </p:nvPr>
        </p:nvSpPr>
        <p:spPr/>
        <p:txBody>
          <a:bodyPr/>
          <a:lstStyle>
            <a:lvl1pPr>
              <a:defRPr/>
            </a:lvl1pPr>
          </a:lstStyle>
          <a:p>
            <a:fld id="{D201629F-95FD-4A80-A8BB-8EC257613D03}" type="slidenum">
              <a:rPr lang="en-US" altLang="de-DE"/>
              <a:pPr/>
              <a:t>‹Nr.›</a:t>
            </a:fld>
            <a:endParaRPr lang="en-US" altLang="de-D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B949D992-38EF-4462-A6B7-43C7768D3FD0}" type="datetime1">
              <a:rPr lang="en-US" altLang="de-DE"/>
              <a:pPr>
                <a:defRPr/>
              </a:pPr>
              <a:t>11/14/2019</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A34EB81C-809B-47A7-A3F3-9C596F233623}" type="slidenum">
              <a:rPr lang="en-US" altLang="de-DE"/>
              <a:pPr/>
              <a:t>‹Nr.›</a:t>
            </a:fld>
            <a:endParaRPr lang="en-US" altLang="de-D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7E16FD62-9317-4AAD-9DDB-324D8E6D80C1}" type="datetime1">
              <a:rPr lang="en-US" altLang="de-DE"/>
              <a:pPr>
                <a:defRPr/>
              </a:pPr>
              <a:t>11/14/2019</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E8B21EFF-97ED-498D-87CB-FE42C873B4FB}" type="slidenum">
              <a:rPr lang="en-US" altLang="de-DE"/>
              <a:pPr/>
              <a:t>‹Nr.›</a:t>
            </a:fld>
            <a:endParaRPr lang="en-US" alt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5.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6.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7.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1029"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82842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a:solidFill>
                <a:schemeClr val="bg1"/>
              </a:solidFill>
              <a:latin typeface="Verdana" charset="0"/>
              <a:ea typeface="+mn-ea"/>
            </a:endParaRPr>
          </a:p>
        </p:txBody>
      </p:sp>
      <p:sp>
        <p:nvSpPr>
          <p:cNvPr id="2053"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solidFill>
            <a:srgbClr val="FFFF00"/>
          </a:soli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3076" name="Rectangle 4"/>
          <p:cNvSpPr>
            <a:spLocks noChangeArrowheads="1"/>
          </p:cNvSpPr>
          <p:nvPr userDrawn="1"/>
        </p:nvSpPr>
        <p:spPr bwMode="auto">
          <a:xfrm>
            <a:off x="0" y="260350"/>
            <a:ext cx="9144000" cy="1152525"/>
          </a:xfrm>
          <a:prstGeom prst="rect">
            <a:avLst/>
          </a:prstGeom>
          <a:solidFill>
            <a:srgbClr val="FFFF00"/>
          </a:soli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3077" name="Rectangle 5"/>
          <p:cNvSpPr>
            <a:spLocks noGrp="1" noChangeArrowheads="1"/>
          </p:cNvSpPr>
          <p:nvPr>
            <p:ph type="title"/>
          </p:nvPr>
        </p:nvSpPr>
        <p:spPr bwMode="auto">
          <a:xfrm>
            <a:off x="0" y="333375"/>
            <a:ext cx="9144000" cy="1143000"/>
          </a:xfrm>
          <a:prstGeom prst="rect">
            <a:avLst/>
          </a:prstGeom>
          <a:solidFill>
            <a:srgbClr val="FFFF00"/>
          </a:solid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4101"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91" r:id="rId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5125"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6149"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7171"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7172" name="Titelplatzhalter 21"/>
          <p:cNvSpPr>
            <a:spLocks noGrp="1"/>
          </p:cNvSpPr>
          <p:nvPr>
            <p:ph type="title"/>
          </p:nvPr>
        </p:nvSpPr>
        <p:spPr bwMode="auto">
          <a:xfrm>
            <a:off x="0" y="0"/>
            <a:ext cx="9144000" cy="6921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7173"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defRPr>
            </a:lvl1pPr>
          </a:lstStyle>
          <a:p>
            <a:fld id="{01F750D7-DE96-4AA7-814F-FC94C2F17342}" type="slidenum">
              <a:rPr lang="en-US" altLang="de-DE"/>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fld id="{544AD8C6-01F2-4446-9DE3-5595C90A5E66}" type="slidenum">
              <a:rPr lang="de-DE" altLang="de-DE"/>
              <a:pPr/>
              <a:t>‹Nr.›</a:t>
            </a:fld>
            <a:endParaRPr lang="de-DE" altLang="de-DE"/>
          </a:p>
        </p:txBody>
      </p:sp>
      <p:sp>
        <p:nvSpPr>
          <p:cNvPr id="7177"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solidFill>
                <a:srgbClr val="000000"/>
              </a:solidFill>
              <a:latin typeface="Georgia" pitchFamily="18" charset="0"/>
              <a:ea typeface="+mn-ea"/>
            </a:endParaRPr>
          </a:p>
        </p:txBody>
      </p:sp>
      <p:sp>
        <p:nvSpPr>
          <p:cNvPr id="7178" name="Gerade Verbindung 13"/>
          <p:cNvSpPr>
            <a:spLocks noChangeShapeType="1"/>
          </p:cNvSpPr>
          <p:nvPr userDrawn="1"/>
        </p:nvSpPr>
        <p:spPr bwMode="auto">
          <a:xfrm>
            <a:off x="0" y="889000"/>
            <a:ext cx="9144000" cy="0"/>
          </a:xfrm>
          <a:prstGeom prst="line">
            <a:avLst/>
          </a:prstGeom>
          <a:noFill/>
          <a:ln w="38100">
            <a:solidFill>
              <a:srgbClr val="BACECE"/>
            </a:solidFill>
            <a:round/>
            <a:headEnd/>
            <a:tailEnd/>
          </a:ln>
        </p:spPr>
        <p:txBody>
          <a:bodyPr wrap="none" anchor="ctr"/>
          <a:lstStyle/>
          <a:p>
            <a:endParaRPr lang="de-DE"/>
          </a:p>
        </p:txBody>
      </p:sp>
      <p:sp>
        <p:nvSpPr>
          <p:cNvPr id="7179" name="Gerade Verbindung 14"/>
          <p:cNvSpPr>
            <a:spLocks noChangeShapeType="1"/>
          </p:cNvSpPr>
          <p:nvPr userDrawn="1"/>
        </p:nvSpPr>
        <p:spPr bwMode="auto">
          <a:xfrm>
            <a:off x="0" y="908050"/>
            <a:ext cx="9144000" cy="0"/>
          </a:xfrm>
          <a:prstGeom prst="line">
            <a:avLst/>
          </a:prstGeom>
          <a:noFill/>
          <a:ln w="9525">
            <a:solidFill>
              <a:srgbClr val="61898A"/>
            </a:solidFill>
            <a:round/>
            <a:headEnd/>
            <a:tailEnd/>
          </a:ln>
        </p:spPr>
        <p:txBody>
          <a:bodyPr wrap="none" anchor="ctr"/>
          <a:lstStyle/>
          <a:p>
            <a:endParaRPr lang="de-DE"/>
          </a:p>
        </p:txBody>
      </p:sp>
      <p:sp>
        <p:nvSpPr>
          <p:cNvPr id="7180" name="Gerade Verbindung 15"/>
          <p:cNvSpPr>
            <a:spLocks noChangeShapeType="1"/>
          </p:cNvSpPr>
          <p:nvPr userDrawn="1"/>
        </p:nvSpPr>
        <p:spPr bwMode="auto">
          <a:xfrm>
            <a:off x="0" y="785813"/>
            <a:ext cx="9144000" cy="0"/>
          </a:xfrm>
          <a:prstGeom prst="line">
            <a:avLst/>
          </a:prstGeom>
          <a:noFill/>
          <a:ln w="9525">
            <a:solidFill>
              <a:srgbClr val="BACECE"/>
            </a:solidFill>
            <a:round/>
            <a:headEnd/>
            <a:tailEnd/>
          </a:ln>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dt="0"/>
  <p:txStyles>
    <p:titleStyle>
      <a:lvl1pPr algn="ctr" rtl="0" eaLnBrk="0" fontAlgn="base" hangingPunct="0">
        <a:spcBef>
          <a:spcPct val="0"/>
        </a:spcBef>
        <a:spcAft>
          <a:spcPct val="0"/>
        </a:spcAft>
        <a:defRPr sz="2000">
          <a:solidFill>
            <a:srgbClr val="D1634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S PGothic" panose="020B0600070205080204" pitchFamily="34" charset="-128"/>
          <a:cs typeface="ＭＳ Ｐゴシック" charset="0"/>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ea typeface="MS PGothic" panose="020B0600070205080204" pitchFamily="34" charset="-128"/>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ea typeface="MS PGothic" panose="020B0600070205080204" pitchFamily="34" charset="-128"/>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ea typeface="MS PGothic" panose="020B0600070205080204" pitchFamily="34" charset="-128"/>
        </a:defRPr>
      </a:lvl4pPr>
      <a:lvl5pPr marL="1371600" indent="-228600" algn="l" rtl="0" eaLnBrk="0" fontAlgn="base" hangingPunct="0">
        <a:spcBef>
          <a:spcPct val="20000"/>
        </a:spcBef>
        <a:spcAft>
          <a:spcPct val="0"/>
        </a:spcAft>
        <a:buClr>
          <a:srgbClr val="8FB08C"/>
        </a:buClr>
        <a:buChar char="•"/>
        <a:defRPr>
          <a:solidFill>
            <a:schemeClr val="tx1"/>
          </a:solidFill>
          <a:latin typeface="+mn-lt"/>
          <a:ea typeface="MS PGothic" panose="020B0600070205080204" pitchFamily="34" charset="-128"/>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8195"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8196"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8197"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ea typeface="+mn-ea"/>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ea typeface="+mn-ea"/>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ea typeface="+mn-ea"/>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203" name="Titelplatzhalter 21"/>
          <p:cNvSpPr>
            <a:spLocks noGrp="1"/>
          </p:cNvSpPr>
          <p:nvPr>
            <p:ph type="title"/>
          </p:nvPr>
        </p:nvSpPr>
        <p:spPr bwMode="auto">
          <a:xfrm>
            <a:off x="395288" y="1341438"/>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8204" name="Textplatzhalter 12"/>
          <p:cNvSpPr>
            <a:spLocks noGrp="1"/>
          </p:cNvSpPr>
          <p:nvPr>
            <p:ph type="body" idx="1"/>
          </p:nvPr>
        </p:nvSpPr>
        <p:spPr bwMode="auto">
          <a:xfrm>
            <a:off x="307975" y="2708275"/>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400">
                <a:solidFill>
                  <a:srgbClr val="FFFFFF"/>
                </a:solidFill>
                <a:cs typeface="Times New Roman" panose="02020603050405020304" pitchFamily="18" charset="0"/>
              </a:defRPr>
            </a:lvl1pPr>
          </a:lstStyle>
          <a:p>
            <a:pPr>
              <a:defRPr/>
            </a:pPr>
            <a:fld id="{C2F27933-8CA0-475C-B3E8-FEB140673432}" type="datetime1">
              <a:rPr lang="en-US" altLang="de-DE"/>
              <a:pPr>
                <a:defRPr/>
              </a:pPr>
              <a:t>11/14/2019</a:t>
            </a:fld>
            <a:endParaRPr lang="en-US" altLang="de-DE"/>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cs typeface="Times New Roman" panose="02020603050405020304" pitchFamily="18" charset="0"/>
              </a:defRPr>
            </a:lvl1pPr>
          </a:lstStyle>
          <a:p>
            <a:pPr>
              <a:defRPr/>
            </a:pPr>
            <a:r>
              <a:rPr lang="en-US" altLang="de-DE"/>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defRPr>
            </a:lvl1pPr>
          </a:lstStyle>
          <a:p>
            <a:fld id="{BD98B04E-3E39-4C19-BBE4-1380243103B0}" type="slidenum">
              <a:rPr lang="en-US" altLang="de-DE"/>
              <a:pPr/>
              <a:t>‹Nr.›</a:t>
            </a:fld>
            <a:endParaRPr lang="en-US" altLang="de-DE"/>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hf hdr="0" dt="0"/>
  <p:txStyles>
    <p:titleStyle>
      <a:lvl1pPr algn="ctr" rtl="0" eaLnBrk="0" fontAlgn="base" hangingPunct="0">
        <a:spcBef>
          <a:spcPct val="0"/>
        </a:spcBef>
        <a:spcAft>
          <a:spcPct val="0"/>
        </a:spcAft>
        <a:defRPr sz="2000">
          <a:solidFill>
            <a:srgbClr val="D1634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S PGothic" panose="020B0600070205080204" pitchFamily="34" charset="-128"/>
          <a:cs typeface="ＭＳ Ｐゴシック" charset="0"/>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ea typeface="MS PGothic" panose="020B0600070205080204" pitchFamily="34" charset="-128"/>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ea typeface="MS PGothic" panose="020B0600070205080204" pitchFamily="34" charset="-128"/>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ea typeface="MS PGothic" panose="020B0600070205080204" pitchFamily="34" charset="-128"/>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ea typeface="MS PGothic" panose="020B0600070205080204" pitchFamily="34" charset="-128"/>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9.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9.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5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6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4.xml"/><Relationship Id="rId1" Type="http://schemas.openxmlformats.org/officeDocument/2006/relationships/vmlDrawing" Target="../drawings/vmlDrawing1.vml"/><Relationship Id="rId6" Type="http://schemas.openxmlformats.org/officeDocument/2006/relationships/image" Target="../media/image5.jpeg"/><Relationship Id="rId5" Type="http://schemas.openxmlformats.org/officeDocument/2006/relationships/image" Target="../media/image4.e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4.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64.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64.xml"/><Relationship Id="rId6" Type="http://schemas.openxmlformats.org/officeDocument/2006/relationships/image" Target="../media/image3.jpeg"/><Relationship Id="rId5" Type="http://schemas.openxmlformats.org/officeDocument/2006/relationships/image" Target="../media/image9.jpe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7"/>
          <p:cNvSpPr txBox="1">
            <a:spLocks noChangeArrowheads="1"/>
          </p:cNvSpPr>
          <p:nvPr/>
        </p:nvSpPr>
        <p:spPr bwMode="auto">
          <a:xfrm>
            <a:off x="0" y="1516063"/>
            <a:ext cx="9144000" cy="641350"/>
          </a:xfrm>
          <a:prstGeom prst="rect">
            <a:avLst/>
          </a:prstGeom>
          <a:noFill/>
          <a:ln w="9525">
            <a:noFill/>
            <a:miter lim="800000"/>
            <a:headEnd/>
            <a:tailEnd/>
          </a:ln>
        </p:spPr>
        <p:txBody>
          <a:bodyPr>
            <a:spAutoFit/>
          </a:bodyPr>
          <a:lstStyle/>
          <a:p>
            <a:pPr algn="ctr" rtl="1" eaLnBrk="1" hangingPunct="1">
              <a:spcBef>
                <a:spcPct val="50000"/>
              </a:spcBef>
            </a:pPr>
            <a:r>
              <a:rPr lang="fa-IR" altLang="de-DE" sz="3600" dirty="0" smtClean="0">
                <a:solidFill>
                  <a:srgbClr val="D16349"/>
                </a:solidFill>
                <a:cs typeface="Times New Roman" pitchFamily="18" charset="0"/>
              </a:rPr>
              <a:t>درمان فراشناختی</a:t>
            </a:r>
            <a:endParaRPr lang="en-US" altLang="de-DE" sz="3600" dirty="0">
              <a:solidFill>
                <a:schemeClr val="accent1"/>
              </a:solidFill>
              <a:cs typeface="Times New Roman" pitchFamily="18" charset="0"/>
            </a:endParaRPr>
          </a:p>
        </p:txBody>
      </p:sp>
      <p:sp>
        <p:nvSpPr>
          <p:cNvPr id="11268" name="Text Box 9"/>
          <p:cNvSpPr txBox="1">
            <a:spLocks noChangeArrowheads="1"/>
          </p:cNvSpPr>
          <p:nvPr/>
        </p:nvSpPr>
        <p:spPr bwMode="auto">
          <a:xfrm>
            <a:off x="8366125" y="5899150"/>
            <a:ext cx="184150" cy="457200"/>
          </a:xfrm>
          <a:prstGeom prst="rect">
            <a:avLst/>
          </a:prstGeom>
          <a:noFill/>
          <a:ln w="9525">
            <a:noFill/>
            <a:miter lim="800000"/>
            <a:headEnd/>
            <a:tailEnd/>
          </a:ln>
        </p:spPr>
        <p:txBody>
          <a:bodyPr wrap="none">
            <a:spAutoFit/>
          </a:bodyPr>
          <a:lstStyle/>
          <a:p>
            <a:pPr eaLnBrk="1" hangingPunct="1"/>
            <a:endParaRPr lang="en-US" altLang="de-DE" sz="2400">
              <a:cs typeface="Times New Roman" pitchFamily="18" charset="0"/>
            </a:endParaRPr>
          </a:p>
        </p:txBody>
      </p:sp>
      <p:sp>
        <p:nvSpPr>
          <p:cNvPr id="5" name="Rectangle 2"/>
          <p:cNvSpPr txBox="1">
            <a:spLocks noChangeArrowheads="1"/>
          </p:cNvSpPr>
          <p:nvPr/>
        </p:nvSpPr>
        <p:spPr bwMode="auto">
          <a:xfrm>
            <a:off x="685800" y="2852738"/>
            <a:ext cx="7772400" cy="1223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sz="1800" b="1" kern="0" dirty="0" smtClean="0">
                <a:solidFill>
                  <a:schemeClr val="tx2"/>
                </a:solidFill>
                <a:latin typeface="Times New Roman" panose="02020603050405020304" pitchFamily="18" charset="0"/>
                <a:cs typeface="Times New Roman" panose="02020603050405020304" pitchFamily="18" charset="0"/>
              </a:rPr>
              <a:t>یازدهمین بخش </a:t>
            </a:r>
            <a:r>
              <a:rPr lang="fa-IR" sz="1800" b="1" kern="0" dirty="0" smtClean="0">
                <a:solidFill>
                  <a:schemeClr val="tx2"/>
                </a:solidFill>
                <a:latin typeface="Times New Roman" panose="02020603050405020304" pitchFamily="18" charset="0"/>
                <a:cs typeface="Times New Roman" panose="02020603050405020304" pitchFamily="18" charset="0"/>
              </a:rPr>
              <a:t>درمان</a:t>
            </a:r>
            <a:r>
              <a:rPr lang="en-GB" altLang="de-DE" sz="1800" b="1" kern="0" dirty="0" smtClean="0">
                <a:solidFill>
                  <a:schemeClr val="tx2"/>
                </a:solidFill>
                <a:latin typeface="Times New Roman" panose="02020603050405020304" pitchFamily="18" charset="0"/>
                <a:cs typeface="Times New Roman" panose="02020603050405020304" pitchFamily="18" charset="0"/>
              </a:rPr>
              <a:t/>
            </a:r>
            <a:br>
              <a:rPr lang="en-GB" altLang="de-DE" sz="1800" b="1" kern="0" dirty="0" smtClean="0">
                <a:solidFill>
                  <a:schemeClr val="tx2"/>
                </a:solidFill>
                <a:latin typeface="Times New Roman" panose="02020603050405020304" pitchFamily="18" charset="0"/>
                <a:cs typeface="Times New Roman" panose="02020603050405020304" pitchFamily="18" charset="0"/>
              </a:rPr>
            </a:br>
            <a:r>
              <a:rPr lang="fa-IR" sz="1800" b="1" kern="0" dirty="0" smtClean="0">
                <a:solidFill>
                  <a:schemeClr val="tx2"/>
                </a:solidFill>
                <a:latin typeface="Times New Roman" panose="02020603050405020304" pitchFamily="18" charset="0"/>
                <a:cs typeface="Times New Roman" panose="02020603050405020304" pitchFamily="18" charset="0"/>
              </a:rPr>
              <a:t>زندگی بیماران روانپریش و پیشگیری از عود بیماری</a:t>
            </a:r>
            <a:r>
              <a:rPr lang="fa-IR" sz="1800" b="1" kern="0" dirty="0" smtClean="0">
                <a:solidFill>
                  <a:srgbClr val="646B86"/>
                </a:solidFill>
                <a:latin typeface="Times New Roman" panose="02020603050405020304" pitchFamily="18" charset="0"/>
                <a:cs typeface="Times New Roman" panose="02020603050405020304" pitchFamily="18" charset="0"/>
              </a:rPr>
              <a:t/>
            </a:r>
            <a:br>
              <a:rPr lang="fa-IR" sz="1800" b="1" kern="0" dirty="0" smtClean="0">
                <a:solidFill>
                  <a:srgbClr val="646B86"/>
                </a:solidFill>
                <a:latin typeface="Times New Roman" panose="02020603050405020304" pitchFamily="18" charset="0"/>
                <a:cs typeface="Times New Roman" panose="02020603050405020304" pitchFamily="18" charset="0"/>
              </a:rPr>
            </a:br>
            <a:r>
              <a:rPr lang="en-US" sz="1800" b="1" kern="0" dirty="0" smtClean="0">
                <a:solidFill>
                  <a:srgbClr val="646B86"/>
                </a:solidFill>
                <a:latin typeface="Times New Roman" panose="02020603050405020304" pitchFamily="18" charset="0"/>
                <a:cs typeface="Times New Roman" panose="02020603050405020304" pitchFamily="18" charset="0"/>
              </a:rPr>
              <a:t>(MCT+)</a:t>
            </a:r>
            <a:endParaRPr lang="en-US" sz="1800" b="1" kern="0" dirty="0">
              <a:solidFill>
                <a:schemeClr val="tx2"/>
              </a:solidFill>
              <a:latin typeface="Times New Roman" panose="02020603050405020304" pitchFamily="18" charset="0"/>
              <a:cs typeface="Times New Roman" panose="02020603050405020304" pitchFamily="18" charset="0"/>
            </a:endParaRPr>
          </a:p>
        </p:txBody>
      </p:sp>
      <p:sp>
        <p:nvSpPr>
          <p:cNvPr id="6" name="Rectangle 1028"/>
          <p:cNvSpPr>
            <a:spLocks noChangeArrowheads="1"/>
          </p:cNvSpPr>
          <p:nvPr/>
        </p:nvSpPr>
        <p:spPr bwMode="auto">
          <a:xfrm>
            <a:off x="0" y="4374232"/>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algn="ctr" rtl="1" eaLnBrk="1" hangingPunct="1">
              <a:lnSpc>
                <a:spcPct val="150000"/>
              </a:lnSpc>
            </a:pPr>
            <a:r>
              <a:rPr lang="fa-IR" altLang="de-DE" b="1" dirty="0" smtClean="0">
                <a:cs typeface="B Nazanin" panose="00000400000000000000" pitchFamily="2" charset="-78"/>
              </a:rPr>
              <a:t>  تطبیق، </a:t>
            </a:r>
            <a:r>
              <a:rPr lang="fa-IR" altLang="de-DE" b="1" dirty="0" err="1" smtClean="0">
                <a:cs typeface="B Nazanin" panose="00000400000000000000" pitchFamily="2" charset="-78"/>
              </a:rPr>
              <a:t>گـردآوری</a:t>
            </a:r>
            <a:r>
              <a:rPr lang="fa-IR" altLang="de-DE" b="1" dirty="0" smtClean="0">
                <a:cs typeface="B Nazanin" panose="00000400000000000000" pitchFamily="2" charset="-78"/>
              </a:rPr>
              <a:t>، ویرایش</a:t>
            </a:r>
            <a:r>
              <a:rPr lang="fa-IR" altLang="de-DE" b="1" dirty="0">
                <a:cs typeface="B Nazanin" panose="00000400000000000000" pitchFamily="2" charset="-78"/>
              </a:rPr>
              <a:t>:</a:t>
            </a:r>
            <a:r>
              <a:rPr lang="de-DE" altLang="de-DE" b="1" dirty="0">
                <a:cs typeface="B Nazanin" panose="00000400000000000000" pitchFamily="2" charset="-78"/>
              </a:rPr>
              <a:t> </a:t>
            </a:r>
            <a:endParaRPr lang="fa-IR" altLang="de-DE" b="1" dirty="0">
              <a:cs typeface="B Nazanin" panose="00000400000000000000" pitchFamily="2" charset="-78"/>
            </a:endParaRPr>
          </a:p>
          <a:p>
            <a:pPr algn="ctr" rtl="1" eaLnBrk="1" hangingPunct="1">
              <a:lnSpc>
                <a:spcPct val="150000"/>
              </a:lnSpc>
            </a:pPr>
            <a:r>
              <a:rPr lang="fa-IR" altLang="de-DE" b="1" dirty="0">
                <a:cs typeface="B Nazanin" panose="00000400000000000000" pitchFamily="2" charset="-78"/>
              </a:rPr>
              <a:t>دکتر سعید ملیحی الذاکرینی </a:t>
            </a:r>
            <a:endParaRPr lang="fa-IR" altLang="de-DE" b="1" dirty="0" smtClean="0">
              <a:cs typeface="B Nazanin" panose="00000400000000000000" pitchFamily="2" charset="-78"/>
            </a:endParaRPr>
          </a:p>
          <a:p>
            <a:pPr algn="ctr" rtl="1" eaLnBrk="1" hangingPunct="1">
              <a:lnSpc>
                <a:spcPct val="150000"/>
              </a:lnSpc>
            </a:pPr>
            <a:r>
              <a:rPr lang="fa-IR" altLang="de-DE" b="1" dirty="0" smtClean="0">
                <a:cs typeface="B Nazanin" panose="00000400000000000000" pitchFamily="2" charset="-78"/>
              </a:rPr>
              <a:t>با همکاری  </a:t>
            </a:r>
            <a:endParaRPr lang="fa-IR" altLang="de-DE" b="1" dirty="0">
              <a:cs typeface="B Nazanin" panose="00000400000000000000" pitchFamily="2" charset="-78"/>
            </a:endParaRPr>
          </a:p>
          <a:p>
            <a:pPr algn="ctr" rtl="1" eaLnBrk="1" hangingPunct="1">
              <a:lnSpc>
                <a:spcPct val="150000"/>
              </a:lnSpc>
            </a:pPr>
            <a:r>
              <a:rPr lang="fa-IR" altLang="de-DE" b="1" dirty="0" smtClean="0">
                <a:cs typeface="B Nazanin" panose="00000400000000000000" pitchFamily="2" charset="-78"/>
              </a:rPr>
              <a:t>شاپرک کلبی</a:t>
            </a:r>
            <a:endParaRPr lang="fa-IR" altLang="de-DE" b="1" dirty="0">
              <a:cs typeface="B Nazanin" panose="00000400000000000000"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Inhaltsplatzhalter 2"/>
          <p:cNvSpPr txBox="1">
            <a:spLocks/>
          </p:cNvSpPr>
          <p:nvPr/>
        </p:nvSpPr>
        <p:spPr bwMode="auto">
          <a:xfrm>
            <a:off x="252413" y="1341438"/>
            <a:ext cx="8639175" cy="2735262"/>
          </a:xfrm>
          <a:prstGeom prst="rect">
            <a:avLst/>
          </a:prstGeom>
          <a:noFill/>
          <a:ln w="9525">
            <a:noFill/>
            <a:miter lim="800000"/>
            <a:headEnd/>
            <a:tailEnd/>
          </a:ln>
        </p:spPr>
        <p:txBody>
          <a:bodyPr/>
          <a:lstStyle/>
          <a:p>
            <a:pPr algn="ctr" rtl="1">
              <a:spcBef>
                <a:spcPct val="20000"/>
              </a:spcBef>
              <a:spcAft>
                <a:spcPts val="2400"/>
              </a:spcAft>
              <a:buClr>
                <a:srgbClr val="006699"/>
              </a:buClr>
              <a:buFont typeface="Wingdings" pitchFamily="2" charset="2"/>
              <a:buNone/>
              <a:tabLst>
                <a:tab pos="84138" algn="l"/>
              </a:tabLst>
            </a:pPr>
            <a:r>
              <a:rPr lang="fa-IR" altLang="de-DE" dirty="0" smtClean="0">
                <a:cs typeface="Times New Roman" pitchFamily="18" charset="0"/>
              </a:rPr>
              <a:t>چه تعدادی از مردم مبتلا به بیماری های روانی هستند؟</a:t>
            </a:r>
            <a:endParaRPr lang="en-US" altLang="de-DE" dirty="0">
              <a:cs typeface="Times New Roman" pitchFamily="18" charset="0"/>
            </a:endParaRPr>
          </a:p>
          <a:p>
            <a:pPr algn="ctr" rtl="1">
              <a:spcBef>
                <a:spcPct val="20000"/>
              </a:spcBef>
              <a:spcAft>
                <a:spcPts val="2400"/>
              </a:spcAft>
              <a:buClr>
                <a:srgbClr val="006699"/>
              </a:buClr>
              <a:buFont typeface="Wingdings" pitchFamily="2" charset="2"/>
              <a:buNone/>
              <a:tabLst>
                <a:tab pos="84138" algn="l"/>
              </a:tabLst>
            </a:pPr>
            <a:endParaRPr lang="en-US" altLang="de-DE" dirty="0">
              <a:cs typeface="Times New Roman" pitchFamily="18" charset="0"/>
            </a:endParaRPr>
          </a:p>
          <a:p>
            <a:pPr algn="ctr" rtl="1">
              <a:spcBef>
                <a:spcPct val="20000"/>
              </a:spcBef>
              <a:spcAft>
                <a:spcPts val="2400"/>
              </a:spcAft>
              <a:buClr>
                <a:srgbClr val="006699"/>
              </a:buClr>
              <a:buFont typeface="Wingdings" pitchFamily="2" charset="2"/>
              <a:buNone/>
              <a:tabLst>
                <a:tab pos="84138" algn="l"/>
              </a:tabLst>
            </a:pPr>
            <a:r>
              <a:rPr lang="fa-IR" altLang="de-DE" dirty="0" smtClean="0">
                <a:cs typeface="Times New Roman" pitchFamily="18" charset="0"/>
              </a:rPr>
              <a:t>نظر شما چیست؟</a:t>
            </a:r>
            <a:endParaRPr lang="en-US" altLang="de-DE" dirty="0">
              <a:cs typeface="Times New Roman" pitchFamily="18" charset="0"/>
            </a:endParaRPr>
          </a:p>
        </p:txBody>
      </p:sp>
      <p:sp>
        <p:nvSpPr>
          <p:cNvPr id="1331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11.2</a:t>
            </a:r>
            <a:endParaRPr lang="en-US" altLang="de-DE" sz="1200" b="1" dirty="0">
              <a:solidFill>
                <a:srgbClr val="646B86"/>
              </a:solidFill>
              <a:cs typeface="Times New Roman" pitchFamily="18" charset="0"/>
            </a:endParaRPr>
          </a:p>
        </p:txBody>
      </p:sp>
      <p:sp>
        <p:nvSpPr>
          <p:cNvPr id="7" name="Titel 1"/>
          <p:cNvSpPr>
            <a:spLocks noGrp="1"/>
          </p:cNvSpPr>
          <p:nvPr>
            <p:ph type="title"/>
          </p:nvPr>
        </p:nvSpPr>
        <p:spPr>
          <a:xfrm>
            <a:off x="0" y="0"/>
            <a:ext cx="9144000" cy="792163"/>
          </a:xfrm>
        </p:spPr>
        <p:txBody>
          <a:bodyPr anchor="ctr"/>
          <a:lstStyle/>
          <a:p>
            <a:pPr rtl="1"/>
            <a:r>
              <a:rPr lang="fa-IR" altLang="de-DE" dirty="0">
                <a:latin typeface="Times New Roman" panose="02020603050405020304" pitchFamily="18" charset="0"/>
                <a:cs typeface="Times New Roman" panose="02020603050405020304" pitchFamily="18" charset="0"/>
              </a:rPr>
              <a:t>آیا </a:t>
            </a:r>
            <a:r>
              <a:rPr lang="fa-IR" altLang="de-DE" dirty="0" smtClean="0">
                <a:latin typeface="Times New Roman" panose="02020603050405020304" pitchFamily="18" charset="0"/>
                <a:cs typeface="Times New Roman" panose="02020603050405020304" pitchFamily="18" charset="0"/>
              </a:rPr>
              <a:t>ابتلا </a:t>
            </a:r>
            <a:r>
              <a:rPr lang="fa-IR" altLang="de-DE" dirty="0">
                <a:latin typeface="Times New Roman" panose="02020603050405020304" pitchFamily="18" charset="0"/>
                <a:cs typeface="Times New Roman" panose="02020603050405020304" pitchFamily="18" charset="0"/>
              </a:rPr>
              <a:t>به </a:t>
            </a:r>
            <a:r>
              <a:rPr lang="fa-IR" altLang="de-DE" dirty="0" smtClean="0">
                <a:latin typeface="Times New Roman" panose="02020603050405020304" pitchFamily="18" charset="0"/>
                <a:cs typeface="Times New Roman" panose="02020603050405020304" pitchFamily="18" charset="0"/>
              </a:rPr>
              <a:t>مشکلات سلامت روانی عادی </a:t>
            </a:r>
            <a:r>
              <a:rPr lang="fa-IR" altLang="de-DE" dirty="0">
                <a:latin typeface="Times New Roman" panose="02020603050405020304" pitchFamily="18" charset="0"/>
                <a:cs typeface="Times New Roman" panose="02020603050405020304" pitchFamily="18" charset="0"/>
              </a:rPr>
              <a:t>است؟</a:t>
            </a:r>
            <a:endParaRPr lang="en-US" altLang="de-DE"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Inhaltsplatzhalter 2"/>
          <p:cNvSpPr txBox="1">
            <a:spLocks/>
          </p:cNvSpPr>
          <p:nvPr/>
        </p:nvSpPr>
        <p:spPr bwMode="auto">
          <a:xfrm>
            <a:off x="250825" y="1341439"/>
            <a:ext cx="8642350" cy="4823866"/>
          </a:xfrm>
          <a:prstGeom prst="rect">
            <a:avLst/>
          </a:prstGeom>
          <a:noFill/>
          <a:ln w="9525">
            <a:noFill/>
            <a:miter lim="800000"/>
            <a:headEnd/>
            <a:tailEnd/>
          </a:ln>
        </p:spPr>
        <p:txBody>
          <a:bodyPr/>
          <a:lstStyle/>
          <a:p>
            <a:pPr algn="just" rtl="1">
              <a:spcBef>
                <a:spcPts val="0"/>
              </a:spcBef>
              <a:spcAft>
                <a:spcPts val="0"/>
              </a:spcAft>
              <a:buClr>
                <a:srgbClr val="006699"/>
              </a:buClr>
              <a:buFont typeface="Wingdings" pitchFamily="2" charset="2"/>
              <a:buNone/>
              <a:tabLst>
                <a:tab pos="84138" algn="l"/>
              </a:tabLst>
            </a:pPr>
            <a:r>
              <a:rPr lang="fa-IR" altLang="de-DE" dirty="0">
                <a:cs typeface="Times New Roman" pitchFamily="18" charset="0"/>
              </a:rPr>
              <a:t>چه تعدادی از مردم مبتلا به بیماری های روانی </a:t>
            </a:r>
            <a:r>
              <a:rPr lang="fa-IR" altLang="de-DE" dirty="0" smtClean="0">
                <a:cs typeface="Times New Roman" pitchFamily="18" charset="0"/>
              </a:rPr>
              <a:t>هستند؟ </a:t>
            </a:r>
            <a:endParaRPr lang="de-DE" altLang="de-DE" dirty="0" smtClean="0">
              <a:cs typeface="Times New Roman" pitchFamily="18" charset="0"/>
            </a:endParaRPr>
          </a:p>
          <a:p>
            <a:pPr algn="just" rtl="1">
              <a:spcBef>
                <a:spcPts val="0"/>
              </a:spcBef>
              <a:spcAft>
                <a:spcPts val="0"/>
              </a:spcAft>
              <a:buClr>
                <a:srgbClr val="006699"/>
              </a:buClr>
              <a:buFont typeface="Wingdings" pitchFamily="2" charset="2"/>
              <a:buNone/>
              <a:tabLst>
                <a:tab pos="84138" algn="l"/>
              </a:tabLst>
            </a:pPr>
            <a:r>
              <a:rPr lang="fa-IR" altLang="de-DE" dirty="0" smtClean="0">
                <a:cs typeface="Times New Roman" pitchFamily="18" charset="0"/>
              </a:rPr>
              <a:t>مطالعه ای مربوط به سال ۲۰۱۴ (یاکوبی و همکاران، </a:t>
            </a:r>
            <a:r>
              <a:rPr lang="fa-IR" altLang="de-DE" i="1" dirty="0" smtClean="0">
                <a:cs typeface="Times New Roman" pitchFamily="18" charset="0"/>
              </a:rPr>
              <a:t>پزشک اعصاب</a:t>
            </a:r>
            <a:r>
              <a:rPr lang="fa-IR" altLang="de-DE" dirty="0" smtClean="0">
                <a:cs typeface="Times New Roman" pitchFamily="18" charset="0"/>
              </a:rPr>
              <a:t>،۲۰۱۴) به نتایج زیر دست یافت: </a:t>
            </a:r>
            <a:endParaRPr lang="en-US" altLang="de-DE" dirty="0">
              <a:cs typeface="Times New Roman" pitchFamily="18" charset="0"/>
            </a:endParaRPr>
          </a:p>
          <a:p>
            <a:pPr marL="179388" algn="just" rtl="1">
              <a:spcBef>
                <a:spcPts val="1200"/>
              </a:spcBef>
              <a:buClr>
                <a:srgbClr val="006699"/>
              </a:buClr>
              <a:tabLst>
                <a:tab pos="84138" algn="l"/>
              </a:tabLst>
            </a:pPr>
            <a:endParaRPr lang="fa-IR" altLang="de-DE" dirty="0" smtClean="0">
              <a:cs typeface="Times New Roman" pitchFamily="18" charset="0"/>
            </a:endParaRPr>
          </a:p>
          <a:p>
            <a:pPr marL="179388" algn="just" rtl="1">
              <a:spcBef>
                <a:spcPts val="1200"/>
              </a:spcBef>
              <a:buClr>
                <a:srgbClr val="006699"/>
              </a:buClr>
              <a:tabLst>
                <a:tab pos="84138" algn="l"/>
              </a:tabLst>
            </a:pPr>
            <a:endParaRPr lang="en-US" altLang="de-DE" dirty="0">
              <a:cs typeface="Times New Roman" pitchFamily="18" charset="0"/>
            </a:endParaRPr>
          </a:p>
          <a:p>
            <a:pPr marL="179388" algn="just" rtl="1">
              <a:spcBef>
                <a:spcPts val="1200"/>
              </a:spcBef>
              <a:buClr>
                <a:srgbClr val="006699"/>
              </a:buClr>
              <a:buFont typeface="Wingdings" pitchFamily="2" charset="2"/>
              <a:buChar char="Ø"/>
              <a:tabLst>
                <a:tab pos="84138" algn="l"/>
              </a:tabLst>
            </a:pPr>
            <a:endParaRPr lang="en-US" altLang="de-DE" dirty="0">
              <a:cs typeface="Times New Roman" pitchFamily="18" charset="0"/>
            </a:endParaRPr>
          </a:p>
          <a:p>
            <a:pPr marL="179388" algn="just" rtl="1">
              <a:spcBef>
                <a:spcPts val="1200"/>
              </a:spcBef>
              <a:buClr>
                <a:srgbClr val="006699"/>
              </a:buClr>
              <a:tabLst>
                <a:tab pos="84138" algn="l"/>
              </a:tabLst>
            </a:pPr>
            <a:endParaRPr lang="en-US" altLang="de-DE" dirty="0">
              <a:cs typeface="Times New Roman" pitchFamily="18" charset="0"/>
            </a:endParaRPr>
          </a:p>
          <a:p>
            <a:pPr marL="179388" algn="just" rtl="1">
              <a:spcBef>
                <a:spcPts val="1200"/>
              </a:spcBef>
              <a:buClr>
                <a:srgbClr val="006699"/>
              </a:buClr>
              <a:tabLst>
                <a:tab pos="84138" algn="l"/>
              </a:tabLst>
            </a:pPr>
            <a:endParaRPr lang="en-US" altLang="de-DE" dirty="0">
              <a:cs typeface="Times New Roman" pitchFamily="18" charset="0"/>
            </a:endParaRPr>
          </a:p>
          <a:p>
            <a:pPr marL="179388" algn="just" rtl="1">
              <a:spcBef>
                <a:spcPts val="1200"/>
              </a:spcBef>
              <a:buClr>
                <a:srgbClr val="006699"/>
              </a:buClr>
              <a:tabLst>
                <a:tab pos="84138" algn="l"/>
              </a:tabLst>
            </a:pPr>
            <a:endParaRPr lang="en-US" altLang="de-DE" dirty="0">
              <a:cs typeface="Times New Roman" pitchFamily="18" charset="0"/>
            </a:endParaRPr>
          </a:p>
          <a:p>
            <a:pPr marL="179388" algn="just" rtl="1">
              <a:spcBef>
                <a:spcPts val="1200"/>
              </a:spcBef>
              <a:buClr>
                <a:srgbClr val="006699"/>
              </a:buClr>
              <a:tabLst>
                <a:tab pos="84138" algn="l"/>
              </a:tabLst>
            </a:pPr>
            <a:r>
              <a:rPr lang="fa-IR" altLang="de-DE" dirty="0" smtClean="0">
                <a:cs typeface="Times New Roman" pitchFamily="18" charset="0"/>
              </a:rPr>
              <a:t>چنانچه افرادی را که تنها از یک نشانه از اختلال روانی رنج می برند را نیز به حساب بیاوریم، این اعداد به طور چشمگیری افزایش می یابد. </a:t>
            </a:r>
            <a:endParaRPr lang="en-US" altLang="de-DE" dirty="0">
              <a:cs typeface="Times New Roman" pitchFamily="18" charset="0"/>
            </a:endParaRPr>
          </a:p>
        </p:txBody>
      </p:sp>
      <p:graphicFrame>
        <p:nvGraphicFramePr>
          <p:cNvPr id="4" name="Inhaltsplatzhalter 3"/>
          <p:cNvGraphicFramePr>
            <a:graphicFrameLocks noGrp="1"/>
          </p:cNvGraphicFramePr>
          <p:nvPr>
            <p:ph idx="1"/>
            <p:extLst>
              <p:ext uri="{D42A27DB-BD31-4B8C-83A1-F6EECF244321}">
                <p14:modId xmlns:p14="http://schemas.microsoft.com/office/powerpoint/2010/main" val="188719861"/>
              </p:ext>
            </p:extLst>
          </p:nvPr>
        </p:nvGraphicFramePr>
        <p:xfrm>
          <a:off x="250825" y="2530475"/>
          <a:ext cx="8651875" cy="1762621"/>
        </p:xfrm>
        <a:graphic>
          <a:graphicData uri="http://schemas.openxmlformats.org/drawingml/2006/table">
            <a:tbl>
              <a:tblPr/>
              <a:tblGrid>
                <a:gridCol w="7650163"/>
                <a:gridCol w="1001712"/>
              </a:tblGrid>
              <a:tr h="46647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fa-IR" altLang="de-DE" sz="18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درصد افرادی که در سال گذشته مبتلا به مشکلات روانی بودند</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a-IR" altLang="de-DE" sz="1800" b="1"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٪۲۸</a:t>
                      </a:r>
                      <a:endParaRPr kumimoji="0" lang="de-DE" altLang="de-DE" sz="1800" b="1"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32034">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fa-IR" altLang="de-DE" sz="18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افسردگی (رایج ترین بیماری)</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a-IR" altLang="de-DE" sz="1800" b="1"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٪۱۰/۶</a:t>
                      </a:r>
                      <a:endParaRPr kumimoji="0" lang="de-DE" altLang="de-DE" sz="1800" b="1"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32061">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fa-IR" altLang="de-DE" sz="18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سایکوز (شامل (از میان سایر بیماری ها) اسکیزوفرنی و سایکوز اساسی)  </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a-IR" altLang="de-DE" sz="1800" b="1"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٪۲/۶</a:t>
                      </a:r>
                      <a:endParaRPr kumimoji="0" lang="de-DE" altLang="de-DE" sz="1800" b="1"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3204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fa-IR" altLang="de-DE" sz="18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درصد افرادی که همزمان از چند اختلال روانی رنج می برند</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a-IR" altLang="de-DE" sz="1800" b="1"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٪۵۰</a:t>
                      </a:r>
                      <a:endParaRPr kumimoji="0" lang="de-DE" altLang="de-DE" sz="1800" b="1"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5380" name="Titel 1"/>
          <p:cNvSpPr>
            <a:spLocks noGrp="1"/>
          </p:cNvSpPr>
          <p:nvPr>
            <p:ph type="title"/>
          </p:nvPr>
        </p:nvSpPr>
        <p:spPr>
          <a:xfrm>
            <a:off x="0" y="0"/>
            <a:ext cx="9144000" cy="792163"/>
          </a:xfrm>
        </p:spPr>
        <p:txBody>
          <a:bodyPr anchor="ctr"/>
          <a:lstStyle/>
          <a:p>
            <a:pPr rtl="1"/>
            <a:r>
              <a:rPr lang="fa-IR" altLang="de-DE" dirty="0">
                <a:latin typeface="Times New Roman" panose="02020603050405020304" pitchFamily="18" charset="0"/>
                <a:cs typeface="Times New Roman" panose="02020603050405020304" pitchFamily="18" charset="0"/>
              </a:rPr>
              <a:t>آیا ابتلا </a:t>
            </a:r>
            <a:r>
              <a:rPr lang="fa-IR" altLang="de-DE" dirty="0" smtClean="0">
                <a:latin typeface="Times New Roman" panose="02020603050405020304" pitchFamily="18" charset="0"/>
                <a:cs typeface="Times New Roman" panose="02020603050405020304" pitchFamily="18" charset="0"/>
              </a:rPr>
              <a:t>به مشکلات سلامت روانی عادی </a:t>
            </a:r>
            <a:r>
              <a:rPr lang="fa-IR" altLang="de-DE" dirty="0">
                <a:latin typeface="Times New Roman" panose="02020603050405020304" pitchFamily="18" charset="0"/>
                <a:cs typeface="Times New Roman" panose="02020603050405020304" pitchFamily="18" charset="0"/>
              </a:rPr>
              <a:t>است؟</a:t>
            </a:r>
            <a:endParaRPr lang="en-US" altLang="de-DE" dirty="0" smtClean="0">
              <a:latin typeface="Times New Roman" panose="02020603050405020304" pitchFamily="18" charset="0"/>
              <a:cs typeface="Times New Roman" panose="02020603050405020304" pitchFamily="18" charset="0"/>
            </a:endParaRPr>
          </a:p>
        </p:txBody>
      </p:sp>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11.3</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el 1"/>
          <p:cNvSpPr>
            <a:spLocks noGrp="1"/>
          </p:cNvSpPr>
          <p:nvPr>
            <p:ph type="title"/>
          </p:nvPr>
        </p:nvSpPr>
        <p:spPr>
          <a:xfrm>
            <a:off x="0" y="0"/>
            <a:ext cx="9144000" cy="792163"/>
          </a:xfrm>
        </p:spPr>
        <p:txBody>
          <a:bodyPr anchor="ctr"/>
          <a:lstStyle/>
          <a:p>
            <a:pPr rtl="1"/>
            <a:r>
              <a:rPr lang="fa-IR" altLang="de-DE" dirty="0" smtClean="0">
                <a:latin typeface="Times New Roman" panose="02020603050405020304" pitchFamily="18" charset="0"/>
                <a:cs typeface="Times New Roman" panose="02020603050405020304" pitchFamily="18" charset="0"/>
              </a:rPr>
              <a:t>برچسب زدن چیست و بر چسب زدن بر خویشتن چیست؟</a:t>
            </a:r>
            <a:endParaRPr lang="en-US" altLang="de-DE" dirty="0" smtClean="0">
              <a:latin typeface="Times New Roman" panose="02020603050405020304" pitchFamily="18" charset="0"/>
              <a:cs typeface="Times New Roman" panose="02020603050405020304" pitchFamily="18" charset="0"/>
            </a:endParaRPr>
          </a:p>
        </p:txBody>
      </p:sp>
      <p:sp>
        <p:nvSpPr>
          <p:cNvPr id="17411" name="Inhaltsplatzhalter 2"/>
          <p:cNvSpPr>
            <a:spLocks noGrp="1"/>
          </p:cNvSpPr>
          <p:nvPr>
            <p:ph idx="1"/>
          </p:nvPr>
        </p:nvSpPr>
        <p:spPr>
          <a:xfrm>
            <a:off x="250825" y="1553153"/>
            <a:ext cx="8642350" cy="4525962"/>
          </a:xfrm>
        </p:spPr>
        <p:txBody>
          <a:bodyPr/>
          <a:lstStyle/>
          <a:p>
            <a:pPr marL="179388" indent="0" algn="just" rtl="1">
              <a:spcBef>
                <a:spcPts val="1200"/>
              </a:spcBef>
            </a:pPr>
            <a:r>
              <a:rPr lang="fa-IR" altLang="de-DE" b="1" dirty="0" smtClean="0">
                <a:solidFill>
                  <a:srgbClr val="006699"/>
                </a:solidFill>
                <a:latin typeface="Times New Roman" panose="02020603050405020304" pitchFamily="18" charset="0"/>
                <a:cs typeface="Times New Roman" panose="02020603050405020304" pitchFamily="18" charset="0"/>
              </a:rPr>
              <a:t>داغ = ریشه در ادبیات یونانی دارد: </a:t>
            </a:r>
            <a:r>
              <a:rPr lang="fa-IR" altLang="de-DE" dirty="0" smtClean="0">
                <a:latin typeface="Times New Roman" panose="02020603050405020304" pitchFamily="18" charset="0"/>
                <a:cs typeface="Times New Roman" panose="02020603050405020304" pitchFamily="18" charset="0"/>
              </a:rPr>
              <a:t>برچسب تجاری، اثر زخم یا نشان بردگی</a:t>
            </a:r>
          </a:p>
          <a:p>
            <a:pPr marL="179388" indent="0" algn="just" rtl="1">
              <a:spcBef>
                <a:spcPts val="1200"/>
              </a:spcBef>
            </a:pPr>
            <a:r>
              <a:rPr lang="fa-IR" altLang="de-DE" b="1" dirty="0" smtClean="0">
                <a:solidFill>
                  <a:srgbClr val="006699"/>
                </a:solidFill>
                <a:latin typeface="Times New Roman" panose="02020603050405020304" pitchFamily="18" charset="0"/>
                <a:cs typeface="Times New Roman" panose="02020603050405020304" pitchFamily="18" charset="0"/>
              </a:rPr>
              <a:t>برچسب زدن </a:t>
            </a:r>
            <a:r>
              <a:rPr lang="fa-IR" altLang="de-DE" b="1" dirty="0">
                <a:solidFill>
                  <a:srgbClr val="006699"/>
                </a:solidFill>
                <a:latin typeface="Times New Roman" panose="02020603050405020304" pitchFamily="18" charset="0"/>
                <a:cs typeface="Times New Roman" panose="02020603050405020304" pitchFamily="18" charset="0"/>
              </a:rPr>
              <a:t>= </a:t>
            </a:r>
            <a:r>
              <a:rPr lang="fa-IR" altLang="de-DE" dirty="0" smtClean="0">
                <a:latin typeface="Times New Roman" panose="02020603050405020304" pitchFamily="18" charset="0"/>
                <a:cs typeface="Times New Roman" panose="02020603050405020304" pitchFamily="18" charset="0"/>
              </a:rPr>
              <a:t>افرادی/گروهی که با ویژگی های منفی مشخص می شوند. </a:t>
            </a:r>
            <a:endParaRPr lang="en-US" altLang="de-DE" dirty="0" smtClean="0"/>
          </a:p>
          <a:p>
            <a:pPr marL="719138" lvl="1" indent="-358775" algn="just" rtl="1" eaLnBrk="1" hangingPunct="1">
              <a:spcBef>
                <a:spcPts val="1200"/>
              </a:spcBef>
              <a:buFontTx/>
              <a:buChar char="o"/>
            </a:pPr>
            <a:r>
              <a:rPr lang="fa-IR" altLang="de-DE" dirty="0" smtClean="0">
                <a:cs typeface="Times New Roman" pitchFamily="18" charset="0"/>
              </a:rPr>
              <a:t>این اتفاق بدون هیچ بررسی یا نظارت بر صحت چنین اسنادهایی رخ می دهند. </a:t>
            </a:r>
          </a:p>
          <a:p>
            <a:pPr marL="719138" lvl="1" indent="-358775" algn="just" rtl="1" eaLnBrk="1" hangingPunct="1">
              <a:spcBef>
                <a:spcPts val="1200"/>
              </a:spcBef>
              <a:buFontTx/>
              <a:buChar char="o"/>
            </a:pPr>
            <a:r>
              <a:rPr lang="fa-IR" altLang="de-DE" dirty="0" smtClean="0">
                <a:cs typeface="Times New Roman" pitchFamily="18" charset="0"/>
              </a:rPr>
              <a:t>برچسب زدن منجر به تحقیر و منزوی شدن افراد می شود.</a:t>
            </a:r>
          </a:p>
          <a:p>
            <a:pPr marL="719138" lvl="1" indent="-358775" algn="just" rtl="1" eaLnBrk="1" hangingPunct="1">
              <a:spcBef>
                <a:spcPts val="1200"/>
              </a:spcBef>
              <a:buFontTx/>
              <a:buChar char="o"/>
            </a:pPr>
            <a:r>
              <a:rPr lang="fa-IR" altLang="de-DE" dirty="0" smtClean="0">
                <a:cs typeface="Times New Roman" pitchFamily="18" charset="0"/>
              </a:rPr>
              <a:t>برچسب زدن غالبا در رابطه با بیماری های ویژه (مثل ایدز)، معلولیت های قابل مشاهده و مشکلات سلامت روان رخ می دهد. </a:t>
            </a:r>
          </a:p>
          <a:p>
            <a:pPr marL="719138" lvl="1" indent="-358775" algn="just" rtl="1" eaLnBrk="1" hangingPunct="1">
              <a:spcBef>
                <a:spcPts val="1200"/>
              </a:spcBef>
              <a:buFontTx/>
              <a:buChar char="o"/>
            </a:pPr>
            <a:r>
              <a:rPr lang="fa-IR" altLang="de-DE" dirty="0" smtClean="0">
                <a:cs typeface="Times New Roman" pitchFamily="18" charset="0"/>
              </a:rPr>
              <a:t>«برچسب زدن به خود» یعنی اینکه افراد آسیب دیده خودشان را از لحاظ احساسی پایین تر از آنچه هستند، ادراک می کنند.</a:t>
            </a:r>
          </a:p>
        </p:txBody>
      </p:sp>
      <p:pic>
        <p:nvPicPr>
          <p:cNvPr id="17412" name="Grafik 3"/>
          <p:cNvPicPr>
            <a:picLocks noChangeAspect="1"/>
          </p:cNvPicPr>
          <p:nvPr/>
        </p:nvPicPr>
        <p:blipFill>
          <a:blip r:embed="rId3"/>
          <a:srcRect/>
          <a:stretch>
            <a:fillRect/>
          </a:stretch>
        </p:blipFill>
        <p:spPr bwMode="auto">
          <a:xfrm>
            <a:off x="7681913" y="0"/>
            <a:ext cx="1462087" cy="1339850"/>
          </a:xfrm>
          <a:prstGeom prst="rect">
            <a:avLst/>
          </a:prstGeom>
          <a:noFill/>
          <a:ln w="9525">
            <a:noFill/>
            <a:miter lim="800000"/>
            <a:headEnd/>
            <a:tailEnd/>
          </a:ln>
        </p:spPr>
      </p:pic>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11.4</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el 1"/>
          <p:cNvSpPr>
            <a:spLocks noGrp="1"/>
          </p:cNvSpPr>
          <p:nvPr>
            <p:ph type="title"/>
          </p:nvPr>
        </p:nvSpPr>
        <p:spPr>
          <a:xfrm>
            <a:off x="0" y="0"/>
            <a:ext cx="9144000" cy="792163"/>
          </a:xfrm>
        </p:spPr>
        <p:txBody>
          <a:bodyPr anchor="ctr"/>
          <a:lstStyle/>
          <a:p>
            <a:pPr rtl="1"/>
            <a:r>
              <a:rPr lang="fa-IR" altLang="de-DE" dirty="0" smtClean="0">
                <a:latin typeface="Times New Roman" panose="02020603050405020304" pitchFamily="18" charset="0"/>
                <a:cs typeface="Times New Roman" panose="02020603050405020304" pitchFamily="18" charset="0"/>
              </a:rPr>
              <a:t>روانپریشی به عنوان یک برچسب</a:t>
            </a:r>
            <a:endParaRPr lang="en-US" altLang="de-DE" dirty="0" smtClean="0">
              <a:latin typeface="Times New Roman" panose="02020603050405020304" pitchFamily="18" charset="0"/>
              <a:cs typeface="Times New Roman" panose="02020603050405020304" pitchFamily="18" charset="0"/>
            </a:endParaRPr>
          </a:p>
        </p:txBody>
      </p:sp>
      <p:sp>
        <p:nvSpPr>
          <p:cNvPr id="19459" name="Inhaltsplatzhalter 2"/>
          <p:cNvSpPr>
            <a:spLocks noGrp="1"/>
          </p:cNvSpPr>
          <p:nvPr>
            <p:ph idx="1"/>
          </p:nvPr>
        </p:nvSpPr>
        <p:spPr>
          <a:xfrm>
            <a:off x="252413" y="1341438"/>
            <a:ext cx="8639175" cy="3887787"/>
          </a:xfrm>
        </p:spPr>
        <p:txBody>
          <a:bodyPr/>
          <a:lstStyle/>
          <a:p>
            <a:pPr marL="179388" indent="0" algn="just" rtl="1">
              <a:spcBef>
                <a:spcPts val="1200"/>
              </a:spcBef>
            </a:pPr>
            <a:r>
              <a:rPr lang="fa-IR" altLang="de-DE" dirty="0" smtClean="0">
                <a:latin typeface="Times New Roman" panose="02020603050405020304" pitchFamily="18" charset="0"/>
                <a:cs typeface="Times New Roman" panose="02020603050405020304" pitchFamily="18" charset="0"/>
              </a:rPr>
              <a:t>اصطلاح روانپریشی و اسکیزوفرنیا تصورات غلطی را در بسیاری از مردم ایجاد می کند. با توجه به تصاویر مغرضانه در رسانه ها، </a:t>
            </a:r>
            <a:r>
              <a:rPr lang="fa-IR" dirty="0">
                <a:latin typeface="Times New Roman" panose="02020603050405020304" pitchFamily="18" charset="0"/>
                <a:cs typeface="Times New Roman" panose="02020603050405020304" pitchFamily="18" charset="0"/>
              </a:rPr>
              <a:t>افراد </a:t>
            </a:r>
            <a:r>
              <a:rPr lang="fa-IR" dirty="0" smtClean="0">
                <a:latin typeface="Times New Roman" panose="02020603050405020304" pitchFamily="18" charset="0"/>
                <a:cs typeface="Times New Roman" panose="02020603050405020304" pitchFamily="18" charset="0"/>
              </a:rPr>
              <a:t>روانپریش غالبا خطرناک </a:t>
            </a:r>
            <a:r>
              <a:rPr lang="fa-IR" dirty="0">
                <a:latin typeface="Times New Roman" panose="02020603050405020304" pitchFamily="18" charset="0"/>
                <a:cs typeface="Times New Roman" panose="02020603050405020304" pitchFamily="18" charset="0"/>
              </a:rPr>
              <a:t>و </a:t>
            </a:r>
            <a:r>
              <a:rPr lang="fa-IR" dirty="0" smtClean="0">
                <a:latin typeface="Times New Roman" panose="02020603050405020304" pitchFamily="18" charset="0"/>
                <a:cs typeface="Times New Roman" panose="02020603050405020304" pitchFamily="18" charset="0"/>
              </a:rPr>
              <a:t>پیش بینی ناپذیر قلمداد </a:t>
            </a:r>
            <a:r>
              <a:rPr lang="fa-IR" dirty="0">
                <a:latin typeface="Times New Roman" panose="02020603050405020304" pitchFamily="18" charset="0"/>
                <a:cs typeface="Times New Roman" panose="02020603050405020304" pitchFamily="18" charset="0"/>
              </a:rPr>
              <a:t>می </a:t>
            </a:r>
            <a:r>
              <a:rPr lang="fa-IR" dirty="0" smtClean="0">
                <a:latin typeface="Times New Roman" panose="02020603050405020304" pitchFamily="18" charset="0"/>
                <a:cs typeface="Times New Roman" panose="02020603050405020304" pitchFamily="18" charset="0"/>
              </a:rPr>
              <a:t>شوند.</a:t>
            </a:r>
            <a:endParaRPr lang="fa-IR" altLang="de-DE" dirty="0" smtClean="0">
              <a:latin typeface="Times New Roman" panose="02020603050405020304" pitchFamily="18" charset="0"/>
              <a:cs typeface="Times New Roman" panose="02020603050405020304" pitchFamily="18" charset="0"/>
            </a:endParaRPr>
          </a:p>
          <a:p>
            <a:pPr marL="179388" indent="0" algn="just" rtl="1">
              <a:spcBef>
                <a:spcPts val="1200"/>
              </a:spcBef>
            </a:pPr>
            <a:r>
              <a:rPr lang="fa-IR" altLang="de-DE" dirty="0" smtClean="0">
                <a:solidFill>
                  <a:srgbClr val="006699"/>
                </a:solidFill>
                <a:latin typeface="Times New Roman" panose="02020603050405020304" pitchFamily="18" charset="0"/>
                <a:cs typeface="Times New Roman" panose="02020603050405020304" pitchFamily="18" charset="0"/>
              </a:rPr>
              <a:t>تصورات ویژه درباره افراد روانپریش: </a:t>
            </a:r>
          </a:p>
          <a:p>
            <a:pPr marL="179388" indent="0" algn="r" rtl="1">
              <a:spcBef>
                <a:spcPts val="1200"/>
              </a:spcBef>
            </a:pPr>
            <a:r>
              <a:rPr lang="fa-IR" altLang="de-DE" dirty="0" smtClean="0">
                <a:latin typeface="Times New Roman" panose="02020603050405020304" pitchFamily="18" charset="0"/>
                <a:cs typeface="Times New Roman" panose="02020603050405020304" pitchFamily="18" charset="0"/>
              </a:rPr>
              <a:t>آنها...هستند</a:t>
            </a:r>
          </a:p>
          <a:p>
            <a:pPr marL="179388" indent="0" algn="just" rtl="1">
              <a:spcBef>
                <a:spcPts val="1200"/>
              </a:spcBef>
            </a:pPr>
            <a:r>
              <a:rPr lang="fa-IR" altLang="de-DE" dirty="0" smtClean="0">
                <a:latin typeface="Times New Roman" panose="02020603050405020304" pitchFamily="18" charset="0"/>
                <a:cs typeface="Times New Roman" panose="02020603050405020304" pitchFamily="18" charset="0"/>
              </a:rPr>
              <a:t>...خطرناک و پیش بینی ناپذیر</a:t>
            </a:r>
          </a:p>
          <a:p>
            <a:pPr marL="179388" indent="0" algn="just" rtl="1">
              <a:spcBef>
                <a:spcPts val="1200"/>
              </a:spcBef>
            </a:pPr>
            <a:r>
              <a:rPr lang="fa-IR" altLang="de-DE" dirty="0" smtClean="0">
                <a:latin typeface="Times New Roman" panose="02020603050405020304" pitchFamily="18" charset="0"/>
                <a:cs typeface="Times New Roman" panose="02020603050405020304" pitchFamily="18" charset="0"/>
              </a:rPr>
              <a:t>...چند شخصیتی </a:t>
            </a:r>
          </a:p>
          <a:p>
            <a:pPr marL="179388" indent="0" algn="just" rtl="1">
              <a:spcBef>
                <a:spcPts val="1200"/>
              </a:spcBef>
            </a:pPr>
            <a:r>
              <a:rPr lang="fa-IR" altLang="de-DE" dirty="0" smtClean="0">
                <a:latin typeface="Times New Roman" panose="02020603050405020304" pitchFamily="18" charset="0"/>
                <a:cs typeface="Times New Roman" panose="02020603050405020304" pitchFamily="18" charset="0"/>
              </a:rPr>
              <a:t>...کم هوش </a:t>
            </a:r>
          </a:p>
          <a:p>
            <a:pPr marL="179388" indent="0" algn="just" rtl="1">
              <a:spcBef>
                <a:spcPts val="1200"/>
              </a:spcBef>
            </a:pPr>
            <a:r>
              <a:rPr lang="fa-IR" altLang="de-DE" dirty="0" smtClean="0">
                <a:latin typeface="Times New Roman" panose="02020603050405020304" pitchFamily="18" charset="0"/>
                <a:cs typeface="Times New Roman" panose="02020603050405020304" pitchFamily="18" charset="0"/>
              </a:rPr>
              <a:t>... بیمار غیرقابل درمان </a:t>
            </a:r>
          </a:p>
          <a:p>
            <a:pPr marL="179388" indent="0" algn="just" rtl="1">
              <a:spcBef>
                <a:spcPts val="1200"/>
              </a:spcBef>
            </a:pPr>
            <a:r>
              <a:rPr lang="fa-IR" altLang="de-DE" dirty="0" smtClean="0"/>
              <a:t>مان</a:t>
            </a:r>
          </a:p>
        </p:txBody>
      </p:sp>
      <p:pic>
        <p:nvPicPr>
          <p:cNvPr id="19460" name="Picture 6"/>
          <p:cNvPicPr>
            <a:picLocks noChangeAspect="1" noChangeArrowheads="1"/>
          </p:cNvPicPr>
          <p:nvPr/>
        </p:nvPicPr>
        <p:blipFill>
          <a:blip r:embed="rId3"/>
          <a:srcRect r="13127"/>
          <a:stretch>
            <a:fillRect/>
          </a:stretch>
        </p:blipFill>
        <p:spPr bwMode="auto">
          <a:xfrm>
            <a:off x="3938588" y="4365625"/>
            <a:ext cx="1268412" cy="1366838"/>
          </a:xfrm>
          <a:prstGeom prst="rect">
            <a:avLst/>
          </a:prstGeom>
          <a:noFill/>
          <a:ln w="9525">
            <a:noFill/>
            <a:miter lim="800000"/>
            <a:headEnd/>
            <a:tailEnd/>
          </a:ln>
        </p:spPr>
      </p:pic>
      <p:sp>
        <p:nvSpPr>
          <p:cNvPr id="19461" name="Rechteck 1"/>
          <p:cNvSpPr>
            <a:spLocks noChangeArrowheads="1"/>
          </p:cNvSpPr>
          <p:nvPr/>
        </p:nvSpPr>
        <p:spPr bwMode="auto">
          <a:xfrm>
            <a:off x="3824047" y="5842000"/>
            <a:ext cx="1495923" cy="313932"/>
          </a:xfrm>
          <a:prstGeom prst="rect">
            <a:avLst/>
          </a:prstGeom>
          <a:noFill/>
          <a:ln w="9525">
            <a:noFill/>
            <a:miter lim="800000"/>
            <a:headEnd/>
            <a:tailEnd/>
          </a:ln>
        </p:spPr>
        <p:txBody>
          <a:bodyPr wrap="none">
            <a:spAutoFit/>
          </a:bodyPr>
          <a:lstStyle/>
          <a:p>
            <a:pPr algn="ctr" rtl="1" eaLnBrk="1" hangingPunct="1">
              <a:lnSpc>
                <a:spcPct val="80000"/>
              </a:lnSpc>
              <a:spcAft>
                <a:spcPts val="600"/>
              </a:spcAft>
            </a:pPr>
            <a:r>
              <a:rPr lang="fa-IR" altLang="de-DE" b="1" dirty="0" smtClean="0">
                <a:solidFill>
                  <a:srgbClr val="006699"/>
                </a:solidFill>
                <a:cs typeface="Times New Roman" pitchFamily="18" charset="0"/>
              </a:rPr>
              <a:t>صحت دارد؟ خیر!</a:t>
            </a:r>
            <a:endParaRPr lang="en-US" altLang="de-DE" b="1" dirty="0">
              <a:solidFill>
                <a:srgbClr val="006699"/>
              </a:solidFill>
              <a:cs typeface="Times New Roman" pitchFamily="18" charset="0"/>
            </a:endParaRPr>
          </a:p>
        </p:txBody>
      </p:sp>
      <p:sp>
        <p:nvSpPr>
          <p:cNvPr id="8"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11.5</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Inhaltsplatzhalter 2"/>
          <p:cNvSpPr>
            <a:spLocks noGrp="1"/>
          </p:cNvSpPr>
          <p:nvPr>
            <p:ph idx="1"/>
          </p:nvPr>
        </p:nvSpPr>
        <p:spPr>
          <a:xfrm>
            <a:off x="250825" y="1341438"/>
            <a:ext cx="8640763" cy="4895850"/>
          </a:xfrm>
        </p:spPr>
        <p:txBody>
          <a:bodyPr/>
          <a:lstStyle/>
          <a:p>
            <a:pPr marL="179388" indent="0" algn="just" rtl="1">
              <a:spcBef>
                <a:spcPts val="1200"/>
              </a:spcBef>
            </a:pPr>
            <a:r>
              <a:rPr lang="fa-IR" altLang="de-DE" dirty="0" smtClean="0">
                <a:solidFill>
                  <a:srgbClr val="006699"/>
                </a:solidFill>
                <a:latin typeface="Times New Roman" panose="02020603050405020304" pitchFamily="18" charset="0"/>
                <a:cs typeface="Times New Roman" panose="02020603050405020304" pitchFamily="18" charset="0"/>
              </a:rPr>
              <a:t>...خطرناک و پیش بینی ناپذیر؟</a:t>
            </a:r>
          </a:p>
          <a:p>
            <a:pPr marL="179388" indent="0" algn="just" rtl="1">
              <a:spcBef>
                <a:spcPts val="1200"/>
              </a:spcBef>
            </a:pPr>
            <a:r>
              <a:rPr lang="fa-IR" altLang="de-DE" dirty="0" smtClean="0">
                <a:latin typeface="Times New Roman" panose="02020603050405020304" pitchFamily="18" charset="0"/>
                <a:cs typeface="Times New Roman" panose="02020603050405020304" pitchFamily="18" charset="0"/>
              </a:rPr>
              <a:t>افراد روانپریش نسبت به مجرمان جنایتکار و بزهکار بیشتر قربانی می شوند.</a:t>
            </a:r>
          </a:p>
          <a:p>
            <a:pPr marL="179388" indent="0" algn="just" rtl="1">
              <a:spcBef>
                <a:spcPts val="1200"/>
              </a:spcBef>
            </a:pPr>
            <a:r>
              <a:rPr lang="fa-IR" altLang="de-DE" u="sng" dirty="0" smtClean="0">
                <a:latin typeface="Times New Roman" panose="02020603050405020304" pitchFamily="18" charset="0"/>
                <a:cs typeface="Times New Roman" panose="02020603050405020304" pitchFamily="18" charset="0"/>
              </a:rPr>
              <a:t>اما</a:t>
            </a:r>
            <a:r>
              <a:rPr lang="fa-IR" altLang="de-DE" dirty="0" smtClean="0">
                <a:latin typeface="Times New Roman" panose="02020603050405020304" pitchFamily="18" charset="0"/>
                <a:cs typeface="Times New Roman" panose="02020603050405020304" pitchFamily="18" charset="0"/>
              </a:rPr>
              <a:t>: هنگامی که آنها مجرم هستند...</a:t>
            </a:r>
          </a:p>
          <a:p>
            <a:pPr marL="179388" indent="0" algn="just" rtl="1">
              <a:spcBef>
                <a:spcPts val="1200"/>
              </a:spcBef>
            </a:pPr>
            <a:r>
              <a:rPr lang="fa-IR" altLang="de-DE" dirty="0" smtClean="0">
                <a:latin typeface="Times New Roman" panose="02020603050405020304" pitchFamily="18" charset="0"/>
                <a:cs typeface="Times New Roman" panose="02020603050405020304" pitchFamily="18" charset="0"/>
              </a:rPr>
              <a:t>...روزنامه ها چندین برابر راجع به آنها گزارش می دهند، به طوری که گاهی نوع جنایت خارج از توجه قرار می گیرد (مثلا حمله به جان لنون توسط یک مجرم مبتلا به اختلال روانی).  </a:t>
            </a:r>
          </a:p>
          <a:p>
            <a:pPr marL="179388" indent="0" algn="just" rtl="1">
              <a:spcBef>
                <a:spcPts val="1200"/>
              </a:spcBef>
            </a:pPr>
            <a:r>
              <a:rPr lang="fa-IR" altLang="de-DE" dirty="0" smtClean="0">
                <a:latin typeface="Times New Roman" panose="02020603050405020304" pitchFamily="18" charset="0"/>
                <a:cs typeface="Times New Roman" panose="02020603050405020304" pitchFamily="18" charset="0"/>
              </a:rPr>
              <a:t>شیوه و روش وکلا برای تایید اعمال جنایتکارانه با بیماری روانی (درست یا غلط) می تواند این تصور را افزایش دهد.   </a:t>
            </a:r>
          </a:p>
          <a:p>
            <a:pPr marL="179388" indent="0" algn="just" rtl="1">
              <a:spcBef>
                <a:spcPts val="1200"/>
              </a:spcBef>
            </a:pPr>
            <a:r>
              <a:rPr lang="en-US" altLang="de-DE" dirty="0" smtClean="0"/>
              <a:t> </a:t>
            </a:r>
          </a:p>
        </p:txBody>
      </p:sp>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11.6</a:t>
            </a:r>
            <a:endParaRPr lang="en-US" altLang="de-DE" sz="1200" b="1" dirty="0">
              <a:solidFill>
                <a:srgbClr val="646B86"/>
              </a:solidFill>
              <a:cs typeface="Times New Roman" pitchFamily="18" charset="0"/>
            </a:endParaRPr>
          </a:p>
        </p:txBody>
      </p:sp>
      <p:sp>
        <p:nvSpPr>
          <p:cNvPr id="10" name="Titel 1"/>
          <p:cNvSpPr>
            <a:spLocks noGrp="1"/>
          </p:cNvSpPr>
          <p:nvPr>
            <p:ph type="title"/>
          </p:nvPr>
        </p:nvSpPr>
        <p:spPr>
          <a:xfrm>
            <a:off x="0" y="0"/>
            <a:ext cx="9144000" cy="792163"/>
          </a:xfrm>
        </p:spPr>
        <p:txBody>
          <a:bodyPr anchor="ctr"/>
          <a:lstStyle/>
          <a:p>
            <a:pPr rtl="1"/>
            <a:r>
              <a:rPr lang="fa-IR" altLang="de-DE" dirty="0" smtClean="0">
                <a:latin typeface="Times New Roman" panose="02020603050405020304" pitchFamily="18" charset="0"/>
                <a:cs typeface="Times New Roman" panose="02020603050405020304" pitchFamily="18" charset="0"/>
              </a:rPr>
              <a:t>روانپریشی به عنوان یک برچسب</a:t>
            </a:r>
            <a:endParaRPr lang="en-US" altLang="de-DE" dirty="0" smtClean="0">
              <a:latin typeface="Times New Roman" panose="02020603050405020304" pitchFamily="18" charset="0"/>
              <a:cs typeface="Times New Roman" panose="02020603050405020304" pitchFamily="18" charset="0"/>
            </a:endParaRPr>
          </a:p>
        </p:txBody>
      </p:sp>
      <p:sp>
        <p:nvSpPr>
          <p:cNvPr id="6" name="Rechteck 1"/>
          <p:cNvSpPr>
            <a:spLocks noChangeArrowheads="1"/>
          </p:cNvSpPr>
          <p:nvPr/>
        </p:nvSpPr>
        <p:spPr bwMode="auto">
          <a:xfrm>
            <a:off x="3824047" y="5842000"/>
            <a:ext cx="1495923" cy="313932"/>
          </a:xfrm>
          <a:prstGeom prst="rect">
            <a:avLst/>
          </a:prstGeom>
          <a:noFill/>
          <a:ln w="9525">
            <a:noFill/>
            <a:miter lim="800000"/>
            <a:headEnd/>
            <a:tailEnd/>
          </a:ln>
        </p:spPr>
        <p:txBody>
          <a:bodyPr wrap="none">
            <a:spAutoFit/>
          </a:bodyPr>
          <a:lstStyle/>
          <a:p>
            <a:pPr algn="ctr" rtl="1" eaLnBrk="1" hangingPunct="1">
              <a:lnSpc>
                <a:spcPct val="80000"/>
              </a:lnSpc>
              <a:spcAft>
                <a:spcPts val="600"/>
              </a:spcAft>
            </a:pPr>
            <a:r>
              <a:rPr lang="fa-IR" altLang="de-DE" b="1" dirty="0" smtClean="0">
                <a:solidFill>
                  <a:srgbClr val="006699"/>
                </a:solidFill>
                <a:cs typeface="Times New Roman" pitchFamily="18" charset="0"/>
              </a:rPr>
              <a:t>صحت دارد؟ خیر!</a:t>
            </a:r>
            <a:endParaRPr lang="en-US" altLang="de-DE" b="1" dirty="0">
              <a:solidFill>
                <a:srgbClr val="006699"/>
              </a:solidFill>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Inhaltsplatzhalter 2"/>
          <p:cNvSpPr>
            <a:spLocks noGrp="1"/>
          </p:cNvSpPr>
          <p:nvPr>
            <p:ph idx="1"/>
          </p:nvPr>
        </p:nvSpPr>
        <p:spPr>
          <a:xfrm>
            <a:off x="252413" y="1341438"/>
            <a:ext cx="8639175" cy="5111898"/>
          </a:xfrm>
        </p:spPr>
        <p:txBody>
          <a:bodyPr/>
          <a:lstStyle/>
          <a:p>
            <a:pPr marL="182563" indent="-3175" algn="just" rtl="1" eaLnBrk="1" hangingPunct="1">
              <a:spcBef>
                <a:spcPts val="1200"/>
              </a:spcBef>
              <a:defRPr/>
            </a:pPr>
            <a:r>
              <a:rPr lang="fa-IR" altLang="de-DE" dirty="0" smtClean="0">
                <a:solidFill>
                  <a:srgbClr val="006699"/>
                </a:solidFill>
                <a:latin typeface="Times New Roman" panose="02020603050405020304" pitchFamily="18" charset="0"/>
                <a:cs typeface="Times New Roman" panose="02020603050405020304" pitchFamily="18" charset="0"/>
              </a:rPr>
              <a:t>...چند شخصیتی: </a:t>
            </a:r>
            <a:r>
              <a:rPr lang="fa-IR" altLang="de-DE" dirty="0" smtClean="0">
                <a:latin typeface="Times New Roman" panose="02020603050405020304" pitchFamily="18" charset="0"/>
                <a:cs typeface="Times New Roman" panose="02020603050405020304" pitchFamily="18" charset="0"/>
              </a:rPr>
              <a:t>در بین مردم عامه، واژه اسکیزوفرن (به زبان یونانی: فروپاشی روان انسان) غالبا معادل است با «چند شخصیتی» و بنابراین </a:t>
            </a:r>
            <a:r>
              <a:rPr lang="fa-IR" altLang="de-DE" b="1" dirty="0" smtClean="0">
                <a:latin typeface="Times New Roman" panose="02020603050405020304" pitchFamily="18" charset="0"/>
                <a:cs typeface="Times New Roman" panose="02020603050405020304" pitchFamily="18" charset="0"/>
              </a:rPr>
              <a:t>اشتباه</a:t>
            </a:r>
            <a:r>
              <a:rPr lang="fa-IR" altLang="de-DE" dirty="0" smtClean="0">
                <a:latin typeface="Times New Roman" panose="02020603050405020304" pitchFamily="18" charset="0"/>
                <a:cs typeface="Times New Roman" panose="02020603050405020304" pitchFamily="18" charset="0"/>
              </a:rPr>
              <a:t> به کار می رود. در حالی که این دو یکسان </a:t>
            </a:r>
            <a:r>
              <a:rPr lang="fa-IR" altLang="de-DE" b="1" dirty="0" smtClean="0">
                <a:latin typeface="Times New Roman" panose="02020603050405020304" pitchFamily="18" charset="0"/>
                <a:cs typeface="Times New Roman" panose="02020603050405020304" pitchFamily="18" charset="0"/>
              </a:rPr>
              <a:t>نیستند</a:t>
            </a:r>
            <a:r>
              <a:rPr lang="fa-IR" altLang="de-DE" dirty="0" smtClean="0">
                <a:latin typeface="Times New Roman" panose="02020603050405020304" pitchFamily="18" charset="0"/>
                <a:cs typeface="Times New Roman" panose="02020603050405020304" pitchFamily="18" charset="0"/>
              </a:rPr>
              <a:t>! به غیر از این، درباره اینکه آیا اصلا چند شخصیتی وجود داشته باشد، اختلاف نظر وجود دارد.    </a:t>
            </a:r>
            <a:endParaRPr lang="fa-IR" altLang="de-DE" dirty="0" smtClean="0">
              <a:solidFill>
                <a:srgbClr val="006699"/>
              </a:solidFill>
              <a:latin typeface="Times New Roman" panose="02020603050405020304" pitchFamily="18" charset="0"/>
              <a:cs typeface="Times New Roman" panose="02020603050405020304" pitchFamily="18" charset="0"/>
            </a:endParaRPr>
          </a:p>
          <a:p>
            <a:pPr marL="182563" indent="-3175" algn="just" rtl="1" eaLnBrk="1" hangingPunct="1">
              <a:spcBef>
                <a:spcPts val="1200"/>
              </a:spcBef>
              <a:defRPr/>
            </a:pPr>
            <a:r>
              <a:rPr lang="fa-IR" altLang="de-DE" dirty="0" smtClean="0">
                <a:solidFill>
                  <a:srgbClr val="006699"/>
                </a:solidFill>
                <a:latin typeface="Times New Roman" panose="02020603050405020304" pitchFamily="18" charset="0"/>
                <a:cs typeface="Times New Roman" panose="02020603050405020304" pitchFamily="18" charset="0"/>
              </a:rPr>
              <a:t>...کودن: </a:t>
            </a:r>
            <a:r>
              <a:rPr lang="fa-IR" altLang="de-DE" dirty="0" smtClean="0">
                <a:latin typeface="Times New Roman" panose="02020603050405020304" pitchFamily="18" charset="0"/>
                <a:cs typeface="Times New Roman" panose="02020603050405020304" pitchFamily="18" charset="0"/>
              </a:rPr>
              <a:t>پیشروی بیماری های روانی به هیچ وجه ارتباطی به هوش ندارد. بیماران روانپریشی وجود دارند که به طور خاصی باهوش هستند.</a:t>
            </a:r>
            <a:endParaRPr lang="fa-IR" altLang="de-DE" dirty="0" smtClean="0">
              <a:solidFill>
                <a:srgbClr val="006699"/>
              </a:solidFill>
              <a:latin typeface="Times New Roman" panose="02020603050405020304" pitchFamily="18" charset="0"/>
              <a:cs typeface="Times New Roman" panose="02020603050405020304" pitchFamily="18" charset="0"/>
            </a:endParaRPr>
          </a:p>
          <a:p>
            <a:pPr marL="358775" indent="-179388" algn="just" rtl="1" eaLnBrk="1" hangingPunct="1">
              <a:spcBef>
                <a:spcPts val="1200"/>
              </a:spcBef>
              <a:defRPr/>
            </a:pPr>
            <a:endParaRPr lang="fa-IR" altLang="de-DE" b="1" dirty="0" smtClean="0">
              <a:solidFill>
                <a:srgbClr val="006699"/>
              </a:solidFill>
              <a:latin typeface="Times New Roman" panose="02020603050405020304" pitchFamily="18" charset="0"/>
              <a:cs typeface="Times New Roman" panose="02020603050405020304" pitchFamily="18" charset="0"/>
            </a:endParaRPr>
          </a:p>
          <a:p>
            <a:pPr marL="358775" indent="-179388" algn="just" rtl="1" eaLnBrk="1" hangingPunct="1">
              <a:spcBef>
                <a:spcPts val="1200"/>
              </a:spcBef>
              <a:defRPr/>
            </a:pPr>
            <a:r>
              <a:rPr lang="fa-IR" altLang="de-DE" b="1" dirty="0">
                <a:solidFill>
                  <a:srgbClr val="006699"/>
                </a:solidFill>
                <a:latin typeface="Times New Roman" panose="02020603050405020304" pitchFamily="18" charset="0"/>
                <a:cs typeface="Times New Roman" panose="02020603050405020304" pitchFamily="18" charset="0"/>
              </a:rPr>
              <a:t>این تایید شده است؟ خیر!</a:t>
            </a:r>
            <a:endParaRPr lang="en-US" altLang="de-DE" b="1" dirty="0">
              <a:solidFill>
                <a:srgbClr val="006699"/>
              </a:solidFill>
              <a:latin typeface="Times New Roman" panose="02020603050405020304" pitchFamily="18" charset="0"/>
              <a:cs typeface="Times New Roman" panose="02020603050405020304" pitchFamily="18" charset="0"/>
            </a:endParaRPr>
          </a:p>
          <a:p>
            <a:pPr marL="358775" indent="-179388" algn="just" rtl="1" eaLnBrk="1" hangingPunct="1">
              <a:spcBef>
                <a:spcPts val="1200"/>
              </a:spcBef>
              <a:defRPr/>
            </a:pPr>
            <a:r>
              <a:rPr lang="fa-IR" altLang="de-DE" dirty="0" smtClean="0">
                <a:latin typeface="Times New Roman" panose="02020603050405020304" pitchFamily="18" charset="0"/>
                <a:cs typeface="Times New Roman" panose="02020603050405020304" pitchFamily="18" charset="0"/>
              </a:rPr>
              <a:t>نشانه های اصلی بیماری شامل:</a:t>
            </a:r>
            <a:endParaRPr lang="fa-IR" altLang="de-DE" dirty="0">
              <a:latin typeface="Times New Roman" panose="02020603050405020304" pitchFamily="18" charset="0"/>
              <a:cs typeface="Times New Roman" panose="02020603050405020304" pitchFamily="18" charset="0"/>
            </a:endParaRPr>
          </a:p>
          <a:p>
            <a:pPr marL="358775" indent="-179388" algn="just" rtl="1" eaLnBrk="1" hangingPunct="1">
              <a:spcBef>
                <a:spcPts val="600"/>
              </a:spcBef>
              <a:defRPr/>
            </a:pPr>
            <a:r>
              <a:rPr lang="fa-IR" altLang="de-DE" b="1" dirty="0" smtClean="0">
                <a:latin typeface="Times New Roman" panose="02020603050405020304" pitchFamily="18" charset="0"/>
                <a:cs typeface="Times New Roman" panose="02020603050405020304" pitchFamily="18" charset="0"/>
              </a:rPr>
              <a:t>توهم: </a:t>
            </a:r>
            <a:r>
              <a:rPr lang="fa-IR" altLang="de-DE" dirty="0" smtClean="0">
                <a:latin typeface="Times New Roman" panose="02020603050405020304" pitchFamily="18" charset="0"/>
                <a:cs typeface="Times New Roman" panose="02020603050405020304" pitchFamily="18" charset="0"/>
              </a:rPr>
              <a:t>مثلا شنیدن صداهای توهین آمیز</a:t>
            </a:r>
          </a:p>
          <a:p>
            <a:pPr marL="358775" indent="-179388" algn="just" rtl="1" eaLnBrk="1" hangingPunct="1">
              <a:spcBef>
                <a:spcPts val="600"/>
              </a:spcBef>
              <a:defRPr/>
            </a:pPr>
            <a:r>
              <a:rPr lang="fa-IR" altLang="de-DE" b="1" dirty="0" smtClean="0">
                <a:latin typeface="Times New Roman" panose="02020603050405020304" pitchFamily="18" charset="0"/>
                <a:cs typeface="Times New Roman" panose="02020603050405020304" pitchFamily="18" charset="0"/>
              </a:rPr>
              <a:t>هذیان: </a:t>
            </a:r>
            <a:r>
              <a:rPr lang="fa-IR" altLang="de-DE" dirty="0" smtClean="0">
                <a:latin typeface="Times New Roman" panose="02020603050405020304" pitchFamily="18" charset="0"/>
                <a:cs typeface="Times New Roman" panose="02020603050405020304" pitchFamily="18" charset="0"/>
              </a:rPr>
              <a:t>مثلا باور به تعقیب شدن توسط سرویس مخفی یا برگزیده شدن برای نجات دنیا</a:t>
            </a:r>
          </a:p>
          <a:p>
            <a:pPr marL="182563" indent="0" algn="just" rtl="1" eaLnBrk="1" hangingPunct="1">
              <a:defRPr/>
            </a:pPr>
            <a:r>
              <a:rPr lang="fa-IR" altLang="de-DE" b="1" dirty="0">
                <a:latin typeface="Times New Roman" panose="02020603050405020304" pitchFamily="18" charset="0"/>
                <a:cs typeface="Times New Roman" panose="02020603050405020304" pitchFamily="18" charset="0"/>
              </a:rPr>
              <a:t>سایر نشانه ها (نامشخص</a:t>
            </a:r>
            <a:r>
              <a:rPr lang="fa-IR" altLang="de-DE" b="1" dirty="0" smtClean="0">
                <a:latin typeface="Times New Roman" panose="02020603050405020304" pitchFamily="18" charset="0"/>
                <a:cs typeface="Times New Roman" panose="02020603050405020304" pitchFamily="18" charset="0"/>
              </a:rPr>
              <a:t>): </a:t>
            </a:r>
            <a:r>
              <a:rPr lang="fa-IR" altLang="de-DE" dirty="0" smtClean="0">
                <a:latin typeface="Times New Roman" panose="02020603050405020304" pitchFamily="18" charset="0"/>
                <a:cs typeface="Times New Roman" panose="02020603050405020304" pitchFamily="18" charset="0"/>
              </a:rPr>
              <a:t>مثلا افسردگی، مشکلاتی در تکلم </a:t>
            </a:r>
            <a:r>
              <a:rPr lang="fa-IR" altLang="de-DE" dirty="0" smtClean="0">
                <a:cs typeface="Times New Roman" panose="02020603050405020304" pitchFamily="18" charset="0"/>
              </a:rPr>
              <a:t>و توجه </a:t>
            </a:r>
            <a:endParaRPr lang="fa-IR" altLang="de-DE" dirty="0" smtClean="0"/>
          </a:p>
          <a:p>
            <a:pPr marL="358775" indent="-179388" algn="just" rtl="1">
              <a:spcBef>
                <a:spcPts val="1200"/>
              </a:spcBef>
              <a:defRPr/>
            </a:pPr>
            <a:endParaRPr lang="de-DE" altLang="de-DE" dirty="0" smtClean="0"/>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11.7</a:t>
            </a:r>
            <a:endParaRPr lang="en-US" altLang="de-DE" sz="1200" b="1" dirty="0">
              <a:solidFill>
                <a:srgbClr val="646B86"/>
              </a:solidFill>
              <a:cs typeface="Times New Roman" pitchFamily="18" charset="0"/>
            </a:endParaRPr>
          </a:p>
        </p:txBody>
      </p:sp>
      <p:sp>
        <p:nvSpPr>
          <p:cNvPr id="8" name="Titel 1"/>
          <p:cNvSpPr>
            <a:spLocks noGrp="1"/>
          </p:cNvSpPr>
          <p:nvPr>
            <p:ph type="title"/>
          </p:nvPr>
        </p:nvSpPr>
        <p:spPr>
          <a:xfrm>
            <a:off x="0" y="0"/>
            <a:ext cx="9144000" cy="792163"/>
          </a:xfrm>
        </p:spPr>
        <p:txBody>
          <a:bodyPr anchor="ctr"/>
          <a:lstStyle/>
          <a:p>
            <a:pPr rtl="1"/>
            <a:r>
              <a:rPr lang="fa-IR" altLang="de-DE" dirty="0" smtClean="0">
                <a:latin typeface="Times New Roman" panose="02020603050405020304" pitchFamily="18" charset="0"/>
                <a:cs typeface="Times New Roman" panose="02020603050405020304" pitchFamily="18" charset="0"/>
              </a:rPr>
              <a:t>روانپریشی به عنوان یک برچسب</a:t>
            </a:r>
            <a:endParaRPr lang="en-US" altLang="de-DE"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el 1"/>
          <p:cNvSpPr>
            <a:spLocks noGrp="1"/>
          </p:cNvSpPr>
          <p:nvPr>
            <p:ph type="title"/>
          </p:nvPr>
        </p:nvSpPr>
        <p:spPr>
          <a:xfrm>
            <a:off x="0" y="0"/>
            <a:ext cx="9144000" cy="792163"/>
          </a:xfrm>
        </p:spPr>
        <p:txBody>
          <a:bodyPr anchor="ctr"/>
          <a:lstStyle/>
          <a:p>
            <a:pPr rtl="1"/>
            <a:r>
              <a:rPr lang="fa-IR" altLang="de-DE" dirty="0" smtClean="0">
                <a:latin typeface="Times New Roman" panose="02020603050405020304" pitchFamily="18" charset="0"/>
                <a:cs typeface="Times New Roman" panose="02020603050405020304" pitchFamily="18" charset="0"/>
              </a:rPr>
              <a:t>برچسب زدن-چه کار باید انجام دهم؟</a:t>
            </a:r>
            <a:endParaRPr lang="en-US" altLang="de-DE" dirty="0" smtClean="0">
              <a:latin typeface="Times New Roman" panose="02020603050405020304" pitchFamily="18" charset="0"/>
              <a:cs typeface="Times New Roman" panose="02020603050405020304" pitchFamily="18" charset="0"/>
            </a:endParaRPr>
          </a:p>
        </p:txBody>
      </p:sp>
      <p:sp>
        <p:nvSpPr>
          <p:cNvPr id="22531" name="Inhaltsplatzhalter 2"/>
          <p:cNvSpPr>
            <a:spLocks noGrp="1"/>
          </p:cNvSpPr>
          <p:nvPr>
            <p:ph idx="1"/>
          </p:nvPr>
        </p:nvSpPr>
        <p:spPr>
          <a:xfrm>
            <a:off x="250825" y="1339850"/>
            <a:ext cx="8642350" cy="1944688"/>
          </a:xfrm>
        </p:spPr>
        <p:txBody>
          <a:bodyPr/>
          <a:lstStyle/>
          <a:p>
            <a:pPr marL="719138" lvl="1" indent="-358775" algn="just" rtl="1" eaLnBrk="1" hangingPunct="1">
              <a:spcBef>
                <a:spcPts val="1200"/>
              </a:spcBef>
              <a:buFontTx/>
              <a:buChar char="o"/>
              <a:tabLst>
                <a:tab pos="722313" algn="l"/>
              </a:tabLst>
            </a:pPr>
            <a:r>
              <a:rPr lang="fa-IR" altLang="de-DE" dirty="0">
                <a:cs typeface="Times New Roman" pitchFamily="18" charset="0"/>
              </a:rPr>
              <a:t>با توجه به تصاویر مغرضانه در رسانه ها، </a:t>
            </a:r>
            <a:r>
              <a:rPr lang="fa-IR" dirty="0">
                <a:cs typeface="Times New Roman" pitchFamily="18" charset="0"/>
              </a:rPr>
              <a:t>افراد سایکوتیک غالبا خطرناک و پیش بینی ناپذیر تلقی می شوند. («مشت نمونه خروار است»).</a:t>
            </a:r>
          </a:p>
          <a:p>
            <a:pPr marL="719138" lvl="1" indent="-358775" algn="just" rtl="1" eaLnBrk="1" hangingPunct="1">
              <a:spcBef>
                <a:spcPts val="1200"/>
              </a:spcBef>
              <a:buFontTx/>
              <a:buChar char="o"/>
              <a:tabLst>
                <a:tab pos="722313" algn="l"/>
              </a:tabLst>
            </a:pPr>
            <a:r>
              <a:rPr lang="fa-IR" altLang="de-DE" dirty="0" smtClean="0">
                <a:cs typeface="Times New Roman" pitchFamily="18" charset="0"/>
              </a:rPr>
              <a:t>اطلاعات خود درباره روانپریشی را بالا ببرید. به این طریق شما می توانید تصورات اشتباه دیگران را با استفاده از حقایق، تصحیح کنید.</a:t>
            </a:r>
          </a:p>
          <a:p>
            <a:pPr marL="360363" lvl="1" indent="0" algn="just" rtl="1" eaLnBrk="1" hangingPunct="1">
              <a:spcBef>
                <a:spcPts val="1200"/>
              </a:spcBef>
              <a:buNone/>
              <a:tabLst>
                <a:tab pos="722313" algn="l"/>
              </a:tabLst>
            </a:pPr>
            <a:endParaRPr lang="fa-IR" altLang="de-DE" dirty="0" smtClean="0">
              <a:cs typeface="Times New Roman" pitchFamily="18" charset="0"/>
            </a:endParaRPr>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11.8</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body" idx="4294967295"/>
          </p:nvPr>
        </p:nvSpPr>
        <p:spPr>
          <a:xfrm>
            <a:off x="252413" y="1339851"/>
            <a:ext cx="8639175" cy="4393406"/>
          </a:xfrm>
        </p:spPr>
        <p:txBody>
          <a:bodyPr/>
          <a:lstStyle/>
          <a:p>
            <a:pPr marL="0" algn="just" rtl="1"/>
            <a:r>
              <a:rPr lang="fa-IR" dirty="0">
                <a:solidFill>
                  <a:srgbClr val="000000"/>
                </a:solidFill>
                <a:cs typeface="Times New Roman" pitchFamily="18" charset="0"/>
              </a:rPr>
              <a:t>ضرورتی ندارد که به </a:t>
            </a:r>
            <a:r>
              <a:rPr lang="fa-IR" dirty="0" smtClean="0">
                <a:solidFill>
                  <a:srgbClr val="000000"/>
                </a:solidFill>
                <a:cs typeface="Times New Roman" pitchFamily="18" charset="0"/>
              </a:rPr>
              <a:t>دیگران گفته شود شما  به بیماری </a:t>
            </a:r>
            <a:r>
              <a:rPr lang="fa-IR" dirty="0">
                <a:solidFill>
                  <a:srgbClr val="000000"/>
                </a:solidFill>
                <a:cs typeface="Times New Roman" pitchFamily="18" charset="0"/>
              </a:rPr>
              <a:t>روانپریشی </a:t>
            </a:r>
            <a:r>
              <a:rPr lang="fa-IR" dirty="0" smtClean="0">
                <a:solidFill>
                  <a:srgbClr val="000000"/>
                </a:solidFill>
                <a:cs typeface="Times New Roman" pitchFamily="18" charset="0"/>
              </a:rPr>
              <a:t>ویا </a:t>
            </a:r>
            <a:r>
              <a:rPr lang="fa-IR" dirty="0">
                <a:solidFill>
                  <a:srgbClr val="000000"/>
                </a:solidFill>
                <a:cs typeface="Times New Roman" pitchFamily="18" charset="0"/>
              </a:rPr>
              <a:t>اسکیزوفرنیا </a:t>
            </a:r>
            <a:r>
              <a:rPr lang="fa-IR" dirty="0" smtClean="0">
                <a:solidFill>
                  <a:srgbClr val="000000"/>
                </a:solidFill>
                <a:cs typeface="Times New Roman" pitchFamily="18" charset="0"/>
              </a:rPr>
              <a:t>مبتلا هستید.</a:t>
            </a:r>
            <a:r>
              <a:rPr lang="en-US" dirty="0" smtClean="0">
                <a:latin typeface="Times New Roman" panose="02020603050405020304" pitchFamily="18" charset="0"/>
                <a:cs typeface="Times New Roman" panose="02020603050405020304" pitchFamily="18" charset="0"/>
              </a:rPr>
              <a:t> </a:t>
            </a:r>
            <a:r>
              <a:rPr lang="fa-IR" dirty="0">
                <a:latin typeface="Times New Roman" panose="02020603050405020304" pitchFamily="18" charset="0"/>
                <a:cs typeface="Times New Roman" panose="02020603050405020304" pitchFamily="18" charset="0"/>
              </a:rPr>
              <a:t>این شمایید که تصمیم می گیرید آیا به دیگران در مورد </a:t>
            </a:r>
            <a:r>
              <a:rPr lang="fa-IR" dirty="0" smtClean="0">
                <a:latin typeface="Times New Roman" panose="02020603050405020304" pitchFamily="18" charset="0"/>
                <a:cs typeface="Times New Roman" panose="02020603050405020304" pitchFamily="18" charset="0"/>
              </a:rPr>
              <a:t>بیماری خود </a:t>
            </a:r>
            <a:r>
              <a:rPr lang="fa-IR" dirty="0">
                <a:latin typeface="Times New Roman" panose="02020603050405020304" pitchFamily="18" charset="0"/>
                <a:cs typeface="Times New Roman" panose="02020603050405020304" pitchFamily="18" charset="0"/>
              </a:rPr>
              <a:t>چیزی بگویید یا </a:t>
            </a:r>
            <a:r>
              <a:rPr lang="fa-IR" dirty="0" smtClean="0">
                <a:latin typeface="Times New Roman" panose="02020603050405020304" pitchFamily="18" charset="0"/>
                <a:cs typeface="Times New Roman" panose="02020603050405020304" pitchFamily="18" charset="0"/>
              </a:rPr>
              <a:t>نه.</a:t>
            </a:r>
            <a:r>
              <a:rPr lang="en-US" dirty="0" smtClean="0">
                <a:latin typeface="Times New Roman" panose="02020603050405020304" pitchFamily="18" charset="0"/>
                <a:cs typeface="Times New Roman" panose="02020603050405020304" pitchFamily="18" charset="0"/>
              </a:rPr>
              <a:t> </a:t>
            </a:r>
            <a:r>
              <a:rPr lang="fa-IR" dirty="0">
                <a:latin typeface="Times New Roman" panose="02020603050405020304" pitchFamily="18" charset="0"/>
                <a:cs typeface="Times New Roman" panose="02020603050405020304" pitchFamily="18" charset="0"/>
              </a:rPr>
              <a:t>به خصوص اگر شما </a:t>
            </a:r>
            <a:r>
              <a:rPr lang="fa-IR" dirty="0" smtClean="0">
                <a:latin typeface="Times New Roman" panose="02020603050405020304" pitchFamily="18" charset="0"/>
                <a:cs typeface="Times New Roman" panose="02020603050405020304" pitchFamily="18" charset="0"/>
              </a:rPr>
              <a:t>شخصی </a:t>
            </a:r>
            <a:r>
              <a:rPr lang="fa-IR" dirty="0">
                <a:latin typeface="Times New Roman" panose="02020603050405020304" pitchFamily="18" charset="0"/>
                <a:cs typeface="Times New Roman" panose="02020603050405020304" pitchFamily="18" charset="0"/>
              </a:rPr>
              <a:t>را </a:t>
            </a:r>
            <a:r>
              <a:rPr lang="fa-IR" dirty="0" smtClean="0">
                <a:latin typeface="Times New Roman" panose="02020603050405020304" pitchFamily="18" charset="0"/>
                <a:cs typeface="Times New Roman" panose="02020603050405020304" pitchFamily="18" charset="0"/>
              </a:rPr>
              <a:t>خیلی خوب نمی شناسید</a:t>
            </a:r>
            <a:r>
              <a:rPr lang="fa-IR" dirty="0">
                <a:latin typeface="Times New Roman" panose="02020603050405020304" pitchFamily="18" charset="0"/>
                <a:cs typeface="Times New Roman" panose="02020603050405020304" pitchFamily="18" charset="0"/>
              </a:rPr>
              <a:t>، </a:t>
            </a:r>
            <a:r>
              <a:rPr lang="fa-IR" dirty="0" smtClean="0">
                <a:latin typeface="Times New Roman" panose="02020603050405020304" pitchFamily="18" charset="0"/>
                <a:cs typeface="Times New Roman" panose="02020603050405020304" pitchFamily="18" charset="0"/>
              </a:rPr>
              <a:t>بجای اینکه از اصطلاحات تخصصی مربوط به این بیماری استفاده کنید ، بهتر </a:t>
            </a:r>
            <a:r>
              <a:rPr lang="fa-IR" dirty="0">
                <a:latin typeface="Times New Roman" panose="02020603050405020304" pitchFamily="18" charset="0"/>
                <a:cs typeface="Times New Roman" panose="02020603050405020304" pitchFamily="18" charset="0"/>
              </a:rPr>
              <a:t>است فقط </a:t>
            </a:r>
            <a:r>
              <a:rPr lang="fa-IR" dirty="0" smtClean="0">
                <a:latin typeface="Times New Roman" panose="02020603050405020304" pitchFamily="18" charset="0"/>
                <a:cs typeface="Times New Roman" panose="02020603050405020304" pitchFamily="18" charset="0"/>
              </a:rPr>
              <a:t>بطور اجمالی </a:t>
            </a:r>
            <a:r>
              <a:rPr lang="fa-IR" dirty="0">
                <a:latin typeface="Times New Roman" panose="02020603050405020304" pitchFamily="18" charset="0"/>
                <a:cs typeface="Times New Roman" panose="02020603050405020304" pitchFamily="18" charset="0"/>
              </a:rPr>
              <a:t>اختلال تان </a:t>
            </a:r>
            <a:r>
              <a:rPr lang="fa-IR" dirty="0" smtClean="0">
                <a:latin typeface="Times New Roman" panose="02020603050405020304" pitchFamily="18" charset="0"/>
                <a:cs typeface="Times New Roman" panose="02020603050405020304" pitchFamily="18" charset="0"/>
              </a:rPr>
              <a:t>را توضیح </a:t>
            </a:r>
            <a:r>
              <a:rPr lang="fa-IR" dirty="0">
                <a:latin typeface="Times New Roman" panose="02020603050405020304" pitchFamily="18" charset="0"/>
                <a:cs typeface="Times New Roman" panose="02020603050405020304" pitchFamily="18" charset="0"/>
              </a:rPr>
              <a:t>دهید، </a:t>
            </a:r>
            <a:r>
              <a:rPr lang="fa-IR" dirty="0" smtClean="0">
                <a:latin typeface="Times New Roman" panose="02020603050405020304" pitchFamily="18" charset="0"/>
                <a:cs typeface="Times New Roman" panose="02020603050405020304" pitchFamily="18" charset="0"/>
              </a:rPr>
              <a:t>چرا </a:t>
            </a:r>
            <a:r>
              <a:rPr lang="fa-IR" dirty="0">
                <a:latin typeface="Times New Roman" panose="02020603050405020304" pitchFamily="18" charset="0"/>
                <a:cs typeface="Times New Roman" panose="02020603050405020304" pitchFamily="18" charset="0"/>
              </a:rPr>
              <a:t>که اغلب ممکن است </a:t>
            </a:r>
            <a:r>
              <a:rPr lang="fa-IR" dirty="0" smtClean="0">
                <a:latin typeface="Times New Roman" panose="02020603050405020304" pitchFamily="18" charset="0"/>
                <a:cs typeface="Times New Roman" panose="02020603050405020304" pitchFamily="18" charset="0"/>
              </a:rPr>
              <a:t>دیگران به اشتباه  و سوء تفاهم دچار شوند.</a:t>
            </a:r>
            <a:endParaRPr lang="en-US" dirty="0">
              <a:latin typeface="Times New Roman" panose="02020603050405020304" pitchFamily="18" charset="0"/>
              <a:cs typeface="Times New Roman" panose="02020603050405020304" pitchFamily="18" charset="0"/>
            </a:endParaRPr>
          </a:p>
          <a:p>
            <a:pPr marL="179388" indent="0" algn="just" rtl="1" eaLnBrk="1" hangingPunct="1">
              <a:spcBef>
                <a:spcPts val="1200"/>
              </a:spcBef>
              <a:buFont typeface="Wingdings" pitchFamily="2" charset="2"/>
              <a:buNone/>
            </a:pPr>
            <a:r>
              <a:rPr lang="fa-IR" altLang="de-DE" dirty="0" smtClean="0">
                <a:latin typeface="Times New Roman" panose="02020603050405020304" pitchFamily="18" charset="0"/>
                <a:cs typeface="Times New Roman" panose="02020603050405020304" pitchFamily="18" charset="0"/>
              </a:rPr>
              <a:t>گاه ایجاب می کند که ارتباط مستقیم برقرار کنید -مثلا اگر شما در مرحله حاد از بیماری تان باشید بهتر است علت رفتارتان را با اشاره به این بیماری توضیح دهید.  </a:t>
            </a:r>
          </a:p>
          <a:p>
            <a:pPr marL="179388" indent="0" algn="r" rtl="1" eaLnBrk="1" hangingPunct="1">
              <a:spcBef>
                <a:spcPts val="1200"/>
              </a:spcBef>
              <a:buFont typeface="Wingdings" pitchFamily="2" charset="2"/>
              <a:buNone/>
            </a:pPr>
            <a:r>
              <a:rPr lang="fa-IR" altLang="de-DE" dirty="0" smtClean="0">
                <a:latin typeface="Times New Roman" panose="02020603050405020304" pitchFamily="18" charset="0"/>
                <a:cs typeface="Times New Roman" panose="02020603050405020304" pitchFamily="18" charset="0"/>
              </a:rPr>
              <a:t>صحبت کردن درباره بیماری تان با افرای مورد اعتماد و نزدیکانتان برای شما اهمیت دارد، زیرا...</a:t>
            </a:r>
          </a:p>
          <a:p>
            <a:pPr marL="179388" indent="0" algn="r" rtl="1" eaLnBrk="1" hangingPunct="1">
              <a:spcBef>
                <a:spcPts val="1200"/>
              </a:spcBef>
              <a:buFont typeface="Wingdings" pitchFamily="2" charset="2"/>
              <a:buNone/>
            </a:pPr>
            <a:r>
              <a:rPr lang="fa-IR" altLang="de-DE" dirty="0" smtClean="0">
                <a:latin typeface="Times New Roman" panose="02020603050405020304" pitchFamily="18" charset="0"/>
                <a:cs typeface="Times New Roman" panose="02020603050405020304" pitchFamily="18" charset="0"/>
                <a:sym typeface="Wingdings" pitchFamily="2" charset="2"/>
              </a:rPr>
              <a:t>...می تواند تسکین دهنده باشد.</a:t>
            </a:r>
          </a:p>
          <a:p>
            <a:pPr marL="179388" indent="0" algn="just" rtl="1" eaLnBrk="1" hangingPunct="1">
              <a:spcBef>
                <a:spcPts val="600"/>
              </a:spcBef>
              <a:buFont typeface="Wingdings" pitchFamily="2" charset="2"/>
              <a:buNone/>
            </a:pPr>
            <a:r>
              <a:rPr lang="fa-IR" altLang="de-DE" dirty="0" smtClean="0">
                <a:latin typeface="Times New Roman" panose="02020603050405020304" pitchFamily="18" charset="0"/>
                <a:cs typeface="Times New Roman" panose="02020603050405020304" pitchFamily="18" charset="0"/>
                <a:sym typeface="Wingdings" pitchFamily="2" charset="2"/>
              </a:rPr>
              <a:t>...نزدیکان فرد بیمار نشانه های هشدار دهنده اولیه مربوط به شروع علایم روانپریشی را بهتر از خود فرد شناسایی می کنند.</a:t>
            </a:r>
          </a:p>
        </p:txBody>
      </p:sp>
      <p:grpSp>
        <p:nvGrpSpPr>
          <p:cNvPr id="24579" name="Group 40"/>
          <p:cNvGrpSpPr>
            <a:grpSpLocks/>
          </p:cNvGrpSpPr>
          <p:nvPr/>
        </p:nvGrpSpPr>
        <p:grpSpPr bwMode="auto">
          <a:xfrm>
            <a:off x="0" y="6167438"/>
            <a:ext cx="2003416" cy="474662"/>
            <a:chOff x="0" y="3957"/>
            <a:chExt cx="1225" cy="299"/>
          </a:xfrm>
        </p:grpSpPr>
        <p:sp>
          <p:nvSpPr>
            <p:cNvPr id="24582"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24583" name="Picture 70" descr="Notizen2"/>
            <p:cNvPicPr>
              <a:picLocks noChangeAspect="1" noChangeArrowheads="1"/>
            </p:cNvPicPr>
            <p:nvPr/>
          </p:nvPicPr>
          <p:blipFill>
            <a:blip r:embed="rId3"/>
            <a:srcRect/>
            <a:stretch>
              <a:fillRect/>
            </a:stretch>
          </p:blipFill>
          <p:spPr bwMode="auto">
            <a:xfrm>
              <a:off x="37" y="3996"/>
              <a:ext cx="212" cy="219"/>
            </a:xfrm>
            <a:prstGeom prst="rect">
              <a:avLst/>
            </a:prstGeom>
            <a:noFill/>
            <a:ln w="9525">
              <a:noFill/>
              <a:miter lim="800000"/>
              <a:headEnd/>
              <a:tailEnd/>
            </a:ln>
          </p:spPr>
        </p:pic>
      </p:grpSp>
      <p:sp>
        <p:nvSpPr>
          <p:cNvPr id="24580"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rtl="1"/>
            <a:r>
              <a:rPr lang="fa-IR" altLang="de-DE" sz="2000" dirty="0" smtClean="0">
                <a:solidFill>
                  <a:srgbClr val="D16349"/>
                </a:solidFill>
                <a:cs typeface="Times New Roman" pitchFamily="18" charset="0"/>
              </a:rPr>
              <a:t>(چگونه) بیماری ام را با دیگران در میان بگذارم؟</a:t>
            </a:r>
            <a:endParaRPr lang="en-US" altLang="de-DE" sz="2000" dirty="0">
              <a:solidFill>
                <a:srgbClr val="D16349"/>
              </a:solidFill>
              <a:cs typeface="Times New Roman" pitchFamily="18" charset="0"/>
            </a:endParaRPr>
          </a:p>
        </p:txBody>
      </p:sp>
      <p:sp>
        <p:nvSpPr>
          <p:cNvPr id="10"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11.9</a:t>
            </a:r>
            <a:endParaRPr lang="en-US" altLang="de-DE" sz="1200" b="1" dirty="0">
              <a:solidFill>
                <a:srgbClr val="646B86"/>
              </a:solidFill>
              <a:cs typeface="Times New Roman" pitchFamily="18" charset="0"/>
            </a:endParaRPr>
          </a:p>
        </p:txBody>
      </p:sp>
      <p:sp>
        <p:nvSpPr>
          <p:cNvPr id="9" name="Text Box 71"/>
          <p:cNvSpPr txBox="1">
            <a:spLocks noChangeArrowheads="1"/>
          </p:cNvSpPr>
          <p:nvPr/>
        </p:nvSpPr>
        <p:spPr bwMode="auto">
          <a:xfrm>
            <a:off x="281295" y="6238882"/>
            <a:ext cx="2148965" cy="492125"/>
          </a:xfrm>
          <a:prstGeom prst="rect">
            <a:avLst/>
          </a:prstGeom>
          <a:noFill/>
          <a:ln w="9525">
            <a:noFill/>
            <a:miter lim="800000"/>
            <a:headEnd/>
            <a:tailEnd/>
          </a:ln>
        </p:spPr>
        <p:txBody>
          <a:bodyPr>
            <a:spAutoFit/>
          </a:bodyPr>
          <a:lstStyle/>
          <a:p>
            <a:pPr eaLnBrk="1" hangingPunct="1"/>
            <a:r>
              <a:rPr lang="en-US" altLang="de-DE" sz="1300" dirty="0">
                <a:cs typeface="Times New Roman" pitchFamily="18" charset="0"/>
                <a:sym typeface="Wingdings" pitchFamily="2" charset="2"/>
              </a:rPr>
              <a:t>  </a:t>
            </a:r>
            <a:r>
              <a:rPr lang="en-US" altLang="de-DE" sz="1300" dirty="0" smtClean="0">
                <a:cs typeface="Times New Roman" pitchFamily="18" charset="0"/>
                <a:sym typeface="Wingdings" pitchFamily="2" charset="2"/>
              </a:rPr>
              <a:t>11.1</a:t>
            </a:r>
            <a:r>
              <a:rPr lang="en-US" altLang="de-DE" sz="1300" dirty="0" smtClean="0">
                <a:cs typeface="Times New Roman" pitchFamily="18" charset="0"/>
              </a:rPr>
              <a:t> </a:t>
            </a:r>
            <a:r>
              <a:rPr lang="fa-IR" altLang="de-DE" sz="1300" i="1" dirty="0" smtClean="0">
                <a:cs typeface="Times New Roman" pitchFamily="18" charset="0"/>
              </a:rPr>
              <a:t>کاربرگ</a:t>
            </a:r>
            <a:endParaRPr lang="en-US" altLang="de-DE" sz="1300" dirty="0">
              <a:cs typeface="Times New Roman" pitchFamily="18" charset="0"/>
            </a:endParaRPr>
          </a:p>
          <a:p>
            <a:pPr eaLnBrk="1" hangingPunct="1"/>
            <a:r>
              <a:rPr lang="de-DE" altLang="de-DE" sz="1200" dirty="0">
                <a:cs typeface="Times New Roman" pitchFamily="18" charset="0"/>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Inhaltsplatzhalter 2"/>
          <p:cNvSpPr>
            <a:spLocks noGrp="1"/>
          </p:cNvSpPr>
          <p:nvPr>
            <p:ph idx="1"/>
          </p:nvPr>
        </p:nvSpPr>
        <p:spPr>
          <a:xfrm>
            <a:off x="250825" y="1347788"/>
            <a:ext cx="8640763" cy="4752975"/>
          </a:xfrm>
        </p:spPr>
        <p:txBody>
          <a:bodyPr/>
          <a:lstStyle/>
          <a:p>
            <a:pPr marL="179388" indent="0" algn="just" rtl="1">
              <a:spcBef>
                <a:spcPts val="1200"/>
              </a:spcBef>
            </a:pPr>
            <a:r>
              <a:rPr lang="fa-IR" altLang="de-DE" dirty="0" smtClean="0">
                <a:solidFill>
                  <a:srgbClr val="006699"/>
                </a:solidFill>
                <a:latin typeface="Times New Roman" panose="02020603050405020304" pitchFamily="18" charset="0"/>
                <a:cs typeface="Times New Roman" panose="02020603050405020304" pitchFamily="18" charset="0"/>
              </a:rPr>
              <a:t>پیشنهاد: به جای اینکه نام بیماری خود را بگویید، نشانه های بیماری را توصیف کنید.</a:t>
            </a:r>
          </a:p>
          <a:p>
            <a:pPr marL="719138" lvl="1" indent="-358775" algn="just" rtl="1" eaLnBrk="1" hangingPunct="1">
              <a:spcBef>
                <a:spcPts val="1200"/>
              </a:spcBef>
              <a:buFontTx/>
              <a:buChar char="o"/>
            </a:pPr>
            <a:r>
              <a:rPr lang="fa-IR" dirty="0">
                <a:cs typeface="Times New Roman" pitchFamily="18" charset="0"/>
              </a:rPr>
              <a:t>به خصوص اگر شما شخصی را خیلی خوب نمی شناسید، بهتر است فقط بطور اجمالی اختلال تان را توضیح دهید، به جای به کار بردن واژه های تخصصی (اسکیزوفرنی، </a:t>
            </a:r>
            <a:r>
              <a:rPr lang="fa-IR" dirty="0" smtClean="0">
                <a:cs typeface="Times New Roman" pitchFamily="18" charset="0"/>
              </a:rPr>
              <a:t>روانپریشی) </a:t>
            </a:r>
            <a:r>
              <a:rPr lang="fa-IR" dirty="0">
                <a:cs typeface="Times New Roman" pitchFamily="18" charset="0"/>
              </a:rPr>
              <a:t>که اغلب ممکن است اشتباه گرفته شوند.</a:t>
            </a:r>
            <a:endParaRPr lang="en-US" dirty="0">
              <a:cs typeface="Times New Roman" pitchFamily="18" charset="0"/>
            </a:endParaRPr>
          </a:p>
          <a:p>
            <a:pPr marL="719138" lvl="1" indent="-358775" algn="just" rtl="1" eaLnBrk="1" hangingPunct="1">
              <a:spcBef>
                <a:spcPts val="1200"/>
              </a:spcBef>
              <a:buFontTx/>
              <a:buChar char="o"/>
            </a:pPr>
            <a:r>
              <a:rPr lang="fa-IR" altLang="de-DE" dirty="0">
                <a:cs typeface="Times New Roman" pitchFamily="18" charset="0"/>
              </a:rPr>
              <a:t>برای اینکه </a:t>
            </a:r>
            <a:r>
              <a:rPr lang="fa-IR" altLang="de-DE" dirty="0" smtClean="0">
                <a:cs typeface="Times New Roman" pitchFamily="18" charset="0"/>
              </a:rPr>
              <a:t>قادر </a:t>
            </a:r>
            <a:r>
              <a:rPr lang="fa-IR" altLang="de-DE" dirty="0">
                <a:cs typeface="Times New Roman" pitchFamily="18" charset="0"/>
              </a:rPr>
              <a:t>به توصیف بیماری خود برای دیگران شوید، پیشنهاد می شود اول خودتان </a:t>
            </a:r>
            <a:r>
              <a:rPr lang="fa-IR" altLang="de-DE" dirty="0" smtClean="0">
                <a:cs typeface="Times New Roman" pitchFamily="18" charset="0"/>
              </a:rPr>
              <a:t>اطلاعات کافی </a:t>
            </a:r>
            <a:r>
              <a:rPr lang="fa-IR" altLang="de-DE" dirty="0">
                <a:cs typeface="Times New Roman" pitchFamily="18" charset="0"/>
              </a:rPr>
              <a:t>در زمینه بیماری تان </a:t>
            </a:r>
            <a:r>
              <a:rPr lang="fa-IR" altLang="de-DE" dirty="0" smtClean="0">
                <a:cs typeface="Times New Roman" pitchFamily="18" charset="0"/>
              </a:rPr>
              <a:t>حاصل آورید</a:t>
            </a:r>
            <a:r>
              <a:rPr lang="fa-IR" altLang="de-DE" dirty="0" smtClean="0">
                <a:latin typeface="Times New Roman" panose="02020603050405020304" pitchFamily="18" charset="0"/>
                <a:cs typeface="Times New Roman" panose="02020603050405020304" pitchFamily="18" charset="0"/>
              </a:rPr>
              <a:t>.</a:t>
            </a:r>
          </a:p>
        </p:txBody>
      </p:sp>
      <p:sp>
        <p:nvSpPr>
          <p:cNvPr id="26627"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rtl="1"/>
            <a:r>
              <a:rPr lang="fa-IR" altLang="de-DE" sz="2000" dirty="0">
                <a:solidFill>
                  <a:srgbClr val="D16349"/>
                </a:solidFill>
                <a:cs typeface="Times New Roman" pitchFamily="18" charset="0"/>
              </a:rPr>
              <a:t>(چگونه) بیماری ام را با دیگران در میان بگذارم؟</a:t>
            </a:r>
            <a:endParaRPr lang="en-US" altLang="de-DE" sz="2000" dirty="0">
              <a:solidFill>
                <a:srgbClr val="D16349"/>
              </a:solidFill>
              <a:cs typeface="Times New Roman" pitchFamily="18" charset="0"/>
            </a:endParaRPr>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11.10</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llipse 4"/>
          <p:cNvSpPr>
            <a:spLocks noChangeArrowheads="1"/>
          </p:cNvSpPr>
          <p:nvPr/>
        </p:nvSpPr>
        <p:spPr bwMode="auto">
          <a:xfrm>
            <a:off x="2555875" y="1989138"/>
            <a:ext cx="4824413" cy="2735262"/>
          </a:xfrm>
          <a:prstGeom prst="ellipse">
            <a:avLst/>
          </a:prstGeom>
          <a:noFill/>
          <a:ln w="9525">
            <a:noFill/>
            <a:round/>
            <a:headEnd/>
            <a:tailEnd/>
          </a:ln>
        </p:spPr>
        <p:txBody>
          <a:bodyPr wrap="none">
            <a:spAutoFit/>
          </a:bodyPr>
          <a:lstStyle/>
          <a:p>
            <a:pPr algn="ctr" eaLnBrk="1" hangingPunct="1"/>
            <a:endParaRPr lang="de-DE" altLang="de-DE" sz="4400">
              <a:solidFill>
                <a:schemeClr val="tx2"/>
              </a:solidFill>
              <a:cs typeface="Times New Roman" pitchFamily="18" charset="0"/>
            </a:endParaRPr>
          </a:p>
        </p:txBody>
      </p:sp>
      <p:sp>
        <p:nvSpPr>
          <p:cNvPr id="29699" name="Inhaltsplatzhalter 2"/>
          <p:cNvSpPr txBox="1">
            <a:spLocks/>
          </p:cNvSpPr>
          <p:nvPr/>
        </p:nvSpPr>
        <p:spPr bwMode="auto">
          <a:xfrm>
            <a:off x="252413" y="1341438"/>
            <a:ext cx="8639175" cy="4491037"/>
          </a:xfrm>
          <a:prstGeom prst="rect">
            <a:avLst/>
          </a:prstGeom>
          <a:noFill/>
          <a:ln w="9525">
            <a:noFill/>
            <a:miter lim="800000"/>
            <a:headEnd/>
            <a:tailEnd/>
          </a:ln>
        </p:spPr>
        <p:txBody>
          <a:bodyPr/>
          <a:lstStyle/>
          <a:p>
            <a:pPr marL="179388" indent="0" algn="just" rtl="1">
              <a:spcBef>
                <a:spcPts val="1200"/>
              </a:spcBef>
            </a:pPr>
            <a:r>
              <a:rPr lang="fa-IR" altLang="de-DE" dirty="0">
                <a:solidFill>
                  <a:srgbClr val="006699"/>
                </a:solidFill>
              </a:rPr>
              <a:t>نشانه های اصلی </a:t>
            </a:r>
            <a:r>
              <a:rPr lang="fa-IR" altLang="de-DE" dirty="0" smtClean="0">
                <a:solidFill>
                  <a:srgbClr val="006699"/>
                </a:solidFill>
              </a:rPr>
              <a:t>روانپریشی  </a:t>
            </a:r>
            <a:r>
              <a:rPr lang="fa-IR" altLang="de-DE" dirty="0">
                <a:solidFill>
                  <a:srgbClr val="006699"/>
                </a:solidFill>
              </a:rPr>
              <a:t>و اسکیزوفرنی: </a:t>
            </a:r>
          </a:p>
          <a:p>
            <a:pPr marL="179388" lvl="1" indent="0" algn="just" rtl="1" eaLnBrk="1" hangingPunct="1">
              <a:spcBef>
                <a:spcPts val="1200"/>
              </a:spcBef>
              <a:buFont typeface="Courier New" pitchFamily="49" charset="0"/>
              <a:buNone/>
            </a:pPr>
            <a:r>
              <a:rPr lang="fa-IR" altLang="de-DE" b="1" dirty="0">
                <a:cs typeface="Times New Roman" pitchFamily="18" charset="0"/>
              </a:rPr>
              <a:t>توهم: </a:t>
            </a:r>
            <a:r>
              <a:rPr lang="fa-IR" altLang="de-DE" dirty="0">
                <a:cs typeface="Times New Roman" pitchFamily="18" charset="0"/>
              </a:rPr>
              <a:t>شنیدن یا (به ندرت)دیدن، احساس کردن یا چشیدن چیزهایی که وجود ندارند (مثلا شنیدن صداهای توهین آمیز) </a:t>
            </a:r>
          </a:p>
          <a:p>
            <a:pPr marL="179388" indent="0" algn="just" rtl="1">
              <a:buFont typeface="Wingdings" pitchFamily="2" charset="2"/>
              <a:buChar char="Ø"/>
            </a:pPr>
            <a:endParaRPr lang="de-DE" altLang="de-DE" dirty="0"/>
          </a:p>
          <a:p>
            <a:pPr marL="179388" indent="0" algn="just" rtl="1">
              <a:spcBef>
                <a:spcPts val="1200"/>
              </a:spcBef>
            </a:pPr>
            <a:r>
              <a:rPr lang="fa-IR" altLang="de-DE" dirty="0" smtClean="0">
                <a:solidFill>
                  <a:srgbClr val="006699"/>
                </a:solidFill>
              </a:rPr>
              <a:t>مثالی </a:t>
            </a:r>
            <a:r>
              <a:rPr lang="fa-IR" altLang="de-DE" dirty="0">
                <a:solidFill>
                  <a:srgbClr val="006699"/>
                </a:solidFill>
              </a:rPr>
              <a:t>برای درمیان گذاشتن با دیگران</a:t>
            </a:r>
            <a:r>
              <a:rPr lang="fa-IR" altLang="de-DE" dirty="0" smtClean="0">
                <a:solidFill>
                  <a:srgbClr val="006699"/>
                </a:solidFill>
              </a:rPr>
              <a:t>:</a:t>
            </a:r>
            <a:endParaRPr lang="de-DE" altLang="de-DE" dirty="0" smtClean="0">
              <a:solidFill>
                <a:srgbClr val="006699"/>
              </a:solidFill>
            </a:endParaRPr>
          </a:p>
          <a:p>
            <a:pPr marL="179388" indent="0" algn="just" rtl="1">
              <a:spcBef>
                <a:spcPts val="1200"/>
              </a:spcBef>
            </a:pPr>
            <a:endParaRPr lang="de-DE" altLang="de-DE" dirty="0">
              <a:solidFill>
                <a:srgbClr val="006699"/>
              </a:solidFill>
            </a:endParaRPr>
          </a:p>
          <a:p>
            <a:pPr marL="179388" algn="ctr" rtl="1">
              <a:spcBef>
                <a:spcPts val="1200"/>
              </a:spcBef>
            </a:pPr>
            <a:r>
              <a:rPr lang="fa-IR" altLang="de-DE" dirty="0">
                <a:cs typeface="Times New Roman" panose="02020603050405020304" pitchFamily="18" charset="0"/>
              </a:rPr>
              <a:t>؟؟؟</a:t>
            </a:r>
            <a:endParaRPr lang="de-DE" altLang="de-DE" dirty="0">
              <a:cs typeface="Times New Roman" panose="02020603050405020304" pitchFamily="18" charset="0"/>
            </a:endParaRPr>
          </a:p>
          <a:p>
            <a:pPr marL="179388" indent="0" algn="ctr" rtl="1">
              <a:spcBef>
                <a:spcPts val="1200"/>
              </a:spcBef>
            </a:pPr>
            <a:endParaRPr lang="fa-IR" altLang="de-DE" dirty="0">
              <a:solidFill>
                <a:srgbClr val="006699"/>
              </a:solidFill>
            </a:endParaRPr>
          </a:p>
        </p:txBody>
      </p:sp>
      <p:sp>
        <p:nvSpPr>
          <p:cNvPr id="29700"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rtl="1"/>
            <a:r>
              <a:rPr lang="fa-IR" altLang="de-DE" sz="2000" dirty="0">
                <a:solidFill>
                  <a:srgbClr val="D16349"/>
                </a:solidFill>
                <a:cs typeface="Times New Roman" pitchFamily="18" charset="0"/>
              </a:rPr>
              <a:t>(چگونه) بیماری ام را با دیگران در میان بگذارم؟</a:t>
            </a:r>
            <a:endParaRPr lang="en-US" altLang="de-DE" sz="2000" dirty="0">
              <a:solidFill>
                <a:srgbClr val="D16349"/>
              </a:solidFill>
              <a:cs typeface="Times New Roman" pitchFamily="18" charset="0"/>
            </a:endParaRPr>
          </a:p>
        </p:txBody>
      </p:sp>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11.11</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llipse 4"/>
          <p:cNvSpPr>
            <a:spLocks noChangeArrowheads="1"/>
          </p:cNvSpPr>
          <p:nvPr/>
        </p:nvSpPr>
        <p:spPr bwMode="auto">
          <a:xfrm>
            <a:off x="2555875" y="1989138"/>
            <a:ext cx="4824413" cy="2735262"/>
          </a:xfrm>
          <a:prstGeom prst="ellipse">
            <a:avLst/>
          </a:prstGeom>
          <a:noFill/>
          <a:ln w="9525">
            <a:noFill/>
            <a:round/>
            <a:headEnd/>
            <a:tailEnd/>
          </a:ln>
        </p:spPr>
        <p:txBody>
          <a:bodyPr wrap="none">
            <a:spAutoFit/>
          </a:bodyPr>
          <a:lstStyle/>
          <a:p>
            <a:pPr algn="ctr" eaLnBrk="1" hangingPunct="1"/>
            <a:endParaRPr lang="de-DE" altLang="de-DE" sz="4400">
              <a:solidFill>
                <a:schemeClr val="tx2"/>
              </a:solidFill>
              <a:cs typeface="Times New Roman" pitchFamily="18" charset="0"/>
            </a:endParaRPr>
          </a:p>
        </p:txBody>
      </p:sp>
      <p:sp>
        <p:nvSpPr>
          <p:cNvPr id="29699" name="Inhaltsplatzhalter 2"/>
          <p:cNvSpPr txBox="1">
            <a:spLocks/>
          </p:cNvSpPr>
          <p:nvPr/>
        </p:nvSpPr>
        <p:spPr bwMode="auto">
          <a:xfrm>
            <a:off x="252413" y="1341438"/>
            <a:ext cx="8639175" cy="4491037"/>
          </a:xfrm>
          <a:prstGeom prst="rect">
            <a:avLst/>
          </a:prstGeom>
          <a:noFill/>
          <a:ln w="9525">
            <a:noFill/>
            <a:miter lim="800000"/>
            <a:headEnd/>
            <a:tailEnd/>
          </a:ln>
        </p:spPr>
        <p:txBody>
          <a:bodyPr/>
          <a:lstStyle/>
          <a:p>
            <a:pPr marL="179388" indent="0" algn="just" rtl="1">
              <a:spcBef>
                <a:spcPts val="1200"/>
              </a:spcBef>
            </a:pPr>
            <a:r>
              <a:rPr lang="fa-IR" altLang="de-DE" dirty="0">
                <a:solidFill>
                  <a:srgbClr val="006699"/>
                </a:solidFill>
              </a:rPr>
              <a:t>نشانه های اصلی </a:t>
            </a:r>
            <a:r>
              <a:rPr lang="fa-IR" altLang="de-DE" dirty="0" smtClean="0">
                <a:solidFill>
                  <a:srgbClr val="006699"/>
                </a:solidFill>
              </a:rPr>
              <a:t>روانپریشی  و </a:t>
            </a:r>
            <a:r>
              <a:rPr lang="fa-IR" altLang="de-DE" dirty="0">
                <a:solidFill>
                  <a:srgbClr val="006699"/>
                </a:solidFill>
              </a:rPr>
              <a:t>اسکیزوفرنی: </a:t>
            </a:r>
          </a:p>
          <a:p>
            <a:pPr marL="179388" lvl="1" indent="0" algn="just" rtl="1" eaLnBrk="1" hangingPunct="1">
              <a:spcBef>
                <a:spcPts val="1200"/>
              </a:spcBef>
              <a:buFont typeface="Courier New" pitchFamily="49" charset="0"/>
              <a:buNone/>
            </a:pPr>
            <a:r>
              <a:rPr lang="fa-IR" altLang="de-DE" b="1" dirty="0">
                <a:cs typeface="Times New Roman" pitchFamily="18" charset="0"/>
              </a:rPr>
              <a:t>توهم: </a:t>
            </a:r>
            <a:r>
              <a:rPr lang="fa-IR" altLang="de-DE" dirty="0">
                <a:cs typeface="Times New Roman" pitchFamily="18" charset="0"/>
              </a:rPr>
              <a:t>شنیدن یا (به ندرت)دیدن، احساس کردن یا چشیدن چیزهایی که وجود ندارند (مثلا شنیدن صداهای توهین آمیز) </a:t>
            </a:r>
          </a:p>
          <a:p>
            <a:pPr marL="179388" indent="0" algn="just" rtl="1">
              <a:buFont typeface="Wingdings" pitchFamily="2" charset="2"/>
              <a:buChar char="Ø"/>
            </a:pPr>
            <a:endParaRPr lang="de-DE" altLang="de-DE" dirty="0"/>
          </a:p>
          <a:p>
            <a:pPr marL="179388" indent="0" algn="just" rtl="1">
              <a:spcBef>
                <a:spcPts val="1200"/>
              </a:spcBef>
            </a:pPr>
            <a:r>
              <a:rPr lang="fa-IR" altLang="de-DE" dirty="0" smtClean="0">
                <a:solidFill>
                  <a:srgbClr val="006699"/>
                </a:solidFill>
              </a:rPr>
              <a:t>مثالی </a:t>
            </a:r>
            <a:r>
              <a:rPr lang="fa-IR" altLang="de-DE" dirty="0">
                <a:solidFill>
                  <a:srgbClr val="006699"/>
                </a:solidFill>
              </a:rPr>
              <a:t>برای درمیان گذاشتن با دیگران:</a:t>
            </a:r>
          </a:p>
          <a:p>
            <a:pPr marL="179388" lvl="1" algn="just" rtl="1">
              <a:spcBef>
                <a:spcPts val="1200"/>
              </a:spcBef>
              <a:buClr>
                <a:schemeClr val="accent1"/>
              </a:buClr>
              <a:buSzPct val="85000"/>
              <a:buFont typeface="Courier New" pitchFamily="49" charset="0"/>
              <a:buNone/>
            </a:pPr>
            <a:r>
              <a:rPr lang="fa-IR" altLang="de-DE" i="1" dirty="0" smtClean="0">
                <a:cs typeface="Times New Roman" pitchFamily="18" charset="0"/>
              </a:rPr>
              <a:t>«توهم ها بیش از آن چه که بسیاری از مردم فکر می کنند، متداول هستند. حدود 15% از مردم با توهم شنیداری یا سایر توهم ها آشنایی دارند. بیشتر این درصد از مردم مبتلا به هیچ اختلال روانی ای نیستند. توهم شنیداری نوعی از «تفکر با صدای بلند» است، مشابه با زمانی که یک آهنگ به طور غیر ارادی مدام در ذهن شما تکرار می شود. بارها برخی از مادران گزارش داده اند که صدای گریه نوزادشان را وقتی که بچه کاملا آرام خوابیده است، می شنوند. یک مورد آشنا این است که، وقتی منتظر یک تماس تلفنی هستیم، اشتباهی صدای </a:t>
            </a:r>
            <a:r>
              <a:rPr lang="fa-IR" altLang="de-DE" i="1" dirty="0">
                <a:cs typeface="Times New Roman" pitchFamily="18" charset="0"/>
              </a:rPr>
              <a:t>زنگ </a:t>
            </a:r>
            <a:r>
              <a:rPr lang="fa-IR" altLang="de-DE" i="1" dirty="0" smtClean="0">
                <a:cs typeface="Times New Roman" pitchFamily="18" charset="0"/>
              </a:rPr>
              <a:t>تلفن می شنویم.»</a:t>
            </a:r>
          </a:p>
        </p:txBody>
      </p:sp>
      <p:sp>
        <p:nvSpPr>
          <p:cNvPr id="29700"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rtl="1"/>
            <a:r>
              <a:rPr lang="fa-IR" altLang="de-DE" sz="2000" dirty="0">
                <a:solidFill>
                  <a:srgbClr val="D16349"/>
                </a:solidFill>
                <a:cs typeface="Times New Roman" pitchFamily="18" charset="0"/>
              </a:rPr>
              <a:t>(چگونه) بیماری ام را با دیگران در میان بگذارم؟</a:t>
            </a:r>
            <a:endParaRPr lang="en-US" altLang="de-DE" sz="2000" dirty="0">
              <a:solidFill>
                <a:srgbClr val="D16349"/>
              </a:solidFill>
              <a:cs typeface="Times New Roman" pitchFamily="18" charset="0"/>
            </a:endParaRPr>
          </a:p>
        </p:txBody>
      </p:sp>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11.12</a:t>
            </a:r>
            <a:endParaRPr lang="en-US" altLang="de-DE" sz="1200" b="1" dirty="0">
              <a:solidFill>
                <a:srgbClr val="646B86"/>
              </a:solidFill>
              <a:cs typeface="Times New Roman" pitchFamily="18" charset="0"/>
            </a:endParaRPr>
          </a:p>
        </p:txBody>
      </p:sp>
    </p:spTree>
    <p:extLst>
      <p:ext uri="{BB962C8B-B14F-4D97-AF65-F5344CB8AC3E}">
        <p14:creationId xmlns:p14="http://schemas.microsoft.com/office/powerpoint/2010/main" val="38707600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Inhaltsplatzhalter 2"/>
          <p:cNvSpPr txBox="1">
            <a:spLocks/>
          </p:cNvSpPr>
          <p:nvPr/>
        </p:nvSpPr>
        <p:spPr bwMode="auto">
          <a:xfrm>
            <a:off x="252413" y="1341438"/>
            <a:ext cx="8639175" cy="449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spcBef>
                <a:spcPct val="20000"/>
              </a:spcBef>
              <a:buClr>
                <a:schemeClr val="accent1"/>
              </a:buClr>
              <a:buSzPct val="85000"/>
              <a:buFont typeface="Wingdings 2" panose="05020102010507070707" pitchFamily="18" charset="2"/>
              <a:tabLst>
                <a:tab pos="722313" algn="l"/>
              </a:tabLst>
              <a:defRPr>
                <a:solidFill>
                  <a:schemeClr val="tx1"/>
                </a:solidFill>
                <a:latin typeface="Verdana" panose="020B0604030504040204" pitchFamily="34" charset="0"/>
                <a:ea typeface="MS PGothic" panose="020B0600070205080204" pitchFamily="34" charset="-128"/>
              </a:defRPr>
            </a:lvl1pPr>
            <a:lvl2pPr marL="179388">
              <a:spcBef>
                <a:spcPct val="20000"/>
              </a:spcBef>
              <a:buClr>
                <a:srgbClr val="8CADAE"/>
              </a:buClr>
              <a:buSzPct val="85000"/>
              <a:buFont typeface="Courier New" panose="02070309020205020404" pitchFamily="49" charset="0"/>
              <a:buChar char="o"/>
              <a:tabLst>
                <a:tab pos="722313" algn="l"/>
              </a:tabLst>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8CADAE"/>
              </a:buClr>
              <a:buSzPct val="75000"/>
              <a:buFont typeface="Wingdings 2" panose="05020102010507070707" pitchFamily="18" charset="2"/>
              <a:buChar char=""/>
              <a:tabLst>
                <a:tab pos="722313" algn="l"/>
              </a:tabLst>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8C7B70"/>
              </a:buClr>
              <a:buSzPct val="70000"/>
              <a:buFont typeface="Wingdings" panose="05000000000000000000" pitchFamily="2" charset="2"/>
              <a:buChar char=""/>
              <a:tabLst>
                <a:tab pos="722313" algn="l"/>
              </a:tabLst>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9pPr>
          </a:lstStyle>
          <a:p>
            <a:pPr lvl="1" algn="just" rtl="1" eaLnBrk="1" hangingPunct="1">
              <a:spcBef>
                <a:spcPts val="1200"/>
              </a:spcBef>
              <a:buFont typeface="Courier New" panose="02070309020205020404" pitchFamily="49" charset="0"/>
              <a:buNone/>
              <a:defRPr/>
            </a:pPr>
            <a:r>
              <a:rPr lang="fa-IR" altLang="de-DE" b="1" dirty="0" smtClean="0">
                <a:cs typeface="Times New Roman" panose="02020603050405020304" pitchFamily="18" charset="0"/>
              </a:rPr>
              <a:t>هذیان: </a:t>
            </a:r>
            <a:r>
              <a:rPr lang="fa-IR" altLang="de-DE" dirty="0" smtClean="0">
                <a:cs typeface="Times New Roman" panose="02020603050405020304" pitchFamily="18" charset="0"/>
              </a:rPr>
              <a:t>اعتقاد به چیزی که واقعیت ندارد (مثلا اعتقاد به تحت تعقیب سرویس مخفی قرار داشتن یا برگزیده شدن برای نجات دنیا). </a:t>
            </a:r>
            <a:endParaRPr lang="fa-IR" altLang="de-DE" b="1" dirty="0" smtClean="0">
              <a:cs typeface="Times New Roman" panose="02020603050405020304" pitchFamily="18" charset="0"/>
            </a:endParaRPr>
          </a:p>
          <a:p>
            <a:pPr algn="just" rtl="1">
              <a:buFont typeface="Wingdings" panose="05000000000000000000" pitchFamily="2" charset="2"/>
              <a:buChar char="Ø"/>
              <a:defRPr/>
            </a:pPr>
            <a:endParaRPr lang="de-DE" altLang="de-DE" dirty="0" smtClean="0"/>
          </a:p>
          <a:p>
            <a:pPr indent="-90488" algn="just" rtl="1">
              <a:spcBef>
                <a:spcPts val="1200"/>
              </a:spcBef>
              <a:defRPr/>
            </a:pPr>
            <a:r>
              <a:rPr lang="fa-IR" altLang="de-DE" dirty="0" smtClean="0">
                <a:solidFill>
                  <a:srgbClr val="006699"/>
                </a:solidFill>
                <a:latin typeface="Times New Roman" panose="02020603050405020304" pitchFamily="18" charset="0"/>
                <a:cs typeface="Times New Roman" panose="02020603050405020304" pitchFamily="18" charset="0"/>
              </a:rPr>
              <a:t>مثالی از در میان گذاشتن با دیگران:</a:t>
            </a:r>
          </a:p>
          <a:p>
            <a:pPr indent="-90488" algn="r" rtl="1">
              <a:spcBef>
                <a:spcPts val="1200"/>
              </a:spcBef>
              <a:defRPr/>
            </a:pPr>
            <a:endParaRPr lang="de-DE" altLang="de-DE" dirty="0">
              <a:solidFill>
                <a:srgbClr val="006699"/>
              </a:solidFill>
              <a:cs typeface="Times New Roman" panose="02020603050405020304" pitchFamily="18" charset="0"/>
            </a:endParaRPr>
          </a:p>
          <a:p>
            <a:pPr indent="-90488" algn="ctr" rtl="1">
              <a:spcBef>
                <a:spcPts val="1200"/>
              </a:spcBef>
              <a:defRPr/>
            </a:pPr>
            <a:r>
              <a:rPr lang="fa-IR" altLang="de-DE" dirty="0" smtClean="0">
                <a:cs typeface="Times New Roman" panose="02020603050405020304" pitchFamily="18" charset="0"/>
              </a:rPr>
              <a:t>؟؟؟</a:t>
            </a:r>
            <a:endParaRPr lang="de-DE" altLang="de-DE" dirty="0" smtClean="0">
              <a:cs typeface="Times New Roman" panose="02020603050405020304" pitchFamily="18" charset="0"/>
            </a:endParaRPr>
          </a:p>
        </p:txBody>
      </p:sp>
      <p:sp>
        <p:nvSpPr>
          <p:cNvPr id="33795"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rtl="1"/>
            <a:r>
              <a:rPr lang="fa-IR" altLang="de-DE" sz="2000" dirty="0">
                <a:solidFill>
                  <a:srgbClr val="D16349"/>
                </a:solidFill>
                <a:cs typeface="Times New Roman" pitchFamily="18" charset="0"/>
              </a:rPr>
              <a:t>(چگونه) بیماری ام را با دیگران در میان بگذارم؟</a:t>
            </a:r>
            <a:endParaRPr lang="en-US" altLang="de-DE" sz="2000" dirty="0">
              <a:solidFill>
                <a:srgbClr val="D16349"/>
              </a:solidFill>
              <a:cs typeface="Times New Roman" pitchFamily="18" charset="0"/>
            </a:endParaRPr>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11.13</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Inhaltsplatzhalter 2"/>
          <p:cNvSpPr txBox="1">
            <a:spLocks/>
          </p:cNvSpPr>
          <p:nvPr/>
        </p:nvSpPr>
        <p:spPr bwMode="auto">
          <a:xfrm>
            <a:off x="252413" y="1341438"/>
            <a:ext cx="8639175" cy="449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spcBef>
                <a:spcPct val="20000"/>
              </a:spcBef>
              <a:buClr>
                <a:schemeClr val="accent1"/>
              </a:buClr>
              <a:buSzPct val="85000"/>
              <a:buFont typeface="Wingdings 2" panose="05020102010507070707" pitchFamily="18" charset="2"/>
              <a:tabLst>
                <a:tab pos="722313" algn="l"/>
              </a:tabLst>
              <a:defRPr>
                <a:solidFill>
                  <a:schemeClr val="tx1"/>
                </a:solidFill>
                <a:latin typeface="Verdana" panose="020B0604030504040204" pitchFamily="34" charset="0"/>
                <a:ea typeface="MS PGothic" panose="020B0600070205080204" pitchFamily="34" charset="-128"/>
              </a:defRPr>
            </a:lvl1pPr>
            <a:lvl2pPr marL="179388">
              <a:spcBef>
                <a:spcPct val="20000"/>
              </a:spcBef>
              <a:buClr>
                <a:srgbClr val="8CADAE"/>
              </a:buClr>
              <a:buSzPct val="85000"/>
              <a:buFont typeface="Courier New" panose="02070309020205020404" pitchFamily="49" charset="0"/>
              <a:buChar char="o"/>
              <a:tabLst>
                <a:tab pos="722313" algn="l"/>
              </a:tabLst>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8CADAE"/>
              </a:buClr>
              <a:buSzPct val="75000"/>
              <a:buFont typeface="Wingdings 2" panose="05020102010507070707" pitchFamily="18" charset="2"/>
              <a:buChar char=""/>
              <a:tabLst>
                <a:tab pos="722313" algn="l"/>
              </a:tabLst>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8C7B70"/>
              </a:buClr>
              <a:buSzPct val="70000"/>
              <a:buFont typeface="Wingdings" panose="05000000000000000000" pitchFamily="2" charset="2"/>
              <a:buChar char=""/>
              <a:tabLst>
                <a:tab pos="722313" algn="l"/>
              </a:tabLst>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9pPr>
          </a:lstStyle>
          <a:p>
            <a:pPr lvl="1" algn="just" rtl="1" eaLnBrk="1" hangingPunct="1">
              <a:spcBef>
                <a:spcPts val="1200"/>
              </a:spcBef>
              <a:buNone/>
              <a:defRPr/>
            </a:pPr>
            <a:r>
              <a:rPr lang="fa-IR" altLang="de-DE" b="1" dirty="0">
                <a:cs typeface="Times New Roman" panose="02020603050405020304" pitchFamily="18" charset="0"/>
              </a:rPr>
              <a:t>هذیان: </a:t>
            </a:r>
            <a:r>
              <a:rPr lang="fa-IR" altLang="de-DE" dirty="0">
                <a:cs typeface="Times New Roman" panose="02020603050405020304" pitchFamily="18" charset="0"/>
              </a:rPr>
              <a:t>اعتقاد به چیزی که واقعیت ندارد (مثلا اعتقاد به تحت تعقیب سرویس مخفی قرار داشتن یا برگزیده شدن برای نجات دنیا). </a:t>
            </a:r>
            <a:endParaRPr lang="fa-IR" altLang="de-DE" b="1" dirty="0">
              <a:cs typeface="Times New Roman" panose="02020603050405020304" pitchFamily="18" charset="0"/>
            </a:endParaRPr>
          </a:p>
          <a:p>
            <a:pPr algn="just" rtl="1">
              <a:buFont typeface="Wingdings" panose="05000000000000000000" pitchFamily="2" charset="2"/>
              <a:buChar char="Ø"/>
              <a:defRPr/>
            </a:pPr>
            <a:endParaRPr lang="de-DE" altLang="de-DE" dirty="0"/>
          </a:p>
          <a:p>
            <a:pPr indent="-90488" algn="just" rtl="1">
              <a:spcBef>
                <a:spcPts val="1200"/>
              </a:spcBef>
              <a:defRPr/>
            </a:pPr>
            <a:r>
              <a:rPr lang="fa-IR" altLang="de-DE" dirty="0">
                <a:solidFill>
                  <a:srgbClr val="006699"/>
                </a:solidFill>
                <a:latin typeface="Times New Roman" panose="02020603050405020304" pitchFamily="18" charset="0"/>
                <a:cs typeface="Times New Roman" panose="02020603050405020304" pitchFamily="18" charset="0"/>
              </a:rPr>
              <a:t>مثالی از در میان گذاشتن با دیگران:</a:t>
            </a:r>
          </a:p>
          <a:p>
            <a:pPr lvl="1" algn="just" rtl="1">
              <a:buFont typeface="Courier New" panose="02070309020205020404" pitchFamily="49" charset="0"/>
              <a:buNone/>
              <a:defRPr/>
            </a:pPr>
            <a:r>
              <a:rPr lang="fa-IR" altLang="de-DE" i="1" dirty="0" smtClean="0">
                <a:cs typeface="Times New Roman" panose="02020603050405020304" pitchFamily="18" charset="0"/>
              </a:rPr>
              <a:t>«تقریبا هر کسی در بعضی از مواقع احساس کرده کی تمام دنیا بر علیه او هستند یا مردم در خیابان به طرز عجیبی او را نگاه می کنند. در مورد من این احساس قویتر است. من کاملا باور داشتم که برخی از مردم مرا تعقیب می کنند و می خواهند به من آسیب برسانند. الان می دانم که این باور درستی نبوده است.»</a:t>
            </a:r>
          </a:p>
          <a:p>
            <a:pPr lvl="1" algn="just" rtl="1">
              <a:buFont typeface="Courier New" panose="02070309020205020404" pitchFamily="49" charset="0"/>
              <a:buNone/>
              <a:defRPr/>
            </a:pPr>
            <a:r>
              <a:rPr lang="fa-IR" altLang="de-DE" i="1" dirty="0" smtClean="0">
                <a:cs typeface="Times New Roman" panose="02020603050405020304" pitchFamily="18" charset="0"/>
              </a:rPr>
              <a:t>«روزهایی وجود دارند که شما احساس می کنید، آمادگی دارید تمام دنیا را فتح کنید. شما فکر می کنید توانایی انجان هر کاری را دارید و هیچکس بهتر از شما از عهده این کار بر نمی آید. در مورد من این وضعیت پایدار تر و طولانی تر از حالت عادی است و متاسفانه من در آن اغراق می کنم و به آن شاخ و برگ اضافه می کنم.» </a:t>
            </a:r>
          </a:p>
        </p:txBody>
      </p:sp>
      <p:sp>
        <p:nvSpPr>
          <p:cNvPr id="33795"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rtl="1"/>
            <a:r>
              <a:rPr lang="fa-IR" altLang="de-DE" sz="2000" dirty="0">
                <a:solidFill>
                  <a:srgbClr val="D16349"/>
                </a:solidFill>
                <a:cs typeface="Times New Roman" pitchFamily="18" charset="0"/>
              </a:rPr>
              <a:t>(چگونه) بیماری ام را با دیگران در میان بگذارم؟</a:t>
            </a:r>
            <a:endParaRPr lang="en-US" altLang="de-DE" sz="2000" dirty="0">
              <a:solidFill>
                <a:srgbClr val="D16349"/>
              </a:solidFill>
              <a:cs typeface="Times New Roman" pitchFamily="18" charset="0"/>
            </a:endParaRPr>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11.14</a:t>
            </a:r>
            <a:endParaRPr lang="en-US" altLang="de-DE" sz="1200" b="1" dirty="0">
              <a:solidFill>
                <a:srgbClr val="646B86"/>
              </a:solidFill>
              <a:cs typeface="Times New Roman" pitchFamily="18" charset="0"/>
            </a:endParaRPr>
          </a:p>
        </p:txBody>
      </p:sp>
    </p:spTree>
    <p:extLst>
      <p:ext uri="{BB962C8B-B14F-4D97-AF65-F5344CB8AC3E}">
        <p14:creationId xmlns:p14="http://schemas.microsoft.com/office/powerpoint/2010/main" val="14211216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Inhaltsplatzhalter 2"/>
          <p:cNvSpPr>
            <a:spLocks noGrp="1"/>
          </p:cNvSpPr>
          <p:nvPr>
            <p:ph idx="1"/>
          </p:nvPr>
        </p:nvSpPr>
        <p:spPr>
          <a:xfrm>
            <a:off x="252413" y="1341438"/>
            <a:ext cx="8639175" cy="4491037"/>
          </a:xfrm>
        </p:spPr>
        <p:txBody>
          <a:bodyPr/>
          <a:lstStyle/>
          <a:p>
            <a:pPr marL="182563" indent="0" algn="just" rtl="1" eaLnBrk="1" hangingPunct="1">
              <a:defRPr/>
            </a:pPr>
            <a:r>
              <a:rPr lang="fa-IR" altLang="de-DE" b="1" dirty="0">
                <a:cs typeface="Times New Roman" panose="02020603050405020304" pitchFamily="18" charset="0"/>
              </a:rPr>
              <a:t>سایر نشانه ها (نامشخص): </a:t>
            </a:r>
            <a:r>
              <a:rPr lang="fa-IR" altLang="de-DE" dirty="0">
                <a:cs typeface="Times New Roman" panose="02020603050405020304" pitchFamily="18" charset="0"/>
              </a:rPr>
              <a:t>مثلا افسردگی، اختلالات خواب و مشکلاتی در توجه</a:t>
            </a:r>
            <a:endParaRPr lang="fa-IR" altLang="de-DE" b="1" dirty="0">
              <a:cs typeface="Times New Roman" panose="02020603050405020304" pitchFamily="18" charset="0"/>
            </a:endParaRPr>
          </a:p>
          <a:p>
            <a:pPr algn="just" rtl="1">
              <a:buFont typeface="Wingdings" panose="05000000000000000000" pitchFamily="2" charset="2"/>
              <a:buChar char="Ø"/>
              <a:tabLst>
                <a:tab pos="722313" algn="l"/>
              </a:tabLst>
              <a:defRPr/>
            </a:pPr>
            <a:endParaRPr lang="de-DE" altLang="de-DE" dirty="0"/>
          </a:p>
          <a:p>
            <a:pPr indent="-90488" algn="just" rtl="1">
              <a:spcBef>
                <a:spcPts val="1200"/>
              </a:spcBef>
              <a:tabLst>
                <a:tab pos="722313" algn="l"/>
              </a:tabLst>
              <a:defRPr/>
            </a:pPr>
            <a:r>
              <a:rPr lang="fa-IR" altLang="de-DE" dirty="0">
                <a:solidFill>
                  <a:srgbClr val="006699"/>
                </a:solidFill>
                <a:latin typeface="Times New Roman" panose="02020603050405020304" pitchFamily="18" charset="0"/>
                <a:cs typeface="Times New Roman" panose="02020603050405020304" pitchFamily="18" charset="0"/>
              </a:rPr>
              <a:t>مثال برای درمیان گذاشتن با دیگران: </a:t>
            </a:r>
            <a:endParaRPr lang="de-DE" altLang="de-DE" dirty="0" smtClean="0">
              <a:solidFill>
                <a:srgbClr val="006699"/>
              </a:solidFill>
              <a:latin typeface="Times New Roman" panose="02020603050405020304" pitchFamily="18" charset="0"/>
              <a:cs typeface="Times New Roman" panose="02020603050405020304" pitchFamily="18" charset="0"/>
            </a:endParaRPr>
          </a:p>
          <a:p>
            <a:pPr indent="-90488" algn="just" rtl="1">
              <a:spcBef>
                <a:spcPts val="1200"/>
              </a:spcBef>
              <a:tabLst>
                <a:tab pos="722313" algn="l"/>
              </a:tabLst>
              <a:defRPr/>
            </a:pPr>
            <a:endParaRPr lang="de-DE" altLang="de-DE" dirty="0">
              <a:solidFill>
                <a:srgbClr val="006699"/>
              </a:solidFill>
              <a:latin typeface="Times New Roman" panose="02020603050405020304" pitchFamily="18" charset="0"/>
              <a:cs typeface="Times New Roman" panose="02020603050405020304" pitchFamily="18" charset="0"/>
            </a:endParaRPr>
          </a:p>
          <a:p>
            <a:pPr indent="-90488" algn="ctr" rtl="1">
              <a:spcBef>
                <a:spcPts val="1200"/>
              </a:spcBef>
              <a:tabLst>
                <a:tab pos="722313" algn="l"/>
              </a:tabLst>
              <a:defRPr/>
            </a:pPr>
            <a:r>
              <a:rPr lang="fa-IR" altLang="de-DE" dirty="0">
                <a:cs typeface="Times New Roman" panose="02020603050405020304" pitchFamily="18" charset="0"/>
              </a:rPr>
              <a:t>؟؟؟</a:t>
            </a:r>
            <a:endParaRPr lang="de-DE" altLang="de-DE" dirty="0">
              <a:cs typeface="Times New Roman" panose="02020603050405020304" pitchFamily="18" charset="0"/>
            </a:endParaRPr>
          </a:p>
          <a:p>
            <a:pPr indent="-90488" algn="ctr" rtl="1">
              <a:spcBef>
                <a:spcPts val="1200"/>
              </a:spcBef>
              <a:tabLst>
                <a:tab pos="722313" algn="l"/>
              </a:tabLst>
              <a:defRPr/>
            </a:pPr>
            <a:endParaRPr lang="fa-IR" altLang="de-DE" dirty="0">
              <a:solidFill>
                <a:srgbClr val="006699"/>
              </a:solidFill>
              <a:latin typeface="Times New Roman" panose="02020603050405020304" pitchFamily="18" charset="0"/>
              <a:cs typeface="Times New Roman" panose="02020603050405020304" pitchFamily="18" charset="0"/>
            </a:endParaRPr>
          </a:p>
        </p:txBody>
      </p:sp>
      <p:sp>
        <p:nvSpPr>
          <p:cNvPr id="37891"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rtl="1"/>
            <a:r>
              <a:rPr lang="fa-IR" altLang="de-DE" sz="2000" dirty="0">
                <a:solidFill>
                  <a:srgbClr val="D16349"/>
                </a:solidFill>
                <a:cs typeface="Times New Roman" pitchFamily="18" charset="0"/>
              </a:rPr>
              <a:t>(چگونه) بیماری ام را با دیگران در میان بگذارم؟</a:t>
            </a:r>
            <a:endParaRPr lang="en-US" altLang="de-DE" sz="2000" dirty="0">
              <a:solidFill>
                <a:srgbClr val="D16349"/>
              </a:solidFill>
              <a:cs typeface="Times New Roman" pitchFamily="18" charset="0"/>
            </a:endParaRPr>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11.15</a:t>
            </a:r>
            <a:endParaRPr lang="en-US" altLang="de-DE" sz="1200" b="1" dirty="0">
              <a:solidFill>
                <a:srgbClr val="646B86"/>
              </a:solidFill>
              <a:cs typeface="Times New Roman" pitchFamily="18" charset="0"/>
            </a:endParaRPr>
          </a:p>
        </p:txBody>
      </p:sp>
    </p:spTree>
    <p:extLst>
      <p:ext uri="{BB962C8B-B14F-4D97-AF65-F5344CB8AC3E}">
        <p14:creationId xmlns:p14="http://schemas.microsoft.com/office/powerpoint/2010/main" val="850831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Inhaltsplatzhalter 2"/>
          <p:cNvSpPr>
            <a:spLocks noGrp="1"/>
          </p:cNvSpPr>
          <p:nvPr>
            <p:ph idx="1"/>
          </p:nvPr>
        </p:nvSpPr>
        <p:spPr>
          <a:xfrm>
            <a:off x="252413" y="1341438"/>
            <a:ext cx="8639175" cy="4491037"/>
          </a:xfrm>
        </p:spPr>
        <p:txBody>
          <a:bodyPr/>
          <a:lstStyle/>
          <a:p>
            <a:pPr marL="182563" indent="0" algn="just" rtl="1" eaLnBrk="1" hangingPunct="1">
              <a:defRPr/>
            </a:pPr>
            <a:r>
              <a:rPr lang="fa-IR" altLang="de-DE" b="1" dirty="0">
                <a:cs typeface="Times New Roman" panose="02020603050405020304" pitchFamily="18" charset="0"/>
              </a:rPr>
              <a:t>سایر نشانه ها (نامشخص): </a:t>
            </a:r>
            <a:r>
              <a:rPr lang="fa-IR" altLang="de-DE" dirty="0">
                <a:cs typeface="Times New Roman" panose="02020603050405020304" pitchFamily="18" charset="0"/>
              </a:rPr>
              <a:t>مثلا افسردگی، اختلالات خواب و مشکلاتی در توجه</a:t>
            </a:r>
            <a:endParaRPr lang="fa-IR" altLang="de-DE" b="1" dirty="0">
              <a:cs typeface="Times New Roman" panose="02020603050405020304" pitchFamily="18" charset="0"/>
            </a:endParaRPr>
          </a:p>
          <a:p>
            <a:pPr algn="just" rtl="1">
              <a:buFont typeface="Wingdings" panose="05000000000000000000" pitchFamily="2" charset="2"/>
              <a:buChar char="Ø"/>
              <a:tabLst>
                <a:tab pos="722313" algn="l"/>
              </a:tabLst>
              <a:defRPr/>
            </a:pPr>
            <a:endParaRPr lang="de-DE" altLang="de-DE" dirty="0"/>
          </a:p>
          <a:p>
            <a:pPr indent="-90488" algn="just" rtl="1">
              <a:spcBef>
                <a:spcPts val="1200"/>
              </a:spcBef>
              <a:tabLst>
                <a:tab pos="722313" algn="l"/>
              </a:tabLst>
              <a:defRPr/>
            </a:pPr>
            <a:r>
              <a:rPr lang="fa-IR" altLang="de-DE" dirty="0">
                <a:solidFill>
                  <a:srgbClr val="006699"/>
                </a:solidFill>
                <a:latin typeface="Times New Roman" panose="02020603050405020304" pitchFamily="18" charset="0"/>
                <a:cs typeface="Times New Roman" panose="02020603050405020304" pitchFamily="18" charset="0"/>
              </a:rPr>
              <a:t>مثال برای درمیان گذاشتن با دیگران: </a:t>
            </a:r>
          </a:p>
          <a:p>
            <a:pPr marL="179388" lvl="1" indent="0" algn="just" rtl="1">
              <a:buFont typeface="Courier New" pitchFamily="49" charset="0"/>
              <a:buNone/>
              <a:tabLst>
                <a:tab pos="722313" algn="l"/>
              </a:tabLst>
              <a:defRPr/>
            </a:pPr>
            <a:r>
              <a:rPr lang="fa-IR" altLang="de-DE" i="1" dirty="0" smtClean="0">
                <a:latin typeface="Times New Roman" panose="02020603050405020304" pitchFamily="18" charset="0"/>
                <a:cs typeface="Times New Roman" panose="02020603050405020304" pitchFamily="18" charset="0"/>
              </a:rPr>
              <a:t>«هر کسی گاهی احساس غمگینی دارد، متاسفانه غمگینی در من مدت زیادی طول کشید. احساس می کردم خلقم خیلی پایین است و احساس یاس داشتم و فکر می کردم این حالت هیچ وقت تمام نخواهد شد. هیچ چیزی مرا خوشحال نمی کرد، به سختی می توانستم کاری انجام بدهم و تنها در گوشه خانه کز می کردم. عزت نفس من واقعا در طول این مدت پایین بود. خوشبختانه بعد از مدتی بهتر شدم!» </a:t>
            </a:r>
          </a:p>
        </p:txBody>
      </p:sp>
      <p:sp>
        <p:nvSpPr>
          <p:cNvPr id="37891"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rtl="1"/>
            <a:r>
              <a:rPr lang="fa-IR" altLang="de-DE" sz="2000" dirty="0">
                <a:solidFill>
                  <a:srgbClr val="D16349"/>
                </a:solidFill>
                <a:cs typeface="Times New Roman" pitchFamily="18" charset="0"/>
              </a:rPr>
              <a:t>(چگونه) بیماری ام را با دیگران در میان بگذارم؟</a:t>
            </a:r>
            <a:endParaRPr lang="en-US" altLang="de-DE" sz="2000" dirty="0">
              <a:solidFill>
                <a:srgbClr val="D16349"/>
              </a:solidFill>
              <a:cs typeface="Times New Roman" pitchFamily="18" charset="0"/>
            </a:endParaRPr>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11.16</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27" name="Group 47"/>
          <p:cNvGraphicFramePr>
            <a:graphicFrameLocks noGrp="1"/>
          </p:cNvGraphicFramePr>
          <p:nvPr>
            <p:ph idx="4294967295"/>
            <p:extLst>
              <p:ext uri="{D42A27DB-BD31-4B8C-83A1-F6EECF244321}">
                <p14:modId xmlns:p14="http://schemas.microsoft.com/office/powerpoint/2010/main" val="9279912"/>
              </p:ext>
            </p:extLst>
          </p:nvPr>
        </p:nvGraphicFramePr>
        <p:xfrm>
          <a:off x="107950" y="2287588"/>
          <a:ext cx="8928100" cy="3066175"/>
        </p:xfrm>
        <a:graphic>
          <a:graphicData uri="http://schemas.openxmlformats.org/drawingml/2006/table">
            <a:tbl>
              <a:tblPr/>
              <a:tblGrid>
                <a:gridCol w="7789863"/>
                <a:gridCol w="1138237"/>
              </a:tblGrid>
              <a:tr h="277316">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just"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1400" b="1"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اظهاراتی که توسط افراد غیر مبتلا به مشکل روانی تایید شده اند</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r" defTabSz="914400" rtl="1"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fa-IR"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پاسخ های مثبت</a:t>
                      </a:r>
                      <a:endPar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آیا هرگز فکر کرده اید که با کسی تله پاتی برقرار می کنید؟</a:t>
                      </a:r>
                      <a:endParaRPr kumimoji="0" lang="en-US"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fa-IR"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endParaRPr kumimoji="0" lang="de-DE"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7406">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just"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آیا به نیروی سحر، جادوگری و یا اسرار آمیز اعتقاد دارید؟</a:t>
                      </a:r>
                      <a:endParaRPr kumimoji="0" lang="en-US"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fa-IR"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endParaRPr kumimoji="0" lang="de-DE"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آیا هیچوقت احساس کرده اید که دیگران می توانند ذهنتان را بخوانند؟</a:t>
                      </a:r>
                      <a:endParaRPr kumimoji="0" lang="en-US"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fa-IR"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endParaRPr kumimoji="0" lang="de-DE"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آیا هرگز فکر کرده اید که دیگران درباره شما شایعه پراکنی می کنند؟</a:t>
                      </a:r>
                      <a:endParaRPr kumimoji="0" lang="en-US"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fa-IR"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endParaRPr kumimoji="0" lang="de-DE"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آیا هیچوقت تجارب ماوراءالطبیعه داشته اید؟</a:t>
                      </a:r>
                      <a:endParaRPr kumimoji="0" lang="en-US"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fa-IR"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endParaRPr kumimoji="0" lang="de-DE"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0801">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آیا احساس کرده اید که چیزهای اطرافتان غیر واقعی هستند، انگار که این بخشی از تجربه شما باشد؟</a:t>
                      </a:r>
                      <a:endParaRPr kumimoji="0" lang="en-US"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fa-IR"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endParaRPr kumimoji="0" lang="de-DE"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ایا هرگز احساس کرده اید که به طریقی تعقیب می شوید؟</a:t>
                      </a:r>
                      <a:endParaRPr kumimoji="0" lang="en-US"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fa-IR"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endParaRPr kumimoji="0" lang="de-DE"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4889">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آیا گاهی احساس کرده اید که مخاطب خاص نوشته های روزنامه یا موضوعات تلویزیون شما هستید؟  </a:t>
                      </a:r>
                      <a:endParaRPr kumimoji="0" lang="en-US"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fa-IR"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endParaRPr kumimoji="0" lang="de-DE"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آیا در موقعیت های خاص که هیچ کس در کنارتان نبوده، صدایی را شنیده اید؟</a:t>
                      </a:r>
                      <a:endParaRPr kumimoji="0" lang="en-US"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r" defTabSz="914400" rtl="1"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fa-IR"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endParaRPr kumimoji="0" lang="de-DE"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9973" name="Rectangle 37"/>
          <p:cNvSpPr>
            <a:spLocks noChangeArrowheads="1"/>
          </p:cNvSpPr>
          <p:nvPr/>
        </p:nvSpPr>
        <p:spPr bwMode="auto">
          <a:xfrm>
            <a:off x="0" y="0"/>
            <a:ext cx="9144000" cy="765175"/>
          </a:xfrm>
          <a:prstGeom prst="rect">
            <a:avLst/>
          </a:prstGeom>
          <a:noFill/>
          <a:ln w="9525">
            <a:noFill/>
            <a:miter lim="800000"/>
            <a:headEnd/>
            <a:tailEnd/>
          </a:ln>
        </p:spPr>
        <p:txBody>
          <a:bodyPr anchor="ctr"/>
          <a:lstStyle/>
          <a:p>
            <a:pPr algn="ctr" rtl="1" eaLnBrk="1" hangingPunct="1"/>
            <a:r>
              <a:rPr lang="fa-IR" altLang="de-DE" sz="2000" dirty="0" smtClean="0">
                <a:solidFill>
                  <a:srgbClr val="D16349"/>
                </a:solidFill>
                <a:cs typeface="Times New Roman" pitchFamily="18" charset="0"/>
              </a:rPr>
              <a:t>نتایج یک نظرسنجی در جامعه*</a:t>
            </a:r>
            <a:endParaRPr lang="en-US" altLang="de-DE" sz="2000" dirty="0">
              <a:solidFill>
                <a:srgbClr val="D16349"/>
              </a:solidFill>
              <a:cs typeface="Times New Roman" pitchFamily="18" charset="0"/>
            </a:endParaRPr>
          </a:p>
        </p:txBody>
      </p:sp>
      <p:sp>
        <p:nvSpPr>
          <p:cNvPr id="39974" name="Text Box 38"/>
          <p:cNvSpPr txBox="1">
            <a:spLocks noChangeArrowheads="1"/>
          </p:cNvSpPr>
          <p:nvPr/>
        </p:nvSpPr>
        <p:spPr bwMode="auto">
          <a:xfrm>
            <a:off x="34925" y="6381750"/>
            <a:ext cx="4824413" cy="276999"/>
          </a:xfrm>
          <a:prstGeom prst="rect">
            <a:avLst/>
          </a:prstGeom>
          <a:noFill/>
          <a:ln w="9525">
            <a:noFill/>
            <a:miter lim="800000"/>
            <a:headEnd/>
            <a:tailEnd/>
          </a:ln>
        </p:spPr>
        <p:txBody>
          <a:bodyPr>
            <a:spAutoFit/>
          </a:bodyPr>
          <a:lstStyle/>
          <a:p>
            <a:pPr algn="r" rtl="1" eaLnBrk="1" hangingPunct="1">
              <a:spcBef>
                <a:spcPct val="50000"/>
              </a:spcBef>
            </a:pPr>
            <a:r>
              <a:rPr lang="de-DE" altLang="de-DE" sz="1200" dirty="0" smtClean="0">
                <a:latin typeface="Arial" charset="0"/>
                <a:cs typeface="Times New Roman" pitchFamily="18" charset="0"/>
              </a:rPr>
              <a:t>*</a:t>
            </a:r>
            <a:r>
              <a:rPr lang="fa-IR" altLang="de-DE" sz="1200" dirty="0" smtClean="0">
                <a:latin typeface="Arial" charset="0"/>
                <a:cs typeface="Times New Roman" pitchFamily="18" charset="0"/>
              </a:rPr>
              <a:t>منبع امانوئل آر.پترز (ابزار سنجش: پی دی آی)، استفان موریتز (ابزار سنجش: کا اس اف)</a:t>
            </a:r>
          </a:p>
        </p:txBody>
      </p:sp>
      <p:sp>
        <p:nvSpPr>
          <p:cNvPr id="39975" name="Text Box 39"/>
          <p:cNvSpPr txBox="1">
            <a:spLocks noChangeArrowheads="1"/>
          </p:cNvSpPr>
          <p:nvPr/>
        </p:nvSpPr>
        <p:spPr bwMode="auto">
          <a:xfrm>
            <a:off x="107950" y="1052513"/>
            <a:ext cx="8928100" cy="646331"/>
          </a:xfrm>
          <a:prstGeom prst="rect">
            <a:avLst/>
          </a:prstGeom>
          <a:noFill/>
          <a:ln w="9525">
            <a:noFill/>
            <a:miter lim="800000"/>
            <a:headEnd/>
            <a:tailEnd/>
          </a:ln>
        </p:spPr>
        <p:txBody>
          <a:bodyPr>
            <a:spAutoFit/>
          </a:bodyPr>
          <a:lstStyle/>
          <a:p>
            <a:pPr algn="just" rtl="1" eaLnBrk="1" hangingPunct="1">
              <a:spcBef>
                <a:spcPts val="1200"/>
              </a:spcBef>
            </a:pPr>
            <a:r>
              <a:rPr lang="fa-IR" dirty="0">
                <a:latin typeface="Times New Roman" panose="02020603050405020304" pitchFamily="18" charset="0"/>
                <a:cs typeface="Times New Roman" panose="02020603050405020304" pitchFamily="18" charset="0"/>
              </a:rPr>
              <a:t>تجارب خاص </a:t>
            </a:r>
            <a:r>
              <a:rPr lang="fa-IR" dirty="0" smtClean="0">
                <a:latin typeface="Times New Roman" panose="02020603050405020304" pitchFamily="18" charset="0"/>
                <a:cs typeface="Times New Roman" panose="02020603050405020304" pitchFamily="18" charset="0"/>
              </a:rPr>
              <a:t>شبه روانپریشی </a:t>
            </a:r>
            <a:r>
              <a:rPr lang="fa-IR" dirty="0">
                <a:latin typeface="Times New Roman" panose="02020603050405020304" pitchFamily="18" charset="0"/>
                <a:cs typeface="Times New Roman" panose="02020603050405020304" pitchFamily="18" charset="0"/>
              </a:rPr>
              <a:t>در </a:t>
            </a:r>
            <a:r>
              <a:rPr lang="fa-IR" dirty="0" smtClean="0">
                <a:latin typeface="Times New Roman" panose="02020603050405020304" pitchFamily="18" charset="0"/>
                <a:cs typeface="Times New Roman" panose="02020603050405020304" pitchFamily="18" charset="0"/>
              </a:rPr>
              <a:t>میان عموم مردم بسیار </a:t>
            </a:r>
            <a:r>
              <a:rPr lang="fa-IR" dirty="0">
                <a:latin typeface="Times New Roman" panose="02020603050405020304" pitchFamily="18" charset="0"/>
                <a:cs typeface="Times New Roman" panose="02020603050405020304" pitchFamily="18" charset="0"/>
              </a:rPr>
              <a:t>رایج می باشد. برخلاف افراد مبتلا به روان پریشی این </a:t>
            </a:r>
            <a:r>
              <a:rPr lang="fa-IR" dirty="0" smtClean="0">
                <a:latin typeface="Times New Roman" panose="02020603050405020304" pitchFamily="18" charset="0"/>
                <a:cs typeface="Times New Roman" panose="02020603050405020304" pitchFamily="18" charset="0"/>
              </a:rPr>
              <a:t>تجارب </a:t>
            </a:r>
            <a:r>
              <a:rPr lang="fa-IR" dirty="0">
                <a:latin typeface="Times New Roman" panose="02020603050405020304" pitchFamily="18" charset="0"/>
                <a:cs typeface="Times New Roman" panose="02020603050405020304" pitchFamily="18" charset="0"/>
              </a:rPr>
              <a:t>در زندگی روزمره منجر </a:t>
            </a:r>
            <a:r>
              <a:rPr lang="fa-IR" dirty="0" smtClean="0">
                <a:latin typeface="Times New Roman" panose="02020603050405020304" pitchFamily="18" charset="0"/>
                <a:cs typeface="Times New Roman" panose="02020603050405020304" pitchFamily="18" charset="0"/>
              </a:rPr>
              <a:t>به </a:t>
            </a:r>
            <a:r>
              <a:rPr lang="fa-IR" dirty="0">
                <a:latin typeface="Times New Roman" panose="02020603050405020304" pitchFamily="18" charset="0"/>
                <a:cs typeface="Times New Roman" panose="02020603050405020304" pitchFamily="18" charset="0"/>
              </a:rPr>
              <a:t>اختلال </a:t>
            </a:r>
            <a:r>
              <a:rPr lang="fa-IR" dirty="0" smtClean="0">
                <a:latin typeface="Times New Roman" panose="02020603050405020304" pitchFamily="18" charset="0"/>
                <a:cs typeface="Times New Roman" panose="02020603050405020304" pitchFamily="18" charset="0"/>
              </a:rPr>
              <a:t>نمی </a:t>
            </a:r>
            <a:r>
              <a:rPr lang="fa-IR" dirty="0">
                <a:latin typeface="Times New Roman" panose="02020603050405020304" pitchFamily="18" charset="0"/>
                <a:cs typeface="Times New Roman" panose="02020603050405020304" pitchFamily="18" charset="0"/>
              </a:rPr>
              <a:t>شود و به </a:t>
            </a:r>
            <a:r>
              <a:rPr lang="fa-IR" dirty="0" smtClean="0">
                <a:latin typeface="Times New Roman" panose="02020603050405020304" pitchFamily="18" charset="0"/>
                <a:cs typeface="Times New Roman" panose="02020603050405020304" pitchFamily="18" charset="0"/>
              </a:rPr>
              <a:t>ندرت ٪۱۰۰ درست</a:t>
            </a:r>
            <a:r>
              <a:rPr lang="fa-IR" dirty="0">
                <a:latin typeface="Times New Roman" panose="02020603050405020304" pitchFamily="18" charset="0"/>
                <a:cs typeface="Times New Roman" panose="02020603050405020304" pitchFamily="18" charset="0"/>
              </a:rPr>
              <a:t>، </a:t>
            </a:r>
            <a:r>
              <a:rPr lang="fa-IR" dirty="0" smtClean="0">
                <a:latin typeface="Times New Roman" panose="02020603050405020304" pitchFamily="18" charset="0"/>
                <a:cs typeface="Times New Roman" panose="02020603050405020304" pitchFamily="18" charset="0"/>
              </a:rPr>
              <a:t>مورد بررسی قرار می گیرد</a:t>
            </a:r>
            <a:r>
              <a:rPr lang="fa-IR" dirty="0" smtClean="0"/>
              <a:t>. </a:t>
            </a:r>
            <a:endParaRPr lang="fa-IR" altLang="de-DE" dirty="0" smtClean="0">
              <a:cs typeface="Times New Roman" pitchFamily="18" charset="0"/>
            </a:endParaRPr>
          </a:p>
        </p:txBody>
      </p:sp>
      <p:sp>
        <p:nvSpPr>
          <p:cNvPr id="8"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11.17</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7" name="Rectangle 37"/>
          <p:cNvSpPr>
            <a:spLocks noChangeArrowheads="1"/>
          </p:cNvSpPr>
          <p:nvPr/>
        </p:nvSpPr>
        <p:spPr bwMode="auto">
          <a:xfrm>
            <a:off x="0" y="0"/>
            <a:ext cx="9144000" cy="765175"/>
          </a:xfrm>
          <a:prstGeom prst="rect">
            <a:avLst/>
          </a:prstGeom>
          <a:noFill/>
          <a:ln w="9525">
            <a:noFill/>
            <a:miter lim="800000"/>
            <a:headEnd/>
            <a:tailEnd/>
          </a:ln>
        </p:spPr>
        <p:txBody>
          <a:bodyPr anchor="ctr"/>
          <a:lstStyle/>
          <a:p>
            <a:pPr algn="ctr" rtl="1" eaLnBrk="1" hangingPunct="1"/>
            <a:r>
              <a:rPr lang="fa-IR" altLang="de-DE" sz="2000" dirty="0">
                <a:solidFill>
                  <a:srgbClr val="D16349"/>
                </a:solidFill>
                <a:cs typeface="Times New Roman" pitchFamily="18" charset="0"/>
              </a:rPr>
              <a:t>نتایج یک نظرسنجی در جامعه*</a:t>
            </a:r>
            <a:endParaRPr lang="en-US" altLang="de-DE" sz="2000" dirty="0">
              <a:solidFill>
                <a:srgbClr val="D16349"/>
              </a:solidFill>
              <a:cs typeface="Times New Roman" pitchFamily="18" charset="0"/>
            </a:endParaRPr>
          </a:p>
        </p:txBody>
      </p:sp>
      <p:sp>
        <p:nvSpPr>
          <p:cNvPr id="40998" name="Text Box 38"/>
          <p:cNvSpPr txBox="1">
            <a:spLocks noChangeArrowheads="1"/>
          </p:cNvSpPr>
          <p:nvPr/>
        </p:nvSpPr>
        <p:spPr bwMode="auto">
          <a:xfrm>
            <a:off x="34925" y="6381750"/>
            <a:ext cx="4824413" cy="276999"/>
          </a:xfrm>
          <a:prstGeom prst="rect">
            <a:avLst/>
          </a:prstGeom>
          <a:noFill/>
          <a:ln w="9525">
            <a:noFill/>
            <a:miter lim="800000"/>
            <a:headEnd/>
            <a:tailEnd/>
          </a:ln>
        </p:spPr>
        <p:txBody>
          <a:bodyPr>
            <a:spAutoFit/>
          </a:bodyPr>
          <a:lstStyle/>
          <a:p>
            <a:pPr algn="r" rtl="1" eaLnBrk="1" hangingPunct="1">
              <a:spcBef>
                <a:spcPct val="50000"/>
              </a:spcBef>
            </a:pPr>
            <a:r>
              <a:rPr lang="de-DE" altLang="de-DE" sz="1200" dirty="0">
                <a:latin typeface="Arial" charset="0"/>
                <a:cs typeface="Times New Roman" pitchFamily="18" charset="0"/>
              </a:rPr>
              <a:t>*</a:t>
            </a:r>
            <a:r>
              <a:rPr lang="fa-IR" altLang="de-DE" sz="1200" dirty="0">
                <a:latin typeface="Arial" charset="0"/>
                <a:cs typeface="Times New Roman" pitchFamily="18" charset="0"/>
              </a:rPr>
              <a:t>منبع امانوئل آر.پترز (ابزار سنجش: پی دی آی)، استفان موریتز (ابزار سنجش: کا اس اف)</a:t>
            </a:r>
          </a:p>
        </p:txBody>
      </p:sp>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11.18</a:t>
            </a:r>
            <a:endParaRPr lang="en-US" altLang="de-DE" sz="1200" b="1" dirty="0">
              <a:solidFill>
                <a:srgbClr val="646B86"/>
              </a:solidFill>
              <a:cs typeface="Times New Roman" pitchFamily="18" charset="0"/>
            </a:endParaRPr>
          </a:p>
        </p:txBody>
      </p:sp>
      <p:graphicFrame>
        <p:nvGraphicFramePr>
          <p:cNvPr id="8" name="Group 47"/>
          <p:cNvGraphicFramePr>
            <a:graphicFrameLocks/>
          </p:cNvGraphicFramePr>
          <p:nvPr>
            <p:extLst>
              <p:ext uri="{D42A27DB-BD31-4B8C-83A1-F6EECF244321}">
                <p14:modId xmlns:p14="http://schemas.microsoft.com/office/powerpoint/2010/main" val="3268023449"/>
              </p:ext>
            </p:extLst>
          </p:nvPr>
        </p:nvGraphicFramePr>
        <p:xfrm>
          <a:off x="107950" y="2287588"/>
          <a:ext cx="8928100" cy="3066175"/>
        </p:xfrm>
        <a:graphic>
          <a:graphicData uri="http://schemas.openxmlformats.org/drawingml/2006/table">
            <a:tbl>
              <a:tblPr/>
              <a:tblGrid>
                <a:gridCol w="7789863"/>
                <a:gridCol w="1138237"/>
              </a:tblGrid>
              <a:tr h="277316">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just"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1400" b="1"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اظهاراتی که توسط افراد غیر مبتلا به مشکل روانی تایید شده اند</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r" defTabSz="914400" rtl="1"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fa-IR"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پاسخ های مثبت</a:t>
                      </a:r>
                      <a:endPar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آیا هرگز فکر کرده اید که با کسی تله پاتی برقرار می کنید؟</a:t>
                      </a:r>
                      <a:endParaRPr kumimoji="0" lang="en-US"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fa-IR"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٪۶۱</a:t>
                      </a:r>
                      <a:endParaRPr kumimoji="0" lang="de-DE"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7406">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just"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آیا به نیروی سحر، جادوگری و یا اسرار آمیز اعتقاد دارید؟</a:t>
                      </a:r>
                      <a:endParaRPr kumimoji="0" lang="en-US"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fa-IR"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٪۴۴</a:t>
                      </a:r>
                      <a:endParaRPr kumimoji="0" lang="de-DE"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آیا هیچوقت احساس کرده اید که دیگران می توانند ذهنتان را بخوانند؟</a:t>
                      </a:r>
                      <a:endParaRPr kumimoji="0" lang="en-US"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fa-IR"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٪۳۳</a:t>
                      </a:r>
                      <a:endParaRPr kumimoji="0" lang="de-DE"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آیا هرگز فکر کرده اید که دیگران درباره شما شایعه پراکنی می کنند؟</a:t>
                      </a:r>
                      <a:endParaRPr kumimoji="0" lang="en-US"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fa-IR"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٪۳۲</a:t>
                      </a:r>
                      <a:endParaRPr kumimoji="0" lang="de-DE"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آیا هیچوقت تجارب ماوراءالطبیعه داشته اید؟</a:t>
                      </a:r>
                      <a:endParaRPr kumimoji="0" lang="en-US"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fa-IR"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٪۲۶</a:t>
                      </a:r>
                      <a:endParaRPr kumimoji="0" lang="de-DE"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0801">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آیا احساس کرده اید که چیزهای اطرافتان غیر واقعی هستند، انگار که این بخشی از تجربه شما باشد؟</a:t>
                      </a:r>
                      <a:endParaRPr kumimoji="0" lang="en-US"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fa-IR"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٪۲۶</a:t>
                      </a:r>
                      <a:endParaRPr kumimoji="0" lang="de-DE"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ایا هرگز احساس کرده اید که به طریقی تعقیب می شوید؟</a:t>
                      </a:r>
                      <a:endParaRPr kumimoji="0" lang="en-US"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fa-IR"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٪۱۹</a:t>
                      </a:r>
                      <a:endParaRPr kumimoji="0" lang="de-DE"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4889">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آیا گاهی احساس کرده اید که مخاطب خاص نوشته های روزنامه یا موضوعات تلویزیون شما هستید؟  </a:t>
                      </a:r>
                      <a:endParaRPr kumimoji="0" lang="en-US"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fa-IR"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٪۱۶</a:t>
                      </a:r>
                      <a:endParaRPr kumimoji="0" lang="de-DE"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آیا در موقعیت های خاص که هیچ کس در کنارتان نبوده، صدایی را شنیده اید؟</a:t>
                      </a:r>
                      <a:endParaRPr kumimoji="0" lang="en-US" sz="14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r" defTabSz="914400" rtl="1"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fa-IR"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٪۱۵</a:t>
                      </a:r>
                      <a:endParaRPr kumimoji="0" lang="de-DE"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 name="Text Box 39"/>
          <p:cNvSpPr txBox="1">
            <a:spLocks noChangeArrowheads="1"/>
          </p:cNvSpPr>
          <p:nvPr/>
        </p:nvSpPr>
        <p:spPr bwMode="auto">
          <a:xfrm>
            <a:off x="107950" y="1052513"/>
            <a:ext cx="8928100" cy="646331"/>
          </a:xfrm>
          <a:prstGeom prst="rect">
            <a:avLst/>
          </a:prstGeom>
          <a:noFill/>
          <a:ln w="9525">
            <a:noFill/>
            <a:miter lim="800000"/>
            <a:headEnd/>
            <a:tailEnd/>
          </a:ln>
        </p:spPr>
        <p:txBody>
          <a:bodyPr>
            <a:spAutoFit/>
          </a:bodyPr>
          <a:lstStyle/>
          <a:p>
            <a:pPr algn="just" rtl="1" eaLnBrk="1" hangingPunct="1">
              <a:spcBef>
                <a:spcPts val="1200"/>
              </a:spcBef>
            </a:pPr>
            <a:r>
              <a:rPr lang="fa-IR" dirty="0">
                <a:latin typeface="Times New Roman" panose="02020603050405020304" pitchFamily="18" charset="0"/>
                <a:cs typeface="Times New Roman" panose="02020603050405020304" pitchFamily="18" charset="0"/>
              </a:rPr>
              <a:t>تجارب خاص </a:t>
            </a:r>
            <a:r>
              <a:rPr lang="fa-IR" dirty="0" smtClean="0">
                <a:latin typeface="Times New Roman" panose="02020603050405020304" pitchFamily="18" charset="0"/>
                <a:cs typeface="Times New Roman" panose="02020603050405020304" pitchFamily="18" charset="0"/>
              </a:rPr>
              <a:t>شبه روانپریشی </a:t>
            </a:r>
            <a:r>
              <a:rPr lang="fa-IR" dirty="0">
                <a:latin typeface="Times New Roman" panose="02020603050405020304" pitchFamily="18" charset="0"/>
                <a:cs typeface="Times New Roman" panose="02020603050405020304" pitchFamily="18" charset="0"/>
              </a:rPr>
              <a:t>در </a:t>
            </a:r>
            <a:r>
              <a:rPr lang="fa-IR" dirty="0" smtClean="0">
                <a:latin typeface="Times New Roman" panose="02020603050405020304" pitchFamily="18" charset="0"/>
                <a:cs typeface="Times New Roman" panose="02020603050405020304" pitchFamily="18" charset="0"/>
              </a:rPr>
              <a:t>میان عموم مردم بسیار </a:t>
            </a:r>
            <a:r>
              <a:rPr lang="fa-IR" dirty="0">
                <a:latin typeface="Times New Roman" panose="02020603050405020304" pitchFamily="18" charset="0"/>
                <a:cs typeface="Times New Roman" panose="02020603050405020304" pitchFamily="18" charset="0"/>
              </a:rPr>
              <a:t>رایج می باشد. برخلاف افراد مبتلا به روان پریشی این </a:t>
            </a:r>
            <a:r>
              <a:rPr lang="fa-IR" dirty="0" smtClean="0">
                <a:latin typeface="Times New Roman" panose="02020603050405020304" pitchFamily="18" charset="0"/>
                <a:cs typeface="Times New Roman" panose="02020603050405020304" pitchFamily="18" charset="0"/>
              </a:rPr>
              <a:t>تجارب </a:t>
            </a:r>
            <a:r>
              <a:rPr lang="fa-IR" dirty="0">
                <a:latin typeface="Times New Roman" panose="02020603050405020304" pitchFamily="18" charset="0"/>
                <a:cs typeface="Times New Roman" panose="02020603050405020304" pitchFamily="18" charset="0"/>
              </a:rPr>
              <a:t>در زندگی روزمره منجر </a:t>
            </a:r>
            <a:r>
              <a:rPr lang="fa-IR" dirty="0" smtClean="0">
                <a:latin typeface="Times New Roman" panose="02020603050405020304" pitchFamily="18" charset="0"/>
                <a:cs typeface="Times New Roman" panose="02020603050405020304" pitchFamily="18" charset="0"/>
              </a:rPr>
              <a:t>به </a:t>
            </a:r>
            <a:r>
              <a:rPr lang="fa-IR" dirty="0">
                <a:latin typeface="Times New Roman" panose="02020603050405020304" pitchFamily="18" charset="0"/>
                <a:cs typeface="Times New Roman" panose="02020603050405020304" pitchFamily="18" charset="0"/>
              </a:rPr>
              <a:t>اختلال </a:t>
            </a:r>
            <a:r>
              <a:rPr lang="fa-IR" dirty="0" smtClean="0">
                <a:latin typeface="Times New Roman" panose="02020603050405020304" pitchFamily="18" charset="0"/>
                <a:cs typeface="Times New Roman" panose="02020603050405020304" pitchFamily="18" charset="0"/>
              </a:rPr>
              <a:t>نمی </a:t>
            </a:r>
            <a:r>
              <a:rPr lang="fa-IR" dirty="0">
                <a:latin typeface="Times New Roman" panose="02020603050405020304" pitchFamily="18" charset="0"/>
                <a:cs typeface="Times New Roman" panose="02020603050405020304" pitchFamily="18" charset="0"/>
              </a:rPr>
              <a:t>شود و به </a:t>
            </a:r>
            <a:r>
              <a:rPr lang="fa-IR" dirty="0" smtClean="0">
                <a:latin typeface="Times New Roman" panose="02020603050405020304" pitchFamily="18" charset="0"/>
                <a:cs typeface="Times New Roman" panose="02020603050405020304" pitchFamily="18" charset="0"/>
              </a:rPr>
              <a:t>ندرت ٪۱۰۰ درست</a:t>
            </a:r>
            <a:r>
              <a:rPr lang="fa-IR" dirty="0">
                <a:latin typeface="Times New Roman" panose="02020603050405020304" pitchFamily="18" charset="0"/>
                <a:cs typeface="Times New Roman" panose="02020603050405020304" pitchFamily="18" charset="0"/>
              </a:rPr>
              <a:t>، </a:t>
            </a:r>
            <a:r>
              <a:rPr lang="fa-IR" dirty="0" smtClean="0">
                <a:latin typeface="Times New Roman" panose="02020603050405020304" pitchFamily="18" charset="0"/>
                <a:cs typeface="Times New Roman" panose="02020603050405020304" pitchFamily="18" charset="0"/>
              </a:rPr>
              <a:t>مورد بررسی قرار می گیرد</a:t>
            </a:r>
            <a:r>
              <a:rPr lang="fa-IR" dirty="0" smtClean="0"/>
              <a:t>. </a:t>
            </a:r>
            <a:endParaRPr lang="fa-IR" altLang="de-DE" dirty="0" smtClean="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0" y="0"/>
            <a:ext cx="9144000" cy="765175"/>
          </a:xfrm>
        </p:spPr>
        <p:txBody>
          <a:bodyPr anchor="ctr"/>
          <a:lstStyle/>
          <a:p>
            <a:pPr rtl="1" eaLnBrk="1" hangingPunct="1"/>
            <a:r>
              <a:rPr lang="fa-IR" altLang="de-DE" dirty="0" smtClean="0">
                <a:latin typeface="Times New Roman" panose="02020603050405020304" pitchFamily="18" charset="0"/>
                <a:cs typeface="Times New Roman" panose="02020603050405020304" pitchFamily="18" charset="0"/>
              </a:rPr>
              <a:t>پیشگیری از عود بیماری</a:t>
            </a:r>
            <a:endParaRPr lang="en-US" altLang="de-DE" dirty="0" smtClean="0">
              <a:latin typeface="Times New Roman" panose="02020603050405020304" pitchFamily="18" charset="0"/>
              <a:cs typeface="Times New Roman" panose="02020603050405020304" pitchFamily="18" charset="0"/>
            </a:endParaRPr>
          </a:p>
        </p:txBody>
      </p:sp>
      <p:grpSp>
        <p:nvGrpSpPr>
          <p:cNvPr id="41987" name="Gruppierung 1"/>
          <p:cNvGrpSpPr>
            <a:grpSpLocks/>
          </p:cNvGrpSpPr>
          <p:nvPr/>
        </p:nvGrpSpPr>
        <p:grpSpPr bwMode="auto">
          <a:xfrm>
            <a:off x="0" y="1196975"/>
            <a:ext cx="5761038" cy="5416550"/>
            <a:chOff x="0" y="1323752"/>
            <a:chExt cx="5761038" cy="5416550"/>
          </a:xfrm>
        </p:grpSpPr>
        <p:graphicFrame>
          <p:nvGraphicFramePr>
            <p:cNvPr id="41995" name="Object 47"/>
            <p:cNvGraphicFramePr>
              <a:graphicFrameLocks noChangeAspect="1"/>
            </p:cNvGraphicFramePr>
            <p:nvPr/>
          </p:nvGraphicFramePr>
          <p:xfrm>
            <a:off x="0" y="1339627"/>
            <a:ext cx="5761038" cy="5400675"/>
          </p:xfrm>
          <a:graphic>
            <a:graphicData uri="http://schemas.openxmlformats.org/presentationml/2006/ole">
              <mc:AlternateContent xmlns:mc="http://schemas.openxmlformats.org/markup-compatibility/2006">
                <mc:Choice xmlns:v="urn:schemas-microsoft-com:vml" Requires="v">
                  <p:oleObj spid="_x0000_s42145" name="Acrobat Document" r:id="rId4" imgW="5355000" imgH="7578000" progId="AcroExch.Document.DC">
                    <p:embed/>
                  </p:oleObj>
                </mc:Choice>
                <mc:Fallback>
                  <p:oleObj name="Acrobat Document" r:id="rId4" imgW="5355000" imgH="7578000" progId="AcroExch.Document.DC">
                    <p:embed/>
                    <p:pic>
                      <p:nvPicPr>
                        <p:cNvPr id="0" name="Picture 15"/>
                        <p:cNvPicPr>
                          <a:picLocks noChangeAspect="1" noChangeArrowheads="1"/>
                        </p:cNvPicPr>
                        <p:nvPr/>
                      </p:nvPicPr>
                      <p:blipFill>
                        <a:blip r:embed="rId5">
                          <a:extLst>
                            <a:ext uri="{28A0092B-C50C-407E-A947-70E740481C1C}">
                              <a14:useLocalDpi xmlns:a14="http://schemas.microsoft.com/office/drawing/2010/main" val="0"/>
                            </a:ext>
                          </a:extLst>
                        </a:blip>
                        <a:srcRect t="6502" r="9895" b="42929"/>
                        <a:stretch>
                          <a:fillRect/>
                        </a:stretch>
                      </p:blipFill>
                      <p:spPr bwMode="auto">
                        <a:xfrm>
                          <a:off x="0" y="1339627"/>
                          <a:ext cx="5761038" cy="5400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1996" name="Picture 5" descr="Wanderer039"/>
            <p:cNvPicPr>
              <a:picLocks noChangeAspect="1" noChangeArrowheads="1"/>
            </p:cNvPicPr>
            <p:nvPr/>
          </p:nvPicPr>
          <p:blipFill>
            <a:blip r:embed="rId6"/>
            <a:srcRect/>
            <a:stretch>
              <a:fillRect/>
            </a:stretch>
          </p:blipFill>
          <p:spPr bwMode="auto">
            <a:xfrm>
              <a:off x="1547813" y="1323752"/>
              <a:ext cx="307975" cy="647700"/>
            </a:xfrm>
            <a:prstGeom prst="rect">
              <a:avLst/>
            </a:prstGeom>
            <a:noFill/>
            <a:ln w="9525">
              <a:noFill/>
              <a:miter lim="800000"/>
              <a:headEnd/>
              <a:tailEnd/>
            </a:ln>
          </p:spPr>
        </p:pic>
        <p:pic>
          <p:nvPicPr>
            <p:cNvPr id="41997" name="Picture 6" descr="Wanderer039"/>
            <p:cNvPicPr>
              <a:picLocks noChangeAspect="1" noChangeArrowheads="1"/>
            </p:cNvPicPr>
            <p:nvPr/>
          </p:nvPicPr>
          <p:blipFill>
            <a:blip r:embed="rId6"/>
            <a:srcRect/>
            <a:stretch>
              <a:fillRect/>
            </a:stretch>
          </p:blipFill>
          <p:spPr bwMode="auto">
            <a:xfrm>
              <a:off x="1744663" y="4214589"/>
              <a:ext cx="307975" cy="647700"/>
            </a:xfrm>
            <a:prstGeom prst="rect">
              <a:avLst/>
            </a:prstGeom>
            <a:noFill/>
            <a:ln w="9525">
              <a:noFill/>
              <a:miter lim="800000"/>
              <a:headEnd/>
              <a:tailEnd/>
            </a:ln>
          </p:spPr>
        </p:pic>
        <p:pic>
          <p:nvPicPr>
            <p:cNvPr id="41998" name="Picture 8" descr="Wanderer039"/>
            <p:cNvPicPr>
              <a:picLocks noChangeAspect="1" noChangeArrowheads="1"/>
            </p:cNvPicPr>
            <p:nvPr/>
          </p:nvPicPr>
          <p:blipFill>
            <a:blip r:embed="rId6"/>
            <a:srcRect/>
            <a:stretch>
              <a:fillRect/>
            </a:stretch>
          </p:blipFill>
          <p:spPr bwMode="auto">
            <a:xfrm>
              <a:off x="1595438" y="2849339"/>
              <a:ext cx="307975" cy="647700"/>
            </a:xfrm>
            <a:prstGeom prst="rect">
              <a:avLst/>
            </a:prstGeom>
            <a:noFill/>
            <a:ln w="9525">
              <a:noFill/>
              <a:miter lim="800000"/>
              <a:headEnd/>
              <a:tailEnd/>
            </a:ln>
          </p:spPr>
        </p:pic>
        <p:pic>
          <p:nvPicPr>
            <p:cNvPr id="41999" name="Picture 9" descr="Wanderer039"/>
            <p:cNvPicPr>
              <a:picLocks noChangeAspect="1" noChangeArrowheads="1"/>
            </p:cNvPicPr>
            <p:nvPr/>
          </p:nvPicPr>
          <p:blipFill>
            <a:blip r:embed="rId6"/>
            <a:srcRect/>
            <a:stretch>
              <a:fillRect/>
            </a:stretch>
          </p:blipFill>
          <p:spPr bwMode="auto">
            <a:xfrm>
              <a:off x="2843213" y="5494114"/>
              <a:ext cx="307975" cy="647700"/>
            </a:xfrm>
            <a:prstGeom prst="rect">
              <a:avLst/>
            </a:prstGeom>
            <a:noFill/>
            <a:ln w="9525">
              <a:noFill/>
              <a:miter lim="800000"/>
              <a:headEnd/>
              <a:tailEnd/>
            </a:ln>
          </p:spPr>
        </p:pic>
      </p:grpSp>
      <p:sp>
        <p:nvSpPr>
          <p:cNvPr id="41988" name="Text Box 10"/>
          <p:cNvSpPr txBox="1">
            <a:spLocks noChangeArrowheads="1"/>
          </p:cNvSpPr>
          <p:nvPr/>
        </p:nvSpPr>
        <p:spPr bwMode="auto">
          <a:xfrm>
            <a:off x="2193013" y="1333800"/>
            <a:ext cx="1210588" cy="369332"/>
          </a:xfrm>
          <a:prstGeom prst="rect">
            <a:avLst/>
          </a:prstGeom>
          <a:noFill/>
          <a:ln w="9525">
            <a:noFill/>
            <a:miter lim="800000"/>
            <a:headEnd/>
            <a:tailEnd/>
          </a:ln>
        </p:spPr>
        <p:txBody>
          <a:bodyPr wrap="none">
            <a:spAutoFit/>
          </a:bodyPr>
          <a:lstStyle/>
          <a:p>
            <a:pPr algn="r" rtl="1" eaLnBrk="1" hangingPunct="1"/>
            <a:r>
              <a:rPr lang="fa-IR" altLang="de-DE" b="1" dirty="0" smtClean="0">
                <a:cs typeface="Times New Roman" pitchFamily="18" charset="0"/>
              </a:rPr>
              <a:t>تنها یک دوره</a:t>
            </a:r>
            <a:endParaRPr lang="en-US" altLang="de-DE" b="1" dirty="0">
              <a:cs typeface="Times New Roman" pitchFamily="18" charset="0"/>
            </a:endParaRPr>
          </a:p>
        </p:txBody>
      </p:sp>
      <p:sp>
        <p:nvSpPr>
          <p:cNvPr id="41989" name="Text Box 11"/>
          <p:cNvSpPr txBox="1">
            <a:spLocks noChangeArrowheads="1"/>
          </p:cNvSpPr>
          <p:nvPr/>
        </p:nvSpPr>
        <p:spPr bwMode="auto">
          <a:xfrm>
            <a:off x="2195513" y="2414588"/>
            <a:ext cx="1051891" cy="369332"/>
          </a:xfrm>
          <a:prstGeom prst="rect">
            <a:avLst/>
          </a:prstGeom>
          <a:noFill/>
          <a:ln w="9525">
            <a:noFill/>
            <a:miter lim="800000"/>
            <a:headEnd/>
            <a:tailEnd/>
          </a:ln>
        </p:spPr>
        <p:txBody>
          <a:bodyPr wrap="none">
            <a:spAutoFit/>
          </a:bodyPr>
          <a:lstStyle/>
          <a:p>
            <a:pPr algn="r" rtl="1" eaLnBrk="1" hangingPunct="1"/>
            <a:r>
              <a:rPr lang="fa-IR" altLang="de-DE" b="1" dirty="0" smtClean="0">
                <a:cs typeface="Times New Roman" pitchFamily="18" charset="0"/>
              </a:rPr>
              <a:t>چندین دوره</a:t>
            </a:r>
            <a:endParaRPr lang="en-US" altLang="de-DE" b="1" dirty="0">
              <a:cs typeface="Times New Roman" pitchFamily="18" charset="0"/>
            </a:endParaRPr>
          </a:p>
        </p:txBody>
      </p:sp>
      <p:sp>
        <p:nvSpPr>
          <p:cNvPr id="41990" name="Text Box 12"/>
          <p:cNvSpPr txBox="1">
            <a:spLocks noChangeArrowheads="1"/>
          </p:cNvSpPr>
          <p:nvPr/>
        </p:nvSpPr>
        <p:spPr bwMode="auto">
          <a:xfrm>
            <a:off x="1763713" y="3786188"/>
            <a:ext cx="4705134" cy="369332"/>
          </a:xfrm>
          <a:prstGeom prst="rect">
            <a:avLst/>
          </a:prstGeom>
          <a:noFill/>
          <a:ln w="9525">
            <a:noFill/>
            <a:miter lim="800000"/>
            <a:headEnd/>
            <a:tailEnd/>
          </a:ln>
        </p:spPr>
        <p:txBody>
          <a:bodyPr wrap="none">
            <a:spAutoFit/>
          </a:bodyPr>
          <a:lstStyle/>
          <a:p>
            <a:pPr algn="r" rtl="1" eaLnBrk="1" hangingPunct="1"/>
            <a:r>
              <a:rPr lang="fa-IR" altLang="de-DE" b="1" dirty="0" smtClean="0">
                <a:cs typeface="Times New Roman" pitchFamily="18" charset="0"/>
              </a:rPr>
              <a:t>چندین دوره به همراه برخی نشانه ها در فاصله میان دوره ها</a:t>
            </a:r>
            <a:endParaRPr lang="en-US" altLang="de-DE" b="1" dirty="0">
              <a:cs typeface="Times New Roman" pitchFamily="18" charset="0"/>
            </a:endParaRPr>
          </a:p>
        </p:txBody>
      </p:sp>
      <p:sp>
        <p:nvSpPr>
          <p:cNvPr id="41991" name="Text Box 13"/>
          <p:cNvSpPr txBox="1">
            <a:spLocks noChangeArrowheads="1"/>
          </p:cNvSpPr>
          <p:nvPr/>
        </p:nvSpPr>
        <p:spPr bwMode="auto">
          <a:xfrm>
            <a:off x="1698791" y="5182671"/>
            <a:ext cx="4834978" cy="369332"/>
          </a:xfrm>
          <a:prstGeom prst="rect">
            <a:avLst/>
          </a:prstGeom>
          <a:noFill/>
          <a:ln w="9525">
            <a:noFill/>
            <a:miter lim="800000"/>
            <a:headEnd/>
            <a:tailEnd/>
          </a:ln>
        </p:spPr>
        <p:txBody>
          <a:bodyPr wrap="none">
            <a:spAutoFit/>
          </a:bodyPr>
          <a:lstStyle/>
          <a:p>
            <a:pPr algn="r" rtl="1" eaLnBrk="1" hangingPunct="1"/>
            <a:r>
              <a:rPr lang="fa-IR" altLang="de-DE" b="1" dirty="0">
                <a:cs typeface="Times New Roman" pitchFamily="18" charset="0"/>
              </a:rPr>
              <a:t>چندین دوره به همراه </a:t>
            </a:r>
            <a:r>
              <a:rPr lang="fa-IR" altLang="de-DE" b="1" dirty="0" smtClean="0">
                <a:cs typeface="Times New Roman" pitchFamily="18" charset="0"/>
              </a:rPr>
              <a:t>افزایش نشانه </a:t>
            </a:r>
            <a:r>
              <a:rPr lang="fa-IR" altLang="de-DE" b="1" dirty="0">
                <a:cs typeface="Times New Roman" pitchFamily="18" charset="0"/>
              </a:rPr>
              <a:t>ها در فاصله میان دوره ها</a:t>
            </a:r>
            <a:endParaRPr lang="en-US" altLang="de-DE" b="1" dirty="0">
              <a:cs typeface="Times New Roman" pitchFamily="18" charset="0"/>
            </a:endParaRPr>
          </a:p>
        </p:txBody>
      </p:sp>
      <p:sp>
        <p:nvSpPr>
          <p:cNvPr id="41992" name="Text Box 15"/>
          <p:cNvSpPr txBox="1">
            <a:spLocks noChangeArrowheads="1"/>
          </p:cNvSpPr>
          <p:nvPr/>
        </p:nvSpPr>
        <p:spPr bwMode="auto">
          <a:xfrm>
            <a:off x="0" y="6658768"/>
            <a:ext cx="2339976" cy="214313"/>
          </a:xfrm>
          <a:prstGeom prst="rect">
            <a:avLst/>
          </a:prstGeom>
          <a:noFill/>
          <a:ln w="9525">
            <a:noFill/>
            <a:miter lim="800000"/>
            <a:headEnd/>
            <a:tailEnd/>
          </a:ln>
        </p:spPr>
        <p:txBody>
          <a:bodyPr>
            <a:spAutoFit/>
          </a:bodyPr>
          <a:lstStyle/>
          <a:p>
            <a:pPr eaLnBrk="1" hangingPunct="1"/>
            <a:r>
              <a:rPr lang="en-US" altLang="de-DE" sz="800" i="1" dirty="0" smtClean="0">
                <a:cs typeface="Times New Roman" pitchFamily="18" charset="0"/>
              </a:rPr>
              <a:t>(</a:t>
            </a:r>
            <a:r>
              <a:rPr lang="en-US" altLang="de-DE" sz="800" i="1" dirty="0" smtClean="0">
                <a:latin typeface="+mj-lt"/>
                <a:cs typeface="Times New Roman" pitchFamily="18" charset="0"/>
              </a:rPr>
              <a:t>“</a:t>
            </a:r>
            <a:r>
              <a:rPr lang="en-US" altLang="de-DE" sz="800" i="1" dirty="0" err="1" smtClean="0">
                <a:cs typeface="Times New Roman" pitchFamily="18" charset="0"/>
              </a:rPr>
              <a:t>Verlauf</a:t>
            </a:r>
            <a:r>
              <a:rPr lang="en-US" altLang="de-DE" sz="800" i="1" dirty="0" smtClean="0">
                <a:cs typeface="Times New Roman" pitchFamily="18" charset="0"/>
              </a:rPr>
              <a:t> </a:t>
            </a:r>
            <a:r>
              <a:rPr lang="en-US" altLang="de-DE" sz="800" i="1" dirty="0" err="1">
                <a:cs typeface="Times New Roman" pitchFamily="18" charset="0"/>
              </a:rPr>
              <a:t>Symptomatik</a:t>
            </a:r>
            <a:r>
              <a:rPr lang="en-US" altLang="de-DE" sz="800" i="1" dirty="0">
                <a:cs typeface="Times New Roman" pitchFamily="18" charset="0"/>
              </a:rPr>
              <a:t>” by</a:t>
            </a:r>
            <a:r>
              <a:rPr lang="en-US" altLang="ja-JP" sz="800" i="1" dirty="0">
                <a:cs typeface="Times New Roman" pitchFamily="18" charset="0"/>
              </a:rPr>
              <a:t> Ruth </a:t>
            </a:r>
            <a:r>
              <a:rPr lang="en-US" altLang="ja-JP" sz="800" i="1" dirty="0" err="1">
                <a:cs typeface="Times New Roman" pitchFamily="18" charset="0"/>
              </a:rPr>
              <a:t>Klinge</a:t>
            </a:r>
            <a:r>
              <a:rPr lang="en-US" altLang="ja-JP" sz="800" i="1" dirty="0">
                <a:cs typeface="Times New Roman" pitchFamily="18" charset="0"/>
              </a:rPr>
              <a:t>)</a:t>
            </a:r>
            <a:endParaRPr lang="en-US" altLang="de-DE" sz="800" i="1" dirty="0">
              <a:cs typeface="Times New Roman" pitchFamily="18" charset="0"/>
            </a:endParaRPr>
          </a:p>
        </p:txBody>
      </p:sp>
      <p:sp>
        <p:nvSpPr>
          <p:cNvPr id="41993" name="Text Box 7"/>
          <p:cNvSpPr txBox="1">
            <a:spLocks noChangeArrowheads="1"/>
          </p:cNvSpPr>
          <p:nvPr/>
        </p:nvSpPr>
        <p:spPr bwMode="auto">
          <a:xfrm>
            <a:off x="5219700" y="1341438"/>
            <a:ext cx="3673475" cy="923330"/>
          </a:xfrm>
          <a:prstGeom prst="rect">
            <a:avLst/>
          </a:prstGeom>
          <a:noFill/>
          <a:ln w="9525">
            <a:noFill/>
            <a:miter lim="800000"/>
            <a:headEnd/>
            <a:tailEnd/>
          </a:ln>
        </p:spPr>
        <p:txBody>
          <a:bodyPr>
            <a:spAutoFit/>
          </a:bodyPr>
          <a:lstStyle/>
          <a:p>
            <a:pPr algn="just" rtl="1" eaLnBrk="1" hangingPunct="1">
              <a:spcBef>
                <a:spcPct val="20000"/>
              </a:spcBef>
              <a:buClr>
                <a:srgbClr val="336699"/>
              </a:buClr>
              <a:buSzPct val="85000"/>
              <a:buFont typeface="Wingdings 2" pitchFamily="18" charset="2"/>
              <a:buNone/>
            </a:pPr>
            <a:r>
              <a:rPr lang="fa-IR" altLang="de-DE" dirty="0" smtClean="0">
                <a:cs typeface="Times New Roman" pitchFamily="18" charset="0"/>
              </a:rPr>
              <a:t>اختلالات روانی (مثل روانپریشی) ممکن است اتفاق بیفتند یا بالعکس. دوره ها در افراد مختلف، بسیار با هم متفاوتند:</a:t>
            </a:r>
          </a:p>
        </p:txBody>
      </p:sp>
      <p:sp>
        <p:nvSpPr>
          <p:cNvPr id="1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11.19</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a:xfrm>
            <a:off x="0" y="0"/>
            <a:ext cx="9144000" cy="765175"/>
          </a:xfrm>
        </p:spPr>
        <p:txBody>
          <a:bodyPr anchor="ctr"/>
          <a:lstStyle/>
          <a:p>
            <a:pPr rtl="1" eaLnBrk="1" hangingPunct="1"/>
            <a:r>
              <a:rPr lang="fa-IR" altLang="de-DE" dirty="0" smtClean="0">
                <a:latin typeface="Times New Roman" panose="02020603050405020304" pitchFamily="18" charset="0"/>
                <a:cs typeface="Times New Roman" panose="02020603050405020304" pitchFamily="18" charset="0"/>
              </a:rPr>
              <a:t>وزنه های فشارروانی</a:t>
            </a:r>
            <a:endParaRPr lang="en-US" altLang="de-DE" dirty="0" smtClean="0">
              <a:latin typeface="Times New Roman" panose="02020603050405020304" pitchFamily="18" charset="0"/>
              <a:cs typeface="Times New Roman" panose="02020603050405020304" pitchFamily="18" charset="0"/>
            </a:endParaRPr>
          </a:p>
        </p:txBody>
      </p:sp>
      <p:sp>
        <p:nvSpPr>
          <p:cNvPr id="44036" name="Text Box 28"/>
          <p:cNvSpPr txBox="1">
            <a:spLocks noChangeArrowheads="1"/>
          </p:cNvSpPr>
          <p:nvPr/>
        </p:nvSpPr>
        <p:spPr bwMode="auto">
          <a:xfrm>
            <a:off x="250825" y="1268413"/>
            <a:ext cx="8640763" cy="646331"/>
          </a:xfrm>
          <a:prstGeom prst="rect">
            <a:avLst/>
          </a:prstGeom>
          <a:noFill/>
          <a:ln w="9525">
            <a:noFill/>
            <a:miter lim="800000"/>
            <a:headEnd/>
            <a:tailEnd/>
          </a:ln>
        </p:spPr>
        <p:txBody>
          <a:bodyPr>
            <a:spAutoFit/>
          </a:bodyPr>
          <a:lstStyle/>
          <a:p>
            <a:pPr algn="just" rtl="1"/>
            <a:r>
              <a:rPr lang="fa-IR" dirty="0">
                <a:latin typeface="Times New Roman" panose="02020603050405020304" pitchFamily="18" charset="0"/>
                <a:cs typeface="Times New Roman" panose="02020603050405020304" pitchFamily="18" charset="0"/>
              </a:rPr>
              <a:t>برای خوب </a:t>
            </a:r>
            <a:r>
              <a:rPr lang="fa-IR" dirty="0" smtClean="0">
                <a:latin typeface="Times New Roman" panose="02020603050405020304" pitchFamily="18" charset="0"/>
                <a:cs typeface="Times New Roman" panose="02020603050405020304" pitchFamily="18" charset="0"/>
              </a:rPr>
              <a:t>بودن ،  فشارروانی </a:t>
            </a:r>
            <a:r>
              <a:rPr lang="fa-IR" dirty="0">
                <a:latin typeface="Times New Roman" panose="02020603050405020304" pitchFamily="18" charset="0"/>
                <a:cs typeface="Times New Roman" panose="02020603050405020304" pitchFamily="18" charset="0"/>
              </a:rPr>
              <a:t>و آرامش باید در تعادل نگه داشته شود. اگر </a:t>
            </a:r>
            <a:r>
              <a:rPr lang="fa-IR" dirty="0" smtClean="0">
                <a:latin typeface="Times New Roman" panose="02020603050405020304" pitchFamily="18" charset="0"/>
                <a:cs typeface="Times New Roman" panose="02020603050405020304" pitchFamily="18" charset="0"/>
              </a:rPr>
              <a:t>فشارروانی غلبه کند، ترازو  نامتعادل  می شود. </a:t>
            </a:r>
            <a:r>
              <a:rPr lang="fa-IR" dirty="0">
                <a:latin typeface="Times New Roman" panose="02020603050405020304" pitchFamily="18" charset="0"/>
                <a:cs typeface="Times New Roman" panose="02020603050405020304" pitchFamily="18" charset="0"/>
              </a:rPr>
              <a:t>این </a:t>
            </a:r>
            <a:r>
              <a:rPr lang="fa-IR" dirty="0" smtClean="0">
                <a:latin typeface="Times New Roman" panose="02020603050405020304" pitchFamily="18" charset="0"/>
                <a:cs typeface="Times New Roman" panose="02020603050405020304" pitchFamily="18" charset="0"/>
              </a:rPr>
              <a:t>عدم تعادل خطر </a:t>
            </a:r>
            <a:r>
              <a:rPr lang="fa-IR" dirty="0">
                <a:latin typeface="Times New Roman" panose="02020603050405020304" pitchFamily="18" charset="0"/>
                <a:cs typeface="Times New Roman" panose="02020603050405020304" pitchFamily="18" charset="0"/>
              </a:rPr>
              <a:t>عود را افزایش می دهد. </a:t>
            </a:r>
            <a:endParaRPr lang="en-US" dirty="0">
              <a:latin typeface="Times New Roman" panose="02020603050405020304" pitchFamily="18" charset="0"/>
              <a:cs typeface="Times New Roman" panose="02020603050405020304" pitchFamily="18" charset="0"/>
            </a:endParaRPr>
          </a:p>
        </p:txBody>
      </p:sp>
      <p:grpSp>
        <p:nvGrpSpPr>
          <p:cNvPr id="44037" name="Gruppierung 1"/>
          <p:cNvGrpSpPr>
            <a:grpSpLocks/>
          </p:cNvGrpSpPr>
          <p:nvPr/>
        </p:nvGrpSpPr>
        <p:grpSpPr bwMode="auto">
          <a:xfrm>
            <a:off x="467544" y="2565400"/>
            <a:ext cx="7650931" cy="3419475"/>
            <a:chOff x="338988" y="2924175"/>
            <a:chExt cx="7650521" cy="3419475"/>
          </a:xfrm>
        </p:grpSpPr>
        <p:sp>
          <p:nvSpPr>
            <p:cNvPr id="44043" name="AutoShape 37"/>
            <p:cNvSpPr>
              <a:spLocks noChangeAspect="1" noChangeArrowheads="1"/>
            </p:cNvSpPr>
            <p:nvPr/>
          </p:nvSpPr>
          <p:spPr bwMode="auto">
            <a:xfrm>
              <a:off x="900113" y="3024188"/>
              <a:ext cx="6913562" cy="3319462"/>
            </a:xfrm>
            <a:prstGeom prst="rect">
              <a:avLst/>
            </a:prstGeom>
            <a:noFill/>
            <a:ln w="9525">
              <a:noFill/>
              <a:miter lim="800000"/>
              <a:headEnd/>
              <a:tailEnd/>
            </a:ln>
          </p:spPr>
          <p:txBody>
            <a:bodyPr/>
            <a:lstStyle/>
            <a:p>
              <a:pPr eaLnBrk="1" hangingPunct="1"/>
              <a:endParaRPr lang="de-DE" altLang="de-DE">
                <a:cs typeface="Times New Roman" pitchFamily="18" charset="0"/>
              </a:endParaRPr>
            </a:p>
          </p:txBody>
        </p:sp>
        <p:sp>
          <p:nvSpPr>
            <p:cNvPr id="44044" name="Line 38"/>
            <p:cNvSpPr>
              <a:spLocks noChangeShapeType="1"/>
            </p:cNvSpPr>
            <p:nvPr/>
          </p:nvSpPr>
          <p:spPr bwMode="auto">
            <a:xfrm>
              <a:off x="900113" y="5751513"/>
              <a:ext cx="6913562" cy="1587"/>
            </a:xfrm>
            <a:prstGeom prst="line">
              <a:avLst/>
            </a:prstGeom>
            <a:noFill/>
            <a:ln w="9525">
              <a:solidFill>
                <a:srgbClr val="000000"/>
              </a:solidFill>
              <a:round/>
              <a:headEnd/>
              <a:tailEnd/>
            </a:ln>
          </p:spPr>
          <p:txBody>
            <a:bodyPr/>
            <a:lstStyle/>
            <a:p>
              <a:endParaRPr lang="de-DE"/>
            </a:p>
          </p:txBody>
        </p:sp>
        <p:grpSp>
          <p:nvGrpSpPr>
            <p:cNvPr id="44045" name="Group 39"/>
            <p:cNvGrpSpPr>
              <a:grpSpLocks/>
            </p:cNvGrpSpPr>
            <p:nvPr/>
          </p:nvGrpSpPr>
          <p:grpSpPr bwMode="auto">
            <a:xfrm>
              <a:off x="3924300" y="5751513"/>
              <a:ext cx="865188" cy="492125"/>
              <a:chOff x="1248" y="240"/>
              <a:chExt cx="4176" cy="3600"/>
            </a:xfrm>
          </p:grpSpPr>
          <p:sp>
            <p:nvSpPr>
              <p:cNvPr id="44064" name="Pyr1"/>
              <p:cNvSpPr>
                <a:spLocks noEditPoints="1" noChangeArrowheads="1"/>
              </p:cNvSpPr>
              <p:nvPr/>
            </p:nvSpPr>
            <p:spPr bwMode="auto">
              <a:xfrm>
                <a:off x="2873" y="240"/>
                <a:ext cx="936" cy="79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5400 w 21600"/>
                  <a:gd name="T10" fmla="*/ 11802 h 21600"/>
                  <a:gd name="T11" fmla="*/ 16200 w 21600"/>
                  <a:gd name="T12" fmla="*/ 20598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noFill/>
              <a:ln w="9525">
                <a:solidFill>
                  <a:srgbClr val="000000"/>
                </a:solidFill>
                <a:miter lim="800000"/>
                <a:headEnd/>
                <a:tailEnd/>
              </a:ln>
            </p:spPr>
            <p:txBody>
              <a:bodyPr/>
              <a:lstStyle/>
              <a:p>
                <a:endParaRPr lang="de-DE"/>
              </a:p>
            </p:txBody>
          </p:sp>
          <p:sp>
            <p:nvSpPr>
              <p:cNvPr id="44065" name="Pyr2"/>
              <p:cNvSpPr>
                <a:spLocks noEditPoints="1" noChangeArrowheads="1"/>
              </p:cNvSpPr>
              <p:nvPr/>
            </p:nvSpPr>
            <p:spPr bwMode="auto">
              <a:xfrm>
                <a:off x="2331" y="1038"/>
                <a:ext cx="2015" cy="9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789 w 21600"/>
                  <a:gd name="T13" fmla="*/ 508 h 21600"/>
                  <a:gd name="T14" fmla="*/ 15811 w 21600"/>
                  <a:gd name="T15" fmla="*/ 21092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noFill/>
              <a:ln w="9525">
                <a:solidFill>
                  <a:srgbClr val="000000"/>
                </a:solidFill>
                <a:miter lim="800000"/>
                <a:headEnd/>
                <a:tailEnd/>
              </a:ln>
            </p:spPr>
            <p:txBody>
              <a:bodyPr/>
              <a:lstStyle/>
              <a:p>
                <a:endParaRPr lang="de-DE"/>
              </a:p>
            </p:txBody>
          </p:sp>
          <p:sp>
            <p:nvSpPr>
              <p:cNvPr id="44066" name="Pyr3"/>
              <p:cNvSpPr>
                <a:spLocks noEditPoints="1" noChangeArrowheads="1"/>
              </p:cNvSpPr>
              <p:nvPr/>
            </p:nvSpPr>
            <p:spPr bwMode="auto">
              <a:xfrm>
                <a:off x="1795" y="1974"/>
                <a:ext cx="3087" cy="93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290 w 21600"/>
                  <a:gd name="T13" fmla="*/ 508 h 21600"/>
                  <a:gd name="T14" fmla="*/ 16310 w 21600"/>
                  <a:gd name="T15" fmla="*/ 21092 h 21600"/>
                </a:gdLst>
                <a:ahLst/>
                <a:cxnLst>
                  <a:cxn ang="T8">
                    <a:pos x="T0" y="T1"/>
                  </a:cxn>
                  <a:cxn ang="T9">
                    <a:pos x="T2" y="T3"/>
                  </a:cxn>
                  <a:cxn ang="T10">
                    <a:pos x="T4" y="T5"/>
                  </a:cxn>
                  <a:cxn ang="T11">
                    <a:pos x="T6" y="T7"/>
                  </a:cxn>
                </a:cxnLst>
                <a:rect l="T12" t="T13" r="T14" b="T15"/>
                <a:pathLst>
                  <a:path w="21600" h="21600">
                    <a:moveTo>
                      <a:pt x="3768" y="0"/>
                    </a:moveTo>
                    <a:lnTo>
                      <a:pt x="17831" y="0"/>
                    </a:lnTo>
                    <a:lnTo>
                      <a:pt x="21600" y="21600"/>
                    </a:lnTo>
                    <a:lnTo>
                      <a:pt x="0" y="21600"/>
                    </a:lnTo>
                    <a:lnTo>
                      <a:pt x="3768" y="0"/>
                    </a:lnTo>
                    <a:close/>
                  </a:path>
                </a:pathLst>
              </a:custGeom>
              <a:noFill/>
              <a:ln w="9525">
                <a:solidFill>
                  <a:srgbClr val="000000"/>
                </a:solidFill>
                <a:miter lim="800000"/>
                <a:headEnd/>
                <a:tailEnd/>
              </a:ln>
            </p:spPr>
            <p:txBody>
              <a:bodyPr/>
              <a:lstStyle/>
              <a:p>
                <a:endParaRPr lang="de-DE"/>
              </a:p>
            </p:txBody>
          </p:sp>
          <p:sp>
            <p:nvSpPr>
              <p:cNvPr id="44067" name="Pyr4"/>
              <p:cNvSpPr>
                <a:spLocks noEditPoints="1" noChangeArrowheads="1"/>
              </p:cNvSpPr>
              <p:nvPr/>
            </p:nvSpPr>
            <p:spPr bwMode="auto">
              <a:xfrm>
                <a:off x="1248" y="2904"/>
                <a:ext cx="4176" cy="9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284 w 21600"/>
                  <a:gd name="T13" fmla="*/ 508 h 21600"/>
                  <a:gd name="T14" fmla="*/ 17312 w 21600"/>
                  <a:gd name="T15" fmla="*/ 21092 h 21600"/>
                </a:gdLst>
                <a:ahLst/>
                <a:cxnLst>
                  <a:cxn ang="T8">
                    <a:pos x="T0" y="T1"/>
                  </a:cxn>
                  <a:cxn ang="T9">
                    <a:pos x="T2" y="T3"/>
                  </a:cxn>
                  <a:cxn ang="T10">
                    <a:pos x="T4" y="T5"/>
                  </a:cxn>
                  <a:cxn ang="T11">
                    <a:pos x="T6" y="T7"/>
                  </a:cxn>
                </a:cxnLst>
                <a:rect l="T12" t="T13" r="T14" b="T15"/>
                <a:pathLst>
                  <a:path w="21600" h="21600">
                    <a:moveTo>
                      <a:pt x="2793" y="0"/>
                    </a:moveTo>
                    <a:lnTo>
                      <a:pt x="18806" y="0"/>
                    </a:lnTo>
                    <a:lnTo>
                      <a:pt x="21600" y="21600"/>
                    </a:lnTo>
                    <a:lnTo>
                      <a:pt x="0" y="21600"/>
                    </a:lnTo>
                    <a:lnTo>
                      <a:pt x="2793" y="0"/>
                    </a:lnTo>
                    <a:close/>
                  </a:path>
                </a:pathLst>
              </a:custGeom>
              <a:noFill/>
              <a:ln w="9525">
                <a:solidFill>
                  <a:srgbClr val="000000"/>
                </a:solidFill>
                <a:miter lim="800000"/>
                <a:headEnd/>
                <a:tailEnd/>
              </a:ln>
            </p:spPr>
            <p:txBody>
              <a:bodyPr/>
              <a:lstStyle/>
              <a:p>
                <a:endParaRPr lang="de-DE"/>
              </a:p>
            </p:txBody>
          </p:sp>
        </p:grpSp>
        <p:sp>
          <p:nvSpPr>
            <p:cNvPr id="44046" name="Rectangle 44"/>
            <p:cNvSpPr>
              <a:spLocks noChangeArrowheads="1"/>
            </p:cNvSpPr>
            <p:nvPr/>
          </p:nvSpPr>
          <p:spPr bwMode="auto">
            <a:xfrm>
              <a:off x="957263" y="5068888"/>
              <a:ext cx="1325562" cy="682625"/>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47" name="Rectangle 45"/>
            <p:cNvSpPr>
              <a:spLocks noChangeArrowheads="1"/>
            </p:cNvSpPr>
            <p:nvPr/>
          </p:nvSpPr>
          <p:spPr bwMode="auto">
            <a:xfrm>
              <a:off x="2339975" y="4503738"/>
              <a:ext cx="865188" cy="1247775"/>
            </a:xfrm>
            <a:prstGeom prst="rect">
              <a:avLst/>
            </a:prstGeom>
            <a:solidFill>
              <a:srgbClr val="FFF8C2"/>
            </a:solidFill>
            <a:ln w="9525">
              <a:solidFill>
                <a:schemeClr val="tx1"/>
              </a:solidFill>
              <a:miter lim="800000"/>
              <a:headEnd/>
              <a:tailEnd/>
            </a:ln>
          </p:spPr>
          <p:txBody>
            <a:bodyPr wrap="none" lIns="90000" tIns="46800" rIns="90000" bIns="46800" anchor="ctr"/>
            <a:lstStyle/>
            <a:p>
              <a:pPr eaLnBrk="1" hangingPunct="1"/>
              <a:endParaRPr lang="de-DE" altLang="de-DE">
                <a:latin typeface="Georgia" pitchFamily="18" charset="0"/>
                <a:cs typeface="Times New Roman" pitchFamily="18" charset="0"/>
              </a:endParaRPr>
            </a:p>
          </p:txBody>
        </p:sp>
        <p:sp>
          <p:nvSpPr>
            <p:cNvPr id="44048" name="Rectangle 46"/>
            <p:cNvSpPr>
              <a:spLocks noChangeArrowheads="1"/>
            </p:cNvSpPr>
            <p:nvPr/>
          </p:nvSpPr>
          <p:spPr bwMode="auto">
            <a:xfrm>
              <a:off x="1131888" y="4389438"/>
              <a:ext cx="1208087" cy="679450"/>
            </a:xfrm>
            <a:prstGeom prst="rect">
              <a:avLst/>
            </a:prstGeom>
            <a:solidFill>
              <a:srgbClr val="D16349"/>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49" name="Rectangle 47"/>
            <p:cNvSpPr>
              <a:spLocks noChangeArrowheads="1"/>
            </p:cNvSpPr>
            <p:nvPr/>
          </p:nvSpPr>
          <p:spPr bwMode="auto">
            <a:xfrm>
              <a:off x="3205163" y="5033963"/>
              <a:ext cx="1090612" cy="7175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0" name="Rectangle 48"/>
            <p:cNvSpPr>
              <a:spLocks noChangeArrowheads="1"/>
            </p:cNvSpPr>
            <p:nvPr/>
          </p:nvSpPr>
          <p:spPr bwMode="auto">
            <a:xfrm>
              <a:off x="3205163" y="3840163"/>
              <a:ext cx="1036637" cy="119221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1" name="Rectangle 49"/>
            <p:cNvSpPr>
              <a:spLocks noChangeArrowheads="1"/>
            </p:cNvSpPr>
            <p:nvPr/>
          </p:nvSpPr>
          <p:spPr bwMode="auto">
            <a:xfrm>
              <a:off x="1247775" y="3835400"/>
              <a:ext cx="1841500" cy="554038"/>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2" name="Rectangle 50"/>
            <p:cNvSpPr>
              <a:spLocks noChangeArrowheads="1"/>
            </p:cNvSpPr>
            <p:nvPr/>
          </p:nvSpPr>
          <p:spPr bwMode="auto">
            <a:xfrm>
              <a:off x="1533525" y="3319463"/>
              <a:ext cx="1154113" cy="51276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3" name="Rectangle 51"/>
            <p:cNvSpPr>
              <a:spLocks noChangeArrowheads="1"/>
            </p:cNvSpPr>
            <p:nvPr/>
          </p:nvSpPr>
          <p:spPr bwMode="auto">
            <a:xfrm>
              <a:off x="2801938" y="2924175"/>
              <a:ext cx="1150937" cy="908050"/>
            </a:xfrm>
            <a:prstGeom prst="rect">
              <a:avLst/>
            </a:prstGeom>
            <a:solidFill>
              <a:srgbClr val="008080"/>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4" name="Rectangle 52"/>
            <p:cNvSpPr>
              <a:spLocks noChangeArrowheads="1"/>
            </p:cNvSpPr>
            <p:nvPr/>
          </p:nvSpPr>
          <p:spPr bwMode="auto">
            <a:xfrm>
              <a:off x="4416425" y="5068888"/>
              <a:ext cx="1327150" cy="682625"/>
            </a:xfrm>
            <a:prstGeom prst="rect">
              <a:avLst/>
            </a:prstGeom>
            <a:solidFill>
              <a:srgbClr val="FF9966"/>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5" name="Rectangle 53"/>
            <p:cNvSpPr>
              <a:spLocks noChangeArrowheads="1"/>
            </p:cNvSpPr>
            <p:nvPr/>
          </p:nvSpPr>
          <p:spPr bwMode="auto">
            <a:xfrm>
              <a:off x="5800725" y="4503738"/>
              <a:ext cx="865188" cy="1247775"/>
            </a:xfrm>
            <a:prstGeom prst="rect">
              <a:avLst/>
            </a:prstGeom>
            <a:solidFill>
              <a:srgbClr val="EAEAEA"/>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6" name="Rectangle 54"/>
            <p:cNvSpPr>
              <a:spLocks noChangeArrowheads="1"/>
            </p:cNvSpPr>
            <p:nvPr/>
          </p:nvSpPr>
          <p:spPr bwMode="auto">
            <a:xfrm>
              <a:off x="4591050" y="4389438"/>
              <a:ext cx="1209675" cy="6794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7" name="Rectangle 55"/>
            <p:cNvSpPr>
              <a:spLocks noChangeArrowheads="1"/>
            </p:cNvSpPr>
            <p:nvPr/>
          </p:nvSpPr>
          <p:spPr bwMode="auto">
            <a:xfrm>
              <a:off x="6665913" y="5033963"/>
              <a:ext cx="1090612" cy="7175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8" name="Rectangle 56"/>
            <p:cNvSpPr>
              <a:spLocks noChangeArrowheads="1"/>
            </p:cNvSpPr>
            <p:nvPr/>
          </p:nvSpPr>
          <p:spPr bwMode="auto">
            <a:xfrm>
              <a:off x="6665913" y="3840163"/>
              <a:ext cx="1036637" cy="119221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9" name="Rectangle 57"/>
            <p:cNvSpPr>
              <a:spLocks noChangeArrowheads="1"/>
            </p:cNvSpPr>
            <p:nvPr/>
          </p:nvSpPr>
          <p:spPr bwMode="auto">
            <a:xfrm>
              <a:off x="4708525" y="3835400"/>
              <a:ext cx="1841500" cy="554038"/>
            </a:xfrm>
            <a:prstGeom prst="rect">
              <a:avLst/>
            </a:prstGeom>
            <a:solidFill>
              <a:srgbClr val="8CADAE"/>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60" name="Rectangle 58"/>
            <p:cNvSpPr>
              <a:spLocks noChangeArrowheads="1"/>
            </p:cNvSpPr>
            <p:nvPr/>
          </p:nvSpPr>
          <p:spPr bwMode="auto">
            <a:xfrm>
              <a:off x="4994275" y="3319463"/>
              <a:ext cx="1154113" cy="51276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61" name="Rectangle 59"/>
            <p:cNvSpPr>
              <a:spLocks noChangeArrowheads="1"/>
            </p:cNvSpPr>
            <p:nvPr/>
          </p:nvSpPr>
          <p:spPr bwMode="auto">
            <a:xfrm>
              <a:off x="6261100" y="2924175"/>
              <a:ext cx="1152525" cy="9080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62" name="Text Box 60"/>
            <p:cNvSpPr txBox="1">
              <a:spLocks noChangeArrowheads="1"/>
            </p:cNvSpPr>
            <p:nvPr/>
          </p:nvSpPr>
          <p:spPr bwMode="auto">
            <a:xfrm>
              <a:off x="338988" y="5784850"/>
              <a:ext cx="1123950" cy="312738"/>
            </a:xfrm>
            <a:prstGeom prst="rect">
              <a:avLst/>
            </a:prstGeom>
            <a:noFill/>
            <a:ln w="9525">
              <a:noFill/>
              <a:miter lim="800000"/>
              <a:headEnd/>
              <a:tailEnd/>
            </a:ln>
          </p:spPr>
          <p:txBody>
            <a:bodyPr/>
            <a:lstStyle/>
            <a:p>
              <a:pPr algn="r" rtl="1" eaLnBrk="1" hangingPunct="1"/>
              <a:r>
                <a:rPr lang="fa-IR" altLang="de-DE" dirty="0" smtClean="0">
                  <a:solidFill>
                    <a:srgbClr val="000000"/>
                  </a:solidFill>
                  <a:cs typeface="Times New Roman" pitchFamily="18" charset="0"/>
                </a:rPr>
                <a:t>فشارروانی</a:t>
              </a:r>
              <a:endParaRPr lang="en-US" altLang="de-DE" dirty="0">
                <a:cs typeface="Times New Roman" pitchFamily="18" charset="0"/>
              </a:endParaRPr>
            </a:p>
          </p:txBody>
        </p:sp>
        <p:sp>
          <p:nvSpPr>
            <p:cNvPr id="44063" name="Text Box 61"/>
            <p:cNvSpPr txBox="1">
              <a:spLocks noChangeArrowheads="1"/>
            </p:cNvSpPr>
            <p:nvPr/>
          </p:nvSpPr>
          <p:spPr bwMode="auto">
            <a:xfrm>
              <a:off x="6495132" y="5776913"/>
              <a:ext cx="1494377" cy="320675"/>
            </a:xfrm>
            <a:prstGeom prst="rect">
              <a:avLst/>
            </a:prstGeom>
            <a:noFill/>
            <a:ln w="9525">
              <a:noFill/>
              <a:miter lim="800000"/>
              <a:headEnd/>
              <a:tailEnd/>
            </a:ln>
          </p:spPr>
          <p:txBody>
            <a:bodyPr/>
            <a:lstStyle/>
            <a:p>
              <a:pPr algn="r" rtl="1" eaLnBrk="1" hangingPunct="1"/>
              <a:r>
                <a:rPr lang="fa-IR" altLang="de-DE" dirty="0" smtClean="0">
                  <a:solidFill>
                    <a:srgbClr val="000000"/>
                  </a:solidFill>
                  <a:cs typeface="Times New Roman" pitchFamily="18" charset="0"/>
                </a:rPr>
                <a:t>آرامش</a:t>
              </a:r>
              <a:endParaRPr lang="en-US" altLang="de-DE" dirty="0">
                <a:cs typeface="Times New Roman" pitchFamily="18" charset="0"/>
              </a:endParaRPr>
            </a:p>
          </p:txBody>
        </p:sp>
      </p:grpSp>
      <p:grpSp>
        <p:nvGrpSpPr>
          <p:cNvPr id="44038" name="Group 38"/>
          <p:cNvGrpSpPr>
            <a:grpSpLocks/>
          </p:cNvGrpSpPr>
          <p:nvPr/>
        </p:nvGrpSpPr>
        <p:grpSpPr bwMode="auto">
          <a:xfrm>
            <a:off x="0" y="6167438"/>
            <a:ext cx="2003411" cy="474662"/>
            <a:chOff x="0" y="3957"/>
            <a:chExt cx="1225" cy="299"/>
          </a:xfrm>
        </p:grpSpPr>
        <p:sp>
          <p:nvSpPr>
            <p:cNvPr id="44040"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44041"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grpSp>
      <p:sp>
        <p:nvSpPr>
          <p:cNvPr id="3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11.20</a:t>
            </a:r>
            <a:endParaRPr lang="en-US" altLang="de-DE" sz="1200" b="1" dirty="0">
              <a:solidFill>
                <a:srgbClr val="646B86"/>
              </a:solidFill>
              <a:cs typeface="Times New Roman" pitchFamily="18" charset="0"/>
            </a:endParaRPr>
          </a:p>
        </p:txBody>
      </p:sp>
      <p:sp>
        <p:nvSpPr>
          <p:cNvPr id="37" name="Text Box 71"/>
          <p:cNvSpPr txBox="1">
            <a:spLocks noChangeArrowheads="1"/>
          </p:cNvSpPr>
          <p:nvPr/>
        </p:nvSpPr>
        <p:spPr bwMode="auto">
          <a:xfrm>
            <a:off x="281295" y="6238882"/>
            <a:ext cx="2148965" cy="492125"/>
          </a:xfrm>
          <a:prstGeom prst="rect">
            <a:avLst/>
          </a:prstGeom>
          <a:noFill/>
          <a:ln w="9525">
            <a:noFill/>
            <a:miter lim="800000"/>
            <a:headEnd/>
            <a:tailEnd/>
          </a:ln>
        </p:spPr>
        <p:txBody>
          <a:bodyPr>
            <a:spAutoFit/>
          </a:bodyPr>
          <a:lstStyle/>
          <a:p>
            <a:pPr eaLnBrk="1" hangingPunct="1"/>
            <a:r>
              <a:rPr lang="en-US" altLang="de-DE" sz="1300" dirty="0">
                <a:cs typeface="Times New Roman" pitchFamily="18" charset="0"/>
                <a:sym typeface="Wingdings" pitchFamily="2" charset="2"/>
              </a:rPr>
              <a:t>  </a:t>
            </a:r>
            <a:r>
              <a:rPr lang="en-US" altLang="de-DE" sz="1300" dirty="0" smtClean="0">
                <a:cs typeface="Times New Roman" pitchFamily="18" charset="0"/>
                <a:sym typeface="Wingdings" pitchFamily="2" charset="2"/>
              </a:rPr>
              <a:t>11.2</a:t>
            </a:r>
            <a:r>
              <a:rPr lang="en-US" altLang="de-DE" sz="1300" dirty="0" smtClean="0">
                <a:cs typeface="Times New Roman" pitchFamily="18" charset="0"/>
              </a:rPr>
              <a:t> </a:t>
            </a:r>
            <a:r>
              <a:rPr lang="fa-IR" altLang="de-DE" sz="1300" i="1" dirty="0" smtClean="0">
                <a:cs typeface="Times New Roman" pitchFamily="18" charset="0"/>
              </a:rPr>
              <a:t>کاربرگ</a:t>
            </a:r>
            <a:endParaRPr lang="en-US" altLang="de-DE" sz="1300" dirty="0">
              <a:cs typeface="Times New Roman" pitchFamily="18" charset="0"/>
            </a:endParaRPr>
          </a:p>
          <a:p>
            <a:pPr eaLnBrk="1" hangingPunct="1"/>
            <a:r>
              <a:rPr lang="de-DE" altLang="de-DE" sz="1200" dirty="0">
                <a:cs typeface="Times New Roman" pitchFamily="18" charset="0"/>
              </a:rPr>
              <a:t>     </a:t>
            </a:r>
          </a:p>
        </p:txBody>
      </p:sp>
      <p:sp>
        <p:nvSpPr>
          <p:cNvPr id="38" name="Text Box 15"/>
          <p:cNvSpPr txBox="1">
            <a:spLocks noChangeArrowheads="1"/>
          </p:cNvSpPr>
          <p:nvPr/>
        </p:nvSpPr>
        <p:spPr bwMode="auto">
          <a:xfrm>
            <a:off x="0" y="6658768"/>
            <a:ext cx="2339976" cy="214313"/>
          </a:xfrm>
          <a:prstGeom prst="rect">
            <a:avLst/>
          </a:prstGeom>
          <a:noFill/>
          <a:ln w="9525">
            <a:noFill/>
            <a:miter lim="800000"/>
            <a:headEnd/>
            <a:tailEnd/>
          </a:ln>
        </p:spPr>
        <p:txBody>
          <a:bodyPr>
            <a:spAutoFit/>
          </a:bodyPr>
          <a:lstStyle/>
          <a:p>
            <a:pPr eaLnBrk="1" hangingPunct="1"/>
            <a:r>
              <a:rPr lang="en-US" altLang="de-DE" sz="800" i="1" dirty="0" smtClean="0">
                <a:cs typeface="Times New Roman" pitchFamily="18" charset="0"/>
              </a:rPr>
              <a:t>(</a:t>
            </a:r>
            <a:r>
              <a:rPr lang="de-DE" altLang="de-DE" sz="800" i="1" dirty="0" err="1">
                <a:cs typeface="Times New Roman" pitchFamily="18" charset="0"/>
              </a:rPr>
              <a:t>adapted</a:t>
            </a:r>
            <a:r>
              <a:rPr lang="de-DE" altLang="de-DE" sz="800" i="1" dirty="0">
                <a:cs typeface="Times New Roman" pitchFamily="18" charset="0"/>
              </a:rPr>
              <a:t> </a:t>
            </a:r>
            <a:r>
              <a:rPr lang="de-DE" altLang="de-DE" sz="800" i="1" dirty="0" err="1">
                <a:cs typeface="Times New Roman" pitchFamily="18" charset="0"/>
              </a:rPr>
              <a:t>from</a:t>
            </a:r>
            <a:r>
              <a:rPr lang="de-DE" altLang="de-DE" sz="800" i="1" dirty="0">
                <a:cs typeface="Times New Roman" pitchFamily="18" charset="0"/>
              </a:rPr>
              <a:t> Behrendt, 2001</a:t>
            </a:r>
            <a:r>
              <a:rPr lang="en-US" altLang="ja-JP" sz="800" i="1" dirty="0" smtClean="0">
                <a:cs typeface="Times New Roman" pitchFamily="18" charset="0"/>
              </a:rPr>
              <a:t>)</a:t>
            </a:r>
            <a:endParaRPr lang="en-US" altLang="de-DE" sz="800" i="1" dirty="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0" y="0"/>
            <a:ext cx="9144000" cy="765175"/>
          </a:xfrm>
        </p:spPr>
        <p:txBody>
          <a:bodyPr lIns="92075" tIns="46038" rIns="92075" bIns="46038" anchor="ctr"/>
          <a:lstStyle/>
          <a:p>
            <a:pPr rtl="1" eaLnBrk="1" hangingPunct="1"/>
            <a:r>
              <a:rPr lang="fa-IR" altLang="de-DE" dirty="0" smtClean="0">
                <a:latin typeface="Times New Roman" panose="02020603050405020304" pitchFamily="18" charset="0"/>
                <a:cs typeface="Times New Roman" panose="02020603050405020304" pitchFamily="18" charset="0"/>
                <a:sym typeface="Wingdings" pitchFamily="2" charset="2"/>
              </a:rPr>
              <a:t>کاهش فشارروانی</a:t>
            </a:r>
            <a:endParaRPr lang="en-US" altLang="de-DE" dirty="0" smtClean="0">
              <a:latin typeface="Times New Roman" panose="02020603050405020304" pitchFamily="18" charset="0"/>
              <a:cs typeface="Times New Roman" panose="02020603050405020304" pitchFamily="18" charset="0"/>
            </a:endParaRPr>
          </a:p>
        </p:txBody>
      </p:sp>
      <p:sp>
        <p:nvSpPr>
          <p:cNvPr id="29699" name="Rectangle 3"/>
          <p:cNvSpPr>
            <a:spLocks noGrp="1" noChangeArrowheads="1"/>
          </p:cNvSpPr>
          <p:nvPr>
            <p:ph type="body" idx="4294967295"/>
          </p:nvPr>
        </p:nvSpPr>
        <p:spPr>
          <a:xfrm>
            <a:off x="827584" y="4149080"/>
            <a:ext cx="8280400" cy="2160587"/>
          </a:xfrm>
        </p:spPr>
        <p:txBody>
          <a:bodyPr lIns="92075" tIns="46038" rIns="92075" bIns="46038"/>
          <a:lstStyle/>
          <a:p>
            <a:pPr marL="714375" indent="-352425" algn="just" rtl="1" eaLnBrk="1" hangingPunct="1">
              <a:lnSpc>
                <a:spcPct val="80000"/>
              </a:lnSpc>
              <a:defRPr/>
            </a:pPr>
            <a:endParaRPr lang="en-US" altLang="de-DE" sz="1200" dirty="0" smtClean="0"/>
          </a:p>
          <a:p>
            <a:pPr marL="719138" lvl="1" indent="-358775" algn="just" rtl="1" eaLnBrk="1" hangingPunct="1">
              <a:spcBef>
                <a:spcPts val="1200"/>
              </a:spcBef>
              <a:buFontTx/>
              <a:buChar char="o"/>
              <a:defRPr/>
            </a:pPr>
            <a:r>
              <a:rPr lang="fa-IR" dirty="0">
                <a:cs typeface="Times New Roman" pitchFamily="18" charset="0"/>
              </a:rPr>
              <a:t>به خودتان اجازه وقفه و استراحت بدهید. </a:t>
            </a:r>
          </a:p>
          <a:p>
            <a:pPr marL="719138" lvl="1" indent="-358775" algn="just" rtl="1" eaLnBrk="1" hangingPunct="1">
              <a:spcBef>
                <a:spcPts val="1200"/>
              </a:spcBef>
              <a:buFontTx/>
              <a:buChar char="o"/>
              <a:defRPr/>
            </a:pPr>
            <a:r>
              <a:rPr lang="fa-IR" dirty="0">
                <a:cs typeface="Times New Roman" pitchFamily="18" charset="0"/>
              </a:rPr>
              <a:t>کارهایی که از آنها لذت می برید انجام دهید. </a:t>
            </a:r>
          </a:p>
          <a:p>
            <a:pPr marL="719138" lvl="1" indent="-358775" algn="just" rtl="1" eaLnBrk="1" hangingPunct="1">
              <a:spcBef>
                <a:spcPts val="1200"/>
              </a:spcBef>
              <a:buFontTx/>
              <a:buChar char="o"/>
              <a:defRPr/>
            </a:pPr>
            <a:r>
              <a:rPr lang="fa-IR" dirty="0" smtClean="0">
                <a:cs typeface="Times New Roman" pitchFamily="18" charset="0"/>
              </a:rPr>
              <a:t>فنون و راهکارهای آرامش جسم و روان </a:t>
            </a:r>
            <a:r>
              <a:rPr lang="fa-IR" dirty="0">
                <a:cs typeface="Times New Roman" pitchFamily="18" charset="0"/>
              </a:rPr>
              <a:t>را یاد بگیرید. </a:t>
            </a:r>
          </a:p>
          <a:p>
            <a:pPr marL="719138" lvl="1" indent="-358775" algn="just" rtl="1" eaLnBrk="1" hangingPunct="1">
              <a:spcBef>
                <a:spcPts val="1200"/>
              </a:spcBef>
              <a:buFontTx/>
              <a:buChar char="o"/>
              <a:defRPr/>
            </a:pPr>
            <a:r>
              <a:rPr lang="fa-IR" dirty="0">
                <a:cs typeface="Times New Roman" pitchFamily="18" charset="0"/>
              </a:rPr>
              <a:t>اجازه دهید دوستانتان به شما کمک کنند. </a:t>
            </a:r>
          </a:p>
          <a:p>
            <a:pPr marL="719138" lvl="1" indent="-358775" algn="just" rtl="1" eaLnBrk="1" hangingPunct="1">
              <a:spcBef>
                <a:spcPts val="1200"/>
              </a:spcBef>
              <a:buFontTx/>
              <a:buChar char="o"/>
              <a:defRPr/>
            </a:pPr>
            <a:r>
              <a:rPr lang="fa-IR" dirty="0">
                <a:cs typeface="Times New Roman" pitchFamily="18" charset="0"/>
              </a:rPr>
              <a:t>با دقت برنامه ریزی کنید، به اهدافتان از طریق روش</a:t>
            </a:r>
            <a:r>
              <a:rPr lang="en-US" dirty="0">
                <a:cs typeface="Times New Roman" pitchFamily="18" charset="0"/>
              </a:rPr>
              <a:t> </a:t>
            </a:r>
            <a:r>
              <a:rPr lang="fa-IR" dirty="0" smtClean="0">
                <a:cs typeface="Times New Roman" pitchFamily="18" charset="0"/>
              </a:rPr>
              <a:t>الف</a:t>
            </a:r>
            <a:r>
              <a:rPr lang="en-US" dirty="0" smtClean="0">
                <a:cs typeface="Times New Roman" pitchFamily="18" charset="0"/>
              </a:rPr>
              <a:t> </a:t>
            </a:r>
            <a:r>
              <a:rPr lang="fa-IR" dirty="0">
                <a:cs typeface="Times New Roman" pitchFamily="18" charset="0"/>
              </a:rPr>
              <a:t>تا </a:t>
            </a:r>
            <a:r>
              <a:rPr lang="fa-IR" dirty="0" smtClean="0">
                <a:cs typeface="Times New Roman" pitchFamily="18" charset="0"/>
              </a:rPr>
              <a:t>ی </a:t>
            </a:r>
            <a:r>
              <a:rPr lang="fa-IR" dirty="0">
                <a:cs typeface="Times New Roman" pitchFamily="18" charset="0"/>
              </a:rPr>
              <a:t>فکر کنید</a:t>
            </a:r>
            <a:r>
              <a:rPr lang="fa-IR"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marL="363538" indent="-363538" algn="just" rtl="1" eaLnBrk="1" hangingPunct="1">
              <a:buClr>
                <a:srgbClr val="8CADAE"/>
              </a:buClr>
              <a:buFontTx/>
              <a:buChar char="o"/>
              <a:defRPr/>
            </a:pPr>
            <a:endParaRPr lang="fa-IR" dirty="0" smtClean="0"/>
          </a:p>
        </p:txBody>
      </p:sp>
      <p:pic>
        <p:nvPicPr>
          <p:cNvPr id="45061" name="Picture 5" descr="A Spot to Relax - xtacocorex - flickr - ccc"/>
          <p:cNvPicPr>
            <a:picLocks noChangeAspect="1" noChangeArrowheads="1"/>
          </p:cNvPicPr>
          <p:nvPr/>
        </p:nvPicPr>
        <p:blipFill>
          <a:blip r:embed="rId3"/>
          <a:srcRect/>
          <a:stretch>
            <a:fillRect/>
          </a:stretch>
        </p:blipFill>
        <p:spPr bwMode="auto">
          <a:xfrm>
            <a:off x="2592388" y="1341438"/>
            <a:ext cx="3960812" cy="2674937"/>
          </a:xfrm>
          <a:prstGeom prst="rect">
            <a:avLst/>
          </a:prstGeom>
          <a:noFill/>
          <a:ln w="9525">
            <a:noFill/>
            <a:miter lim="800000"/>
            <a:headEnd/>
            <a:tailEnd/>
          </a:ln>
        </p:spPr>
      </p:pic>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11.21</a:t>
            </a:r>
            <a:endParaRPr lang="en-US" altLang="de-DE" sz="1200" b="1" dirty="0">
              <a:solidFill>
                <a:srgbClr val="646B86"/>
              </a:solidFill>
              <a:cs typeface="Times New Roman" pitchFamily="18" charset="0"/>
            </a:endParaRPr>
          </a:p>
        </p:txBody>
      </p:sp>
      <p:sp>
        <p:nvSpPr>
          <p:cNvPr id="8" name="Text Box 15"/>
          <p:cNvSpPr txBox="1">
            <a:spLocks noChangeArrowheads="1"/>
          </p:cNvSpPr>
          <p:nvPr/>
        </p:nvSpPr>
        <p:spPr bwMode="auto">
          <a:xfrm>
            <a:off x="0" y="6658768"/>
            <a:ext cx="2339976" cy="214313"/>
          </a:xfrm>
          <a:prstGeom prst="rect">
            <a:avLst/>
          </a:prstGeom>
          <a:noFill/>
          <a:ln w="9525">
            <a:noFill/>
            <a:miter lim="800000"/>
            <a:headEnd/>
            <a:tailEnd/>
          </a:ln>
        </p:spPr>
        <p:txBody>
          <a:bodyPr>
            <a:spAutoFit/>
          </a:bodyPr>
          <a:lstStyle/>
          <a:p>
            <a:pPr eaLnBrk="1" hangingPunct="1">
              <a:spcBef>
                <a:spcPct val="50000"/>
              </a:spcBef>
            </a:pPr>
            <a:r>
              <a:rPr lang="en-US" altLang="de-DE" sz="800" i="1" dirty="0">
                <a:cs typeface="Times New Roman" pitchFamily="18" charset="0"/>
              </a:rPr>
              <a:t>(“A Spot to Relax” by </a:t>
            </a:r>
            <a:r>
              <a:rPr lang="en-US" altLang="de-DE" sz="800" i="1" dirty="0" err="1">
                <a:cs typeface="Times New Roman" pitchFamily="18" charset="0"/>
              </a:rPr>
              <a:t>xtacocorex</a:t>
            </a:r>
            <a:r>
              <a:rPr lang="en-US" altLang="de-DE" sz="800" i="1" dirty="0">
                <a:cs typeface="Times New Roman" pitchFamily="18" charset="0"/>
              </a:rPr>
              <a:t>)</a:t>
            </a:r>
            <a:endParaRPr lang="en-US" altLang="de-DE" sz="800" i="1" dirty="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stretch>
            <a:fillRect/>
          </a:stretch>
        </p:blipFill>
        <p:spPr>
          <a:xfrm>
            <a:off x="4253058" y="1167991"/>
            <a:ext cx="3557442" cy="4853297"/>
          </a:xfrm>
          <a:prstGeom prst="rect">
            <a:avLst/>
          </a:prstGeom>
        </p:spPr>
      </p:pic>
      <p:pic>
        <p:nvPicPr>
          <p:cNvPr id="7" name="Grafik 6"/>
          <p:cNvPicPr>
            <a:picLocks noChangeAspect="1"/>
          </p:cNvPicPr>
          <p:nvPr/>
        </p:nvPicPr>
        <p:blipFill>
          <a:blip r:embed="rId4"/>
          <a:stretch>
            <a:fillRect/>
          </a:stretch>
        </p:blipFill>
        <p:spPr>
          <a:xfrm>
            <a:off x="295819" y="1167991"/>
            <a:ext cx="3731129" cy="4673730"/>
          </a:xfrm>
          <a:prstGeom prst="rect">
            <a:avLst/>
          </a:prstGeom>
        </p:spPr>
      </p:pic>
      <p:pic>
        <p:nvPicPr>
          <p:cNvPr id="47111" name="Picture 19" descr="Checklist - akaalias - flickr - ccc"/>
          <p:cNvPicPr>
            <a:picLocks noGrp="1" noChangeAspect="1" noChangeArrowheads="1"/>
          </p:cNvPicPr>
          <p:nvPr>
            <p:ph idx="4294967295"/>
          </p:nvPr>
        </p:nvPicPr>
        <p:blipFill>
          <a:blip r:embed="rId5"/>
          <a:srcRect/>
          <a:stretch>
            <a:fillRect/>
          </a:stretch>
        </p:blipFill>
        <p:spPr>
          <a:xfrm>
            <a:off x="7810500" y="4821238"/>
            <a:ext cx="1333500" cy="1847850"/>
          </a:xfrm>
        </p:spPr>
      </p:pic>
      <p:grpSp>
        <p:nvGrpSpPr>
          <p:cNvPr id="47112" name="Group 30"/>
          <p:cNvGrpSpPr>
            <a:grpSpLocks/>
          </p:cNvGrpSpPr>
          <p:nvPr/>
        </p:nvGrpSpPr>
        <p:grpSpPr bwMode="auto">
          <a:xfrm>
            <a:off x="0" y="6165850"/>
            <a:ext cx="2411413" cy="531813"/>
            <a:chOff x="0" y="3957"/>
            <a:chExt cx="1474" cy="335"/>
          </a:xfrm>
        </p:grpSpPr>
        <p:sp>
          <p:nvSpPr>
            <p:cNvPr id="47117"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47118" name="Picture 70" descr="Notizen2"/>
            <p:cNvPicPr>
              <a:picLocks noChangeAspect="1" noChangeArrowheads="1"/>
            </p:cNvPicPr>
            <p:nvPr/>
          </p:nvPicPr>
          <p:blipFill>
            <a:blip r:embed="rId6"/>
            <a:srcRect/>
            <a:stretch>
              <a:fillRect/>
            </a:stretch>
          </p:blipFill>
          <p:spPr bwMode="auto">
            <a:xfrm>
              <a:off x="37" y="3996"/>
              <a:ext cx="212" cy="219"/>
            </a:xfrm>
            <a:prstGeom prst="rect">
              <a:avLst/>
            </a:prstGeom>
            <a:noFill/>
            <a:ln w="9525">
              <a:noFill/>
              <a:miter lim="800000"/>
              <a:headEnd/>
              <a:tailEnd/>
            </a:ln>
          </p:spPr>
        </p:pic>
        <p:sp>
          <p:nvSpPr>
            <p:cNvPr id="47119" name="Text Box 71"/>
            <p:cNvSpPr txBox="1">
              <a:spLocks noChangeArrowheads="1"/>
            </p:cNvSpPr>
            <p:nvPr/>
          </p:nvSpPr>
          <p:spPr bwMode="auto">
            <a:xfrm>
              <a:off x="160" y="3985"/>
              <a:ext cx="1314" cy="307"/>
            </a:xfrm>
            <a:prstGeom prst="rect">
              <a:avLst/>
            </a:prstGeom>
            <a:noFill/>
            <a:ln w="9525">
              <a:noFill/>
              <a:miter lim="800000"/>
              <a:headEnd/>
              <a:tailEnd/>
            </a:ln>
          </p:spPr>
          <p:txBody>
            <a:bodyPr>
              <a:spAutoFit/>
            </a:bodyPr>
            <a:lstStyle/>
            <a:p>
              <a:pPr eaLnBrk="1" hangingPunct="1"/>
              <a:r>
                <a:rPr lang="de-DE" altLang="de-DE" sz="1400">
                  <a:cs typeface="Times New Roman" pitchFamily="18" charset="0"/>
                  <a:sym typeface="Wingdings" pitchFamily="2" charset="2"/>
                </a:rPr>
                <a:t>  </a:t>
              </a:r>
              <a:endParaRPr lang="de-DE" altLang="de-DE" sz="1200">
                <a:cs typeface="Times New Roman" pitchFamily="18" charset="0"/>
              </a:endParaRPr>
            </a:p>
            <a:p>
              <a:pPr eaLnBrk="1" hangingPunct="1"/>
              <a:r>
                <a:rPr lang="de-DE" altLang="de-DE" sz="1200">
                  <a:cs typeface="Times New Roman" pitchFamily="18" charset="0"/>
                </a:rPr>
                <a:t>     </a:t>
              </a:r>
            </a:p>
          </p:txBody>
        </p:sp>
      </p:grpSp>
      <p:sp>
        <p:nvSpPr>
          <p:cNvPr id="15" name="Textfeld 3"/>
          <p:cNvSpPr txBox="1"/>
          <p:nvPr/>
        </p:nvSpPr>
        <p:spPr>
          <a:xfrm rot="19806148">
            <a:off x="1023940" y="3273876"/>
            <a:ext cx="2274888" cy="461962"/>
          </a:xfrm>
          <a:prstGeom prst="rect">
            <a:avLst/>
          </a:prstGeom>
          <a:noFill/>
        </p:spPr>
        <p:txBody>
          <a:bodyPr>
            <a:spAutoFit/>
          </a:bodyPr>
          <a:lstStyle>
            <a:lvl1pPr eaLnBrk="0" hangingPunct="0">
              <a:defRPr sz="2400">
                <a:solidFill>
                  <a:schemeClr val="tx1"/>
                </a:solidFill>
                <a:latin typeface="Verdana" panose="020B0604030504040204" pitchFamily="34" charset="0"/>
                <a:ea typeface="MS PGothic" panose="020B0600070205080204" pitchFamily="34" charset="-128"/>
              </a:defRPr>
            </a:lvl1pPr>
            <a:lvl2pPr marL="742950" indent="-285750" eaLnBrk="0" hangingPunct="0">
              <a:defRPr sz="2400">
                <a:solidFill>
                  <a:schemeClr val="tx1"/>
                </a:solidFill>
                <a:latin typeface="Verdana" panose="020B0604030504040204" pitchFamily="34" charset="0"/>
                <a:ea typeface="MS PGothic" panose="020B0600070205080204" pitchFamily="34" charset="-128"/>
              </a:defRPr>
            </a:lvl2pPr>
            <a:lvl3pPr marL="1143000" indent="-228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rtl="1" eaLnBrk="1" hangingPunct="1">
              <a:defRPr/>
            </a:pPr>
            <a:r>
              <a:rPr lang="fa-IR" altLang="de-DE" b="1" dirty="0" smtClean="0">
                <a:solidFill>
                  <a:srgbClr val="D9D9D9"/>
                </a:solidFill>
                <a:effectLst>
                  <a:outerShdw blurRad="38100" dist="38100" dir="2700000" algn="tl">
                    <a:srgbClr val="C0C0C0"/>
                  </a:outerShdw>
                </a:effectLst>
                <a:cs typeface="Times New Roman" panose="02020603050405020304" pitchFamily="18" charset="0"/>
              </a:rPr>
              <a:t>کاربرگ</a:t>
            </a:r>
            <a:endParaRPr lang="en-US" altLang="de-DE" b="1" dirty="0" smtClean="0">
              <a:solidFill>
                <a:srgbClr val="D9D9D9"/>
              </a:solidFill>
              <a:effectLst>
                <a:outerShdw blurRad="38100" dist="38100" dir="2700000" algn="tl">
                  <a:srgbClr val="C0C0C0"/>
                </a:outerShdw>
              </a:effectLst>
              <a:cs typeface="Times New Roman" panose="02020603050405020304" pitchFamily="18" charset="0"/>
            </a:endParaRPr>
          </a:p>
        </p:txBody>
      </p:sp>
      <p:sp>
        <p:nvSpPr>
          <p:cNvPr id="16" name="Textfeld 3"/>
          <p:cNvSpPr txBox="1"/>
          <p:nvPr/>
        </p:nvSpPr>
        <p:spPr>
          <a:xfrm rot="19806148">
            <a:off x="4894335" y="3273876"/>
            <a:ext cx="2274887" cy="461963"/>
          </a:xfrm>
          <a:prstGeom prst="rect">
            <a:avLst/>
          </a:prstGeom>
          <a:noFill/>
        </p:spPr>
        <p:txBody>
          <a:bodyPr>
            <a:spAutoFit/>
          </a:bodyPr>
          <a:lstStyle>
            <a:lvl1pPr eaLnBrk="0" hangingPunct="0">
              <a:defRPr sz="2400">
                <a:solidFill>
                  <a:schemeClr val="tx1"/>
                </a:solidFill>
                <a:latin typeface="Verdana" panose="020B0604030504040204" pitchFamily="34" charset="0"/>
                <a:ea typeface="MS PGothic" panose="020B0600070205080204" pitchFamily="34" charset="-128"/>
              </a:defRPr>
            </a:lvl1pPr>
            <a:lvl2pPr marL="742950" indent="-285750" eaLnBrk="0" hangingPunct="0">
              <a:defRPr sz="2400">
                <a:solidFill>
                  <a:schemeClr val="tx1"/>
                </a:solidFill>
                <a:latin typeface="Verdana" panose="020B0604030504040204" pitchFamily="34" charset="0"/>
                <a:ea typeface="MS PGothic" panose="020B0600070205080204" pitchFamily="34" charset="-128"/>
              </a:defRPr>
            </a:lvl2pPr>
            <a:lvl3pPr marL="1143000" indent="-228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rtl="1" eaLnBrk="1" hangingPunct="1">
              <a:defRPr/>
            </a:pPr>
            <a:r>
              <a:rPr lang="fa-IR" altLang="de-DE" b="1" dirty="0" smtClean="0">
                <a:solidFill>
                  <a:srgbClr val="D9D9D9"/>
                </a:solidFill>
                <a:effectLst>
                  <a:outerShdw blurRad="38100" dist="38100" dir="2700000" algn="tl">
                    <a:srgbClr val="C0C0C0"/>
                  </a:outerShdw>
                </a:effectLst>
                <a:cs typeface="Times New Roman" panose="02020603050405020304" pitchFamily="18" charset="0"/>
              </a:rPr>
              <a:t>کاربرگ</a:t>
            </a:r>
            <a:endParaRPr lang="en-US" altLang="de-DE" b="1" dirty="0" smtClean="0">
              <a:solidFill>
                <a:srgbClr val="D9D9D9"/>
              </a:solidFill>
              <a:effectLst>
                <a:outerShdw blurRad="38100" dist="38100" dir="2700000" algn="tl">
                  <a:srgbClr val="C0C0C0"/>
                </a:outerShdw>
              </a:effectLst>
              <a:cs typeface="Times New Roman" panose="02020603050405020304" pitchFamily="18" charset="0"/>
            </a:endParaRPr>
          </a:p>
        </p:txBody>
      </p:sp>
      <p:sp>
        <p:nvSpPr>
          <p:cNvPr id="18"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smtClean="0">
                <a:solidFill>
                  <a:srgbClr val="646B86"/>
                </a:solidFill>
                <a:cs typeface="Times New Roman" pitchFamily="18" charset="0"/>
              </a:rPr>
              <a:t>	11.22</a:t>
            </a:r>
            <a:endParaRPr lang="en-US" altLang="de-DE" sz="1200" b="1" dirty="0">
              <a:solidFill>
                <a:srgbClr val="646B86"/>
              </a:solidFill>
              <a:cs typeface="Times New Roman" pitchFamily="18" charset="0"/>
            </a:endParaRPr>
          </a:p>
        </p:txBody>
      </p:sp>
      <p:sp>
        <p:nvSpPr>
          <p:cNvPr id="17" name="Text Box 71"/>
          <p:cNvSpPr txBox="1">
            <a:spLocks noChangeArrowheads="1"/>
          </p:cNvSpPr>
          <p:nvPr/>
        </p:nvSpPr>
        <p:spPr bwMode="auto">
          <a:xfrm>
            <a:off x="281295" y="6238882"/>
            <a:ext cx="2148965" cy="492125"/>
          </a:xfrm>
          <a:prstGeom prst="rect">
            <a:avLst/>
          </a:prstGeom>
          <a:noFill/>
          <a:ln w="9525">
            <a:noFill/>
            <a:miter lim="800000"/>
            <a:headEnd/>
            <a:tailEnd/>
          </a:ln>
        </p:spPr>
        <p:txBody>
          <a:bodyPr>
            <a:spAutoFit/>
          </a:bodyPr>
          <a:lstStyle/>
          <a:p>
            <a:pPr eaLnBrk="1" hangingPunct="1"/>
            <a:r>
              <a:rPr lang="en-US" altLang="de-DE" sz="1300" dirty="0">
                <a:cs typeface="Times New Roman" pitchFamily="18" charset="0"/>
                <a:sym typeface="Wingdings" pitchFamily="2" charset="2"/>
              </a:rPr>
              <a:t>  </a:t>
            </a:r>
            <a:r>
              <a:rPr lang="en-US" altLang="de-DE" sz="1300" dirty="0" smtClean="0">
                <a:cs typeface="Times New Roman" pitchFamily="18" charset="0"/>
                <a:sym typeface="Wingdings" pitchFamily="2" charset="2"/>
              </a:rPr>
              <a:t>11.3 a, b</a:t>
            </a:r>
            <a:r>
              <a:rPr lang="en-US" altLang="de-DE" sz="1300" dirty="0" smtClean="0">
                <a:cs typeface="Times New Roman" pitchFamily="18" charset="0"/>
              </a:rPr>
              <a:t> </a:t>
            </a:r>
            <a:r>
              <a:rPr lang="fa-IR" altLang="de-DE" sz="1300" i="1" dirty="0" smtClean="0">
                <a:cs typeface="Times New Roman" pitchFamily="18" charset="0"/>
              </a:rPr>
              <a:t>کاربرگ</a:t>
            </a:r>
            <a:endParaRPr lang="en-US" altLang="de-DE" sz="1300" dirty="0">
              <a:cs typeface="Times New Roman" pitchFamily="18" charset="0"/>
            </a:endParaRPr>
          </a:p>
          <a:p>
            <a:pPr eaLnBrk="1" hangingPunct="1"/>
            <a:r>
              <a:rPr lang="de-DE" altLang="de-DE" sz="1200" dirty="0">
                <a:cs typeface="Times New Roman" pitchFamily="18" charset="0"/>
              </a:rPr>
              <a:t>     </a:t>
            </a:r>
          </a:p>
        </p:txBody>
      </p:sp>
      <p:sp>
        <p:nvSpPr>
          <p:cNvPr id="19" name="Titel 1"/>
          <p:cNvSpPr txBox="1">
            <a:spLocks/>
          </p:cNvSpPr>
          <p:nvPr/>
        </p:nvSpPr>
        <p:spPr>
          <a:xfrm>
            <a:off x="0" y="0"/>
            <a:ext cx="9144000" cy="792163"/>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eaLnBrk="1" hangingPunct="1"/>
            <a:r>
              <a:rPr lang="fa-IR" dirty="0">
                <a:solidFill>
                  <a:schemeClr val="accent1"/>
                </a:solidFill>
                <a:latin typeface="Times New Roman" panose="02020603050405020304" pitchFamily="18" charset="0"/>
                <a:cs typeface="Times New Roman" panose="02020603050405020304" pitchFamily="18" charset="0"/>
              </a:rPr>
              <a:t>نشانه های هشدار دهنده اولیه: منتخب از فهرست</a:t>
            </a:r>
            <a:endParaRPr lang="en-US" altLang="de-DE" dirty="0">
              <a:solidFill>
                <a:schemeClr val="accent1"/>
              </a:solidFill>
              <a:latin typeface="Times New Roman" panose="02020603050405020304" pitchFamily="18" charset="0"/>
              <a:cs typeface="Times New Roman" panose="02020603050405020304" pitchFamily="18" charset="0"/>
            </a:endParaRPr>
          </a:p>
        </p:txBody>
      </p:sp>
      <p:sp>
        <p:nvSpPr>
          <p:cNvPr id="20" name="Text Box 15"/>
          <p:cNvSpPr txBox="1">
            <a:spLocks noChangeArrowheads="1"/>
          </p:cNvSpPr>
          <p:nvPr/>
        </p:nvSpPr>
        <p:spPr bwMode="auto">
          <a:xfrm>
            <a:off x="0" y="6658768"/>
            <a:ext cx="4427984" cy="215444"/>
          </a:xfrm>
          <a:prstGeom prst="rect">
            <a:avLst/>
          </a:prstGeom>
          <a:noFill/>
          <a:ln w="9525">
            <a:noFill/>
            <a:miter lim="800000"/>
            <a:headEnd/>
            <a:tailEnd/>
          </a:ln>
        </p:spPr>
        <p:txBody>
          <a:bodyPr wrap="square">
            <a:spAutoFit/>
          </a:bodyPr>
          <a:lstStyle/>
          <a:p>
            <a:pPr eaLnBrk="1" hangingPunct="1">
              <a:spcBef>
                <a:spcPct val="50000"/>
              </a:spcBef>
            </a:pPr>
            <a:r>
              <a:rPr lang="en-US" altLang="de-DE" sz="800" i="1" dirty="0" smtClean="0">
                <a:cs typeface="Times New Roman" pitchFamily="18" charset="0"/>
              </a:rPr>
              <a:t>(</a:t>
            </a:r>
            <a:r>
              <a:rPr lang="en-US" altLang="de-DE" sz="800" i="1" dirty="0">
                <a:cs typeface="Times New Roman" pitchFamily="18" charset="0"/>
              </a:rPr>
              <a:t>Checklist in dependence on Dr. med. T. </a:t>
            </a:r>
            <a:r>
              <a:rPr lang="en-US" altLang="de-DE" sz="800" i="1" dirty="0" err="1">
                <a:cs typeface="Times New Roman" pitchFamily="18" charset="0"/>
              </a:rPr>
              <a:t>Wobrock</a:t>
            </a:r>
            <a:r>
              <a:rPr lang="en-US" altLang="de-DE" sz="800" i="1" dirty="0">
                <a:cs typeface="Times New Roman" pitchFamily="18" charset="0"/>
              </a:rPr>
              <a:t>, “Checklist” by </a:t>
            </a:r>
            <a:r>
              <a:rPr lang="en-US" altLang="de-DE" sz="800" i="1" dirty="0" err="1">
                <a:cs typeface="Times New Roman" pitchFamily="18" charset="0"/>
              </a:rPr>
              <a:t>akaalias</a:t>
            </a:r>
            <a:r>
              <a:rPr lang="en-US" altLang="de-DE" sz="800" i="1" dirty="0" smtClean="0">
                <a:cs typeface="Times New Roman" pitchFamily="18" charset="0"/>
              </a:rPr>
              <a:t>)</a:t>
            </a:r>
            <a:endParaRPr lang="en-US" altLang="de-DE" sz="800" i="1" dirty="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0" y="0"/>
            <a:ext cx="9144000" cy="765175"/>
          </a:xfrm>
        </p:spPr>
        <p:txBody>
          <a:bodyPr anchor="ctr"/>
          <a:lstStyle/>
          <a:p>
            <a:pPr rtl="1"/>
            <a:r>
              <a:rPr lang="fa-IR" dirty="0">
                <a:latin typeface="Times New Roman" panose="02020603050405020304" pitchFamily="18" charset="0"/>
                <a:cs typeface="Times New Roman" panose="02020603050405020304" pitchFamily="18" charset="0"/>
              </a:rPr>
              <a:t>برنامه </a:t>
            </a:r>
            <a:r>
              <a:rPr lang="fa-IR" dirty="0" smtClean="0">
                <a:latin typeface="Times New Roman" panose="02020603050405020304" pitchFamily="18" charset="0"/>
                <a:cs typeface="Times New Roman" panose="02020603050405020304" pitchFamily="18" charset="0"/>
              </a:rPr>
              <a:t>اضطراری</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fa-IR" sz="1600" dirty="0" smtClean="0">
                <a:latin typeface="Times New Roman" panose="02020603050405020304" pitchFamily="18" charset="0"/>
                <a:cs typeface="Times New Roman" panose="02020603050405020304" pitchFamily="18" charset="0"/>
              </a:rPr>
              <a:t>وقتی متوجه علائم </a:t>
            </a:r>
            <a:r>
              <a:rPr lang="fa-IR" sz="1600" dirty="0">
                <a:latin typeface="Times New Roman" panose="02020603050405020304" pitchFamily="18" charset="0"/>
                <a:cs typeface="Times New Roman" panose="02020603050405020304" pitchFamily="18" charset="0"/>
              </a:rPr>
              <a:t>هشدار دهنده </a:t>
            </a:r>
            <a:r>
              <a:rPr lang="fa-IR" sz="1600" dirty="0" smtClean="0">
                <a:latin typeface="Times New Roman" panose="02020603050405020304" pitchFamily="18" charset="0"/>
                <a:cs typeface="Times New Roman" panose="02020603050405020304" pitchFamily="18" charset="0"/>
              </a:rPr>
              <a:t>روانپریشی شدم، </a:t>
            </a:r>
            <a:r>
              <a:rPr lang="fa-IR" sz="1600" dirty="0">
                <a:latin typeface="Times New Roman" panose="02020603050405020304" pitchFamily="18" charset="0"/>
                <a:cs typeface="Times New Roman" panose="02020603050405020304" pitchFamily="18" charset="0"/>
              </a:rPr>
              <a:t>چه کاری باید انجام دهم </a:t>
            </a:r>
            <a:r>
              <a:rPr lang="fa-IR"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p:txBody>
      </p:sp>
      <p:graphicFrame>
        <p:nvGraphicFramePr>
          <p:cNvPr id="78914" name="Group 66"/>
          <p:cNvGraphicFramePr>
            <a:graphicFrameLocks noGrp="1"/>
          </p:cNvGraphicFramePr>
          <p:nvPr>
            <p:extLst>
              <p:ext uri="{D42A27DB-BD31-4B8C-83A1-F6EECF244321}">
                <p14:modId xmlns:p14="http://schemas.microsoft.com/office/powerpoint/2010/main" val="2211825843"/>
              </p:ext>
            </p:extLst>
          </p:nvPr>
        </p:nvGraphicFramePr>
        <p:xfrm>
          <a:off x="250825" y="1339850"/>
          <a:ext cx="8640763" cy="4176714"/>
        </p:xfrm>
        <a:graphic>
          <a:graphicData uri="http://schemas.openxmlformats.org/drawingml/2006/table">
            <a:tbl>
              <a:tblPr/>
              <a:tblGrid>
                <a:gridCol w="3910013"/>
                <a:gridCol w="4730750"/>
              </a:tblGrid>
              <a:tr h="342871">
                <a:tc>
                  <a:txBody>
                    <a:bodyPr/>
                    <a:lstStyle/>
                    <a:p>
                      <a:pPr marL="0" marR="0" algn="r" rtl="1">
                        <a:lnSpc>
                          <a:spcPct val="115000"/>
                        </a:lnSpc>
                        <a:spcBef>
                          <a:spcPts val="0"/>
                        </a:spcBef>
                        <a:spcAft>
                          <a:spcPts val="0"/>
                        </a:spcAft>
                      </a:pPr>
                      <a:r>
                        <a:rPr lang="fa-IR" sz="1600" b="1" dirty="0">
                          <a:effectLst/>
                          <a:latin typeface="Times New Roman" panose="02020603050405020304" pitchFamily="18" charset="0"/>
                          <a:ea typeface="Calibri"/>
                          <a:cs typeface="Times New Roman" panose="02020603050405020304" pitchFamily="18" charset="0"/>
                        </a:rPr>
                        <a:t>نشانه ها</a:t>
                      </a:r>
                      <a:endParaRPr lang="en-US" sz="1600" b="1"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algn="r" rtl="1">
                        <a:lnSpc>
                          <a:spcPct val="115000"/>
                        </a:lnSpc>
                        <a:spcBef>
                          <a:spcPts val="0"/>
                        </a:spcBef>
                        <a:spcAft>
                          <a:spcPts val="0"/>
                        </a:spcAft>
                      </a:pPr>
                      <a:r>
                        <a:rPr lang="fa-IR" sz="1600" b="1" dirty="0">
                          <a:effectLst/>
                          <a:latin typeface="Times New Roman" panose="02020603050405020304" pitchFamily="18" charset="0"/>
                          <a:ea typeface="Calibri"/>
                          <a:cs typeface="Times New Roman" panose="02020603050405020304" pitchFamily="18" charset="0"/>
                        </a:rPr>
                        <a:t>چه </a:t>
                      </a:r>
                      <a:r>
                        <a:rPr lang="fa-IR" sz="1600" b="1" dirty="0" smtClean="0">
                          <a:effectLst/>
                          <a:latin typeface="Times New Roman" panose="02020603050405020304" pitchFamily="18" charset="0"/>
                          <a:ea typeface="Calibri"/>
                          <a:cs typeface="Times New Roman" panose="02020603050405020304" pitchFamily="18" charset="0"/>
                        </a:rPr>
                        <a:t>کاری باید انجام دهم:</a:t>
                      </a:r>
                      <a:endParaRPr lang="en-US" sz="1600" b="1"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25980">
                <a:tc>
                  <a:txBody>
                    <a:bodyPr/>
                    <a:lstStyle/>
                    <a:p>
                      <a:pPr marL="0" marR="0" algn="r" rtl="1">
                        <a:lnSpc>
                          <a:spcPct val="115000"/>
                        </a:lnSpc>
                        <a:spcBef>
                          <a:spcPts val="0"/>
                        </a:spcBef>
                        <a:spcAft>
                          <a:spcPts val="0"/>
                        </a:spcAft>
                      </a:pPr>
                      <a:r>
                        <a:rPr lang="fa-IR" sz="1400" dirty="0">
                          <a:effectLst/>
                          <a:latin typeface="Times New Roman" panose="02020603050405020304" pitchFamily="18" charset="0"/>
                          <a:ea typeface="Calibri"/>
                          <a:cs typeface="Times New Roman" panose="02020603050405020304" pitchFamily="18" charset="0"/>
                        </a:rPr>
                        <a:t>علائم هشدار اولیه</a:t>
                      </a:r>
                      <a:r>
                        <a:rPr lang="en-US" sz="1400" dirty="0">
                          <a:effectLst/>
                          <a:latin typeface="Times New Roman" panose="02020603050405020304" pitchFamily="18" charset="0"/>
                          <a:ea typeface="Calibri"/>
                          <a:cs typeface="Times New Roman" panose="02020603050405020304" pitchFamily="18" charset="0"/>
                        </a:rPr>
                        <a:t>:</a:t>
                      </a:r>
                      <a:br>
                        <a:rPr lang="en-US" sz="1400" dirty="0">
                          <a:effectLst/>
                          <a:latin typeface="Times New Roman" panose="02020603050405020304" pitchFamily="18" charset="0"/>
                          <a:ea typeface="Calibri"/>
                          <a:cs typeface="Times New Roman" panose="02020603050405020304" pitchFamily="18" charset="0"/>
                        </a:rPr>
                      </a:br>
                      <a:r>
                        <a:rPr lang="fa-IR" sz="1400" dirty="0">
                          <a:effectLst/>
                          <a:latin typeface="Times New Roman" panose="02020603050405020304" pitchFamily="18" charset="0"/>
                          <a:ea typeface="Calibri"/>
                          <a:cs typeface="Times New Roman" panose="02020603050405020304" pitchFamily="18" charset="0"/>
                        </a:rPr>
                        <a:t>به عنوان مثال، </a:t>
                      </a:r>
                      <a:r>
                        <a:rPr lang="fa-IR" sz="1400" dirty="0" smtClean="0">
                          <a:effectLst/>
                          <a:latin typeface="Times New Roman" panose="02020603050405020304" pitchFamily="18" charset="0"/>
                          <a:ea typeface="Calibri"/>
                          <a:cs typeface="Times New Roman" panose="02020603050405020304" pitchFamily="18" charset="0"/>
                        </a:rPr>
                        <a:t>عصبانیت، عدم </a:t>
                      </a:r>
                      <a:r>
                        <a:rPr lang="fa-IR" sz="1400" dirty="0">
                          <a:effectLst/>
                          <a:latin typeface="Times New Roman" panose="02020603050405020304" pitchFamily="18" charset="0"/>
                          <a:ea typeface="Calibri"/>
                          <a:cs typeface="Times New Roman" panose="02020603050405020304" pitchFamily="18" charset="0"/>
                        </a:rPr>
                        <a:t>توانایی جمع و جور کردن خود برای رفتن به محل کار، بیشتر اوقات وارد دعوا شدن با دیگران </a:t>
                      </a:r>
                      <a:endParaRPr lang="en-US" sz="14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algn="just" rtl="1">
                        <a:lnSpc>
                          <a:spcPct val="115000"/>
                        </a:lnSpc>
                        <a:spcBef>
                          <a:spcPts val="0"/>
                        </a:spcBef>
                        <a:spcAft>
                          <a:spcPts val="0"/>
                        </a:spcAft>
                      </a:pPr>
                      <a:r>
                        <a:rPr lang="fa-IR" sz="1400" dirty="0">
                          <a:effectLst/>
                          <a:latin typeface="Times New Roman" panose="02020603050405020304" pitchFamily="18" charset="0"/>
                          <a:ea typeface="Calibri"/>
                          <a:cs typeface="Times New Roman" panose="02020603050405020304" pitchFamily="18" charset="0"/>
                        </a:rPr>
                        <a:t>به عنوان مثال، برای کاهش </a:t>
                      </a:r>
                      <a:r>
                        <a:rPr lang="fa-IR" sz="1400" dirty="0" smtClean="0">
                          <a:effectLst/>
                          <a:latin typeface="Times New Roman" panose="02020603050405020304" pitchFamily="18" charset="0"/>
                          <a:ea typeface="Calibri"/>
                          <a:cs typeface="Times New Roman" panose="02020603050405020304" pitchFamily="18" charset="0"/>
                        </a:rPr>
                        <a:t>فشارروانی </a:t>
                      </a:r>
                      <a:r>
                        <a:rPr lang="fa-IR" sz="1400" dirty="0">
                          <a:effectLst/>
                          <a:latin typeface="Times New Roman" panose="02020603050405020304" pitchFamily="18" charset="0"/>
                          <a:ea typeface="Calibri"/>
                          <a:cs typeface="Times New Roman" panose="02020603050405020304" pitchFamily="18" charset="0"/>
                        </a:rPr>
                        <a:t>تلاش می </a:t>
                      </a:r>
                      <a:r>
                        <a:rPr lang="fa-IR" sz="1400" dirty="0" smtClean="0">
                          <a:effectLst/>
                          <a:latin typeface="Times New Roman" panose="02020603050405020304" pitchFamily="18" charset="0"/>
                          <a:ea typeface="Calibri"/>
                          <a:cs typeface="Times New Roman" panose="02020603050405020304" pitchFamily="18" charset="0"/>
                        </a:rPr>
                        <a:t>کنم، سعی می کنم فشارروانی را کاهش دهم و فنون آرامش</a:t>
                      </a:r>
                      <a:r>
                        <a:rPr lang="fa-IR" sz="1400" baseline="0" dirty="0" smtClean="0">
                          <a:effectLst/>
                          <a:latin typeface="Times New Roman" panose="02020603050405020304" pitchFamily="18" charset="0"/>
                          <a:ea typeface="Calibri"/>
                          <a:cs typeface="Times New Roman" panose="02020603050405020304" pitchFamily="18" charset="0"/>
                        </a:rPr>
                        <a:t> جسم و روان را</a:t>
                      </a:r>
                      <a:r>
                        <a:rPr lang="fa-IR" sz="1400" dirty="0" smtClean="0">
                          <a:effectLst/>
                          <a:latin typeface="Times New Roman" panose="02020603050405020304" pitchFamily="18" charset="0"/>
                          <a:ea typeface="Calibri"/>
                          <a:cs typeface="Times New Roman" panose="02020603050405020304" pitchFamily="18" charset="0"/>
                        </a:rPr>
                        <a:t> تمرین می کنم.</a:t>
                      </a:r>
                      <a:r>
                        <a:rPr lang="en-US" sz="1400" dirty="0" smtClean="0">
                          <a:effectLst/>
                          <a:latin typeface="Times New Roman" panose="02020603050405020304" pitchFamily="18" charset="0"/>
                          <a:ea typeface="Calibri"/>
                          <a:cs typeface="Times New Roman" panose="02020603050405020304" pitchFamily="18" charset="0"/>
                        </a:rPr>
                        <a:t> </a:t>
                      </a:r>
                      <a:r>
                        <a:rPr lang="fa-IR" sz="1400" dirty="0" smtClean="0">
                          <a:effectLst/>
                          <a:latin typeface="Times New Roman" panose="02020603050405020304" pitchFamily="18" charset="0"/>
                          <a:ea typeface="Calibri"/>
                          <a:cs typeface="Times New Roman" panose="02020603050405020304" pitchFamily="18" charset="0"/>
                        </a:rPr>
                        <a:t>از افراد مورد اعتمادم </a:t>
                      </a:r>
                      <a:r>
                        <a:rPr lang="fa-IR" sz="1400" dirty="0">
                          <a:effectLst/>
                          <a:latin typeface="Times New Roman" panose="02020603050405020304" pitchFamily="18" charset="0"/>
                          <a:ea typeface="Calibri"/>
                          <a:cs typeface="Times New Roman" panose="02020603050405020304" pitchFamily="18" charset="0"/>
                        </a:rPr>
                        <a:t>سوال می کنم، که آیا آنها متوجه هر گونه تغییر در من شده اند</a:t>
                      </a:r>
                      <a:r>
                        <a:rPr lang="en-US" sz="1400" dirty="0">
                          <a:effectLst/>
                          <a:latin typeface="Times New Roman" panose="02020603050405020304" pitchFamily="18" charset="0"/>
                          <a:ea typeface="Calibri"/>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63958">
                <a:tc>
                  <a:txBody>
                    <a:bodyPr/>
                    <a:lstStyle/>
                    <a:p>
                      <a:pPr marL="0" marR="0" algn="r" rtl="1">
                        <a:lnSpc>
                          <a:spcPct val="115000"/>
                        </a:lnSpc>
                        <a:spcBef>
                          <a:spcPts val="0"/>
                        </a:spcBef>
                        <a:spcAft>
                          <a:spcPts val="0"/>
                        </a:spcAft>
                      </a:pPr>
                      <a:r>
                        <a:rPr lang="fa-IR" sz="1400" dirty="0">
                          <a:effectLst/>
                          <a:latin typeface="Times New Roman" panose="02020603050405020304" pitchFamily="18" charset="0"/>
                          <a:ea typeface="Calibri"/>
                          <a:cs typeface="Times New Roman" panose="02020603050405020304" pitchFamily="18" charset="0"/>
                        </a:rPr>
                        <a:t>علائم هشدار دهنده بعدی</a:t>
                      </a:r>
                      <a:r>
                        <a:rPr lang="en-US" sz="1400" dirty="0">
                          <a:effectLst/>
                          <a:latin typeface="Times New Roman" panose="02020603050405020304" pitchFamily="18" charset="0"/>
                          <a:ea typeface="Calibri"/>
                          <a:cs typeface="Times New Roman" panose="02020603050405020304" pitchFamily="18" charset="0"/>
                        </a:rPr>
                        <a:t>:</a:t>
                      </a:r>
                      <a:br>
                        <a:rPr lang="en-US" sz="1400" dirty="0">
                          <a:effectLst/>
                          <a:latin typeface="Times New Roman" panose="02020603050405020304" pitchFamily="18" charset="0"/>
                          <a:ea typeface="Calibri"/>
                          <a:cs typeface="Times New Roman" panose="02020603050405020304" pitchFamily="18" charset="0"/>
                        </a:rPr>
                      </a:br>
                      <a:r>
                        <a:rPr lang="fa-IR" sz="1400" dirty="0">
                          <a:effectLst/>
                          <a:latin typeface="Times New Roman" panose="02020603050405020304" pitchFamily="18" charset="0"/>
                          <a:ea typeface="Calibri"/>
                          <a:cs typeface="Times New Roman" panose="02020603050405020304" pitchFamily="18" charset="0"/>
                        </a:rPr>
                        <a:t>به عنوان مثال، </a:t>
                      </a:r>
                      <a:r>
                        <a:rPr lang="fa-IR" sz="1400" dirty="0" smtClean="0">
                          <a:effectLst/>
                          <a:latin typeface="Times New Roman" panose="02020603050405020304" pitchFamily="18" charset="0"/>
                          <a:ea typeface="Calibri"/>
                          <a:cs typeface="Times New Roman" panose="02020603050405020304" pitchFamily="18" charset="0"/>
                        </a:rPr>
                        <a:t>اختلالات خواب، این </a:t>
                      </a:r>
                      <a:r>
                        <a:rPr lang="fa-IR" sz="1400" dirty="0">
                          <a:effectLst/>
                          <a:latin typeface="Times New Roman" panose="02020603050405020304" pitchFamily="18" charset="0"/>
                          <a:ea typeface="Calibri"/>
                          <a:cs typeface="Times New Roman" panose="02020603050405020304" pitchFamily="18" charset="0"/>
                        </a:rPr>
                        <a:t>احساس که دیگران در حال صحبت کردن یا خندیدن راجع به من هستند.</a:t>
                      </a:r>
                      <a:endParaRPr lang="en-US" sz="14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algn="just" rtl="1">
                        <a:lnSpc>
                          <a:spcPct val="115000"/>
                        </a:lnSpc>
                        <a:spcBef>
                          <a:spcPts val="0"/>
                        </a:spcBef>
                        <a:spcAft>
                          <a:spcPts val="0"/>
                        </a:spcAft>
                      </a:pPr>
                      <a:r>
                        <a:rPr lang="fa-IR" sz="1400" dirty="0">
                          <a:effectLst/>
                          <a:latin typeface="Times New Roman" panose="02020603050405020304" pitchFamily="18" charset="0"/>
                          <a:ea typeface="Calibri"/>
                          <a:cs typeface="Times New Roman" panose="02020603050405020304" pitchFamily="18" charset="0"/>
                        </a:rPr>
                        <a:t>به عنوان </a:t>
                      </a:r>
                      <a:r>
                        <a:rPr lang="fa-IR" sz="1400" dirty="0" smtClean="0">
                          <a:effectLst/>
                          <a:latin typeface="Times New Roman" panose="02020603050405020304" pitchFamily="18" charset="0"/>
                          <a:ea typeface="Calibri"/>
                          <a:cs typeface="Times New Roman" panose="02020603050405020304" pitchFamily="18" charset="0"/>
                        </a:rPr>
                        <a:t>مثال،</a:t>
                      </a:r>
                      <a:r>
                        <a:rPr lang="fa-IR" sz="1400" baseline="0" dirty="0" smtClean="0">
                          <a:effectLst/>
                          <a:latin typeface="Times New Roman" panose="02020603050405020304" pitchFamily="18" charset="0"/>
                          <a:ea typeface="Calibri"/>
                          <a:cs typeface="Times New Roman" panose="02020603050405020304" pitchFamily="18" charset="0"/>
                        </a:rPr>
                        <a:t> </a:t>
                      </a:r>
                      <a:r>
                        <a:rPr lang="fa-IR" sz="1400" dirty="0" smtClean="0">
                          <a:effectLst/>
                          <a:latin typeface="Times New Roman" panose="02020603050405020304" pitchFamily="18" charset="0"/>
                          <a:ea typeface="Calibri"/>
                          <a:cs typeface="Times New Roman" panose="02020603050405020304" pitchFamily="18" charset="0"/>
                        </a:rPr>
                        <a:t>ابزارهای </a:t>
                      </a:r>
                      <a:r>
                        <a:rPr lang="fa-IR" sz="1400" dirty="0">
                          <a:effectLst/>
                          <a:latin typeface="Times New Roman" panose="02020603050405020304" pitchFamily="18" charset="0"/>
                          <a:ea typeface="Calibri"/>
                          <a:cs typeface="Times New Roman" panose="02020603050405020304" pitchFamily="18" charset="0"/>
                        </a:rPr>
                        <a:t>درمان فراشناختی (به عنوان مثال کارت زرد) را </a:t>
                      </a:r>
                      <a:r>
                        <a:rPr lang="fa-IR" sz="1400" dirty="0" smtClean="0">
                          <a:effectLst/>
                          <a:latin typeface="Times New Roman" panose="02020603050405020304" pitchFamily="18" charset="0"/>
                          <a:ea typeface="Calibri"/>
                          <a:cs typeface="Times New Roman" panose="02020603050405020304" pitchFamily="18" charset="0"/>
                        </a:rPr>
                        <a:t>مرور می کنم و </a:t>
                      </a:r>
                      <a:r>
                        <a:rPr lang="fa-IR" sz="1400" dirty="0">
                          <a:effectLst/>
                          <a:latin typeface="Times New Roman" panose="02020603050405020304" pitchFamily="18" charset="0"/>
                          <a:ea typeface="Calibri"/>
                          <a:cs typeface="Times New Roman" panose="02020603050405020304" pitchFamily="18" charset="0"/>
                        </a:rPr>
                        <a:t>به توضیحات احتمالی جایگزین برای فرضیاتم فکر می کنم</a:t>
                      </a:r>
                      <a:r>
                        <a:rPr lang="en-US" sz="1400" dirty="0">
                          <a:effectLst/>
                          <a:latin typeface="Times New Roman" panose="02020603050405020304" pitchFamily="18" charset="0"/>
                          <a:ea typeface="Calibri"/>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9507">
                <a:tc>
                  <a:txBody>
                    <a:bodyPr/>
                    <a:lstStyle/>
                    <a:p>
                      <a:pPr marL="0" marR="0" algn="r" rtl="1">
                        <a:lnSpc>
                          <a:spcPct val="115000"/>
                        </a:lnSpc>
                        <a:spcBef>
                          <a:spcPts val="0"/>
                        </a:spcBef>
                        <a:spcAft>
                          <a:spcPts val="0"/>
                        </a:spcAft>
                      </a:pPr>
                      <a:r>
                        <a:rPr lang="fa-IR" sz="1400" dirty="0">
                          <a:effectLst/>
                          <a:latin typeface="Times New Roman" panose="02020603050405020304" pitchFamily="18" charset="0"/>
                          <a:ea typeface="Calibri"/>
                          <a:cs typeface="Times New Roman" panose="02020603050405020304" pitchFamily="18" charset="0"/>
                        </a:rPr>
                        <a:t>علائم اولیه روان پریشی</a:t>
                      </a:r>
                      <a:r>
                        <a:rPr lang="en-US" sz="1400" dirty="0">
                          <a:effectLst/>
                          <a:latin typeface="Times New Roman" panose="02020603050405020304" pitchFamily="18" charset="0"/>
                          <a:ea typeface="Calibri"/>
                          <a:cs typeface="Times New Roman" panose="02020603050405020304" pitchFamily="18" charset="0"/>
                        </a:rPr>
                        <a:t>:</a:t>
                      </a:r>
                      <a:br>
                        <a:rPr lang="en-US" sz="1400" dirty="0">
                          <a:effectLst/>
                          <a:latin typeface="Times New Roman" panose="02020603050405020304" pitchFamily="18" charset="0"/>
                          <a:ea typeface="Calibri"/>
                          <a:cs typeface="Times New Roman" panose="02020603050405020304" pitchFamily="18" charset="0"/>
                        </a:rPr>
                      </a:br>
                      <a:r>
                        <a:rPr lang="fa-IR" sz="1400" dirty="0">
                          <a:effectLst/>
                          <a:latin typeface="Times New Roman" panose="02020603050405020304" pitchFamily="18" charset="0"/>
                          <a:ea typeface="Calibri"/>
                          <a:cs typeface="Times New Roman" panose="02020603050405020304" pitchFamily="18" charset="0"/>
                        </a:rPr>
                        <a:t>به عنوان مثال، شنیدن صداهای توهین آمیز</a:t>
                      </a:r>
                      <a:endParaRPr lang="en-US" sz="14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algn="just" rtl="1">
                        <a:lnSpc>
                          <a:spcPct val="115000"/>
                        </a:lnSpc>
                        <a:spcBef>
                          <a:spcPts val="0"/>
                        </a:spcBef>
                        <a:spcAft>
                          <a:spcPts val="0"/>
                        </a:spcAft>
                      </a:pPr>
                      <a:r>
                        <a:rPr lang="fa-IR" sz="1400" dirty="0">
                          <a:effectLst/>
                          <a:latin typeface="Times New Roman" panose="02020603050405020304" pitchFamily="18" charset="0"/>
                          <a:ea typeface="Calibri"/>
                          <a:cs typeface="Times New Roman" panose="02020603050405020304" pitchFamily="18" charset="0"/>
                        </a:rPr>
                        <a:t>به عنوان مثال، </a:t>
                      </a:r>
                      <a:r>
                        <a:rPr lang="fa-IR" sz="1400" dirty="0" smtClean="0">
                          <a:effectLst/>
                          <a:latin typeface="Times New Roman" panose="02020603050405020304" pitchFamily="18" charset="0"/>
                          <a:ea typeface="Calibri"/>
                          <a:cs typeface="Times New Roman" panose="02020603050405020304" pitchFamily="18" charset="0"/>
                        </a:rPr>
                        <a:t>با </a:t>
                      </a:r>
                      <a:r>
                        <a:rPr lang="fa-IR" sz="1400" dirty="0">
                          <a:effectLst/>
                          <a:latin typeface="Times New Roman" panose="02020603050405020304" pitchFamily="18" charset="0"/>
                          <a:ea typeface="Calibri"/>
                          <a:cs typeface="Times New Roman" panose="02020603050405020304" pitchFamily="18" charset="0"/>
                        </a:rPr>
                        <a:t>درمانگرم تماس گرفته و از او وقت ملاقات می خواهم</a:t>
                      </a:r>
                      <a:r>
                        <a:rPr lang="en-US" sz="1400" dirty="0">
                          <a:effectLst/>
                          <a:latin typeface="Times New Roman" panose="02020603050405020304" pitchFamily="18" charset="0"/>
                          <a:ea typeface="Calibri"/>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294398">
                <a:tc>
                  <a:txBody>
                    <a:bodyPr/>
                    <a:lstStyle/>
                    <a:p>
                      <a:pPr marL="0" marR="0" algn="r" rtl="1">
                        <a:lnSpc>
                          <a:spcPct val="115000"/>
                        </a:lnSpc>
                        <a:spcBef>
                          <a:spcPts val="0"/>
                        </a:spcBef>
                        <a:spcAft>
                          <a:spcPts val="0"/>
                        </a:spcAft>
                      </a:pPr>
                      <a:r>
                        <a:rPr lang="fa-IR" sz="1400" dirty="0">
                          <a:effectLst/>
                          <a:latin typeface="Times New Roman" panose="02020603050405020304" pitchFamily="18" charset="0"/>
                          <a:ea typeface="Calibri"/>
                          <a:cs typeface="Times New Roman" panose="02020603050405020304" pitchFamily="18" charset="0"/>
                        </a:rPr>
                        <a:t>علائم جدی روان پریشی</a:t>
                      </a:r>
                      <a:r>
                        <a:rPr lang="en-US" sz="1400" dirty="0">
                          <a:effectLst/>
                          <a:latin typeface="Times New Roman" panose="02020603050405020304" pitchFamily="18" charset="0"/>
                          <a:ea typeface="Calibri"/>
                          <a:cs typeface="Times New Roman" panose="02020603050405020304" pitchFamily="18" charset="0"/>
                        </a:rPr>
                        <a:t>:</a:t>
                      </a:r>
                      <a:br>
                        <a:rPr lang="en-US" sz="1400" dirty="0">
                          <a:effectLst/>
                          <a:latin typeface="Times New Roman" panose="02020603050405020304" pitchFamily="18" charset="0"/>
                          <a:ea typeface="Calibri"/>
                          <a:cs typeface="Times New Roman" panose="02020603050405020304" pitchFamily="18" charset="0"/>
                        </a:rPr>
                      </a:br>
                      <a:r>
                        <a:rPr lang="fa-IR" sz="1400" dirty="0">
                          <a:effectLst/>
                          <a:latin typeface="Times New Roman" panose="02020603050405020304" pitchFamily="18" charset="0"/>
                          <a:ea typeface="Calibri"/>
                          <a:cs typeface="Times New Roman" panose="02020603050405020304" pitchFamily="18" charset="0"/>
                        </a:rPr>
                        <a:t>به عنوان مثال، اعتقاد به این که </a:t>
                      </a:r>
                      <a:r>
                        <a:rPr lang="fa-IR" sz="1400" dirty="0" smtClean="0">
                          <a:effectLst/>
                          <a:latin typeface="Times New Roman" panose="02020603050405020304" pitchFamily="18" charset="0"/>
                          <a:ea typeface="Calibri"/>
                          <a:cs typeface="Times New Roman" panose="02020603050405020304" pitchFamily="18" charset="0"/>
                        </a:rPr>
                        <a:t>با دوربین </a:t>
                      </a:r>
                      <a:r>
                        <a:rPr lang="fa-IR" sz="1400" dirty="0">
                          <a:effectLst/>
                          <a:latin typeface="Times New Roman" panose="02020603050405020304" pitchFamily="18" charset="0"/>
                          <a:ea typeface="Calibri"/>
                          <a:cs typeface="Times New Roman" panose="02020603050405020304" pitchFamily="18" charset="0"/>
                        </a:rPr>
                        <a:t>در </a:t>
                      </a:r>
                      <a:r>
                        <a:rPr lang="fa-IR" sz="1400" dirty="0" smtClean="0">
                          <a:effectLst/>
                          <a:latin typeface="Times New Roman" panose="02020603050405020304" pitchFamily="18" charset="0"/>
                          <a:ea typeface="Calibri"/>
                          <a:cs typeface="Times New Roman" panose="02020603050405020304" pitchFamily="18" charset="0"/>
                        </a:rPr>
                        <a:t>خانه نظارت می </a:t>
                      </a:r>
                      <a:r>
                        <a:rPr lang="fa-IR" sz="1400" dirty="0">
                          <a:effectLst/>
                          <a:latin typeface="Times New Roman" panose="02020603050405020304" pitchFamily="18" charset="0"/>
                          <a:ea typeface="Calibri"/>
                          <a:cs typeface="Times New Roman" panose="02020603050405020304" pitchFamily="18" charset="0"/>
                        </a:rPr>
                        <a:t>شوید.</a:t>
                      </a:r>
                      <a:endParaRPr lang="en-US" sz="14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algn="just" rtl="1">
                        <a:lnSpc>
                          <a:spcPct val="115000"/>
                        </a:lnSpc>
                        <a:spcBef>
                          <a:spcPts val="0"/>
                        </a:spcBef>
                        <a:spcAft>
                          <a:spcPts val="0"/>
                        </a:spcAft>
                      </a:pPr>
                      <a:r>
                        <a:rPr lang="fa-IR" sz="1400" dirty="0">
                          <a:effectLst/>
                          <a:latin typeface="Times New Roman" panose="02020603050405020304" pitchFamily="18" charset="0"/>
                          <a:ea typeface="Calibri"/>
                          <a:cs typeface="Times New Roman" panose="02020603050405020304" pitchFamily="18" charset="0"/>
                        </a:rPr>
                        <a:t>به عنوان مثال، </a:t>
                      </a:r>
                      <a:r>
                        <a:rPr lang="fa-IR" sz="1400" dirty="0" smtClean="0">
                          <a:effectLst/>
                          <a:latin typeface="Times New Roman" panose="02020603050405020304" pitchFamily="18" charset="0"/>
                          <a:ea typeface="Calibri"/>
                          <a:cs typeface="Times New Roman" panose="02020603050405020304" pitchFamily="18" charset="0"/>
                        </a:rPr>
                        <a:t>به </a:t>
                      </a:r>
                      <a:r>
                        <a:rPr lang="fa-IR" sz="1400" dirty="0">
                          <a:effectLst/>
                          <a:latin typeface="Times New Roman" panose="02020603050405020304" pitchFamily="18" charset="0"/>
                          <a:ea typeface="Calibri"/>
                          <a:cs typeface="Times New Roman" panose="02020603050405020304" pitchFamily="18" charset="0"/>
                        </a:rPr>
                        <a:t>کسی که مورد اعتمادم است و </a:t>
                      </a:r>
                      <a:r>
                        <a:rPr lang="fa-IR" sz="1400" dirty="0" smtClean="0">
                          <a:effectLst/>
                          <a:latin typeface="Times New Roman" panose="02020603050405020304" pitchFamily="18" charset="0"/>
                          <a:ea typeface="Calibri"/>
                          <a:cs typeface="Times New Roman" panose="02020603050405020304" pitchFamily="18" charset="0"/>
                        </a:rPr>
                        <a:t>از وضعیتم</a:t>
                      </a:r>
                      <a:r>
                        <a:rPr lang="fa-IR" sz="1400" baseline="0" dirty="0" smtClean="0">
                          <a:effectLst/>
                          <a:latin typeface="Times New Roman" panose="02020603050405020304" pitchFamily="18" charset="0"/>
                          <a:ea typeface="Calibri"/>
                          <a:cs typeface="Times New Roman" panose="02020603050405020304" pitchFamily="18" charset="0"/>
                        </a:rPr>
                        <a:t> </a:t>
                      </a:r>
                      <a:r>
                        <a:rPr lang="fa-IR" sz="1400" dirty="0" smtClean="0">
                          <a:effectLst/>
                          <a:latin typeface="Times New Roman" panose="02020603050405020304" pitchFamily="18" charset="0"/>
                          <a:ea typeface="Calibri"/>
                          <a:cs typeface="Times New Roman" panose="02020603050405020304" pitchFamily="18" charset="0"/>
                        </a:rPr>
                        <a:t>آگاه </a:t>
                      </a:r>
                      <a:r>
                        <a:rPr lang="fa-IR" sz="1400" dirty="0">
                          <a:effectLst/>
                          <a:latin typeface="Times New Roman" panose="02020603050405020304" pitchFamily="18" charset="0"/>
                          <a:ea typeface="Calibri"/>
                          <a:cs typeface="Times New Roman" panose="02020603050405020304" pitchFamily="18" charset="0"/>
                        </a:rPr>
                        <a:t>است و مطمئن هستم که من را در بیمارستان بستری </a:t>
                      </a:r>
                      <a:r>
                        <a:rPr lang="fa-IR" sz="1400" dirty="0" smtClean="0">
                          <a:effectLst/>
                          <a:latin typeface="Times New Roman" panose="02020603050405020304" pitchFamily="18" charset="0"/>
                          <a:ea typeface="Calibri"/>
                          <a:cs typeface="Times New Roman" panose="02020603050405020304" pitchFamily="18" charset="0"/>
                        </a:rPr>
                        <a:t>می </a:t>
                      </a:r>
                      <a:r>
                        <a:rPr lang="fa-IR" sz="1400" dirty="0">
                          <a:effectLst/>
                          <a:latin typeface="Times New Roman" panose="02020603050405020304" pitchFamily="18" charset="0"/>
                          <a:ea typeface="Calibri"/>
                          <a:cs typeface="Times New Roman" panose="02020603050405020304" pitchFamily="18" charset="0"/>
                        </a:rPr>
                        <a:t>کند مراجعه می کنم</a:t>
                      </a:r>
                      <a:r>
                        <a:rPr lang="en-US" sz="1400" dirty="0">
                          <a:effectLst/>
                          <a:latin typeface="Times New Roman" panose="02020603050405020304" pitchFamily="18" charset="0"/>
                          <a:ea typeface="Calibri"/>
                          <a:cs typeface="Times New Roman" panose="02020603050405020304" pitchFamily="18" charset="0"/>
                        </a:rPr>
                        <a:t>.</a:t>
                      </a:r>
                      <a:r>
                        <a:rPr lang="fa-IR" sz="1400" dirty="0">
                          <a:effectLst/>
                          <a:latin typeface="Times New Roman" panose="02020603050405020304" pitchFamily="18" charset="0"/>
                          <a:ea typeface="Calibri"/>
                          <a:cs typeface="Times New Roman" panose="02020603050405020304" pitchFamily="18" charset="0"/>
                        </a:rPr>
                        <a:t> ممکن است درمانی با (یا افزایش دوز مصرفی) داروهای نورولپتیک </a:t>
                      </a:r>
                      <a:r>
                        <a:rPr lang="fa-IR" sz="1400" dirty="0" smtClean="0">
                          <a:effectLst/>
                          <a:latin typeface="Times New Roman" panose="02020603050405020304" pitchFamily="18" charset="0"/>
                          <a:ea typeface="Calibri"/>
                          <a:cs typeface="Times New Roman" panose="02020603050405020304" pitchFamily="18" charset="0"/>
                        </a:rPr>
                        <a:t>پیشنهاد شود</a:t>
                      </a:r>
                      <a:r>
                        <a:rPr lang="en-US" sz="1400" dirty="0" smtClean="0">
                          <a:effectLst/>
                          <a:latin typeface="Times New Roman" panose="02020603050405020304" pitchFamily="18" charset="0"/>
                          <a:ea typeface="Calibri"/>
                          <a:cs typeface="Times New Roman" panose="02020603050405020304" pitchFamily="18" charset="0"/>
                        </a:rPr>
                        <a:t>.</a:t>
                      </a:r>
                      <a:endParaRPr lang="en-US" sz="14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pSp>
        <p:nvGrpSpPr>
          <p:cNvPr id="49175" name="Group 40"/>
          <p:cNvGrpSpPr>
            <a:grpSpLocks/>
          </p:cNvGrpSpPr>
          <p:nvPr/>
        </p:nvGrpSpPr>
        <p:grpSpPr bwMode="auto">
          <a:xfrm>
            <a:off x="0" y="6167438"/>
            <a:ext cx="2003411" cy="474662"/>
            <a:chOff x="0" y="3957"/>
            <a:chExt cx="1225" cy="299"/>
          </a:xfrm>
        </p:grpSpPr>
        <p:sp>
          <p:nvSpPr>
            <p:cNvPr id="49177"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49178"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grpSp>
      <p:sp>
        <p:nvSpPr>
          <p:cNvPr id="10"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smtClean="0">
                <a:solidFill>
                  <a:srgbClr val="646B86"/>
                </a:solidFill>
                <a:cs typeface="Times New Roman" pitchFamily="18" charset="0"/>
              </a:rPr>
              <a:t>	11.23</a:t>
            </a:r>
            <a:endParaRPr lang="en-US" altLang="de-DE" sz="1200" b="1" dirty="0">
              <a:solidFill>
                <a:srgbClr val="646B86"/>
              </a:solidFill>
              <a:cs typeface="Times New Roman" pitchFamily="18" charset="0"/>
            </a:endParaRPr>
          </a:p>
        </p:txBody>
      </p:sp>
      <p:sp>
        <p:nvSpPr>
          <p:cNvPr id="9" name="Text Box 71"/>
          <p:cNvSpPr txBox="1">
            <a:spLocks noChangeArrowheads="1"/>
          </p:cNvSpPr>
          <p:nvPr/>
        </p:nvSpPr>
        <p:spPr bwMode="auto">
          <a:xfrm>
            <a:off x="281295" y="6238882"/>
            <a:ext cx="2148965" cy="492125"/>
          </a:xfrm>
          <a:prstGeom prst="rect">
            <a:avLst/>
          </a:prstGeom>
          <a:noFill/>
          <a:ln w="9525">
            <a:noFill/>
            <a:miter lim="800000"/>
            <a:headEnd/>
            <a:tailEnd/>
          </a:ln>
        </p:spPr>
        <p:txBody>
          <a:bodyPr>
            <a:spAutoFit/>
          </a:bodyPr>
          <a:lstStyle/>
          <a:p>
            <a:pPr eaLnBrk="1" hangingPunct="1"/>
            <a:r>
              <a:rPr lang="en-US" altLang="de-DE" sz="1300" dirty="0">
                <a:cs typeface="Times New Roman" pitchFamily="18" charset="0"/>
                <a:sym typeface="Wingdings" pitchFamily="2" charset="2"/>
              </a:rPr>
              <a:t>  </a:t>
            </a:r>
            <a:r>
              <a:rPr lang="en-US" altLang="de-DE" sz="1300" dirty="0" smtClean="0">
                <a:cs typeface="Times New Roman" pitchFamily="18" charset="0"/>
                <a:sym typeface="Wingdings" pitchFamily="2" charset="2"/>
              </a:rPr>
              <a:t>11.4</a:t>
            </a:r>
            <a:r>
              <a:rPr lang="en-US" altLang="de-DE" sz="1300" dirty="0" smtClean="0">
                <a:cs typeface="Times New Roman" pitchFamily="18" charset="0"/>
              </a:rPr>
              <a:t> </a:t>
            </a:r>
            <a:r>
              <a:rPr lang="fa-IR" altLang="de-DE" sz="1300" i="1" dirty="0" smtClean="0">
                <a:cs typeface="Times New Roman" pitchFamily="18" charset="0"/>
              </a:rPr>
              <a:t>کاربرگ</a:t>
            </a:r>
            <a:endParaRPr lang="en-US" altLang="de-DE" sz="1300" dirty="0">
              <a:cs typeface="Times New Roman" pitchFamily="18" charset="0"/>
            </a:endParaRPr>
          </a:p>
          <a:p>
            <a:pPr eaLnBrk="1" hangingPunct="1"/>
            <a:r>
              <a:rPr lang="de-DE" altLang="de-DE" sz="1200" dirty="0">
                <a:cs typeface="Times New Roman" pitchFamily="18" charset="0"/>
              </a:rPr>
              <a: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5"/>
          <p:cNvSpPr>
            <a:spLocks noGrp="1" noChangeArrowheads="1"/>
          </p:cNvSpPr>
          <p:nvPr>
            <p:ph type="title" idx="4294967295"/>
          </p:nvPr>
        </p:nvSpPr>
        <p:spPr>
          <a:xfrm>
            <a:off x="0" y="0"/>
            <a:ext cx="9144000" cy="765175"/>
          </a:xfrm>
        </p:spPr>
        <p:txBody>
          <a:bodyPr anchor="ctr"/>
          <a:lstStyle/>
          <a:p>
            <a:pPr rtl="1" eaLnBrk="1" hangingPunct="1"/>
            <a:r>
              <a:rPr lang="fa-IR" dirty="0">
                <a:latin typeface="Times New Roman" panose="02020603050405020304" pitchFamily="18" charset="0"/>
                <a:cs typeface="Times New Roman" panose="02020603050405020304" pitchFamily="18" charset="0"/>
              </a:rPr>
              <a:t>کاربردهایی در زندگی </a:t>
            </a:r>
            <a:r>
              <a:rPr lang="fa-IR" dirty="0" smtClean="0">
                <a:latin typeface="Times New Roman" panose="02020603050405020304" pitchFamily="18" charset="0"/>
                <a:cs typeface="Times New Roman" panose="02020603050405020304" pitchFamily="18" charset="0"/>
              </a:rPr>
              <a:t>روزمره-برخورد با تفکرات قالبی</a:t>
            </a:r>
            <a:endParaRPr lang="en-US" altLang="de-DE" dirty="0" smtClean="0">
              <a:latin typeface="Times New Roman" panose="02020603050405020304" pitchFamily="18" charset="0"/>
              <a:cs typeface="Times New Roman" panose="02020603050405020304" pitchFamily="18" charset="0"/>
            </a:endParaRPr>
          </a:p>
        </p:txBody>
      </p:sp>
      <p:sp>
        <p:nvSpPr>
          <p:cNvPr id="50179" name="Inhaltsplatzhalter 2"/>
          <p:cNvSpPr txBox="1">
            <a:spLocks/>
          </p:cNvSpPr>
          <p:nvPr/>
        </p:nvSpPr>
        <p:spPr bwMode="auto">
          <a:xfrm>
            <a:off x="252413" y="1340768"/>
            <a:ext cx="8639175" cy="5295900"/>
          </a:xfrm>
          <a:prstGeom prst="rect">
            <a:avLst/>
          </a:prstGeom>
          <a:noFill/>
          <a:ln w="9525">
            <a:noFill/>
            <a:miter lim="800000"/>
            <a:headEnd/>
            <a:tailEnd/>
          </a:ln>
        </p:spPr>
        <p:txBody>
          <a:bodyPr/>
          <a:lstStyle/>
          <a:p>
            <a:pPr marL="273050" indent="-273050" algn="just" rtl="1">
              <a:spcBef>
                <a:spcPts val="1200"/>
              </a:spcBef>
              <a:buClr>
                <a:srgbClr val="D16349"/>
              </a:buClr>
              <a:buSzPct val="85000"/>
              <a:buFont typeface="Wingdings 2" pitchFamily="18" charset="2"/>
              <a:buNone/>
            </a:pPr>
            <a:r>
              <a:rPr lang="fa-IR" altLang="de-DE" b="1" dirty="0" smtClean="0">
                <a:solidFill>
                  <a:srgbClr val="000000"/>
                </a:solidFill>
                <a:cs typeface="Times New Roman" pitchFamily="18" charset="0"/>
              </a:rPr>
              <a:t>اهداف آموزشی:</a:t>
            </a:r>
            <a:endParaRPr lang="en-US" altLang="de-DE" b="1" dirty="0">
              <a:solidFill>
                <a:srgbClr val="646B86"/>
              </a:solidFill>
              <a:cs typeface="Times New Roman" pitchFamily="18" charset="0"/>
            </a:endParaRPr>
          </a:p>
          <a:p>
            <a:pPr marL="719138" lvl="1" indent="-358775" algn="just" rtl="1" eaLnBrk="1" hangingPunct="1">
              <a:spcBef>
                <a:spcPts val="1200"/>
              </a:spcBef>
              <a:buClr>
                <a:srgbClr val="8CADAE"/>
              </a:buClr>
              <a:buSzPct val="85000"/>
              <a:buFontTx/>
              <a:buChar char="o"/>
            </a:pPr>
            <a:r>
              <a:rPr lang="fa-IR" dirty="0">
                <a:solidFill>
                  <a:srgbClr val="000000"/>
                </a:solidFill>
                <a:cs typeface="Times New Roman" pitchFamily="18" charset="0"/>
              </a:rPr>
              <a:t>ضرورتی ندارد که به دیگران گفته شود شما  به بیماری روانپریشی ویا اسکیزوفرنیا مبتلا هستید. تصمیم با خود شماست که به چه کسانی و چقدر در مورد اختلال خود به آنها توضیح دهید. اما کاملا با متخصصان صادق باشید برای اطمینان از این که شما به بهترین شکل ممکن کمک و حمایت دریافت می کنید.</a:t>
            </a:r>
            <a:endParaRPr lang="fa-IR" altLang="de-DE" dirty="0">
              <a:solidFill>
                <a:srgbClr val="000000"/>
              </a:solidFill>
              <a:cs typeface="Times New Roman" pitchFamily="18" charset="0"/>
            </a:endParaRPr>
          </a:p>
          <a:p>
            <a:pPr marL="719138" lvl="1" indent="-358775" algn="just" rtl="1" eaLnBrk="1" hangingPunct="1">
              <a:spcBef>
                <a:spcPts val="1200"/>
              </a:spcBef>
              <a:buClr>
                <a:srgbClr val="8CADAE"/>
              </a:buClr>
              <a:buSzPct val="85000"/>
              <a:buFontTx/>
              <a:buChar char="o"/>
            </a:pPr>
            <a:r>
              <a:rPr lang="en-US" altLang="de-DE" dirty="0" smtClean="0">
                <a:solidFill>
                  <a:srgbClr val="000000"/>
                </a:solidFill>
                <a:cs typeface="Times New Roman" pitchFamily="18" charset="0"/>
              </a:rPr>
              <a:t> </a:t>
            </a:r>
            <a:r>
              <a:rPr lang="fa-IR" altLang="de-DE" dirty="0" smtClean="0">
                <a:solidFill>
                  <a:srgbClr val="000000"/>
                </a:solidFill>
                <a:cs typeface="Times New Roman" pitchFamily="18" charset="0"/>
              </a:rPr>
              <a:t>اختلالات روانی بیش از آنچه که افراد انتظار دارند رخ می دهند، با این وجود پیش داوری هایی درباره این بیماری ها و راجع به افراد مبتلا شده وجود دارند.</a:t>
            </a:r>
            <a:endParaRPr lang="en-US" altLang="de-DE" dirty="0">
              <a:solidFill>
                <a:srgbClr val="000000"/>
              </a:solidFill>
              <a:cs typeface="Times New Roman" pitchFamily="18" charset="0"/>
            </a:endParaRPr>
          </a:p>
          <a:p>
            <a:pPr marL="719138" lvl="1" indent="-358775" algn="just" rtl="1" eaLnBrk="1" hangingPunct="1">
              <a:spcBef>
                <a:spcPts val="1200"/>
              </a:spcBef>
              <a:buClr>
                <a:srgbClr val="8CADAE"/>
              </a:buClr>
              <a:buSzPct val="85000"/>
              <a:buFontTx/>
              <a:buChar char="o"/>
            </a:pPr>
            <a:r>
              <a:rPr lang="fa-IR" altLang="de-DE" dirty="0" smtClean="0">
                <a:solidFill>
                  <a:srgbClr val="000000"/>
                </a:solidFill>
                <a:cs typeface="Times New Roman" pitchFamily="18" charset="0"/>
              </a:rPr>
              <a:t>بسته به شرایطی که شما در آن احساس راحتی کنید ، گفتگو در خصوص تصورات قالبی  یا اطلاعات غلط مربوط به بیماری می تواند مفید باشد.</a:t>
            </a:r>
          </a:p>
        </p:txBody>
      </p:sp>
      <p:sp>
        <p:nvSpPr>
          <p:cNvPr id="5"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smtClean="0">
                <a:solidFill>
                  <a:srgbClr val="646B86"/>
                </a:solidFill>
                <a:cs typeface="Times New Roman" pitchFamily="18" charset="0"/>
              </a:rPr>
              <a:t>	11.24</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5"/>
          <p:cNvSpPr txBox="1">
            <a:spLocks noChangeArrowheads="1"/>
          </p:cNvSpPr>
          <p:nvPr/>
        </p:nvSpPr>
        <p:spPr bwMode="auto">
          <a:xfrm>
            <a:off x="0" y="0"/>
            <a:ext cx="9144000" cy="765175"/>
          </a:xfrm>
          <a:prstGeom prst="rect">
            <a:avLst/>
          </a:prstGeom>
          <a:noFill/>
          <a:ln w="9525">
            <a:noFill/>
            <a:miter lim="800000"/>
            <a:headEnd/>
            <a:tailEnd/>
          </a:ln>
        </p:spPr>
        <p:txBody>
          <a:bodyPr anchor="ctr"/>
          <a:lstStyle/>
          <a:p>
            <a:pPr algn="ctr" rtl="1" eaLnBrk="1" hangingPunct="1"/>
            <a:r>
              <a:rPr lang="fa-IR" sz="2000" dirty="0">
                <a:solidFill>
                  <a:schemeClr val="accent1"/>
                </a:solidFill>
                <a:latin typeface="Times New Roman" panose="02020603050405020304" pitchFamily="18" charset="0"/>
                <a:cs typeface="Times New Roman" panose="02020603050405020304" pitchFamily="18" charset="0"/>
              </a:rPr>
              <a:t>کاربردهایی در زندگی </a:t>
            </a:r>
            <a:r>
              <a:rPr lang="fa-IR" sz="2000" dirty="0" smtClean="0">
                <a:solidFill>
                  <a:schemeClr val="accent1"/>
                </a:solidFill>
                <a:latin typeface="Times New Roman" panose="02020603050405020304" pitchFamily="18" charset="0"/>
                <a:cs typeface="Times New Roman" panose="02020603050405020304" pitchFamily="18" charset="0"/>
              </a:rPr>
              <a:t>روزمره-پیشگیری از عود بیماری</a:t>
            </a:r>
            <a:endParaRPr lang="en-US" altLang="de-DE" sz="2000" dirty="0">
              <a:solidFill>
                <a:schemeClr val="accent1"/>
              </a:solidFill>
              <a:latin typeface="Times New Roman" panose="02020603050405020304" pitchFamily="18" charset="0"/>
              <a:cs typeface="Times New Roman" panose="02020603050405020304" pitchFamily="18" charset="0"/>
            </a:endParaRPr>
          </a:p>
        </p:txBody>
      </p:sp>
      <p:sp>
        <p:nvSpPr>
          <p:cNvPr id="51203" name="Inhaltsplatzhalter 2"/>
          <p:cNvSpPr txBox="1">
            <a:spLocks/>
          </p:cNvSpPr>
          <p:nvPr/>
        </p:nvSpPr>
        <p:spPr bwMode="auto">
          <a:xfrm>
            <a:off x="252413" y="1330325"/>
            <a:ext cx="8639175" cy="5295900"/>
          </a:xfrm>
          <a:prstGeom prst="rect">
            <a:avLst/>
          </a:prstGeom>
          <a:noFill/>
          <a:ln w="9525">
            <a:noFill/>
            <a:miter lim="800000"/>
            <a:headEnd/>
            <a:tailEnd/>
          </a:ln>
        </p:spPr>
        <p:txBody>
          <a:bodyPr/>
          <a:lstStyle/>
          <a:p>
            <a:pPr marL="273050" indent="-273050" algn="just" rtl="1">
              <a:spcBef>
                <a:spcPts val="1200"/>
              </a:spcBef>
              <a:buClr>
                <a:srgbClr val="D16349"/>
              </a:buClr>
              <a:buSzPct val="85000"/>
              <a:buFont typeface="Wingdings 2" pitchFamily="18" charset="2"/>
              <a:buNone/>
            </a:pPr>
            <a:r>
              <a:rPr lang="fa-IR" altLang="de-DE" b="1" dirty="0" smtClean="0">
                <a:solidFill>
                  <a:srgbClr val="000000"/>
                </a:solidFill>
                <a:latin typeface="Times New Roman" panose="02020603050405020304" pitchFamily="18" charset="0"/>
                <a:cs typeface="Times New Roman" panose="02020603050405020304" pitchFamily="18" charset="0"/>
              </a:rPr>
              <a:t>اهداف آموزشی:</a:t>
            </a:r>
            <a:endParaRPr lang="en-US" altLang="de-DE" b="1" dirty="0">
              <a:solidFill>
                <a:srgbClr val="646B86"/>
              </a:solidFill>
              <a:latin typeface="Times New Roman" panose="02020603050405020304" pitchFamily="18" charset="0"/>
              <a:cs typeface="Times New Roman" panose="02020603050405020304" pitchFamily="18" charset="0"/>
            </a:endParaRPr>
          </a:p>
          <a:p>
            <a:pPr marL="719138" lvl="1" indent="-358775" algn="just" rtl="1" eaLnBrk="1" hangingPunct="1">
              <a:spcBef>
                <a:spcPts val="1200"/>
              </a:spcBef>
              <a:buClr>
                <a:srgbClr val="8CADAE"/>
              </a:buClr>
              <a:buSzPct val="85000"/>
              <a:buFontTx/>
              <a:buChar char="o"/>
            </a:pPr>
            <a:r>
              <a:rPr lang="fa-IR" dirty="0">
                <a:solidFill>
                  <a:srgbClr val="000000"/>
                </a:solidFill>
                <a:cs typeface="Times New Roman" pitchFamily="18" charset="0"/>
              </a:rPr>
              <a:t>مراقب نشانه های </a:t>
            </a:r>
            <a:r>
              <a:rPr lang="fa-IR" dirty="0" smtClean="0">
                <a:solidFill>
                  <a:srgbClr val="000000"/>
                </a:solidFill>
                <a:cs typeface="Times New Roman" pitchFamily="18" charset="0"/>
              </a:rPr>
              <a:t>فشارروانی </a:t>
            </a:r>
            <a:r>
              <a:rPr lang="fa-IR" dirty="0">
                <a:solidFill>
                  <a:srgbClr val="000000"/>
                </a:solidFill>
                <a:cs typeface="Times New Roman" pitchFamily="18" charset="0"/>
              </a:rPr>
              <a:t>که می تواند به پیشروی یک اختلال روانی در موارد شدید کمک کند، باشید.</a:t>
            </a:r>
            <a:endParaRPr lang="en-US" dirty="0">
              <a:solidFill>
                <a:srgbClr val="000000"/>
              </a:solidFill>
              <a:cs typeface="Times New Roman" pitchFamily="18" charset="0"/>
            </a:endParaRPr>
          </a:p>
          <a:p>
            <a:pPr marL="719138" lvl="1" indent="-358775" algn="just" rtl="1" eaLnBrk="1" hangingPunct="1">
              <a:spcBef>
                <a:spcPts val="1200"/>
              </a:spcBef>
              <a:buClr>
                <a:srgbClr val="8CADAE"/>
              </a:buClr>
              <a:buSzPct val="85000"/>
              <a:buFontTx/>
              <a:buChar char="o"/>
            </a:pPr>
            <a:r>
              <a:rPr lang="fa-IR" dirty="0">
                <a:solidFill>
                  <a:srgbClr val="000000"/>
                </a:solidFill>
                <a:cs typeface="Times New Roman" pitchFamily="18" charset="0"/>
              </a:rPr>
              <a:t>به اندازه کافی به خودتان اجازه استراحت بدهید و به راهکارهای مفید کاهش </a:t>
            </a:r>
            <a:r>
              <a:rPr lang="fa-IR" dirty="0" smtClean="0">
                <a:solidFill>
                  <a:srgbClr val="000000"/>
                </a:solidFill>
                <a:cs typeface="Times New Roman" pitchFamily="18" charset="0"/>
              </a:rPr>
              <a:t>فشارروانی </a:t>
            </a:r>
            <a:r>
              <a:rPr lang="fa-IR" dirty="0">
                <a:solidFill>
                  <a:srgbClr val="000000"/>
                </a:solidFill>
                <a:cs typeface="Times New Roman" pitchFamily="18" charset="0"/>
              </a:rPr>
              <a:t>فکر کنید.</a:t>
            </a:r>
            <a:endParaRPr lang="en-US" dirty="0">
              <a:solidFill>
                <a:srgbClr val="000000"/>
              </a:solidFill>
              <a:cs typeface="Times New Roman" pitchFamily="18" charset="0"/>
            </a:endParaRPr>
          </a:p>
          <a:p>
            <a:pPr marL="719138" lvl="1" indent="-358775" algn="just" rtl="1" eaLnBrk="1" hangingPunct="1">
              <a:spcBef>
                <a:spcPts val="1200"/>
              </a:spcBef>
              <a:buClr>
                <a:srgbClr val="8CADAE"/>
              </a:buClr>
              <a:buSzPct val="85000"/>
              <a:buFontTx/>
              <a:buChar char="o"/>
            </a:pPr>
            <a:r>
              <a:rPr lang="fa-IR" dirty="0">
                <a:solidFill>
                  <a:srgbClr val="000000"/>
                </a:solidFill>
                <a:cs typeface="Times New Roman" pitchFamily="18" charset="0"/>
              </a:rPr>
              <a:t>روان پریشی هیچ وقت به طور ناگهانی عود نمی کند </a:t>
            </a:r>
            <a:r>
              <a:rPr lang="fa-IR" dirty="0" smtClean="0">
                <a:solidFill>
                  <a:srgbClr val="000000"/>
                </a:solidFill>
                <a:cs typeface="Times New Roman" pitchFamily="18" charset="0"/>
              </a:rPr>
              <a:t>اما </a:t>
            </a:r>
            <a:r>
              <a:rPr lang="fa-IR" dirty="0">
                <a:solidFill>
                  <a:srgbClr val="000000"/>
                </a:solidFill>
                <a:cs typeface="Times New Roman" pitchFamily="18" charset="0"/>
              </a:rPr>
              <a:t>علائم هشدار دهنده (اولیه) </a:t>
            </a:r>
            <a:r>
              <a:rPr lang="fa-IR" dirty="0" smtClean="0">
                <a:solidFill>
                  <a:srgbClr val="000000"/>
                </a:solidFill>
                <a:cs typeface="Times New Roman" pitchFamily="18" charset="0"/>
              </a:rPr>
              <a:t>مختلفی (نظیر </a:t>
            </a:r>
            <a:r>
              <a:rPr lang="fa-IR" dirty="0">
                <a:solidFill>
                  <a:srgbClr val="000000"/>
                </a:solidFill>
                <a:cs typeface="Times New Roman" pitchFamily="18" charset="0"/>
              </a:rPr>
              <a:t>اختلالات خواب، تحریک پذیری</a:t>
            </a:r>
            <a:r>
              <a:rPr lang="fa-IR" dirty="0" smtClean="0">
                <a:solidFill>
                  <a:srgbClr val="000000"/>
                </a:solidFill>
                <a:cs typeface="Times New Roman" pitchFamily="18" charset="0"/>
              </a:rPr>
              <a:t>) دارد. </a:t>
            </a:r>
            <a:r>
              <a:rPr lang="fa-IR" dirty="0">
                <a:solidFill>
                  <a:srgbClr val="000000"/>
                </a:solidFill>
                <a:cs typeface="Times New Roman" pitchFamily="18" charset="0"/>
              </a:rPr>
              <a:t>مراقب این علائم هشدار دهنده باشید و برنامه اضطراری منحصر به فرد خود را در صورتی که متوجه آنها شدید، به کار ببرید.</a:t>
            </a:r>
            <a:endParaRPr lang="fa-IR" altLang="de-DE" dirty="0">
              <a:solidFill>
                <a:srgbClr val="000000"/>
              </a:solidFill>
              <a:cs typeface="Times New Roman" pitchFamily="18" charset="0"/>
            </a:endParaRPr>
          </a:p>
        </p:txBody>
      </p:sp>
      <p:sp>
        <p:nvSpPr>
          <p:cNvPr id="5"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smtClean="0">
                <a:solidFill>
                  <a:srgbClr val="646B86"/>
                </a:solidFill>
                <a:cs typeface="Times New Roman" pitchFamily="18" charset="0"/>
              </a:rPr>
              <a:t>	11.25</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227" name="Group 40"/>
          <p:cNvGrpSpPr>
            <a:grpSpLocks/>
          </p:cNvGrpSpPr>
          <p:nvPr/>
        </p:nvGrpSpPr>
        <p:grpSpPr bwMode="auto">
          <a:xfrm>
            <a:off x="0" y="6167444"/>
            <a:ext cx="2430260" cy="563563"/>
            <a:chOff x="0" y="3957"/>
            <a:chExt cx="1486" cy="355"/>
          </a:xfrm>
        </p:grpSpPr>
        <p:sp>
          <p:nvSpPr>
            <p:cNvPr id="52230"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52231"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52232" name="Text Box 71"/>
            <p:cNvSpPr txBox="1">
              <a:spLocks noChangeArrowheads="1"/>
            </p:cNvSpPr>
            <p:nvPr/>
          </p:nvSpPr>
          <p:spPr bwMode="auto">
            <a:xfrm>
              <a:off x="172" y="4002"/>
              <a:ext cx="1314" cy="310"/>
            </a:xfrm>
            <a:prstGeom prst="rect">
              <a:avLst/>
            </a:prstGeom>
            <a:noFill/>
            <a:ln w="9525">
              <a:noFill/>
              <a:miter lim="800000"/>
              <a:headEnd/>
              <a:tailEnd/>
            </a:ln>
          </p:spPr>
          <p:txBody>
            <a:bodyPr>
              <a:spAutoFit/>
            </a:bodyPr>
            <a:lstStyle/>
            <a:p>
              <a:pPr eaLnBrk="1" hangingPunct="1"/>
              <a:r>
                <a:rPr lang="en-US" altLang="de-DE" sz="1300" dirty="0">
                  <a:cs typeface="Times New Roman" pitchFamily="18" charset="0"/>
                  <a:sym typeface="Wingdings" pitchFamily="2" charset="2"/>
                </a:rPr>
                <a:t>  </a:t>
              </a:r>
              <a:r>
                <a:rPr lang="en-US" altLang="de-DE" sz="1300" dirty="0" smtClean="0">
                  <a:cs typeface="Times New Roman" pitchFamily="18" charset="0"/>
                  <a:sym typeface="Wingdings" pitchFamily="2" charset="2"/>
                </a:rPr>
                <a:t>11.5</a:t>
              </a:r>
              <a:r>
                <a:rPr lang="en-US" altLang="de-DE" sz="1300" dirty="0" smtClean="0">
                  <a:cs typeface="Times New Roman" pitchFamily="18" charset="0"/>
                </a:rPr>
                <a:t> </a:t>
              </a:r>
              <a:r>
                <a:rPr lang="fa-IR" altLang="de-DE" sz="1300" i="1" dirty="0" smtClean="0">
                  <a:cs typeface="Times New Roman" pitchFamily="18" charset="0"/>
                </a:rPr>
                <a:t>کاربرگ</a:t>
              </a:r>
              <a:endParaRPr lang="en-US" altLang="de-DE" sz="1300" dirty="0">
                <a:cs typeface="Times New Roman" pitchFamily="18" charset="0"/>
              </a:endParaRPr>
            </a:p>
            <a:p>
              <a:pPr eaLnBrk="1" hangingPunct="1"/>
              <a:r>
                <a:rPr lang="de-DE" altLang="de-DE" sz="1200" dirty="0">
                  <a:cs typeface="Times New Roman" pitchFamily="18" charset="0"/>
                </a:rPr>
                <a:t>     </a:t>
              </a:r>
            </a:p>
          </p:txBody>
        </p:sp>
      </p:grpSp>
      <p:sp>
        <p:nvSpPr>
          <p:cNvPr id="52228" name="Textfeld 11"/>
          <p:cNvSpPr txBox="1">
            <a:spLocks noChangeArrowheads="1"/>
          </p:cNvSpPr>
          <p:nvPr/>
        </p:nvSpPr>
        <p:spPr bwMode="auto">
          <a:xfrm>
            <a:off x="250825" y="1323975"/>
            <a:ext cx="8640763" cy="3354765"/>
          </a:xfrm>
          <a:prstGeom prst="rect">
            <a:avLst/>
          </a:prstGeom>
          <a:noFill/>
          <a:ln w="9525">
            <a:noFill/>
            <a:miter lim="800000"/>
            <a:headEnd/>
            <a:tailEnd/>
          </a:ln>
        </p:spPr>
        <p:txBody>
          <a:bodyPr>
            <a:spAutoFit/>
          </a:bodyPr>
          <a:lstStyle/>
          <a:p>
            <a:pPr marL="179388" algn="just" rtl="1" eaLnBrk="1" hangingPunct="1">
              <a:spcBef>
                <a:spcPts val="1200"/>
              </a:spcBef>
            </a:pPr>
            <a:r>
              <a:rPr lang="fa-IR" altLang="de-DE" dirty="0" smtClean="0">
                <a:latin typeface="Times New Roman" panose="02020603050405020304" pitchFamily="18" charset="0"/>
                <a:cs typeface="Times New Roman" panose="02020603050405020304" pitchFamily="18" charset="0"/>
              </a:rPr>
              <a:t>اصطلاحاتی مانند اسکیزوفرنیا و روانپریشی  تصورات غلطی در مردم ایجاد می کنند. در رابطه با بیماری خود مانند یک متخصص، اطلاعات کسب نمایید. </a:t>
            </a:r>
          </a:p>
          <a:p>
            <a:pPr marL="179388" algn="just" rtl="1" eaLnBrk="1" hangingPunct="1">
              <a:spcBef>
                <a:spcPts val="1200"/>
              </a:spcBef>
            </a:pPr>
            <a:r>
              <a:rPr lang="fa-IR" altLang="de-DE" dirty="0" smtClean="0">
                <a:latin typeface="Times New Roman" panose="02020603050405020304" pitchFamily="18" charset="0"/>
                <a:cs typeface="Times New Roman" panose="02020603050405020304" pitchFamily="18" charset="0"/>
              </a:rPr>
              <a:t>این عمل برای مقابله با پیشداوری ها و برچسب زدن، و همچنین برای پیشگیری از عود بیماری، مفید خواهد بود. </a:t>
            </a:r>
            <a:endParaRPr lang="en-US" altLang="de-DE" dirty="0">
              <a:latin typeface="Times New Roman" panose="02020603050405020304" pitchFamily="18" charset="0"/>
              <a:cs typeface="Times New Roman" panose="02020603050405020304" pitchFamily="18" charset="0"/>
            </a:endParaRPr>
          </a:p>
          <a:p>
            <a:pPr marL="179388" algn="just" rtl="1" eaLnBrk="1" hangingPunct="1">
              <a:spcBef>
                <a:spcPts val="1200"/>
              </a:spcBef>
            </a:pPr>
            <a:endParaRPr lang="en-US" altLang="de-DE" dirty="0">
              <a:latin typeface="Times New Roman" panose="02020603050405020304" pitchFamily="18" charset="0"/>
              <a:cs typeface="Times New Roman" panose="02020603050405020304" pitchFamily="18" charset="0"/>
            </a:endParaRPr>
          </a:p>
          <a:p>
            <a:pPr marL="179388" algn="just" rtl="1" eaLnBrk="1" hangingPunct="1">
              <a:spcBef>
                <a:spcPts val="1200"/>
              </a:spcBef>
            </a:pPr>
            <a:r>
              <a:rPr lang="fa-IR" altLang="de-DE" i="1" dirty="0">
                <a:latin typeface="Times New Roman" panose="02020603050405020304" pitchFamily="18" charset="0"/>
                <a:cs typeface="Times New Roman" panose="02020603050405020304" pitchFamily="18" charset="0"/>
              </a:rPr>
              <a:t>کدامیک از </a:t>
            </a:r>
            <a:r>
              <a:rPr lang="fa-IR" altLang="de-DE" i="1" dirty="0" smtClean="0">
                <a:latin typeface="Times New Roman" panose="02020603050405020304" pitchFamily="18" charset="0"/>
                <a:cs typeface="Times New Roman" panose="02020603050405020304" pitchFamily="18" charset="0"/>
              </a:rPr>
              <a:t>بخشهای روان درمانی</a:t>
            </a:r>
            <a:r>
              <a:rPr lang="fa-IR" altLang="de-DE" dirty="0" smtClean="0">
                <a:latin typeface="Times New Roman" panose="02020603050405020304" pitchFamily="18" charset="0"/>
                <a:cs typeface="Times New Roman" panose="02020603050405020304" pitchFamily="18" charset="0"/>
              </a:rPr>
              <a:t> اختلالات روانپریشی و یا برنامه های پیشگیری از عود بیماری </a:t>
            </a:r>
            <a:r>
              <a:rPr lang="fa-IR" altLang="de-DE" i="1" dirty="0" smtClean="0">
                <a:latin typeface="Times New Roman" panose="02020603050405020304" pitchFamily="18" charset="0"/>
                <a:cs typeface="Times New Roman" panose="02020603050405020304" pitchFamily="18" charset="0"/>
              </a:rPr>
              <a:t>از </a:t>
            </a:r>
            <a:r>
              <a:rPr lang="fa-IR" altLang="de-DE" i="1" dirty="0">
                <a:latin typeface="Times New Roman" panose="02020603050405020304" pitchFamily="18" charset="0"/>
                <a:cs typeface="Times New Roman" panose="02020603050405020304" pitchFamily="18" charset="0"/>
              </a:rPr>
              <a:t>نظر من مفید و کاربردی است؟</a:t>
            </a:r>
          </a:p>
          <a:p>
            <a:pPr marL="179388" algn="just" rtl="1" eaLnBrk="1" hangingPunct="1">
              <a:spcBef>
                <a:spcPts val="1200"/>
              </a:spcBef>
            </a:pPr>
            <a:r>
              <a:rPr lang="fa-IR" altLang="de-DE" i="1" dirty="0">
                <a:latin typeface="Times New Roman" panose="02020603050405020304" pitchFamily="18" charset="0"/>
                <a:cs typeface="Times New Roman" panose="02020603050405020304" pitchFamily="18" charset="0"/>
              </a:rPr>
              <a:t>چه زمانی و در چه موقعیت ویژه ای آنچه در این بخش آموخته ام را خواهم توانست در آینده ای نزدیک به کار ببرم؟ در چه موردی می تواند به من کمک کند (مثلا در کاهش </a:t>
            </a:r>
            <a:r>
              <a:rPr lang="fa-IR" altLang="de-DE" i="1" dirty="0" smtClean="0">
                <a:latin typeface="Times New Roman" panose="02020603050405020304" pitchFamily="18" charset="0"/>
                <a:cs typeface="Times New Roman" panose="02020603050405020304" pitchFamily="18" charset="0"/>
              </a:rPr>
              <a:t>احساس فشارروانی)؟</a:t>
            </a:r>
            <a:endParaRPr lang="en-US" altLang="de-DE" i="1" dirty="0">
              <a:latin typeface="Times New Roman" panose="02020603050405020304" pitchFamily="18" charset="0"/>
              <a:cs typeface="Times New Roman" panose="02020603050405020304" pitchFamily="18" charset="0"/>
            </a:endParaRPr>
          </a:p>
          <a:p>
            <a:pPr marL="179388" algn="just" rtl="1" eaLnBrk="1" hangingPunct="1">
              <a:spcBef>
                <a:spcPts val="1200"/>
              </a:spcBef>
            </a:pPr>
            <a:endParaRPr lang="fa-IR" altLang="de-DE" i="1" dirty="0" smtClean="0">
              <a:cs typeface="Times New Roman" pitchFamily="18" charset="0"/>
            </a:endParaRPr>
          </a:p>
        </p:txBody>
      </p:sp>
      <p:sp>
        <p:nvSpPr>
          <p:cNvPr id="10"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fa-IR" altLang="de-DE" sz="1200" b="1" dirty="0">
                <a:solidFill>
                  <a:schemeClr val="tx2"/>
                </a:solidFill>
              </a:rPr>
              <a:t> زندگی کردن با اختلال سایکوز و پیشگیری از عود بیماری </a:t>
            </a:r>
            <a:r>
              <a:rPr lang="en-US" altLang="de-DE" sz="1200" b="1" dirty="0" smtClean="0">
                <a:solidFill>
                  <a:srgbClr val="646B86"/>
                </a:solidFill>
                <a:cs typeface="Times New Roman" pitchFamily="18" charset="0"/>
              </a:rPr>
              <a:t>	11.26</a:t>
            </a:r>
            <a:endParaRPr lang="en-US" altLang="de-DE" sz="1200" b="1" dirty="0">
              <a:solidFill>
                <a:srgbClr val="646B86"/>
              </a:solidFill>
              <a:cs typeface="Times New Roman" pitchFamily="18" charset="0"/>
            </a:endParaRPr>
          </a:p>
        </p:txBody>
      </p:sp>
      <p:sp>
        <p:nvSpPr>
          <p:cNvPr id="9" name="Titel 1"/>
          <p:cNvSpPr txBox="1">
            <a:spLocks/>
          </p:cNvSpPr>
          <p:nvPr/>
        </p:nvSpPr>
        <p:spPr>
          <a:xfrm>
            <a:off x="0" y="0"/>
            <a:ext cx="9144000" cy="792163"/>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eaLnBrk="1" hangingPunct="1">
              <a:spcBef>
                <a:spcPct val="20000"/>
              </a:spcBef>
              <a:buClr>
                <a:schemeClr val="accent1"/>
              </a:buClr>
              <a:buSzPct val="85000"/>
            </a:pPr>
            <a:r>
              <a:rPr lang="fa-IR" altLang="de-DE" dirty="0">
                <a:latin typeface="Times New Roman" panose="02020603050405020304" pitchFamily="18" charset="0"/>
                <a:cs typeface="Times New Roman" panose="02020603050405020304" pitchFamily="18" charset="0"/>
              </a:rPr>
              <a:t>این بخش از درمان چه فایده ای برای روانپریشی دارد؟</a:t>
            </a:r>
            <a:endParaRPr lang="en-US" altLang="de-DE"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3032</Words>
  <Application>Microsoft Office PowerPoint</Application>
  <PresentationFormat>Bildschirmpräsentation (4:3)</PresentationFormat>
  <Paragraphs>261</Paragraphs>
  <Slides>26</Slides>
  <Notes>16</Notes>
  <HiddenSlides>0</HiddenSlides>
  <MMClips>0</MMClips>
  <ScaleCrop>false</ScaleCrop>
  <HeadingPairs>
    <vt:vector size="8" baseType="variant">
      <vt:variant>
        <vt:lpstr>Verwendete Schriftarten</vt:lpstr>
      </vt:variant>
      <vt:variant>
        <vt:i4>11</vt:i4>
      </vt:variant>
      <vt:variant>
        <vt:lpstr>Design</vt:lpstr>
      </vt:variant>
      <vt:variant>
        <vt:i4>8</vt:i4>
      </vt:variant>
      <vt:variant>
        <vt:lpstr>Eingebettete OLE-Server</vt:lpstr>
      </vt:variant>
      <vt:variant>
        <vt:i4>1</vt:i4>
      </vt:variant>
      <vt:variant>
        <vt:lpstr>Folientitel</vt:lpstr>
      </vt:variant>
      <vt:variant>
        <vt:i4>26</vt:i4>
      </vt:variant>
    </vt:vector>
  </HeadingPairs>
  <TitlesOfParts>
    <vt:vector size="46" baseType="lpstr">
      <vt:lpstr>MS PGothic</vt:lpstr>
      <vt:lpstr>MS PGothic</vt:lpstr>
      <vt:lpstr>Arial</vt:lpstr>
      <vt:lpstr>B Nazanin</vt:lpstr>
      <vt:lpstr>Calibri</vt:lpstr>
      <vt:lpstr>Courier New</vt:lpstr>
      <vt:lpstr>Georgia</vt:lpstr>
      <vt:lpstr>Times New Roman</vt:lpstr>
      <vt:lpstr>Verdana</vt:lpstr>
      <vt:lpstr>Wingdings</vt:lpstr>
      <vt:lpstr>Wingdings 2</vt:lpstr>
      <vt:lpstr>2_Standarddesign</vt:lpstr>
      <vt:lpstr>3_Standarddesign</vt:lpstr>
      <vt:lpstr>4_Standarddesign</vt:lpstr>
      <vt:lpstr>1_Standarddesign</vt:lpstr>
      <vt:lpstr>5_Standarddesign</vt:lpstr>
      <vt:lpstr>6_Standarddesign</vt:lpstr>
      <vt:lpstr>3_Cronus</vt:lpstr>
      <vt:lpstr>2_Cronus</vt:lpstr>
      <vt:lpstr>Acrobat Document</vt:lpstr>
      <vt:lpstr>PowerPoint-Präsentation</vt:lpstr>
      <vt:lpstr>آیا ابتلا به مشکلات سلامت روانی عادی است؟</vt:lpstr>
      <vt:lpstr>آیا ابتلا به مشکلات سلامت روانی عادی است؟</vt:lpstr>
      <vt:lpstr>برچسب زدن چیست و بر چسب زدن بر خویشتن چیست؟</vt:lpstr>
      <vt:lpstr>روانپریشی به عنوان یک برچسب</vt:lpstr>
      <vt:lpstr>روانپریشی به عنوان یک برچسب</vt:lpstr>
      <vt:lpstr>روانپریشی به عنوان یک برچسب</vt:lpstr>
      <vt:lpstr>برچسب زدن-چه کار باید انجام دهم؟</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پیشگیری از عود بیماری</vt:lpstr>
      <vt:lpstr>وزنه های فشارروانی</vt:lpstr>
      <vt:lpstr>کاهش فشارروانی</vt:lpstr>
      <vt:lpstr>PowerPoint-Präsentation</vt:lpstr>
      <vt:lpstr>برنامه اضطراری وقتی متوجه علائم هشدار دهنده روانپریشی شدم، چه کاری باید انجام دهم ؟</vt:lpstr>
      <vt:lpstr>کاربردهایی در زندگی روزمره-برخورد با تفکرات قالبی</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Hiwis</cp:lastModifiedBy>
  <cp:revision>1037</cp:revision>
  <dcterms:created xsi:type="dcterms:W3CDTF">2010-08-11T09:59:54Z</dcterms:created>
  <dcterms:modified xsi:type="dcterms:W3CDTF">2019-11-14T14:46:05Z</dcterms:modified>
</cp:coreProperties>
</file>