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3650" r:id="rId2"/>
    <p:sldMasterId id="2147483651" r:id="rId3"/>
    <p:sldMasterId id="2147483657" r:id="rId4"/>
    <p:sldMasterId id="2147483658" r:id="rId5"/>
    <p:sldMasterId id="2147483659" r:id="rId6"/>
    <p:sldMasterId id="2147483660" r:id="rId7"/>
    <p:sldMasterId id="2147483661" r:id="rId8"/>
    <p:sldMasterId id="2147483662" r:id="rId9"/>
    <p:sldMasterId id="2147483663" r:id="rId10"/>
  </p:sldMasterIdLst>
  <p:notesMasterIdLst>
    <p:notesMasterId r:id="rId74"/>
  </p:notesMasterIdLst>
  <p:handoutMasterIdLst>
    <p:handoutMasterId r:id="rId75"/>
  </p:handoutMasterIdLst>
  <p:sldIdLst>
    <p:sldId id="1047" r:id="rId11"/>
    <p:sldId id="1052" r:id="rId12"/>
    <p:sldId id="1049" r:id="rId13"/>
    <p:sldId id="1050" r:id="rId14"/>
    <p:sldId id="1051" r:id="rId15"/>
    <p:sldId id="931" r:id="rId16"/>
    <p:sldId id="968" r:id="rId17"/>
    <p:sldId id="994" r:id="rId18"/>
    <p:sldId id="995" r:id="rId19"/>
    <p:sldId id="996" r:id="rId20"/>
    <p:sldId id="997" r:id="rId21"/>
    <p:sldId id="998" r:id="rId22"/>
    <p:sldId id="999" r:id="rId23"/>
    <p:sldId id="1000" r:id="rId24"/>
    <p:sldId id="1001" r:id="rId25"/>
    <p:sldId id="1002" r:id="rId26"/>
    <p:sldId id="1053" r:id="rId27"/>
    <p:sldId id="1017" r:id="rId28"/>
    <p:sldId id="1018" r:id="rId29"/>
    <p:sldId id="1019" r:id="rId30"/>
    <p:sldId id="1020" r:id="rId31"/>
    <p:sldId id="1021" r:id="rId32"/>
    <p:sldId id="1022" r:id="rId33"/>
    <p:sldId id="1023" r:id="rId34"/>
    <p:sldId id="1054" r:id="rId35"/>
    <p:sldId id="1025" r:id="rId36"/>
    <p:sldId id="1026" r:id="rId37"/>
    <p:sldId id="1027" r:id="rId38"/>
    <p:sldId id="1028" r:id="rId39"/>
    <p:sldId id="1029" r:id="rId40"/>
    <p:sldId id="1030" r:id="rId41"/>
    <p:sldId id="1031" r:id="rId42"/>
    <p:sldId id="1032" r:id="rId43"/>
    <p:sldId id="993" r:id="rId44"/>
    <p:sldId id="1003" r:id="rId45"/>
    <p:sldId id="1004" r:id="rId46"/>
    <p:sldId id="1007" r:id="rId47"/>
    <p:sldId id="1013" r:id="rId48"/>
    <p:sldId id="1014" r:id="rId49"/>
    <p:sldId id="1015" r:id="rId50"/>
    <p:sldId id="987" r:id="rId51"/>
    <p:sldId id="989" r:id="rId52"/>
    <p:sldId id="1038" r:id="rId53"/>
    <p:sldId id="1055" r:id="rId54"/>
    <p:sldId id="1045" r:id="rId55"/>
    <p:sldId id="1046" r:id="rId56"/>
    <p:sldId id="955" r:id="rId57"/>
    <p:sldId id="1041" r:id="rId58"/>
    <p:sldId id="1044" r:id="rId59"/>
    <p:sldId id="932" r:id="rId60"/>
    <p:sldId id="959" r:id="rId61"/>
    <p:sldId id="929" r:id="rId62"/>
    <p:sldId id="936" r:id="rId63"/>
    <p:sldId id="945" r:id="rId64"/>
    <p:sldId id="1033" r:id="rId65"/>
    <p:sldId id="963" r:id="rId66"/>
    <p:sldId id="964" r:id="rId67"/>
    <p:sldId id="965" r:id="rId68"/>
    <p:sldId id="966" r:id="rId69"/>
    <p:sldId id="890" r:id="rId70"/>
    <p:sldId id="886" r:id="rId71"/>
    <p:sldId id="1006" r:id="rId72"/>
    <p:sldId id="1012" r:id="rId73"/>
  </p:sldIdLst>
  <p:sldSz cx="9144000" cy="6858000" type="screen4x3"/>
  <p:notesSz cx="9926638" cy="6797675"/>
  <p:defaultTextStyle>
    <a:defPPr>
      <a:defRPr lang="de-DE"/>
    </a:defPPr>
    <a:lvl1pPr algn="l" rtl="0" fontAlgn="base">
      <a:spcBef>
        <a:spcPct val="0"/>
      </a:spcBef>
      <a:spcAft>
        <a:spcPct val="0"/>
      </a:spcAft>
      <a:defRPr sz="4000"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sz="4000"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sz="4000"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sz="4000"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sz="4000" kern="1200">
        <a:solidFill>
          <a:schemeClr val="tx1"/>
        </a:solidFill>
        <a:latin typeface="Verdana" pitchFamily="34" charset="0"/>
        <a:ea typeface="+mn-ea"/>
        <a:cs typeface="Times New Roman" pitchFamily="18" charset="0"/>
      </a:defRPr>
    </a:lvl5pPr>
    <a:lvl6pPr marL="2286000" algn="l" defTabSz="914400" rtl="0" eaLnBrk="1" latinLnBrk="0" hangingPunct="1">
      <a:defRPr sz="4000" kern="1200">
        <a:solidFill>
          <a:schemeClr val="tx1"/>
        </a:solidFill>
        <a:latin typeface="Verdana" pitchFamily="34" charset="0"/>
        <a:ea typeface="+mn-ea"/>
        <a:cs typeface="Times New Roman" pitchFamily="18" charset="0"/>
      </a:defRPr>
    </a:lvl6pPr>
    <a:lvl7pPr marL="2743200" algn="l" defTabSz="914400" rtl="0" eaLnBrk="1" latinLnBrk="0" hangingPunct="1">
      <a:defRPr sz="4000" kern="1200">
        <a:solidFill>
          <a:schemeClr val="tx1"/>
        </a:solidFill>
        <a:latin typeface="Verdana" pitchFamily="34" charset="0"/>
        <a:ea typeface="+mn-ea"/>
        <a:cs typeface="Times New Roman" pitchFamily="18" charset="0"/>
      </a:defRPr>
    </a:lvl7pPr>
    <a:lvl8pPr marL="3200400" algn="l" defTabSz="914400" rtl="0" eaLnBrk="1" latinLnBrk="0" hangingPunct="1">
      <a:defRPr sz="4000" kern="1200">
        <a:solidFill>
          <a:schemeClr val="tx1"/>
        </a:solidFill>
        <a:latin typeface="Verdana" pitchFamily="34" charset="0"/>
        <a:ea typeface="+mn-ea"/>
        <a:cs typeface="Times New Roman" pitchFamily="18" charset="0"/>
      </a:defRPr>
    </a:lvl8pPr>
    <a:lvl9pPr marL="3657600" algn="l" defTabSz="914400" rtl="0" eaLnBrk="1" latinLnBrk="0" hangingPunct="1">
      <a:defRPr sz="4000"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3" orient="horz" pos="2160" userDrawn="1">
          <p15:clr>
            <a:srgbClr val="A4A3A4"/>
          </p15:clr>
        </p15:guide>
        <p15:guide id="4" pos="5602" userDrawn="1">
          <p15:clr>
            <a:srgbClr val="A4A3A4"/>
          </p15:clr>
        </p15:guide>
        <p15:guide id="5" pos="158" userDrawn="1">
          <p15:clr>
            <a:srgbClr val="A4A3A4"/>
          </p15:clr>
        </p15:guide>
        <p15:guide id="6" pos="340" userDrawn="1">
          <p15:clr>
            <a:srgbClr val="A4A3A4"/>
          </p15:clr>
        </p15:guide>
        <p15:guide id="7" pos="567" userDrawn="1">
          <p15:clr>
            <a:srgbClr val="A4A3A4"/>
          </p15:clr>
        </p15:guide>
        <p15:guide id="9" orient="horz" pos="867" userDrawn="1">
          <p15:clr>
            <a:srgbClr val="A4A3A4"/>
          </p15:clr>
        </p15:guide>
        <p15:guide id="10" pos="793" userDrawn="1">
          <p15:clr>
            <a:srgbClr val="A4A3A4"/>
          </p15:clr>
        </p15:guide>
        <p15:guide id="11" orient="horz" pos="1661" userDrawn="1">
          <p15:clr>
            <a:srgbClr val="A4A3A4"/>
          </p15:clr>
        </p15:guide>
        <p15:guide id="12" orient="horz" pos="663" userDrawn="1">
          <p15:clr>
            <a:srgbClr val="A4A3A4"/>
          </p15:clr>
        </p15:guide>
        <p15:guide id="13" orient="horz" pos="4025">
          <p15:clr>
            <a:srgbClr val="A4A3A4"/>
          </p15:clr>
        </p15:guide>
        <p15:guide id="14" orient="horz" pos="4201">
          <p15:clr>
            <a:srgbClr val="A4A3A4"/>
          </p15:clr>
        </p15:guide>
        <p15:guide id="15" pos="4879">
          <p15:clr>
            <a:srgbClr val="A4A3A4"/>
          </p15:clr>
        </p15:guide>
        <p15:guide id="16" pos="2880">
          <p15:clr>
            <a:srgbClr val="A4A3A4"/>
          </p15:clr>
        </p15:guide>
        <p15:guide id="17" pos="929">
          <p15:clr>
            <a:srgbClr val="A4A3A4"/>
          </p15:clr>
        </p15:guide>
        <p15:guide id="18" pos="2518">
          <p15:clr>
            <a:srgbClr val="A4A3A4"/>
          </p15:clr>
        </p15:guide>
        <p15:guide id="19" pos="3244">
          <p15:clr>
            <a:srgbClr val="A4A3A4"/>
          </p15:clr>
        </p15:guide>
      </p15:sldGuideLst>
    </p:ext>
    <p:ext uri="{2D200454-40CA-4A62-9FC3-DE9A4176ACB9}">
      <p15:notesGuideLst xmlns:p15="http://schemas.microsoft.com/office/powerpoint/2012/main">
        <p15:guide id="1" orient="horz" pos="2141">
          <p15:clr>
            <a:srgbClr val="A4A3A4"/>
          </p15:clr>
        </p15:guide>
        <p15:guide id="2" pos="312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14" clrIdx="0">
    <p:extLst/>
  </p:cmAuthor>
  <p:cmAuthor id="2" name="Ryan Balzan" initials="RB" lastIdx="6" clrIdx="1"/>
  <p:cmAuthor id="3" name="Steffen Moritz" initials="S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349"/>
    <a:srgbClr val="8CADAE"/>
    <a:srgbClr val="FF0066"/>
    <a:srgbClr val="00FFFF"/>
    <a:srgbClr val="CCECFF"/>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5" autoAdjust="0"/>
    <p:restoredTop sz="93964" autoAdjust="0"/>
  </p:normalViewPr>
  <p:slideViewPr>
    <p:cSldViewPr snapToGrid="0" showGuides="1">
      <p:cViewPr varScale="1">
        <p:scale>
          <a:sx n="134" d="100"/>
          <a:sy n="134" d="100"/>
        </p:scale>
        <p:origin x="870" y="60"/>
      </p:cViewPr>
      <p:guideLst>
        <p:guide orient="horz" pos="2160"/>
        <p:guide pos="5602"/>
        <p:guide pos="158"/>
        <p:guide pos="340"/>
        <p:guide pos="567"/>
        <p:guide orient="horz" pos="867"/>
        <p:guide pos="793"/>
        <p:guide orient="horz" pos="1661"/>
        <p:guide orient="horz" pos="663"/>
        <p:guide orient="horz" pos="4025"/>
        <p:guide orient="horz" pos="4201"/>
        <p:guide pos="4879"/>
        <p:guide pos="2880"/>
        <p:guide pos="929"/>
        <p:guide pos="2518"/>
        <p:guide pos="3244"/>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50" d="100"/>
        <a:sy n="50" d="100"/>
      </p:scale>
      <p:origin x="0" y="-1932"/>
    </p:cViewPr>
  </p:sorterViewPr>
  <p:notesViewPr>
    <p:cSldViewPr snapToGrid="0" showGuides="1">
      <p:cViewPr varScale="1">
        <p:scale>
          <a:sx n="115" d="100"/>
          <a:sy n="115" d="100"/>
        </p:scale>
        <p:origin x="-1410" y="-90"/>
      </p:cViewPr>
      <p:guideLst>
        <p:guide orient="horz" pos="2141"/>
        <p:guide pos="3127"/>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16" Type="http://schemas.openxmlformats.org/officeDocument/2006/relationships/slide" Target="slides/slide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commentAuthors" Target="commentAuthors.xml"/><Relationship Id="rId7" Type="http://schemas.openxmlformats.org/officeDocument/2006/relationships/slideMaster" Target="slideMasters/slideMaster7.xml"/><Relationship Id="rId71" Type="http://schemas.openxmlformats.org/officeDocument/2006/relationships/slide" Target="slides/slide61.xml"/><Relationship Id="rId2" Type="http://schemas.openxmlformats.org/officeDocument/2006/relationships/slideMaster" Target="slideMasters/slideMaster2.xml"/><Relationship Id="rId29" Type="http://schemas.openxmlformats.org/officeDocument/2006/relationships/slide" Target="slides/slide19.xml"/></Relationships>
</file>

<file path=ppt/_rels/viewProps.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l" defTabSz="955675">
              <a:defRPr sz="1300">
                <a:latin typeface="Times New Roman"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5624513"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r" defTabSz="955675">
              <a:defRPr sz="1300">
                <a:latin typeface="Times New Roman"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l" defTabSz="955675">
              <a:defRPr sz="1300">
                <a:latin typeface="Times New Roman"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5624513"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r" defTabSz="955675">
              <a:defRPr sz="1300">
                <a:latin typeface="Times New Roman" pitchFamily="18" charset="0"/>
              </a:defRPr>
            </a:lvl1pPr>
          </a:lstStyle>
          <a:p>
            <a:pPr>
              <a:defRPr/>
            </a:pPr>
            <a:fld id="{99395838-99A9-4A1D-AF06-786D1539DD33}" type="slidenum">
              <a:rPr lang="en-GB" altLang="de-DE"/>
              <a:pPr>
                <a:defRPr/>
              </a:pPr>
              <a:t>‹Nr.›</a:t>
            </a:fld>
            <a:endParaRPr lang="en-GB" altLang="de-DE"/>
          </a:p>
        </p:txBody>
      </p:sp>
    </p:spTree>
    <p:extLst>
      <p:ext uri="{BB962C8B-B14F-4D97-AF65-F5344CB8AC3E}">
        <p14:creationId xmlns:p14="http://schemas.microsoft.com/office/powerpoint/2010/main" val="10616920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l" defTabSz="955675">
              <a:defRPr sz="1300">
                <a:latin typeface="Times New Roman"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5624513" y="0"/>
            <a:ext cx="4302125" cy="339725"/>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lvl1pPr algn="r" defTabSz="955675">
              <a:defRPr sz="1300">
                <a:latin typeface="Times New Roman" charset="0"/>
                <a:ea typeface="+mn-ea"/>
                <a:cs typeface="+mn-cs"/>
              </a:defRPr>
            </a:lvl1pPr>
          </a:lstStyle>
          <a:p>
            <a:pPr>
              <a:defRPr/>
            </a:pPr>
            <a:endParaRPr lang="de-DE"/>
          </a:p>
        </p:txBody>
      </p:sp>
      <p:sp>
        <p:nvSpPr>
          <p:cNvPr id="63492" name="Rectangle 4"/>
          <p:cNvSpPr>
            <a:spLocks noGrp="1" noRot="1" noChangeAspect="1" noChangeArrowheads="1" noTextEdit="1"/>
          </p:cNvSpPr>
          <p:nvPr>
            <p:ph type="sldImg" idx="2"/>
          </p:nvPr>
        </p:nvSpPr>
        <p:spPr bwMode="auto">
          <a:xfrm>
            <a:off x="3263900" y="509588"/>
            <a:ext cx="3400425" cy="2549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1323975" y="3228975"/>
            <a:ext cx="7278688" cy="3059113"/>
          </a:xfrm>
          <a:prstGeom prst="rect">
            <a:avLst/>
          </a:prstGeom>
          <a:noFill/>
          <a:ln w="9525">
            <a:noFill/>
            <a:miter lim="800000"/>
            <a:headEnd/>
            <a:tailEnd/>
          </a:ln>
          <a:effectLst/>
        </p:spPr>
        <p:txBody>
          <a:bodyPr vert="horz" wrap="square" lIns="95554" tIns="47777" rIns="95554" bIns="47777" numCol="1" anchor="t" anchorCtr="0" compatLnSpc="1">
            <a:prstTxWarp prst="textNoShape">
              <a:avLst/>
            </a:prstTxWarp>
          </a:bodyPr>
          <a:lstStyle/>
          <a:p>
            <a:pPr lvl="0"/>
            <a:r>
              <a:rPr lang="de-DE" altLang="de-DE" noProof="0" smtClean="0"/>
              <a:t>Klicken Sie, um die Formate des Vorlagentextes zu bearbeiten</a:t>
            </a:r>
          </a:p>
          <a:p>
            <a:pPr lvl="1"/>
            <a:r>
              <a:rPr lang="de-DE" altLang="de-DE" noProof="0" smtClean="0"/>
              <a:t>Zweite Ebene</a:t>
            </a:r>
          </a:p>
          <a:p>
            <a:pPr lvl="2"/>
            <a:r>
              <a:rPr lang="de-DE" altLang="de-DE" noProof="0" smtClean="0"/>
              <a:t>Dritte Ebene</a:t>
            </a:r>
          </a:p>
          <a:p>
            <a:pPr lvl="3"/>
            <a:r>
              <a:rPr lang="de-DE" altLang="de-DE" noProof="0" smtClean="0"/>
              <a:t>Vierte Ebene</a:t>
            </a:r>
          </a:p>
          <a:p>
            <a:pPr lvl="4"/>
            <a:r>
              <a:rPr lang="de-DE" altLang="de-DE" noProof="0" smtClean="0"/>
              <a:t>Fünfte Ebene</a:t>
            </a:r>
          </a:p>
        </p:txBody>
      </p:sp>
      <p:sp>
        <p:nvSpPr>
          <p:cNvPr id="114694" name="Rectangle 6"/>
          <p:cNvSpPr>
            <a:spLocks noGrp="1" noChangeArrowheads="1"/>
          </p:cNvSpPr>
          <p:nvPr>
            <p:ph type="ftr" sz="quarter" idx="4"/>
          </p:nvPr>
        </p:nvSpPr>
        <p:spPr bwMode="auto">
          <a:xfrm>
            <a:off x="0"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l" defTabSz="955675">
              <a:defRPr sz="1300">
                <a:latin typeface="Times New Roman"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5624513" y="6457950"/>
            <a:ext cx="4302125" cy="339725"/>
          </a:xfrm>
          <a:prstGeom prst="rect">
            <a:avLst/>
          </a:prstGeom>
          <a:noFill/>
          <a:ln w="9525">
            <a:noFill/>
            <a:miter lim="800000"/>
            <a:headEnd/>
            <a:tailEnd/>
          </a:ln>
          <a:effectLst/>
        </p:spPr>
        <p:txBody>
          <a:bodyPr vert="horz" wrap="square" lIns="95554" tIns="47777" rIns="95554" bIns="47777" numCol="1" anchor="b" anchorCtr="0" compatLnSpc="1">
            <a:prstTxWarp prst="textNoShape">
              <a:avLst/>
            </a:prstTxWarp>
          </a:bodyPr>
          <a:lstStyle>
            <a:lvl1pPr algn="r" defTabSz="955675">
              <a:defRPr sz="1300">
                <a:latin typeface="Times New Roman" pitchFamily="18" charset="0"/>
              </a:defRPr>
            </a:lvl1pPr>
          </a:lstStyle>
          <a:p>
            <a:pPr>
              <a:defRPr/>
            </a:pPr>
            <a:fld id="{093284D0-78C3-49D1-B7E9-3054CCCCDE36}" type="slidenum">
              <a:rPr lang="de-DE" altLang="de-DE"/>
              <a:pPr>
                <a:defRPr/>
              </a:pPr>
              <a:t>‹Nr.›</a:t>
            </a:fld>
            <a:endParaRPr lang="de-DE" altLang="de-DE"/>
          </a:p>
        </p:txBody>
      </p:sp>
    </p:spTree>
    <p:extLst>
      <p:ext uri="{BB962C8B-B14F-4D97-AF65-F5344CB8AC3E}">
        <p14:creationId xmlns:p14="http://schemas.microsoft.com/office/powerpoint/2010/main" val="7829511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FC3CE30-0C65-4585-BC61-7AF3112837DE}" type="slidenum">
              <a:rPr lang="de-DE" altLang="de-DE" sz="1300" smtClean="0">
                <a:solidFill>
                  <a:srgbClr val="000000"/>
                </a:solidFill>
              </a:rPr>
              <a:pPr eaLnBrk="1" hangingPunct="1">
                <a:spcBef>
                  <a:spcPct val="0"/>
                </a:spcBef>
              </a:pPr>
              <a:t>1</a:t>
            </a:fld>
            <a:endParaRPr lang="de-DE" altLang="de-DE" sz="1300" smtClean="0">
              <a:solidFill>
                <a:srgbClr val="000000"/>
              </a:solidFill>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709080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A0F027DC-4904-4B83-AAA3-AED82C352C74}" type="slidenum">
              <a:rPr lang="de-DE" altLang="de-DE" sz="1300" smtClean="0">
                <a:solidFill>
                  <a:srgbClr val="000000"/>
                </a:solidFill>
              </a:rPr>
              <a:pPr eaLnBrk="1" hangingPunct="1">
                <a:spcBef>
                  <a:spcPct val="0"/>
                </a:spcBef>
              </a:pPr>
              <a:t>2</a:t>
            </a:fld>
            <a:endParaRPr lang="de-DE" altLang="de-DE" sz="1300" smtClean="0">
              <a:solidFill>
                <a:srgbClr val="000000"/>
              </a:solidFill>
            </a:endParaRPr>
          </a:p>
        </p:txBody>
      </p:sp>
      <p:sp>
        <p:nvSpPr>
          <p:cNvPr id="66563" name="Rectangle 2"/>
          <p:cNvSpPr>
            <a:spLocks noGrp="1" noRot="1" noChangeAspect="1" noChangeArrowheads="1" noTextEdit="1"/>
          </p:cNvSpPr>
          <p:nvPr>
            <p:ph type="sldImg"/>
          </p:nvPr>
        </p:nvSpPr>
        <p:spPr>
          <a:xfrm>
            <a:off x="3267075" y="509588"/>
            <a:ext cx="3400425" cy="2549525"/>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588401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A0F027DC-4904-4B83-AAA3-AED82C352C74}" type="slidenum">
              <a:rPr lang="de-DE" altLang="de-DE" sz="1300" smtClean="0">
                <a:solidFill>
                  <a:srgbClr val="000000"/>
                </a:solidFill>
              </a:rPr>
              <a:pPr eaLnBrk="1" hangingPunct="1">
                <a:spcBef>
                  <a:spcPct val="0"/>
                </a:spcBef>
              </a:pPr>
              <a:t>3</a:t>
            </a:fld>
            <a:endParaRPr lang="de-DE" altLang="de-DE" sz="1300" smtClean="0">
              <a:solidFill>
                <a:srgbClr val="000000"/>
              </a:solidFill>
            </a:endParaRPr>
          </a:p>
        </p:txBody>
      </p:sp>
      <p:sp>
        <p:nvSpPr>
          <p:cNvPr id="66563" name="Rectangle 2"/>
          <p:cNvSpPr>
            <a:spLocks noGrp="1" noRot="1" noChangeAspect="1" noChangeArrowheads="1" noTextEdit="1"/>
          </p:cNvSpPr>
          <p:nvPr>
            <p:ph type="sldImg"/>
          </p:nvPr>
        </p:nvSpPr>
        <p:spPr>
          <a:xfrm>
            <a:off x="3267075" y="509588"/>
            <a:ext cx="3400425" cy="2549525"/>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487290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757DCF3-3786-44A9-929C-FCDE62DB2BF6}" type="slidenum">
              <a:rPr lang="de-DE" altLang="de-DE" sz="1300" smtClean="0">
                <a:solidFill>
                  <a:srgbClr val="000000"/>
                </a:solidFill>
              </a:rPr>
              <a:pPr eaLnBrk="1" hangingPunct="1">
                <a:spcBef>
                  <a:spcPct val="0"/>
                </a:spcBef>
              </a:pPr>
              <a:t>4</a:t>
            </a:fld>
            <a:endParaRPr lang="de-DE" altLang="de-DE" sz="1300" smtClean="0">
              <a:solidFill>
                <a:srgbClr val="000000"/>
              </a:solidFill>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83940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991B1B79-08FD-43F4-9A84-0F018C7BA88B}" type="slidenum">
              <a:rPr lang="de-DE" altLang="de-DE" sz="1300" smtClean="0">
                <a:solidFill>
                  <a:srgbClr val="000000"/>
                </a:solidFill>
              </a:rPr>
              <a:pPr eaLnBrk="1" hangingPunct="1">
                <a:spcBef>
                  <a:spcPct val="0"/>
                </a:spcBef>
              </a:pPr>
              <a:t>5</a:t>
            </a:fld>
            <a:endParaRPr lang="de-DE" altLang="de-DE" sz="1300" smtClean="0">
              <a:solidFill>
                <a:srgbClr val="000000"/>
              </a:solidFill>
            </a:endParaRPr>
          </a:p>
        </p:txBody>
      </p:sp>
      <p:sp>
        <p:nvSpPr>
          <p:cNvPr id="68611" name="Rectangle 2"/>
          <p:cNvSpPr>
            <a:spLocks noGrp="1" noRot="1" noChangeAspect="1" noChangeArrowheads="1" noTextEdit="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003900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0F30286-D46C-4724-AB91-CE8AA96DF1AD}" type="slidenum">
              <a:rPr lang="de-DE" altLang="de-DE" sz="1300" smtClean="0"/>
              <a:pPr eaLnBrk="1" hangingPunct="1">
                <a:spcBef>
                  <a:spcPct val="0"/>
                </a:spcBef>
              </a:pPr>
              <a:t>6</a:t>
            </a:fld>
            <a:endParaRPr lang="de-DE" altLang="de-DE" sz="1300"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322526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2B1BBE9E-F3A6-401F-BFF5-1C0E1BB2B54A}" type="slidenum">
              <a:rPr lang="de-DE" altLang="de-DE" sz="1300" smtClean="0"/>
              <a:pPr eaLnBrk="1" hangingPunct="1">
                <a:spcBef>
                  <a:spcPct val="0"/>
                </a:spcBef>
              </a:pPr>
              <a:t>7</a:t>
            </a:fld>
            <a:endParaRPr lang="de-DE" altLang="de-DE" sz="1300"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4406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63CD3817-BCE2-4483-ADAE-EE79E57B5389}" type="slidenum">
              <a:rPr lang="de-DE" altLang="de-DE" sz="1300" smtClean="0"/>
              <a:pPr eaLnBrk="1" hangingPunct="1">
                <a:spcBef>
                  <a:spcPct val="0"/>
                </a:spcBef>
              </a:pPr>
              <a:t>8</a:t>
            </a:fld>
            <a:endParaRPr lang="de-DE" altLang="de-DE" sz="1300"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4186474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DBAA55D-8121-4F1D-8C59-584560F696CC}" type="slidenum">
              <a:rPr lang="de-DE" altLang="de-DE" sz="1300" smtClean="0"/>
              <a:pPr eaLnBrk="1" hangingPunct="1">
                <a:spcBef>
                  <a:spcPct val="0"/>
                </a:spcBef>
              </a:pPr>
              <a:t>9</a:t>
            </a:fld>
            <a:endParaRPr lang="de-DE" altLang="de-DE" sz="1300"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891662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1106863-38DE-4B3F-B59E-9416D5BB19DD}" type="slidenum">
              <a:rPr lang="de-DE" altLang="de-DE" sz="1300" smtClean="0"/>
              <a:pPr eaLnBrk="1" hangingPunct="1">
                <a:spcBef>
                  <a:spcPct val="0"/>
                </a:spcBef>
              </a:pPr>
              <a:t>10</a:t>
            </a:fld>
            <a:endParaRPr lang="de-DE" altLang="de-DE" sz="1300"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373097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DFC5F2EB-BBC8-4BBD-A1F7-D2081CF10DCB}" type="slidenum">
              <a:rPr lang="de-DE" altLang="de-DE" sz="1300" smtClean="0"/>
              <a:pPr eaLnBrk="1" hangingPunct="1">
                <a:spcBef>
                  <a:spcPct val="0"/>
                </a:spcBef>
              </a:pPr>
              <a:t>11</a:t>
            </a:fld>
            <a:endParaRPr lang="de-DE" altLang="de-DE" sz="1300"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751880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B99B18A9-6D38-490D-9693-1932D29A6D3F}" type="slidenum">
              <a:rPr lang="de-DE" altLang="de-DE" sz="1300" smtClean="0"/>
              <a:pPr eaLnBrk="1" hangingPunct="1">
                <a:spcBef>
                  <a:spcPct val="0"/>
                </a:spcBef>
              </a:pPr>
              <a:t>12</a:t>
            </a:fld>
            <a:endParaRPr lang="de-DE" altLang="de-DE" sz="130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24962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36C69E4F-3EE3-4B6F-8A96-F1A19C2AA018}" type="slidenum">
              <a:rPr lang="de-DE" altLang="de-DE" sz="1300" smtClean="0"/>
              <a:pPr eaLnBrk="1" hangingPunct="1">
                <a:spcBef>
                  <a:spcPct val="0"/>
                </a:spcBef>
              </a:pPr>
              <a:t>13</a:t>
            </a:fld>
            <a:endParaRPr lang="de-DE" altLang="de-DE" sz="1300"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897381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12F6A726-FC9C-4913-8D17-3B95FAEA08F2}" type="slidenum">
              <a:rPr lang="de-DE" altLang="de-DE" sz="1300" smtClean="0"/>
              <a:pPr eaLnBrk="1" hangingPunct="1">
                <a:spcBef>
                  <a:spcPct val="0"/>
                </a:spcBef>
              </a:pPr>
              <a:t>14</a:t>
            </a:fld>
            <a:endParaRPr lang="de-DE" altLang="de-DE" sz="1300"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577758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1E725AD4-3432-4974-898A-EE042FB0BD3A}" type="slidenum">
              <a:rPr lang="de-DE" altLang="de-DE" sz="1300" smtClean="0"/>
              <a:pPr eaLnBrk="1" hangingPunct="1">
                <a:spcBef>
                  <a:spcPct val="0"/>
                </a:spcBef>
              </a:pPr>
              <a:t>15</a:t>
            </a:fld>
            <a:endParaRPr lang="de-DE" altLang="de-DE" sz="1300"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795614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6E80CA54-77E1-4DDB-AFA9-F03A88350DC3}" type="slidenum">
              <a:rPr lang="de-DE" altLang="de-DE" sz="1300" smtClean="0"/>
              <a:pPr eaLnBrk="1" hangingPunct="1">
                <a:spcBef>
                  <a:spcPct val="0"/>
                </a:spcBef>
              </a:pPr>
              <a:t>16</a:t>
            </a:fld>
            <a:endParaRPr lang="de-DE" altLang="de-DE" sz="1300"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999193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768EA7AA-65F2-479F-AFA4-BED1B3B24661}" type="slidenum">
              <a:rPr lang="de-DE" altLang="de-DE" sz="1300" smtClean="0"/>
              <a:pPr eaLnBrk="1" hangingPunct="1">
                <a:spcBef>
                  <a:spcPct val="0"/>
                </a:spcBef>
              </a:pPr>
              <a:t>17</a:t>
            </a:fld>
            <a:endParaRPr lang="de-DE" altLang="de-DE" sz="1300"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9273465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A06B451B-D5CC-4C75-A577-6D2DCD697033}" type="slidenum">
              <a:rPr lang="de-DE" altLang="de-DE" sz="1300" smtClean="0"/>
              <a:pPr eaLnBrk="1" hangingPunct="1">
                <a:spcBef>
                  <a:spcPct val="0"/>
                </a:spcBef>
              </a:pPr>
              <a:t>18</a:t>
            </a:fld>
            <a:endParaRPr lang="de-DE" altLang="de-DE" sz="1300"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268834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31BC356-8D20-49E3-BC70-08C3BDB85DFA}" type="slidenum">
              <a:rPr lang="de-DE" altLang="de-DE" sz="1300" smtClean="0"/>
              <a:pPr eaLnBrk="1" hangingPunct="1">
                <a:spcBef>
                  <a:spcPct val="0"/>
                </a:spcBef>
              </a:pPr>
              <a:t>19</a:t>
            </a:fld>
            <a:endParaRPr lang="de-DE" altLang="de-DE" sz="1300"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547520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3C98E719-AF5E-49F9-9F29-2CC93035CBC1}" type="slidenum">
              <a:rPr lang="de-DE" altLang="de-DE" sz="1300" smtClean="0"/>
              <a:pPr eaLnBrk="1" hangingPunct="1">
                <a:spcBef>
                  <a:spcPct val="0"/>
                </a:spcBef>
              </a:pPr>
              <a:t>20</a:t>
            </a:fld>
            <a:endParaRPr lang="de-DE" altLang="de-DE" sz="1300"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611739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ACE7ABF-69F3-401D-8BA0-D8D1AC71A327}" type="slidenum">
              <a:rPr lang="de-DE" altLang="de-DE" sz="1300" smtClean="0"/>
              <a:pPr eaLnBrk="1" hangingPunct="1">
                <a:spcBef>
                  <a:spcPct val="0"/>
                </a:spcBef>
              </a:pPr>
              <a:t>21</a:t>
            </a:fld>
            <a:endParaRPr lang="de-DE" altLang="de-DE" sz="1300"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353553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559C1A4-086A-486A-A5D8-7A6BBA427475}" type="slidenum">
              <a:rPr lang="de-DE" altLang="de-DE" sz="1300" smtClean="0"/>
              <a:pPr eaLnBrk="1" hangingPunct="1">
                <a:spcBef>
                  <a:spcPct val="0"/>
                </a:spcBef>
              </a:pPr>
              <a:t>22</a:t>
            </a:fld>
            <a:endParaRPr lang="de-DE" altLang="de-DE" sz="1300"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896379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10A831B-565F-4ED3-A17D-CBEBF8164762}" type="slidenum">
              <a:rPr lang="de-DE" altLang="de-DE" sz="1300" smtClean="0"/>
              <a:pPr eaLnBrk="1" hangingPunct="1">
                <a:spcBef>
                  <a:spcPct val="0"/>
                </a:spcBef>
              </a:pPr>
              <a:t>23</a:t>
            </a:fld>
            <a:endParaRPr lang="de-DE" altLang="de-DE" sz="1300"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988001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24</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786552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25</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071584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26</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9086797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27</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850145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28</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7757915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29</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2304896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30</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41226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31</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3363115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32</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0921966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8ADA52D-5230-4C88-9E18-966115BF662A}" type="slidenum">
              <a:rPr lang="de-DE" altLang="de-DE" sz="1300" smtClean="0"/>
              <a:pPr eaLnBrk="1" hangingPunct="1">
                <a:spcBef>
                  <a:spcPct val="0"/>
                </a:spcBef>
              </a:pPr>
              <a:t>33</a:t>
            </a:fld>
            <a:endParaRPr lang="de-DE"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6984964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BD06784-51C6-4C8D-98BB-3381CEA9AA31}" type="slidenum">
              <a:rPr lang="de-DE" altLang="de-DE" sz="1300" smtClean="0"/>
              <a:pPr eaLnBrk="1" hangingPunct="1">
                <a:spcBef>
                  <a:spcPct val="0"/>
                </a:spcBef>
              </a:pPr>
              <a:t>34</a:t>
            </a:fld>
            <a:endParaRPr lang="de-DE" altLang="de-DE" sz="1300" smtClean="0"/>
          </a:p>
        </p:txBody>
      </p:sp>
      <p:sp>
        <p:nvSpPr>
          <p:cNvPr id="89091" name="Rectangle 2"/>
          <p:cNvSpPr>
            <a:spLocks noGrp="1" noRot="1" noChangeAspect="1" noChangeArrowheads="1" noTextEdit="1"/>
          </p:cNvSpPr>
          <p:nvPr>
            <p:ph type="sldImg"/>
          </p:nvPr>
        </p:nvSpPr>
        <p:spPr>
          <a:xfrm>
            <a:off x="3267075" y="509588"/>
            <a:ext cx="3400425" cy="2549525"/>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9121000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A7564D1-AB89-4976-85E3-B96CC185E565}" type="slidenum">
              <a:rPr lang="de-DE" altLang="de-DE" sz="1300" smtClean="0"/>
              <a:pPr eaLnBrk="1" hangingPunct="1">
                <a:spcBef>
                  <a:spcPct val="0"/>
                </a:spcBef>
              </a:pPr>
              <a:t>35</a:t>
            </a:fld>
            <a:endParaRPr lang="de-DE" altLang="de-DE" sz="1300" smtClean="0"/>
          </a:p>
        </p:txBody>
      </p:sp>
      <p:sp>
        <p:nvSpPr>
          <p:cNvPr id="90115" name="Rectangle 2"/>
          <p:cNvSpPr>
            <a:spLocks noGrp="1" noRot="1" noChangeAspect="1" noChangeArrowheads="1" noTextEdit="1"/>
          </p:cNvSpPr>
          <p:nvPr>
            <p:ph type="sldImg"/>
          </p:nvPr>
        </p:nvSpPr>
        <p:spPr>
          <a:xfrm>
            <a:off x="3267075" y="509588"/>
            <a:ext cx="3400425" cy="2549525"/>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23" tIns="47762" rIns="95523" bIns="47762"/>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8687026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6FA47178-3231-4A6C-8BDF-81A5B2264B3A}" type="slidenum">
              <a:rPr lang="de-DE" altLang="de-DE" sz="1300" smtClean="0"/>
              <a:pPr eaLnBrk="1" hangingPunct="1">
                <a:spcBef>
                  <a:spcPct val="0"/>
                </a:spcBef>
              </a:pPr>
              <a:t>36</a:t>
            </a:fld>
            <a:endParaRPr lang="de-DE" altLang="de-DE" sz="1300" smtClean="0"/>
          </a:p>
        </p:txBody>
      </p:sp>
      <p:sp>
        <p:nvSpPr>
          <p:cNvPr id="91139" name="Rectangle 2"/>
          <p:cNvSpPr>
            <a:spLocks noGrp="1" noRot="1" noChangeAspect="1" noChangeArrowheads="1" noTextEdit="1"/>
          </p:cNvSpPr>
          <p:nvPr>
            <p:ph type="sldImg"/>
          </p:nvPr>
        </p:nvSpPr>
        <p:spPr>
          <a:xfrm>
            <a:off x="3267075" y="509588"/>
            <a:ext cx="3400425" cy="2549525"/>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23" tIns="47762" rIns="95523" bIns="47762"/>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42865546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C1E9ECA2-430B-4918-AF7F-42DEC97526F7}" type="slidenum">
              <a:rPr lang="de-DE" altLang="de-DE" sz="1300" smtClean="0"/>
              <a:pPr eaLnBrk="1" hangingPunct="1">
                <a:spcBef>
                  <a:spcPct val="0"/>
                </a:spcBef>
              </a:pPr>
              <a:t>37</a:t>
            </a:fld>
            <a:endParaRPr lang="de-DE" altLang="de-DE" sz="1300" smtClean="0"/>
          </a:p>
        </p:txBody>
      </p:sp>
      <p:sp>
        <p:nvSpPr>
          <p:cNvPr id="92163" name="Rectangle 2"/>
          <p:cNvSpPr>
            <a:spLocks noGrp="1" noRot="1" noChangeAspect="1" noChangeArrowheads="1" noTextEdit="1"/>
          </p:cNvSpPr>
          <p:nvPr>
            <p:ph type="sldImg"/>
          </p:nvPr>
        </p:nvSpPr>
        <p:spPr>
          <a:xfrm>
            <a:off x="3267075" y="509588"/>
            <a:ext cx="3400425" cy="2549525"/>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23" tIns="47762" rIns="95523" bIns="47762"/>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3857874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8CB32A7D-D8DD-4823-9611-5F4949EA2105}" type="slidenum">
              <a:rPr lang="de-DE" altLang="de-DE" sz="1300" smtClean="0"/>
              <a:pPr eaLnBrk="1" hangingPunct="1">
                <a:spcBef>
                  <a:spcPct val="0"/>
                </a:spcBef>
              </a:pPr>
              <a:t>41</a:t>
            </a:fld>
            <a:endParaRPr lang="de-DE" altLang="de-DE" sz="1300"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1544604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04DD1934-7190-475B-BE76-695D3989AB91}" type="slidenum">
              <a:rPr lang="de-DE" altLang="de-DE" sz="1300" smtClean="0"/>
              <a:pPr eaLnBrk="1" hangingPunct="1">
                <a:spcBef>
                  <a:spcPct val="0"/>
                </a:spcBef>
              </a:pPr>
              <a:t>42</a:t>
            </a:fld>
            <a:endParaRPr lang="de-DE" altLang="de-DE" sz="1300"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7739444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9D50851B-E92B-4B10-BD87-EC01B823BEE7}" type="slidenum">
              <a:rPr lang="de-DE" altLang="de-DE" sz="1300" smtClean="0"/>
              <a:pPr eaLnBrk="1" hangingPunct="1">
                <a:spcBef>
                  <a:spcPct val="0"/>
                </a:spcBef>
              </a:pPr>
              <a:t>43</a:t>
            </a:fld>
            <a:endParaRPr lang="de-DE" altLang="de-DE" sz="1300"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6848670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5624513" y="6457950"/>
            <a:ext cx="4302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4" tIns="47777" rIns="95554" bIns="47777" anchor="b"/>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6B5671FC-1700-46E4-B1BA-E775951C0E4F}" type="slidenum">
              <a:rPr lang="de-DE" altLang="de-DE" sz="1300"/>
              <a:pPr algn="r" eaLnBrk="1" hangingPunct="1">
                <a:spcBef>
                  <a:spcPct val="0"/>
                </a:spcBef>
              </a:pPr>
              <a:t>44</a:t>
            </a:fld>
            <a:endParaRPr lang="de-DE" altLang="de-DE" sz="13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3892550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5624513" y="6457950"/>
            <a:ext cx="4302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4" tIns="47777" rIns="95554" bIns="47777" anchor="b"/>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6B5671FC-1700-46E4-B1BA-E775951C0E4F}" type="slidenum">
              <a:rPr lang="de-DE" altLang="de-DE" sz="1300"/>
              <a:pPr algn="r" eaLnBrk="1" hangingPunct="1">
                <a:spcBef>
                  <a:spcPct val="0"/>
                </a:spcBef>
              </a:pPr>
              <a:t>45</a:t>
            </a:fld>
            <a:endParaRPr lang="de-DE" altLang="de-DE" sz="13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2931491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9D50851B-E92B-4B10-BD87-EC01B823BEE7}" type="slidenum">
              <a:rPr lang="de-DE" altLang="de-DE" sz="1300" smtClean="0"/>
              <a:pPr eaLnBrk="1" hangingPunct="1">
                <a:spcBef>
                  <a:spcPct val="0"/>
                </a:spcBef>
              </a:pPr>
              <a:t>46</a:t>
            </a:fld>
            <a:endParaRPr lang="de-DE" altLang="de-DE" sz="1300"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0441882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F917DE1B-4D65-4D8F-B905-CC59C2D9B904}" type="slidenum">
              <a:rPr lang="de-DE" altLang="de-DE" sz="1300" smtClean="0"/>
              <a:pPr eaLnBrk="1" hangingPunct="1">
                <a:spcBef>
                  <a:spcPct val="0"/>
                </a:spcBef>
              </a:pPr>
              <a:t>47</a:t>
            </a:fld>
            <a:endParaRPr lang="de-DE" altLang="de-DE" sz="1300"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1156884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Folienbildplatzhalter 1"/>
          <p:cNvSpPr>
            <a:spLocks noGrp="1" noRot="1" noChangeAspect="1" noTextEdit="1"/>
          </p:cNvSpPr>
          <p:nvPr>
            <p:ph type="sldImg"/>
          </p:nvPr>
        </p:nvSpPr>
        <p:spPr>
          <a:ln/>
        </p:spPr>
      </p:sp>
      <p:sp>
        <p:nvSpPr>
          <p:cNvPr id="9933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9933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38EC3D0-77A0-4C93-ADB3-32C8F879F001}" type="slidenum">
              <a:rPr lang="de-DE" altLang="de-DE" sz="1300" smtClean="0"/>
              <a:pPr eaLnBrk="1" hangingPunct="1">
                <a:spcBef>
                  <a:spcPct val="0"/>
                </a:spcBef>
              </a:pPr>
              <a:t>50</a:t>
            </a:fld>
            <a:endParaRPr lang="de-DE" altLang="de-DE" sz="1300" smtClean="0"/>
          </a:p>
        </p:txBody>
      </p:sp>
    </p:spTree>
    <p:extLst>
      <p:ext uri="{BB962C8B-B14F-4D97-AF65-F5344CB8AC3E}">
        <p14:creationId xmlns:p14="http://schemas.microsoft.com/office/powerpoint/2010/main" val="29759258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Folienbildplatzhalter 1"/>
          <p:cNvSpPr>
            <a:spLocks noGrp="1" noRot="1" noChangeAspect="1" noTextEdit="1"/>
          </p:cNvSpPr>
          <p:nvPr>
            <p:ph type="sldImg"/>
          </p:nvPr>
        </p:nvSpPr>
        <p:spPr>
          <a:ln/>
        </p:spPr>
      </p:sp>
      <p:sp>
        <p:nvSpPr>
          <p:cNvPr id="1003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03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4C36F351-7646-40DC-908D-4310AADFF51F}" type="slidenum">
              <a:rPr lang="de-DE" altLang="de-DE" sz="1300" smtClean="0"/>
              <a:pPr eaLnBrk="1" hangingPunct="1">
                <a:spcBef>
                  <a:spcPct val="0"/>
                </a:spcBef>
              </a:pPr>
              <a:t>51</a:t>
            </a:fld>
            <a:endParaRPr lang="de-DE" altLang="de-DE" sz="1300" smtClean="0"/>
          </a:p>
        </p:txBody>
      </p:sp>
    </p:spTree>
    <p:extLst>
      <p:ext uri="{BB962C8B-B14F-4D97-AF65-F5344CB8AC3E}">
        <p14:creationId xmlns:p14="http://schemas.microsoft.com/office/powerpoint/2010/main" val="27312343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79D1042F-3727-4ED8-A8B3-E6B2FC01A6BC}" type="slidenum">
              <a:rPr lang="de-DE" altLang="de-DE" sz="1300" smtClean="0"/>
              <a:pPr eaLnBrk="1" hangingPunct="1">
                <a:spcBef>
                  <a:spcPct val="0"/>
                </a:spcBef>
              </a:pPr>
              <a:t>52</a:t>
            </a:fld>
            <a:endParaRPr lang="de-DE" altLang="de-DE" sz="1300"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1917722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Folienbildplatzhalter 1"/>
          <p:cNvSpPr>
            <a:spLocks noGrp="1" noRot="1" noChangeAspect="1" noTextEdit="1"/>
          </p:cNvSpPr>
          <p:nvPr>
            <p:ph type="sldImg"/>
          </p:nvPr>
        </p:nvSpPr>
        <p:spPr>
          <a:ln/>
        </p:spPr>
      </p:sp>
      <p:sp>
        <p:nvSpPr>
          <p:cNvPr id="10240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240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B456CB54-0A54-4292-86B2-5384C81D024A}" type="slidenum">
              <a:rPr lang="de-DE" altLang="de-DE" sz="1300" smtClean="0"/>
              <a:pPr eaLnBrk="1" hangingPunct="1">
                <a:spcBef>
                  <a:spcPct val="0"/>
                </a:spcBef>
              </a:pPr>
              <a:t>53</a:t>
            </a:fld>
            <a:endParaRPr lang="de-DE" altLang="de-DE" sz="1300" smtClean="0"/>
          </a:p>
        </p:txBody>
      </p:sp>
    </p:spTree>
    <p:extLst>
      <p:ext uri="{BB962C8B-B14F-4D97-AF65-F5344CB8AC3E}">
        <p14:creationId xmlns:p14="http://schemas.microsoft.com/office/powerpoint/2010/main" val="29628104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C88B9773-27D4-425F-BFE8-198F6761E85F}" type="slidenum">
              <a:rPr lang="de-DE" altLang="de-DE" sz="1300" smtClean="0"/>
              <a:pPr eaLnBrk="1" hangingPunct="1">
                <a:spcBef>
                  <a:spcPct val="0"/>
                </a:spcBef>
              </a:pPr>
              <a:t>54</a:t>
            </a:fld>
            <a:endParaRPr lang="de-DE" altLang="de-DE" sz="1300"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0412360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noChangeArrowheads="1"/>
          </p:cNvSpPr>
          <p:nvPr/>
        </p:nvSpPr>
        <p:spPr bwMode="auto">
          <a:xfrm>
            <a:off x="5624513" y="6457950"/>
            <a:ext cx="4302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4" tIns="47777" rIns="95554" bIns="47777" anchor="b"/>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lgn="r" eaLnBrk="1" hangingPunct="1">
              <a:spcBef>
                <a:spcPct val="0"/>
              </a:spcBef>
            </a:pPr>
            <a:fld id="{2733CFE3-32C0-4F75-A6F4-9B19F83D1068}" type="slidenum">
              <a:rPr lang="de-DE" altLang="de-DE" sz="1300"/>
              <a:pPr algn="r" eaLnBrk="1" hangingPunct="1">
                <a:spcBef>
                  <a:spcPct val="0"/>
                </a:spcBef>
              </a:pPr>
              <a:t>55</a:t>
            </a:fld>
            <a:endParaRPr lang="de-DE" altLang="de-DE" sz="130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7246322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Folienbildplatzhalter 1"/>
          <p:cNvSpPr>
            <a:spLocks noGrp="1" noRot="1" noChangeAspect="1" noTextEdit="1"/>
          </p:cNvSpPr>
          <p:nvPr>
            <p:ph type="sldImg"/>
          </p:nvPr>
        </p:nvSpPr>
        <p:spPr>
          <a:ln/>
        </p:spPr>
      </p:sp>
      <p:sp>
        <p:nvSpPr>
          <p:cNvPr id="10547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547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D536011-0594-43F6-A355-F1BE0E5142D0}" type="slidenum">
              <a:rPr lang="de-DE" altLang="de-DE" sz="1300" smtClean="0"/>
              <a:pPr eaLnBrk="1" hangingPunct="1">
                <a:spcBef>
                  <a:spcPct val="0"/>
                </a:spcBef>
              </a:pPr>
              <a:t>56</a:t>
            </a:fld>
            <a:endParaRPr lang="de-DE" altLang="de-DE" sz="1300" smtClean="0"/>
          </a:p>
        </p:txBody>
      </p:sp>
    </p:spTree>
    <p:extLst>
      <p:ext uri="{BB962C8B-B14F-4D97-AF65-F5344CB8AC3E}">
        <p14:creationId xmlns:p14="http://schemas.microsoft.com/office/powerpoint/2010/main" val="35868410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Folienbildplatzhalter 1"/>
          <p:cNvSpPr>
            <a:spLocks noGrp="1" noRot="1" noChangeAspect="1" noTextEdit="1"/>
          </p:cNvSpPr>
          <p:nvPr>
            <p:ph type="sldImg"/>
          </p:nvPr>
        </p:nvSpPr>
        <p:spPr>
          <a:ln/>
        </p:spPr>
      </p:sp>
      <p:sp>
        <p:nvSpPr>
          <p:cNvPr id="1064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65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3B9F4784-2C4C-4F1E-ABE7-BDEBA3C7B35C}" type="slidenum">
              <a:rPr lang="de-DE" altLang="de-DE" sz="1300" smtClean="0"/>
              <a:pPr eaLnBrk="1" hangingPunct="1">
                <a:spcBef>
                  <a:spcPct val="0"/>
                </a:spcBef>
              </a:pPr>
              <a:t>57</a:t>
            </a:fld>
            <a:endParaRPr lang="de-DE" altLang="de-DE" sz="1300" smtClean="0"/>
          </a:p>
        </p:txBody>
      </p:sp>
    </p:spTree>
    <p:extLst>
      <p:ext uri="{BB962C8B-B14F-4D97-AF65-F5344CB8AC3E}">
        <p14:creationId xmlns:p14="http://schemas.microsoft.com/office/powerpoint/2010/main" val="21161321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a:ln/>
        </p:spPr>
      </p:sp>
      <p:sp>
        <p:nvSpPr>
          <p:cNvPr id="1075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75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D3FE0513-68A2-4E9C-9993-931B7EEC97F3}" type="slidenum">
              <a:rPr lang="de-DE" altLang="de-DE" sz="1300" smtClean="0"/>
              <a:pPr eaLnBrk="1" hangingPunct="1">
                <a:spcBef>
                  <a:spcPct val="0"/>
                </a:spcBef>
              </a:pPr>
              <a:t>58</a:t>
            </a:fld>
            <a:endParaRPr lang="de-DE" altLang="de-DE" sz="1300" smtClean="0"/>
          </a:p>
        </p:txBody>
      </p:sp>
    </p:spTree>
    <p:extLst>
      <p:ext uri="{BB962C8B-B14F-4D97-AF65-F5344CB8AC3E}">
        <p14:creationId xmlns:p14="http://schemas.microsoft.com/office/powerpoint/2010/main" val="12896203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Folienbildplatzhalter 1"/>
          <p:cNvSpPr>
            <a:spLocks noGrp="1" noRot="1" noChangeAspect="1" noTextEdit="1"/>
          </p:cNvSpPr>
          <p:nvPr>
            <p:ph type="sldImg"/>
          </p:nvPr>
        </p:nvSpPr>
        <p:spPr>
          <a:ln/>
        </p:spPr>
      </p:sp>
      <p:sp>
        <p:nvSpPr>
          <p:cNvPr id="1085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085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D9A773E0-D2C9-4E34-876D-BA501D08A43A}" type="slidenum">
              <a:rPr lang="de-DE" altLang="de-DE" sz="1300" smtClean="0"/>
              <a:pPr eaLnBrk="1" hangingPunct="1">
                <a:spcBef>
                  <a:spcPct val="0"/>
                </a:spcBef>
              </a:pPr>
              <a:t>59</a:t>
            </a:fld>
            <a:endParaRPr lang="de-DE" altLang="de-DE" sz="1300" smtClean="0"/>
          </a:p>
        </p:txBody>
      </p:sp>
    </p:spTree>
    <p:extLst>
      <p:ext uri="{BB962C8B-B14F-4D97-AF65-F5344CB8AC3E}">
        <p14:creationId xmlns:p14="http://schemas.microsoft.com/office/powerpoint/2010/main" val="639386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06D3D795-87B0-4E9F-AA4B-0CB6A075FE74}" type="slidenum">
              <a:rPr lang="de-DE" altLang="de-DE" sz="1300" smtClean="0"/>
              <a:pPr eaLnBrk="1" hangingPunct="1">
                <a:spcBef>
                  <a:spcPct val="0"/>
                </a:spcBef>
              </a:pPr>
              <a:t>60</a:t>
            </a:fld>
            <a:endParaRPr lang="de-DE" altLang="de-DE" sz="1300"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6934785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5F9E94B-C2FA-4141-A0BB-CAC2752287FC}" type="slidenum">
              <a:rPr lang="de-DE" altLang="de-DE" sz="1300" smtClean="0"/>
              <a:pPr eaLnBrk="1" hangingPunct="1">
                <a:spcBef>
                  <a:spcPct val="0"/>
                </a:spcBef>
              </a:pPr>
              <a:t>61</a:t>
            </a:fld>
            <a:endParaRPr lang="de-DE" altLang="de-DE" sz="1300"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115523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E99E9D38-39E8-46B4-AF84-32611BBF0379}" type="slidenum">
              <a:rPr lang="de-DE" altLang="de-DE" sz="1300" smtClean="0"/>
              <a:pPr eaLnBrk="1" hangingPunct="1">
                <a:spcBef>
                  <a:spcPct val="0"/>
                </a:spcBef>
              </a:pPr>
              <a:t>62</a:t>
            </a:fld>
            <a:endParaRPr lang="de-DE" altLang="de-DE" sz="1300"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487463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Folienbildplatzhalter 1"/>
          <p:cNvSpPr>
            <a:spLocks noGrp="1" noRot="1" noChangeAspect="1" noTextEdit="1"/>
          </p:cNvSpPr>
          <p:nvPr>
            <p:ph type="sldImg"/>
          </p:nvPr>
        </p:nvSpPr>
        <p:spPr>
          <a:ln/>
        </p:spPr>
      </p:sp>
      <p:sp>
        <p:nvSpPr>
          <p:cNvPr id="11264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a typeface="ＭＳ Ｐゴシック" pitchFamily="34" charset="-128"/>
            </a:endParaRPr>
          </a:p>
        </p:txBody>
      </p:sp>
      <p:sp>
        <p:nvSpPr>
          <p:cNvPr id="11264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itchFamily="18" charset="0"/>
                <a:ea typeface="ＭＳ Ｐゴシック" pitchFamily="34" charset="-128"/>
              </a:defRPr>
            </a:lvl1pPr>
            <a:lvl2pPr marL="742950" indent="-285750" defTabSz="955675" eaLnBrk="0" hangingPunct="0">
              <a:spcBef>
                <a:spcPct val="30000"/>
              </a:spcBef>
              <a:defRPr sz="1200">
                <a:solidFill>
                  <a:schemeClr val="tx1"/>
                </a:solidFill>
                <a:latin typeface="Times New Roman" pitchFamily="18" charset="0"/>
                <a:ea typeface="ＭＳ Ｐゴシック" pitchFamily="34" charset="-128"/>
              </a:defRPr>
            </a:lvl2pPr>
            <a:lvl3pPr marL="1143000" indent="-228600" defTabSz="955675" eaLnBrk="0" hangingPunct="0">
              <a:spcBef>
                <a:spcPct val="30000"/>
              </a:spcBef>
              <a:defRPr sz="1200">
                <a:solidFill>
                  <a:schemeClr val="tx1"/>
                </a:solidFill>
                <a:latin typeface="Times New Roman" pitchFamily="18" charset="0"/>
                <a:ea typeface="ＭＳ Ｐゴシック" pitchFamily="34" charset="-128"/>
              </a:defRPr>
            </a:lvl3pPr>
            <a:lvl4pPr marL="1600200" indent="-228600" defTabSz="955675" eaLnBrk="0" hangingPunct="0">
              <a:spcBef>
                <a:spcPct val="30000"/>
              </a:spcBef>
              <a:defRPr sz="1200">
                <a:solidFill>
                  <a:schemeClr val="tx1"/>
                </a:solidFill>
                <a:latin typeface="Times New Roman" pitchFamily="18" charset="0"/>
                <a:ea typeface="ＭＳ Ｐゴシック" pitchFamily="34" charset="-128"/>
              </a:defRPr>
            </a:lvl4pPr>
            <a:lvl5pPr marL="2057400" indent="-228600" defTabSz="955675" eaLnBrk="0" hangingPunct="0">
              <a:spcBef>
                <a:spcPct val="30000"/>
              </a:spcBef>
              <a:defRPr sz="1200">
                <a:solidFill>
                  <a:schemeClr val="tx1"/>
                </a:solidFill>
                <a:latin typeface="Times New Roman" pitchFamily="18" charset="0"/>
                <a:ea typeface="ＭＳ Ｐゴシック" pitchFamily="34" charset="-128"/>
              </a:defRPr>
            </a:lvl5pPr>
            <a:lvl6pPr marL="25146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defTabSz="955675"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26D907DB-41A9-43A3-860A-ADFA0848717F}" type="slidenum">
              <a:rPr lang="de-DE" altLang="de-DE" sz="1300" smtClean="0"/>
              <a:pPr eaLnBrk="1" hangingPunct="1">
                <a:spcBef>
                  <a:spcPct val="0"/>
                </a:spcBef>
              </a:pPr>
              <a:t>63</a:t>
            </a:fld>
            <a:endParaRPr lang="de-DE" altLang="de-DE" sz="1300" smtClean="0"/>
          </a:p>
        </p:txBody>
      </p:sp>
    </p:spTree>
    <p:extLst>
      <p:ext uri="{BB962C8B-B14F-4D97-AF65-F5344CB8AC3E}">
        <p14:creationId xmlns:p14="http://schemas.microsoft.com/office/powerpoint/2010/main" val="2881003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950621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80517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847479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7002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7002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17462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25691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445943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12611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508550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605730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83764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6960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6960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858503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432720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35380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548060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15520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6010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1507912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01283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617107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8185728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44287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4853378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8936134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489864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93976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120327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947101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9950703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56425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0118424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8160714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037301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719641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299073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6183370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6658111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308429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914318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4118926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4034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5076238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938786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576127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46063"/>
            <a:ext cx="2286000" cy="64230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46063"/>
            <a:ext cx="6705600" cy="64230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414694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378931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982013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6424578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803833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979545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6910479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08675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437365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5525861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030307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6700"/>
            <a:ext cx="2286000" cy="640238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6700"/>
            <a:ext cx="6705600" cy="640238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085171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266700"/>
            <a:ext cx="9144000" cy="1143000"/>
          </a:xfrm>
        </p:spPr>
        <p:txBody>
          <a:bodyPr/>
          <a:lstStyle/>
          <a:p>
            <a:r>
              <a:rPr lang="de-DE" smtClean="0"/>
              <a:t>Mastertitelformat bearbeiten</a:t>
            </a:r>
            <a:endParaRPr lang="de-DE"/>
          </a:p>
        </p:txBody>
      </p:sp>
      <p:sp>
        <p:nvSpPr>
          <p:cNvPr id="3" name="Tabellenplatzhalter 2"/>
          <p:cNvSpPr>
            <a:spLocks noGrp="1"/>
          </p:cNvSpPr>
          <p:nvPr>
            <p:ph type="tbl" idx="1"/>
          </p:nvPr>
        </p:nvSpPr>
        <p:spPr>
          <a:xfrm>
            <a:off x="0" y="1484313"/>
            <a:ext cx="9144000" cy="5184775"/>
          </a:xfrm>
        </p:spPr>
        <p:txBody>
          <a:bodyPr/>
          <a:lstStyle/>
          <a:p>
            <a:pPr lvl="0"/>
            <a:endParaRPr lang="de-DE" noProof="0" smtClean="0"/>
          </a:p>
        </p:txBody>
      </p:sp>
    </p:spTree>
    <p:extLst>
      <p:ext uri="{BB962C8B-B14F-4D97-AF65-F5344CB8AC3E}">
        <p14:creationId xmlns:p14="http://schemas.microsoft.com/office/powerpoint/2010/main" val="5818104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670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137765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6700"/>
            <a:ext cx="9144000" cy="64023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67610535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0" y="266700"/>
            <a:ext cx="9144000" cy="1143000"/>
          </a:xfrm>
        </p:spPr>
        <p:txBody>
          <a:bodyPr/>
          <a:lstStyle/>
          <a:p>
            <a:r>
              <a:rPr lang="de-DE" smtClean="0"/>
              <a:t>Mastertitelformat bearbeiten</a:t>
            </a:r>
            <a:endParaRPr lang="de-DE"/>
          </a:p>
        </p:txBody>
      </p:sp>
      <p:sp>
        <p:nvSpPr>
          <p:cNvPr id="3" name="Textplatzhalter 2"/>
          <p:cNvSpPr>
            <a:spLocks noGrp="1"/>
          </p:cNvSpPr>
          <p:nvPr>
            <p:ph type="body" sz="half" idx="1"/>
          </p:nvPr>
        </p:nvSpPr>
        <p:spPr>
          <a:xfrm>
            <a:off x="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828831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3171270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197427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5082633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876069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762224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0423815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54525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3637826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2814777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3857089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958582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445F6920-1C15-4654-839D-7C1F9B5CC115}" type="datetime1">
              <a:rPr lang="en-US"/>
              <a:pPr>
                <a:defRPr/>
              </a:pPr>
              <a:t>11/1/2019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5F2FA2B-D829-41A6-9BA2-E8CD52D3BEE3}" type="slidenum">
              <a:rPr lang="en-US"/>
              <a:pPr>
                <a:defRPr/>
              </a:pPr>
              <a:t>‹Nr.›</a:t>
            </a:fld>
            <a:endParaRPr lang="en-US"/>
          </a:p>
        </p:txBody>
      </p:sp>
    </p:spTree>
    <p:extLst>
      <p:ext uri="{BB962C8B-B14F-4D97-AF65-F5344CB8AC3E}">
        <p14:creationId xmlns:p14="http://schemas.microsoft.com/office/powerpoint/2010/main" val="15036480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3FEE2BE7-C36E-40C7-B2F5-E64EC7C61F6C}" type="datetime1">
              <a:rPr lang="en-US"/>
              <a:pPr>
                <a:defRPr/>
              </a:pPr>
              <a:t>11/1/2019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2662CDD-4848-475D-946D-1FBDC61F89CA}" type="slidenum">
              <a:rPr lang="en-US"/>
              <a:pPr>
                <a:defRPr/>
              </a:pPr>
              <a:t>‹Nr.›</a:t>
            </a:fld>
            <a:endParaRPr lang="en-US"/>
          </a:p>
        </p:txBody>
      </p:sp>
    </p:spTree>
    <p:extLst>
      <p:ext uri="{BB962C8B-B14F-4D97-AF65-F5344CB8AC3E}">
        <p14:creationId xmlns:p14="http://schemas.microsoft.com/office/powerpoint/2010/main" val="679113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4925D5A9-D2D9-4719-B799-A95C576184ED}" type="datetime1">
              <a:rPr lang="en-US"/>
              <a:pPr>
                <a:defRPr/>
              </a:pPr>
              <a:t>11/1/2019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8E7444DB-226B-4105-8ACA-EC0CB1BD8EFD}" type="slidenum">
              <a:rPr lang="en-US"/>
              <a:pPr>
                <a:defRPr/>
              </a:pPr>
              <a:t>‹Nr.›</a:t>
            </a:fld>
            <a:endParaRPr lang="en-US"/>
          </a:p>
        </p:txBody>
      </p:sp>
    </p:spTree>
    <p:extLst>
      <p:ext uri="{BB962C8B-B14F-4D97-AF65-F5344CB8AC3E}">
        <p14:creationId xmlns:p14="http://schemas.microsoft.com/office/powerpoint/2010/main" val="482598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5F50B096-9F87-4883-BEE1-2CFA1E7AC59C}" type="datetime1">
              <a:rPr lang="en-US"/>
              <a:pPr>
                <a:defRPr/>
              </a:pPr>
              <a:t>11/1/2019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B1E3E97A-9FEF-4E3A-9AF0-1A02A8A06768}" type="slidenum">
              <a:rPr lang="en-US"/>
              <a:pPr>
                <a:defRPr/>
              </a:pPr>
              <a:t>‹Nr.›</a:t>
            </a:fld>
            <a:endParaRPr lang="en-US"/>
          </a:p>
        </p:txBody>
      </p:sp>
    </p:spTree>
    <p:extLst>
      <p:ext uri="{BB962C8B-B14F-4D97-AF65-F5344CB8AC3E}">
        <p14:creationId xmlns:p14="http://schemas.microsoft.com/office/powerpoint/2010/main" val="32862700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38AC1B8F-5ACB-4510-A3A2-CB16DC8D91B8}" type="datetime1">
              <a:rPr lang="en-US"/>
              <a:pPr>
                <a:defRPr/>
              </a:pPr>
              <a:t>11/1/2019</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82A3B73F-9F05-4E51-AC7C-8ABD95FB66F8}" type="slidenum">
              <a:rPr lang="en-US"/>
              <a:pPr>
                <a:defRPr/>
              </a:pPr>
              <a:t>‹Nr.›</a:t>
            </a:fld>
            <a:endParaRPr lang="en-US"/>
          </a:p>
        </p:txBody>
      </p:sp>
    </p:spTree>
    <p:extLst>
      <p:ext uri="{BB962C8B-B14F-4D97-AF65-F5344CB8AC3E}">
        <p14:creationId xmlns:p14="http://schemas.microsoft.com/office/powerpoint/2010/main" val="3823641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9435CEC5-9745-45D0-9D8C-75B6B2B521D0}" type="datetime1">
              <a:rPr lang="en-US"/>
              <a:pPr>
                <a:defRPr/>
              </a:pPr>
              <a:t>11/1/2019</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F6741C10-4C51-4249-AC9D-8B712928984E}" type="slidenum">
              <a:rPr lang="en-US"/>
              <a:pPr>
                <a:defRPr/>
              </a:pPr>
              <a:t>‹Nr.›</a:t>
            </a:fld>
            <a:endParaRPr lang="en-US"/>
          </a:p>
        </p:txBody>
      </p:sp>
    </p:spTree>
    <p:extLst>
      <p:ext uri="{BB962C8B-B14F-4D97-AF65-F5344CB8AC3E}">
        <p14:creationId xmlns:p14="http://schemas.microsoft.com/office/powerpoint/2010/main" val="23626270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2598C759-CF38-419A-8974-4A2A204B3EFB}" type="datetime1">
              <a:rPr lang="en-US"/>
              <a:pPr>
                <a:defRPr/>
              </a:pPr>
              <a:t>11/1/2019</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39609F91-5F18-40D6-9F89-B7AEF53D4172}" type="slidenum">
              <a:rPr lang="en-US"/>
              <a:pPr>
                <a:defRPr/>
              </a:pPr>
              <a:t>‹Nr.›</a:t>
            </a:fld>
            <a:endParaRPr lang="en-US"/>
          </a:p>
        </p:txBody>
      </p:sp>
    </p:spTree>
    <p:extLst>
      <p:ext uri="{BB962C8B-B14F-4D97-AF65-F5344CB8AC3E}">
        <p14:creationId xmlns:p14="http://schemas.microsoft.com/office/powerpoint/2010/main" val="32093516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8FB6B26C-C1B6-499A-ACBB-24E0538A04E5}" type="datetime1">
              <a:rPr lang="en-US"/>
              <a:pPr>
                <a:defRPr/>
              </a:pPr>
              <a:t>11/1/2019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7F0D7070-D188-4C3C-AE18-9D061A1B6611}" type="slidenum">
              <a:rPr lang="en-US"/>
              <a:pPr>
                <a:defRPr/>
              </a:pPr>
              <a:t>‹Nr.›</a:t>
            </a:fld>
            <a:endParaRPr lang="en-US"/>
          </a:p>
        </p:txBody>
      </p:sp>
    </p:spTree>
    <p:extLst>
      <p:ext uri="{BB962C8B-B14F-4D97-AF65-F5344CB8AC3E}">
        <p14:creationId xmlns:p14="http://schemas.microsoft.com/office/powerpoint/2010/main" val="17271180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B6E6EAD-4C51-47E5-A78C-D9A7C11D55DC}" type="datetime1">
              <a:rPr lang="en-US"/>
              <a:pPr>
                <a:defRPr/>
              </a:pPr>
              <a:t>11/1/2019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2FDDEE30-FCC6-4C1E-A30A-17112F64292B}" type="slidenum">
              <a:rPr lang="en-US"/>
              <a:pPr>
                <a:defRPr/>
              </a:pPr>
              <a:t>‹Nr.›</a:t>
            </a:fld>
            <a:endParaRPr lang="en-US"/>
          </a:p>
        </p:txBody>
      </p:sp>
    </p:spTree>
    <p:extLst>
      <p:ext uri="{BB962C8B-B14F-4D97-AF65-F5344CB8AC3E}">
        <p14:creationId xmlns:p14="http://schemas.microsoft.com/office/powerpoint/2010/main" val="394479351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5165E7C-CA19-4E0A-BCDC-70A9B1F3B563}" type="datetime1">
              <a:rPr lang="en-US"/>
              <a:pPr>
                <a:defRPr/>
              </a:pPr>
              <a:t>11/1/2019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6A0D15E-34D6-4D40-BC50-1E9D764AE48A}" type="slidenum">
              <a:rPr lang="en-US"/>
              <a:pPr>
                <a:defRPr/>
              </a:pPr>
              <a:t>‹Nr.›</a:t>
            </a:fld>
            <a:endParaRPr lang="en-US"/>
          </a:p>
        </p:txBody>
      </p:sp>
    </p:spTree>
    <p:extLst>
      <p:ext uri="{BB962C8B-B14F-4D97-AF65-F5344CB8AC3E}">
        <p14:creationId xmlns:p14="http://schemas.microsoft.com/office/powerpoint/2010/main" val="37667857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2DE9F87F-5E87-4E81-B394-295D94DFE857}" type="datetime1">
              <a:rPr lang="en-US"/>
              <a:pPr>
                <a:defRPr/>
              </a:pPr>
              <a:t>11/1/2019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1AF0E251-79B2-4691-A0C1-748254B4B04E}" type="slidenum">
              <a:rPr lang="en-US"/>
              <a:pPr>
                <a:defRPr/>
              </a:pPr>
              <a:t>‹Nr.›</a:t>
            </a:fld>
            <a:endParaRPr lang="en-US"/>
          </a:p>
        </p:txBody>
      </p:sp>
    </p:spTree>
    <p:extLst>
      <p:ext uri="{BB962C8B-B14F-4D97-AF65-F5344CB8AC3E}">
        <p14:creationId xmlns:p14="http://schemas.microsoft.com/office/powerpoint/2010/main" val="127595804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76E37D7E-3942-4CF5-872A-F30188A6BB74}" type="slidenum">
              <a:rPr lang="en-US"/>
              <a:pPr>
                <a:defRPr/>
              </a:pPr>
              <a:t>‹Nr.›</a:t>
            </a:fld>
            <a:endParaRPr lang="en-US" dirty="0"/>
          </a:p>
        </p:txBody>
      </p:sp>
    </p:spTree>
    <p:extLst>
      <p:ext uri="{BB962C8B-B14F-4D97-AF65-F5344CB8AC3E}">
        <p14:creationId xmlns:p14="http://schemas.microsoft.com/office/powerpoint/2010/main" val="420618869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048200E8-E9E2-401E-9608-54C8C812B278}" type="slidenum">
              <a:rPr lang="en-US"/>
              <a:pPr>
                <a:defRPr/>
              </a:pPr>
              <a:t>‹Nr.›</a:t>
            </a:fld>
            <a:endParaRPr lang="en-US" dirty="0"/>
          </a:p>
        </p:txBody>
      </p:sp>
    </p:spTree>
    <p:extLst>
      <p:ext uri="{BB962C8B-B14F-4D97-AF65-F5344CB8AC3E}">
        <p14:creationId xmlns:p14="http://schemas.microsoft.com/office/powerpoint/2010/main" val="87850441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F43F739A-6515-4E2C-AE12-7B6887F27C57}" type="slidenum">
              <a:rPr lang="en-US"/>
              <a:pPr>
                <a:defRPr/>
              </a:pPr>
              <a:t>‹Nr.›</a:t>
            </a:fld>
            <a:endParaRPr lang="en-US" dirty="0"/>
          </a:p>
        </p:txBody>
      </p:sp>
    </p:spTree>
    <p:extLst>
      <p:ext uri="{BB962C8B-B14F-4D97-AF65-F5344CB8AC3E}">
        <p14:creationId xmlns:p14="http://schemas.microsoft.com/office/powerpoint/2010/main" val="24339249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64156179-DF9C-402F-A61A-FA7A2548C9E3}" type="slidenum">
              <a:rPr lang="en-US"/>
              <a:pPr>
                <a:defRPr/>
              </a:pPr>
              <a:t>‹Nr.›</a:t>
            </a:fld>
            <a:endParaRPr lang="en-US" dirty="0"/>
          </a:p>
        </p:txBody>
      </p:sp>
    </p:spTree>
    <p:extLst>
      <p:ext uri="{BB962C8B-B14F-4D97-AF65-F5344CB8AC3E}">
        <p14:creationId xmlns:p14="http://schemas.microsoft.com/office/powerpoint/2010/main" val="22888982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3F342FE5-9FA9-487F-84B7-6D785F353BA9}" type="slidenum">
              <a:rPr lang="en-US"/>
              <a:pPr>
                <a:defRPr/>
              </a:pPr>
              <a:t>‹Nr.›</a:t>
            </a:fld>
            <a:endParaRPr lang="en-US" dirty="0"/>
          </a:p>
        </p:txBody>
      </p:sp>
    </p:spTree>
    <p:extLst>
      <p:ext uri="{BB962C8B-B14F-4D97-AF65-F5344CB8AC3E}">
        <p14:creationId xmlns:p14="http://schemas.microsoft.com/office/powerpoint/2010/main" val="278750291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98313484-7D2C-4D36-8B67-9268C51348DB}" type="slidenum">
              <a:rPr lang="en-US"/>
              <a:pPr>
                <a:defRPr/>
              </a:pPr>
              <a:t>‹Nr.›</a:t>
            </a:fld>
            <a:endParaRPr lang="en-US" dirty="0"/>
          </a:p>
        </p:txBody>
      </p:sp>
    </p:spTree>
    <p:extLst>
      <p:ext uri="{BB962C8B-B14F-4D97-AF65-F5344CB8AC3E}">
        <p14:creationId xmlns:p14="http://schemas.microsoft.com/office/powerpoint/2010/main" val="9836898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C744AB1A-B9D6-4CDE-B231-E09FD160715A}" type="slidenum">
              <a:rPr lang="en-US"/>
              <a:pPr>
                <a:defRPr/>
              </a:pPr>
              <a:t>‹Nr.›</a:t>
            </a:fld>
            <a:endParaRPr lang="en-US" dirty="0"/>
          </a:p>
        </p:txBody>
      </p:sp>
    </p:spTree>
    <p:extLst>
      <p:ext uri="{BB962C8B-B14F-4D97-AF65-F5344CB8AC3E}">
        <p14:creationId xmlns:p14="http://schemas.microsoft.com/office/powerpoint/2010/main" val="251409460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443AB6F4-2B3E-437B-81AB-0E51EE1BA8CB}" type="slidenum">
              <a:rPr lang="en-US"/>
              <a:pPr>
                <a:defRPr/>
              </a:pPr>
              <a:t>‹Nr.›</a:t>
            </a:fld>
            <a:endParaRPr lang="en-US" dirty="0"/>
          </a:p>
        </p:txBody>
      </p:sp>
    </p:spTree>
    <p:extLst>
      <p:ext uri="{BB962C8B-B14F-4D97-AF65-F5344CB8AC3E}">
        <p14:creationId xmlns:p14="http://schemas.microsoft.com/office/powerpoint/2010/main" val="111813131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94802E8B-E146-4BC2-9680-1F703C9F508A}" type="slidenum">
              <a:rPr lang="en-US"/>
              <a:pPr>
                <a:defRPr/>
              </a:pPr>
              <a:t>‹Nr.›</a:t>
            </a:fld>
            <a:endParaRPr lang="en-US" dirty="0"/>
          </a:p>
        </p:txBody>
      </p:sp>
    </p:spTree>
    <p:extLst>
      <p:ext uri="{BB962C8B-B14F-4D97-AF65-F5344CB8AC3E}">
        <p14:creationId xmlns:p14="http://schemas.microsoft.com/office/powerpoint/2010/main" val="39405627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79DF46FD-0EF3-4342-92CF-B114D487F28F}" type="slidenum">
              <a:rPr lang="en-US"/>
              <a:pPr>
                <a:defRPr/>
              </a:pPr>
              <a:t>‹Nr.›</a:t>
            </a:fld>
            <a:endParaRPr lang="en-US" dirty="0"/>
          </a:p>
        </p:txBody>
      </p:sp>
    </p:spTree>
    <p:extLst>
      <p:ext uri="{BB962C8B-B14F-4D97-AF65-F5344CB8AC3E}">
        <p14:creationId xmlns:p14="http://schemas.microsoft.com/office/powerpoint/2010/main" val="321947404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0CF2695-32FF-4BA0-9295-F90499BB0993}" type="slidenum">
              <a:rPr lang="en-US"/>
              <a:pPr>
                <a:defRPr/>
              </a:pPr>
              <a:t>‹Nr.›</a:t>
            </a:fld>
            <a:endParaRPr lang="en-US" dirty="0"/>
          </a:p>
        </p:txBody>
      </p:sp>
    </p:spTree>
    <p:extLst>
      <p:ext uri="{BB962C8B-B14F-4D97-AF65-F5344CB8AC3E}">
        <p14:creationId xmlns:p14="http://schemas.microsoft.com/office/powerpoint/2010/main" val="54474115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370E9B34-806D-423F-B3C6-4404E739A722}"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8FFA4F8D-9BCD-4ACE-8AEA-E366AFA2CE16}" type="slidenum">
              <a:rPr lang="de-DE"/>
              <a:pPr>
                <a:defRPr/>
              </a:pPr>
              <a:t>‹Nr.›</a:t>
            </a:fld>
            <a:endParaRPr lang="de-DE" dirty="0"/>
          </a:p>
        </p:txBody>
      </p:sp>
    </p:spTree>
    <p:extLst>
      <p:ext uri="{BB962C8B-B14F-4D97-AF65-F5344CB8AC3E}">
        <p14:creationId xmlns:p14="http://schemas.microsoft.com/office/powerpoint/2010/main" val="34743643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4C5D8857-43B0-4A0E-87E2-B5C97FF2EAA0}"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790428F0-DDC3-4446-8CA9-2CD434E1853F}" type="slidenum">
              <a:rPr lang="de-DE"/>
              <a:pPr>
                <a:defRPr/>
              </a:pPr>
              <a:t>‹Nr.›</a:t>
            </a:fld>
            <a:endParaRPr lang="de-DE" dirty="0"/>
          </a:p>
        </p:txBody>
      </p:sp>
    </p:spTree>
    <p:extLst>
      <p:ext uri="{BB962C8B-B14F-4D97-AF65-F5344CB8AC3E}">
        <p14:creationId xmlns:p14="http://schemas.microsoft.com/office/powerpoint/2010/main" val="150791008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D987A718-E5BB-4515-8A51-8C107E14ED3B}"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6E66BFF0-E045-402A-A7A2-C8C4361195A0}" type="slidenum">
              <a:rPr lang="de-DE"/>
              <a:pPr>
                <a:defRPr/>
              </a:pPr>
              <a:t>‹Nr.›</a:t>
            </a:fld>
            <a:endParaRPr lang="de-DE" dirty="0"/>
          </a:p>
        </p:txBody>
      </p:sp>
    </p:spTree>
    <p:extLst>
      <p:ext uri="{BB962C8B-B14F-4D97-AF65-F5344CB8AC3E}">
        <p14:creationId xmlns:p14="http://schemas.microsoft.com/office/powerpoint/2010/main" val="316051065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8B852600-BBB4-4E94-A740-4024E6F84CA5}"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D71235A9-A478-4515-9D00-863C6BEAFEF1}" type="slidenum">
              <a:rPr lang="de-DE"/>
              <a:pPr>
                <a:defRPr/>
              </a:pPr>
              <a:t>‹Nr.›</a:t>
            </a:fld>
            <a:endParaRPr lang="de-DE" dirty="0"/>
          </a:p>
        </p:txBody>
      </p:sp>
    </p:spTree>
    <p:extLst>
      <p:ext uri="{BB962C8B-B14F-4D97-AF65-F5344CB8AC3E}">
        <p14:creationId xmlns:p14="http://schemas.microsoft.com/office/powerpoint/2010/main" val="382805700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1639525A-DE32-41D2-9A9F-3555BAF60A28}" type="slidenum">
              <a:rPr lang="en-US"/>
              <a:pPr>
                <a:defRPr/>
              </a:pPr>
              <a:t>‹Nr.›</a:t>
            </a:fld>
            <a:endParaRPr lang="en-US" dirty="0"/>
          </a:p>
        </p:txBody>
      </p:sp>
      <p:sp>
        <p:nvSpPr>
          <p:cNvPr id="8" name="Foliennummernplatzhalter 5"/>
          <p:cNvSpPr>
            <a:spLocks noGrp="1"/>
          </p:cNvSpPr>
          <p:nvPr>
            <p:ph type="sldNum" sz="quarter" idx="11"/>
          </p:nvPr>
        </p:nvSpPr>
        <p:spPr/>
        <p:txBody>
          <a:bodyPr/>
          <a:lstStyle>
            <a:lvl1pPr>
              <a:defRPr/>
            </a:lvl1pPr>
          </a:lstStyle>
          <a:p>
            <a:pPr>
              <a:defRPr/>
            </a:pPr>
            <a:fld id="{9BE43EC9-F1D3-4DE9-81B7-015A1270A60B}" type="slidenum">
              <a:rPr lang="de-DE"/>
              <a:pPr>
                <a:defRPr/>
              </a:pPr>
              <a:t>‹Nr.›</a:t>
            </a:fld>
            <a:endParaRPr lang="de-DE" dirty="0"/>
          </a:p>
        </p:txBody>
      </p:sp>
    </p:spTree>
    <p:extLst>
      <p:ext uri="{BB962C8B-B14F-4D97-AF65-F5344CB8AC3E}">
        <p14:creationId xmlns:p14="http://schemas.microsoft.com/office/powerpoint/2010/main" val="252419520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1BA2CC11-91B0-4361-8EC2-FCDF0203F814}" type="slidenum">
              <a:rPr lang="en-US"/>
              <a:pPr>
                <a:defRPr/>
              </a:pPr>
              <a:t>‹Nr.›</a:t>
            </a:fld>
            <a:endParaRPr lang="en-US" dirty="0"/>
          </a:p>
        </p:txBody>
      </p:sp>
      <p:sp>
        <p:nvSpPr>
          <p:cNvPr id="4" name="Foliennummernplatzhalter 5"/>
          <p:cNvSpPr>
            <a:spLocks noGrp="1"/>
          </p:cNvSpPr>
          <p:nvPr>
            <p:ph type="sldNum" sz="quarter" idx="11"/>
          </p:nvPr>
        </p:nvSpPr>
        <p:spPr/>
        <p:txBody>
          <a:bodyPr/>
          <a:lstStyle>
            <a:lvl1pPr>
              <a:defRPr/>
            </a:lvl1pPr>
          </a:lstStyle>
          <a:p>
            <a:pPr>
              <a:defRPr/>
            </a:pPr>
            <a:fld id="{2B606AF1-D898-45EE-BC88-B3BB8BAE34A3}" type="slidenum">
              <a:rPr lang="de-DE"/>
              <a:pPr>
                <a:defRPr/>
              </a:pPr>
              <a:t>‹Nr.›</a:t>
            </a:fld>
            <a:endParaRPr lang="de-DE" dirty="0"/>
          </a:p>
        </p:txBody>
      </p:sp>
    </p:spTree>
    <p:extLst>
      <p:ext uri="{BB962C8B-B14F-4D97-AF65-F5344CB8AC3E}">
        <p14:creationId xmlns:p14="http://schemas.microsoft.com/office/powerpoint/2010/main" val="271558256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BDD748F0-1EEB-4A07-9093-C9AA2AB65505}" type="slidenum">
              <a:rPr lang="en-US"/>
              <a:pPr>
                <a:defRPr/>
              </a:pPr>
              <a:t>‹Nr.›</a:t>
            </a:fld>
            <a:endParaRPr lang="en-US" dirty="0"/>
          </a:p>
        </p:txBody>
      </p:sp>
      <p:sp>
        <p:nvSpPr>
          <p:cNvPr id="3" name="Foliennummernplatzhalter 5"/>
          <p:cNvSpPr>
            <a:spLocks noGrp="1"/>
          </p:cNvSpPr>
          <p:nvPr>
            <p:ph type="sldNum" sz="quarter" idx="11"/>
          </p:nvPr>
        </p:nvSpPr>
        <p:spPr/>
        <p:txBody>
          <a:bodyPr/>
          <a:lstStyle>
            <a:lvl1pPr>
              <a:defRPr/>
            </a:lvl1pPr>
          </a:lstStyle>
          <a:p>
            <a:pPr>
              <a:defRPr/>
            </a:pPr>
            <a:fld id="{0B4B5046-FADC-4C9D-95AF-C3AE7B78E717}" type="slidenum">
              <a:rPr lang="de-DE"/>
              <a:pPr>
                <a:defRPr/>
              </a:pPr>
              <a:t>‹Nr.›</a:t>
            </a:fld>
            <a:endParaRPr lang="de-DE" dirty="0"/>
          </a:p>
        </p:txBody>
      </p:sp>
    </p:spTree>
    <p:extLst>
      <p:ext uri="{BB962C8B-B14F-4D97-AF65-F5344CB8AC3E}">
        <p14:creationId xmlns:p14="http://schemas.microsoft.com/office/powerpoint/2010/main" val="87887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581D74CE-5F0C-4789-B012-96F173097C6A}"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E8758FD1-36EA-428D-ACEA-ECAA2540A9B5}" type="slidenum">
              <a:rPr lang="de-DE"/>
              <a:pPr>
                <a:defRPr/>
              </a:pPr>
              <a:t>‹Nr.›</a:t>
            </a:fld>
            <a:endParaRPr lang="de-DE" dirty="0"/>
          </a:p>
        </p:txBody>
      </p:sp>
    </p:spTree>
    <p:extLst>
      <p:ext uri="{BB962C8B-B14F-4D97-AF65-F5344CB8AC3E}">
        <p14:creationId xmlns:p14="http://schemas.microsoft.com/office/powerpoint/2010/main" val="400284048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2330D97A-DCD0-4DCD-8330-201050F02151}"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97F4CAF7-248C-40DD-A5CD-CBDD9C6D9391}" type="slidenum">
              <a:rPr lang="de-DE"/>
              <a:pPr>
                <a:defRPr/>
              </a:pPr>
              <a:t>‹Nr.›</a:t>
            </a:fld>
            <a:endParaRPr lang="de-DE" dirty="0"/>
          </a:p>
        </p:txBody>
      </p:sp>
    </p:spTree>
    <p:extLst>
      <p:ext uri="{BB962C8B-B14F-4D97-AF65-F5344CB8AC3E}">
        <p14:creationId xmlns:p14="http://schemas.microsoft.com/office/powerpoint/2010/main" val="254005326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65776A66-9100-4242-8F83-F02A77F21AD6}"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25197D98-8C2E-4957-842F-DE1D114632BE}" type="slidenum">
              <a:rPr lang="de-DE"/>
              <a:pPr>
                <a:defRPr/>
              </a:pPr>
              <a:t>‹Nr.›</a:t>
            </a:fld>
            <a:endParaRPr lang="de-DE" dirty="0"/>
          </a:p>
        </p:txBody>
      </p:sp>
    </p:spTree>
    <p:extLst>
      <p:ext uri="{BB962C8B-B14F-4D97-AF65-F5344CB8AC3E}">
        <p14:creationId xmlns:p14="http://schemas.microsoft.com/office/powerpoint/2010/main" val="250606082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4F543460-CAF3-4188-BCBF-F55254C7B256}"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BADB5BFC-5B91-48A7-B232-C607C2AB21DA}" type="slidenum">
              <a:rPr lang="de-DE"/>
              <a:pPr>
                <a:defRPr/>
              </a:pPr>
              <a:t>‹Nr.›</a:t>
            </a:fld>
            <a:endParaRPr lang="de-DE" dirty="0"/>
          </a:p>
        </p:txBody>
      </p:sp>
    </p:spTree>
    <p:extLst>
      <p:ext uri="{BB962C8B-B14F-4D97-AF65-F5344CB8AC3E}">
        <p14:creationId xmlns:p14="http://schemas.microsoft.com/office/powerpoint/2010/main" val="136452706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FE005447-C051-4027-B4B3-773E060257A8}" type="datetime1">
              <a:rPr lang="en-US"/>
              <a:pPr>
                <a:defRPr/>
              </a:pPr>
              <a:t>11/1/2019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F0A78C1-200E-47C9-A32C-B1866F4B6C07}" type="slidenum">
              <a:rPr lang="en-US"/>
              <a:pPr>
                <a:defRPr/>
              </a:pPr>
              <a:t>‹Nr.›</a:t>
            </a:fld>
            <a:endParaRPr lang="en-US"/>
          </a:p>
        </p:txBody>
      </p:sp>
    </p:spTree>
    <p:extLst>
      <p:ext uri="{BB962C8B-B14F-4D97-AF65-F5344CB8AC3E}">
        <p14:creationId xmlns:p14="http://schemas.microsoft.com/office/powerpoint/2010/main" val="210539763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596CB4E-2A63-4EAB-9089-F0C49C375994}" type="datetime1">
              <a:rPr lang="en-US"/>
              <a:pPr>
                <a:defRPr/>
              </a:pPr>
              <a:t>11/1/2019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A63921A-E4B8-4806-A78D-C487E553CD31}" type="slidenum">
              <a:rPr lang="en-US"/>
              <a:pPr>
                <a:defRPr/>
              </a:pPr>
              <a:t>‹Nr.›</a:t>
            </a:fld>
            <a:endParaRPr lang="en-US"/>
          </a:p>
        </p:txBody>
      </p:sp>
    </p:spTree>
    <p:extLst>
      <p:ext uri="{BB962C8B-B14F-4D97-AF65-F5344CB8AC3E}">
        <p14:creationId xmlns:p14="http://schemas.microsoft.com/office/powerpoint/2010/main" val="171428327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81BB1CA3-2A13-435B-93F4-05F1EA2ED57B}" type="datetime1">
              <a:rPr lang="en-US"/>
              <a:pPr>
                <a:defRPr/>
              </a:pPr>
              <a:t>11/1/2019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683091F1-78D7-4595-B884-F22210BC7642}" type="slidenum">
              <a:rPr lang="en-US"/>
              <a:pPr>
                <a:defRPr/>
              </a:pPr>
              <a:t>‹Nr.›</a:t>
            </a:fld>
            <a:endParaRPr lang="en-US"/>
          </a:p>
        </p:txBody>
      </p:sp>
    </p:spTree>
    <p:extLst>
      <p:ext uri="{BB962C8B-B14F-4D97-AF65-F5344CB8AC3E}">
        <p14:creationId xmlns:p14="http://schemas.microsoft.com/office/powerpoint/2010/main" val="325451875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2C376202-EBBD-45DA-BF3B-70472C4C0619}" type="datetime1">
              <a:rPr lang="en-US"/>
              <a:pPr>
                <a:defRPr/>
              </a:pPr>
              <a:t>11/1/2019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AD82BFB-930D-44BF-8367-620145CC75F5}" type="slidenum">
              <a:rPr lang="en-US"/>
              <a:pPr>
                <a:defRPr/>
              </a:pPr>
              <a:t>‹Nr.›</a:t>
            </a:fld>
            <a:endParaRPr lang="en-US"/>
          </a:p>
        </p:txBody>
      </p:sp>
    </p:spTree>
    <p:extLst>
      <p:ext uri="{BB962C8B-B14F-4D97-AF65-F5344CB8AC3E}">
        <p14:creationId xmlns:p14="http://schemas.microsoft.com/office/powerpoint/2010/main" val="371524429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F9D5222A-205C-4AEE-8B01-F51B35B23135}" type="datetime1">
              <a:rPr lang="en-US"/>
              <a:pPr>
                <a:defRPr/>
              </a:pPr>
              <a:t>11/1/2019</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5FE43EEF-0C84-4A9E-B85B-E7F677B42949}" type="slidenum">
              <a:rPr lang="en-US"/>
              <a:pPr>
                <a:defRPr/>
              </a:pPr>
              <a:t>‹Nr.›</a:t>
            </a:fld>
            <a:endParaRPr lang="en-US"/>
          </a:p>
        </p:txBody>
      </p:sp>
    </p:spTree>
    <p:extLst>
      <p:ext uri="{BB962C8B-B14F-4D97-AF65-F5344CB8AC3E}">
        <p14:creationId xmlns:p14="http://schemas.microsoft.com/office/powerpoint/2010/main" val="51090785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AC8E4F34-EED9-47F0-B1DD-1047D4D3AB60}" type="datetime1">
              <a:rPr lang="en-US"/>
              <a:pPr>
                <a:defRPr/>
              </a:pPr>
              <a:t>11/1/2019</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122FCF83-6C09-41E8-AD95-C60A968237FB}" type="slidenum">
              <a:rPr lang="en-US"/>
              <a:pPr>
                <a:defRPr/>
              </a:pPr>
              <a:t>‹Nr.›</a:t>
            </a:fld>
            <a:endParaRPr lang="en-US"/>
          </a:p>
        </p:txBody>
      </p:sp>
    </p:spTree>
    <p:extLst>
      <p:ext uri="{BB962C8B-B14F-4D97-AF65-F5344CB8AC3E}">
        <p14:creationId xmlns:p14="http://schemas.microsoft.com/office/powerpoint/2010/main" val="68177982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7EA5BADA-5D1A-4AA5-98A1-0617F8296327}" type="datetime1">
              <a:rPr lang="en-US"/>
              <a:pPr>
                <a:defRPr/>
              </a:pPr>
              <a:t>11/1/2019</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B6AAB5D6-32AE-487B-B844-EDA09C9DCD47}" type="slidenum">
              <a:rPr lang="en-US"/>
              <a:pPr>
                <a:defRPr/>
              </a:pPr>
              <a:t>‹Nr.›</a:t>
            </a:fld>
            <a:endParaRPr lang="en-US"/>
          </a:p>
        </p:txBody>
      </p:sp>
    </p:spTree>
    <p:extLst>
      <p:ext uri="{BB962C8B-B14F-4D97-AF65-F5344CB8AC3E}">
        <p14:creationId xmlns:p14="http://schemas.microsoft.com/office/powerpoint/2010/main" val="71284578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4E29704E-2384-4EAC-9312-A76D4E9616C4}" type="datetime1">
              <a:rPr lang="en-US"/>
              <a:pPr>
                <a:defRPr/>
              </a:pPr>
              <a:t>11/1/2019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CD63C9D-F17E-4987-963B-795989E157B5}" type="slidenum">
              <a:rPr lang="en-US"/>
              <a:pPr>
                <a:defRPr/>
              </a:pPr>
              <a:t>‹Nr.›</a:t>
            </a:fld>
            <a:endParaRPr lang="en-US"/>
          </a:p>
        </p:txBody>
      </p:sp>
    </p:spTree>
    <p:extLst>
      <p:ext uri="{BB962C8B-B14F-4D97-AF65-F5344CB8AC3E}">
        <p14:creationId xmlns:p14="http://schemas.microsoft.com/office/powerpoint/2010/main" val="322951473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D2F8631-9A56-43B7-9893-52A00B0D8647}" type="datetime1">
              <a:rPr lang="en-US"/>
              <a:pPr>
                <a:defRPr/>
              </a:pPr>
              <a:t>11/1/2019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DC7A7432-92D0-4046-AE6C-ACBF4F9513A7}" type="slidenum">
              <a:rPr lang="en-US"/>
              <a:pPr>
                <a:defRPr/>
              </a:pPr>
              <a:t>‹Nr.›</a:t>
            </a:fld>
            <a:endParaRPr lang="en-US"/>
          </a:p>
        </p:txBody>
      </p:sp>
    </p:spTree>
    <p:extLst>
      <p:ext uri="{BB962C8B-B14F-4D97-AF65-F5344CB8AC3E}">
        <p14:creationId xmlns:p14="http://schemas.microsoft.com/office/powerpoint/2010/main" val="346658388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527B9C76-D3FA-460E-86B6-053A27614092}" type="datetime1">
              <a:rPr lang="en-US"/>
              <a:pPr>
                <a:defRPr/>
              </a:pPr>
              <a:t>11/1/2019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954E5D94-2F95-472B-9132-152BBE78EA68}" type="slidenum">
              <a:rPr lang="en-US"/>
              <a:pPr>
                <a:defRPr/>
              </a:pPr>
              <a:t>‹Nr.›</a:t>
            </a:fld>
            <a:endParaRPr lang="en-US"/>
          </a:p>
        </p:txBody>
      </p:sp>
    </p:spTree>
    <p:extLst>
      <p:ext uri="{BB962C8B-B14F-4D97-AF65-F5344CB8AC3E}">
        <p14:creationId xmlns:p14="http://schemas.microsoft.com/office/powerpoint/2010/main" val="412613834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98C17AF-7C7E-4AB3-A6B8-B6AD764454C3}" type="datetime1">
              <a:rPr lang="en-US"/>
              <a:pPr>
                <a:defRPr/>
              </a:pPr>
              <a:t>11/1/2019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7CD0469-EED7-45B7-BD1A-645022512B97}" type="slidenum">
              <a:rPr lang="en-US"/>
              <a:pPr>
                <a:defRPr/>
              </a:pPr>
              <a:t>‹Nr.›</a:t>
            </a:fld>
            <a:endParaRPr lang="en-US"/>
          </a:p>
        </p:txBody>
      </p:sp>
    </p:spTree>
    <p:extLst>
      <p:ext uri="{BB962C8B-B14F-4D97-AF65-F5344CB8AC3E}">
        <p14:creationId xmlns:p14="http://schemas.microsoft.com/office/powerpoint/2010/main" val="1166827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6" Type="http://schemas.openxmlformats.org/officeDocument/2006/relationships/theme" Target="../theme/theme5.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9.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1027" name="Rectangle 3"/>
          <p:cNvSpPr>
            <a:spLocks noGrp="1" noChangeArrowheads="1"/>
          </p:cNvSpPr>
          <p:nvPr>
            <p:ph type="body" idx="1"/>
          </p:nvPr>
        </p:nvSpPr>
        <p:spPr bwMode="auto">
          <a:xfrm>
            <a:off x="0" y="17002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953348"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a:defRPr/>
            </a:pPr>
            <a:endParaRPr lang="en-US" sz="3600">
              <a:solidFill>
                <a:schemeClr val="bg1"/>
              </a:solidFill>
              <a:latin typeface="Verdana" charset="0"/>
              <a:cs typeface="Times New Roman" charset="0"/>
            </a:endParaRPr>
          </a:p>
        </p:txBody>
      </p:sp>
      <p:sp>
        <p:nvSpPr>
          <p:cNvPr id="3077"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0" y="24606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4100" name="Rectangle 4"/>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5125" name="Rectangle 5"/>
          <p:cNvSpPr>
            <a:spLocks noGrp="1" noChangeArrowheads="1"/>
          </p:cNvSpPr>
          <p:nvPr>
            <p:ph type="title"/>
          </p:nvPr>
        </p:nvSpPr>
        <p:spPr bwMode="auto">
          <a:xfrm>
            <a:off x="0" y="2667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6149"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7179"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7180"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a:solidFill>
                  <a:srgbClr val="FFFFFF"/>
                </a:solidFill>
                <a:latin typeface="+mn-lt"/>
                <a:cs typeface="+mn-cs"/>
              </a:defRPr>
            </a:lvl1pPr>
          </a:lstStyle>
          <a:p>
            <a:pPr>
              <a:defRPr/>
            </a:pPr>
            <a:fld id="{09091F50-2D92-44EA-996D-FC79F646A73A}" type="datetime1">
              <a:rPr lang="en-US"/>
              <a:pPr>
                <a:defRPr/>
              </a:pPr>
              <a:t>11/1/2019</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algn="l" fontAlgn="auto">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cs typeface="+mn-cs"/>
              </a:defRPr>
            </a:lvl1pPr>
          </a:lstStyle>
          <a:p>
            <a:pPr>
              <a:defRPr/>
            </a:pPr>
            <a:fld id="{2242CE64-E60D-4993-8667-9285200FAD8A}"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algn="l" fontAlgn="auto">
              <a:spcBef>
                <a:spcPts val="0"/>
              </a:spcBef>
              <a:spcAft>
                <a:spcPts val="0"/>
              </a:spcAft>
              <a:defRPr sz="1200">
                <a:solidFill>
                  <a:srgbClr val="FFFFFF"/>
                </a:solidFill>
                <a:latin typeface="+mn-lt"/>
                <a:ea typeface="Verdana" pitchFamily="34" charset="0"/>
                <a:cs typeface="Verdana" pitchFamily="34" charset="0"/>
              </a:defRPr>
            </a:lvl1pPr>
          </a:lstStyle>
          <a:p>
            <a:pPr>
              <a:defRPr/>
            </a:pPr>
            <a:fld id="{D0761A8A-14D7-4B0D-843A-E5D983B69D15}"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9219"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9220"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9221"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algn="l" fontAlgn="auto">
              <a:spcBef>
                <a:spcPts val="0"/>
              </a:spcBef>
              <a:spcAft>
                <a:spcPts val="0"/>
              </a:spcAft>
              <a:defRPr sz="1200">
                <a:solidFill>
                  <a:srgbClr val="FFFFFF"/>
                </a:solidFill>
                <a:latin typeface="+mn-lt"/>
                <a:ea typeface="Verdana" pitchFamily="34" charset="0"/>
                <a:cs typeface="Verdana" pitchFamily="34" charset="0"/>
              </a:defRPr>
            </a:lvl1pPr>
          </a:lstStyle>
          <a:p>
            <a:pPr>
              <a:defRPr/>
            </a:pPr>
            <a:fld id="{7EBBA106-F6A2-4F8A-B322-3A2651A4BDEF}"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a:solidFill>
                  <a:schemeClr val="bg1"/>
                </a:solidFill>
              </a:defRPr>
            </a:lvl1pPr>
          </a:lstStyle>
          <a:p>
            <a:pPr>
              <a:defRPr/>
            </a:pPr>
            <a:fld id="{2258E392-2050-4776-A783-D730B8405835}" type="slidenum">
              <a:rPr lang="de-DE"/>
              <a:pPr>
                <a:defRPr/>
              </a:pPr>
              <a:t>‹Nr.›</a:t>
            </a:fld>
            <a:endParaRPr lang="de-DE" dirty="0"/>
          </a:p>
        </p:txBody>
      </p:sp>
      <p:sp>
        <p:nvSpPr>
          <p:cNvPr id="9225"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solidFill>
                <a:srgbClr val="000000"/>
              </a:solidFill>
              <a:latin typeface="Georgia" pitchFamily="18" charset="0"/>
            </a:endParaRPr>
          </a:p>
        </p:txBody>
      </p:sp>
      <p:sp>
        <p:nvSpPr>
          <p:cNvPr id="9226"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9227"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9228"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10243"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10244"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10245"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sz="4000">
                <a:solidFill>
                  <a:schemeClr val="tx1"/>
                </a:solidFill>
                <a:latin typeface="Verdana" pitchFamily="34" charset="0"/>
                <a:cs typeface="Times New Roman" pitchFamily="18" charset="0"/>
              </a:defRPr>
            </a:lvl1pPr>
            <a:lvl2pPr marL="742950" indent="-285750" eaLnBrk="0" hangingPunct="0">
              <a:defRPr sz="4000">
                <a:solidFill>
                  <a:schemeClr val="tx1"/>
                </a:solidFill>
                <a:latin typeface="Verdana" pitchFamily="34" charset="0"/>
                <a:cs typeface="Times New Roman" pitchFamily="18" charset="0"/>
              </a:defRPr>
            </a:lvl2pPr>
            <a:lvl3pPr marL="1143000" indent="-228600" eaLnBrk="0" hangingPunct="0">
              <a:defRPr sz="4000">
                <a:solidFill>
                  <a:schemeClr val="tx1"/>
                </a:solidFill>
                <a:latin typeface="Verdana" pitchFamily="34" charset="0"/>
                <a:cs typeface="Times New Roman" pitchFamily="18" charset="0"/>
              </a:defRPr>
            </a:lvl3pPr>
            <a:lvl4pPr marL="1600200" indent="-228600" eaLnBrk="0" hangingPunct="0">
              <a:defRPr sz="4000">
                <a:solidFill>
                  <a:schemeClr val="tx1"/>
                </a:solidFill>
                <a:latin typeface="Verdana" pitchFamily="34" charset="0"/>
                <a:cs typeface="Times New Roman" pitchFamily="18" charset="0"/>
              </a:defRPr>
            </a:lvl4pPr>
            <a:lvl5pPr marL="2057400" indent="-228600" eaLnBrk="0" hangingPunct="0">
              <a:defRPr sz="4000">
                <a:solidFill>
                  <a:schemeClr val="tx1"/>
                </a:solidFill>
                <a:latin typeface="Verdana" pitchFamily="34" charset="0"/>
                <a:cs typeface="Times New Roman" pitchFamily="18" charset="0"/>
              </a:defRPr>
            </a:lvl5pPr>
            <a:lvl6pPr marL="25146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6pPr>
            <a:lvl7pPr marL="29718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7pPr>
            <a:lvl8pPr marL="34290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8pPr>
            <a:lvl9pPr marL="3886200" indent="-228600" algn="ctr" eaLnBrk="0" fontAlgn="base" hangingPunct="0">
              <a:spcBef>
                <a:spcPct val="0"/>
              </a:spcBef>
              <a:spcAft>
                <a:spcPct val="0"/>
              </a:spcAft>
              <a:defRPr sz="4000">
                <a:solidFill>
                  <a:schemeClr val="tx1"/>
                </a:solidFill>
                <a:latin typeface="Verdana" pitchFamily="34" charset="0"/>
                <a:cs typeface="Times New Roman" pitchFamily="18" charset="0"/>
              </a:defRPr>
            </a:lvl9pPr>
          </a:lstStyle>
          <a:p>
            <a:pPr eaLnBrk="1" hangingPunct="1">
              <a:defRPr/>
            </a:pPr>
            <a:endParaRPr lang="en-US" altLang="de-DE" sz="1800"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0251"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0252"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a:solidFill>
                  <a:srgbClr val="FFFFFF"/>
                </a:solidFill>
                <a:latin typeface="+mn-lt"/>
                <a:cs typeface="+mn-cs"/>
              </a:defRPr>
            </a:lvl1pPr>
          </a:lstStyle>
          <a:p>
            <a:pPr>
              <a:defRPr/>
            </a:pPr>
            <a:fld id="{2C2DDAE8-4E4D-4347-8B04-541E07565B28}" type="datetime1">
              <a:rPr lang="en-US"/>
              <a:pPr>
                <a:defRPr/>
              </a:pPr>
              <a:t>11/1/2019</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algn="l" fontAlgn="auto">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a:solidFill>
                  <a:schemeClr val="accent3">
                    <a:shade val="75000"/>
                  </a:schemeClr>
                </a:solidFill>
                <a:latin typeface="+mn-lt"/>
                <a:cs typeface="+mn-cs"/>
              </a:defRPr>
            </a:lvl1pPr>
          </a:lstStyle>
          <a:p>
            <a:pPr>
              <a:defRPr/>
            </a:pPr>
            <a:fld id="{1CB2C99B-0F8A-409B-867E-81E24BBA004A}"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8.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8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8.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88.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8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88.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88.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88.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8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88.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88.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88.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88.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88.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88.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88.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88.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88.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88.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88.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88.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88.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88.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88.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88.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88.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88.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88.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8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8.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88.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6.xml"/><Relationship Id="rId1" Type="http://schemas.openxmlformats.org/officeDocument/2006/relationships/slideLayout" Target="../slideLayouts/slideLayout88.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7.xml"/><Relationship Id="rId1" Type="http://schemas.openxmlformats.org/officeDocument/2006/relationships/slideLayout" Target="../slideLayouts/slideLayout88.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8.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8.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8.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88.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9.xml"/><Relationship Id="rId1" Type="http://schemas.openxmlformats.org/officeDocument/2006/relationships/slideLayout" Target="../slideLayouts/slideLayout88.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0.xml"/><Relationship Id="rId1" Type="http://schemas.openxmlformats.org/officeDocument/2006/relationships/slideLayout" Target="../slideLayouts/slideLayout88.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88.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88.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3.xml"/><Relationship Id="rId1" Type="http://schemas.openxmlformats.org/officeDocument/2006/relationships/slideLayout" Target="../slideLayouts/slideLayout8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88.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88.xml"/><Relationship Id="rId4" Type="http://schemas.openxmlformats.org/officeDocument/2006/relationships/image" Target="../media/image2.jpeg"/></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88.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8.xml"/><Relationship Id="rId1" Type="http://schemas.openxmlformats.org/officeDocument/2006/relationships/slideLayout" Target="../slideLayouts/slideLayout88.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9.xml"/><Relationship Id="rId1" Type="http://schemas.openxmlformats.org/officeDocument/2006/relationships/slideLayout" Target="../slideLayouts/slideLayout88.xml"/><Relationship Id="rId4" Type="http://schemas.openxmlformats.org/officeDocument/2006/relationships/image" Target="../media/image2.jpeg"/></Relationships>
</file>

<file path=ppt/slides/_rels/slide5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0.xml"/><Relationship Id="rId1" Type="http://schemas.openxmlformats.org/officeDocument/2006/relationships/slideLayout" Target="../slideLayouts/slideLayout88.xml"/></Relationships>
</file>

<file path=ppt/slides/_rels/slide5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88.xml"/><Relationship Id="rId5" Type="http://schemas.openxmlformats.org/officeDocument/2006/relationships/image" Target="../media/image2.jpeg"/><Relationship Id="rId4" Type="http://schemas.openxmlformats.org/officeDocument/2006/relationships/image" Target="../media/image40.png"/></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2.xml"/><Relationship Id="rId1" Type="http://schemas.openxmlformats.org/officeDocument/2006/relationships/slideLayout" Target="../slideLayouts/slideLayout88.xml"/><Relationship Id="rId4" Type="http://schemas.openxmlformats.org/officeDocument/2006/relationships/image" Target="../media/image42.jpeg"/></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3.xml"/><Relationship Id="rId1" Type="http://schemas.openxmlformats.org/officeDocument/2006/relationships/slideLayout" Target="../slideLayouts/slideLayout88.xml"/><Relationship Id="rId4" Type="http://schemas.openxmlformats.org/officeDocument/2006/relationships/image" Target="../media/image42.jpeg"/></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4.xml"/><Relationship Id="rId1" Type="http://schemas.openxmlformats.org/officeDocument/2006/relationships/slideLayout" Target="../slideLayouts/slideLayout88.xml"/><Relationship Id="rId5" Type="http://schemas.openxmlformats.org/officeDocument/2006/relationships/image" Target="../media/image2.jpeg"/><Relationship Id="rId4" Type="http://schemas.openxmlformats.org/officeDocument/2006/relationships/image" Target="../media/image44.png"/></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5.xml"/><Relationship Id="rId1" Type="http://schemas.openxmlformats.org/officeDocument/2006/relationships/slideLayout" Target="../slideLayouts/slideLayout88.xml"/><Relationship Id="rId5" Type="http://schemas.openxmlformats.org/officeDocument/2006/relationships/image" Target="../media/image47.png"/><Relationship Id="rId4" Type="http://schemas.openxmlformats.org/officeDocument/2006/relationships/image" Target="../media/image46.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8.xml"/></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7.xml"/><Relationship Id="rId1" Type="http://schemas.openxmlformats.org/officeDocument/2006/relationships/slideLayout" Target="../slideLayouts/slideLayout8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12"/>
          <p:cNvSpPr txBox="1">
            <a:spLocks noChangeArrowheads="1"/>
          </p:cNvSpPr>
          <p:nvPr/>
        </p:nvSpPr>
        <p:spPr bwMode="auto">
          <a:xfrm>
            <a:off x="0" y="148590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fa-IR" altLang="de-DE" sz="3600" dirty="0" smtClean="0">
                <a:solidFill>
                  <a:srgbClr val="D16349"/>
                </a:solidFill>
              </a:rPr>
              <a:t>درمان فراشناختی</a:t>
            </a:r>
            <a:endParaRPr lang="en-GB" altLang="de-DE" sz="3600" dirty="0">
              <a:solidFill>
                <a:srgbClr val="D16349"/>
              </a:solidFill>
            </a:endParaRPr>
          </a:p>
        </p:txBody>
      </p:sp>
      <p:sp>
        <p:nvSpPr>
          <p:cNvPr id="11268" name="Text Box 17"/>
          <p:cNvSpPr txBox="1">
            <a:spLocks noChangeArrowheads="1"/>
          </p:cNvSpPr>
          <p:nvPr/>
        </p:nvSpPr>
        <p:spPr bwMode="auto">
          <a:xfrm>
            <a:off x="8366125" y="58991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a:solidFill>
                <a:srgbClr val="000000"/>
              </a:solidFill>
            </a:endParaRPr>
          </a:p>
        </p:txBody>
      </p:sp>
      <p:sp>
        <p:nvSpPr>
          <p:cNvPr id="6" name="Rectangle 2"/>
          <p:cNvSpPr txBox="1">
            <a:spLocks noChangeArrowheads="1"/>
          </p:cNvSpPr>
          <p:nvPr/>
        </p:nvSpPr>
        <p:spPr bwMode="auto">
          <a:xfrm>
            <a:off x="685800" y="2852738"/>
            <a:ext cx="7772400"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sz="1800" b="1" kern="0" dirty="0" smtClean="0">
                <a:solidFill>
                  <a:schemeClr val="tx2"/>
                </a:solidFill>
                <a:latin typeface="Times New Roman" panose="02020603050405020304" pitchFamily="18" charset="0"/>
                <a:cs typeface="Times New Roman" panose="02020603050405020304" pitchFamily="18" charset="0"/>
              </a:rPr>
              <a:t>پنجمین بخش درمان </a:t>
            </a:r>
            <a:r>
              <a:rPr lang="en-GB" altLang="de-DE" sz="1800" b="1" kern="0" dirty="0" smtClean="0">
                <a:solidFill>
                  <a:schemeClr val="tx2"/>
                </a:solidFill>
                <a:latin typeface="Times New Roman" panose="02020603050405020304" pitchFamily="18" charset="0"/>
                <a:cs typeface="Times New Roman" panose="02020603050405020304" pitchFamily="18" charset="0"/>
              </a:rPr>
              <a:t/>
            </a:r>
            <a:br>
              <a:rPr lang="en-GB" altLang="de-DE" sz="1800" b="1" kern="0" dirty="0" smtClean="0">
                <a:solidFill>
                  <a:schemeClr val="tx2"/>
                </a:solidFill>
                <a:latin typeface="Times New Roman" panose="02020603050405020304" pitchFamily="18" charset="0"/>
                <a:cs typeface="Times New Roman" panose="02020603050405020304" pitchFamily="18" charset="0"/>
              </a:rPr>
            </a:br>
            <a:r>
              <a:rPr lang="fa-IR" sz="1800" b="1" kern="0" smtClean="0">
                <a:solidFill>
                  <a:schemeClr val="tx2"/>
                </a:solidFill>
                <a:latin typeface="Times New Roman" panose="02020603050405020304" pitchFamily="18" charset="0"/>
                <a:cs typeface="Times New Roman" panose="02020603050405020304" pitchFamily="18" charset="0"/>
              </a:rPr>
              <a:t> تصمیم سازی</a:t>
            </a:r>
            <a:r>
              <a:rPr lang="fa-IR" sz="1800" b="1" kern="0" dirty="0" smtClean="0">
                <a:solidFill>
                  <a:srgbClr val="646B86"/>
                </a:solidFill>
                <a:latin typeface="Times New Roman" panose="02020603050405020304" pitchFamily="18" charset="0"/>
                <a:cs typeface="Times New Roman" panose="02020603050405020304" pitchFamily="18" charset="0"/>
              </a:rPr>
              <a:t/>
            </a:r>
            <a:br>
              <a:rPr lang="fa-IR" sz="1800" b="1" kern="0" dirty="0" smtClean="0">
                <a:solidFill>
                  <a:srgbClr val="646B86"/>
                </a:solidFill>
                <a:latin typeface="Times New Roman" panose="02020603050405020304" pitchFamily="18" charset="0"/>
                <a:cs typeface="Times New Roman" panose="02020603050405020304" pitchFamily="18" charset="0"/>
              </a:rPr>
            </a:br>
            <a:r>
              <a:rPr lang="en-US" sz="1800" b="1" kern="0" dirty="0" smtClean="0">
                <a:solidFill>
                  <a:srgbClr val="646B86"/>
                </a:solidFill>
                <a:latin typeface="Times New Roman" panose="02020603050405020304" pitchFamily="18" charset="0"/>
                <a:cs typeface="Times New Roman" panose="02020603050405020304" pitchFamily="18" charset="0"/>
              </a:rPr>
              <a:t>(MCT+)</a:t>
            </a:r>
            <a:endParaRPr lang="en-US" sz="1800" b="1" kern="0" dirty="0">
              <a:solidFill>
                <a:schemeClr val="tx2"/>
              </a:solidFill>
              <a:latin typeface="Times New Roman" panose="02020603050405020304" pitchFamily="18" charset="0"/>
              <a:cs typeface="Times New Roman" panose="02020603050405020304" pitchFamily="18" charset="0"/>
            </a:endParaRPr>
          </a:p>
        </p:txBody>
      </p:sp>
      <p:sp>
        <p:nvSpPr>
          <p:cNvPr id="7" name="Rectangle 1028"/>
          <p:cNvSpPr>
            <a:spLocks noChangeArrowheads="1"/>
          </p:cNvSpPr>
          <p:nvPr/>
        </p:nvSpPr>
        <p:spPr bwMode="auto">
          <a:xfrm>
            <a:off x="0" y="43742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algn="ctr" rtl="1" eaLnBrk="1" hangingPunct="1">
              <a:lnSpc>
                <a:spcPct val="150000"/>
              </a:lnSpc>
            </a:pPr>
            <a:r>
              <a:rPr lang="fa-IR" altLang="de-DE" b="1" dirty="0" smtClean="0">
                <a:cs typeface="B Nazanin" panose="00000400000000000000" pitchFamily="2" charset="-78"/>
              </a:rPr>
              <a:t>  تطبیق، </a:t>
            </a:r>
            <a:r>
              <a:rPr lang="fa-IR" altLang="de-DE" b="1" dirty="0" err="1" smtClean="0">
                <a:cs typeface="B Nazanin" panose="00000400000000000000" pitchFamily="2" charset="-78"/>
              </a:rPr>
              <a:t>گـردآوری</a:t>
            </a:r>
            <a:r>
              <a:rPr lang="fa-IR" altLang="de-DE" b="1" dirty="0" smtClean="0">
                <a:cs typeface="B Nazanin" panose="00000400000000000000" pitchFamily="2" charset="-78"/>
              </a:rPr>
              <a:t>، ویرایش</a:t>
            </a:r>
            <a:r>
              <a:rPr lang="fa-IR" altLang="de-DE" b="1" dirty="0">
                <a:cs typeface="B Nazanin" panose="00000400000000000000" pitchFamily="2" charset="-78"/>
              </a:rPr>
              <a:t>:</a:t>
            </a:r>
            <a:r>
              <a:rPr lang="de-DE" altLang="de-DE" b="1" dirty="0">
                <a:cs typeface="B Nazanin" panose="00000400000000000000" pitchFamily="2" charset="-78"/>
              </a:rPr>
              <a:t> </a:t>
            </a:r>
            <a:endParaRPr lang="fa-IR" altLang="de-DE" b="1" dirty="0">
              <a:cs typeface="B Nazanin" panose="00000400000000000000" pitchFamily="2" charset="-78"/>
            </a:endParaRPr>
          </a:p>
          <a:p>
            <a:pPr algn="ctr" rtl="1" eaLnBrk="1" hangingPunct="1">
              <a:lnSpc>
                <a:spcPct val="150000"/>
              </a:lnSpc>
            </a:pPr>
            <a:r>
              <a:rPr lang="fa-IR" altLang="de-DE" b="1" dirty="0">
                <a:cs typeface="B Nazanin" panose="00000400000000000000" pitchFamily="2" charset="-78"/>
              </a:rPr>
              <a:t>دکتر سعید ملیحی الذاکرینی </a:t>
            </a:r>
          </a:p>
          <a:p>
            <a:pPr algn="ctr" rtl="1" eaLnBrk="1" hangingPunct="1">
              <a:lnSpc>
                <a:spcPct val="150000"/>
              </a:lnSpc>
            </a:pPr>
            <a:r>
              <a:rPr lang="fa-IR" altLang="de-DE" b="1">
                <a:cs typeface="B Nazanin" panose="00000400000000000000" pitchFamily="2" charset="-78"/>
              </a:rPr>
              <a:t>با همکاری  </a:t>
            </a:r>
          </a:p>
          <a:p>
            <a:pPr algn="ctr" rtl="1" eaLnBrk="1" hangingPunct="1">
              <a:lnSpc>
                <a:spcPct val="150000"/>
              </a:lnSpc>
            </a:pPr>
            <a:r>
              <a:rPr lang="fa-IR" altLang="de-DE" b="1" smtClean="0">
                <a:cs typeface="B Nazanin" panose="00000400000000000000" pitchFamily="2" charset="-78"/>
              </a:rPr>
              <a:t>شاپرک کلبی</a:t>
            </a:r>
            <a:endParaRPr lang="fa-IR" altLang="de-DE" b="1" dirty="0">
              <a:cs typeface="B Nazanin" panose="00000400000000000000" pitchFamily="2" charset="-78"/>
            </a:endParaRPr>
          </a:p>
        </p:txBody>
      </p:sp>
    </p:spTree>
    <p:extLst>
      <p:ext uri="{BB962C8B-B14F-4D97-AF65-F5344CB8AC3E}">
        <p14:creationId xmlns:p14="http://schemas.microsoft.com/office/powerpoint/2010/main" val="42565762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rgbClr val="646B86"/>
                </a:solidFill>
                <a:latin typeface="Verdana"/>
              </a:rPr>
              <a:t>تصمیم سازی</a:t>
            </a:r>
            <a:r>
              <a:rPr lang="en-GB" altLang="de-DE" sz="1200" b="1" dirty="0" smtClean="0">
                <a:solidFill>
                  <a:srgbClr val="646B86"/>
                </a:solidFill>
                <a:latin typeface="Verdana"/>
              </a:rPr>
              <a:t>	   </a:t>
            </a:r>
            <a:r>
              <a:rPr lang="en-GB" altLang="de-DE" sz="1200" b="1" dirty="0" smtClean="0">
                <a:solidFill>
                  <a:srgbClr val="646B86"/>
                </a:solidFill>
                <a:latin typeface="Verdana"/>
              </a:rPr>
              <a:t>5.2</a:t>
            </a:r>
            <a:endParaRPr lang="en-GB" altLang="de-DE" sz="1200" b="1" dirty="0">
              <a:solidFill>
                <a:srgbClr val="646B86"/>
              </a:solidFill>
              <a:latin typeface="Verdana"/>
            </a:endParaRPr>
          </a:p>
        </p:txBody>
      </p:sp>
      <p:sp>
        <p:nvSpPr>
          <p:cNvPr id="14" name="Rectangle 2"/>
          <p:cNvSpPr>
            <a:spLocks noChangeArrowheads="1"/>
          </p:cNvSpPr>
          <p:nvPr/>
        </p:nvSpPr>
        <p:spPr bwMode="auto">
          <a:xfrm>
            <a:off x="271568" y="1828800"/>
            <a:ext cx="8621606" cy="2069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817563" indent="-285750" algn="just" rtl="1" eaLnBrk="1" hangingPunct="1">
              <a:buClr>
                <a:srgbClr val="8CADAE"/>
              </a:buClr>
              <a:buFont typeface="Courier New" pitchFamily="49" charset="0"/>
              <a:buChar char="o"/>
            </a:pPr>
            <a:r>
              <a:rPr lang="fa-IR" sz="1800" b="1" dirty="0"/>
              <a:t>علل</a:t>
            </a:r>
            <a:r>
              <a:rPr lang="en-US" sz="1800" b="1" dirty="0"/>
              <a:t>/</a:t>
            </a:r>
            <a:r>
              <a:rPr lang="fa-IR" sz="1800" b="1" dirty="0"/>
              <a:t>مزایا</a:t>
            </a:r>
            <a:r>
              <a:rPr lang="en-US" sz="1800" b="1" dirty="0" smtClean="0"/>
              <a:t>:</a:t>
            </a:r>
            <a:r>
              <a:rPr lang="fa-IR" sz="1800" b="1" dirty="0" smtClean="0"/>
              <a:t> </a:t>
            </a:r>
            <a:r>
              <a:rPr lang="fa-IR" sz="1800" dirty="0" smtClean="0"/>
              <a:t>؟؟؟ </a:t>
            </a:r>
            <a:r>
              <a:rPr lang="fa-IR" sz="1800" dirty="0" smtClean="0">
                <a:solidFill>
                  <a:schemeClr val="bg1"/>
                </a:solidFill>
              </a:rPr>
              <a:t>صرفه جویی در زمان، تقویت دانش قبلی، می تواند شما را مصمم و شایسته به </a:t>
            </a:r>
            <a:r>
              <a:rPr lang="fa-IR" sz="1800" dirty="0">
                <a:solidFill>
                  <a:schemeClr val="bg1"/>
                </a:solidFill>
              </a:rPr>
              <a:t>نظر برساند (ضرب </a:t>
            </a:r>
            <a:r>
              <a:rPr lang="fa-IR" sz="1800" dirty="0" smtClean="0">
                <a:solidFill>
                  <a:schemeClr val="bg1"/>
                </a:solidFill>
              </a:rPr>
              <a:t>المثل</a:t>
            </a:r>
            <a:r>
              <a:rPr lang="fa-IR" sz="1800" dirty="0">
                <a:solidFill>
                  <a:schemeClr val="bg1"/>
                </a:solidFill>
              </a:rPr>
              <a:t>:</a:t>
            </a:r>
            <a:r>
              <a:rPr lang="en-US" sz="1800" dirty="0" smtClean="0">
                <a:solidFill>
                  <a:schemeClr val="bg1"/>
                </a:solidFill>
              </a:rPr>
              <a:t> </a:t>
            </a:r>
            <a:r>
              <a:rPr lang="fa-IR" sz="1800" dirty="0" smtClean="0">
                <a:solidFill>
                  <a:schemeClr val="bg1"/>
                </a:solidFill>
              </a:rPr>
              <a:t>«یک </a:t>
            </a:r>
            <a:r>
              <a:rPr lang="fa-IR" sz="1800" dirty="0">
                <a:solidFill>
                  <a:schemeClr val="bg1"/>
                </a:solidFill>
              </a:rPr>
              <a:t>تصمیم اشتباه بهتر از </a:t>
            </a:r>
            <a:r>
              <a:rPr lang="fa-IR" sz="1800" dirty="0" smtClean="0">
                <a:solidFill>
                  <a:schemeClr val="bg1"/>
                </a:solidFill>
              </a:rPr>
              <a:t>اصلا تصمیم </a:t>
            </a:r>
            <a:r>
              <a:rPr lang="fa-IR" sz="1800" dirty="0">
                <a:solidFill>
                  <a:schemeClr val="bg1"/>
                </a:solidFill>
              </a:rPr>
              <a:t>نگرفتن </a:t>
            </a:r>
            <a:r>
              <a:rPr lang="fa-IR" sz="1800" dirty="0" smtClean="0">
                <a:solidFill>
                  <a:schemeClr val="bg1"/>
                </a:solidFill>
              </a:rPr>
              <a:t>است.»)</a:t>
            </a:r>
          </a:p>
          <a:p>
            <a:pPr marL="817563" indent="-285750" algn="just" rtl="1" eaLnBrk="1" hangingPunct="1">
              <a:buClr>
                <a:srgbClr val="8CADAE"/>
              </a:buClr>
              <a:buFont typeface="Courier New" pitchFamily="49" charset="0"/>
              <a:buChar char="o"/>
            </a:pPr>
            <a:r>
              <a:rPr lang="fa-IR" sz="1800" dirty="0" smtClean="0"/>
              <a:t> </a:t>
            </a:r>
            <a:r>
              <a:rPr lang="fa-IR" sz="1800" b="1" dirty="0" smtClean="0"/>
              <a:t>معایب</a:t>
            </a:r>
            <a:r>
              <a:rPr lang="en-US" sz="1800" b="1" dirty="0"/>
              <a:t>:</a:t>
            </a:r>
            <a:r>
              <a:rPr lang="fa-IR" sz="1800" b="1" dirty="0"/>
              <a:t> </a:t>
            </a:r>
            <a:r>
              <a:rPr lang="fa-IR" sz="1800" dirty="0"/>
              <a:t>؟؟؟ </a:t>
            </a:r>
            <a:r>
              <a:rPr lang="fa-IR" sz="1800" dirty="0">
                <a:solidFill>
                  <a:schemeClr val="bg1"/>
                </a:solidFill>
              </a:rPr>
              <a:t>احتمال خطر در تصمیم گیری اشتباه وجود </a:t>
            </a:r>
            <a:r>
              <a:rPr lang="fa-IR" sz="1800" dirty="0" smtClean="0">
                <a:solidFill>
                  <a:schemeClr val="bg1"/>
                </a:solidFill>
              </a:rPr>
              <a:t>دارد.</a:t>
            </a:r>
            <a:endParaRPr lang="en-US" sz="1800" dirty="0">
              <a:solidFill>
                <a:schemeClr val="bg1"/>
              </a:solidFill>
            </a:endParaRPr>
          </a:p>
        </p:txBody>
      </p:sp>
      <p:sp>
        <p:nvSpPr>
          <p:cNvPr id="10" name="Rectangle 4"/>
          <p:cNvSpPr>
            <a:spLocks noChangeArrowheads="1"/>
          </p:cNvSpPr>
          <p:nvPr/>
        </p:nvSpPr>
        <p:spPr bwMode="auto">
          <a:xfrm>
            <a:off x="271567" y="1347923"/>
            <a:ext cx="8621607" cy="480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975" algn="r" rtl="1" eaLnBrk="1" hangingPunct="1">
              <a:buClr>
                <a:srgbClr val="336699"/>
              </a:buClr>
              <a:buSzTx/>
              <a:buFontTx/>
              <a:buNone/>
            </a:pPr>
            <a:r>
              <a:rPr lang="fa-IR" sz="1800" dirty="0"/>
              <a:t>ما اغلب تصمیمات را بدون دانستن «تمام حقیقت» می گیریم.</a:t>
            </a:r>
            <a:endParaRPr lang="en-GB" altLang="de-DE" sz="1800" dirty="0">
              <a:solidFill>
                <a:srgbClr val="000000"/>
              </a:solidFill>
            </a:endParaRPr>
          </a:p>
        </p:txBody>
      </p:sp>
      <p:sp>
        <p:nvSpPr>
          <p:cNvPr id="11"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dirty="0">
                <a:solidFill>
                  <a:schemeClr val="accent1"/>
                </a:solidFill>
              </a:rPr>
              <a:t>نتیجه </a:t>
            </a:r>
            <a:r>
              <a:rPr lang="fa-IR" dirty="0"/>
              <a:t>گیری زودهنگام</a:t>
            </a:r>
            <a:endParaRPr lang="en-GB" altLang="de-DE" dirty="0"/>
          </a:p>
        </p:txBody>
      </p:sp>
    </p:spTree>
    <p:extLst>
      <p:ext uri="{BB962C8B-B14F-4D97-AF65-F5344CB8AC3E}">
        <p14:creationId xmlns:p14="http://schemas.microsoft.com/office/powerpoint/2010/main" val="857624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feld 1"/>
          <p:cNvSpPr txBox="1"/>
          <p:nvPr/>
        </p:nvSpPr>
        <p:spPr>
          <a:xfrm>
            <a:off x="271567" y="3898232"/>
            <a:ext cx="8621607" cy="1874359"/>
          </a:xfrm>
          <a:prstGeom prst="rect">
            <a:avLst/>
          </a:prstGeom>
          <a:noFill/>
        </p:spPr>
        <p:txBody>
          <a:bodyPr wrap="square">
            <a:spAutoFit/>
          </a:bodyPr>
          <a:lstStyle/>
          <a:p>
            <a:pPr marL="541338" indent="-361950" algn="r" rtl="1">
              <a:spcBef>
                <a:spcPct val="20000"/>
              </a:spcBef>
              <a:buClr>
                <a:srgbClr val="D16349"/>
              </a:buClr>
              <a:buSzPct val="85000"/>
              <a:defRPr/>
            </a:pPr>
            <a:r>
              <a:rPr lang="fa-IR" altLang="de-DE" sz="1800" kern="0" dirty="0" smtClean="0">
                <a:solidFill>
                  <a:srgbClr val="000000"/>
                </a:solidFill>
                <a:latin typeface="Verdana"/>
              </a:rPr>
              <a:t>بایستی  به توافق مسالمت آمیزی بین دو چیز دست یافت:    </a:t>
            </a:r>
            <a:endParaRPr lang="en-GB" altLang="de-DE" sz="1800" kern="0" dirty="0" smtClean="0">
              <a:solidFill>
                <a:srgbClr val="000000"/>
              </a:solidFill>
              <a:latin typeface="Verdana"/>
            </a:endParaRPr>
          </a:p>
          <a:p>
            <a:pPr marL="541338" indent="-361950">
              <a:spcBef>
                <a:spcPct val="20000"/>
              </a:spcBef>
              <a:buClr>
                <a:srgbClr val="D16349"/>
              </a:buClr>
              <a:buSzPct val="85000"/>
              <a:defRPr/>
            </a:pPr>
            <a:endParaRPr lang="en-GB" altLang="de-DE" sz="800" kern="0" dirty="0" smtClean="0">
              <a:solidFill>
                <a:srgbClr val="FF0000"/>
              </a:solidFill>
              <a:latin typeface="Verdana"/>
            </a:endParaRPr>
          </a:p>
          <a:p>
            <a:pPr marL="825500" indent="-285750" algn="r" rtl="1">
              <a:lnSpc>
                <a:spcPct val="150000"/>
              </a:lnSpc>
              <a:spcBef>
                <a:spcPct val="20000"/>
              </a:spcBef>
              <a:buClr>
                <a:srgbClr val="8CADAE"/>
              </a:buClr>
              <a:buSzPct val="85000"/>
              <a:buFont typeface="Courier New" pitchFamily="49" charset="0"/>
              <a:buChar char="o"/>
              <a:defRPr/>
            </a:pPr>
            <a:r>
              <a:rPr lang="fa-IR" altLang="de-DE" sz="1800" kern="0" dirty="0" smtClean="0">
                <a:solidFill>
                  <a:srgbClr val="000000"/>
                </a:solidFill>
                <a:latin typeface="Verdana"/>
              </a:rPr>
              <a:t>تصمیم گیری شتابزده</a:t>
            </a:r>
            <a:r>
              <a:rPr lang="en-GB" altLang="de-DE" sz="1800" kern="0" dirty="0" smtClean="0">
                <a:solidFill>
                  <a:srgbClr val="000000"/>
                </a:solidFill>
                <a:latin typeface="Verdana"/>
              </a:rPr>
              <a:t/>
            </a:r>
            <a:br>
              <a:rPr lang="en-GB" altLang="de-DE" sz="1800" kern="0" dirty="0" smtClean="0">
                <a:solidFill>
                  <a:srgbClr val="000000"/>
                </a:solidFill>
                <a:latin typeface="Verdana"/>
              </a:rPr>
            </a:br>
            <a:r>
              <a:rPr lang="fa-IR" altLang="de-DE" sz="1800" kern="0" dirty="0" smtClean="0">
                <a:solidFill>
                  <a:srgbClr val="000000"/>
                </a:solidFill>
                <a:latin typeface="Verdana"/>
              </a:rPr>
              <a:t>و</a:t>
            </a:r>
            <a:endParaRPr lang="en-GB" altLang="de-DE" sz="1800" kern="0" dirty="0" smtClean="0">
              <a:solidFill>
                <a:srgbClr val="000000"/>
              </a:solidFill>
              <a:latin typeface="Verdana"/>
            </a:endParaRPr>
          </a:p>
          <a:p>
            <a:pPr marL="825500" indent="-285750" algn="r" rtl="1">
              <a:lnSpc>
                <a:spcPct val="150000"/>
              </a:lnSpc>
              <a:spcBef>
                <a:spcPct val="20000"/>
              </a:spcBef>
              <a:buClr>
                <a:srgbClr val="8CADAE"/>
              </a:buClr>
              <a:buSzPct val="85000"/>
              <a:buFont typeface="Courier New" pitchFamily="49" charset="0"/>
              <a:buChar char="o"/>
              <a:defRPr/>
            </a:pPr>
            <a:r>
              <a:rPr lang="fa-IR" altLang="de-DE" sz="1800" kern="0" dirty="0" smtClean="0">
                <a:solidFill>
                  <a:srgbClr val="000000"/>
                </a:solidFill>
                <a:latin typeface="Verdana"/>
              </a:rPr>
              <a:t>غرق شدن در جزییات</a:t>
            </a:r>
            <a:endParaRPr lang="en-GB" altLang="de-DE" sz="1800" kern="0" dirty="0">
              <a:solidFill>
                <a:srgbClr val="000000"/>
              </a:solidFill>
              <a:latin typeface="Verdana"/>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rgbClr val="646B86"/>
                </a:solidFill>
                <a:latin typeface="Verdana"/>
              </a:rPr>
              <a:t>تصمیم سازی</a:t>
            </a:r>
            <a:r>
              <a:rPr lang="en-GB" altLang="de-DE" sz="1200" b="1" dirty="0" smtClean="0">
                <a:solidFill>
                  <a:srgbClr val="646B86"/>
                </a:solidFill>
                <a:latin typeface="Verdana"/>
              </a:rPr>
              <a:t>	   5.3</a:t>
            </a:r>
            <a:endParaRPr lang="en-GB" altLang="de-DE" sz="1200" b="1" dirty="0">
              <a:solidFill>
                <a:srgbClr val="646B86"/>
              </a:solidFill>
              <a:latin typeface="Verdana"/>
            </a:endParaRPr>
          </a:p>
        </p:txBody>
      </p:sp>
      <p:sp>
        <p:nvSpPr>
          <p:cNvPr id="14" name="Rectangle 2"/>
          <p:cNvSpPr>
            <a:spLocks noChangeArrowheads="1"/>
          </p:cNvSpPr>
          <p:nvPr/>
        </p:nvSpPr>
        <p:spPr bwMode="auto">
          <a:xfrm>
            <a:off x="271568" y="1828800"/>
            <a:ext cx="8621606" cy="2069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817563" indent="-285750" algn="just" rtl="1" eaLnBrk="1" hangingPunct="1">
              <a:buClr>
                <a:srgbClr val="8CADAE"/>
              </a:buClr>
              <a:buFont typeface="Courier New" pitchFamily="49" charset="0"/>
              <a:buChar char="o"/>
            </a:pPr>
            <a:r>
              <a:rPr lang="fa-IR" sz="1800" b="1" dirty="0"/>
              <a:t>علل</a:t>
            </a:r>
            <a:r>
              <a:rPr lang="en-US" sz="1800" b="1" dirty="0"/>
              <a:t>/</a:t>
            </a:r>
            <a:r>
              <a:rPr lang="fa-IR" sz="1800" b="1" dirty="0"/>
              <a:t>مزایا</a:t>
            </a:r>
            <a:r>
              <a:rPr lang="en-US" sz="1800" b="1" dirty="0" smtClean="0"/>
              <a:t>:</a:t>
            </a:r>
            <a:r>
              <a:rPr lang="fa-IR" sz="1800" b="1" dirty="0" smtClean="0"/>
              <a:t> </a:t>
            </a:r>
            <a:r>
              <a:rPr lang="fa-IR" sz="1800" dirty="0"/>
              <a:t>صرفه جویی در زمان، تقویت دانش </a:t>
            </a:r>
            <a:r>
              <a:rPr lang="fa-IR" sz="1800" dirty="0" smtClean="0"/>
              <a:t>قبلی، </a:t>
            </a:r>
            <a:r>
              <a:rPr lang="fa-IR" sz="1800" dirty="0"/>
              <a:t>می تواند شما را مصمم و شایسته به نظر برساند (ضرب </a:t>
            </a:r>
            <a:r>
              <a:rPr lang="fa-IR" sz="1800" dirty="0" smtClean="0"/>
              <a:t>المثل</a:t>
            </a:r>
            <a:r>
              <a:rPr lang="fa-IR" sz="1800" dirty="0"/>
              <a:t>:</a:t>
            </a:r>
            <a:r>
              <a:rPr lang="en-US" sz="1800" dirty="0" smtClean="0"/>
              <a:t> </a:t>
            </a:r>
            <a:r>
              <a:rPr lang="fa-IR" sz="1800" dirty="0" smtClean="0"/>
              <a:t>«یک </a:t>
            </a:r>
            <a:r>
              <a:rPr lang="fa-IR" sz="1800" dirty="0"/>
              <a:t>تصمیم اشتباه بهتر از </a:t>
            </a:r>
            <a:r>
              <a:rPr lang="fa-IR" sz="1800" dirty="0" smtClean="0"/>
              <a:t>اصلا تصمیم </a:t>
            </a:r>
            <a:r>
              <a:rPr lang="fa-IR" sz="1800" dirty="0"/>
              <a:t>نگرفتن </a:t>
            </a:r>
            <a:r>
              <a:rPr lang="fa-IR" sz="1800" dirty="0" smtClean="0"/>
              <a:t>است.»)</a:t>
            </a:r>
          </a:p>
          <a:p>
            <a:pPr marL="817563" indent="-285750" algn="just" rtl="1" eaLnBrk="1" hangingPunct="1">
              <a:buClr>
                <a:srgbClr val="8CADAE"/>
              </a:buClr>
              <a:buFont typeface="Courier New" pitchFamily="49" charset="0"/>
              <a:buChar char="o"/>
            </a:pPr>
            <a:r>
              <a:rPr lang="fa-IR" sz="1800" dirty="0" smtClean="0"/>
              <a:t> </a:t>
            </a:r>
            <a:r>
              <a:rPr lang="fa-IR" sz="1800" b="1" dirty="0" smtClean="0"/>
              <a:t>معایب</a:t>
            </a:r>
            <a:r>
              <a:rPr lang="en-US" sz="1800" b="1" dirty="0"/>
              <a:t>:</a:t>
            </a:r>
            <a:r>
              <a:rPr lang="fa-IR" sz="1800" b="1" dirty="0"/>
              <a:t> </a:t>
            </a:r>
            <a:r>
              <a:rPr lang="fa-IR" sz="1800" dirty="0"/>
              <a:t>احتمال خطر در تصمیم گیری اشتباه وجود </a:t>
            </a:r>
            <a:r>
              <a:rPr lang="fa-IR" sz="1800" dirty="0" smtClean="0"/>
              <a:t>دارد.</a:t>
            </a:r>
            <a:endParaRPr lang="en-US" sz="1800" dirty="0"/>
          </a:p>
        </p:txBody>
      </p:sp>
      <p:sp>
        <p:nvSpPr>
          <p:cNvPr id="10" name="Rectangle 4"/>
          <p:cNvSpPr>
            <a:spLocks noChangeArrowheads="1"/>
          </p:cNvSpPr>
          <p:nvPr/>
        </p:nvSpPr>
        <p:spPr bwMode="auto">
          <a:xfrm>
            <a:off x="271567" y="1347923"/>
            <a:ext cx="8621607" cy="480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975" algn="r" rtl="1" eaLnBrk="1" hangingPunct="1">
              <a:buClr>
                <a:srgbClr val="336699"/>
              </a:buClr>
              <a:buSzTx/>
              <a:buFontTx/>
              <a:buNone/>
            </a:pPr>
            <a:r>
              <a:rPr lang="fa-IR" sz="1800" dirty="0"/>
              <a:t>ما اغلب تصمیمات را بدون دانستن «تمام حقیقت» می گیریم.</a:t>
            </a:r>
            <a:endParaRPr lang="en-GB" altLang="de-DE" sz="1800" dirty="0">
              <a:solidFill>
                <a:srgbClr val="000000"/>
              </a:solidFill>
            </a:endParaRPr>
          </a:p>
        </p:txBody>
      </p:sp>
      <p:sp>
        <p:nvSpPr>
          <p:cNvPr id="9"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dirty="0">
                <a:solidFill>
                  <a:schemeClr val="accent1"/>
                </a:solidFill>
              </a:rPr>
              <a:t>نتیجه </a:t>
            </a:r>
            <a:r>
              <a:rPr lang="fa-IR" dirty="0"/>
              <a:t>گیری زودهنگام</a:t>
            </a:r>
            <a:endParaRPr lang="en-GB" altLang="de-DE" dirty="0"/>
          </a:p>
        </p:txBody>
      </p:sp>
    </p:spTree>
    <p:extLst>
      <p:ext uri="{BB962C8B-B14F-4D97-AF65-F5344CB8AC3E}">
        <p14:creationId xmlns:p14="http://schemas.microsoft.com/office/powerpoint/2010/main" val="31057966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4"/>
          <p:cNvSpPr>
            <a:spLocks noGrp="1" noChangeArrowheads="1"/>
          </p:cNvSpPr>
          <p:nvPr>
            <p:ph type="body" idx="4294967295"/>
          </p:nvPr>
        </p:nvSpPr>
        <p:spPr>
          <a:xfrm>
            <a:off x="190665" y="1341439"/>
            <a:ext cx="8642350" cy="2556794"/>
          </a:xfrm>
        </p:spPr>
        <p:txBody>
          <a:bodyPr lIns="360000" rIns="360000"/>
          <a:lstStyle/>
          <a:p>
            <a:pPr algn="just" rtl="1"/>
            <a:r>
              <a:rPr lang="fa-IR" dirty="0"/>
              <a:t>مطالعات نشان می دهد که بسیاری از افراد مبتلا به </a:t>
            </a:r>
            <a:r>
              <a:rPr lang="fa-IR" dirty="0" smtClean="0"/>
              <a:t>روانپریشی (اما </a:t>
            </a:r>
            <a:r>
              <a:rPr lang="fa-IR" dirty="0"/>
              <a:t>نه همه</a:t>
            </a:r>
            <a:r>
              <a:rPr lang="en-US" dirty="0"/>
              <a:t>!</a:t>
            </a:r>
            <a:r>
              <a:rPr lang="fa-IR" dirty="0"/>
              <a:t>) تمایل </a:t>
            </a:r>
            <a:r>
              <a:rPr lang="fa-IR" dirty="0" smtClean="0"/>
              <a:t>به </a:t>
            </a:r>
            <a:r>
              <a:rPr lang="fa-IR" b="1" dirty="0" smtClean="0"/>
              <a:t>گرفتن تصمیم </a:t>
            </a:r>
            <a:r>
              <a:rPr lang="fa-IR" b="1" dirty="0"/>
              <a:t>های شتابزده</a:t>
            </a:r>
            <a:r>
              <a:rPr lang="fa-IR" dirty="0"/>
              <a:t> </a:t>
            </a:r>
            <a:r>
              <a:rPr lang="fa-IR" dirty="0" smtClean="0"/>
              <a:t>دارند (بدون داشتن پیش </a:t>
            </a:r>
            <a:r>
              <a:rPr lang="fa-IR" dirty="0"/>
              <a:t>زمینه کافی). </a:t>
            </a:r>
            <a:endParaRPr lang="en-US" dirty="0"/>
          </a:p>
          <a:p>
            <a:pPr marL="0" indent="0" algn="just" rtl="1" eaLnBrk="1" hangingPunct="1">
              <a:spcBef>
                <a:spcPts val="1200"/>
              </a:spcBef>
              <a:buFont typeface="Wingdings" pitchFamily="2" charset="2"/>
              <a:buNone/>
            </a:pPr>
            <a:endParaRPr lang="fa-IR" altLang="de-DE" dirty="0" smtClean="0"/>
          </a:p>
          <a:p>
            <a:pPr marL="0" indent="0" algn="just" rtl="1" eaLnBrk="1" hangingPunct="1">
              <a:spcBef>
                <a:spcPts val="1200"/>
              </a:spcBef>
            </a:pPr>
            <a:r>
              <a:rPr lang="fa-IR" dirty="0"/>
              <a:t>این سبک از تصمیم گیری به راحتی می تواند به خطا منجر </a:t>
            </a:r>
            <a:r>
              <a:rPr lang="fa-IR" dirty="0" smtClean="0"/>
              <a:t>شود</a:t>
            </a:r>
            <a:r>
              <a:rPr lang="fa-IR" dirty="0"/>
              <a:t>.</a:t>
            </a:r>
            <a:r>
              <a:rPr lang="en-US" dirty="0" smtClean="0"/>
              <a:t> </a:t>
            </a:r>
            <a:r>
              <a:rPr lang="fa-IR" dirty="0"/>
              <a:t>بنابراین، بهتر </a:t>
            </a:r>
            <a:r>
              <a:rPr lang="fa-IR" dirty="0" smtClean="0"/>
              <a:t>است</a:t>
            </a:r>
            <a:r>
              <a:rPr lang="en-US" dirty="0" smtClean="0"/>
              <a:t>-</a:t>
            </a:r>
            <a:r>
              <a:rPr lang="fa-IR" dirty="0" smtClean="0"/>
              <a:t>به </a:t>
            </a:r>
            <a:r>
              <a:rPr lang="fa-IR" dirty="0"/>
              <a:t>ویژه هنگامی که به مسائل مهم مربوط  می شود- </a:t>
            </a:r>
            <a:r>
              <a:rPr lang="fa-IR" b="1" dirty="0"/>
              <a:t>تا آنجا که ممکن اطلاعات </a:t>
            </a:r>
            <a:r>
              <a:rPr lang="fa-IR" b="1" dirty="0" smtClean="0"/>
              <a:t>بیشتری </a:t>
            </a:r>
            <a:r>
              <a:rPr lang="fa-IR" b="1" dirty="0"/>
              <a:t>را</a:t>
            </a:r>
            <a:r>
              <a:rPr lang="fa-IR" b="1" dirty="0" smtClean="0"/>
              <a:t> </a:t>
            </a:r>
            <a:r>
              <a:rPr lang="fa-IR" b="1" dirty="0"/>
              <a:t>در نظر </a:t>
            </a:r>
            <a:r>
              <a:rPr lang="fa-IR" b="1" dirty="0" smtClean="0"/>
              <a:t>بگیرید</a:t>
            </a:r>
            <a:r>
              <a:rPr lang="fa-IR" dirty="0" smtClean="0"/>
              <a:t>.</a:t>
            </a:r>
            <a:endParaRPr lang="en-GB" altLang="de-DE" dirty="0" smtClean="0"/>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rgbClr val="646B86"/>
                </a:solidFill>
                <a:latin typeface="Verdana"/>
              </a:rPr>
              <a:t>تصمیم سازی</a:t>
            </a:r>
            <a:r>
              <a:rPr lang="en-GB" altLang="de-DE" sz="1200" b="1" dirty="0" smtClean="0">
                <a:solidFill>
                  <a:srgbClr val="646B86"/>
                </a:solidFill>
                <a:latin typeface="Verdana"/>
              </a:rPr>
              <a:t>	   5.4</a:t>
            </a:r>
            <a:endParaRPr lang="en-GB" altLang="de-DE" sz="1200" b="1" dirty="0">
              <a:solidFill>
                <a:srgbClr val="646B86"/>
              </a:solidFill>
              <a:latin typeface="Verdana"/>
            </a:endParaRPr>
          </a:p>
        </p:txBody>
      </p:sp>
      <p:sp>
        <p:nvSpPr>
          <p:cNvPr id="6"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چرا این کار را انجام می دهیم؟</a:t>
            </a:r>
            <a:endParaRPr lang="en-GB" altLang="de-DE" dirty="0"/>
          </a:p>
        </p:txBody>
      </p:sp>
    </p:spTree>
    <p:extLst>
      <p:ext uri="{BB962C8B-B14F-4D97-AF65-F5344CB8AC3E}">
        <p14:creationId xmlns:p14="http://schemas.microsoft.com/office/powerpoint/2010/main" val="29518832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000">
              <a:solidFill>
                <a:srgbClr val="000000"/>
              </a:solidFill>
            </a:endParaRPr>
          </a:p>
        </p:txBody>
      </p:sp>
      <p:graphicFrame>
        <p:nvGraphicFramePr>
          <p:cNvPr id="91198" name="Group 62"/>
          <p:cNvGraphicFramePr>
            <a:graphicFrameLocks noGrp="1"/>
          </p:cNvGraphicFramePr>
          <p:nvPr>
            <p:ph idx="4294967295"/>
            <p:extLst>
              <p:ext uri="{D42A27DB-BD31-4B8C-83A1-F6EECF244321}">
                <p14:modId xmlns:p14="http://schemas.microsoft.com/office/powerpoint/2010/main" val="3602224254"/>
              </p:ext>
            </p:extLst>
          </p:nvPr>
        </p:nvGraphicFramePr>
        <p:xfrm>
          <a:off x="66675" y="1235446"/>
          <a:ext cx="9006987" cy="3343343"/>
        </p:xfrm>
        <a:graphic>
          <a:graphicData uri="http://schemas.openxmlformats.org/drawingml/2006/table">
            <a:tbl>
              <a:tblPr/>
              <a:tblGrid>
                <a:gridCol w="2693988">
                  <a:extLst>
                    <a:ext uri="{9D8B030D-6E8A-4147-A177-3AD203B41FA5}"/>
                  </a:extLst>
                </a:gridCol>
                <a:gridCol w="2774950">
                  <a:extLst>
                    <a:ext uri="{9D8B030D-6E8A-4147-A177-3AD203B41FA5}"/>
                  </a:extLst>
                </a:gridCol>
                <a:gridCol w="3538049">
                  <a:extLst>
                    <a:ext uri="{9D8B030D-6E8A-4147-A177-3AD203B41FA5}"/>
                  </a:extLst>
                </a:gridCol>
              </a:tblGrid>
              <a:tr h="639890">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fa-IR" sz="1800" b="1" kern="1200" dirty="0" smtClean="0">
                          <a:solidFill>
                            <a:schemeClr val="tx1"/>
                          </a:solidFill>
                          <a:effectLst/>
                          <a:latin typeface="+mn-lt"/>
                          <a:ea typeface="+mn-ea"/>
                          <a:cs typeface="+mn-cs"/>
                        </a:rPr>
                        <a:t>استدلال های جایگزین</a:t>
                      </a:r>
                      <a:endParaRPr kumimoji="0" lang="en-GB" altLang="de-DE" sz="1800" b="1"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fa-IR" sz="1800" b="1" kern="1200" dirty="0" smtClean="0">
                          <a:solidFill>
                            <a:schemeClr val="tx1"/>
                          </a:solidFill>
                          <a:effectLst/>
                          <a:latin typeface="+mn-lt"/>
                          <a:ea typeface="+mn-ea"/>
                          <a:cs typeface="+mn-cs"/>
                        </a:rPr>
                        <a:t>استدلال در طول دوران روان پریشی</a:t>
                      </a:r>
                      <a:endParaRPr kumimoji="0" lang="en-GB" altLang="de-DE" sz="1800" b="1"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fa-IR" sz="1800" b="1" kern="1200" dirty="0" smtClean="0">
                          <a:solidFill>
                            <a:schemeClr val="tx1"/>
                          </a:solidFill>
                          <a:effectLst/>
                          <a:latin typeface="+mn-lt"/>
                          <a:ea typeface="+mn-ea"/>
                          <a:cs typeface="+mn-cs"/>
                        </a:rPr>
                        <a:t>رویداد</a:t>
                      </a:r>
                      <a:endParaRPr kumimoji="0" lang="en-GB" altLang="de-DE" sz="1800" b="1"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69199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Tx/>
                        <a:buSzPct val="85000"/>
                        <a:buFont typeface="Times New Roman" pitchFamily="18" charset="0"/>
                        <a:buNone/>
                        <a:tabLst/>
                      </a:pPr>
                      <a:r>
                        <a:rPr lang="fa-IR" sz="1800" kern="1200" dirty="0" smtClean="0">
                          <a:solidFill>
                            <a:schemeClr val="tx1"/>
                          </a:solidFill>
                          <a:effectLst/>
                          <a:latin typeface="+mn-lt"/>
                          <a:ea typeface="+mn-ea"/>
                          <a:cs typeface="+mn-cs"/>
                        </a:rPr>
                        <a:t>شما چیز بدی خوردید؛ شروع یک آنفلوآنزای معده</a:t>
                      </a:r>
                      <a:endParaRPr kumimoji="0" lang="en-GB" altLang="de-DE" sz="1800" b="0"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Tx/>
                        <a:buSzPct val="85000"/>
                        <a:buFont typeface="Times New Roman" pitchFamily="18" charset="0"/>
                        <a:buNone/>
                        <a:tabLst/>
                      </a:pPr>
                      <a:r>
                        <a:rPr lang="fa-IR" sz="1800" kern="1200" dirty="0" smtClean="0">
                          <a:solidFill>
                            <a:schemeClr val="tx1"/>
                          </a:solidFill>
                          <a:effectLst/>
                          <a:latin typeface="+mn-lt"/>
                          <a:ea typeface="+mn-ea"/>
                          <a:cs typeface="+mn-cs"/>
                        </a:rPr>
                        <a:t>شما مسموم شده بودید.</a:t>
                      </a:r>
                      <a:endParaRPr kumimoji="0" lang="en-GB" altLang="de-DE" sz="1800" b="0"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lang="fa-IR" sz="1800" kern="1200" dirty="0" smtClean="0">
                          <a:solidFill>
                            <a:schemeClr val="tx1"/>
                          </a:solidFill>
                          <a:effectLst/>
                          <a:latin typeface="+mn-lt"/>
                          <a:ea typeface="+mn-ea"/>
                          <a:cs typeface="+mn-cs"/>
                        </a:rPr>
                        <a:t>دل درد، سردرد</a:t>
                      </a:r>
                      <a:endParaRPr kumimoji="0" lang="en-GB" altLang="de-DE" sz="1800" b="0"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2011435">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Tx/>
                        <a:buSzPct val="85000"/>
                        <a:buFont typeface="Times New Roman" pitchFamily="18" charset="0"/>
                        <a:buNone/>
                        <a:tabLst/>
                      </a:pPr>
                      <a:r>
                        <a:rPr kumimoji="0" lang="fa-IR" altLang="de-DE" sz="1800" b="0" i="0" u="none" strike="noStrike" cap="none" normalizeH="0" baseline="0" noProof="0" dirty="0" smtClean="0">
                          <a:ln>
                            <a:noFill/>
                          </a:ln>
                          <a:solidFill>
                            <a:schemeClr val="tx1"/>
                          </a:solidFill>
                          <a:effectLst/>
                          <a:latin typeface="Verdana" pitchFamily="34" charset="0"/>
                        </a:rPr>
                        <a:t>بروشورهای تبلیغاتی برای تمام آدرس ایمیل های ساکنین محله   توزیع شده بود. تبلیغات اینترنتی برای بسیاری از محصولات، تاثیر گذارترند. </a:t>
                      </a:r>
                      <a:endParaRPr kumimoji="0" lang="en-GB" altLang="de-DE" sz="1800" b="0"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800" b="0" i="0" u="none" strike="noStrike" cap="none" normalizeH="0" baseline="0" noProof="0" dirty="0" smtClean="0">
                          <a:ln>
                            <a:noFill/>
                          </a:ln>
                          <a:solidFill>
                            <a:schemeClr val="tx1"/>
                          </a:solidFill>
                          <a:effectLst/>
                          <a:latin typeface="Verdana" pitchFamily="34" charset="0"/>
                        </a:rPr>
                        <a:t>این اثبات می کند که شرکت های داروسازی از طریق پست و اینترنت مردم را بیمار می کنند، یا اینکه اطلاعات مردم بیمار، از جمله خود شما، به آن کمپانی فروخته شده بود. </a:t>
                      </a:r>
                      <a:endParaRPr kumimoji="0" lang="en-GB" altLang="de-DE" sz="1800" b="0"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800" b="0" i="0" u="none" strike="noStrike" cap="none" normalizeH="0" baseline="0" noProof="0" dirty="0" smtClean="0">
                          <a:ln>
                            <a:noFill/>
                          </a:ln>
                          <a:solidFill>
                            <a:schemeClr val="tx1"/>
                          </a:solidFill>
                          <a:effectLst/>
                          <a:latin typeface="Verdana" pitchFamily="34" charset="0"/>
                        </a:rPr>
                        <a:t>شما در پیام های دریافتی ایمیل هایتان یک بروشور تبلیغاتی مربوط به یک داروخانه اینترنتی، پیدا می کنید.</a:t>
                      </a:r>
                      <a:endParaRPr kumimoji="0" lang="en-GB" altLang="de-DE" sz="1800" b="0"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15382" name="Text Box 1082"/>
          <p:cNvSpPr txBox="1">
            <a:spLocks noChangeArrowheads="1"/>
          </p:cNvSpPr>
          <p:nvPr/>
        </p:nvSpPr>
        <p:spPr bwMode="auto">
          <a:xfrm>
            <a:off x="0" y="5990577"/>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fa-IR" sz="1800" dirty="0"/>
              <a:t>پیامدهای </a:t>
            </a:r>
            <a:r>
              <a:rPr lang="fa-IR" sz="1800" dirty="0" smtClean="0"/>
              <a:t>احتمالی ناشی  </a:t>
            </a:r>
            <a:r>
              <a:rPr lang="fa-IR" sz="1800" dirty="0"/>
              <a:t>از </a:t>
            </a:r>
            <a:r>
              <a:rPr lang="fa-IR" sz="1800" dirty="0" smtClean="0"/>
              <a:t>استدلال های شتابزده چیست؟</a:t>
            </a:r>
            <a:endParaRPr lang="en-GB" altLang="de-DE" sz="1800" dirty="0">
              <a:solidFill>
                <a:srgbClr val="000000"/>
              </a:solidFill>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rgbClr val="646B86"/>
                </a:solidFill>
                <a:latin typeface="Verdana"/>
              </a:rPr>
              <a:t>تصمیم سازی</a:t>
            </a:r>
            <a:r>
              <a:rPr lang="en-GB" altLang="de-DE" sz="1200" b="1" dirty="0" smtClean="0">
                <a:solidFill>
                  <a:srgbClr val="646B86"/>
                </a:solidFill>
                <a:latin typeface="Verdana"/>
              </a:rPr>
              <a:t>	   5.5</a:t>
            </a:r>
            <a:endParaRPr lang="en-GB" altLang="de-DE" sz="1200" b="1" dirty="0">
              <a:solidFill>
                <a:srgbClr val="646B86"/>
              </a:solidFill>
              <a:latin typeface="Verdana"/>
            </a:endParaRPr>
          </a:p>
        </p:txBody>
      </p:sp>
      <p:sp>
        <p:nvSpPr>
          <p:cNvPr id="7"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a:r>
              <a:rPr lang="fa-IR" dirty="0">
                <a:solidFill>
                  <a:schemeClr val="accent1"/>
                </a:solidFill>
              </a:rPr>
              <a:t>چگونه نتیجه گیری زودهنگام، برداشت های غلط را ترویج می کند (به عنوان مثال در طول یک دوره روان پریشی): مثال ها</a:t>
            </a:r>
            <a:endParaRPr lang="en-US" dirty="0">
              <a:solidFill>
                <a:schemeClr val="accent1"/>
              </a:solidFill>
            </a:endParaRPr>
          </a:p>
        </p:txBody>
      </p:sp>
    </p:spTree>
    <p:extLst>
      <p:ext uri="{BB962C8B-B14F-4D97-AF65-F5344CB8AC3E}">
        <p14:creationId xmlns:p14="http://schemas.microsoft.com/office/powerpoint/2010/main" val="36874895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a:t>
            </a:r>
            <a:r>
              <a:rPr lang="de-DE" altLang="de-DE" sz="1200" b="1" dirty="0" smtClean="0">
                <a:solidFill>
                  <a:schemeClr val="tx2"/>
                </a:solidFill>
                <a:latin typeface="+mn-lt"/>
              </a:rPr>
              <a:t>5.6</a:t>
            </a:r>
            <a:endParaRPr lang="de-DE" altLang="de-DE" sz="1200" b="1" dirty="0">
              <a:solidFill>
                <a:schemeClr val="tx2"/>
              </a:solidFill>
              <a:latin typeface="+mn-lt"/>
            </a:endParaRPr>
          </a:p>
        </p:txBody>
      </p:sp>
      <p:graphicFrame>
        <p:nvGraphicFramePr>
          <p:cNvPr id="10" name="Group 62"/>
          <p:cNvGraphicFramePr>
            <a:graphicFrameLocks/>
          </p:cNvGraphicFramePr>
          <p:nvPr>
            <p:extLst>
              <p:ext uri="{D42A27DB-BD31-4B8C-83A1-F6EECF244321}">
                <p14:modId xmlns:p14="http://schemas.microsoft.com/office/powerpoint/2010/main" val="4098314596"/>
              </p:ext>
            </p:extLst>
          </p:nvPr>
        </p:nvGraphicFramePr>
        <p:xfrm>
          <a:off x="66675" y="1235446"/>
          <a:ext cx="9010650" cy="4439165"/>
        </p:xfrm>
        <a:graphic>
          <a:graphicData uri="http://schemas.openxmlformats.org/drawingml/2006/table">
            <a:tbl>
              <a:tblPr/>
              <a:tblGrid>
                <a:gridCol w="5759694">
                  <a:extLst>
                    <a:ext uri="{9D8B030D-6E8A-4147-A177-3AD203B41FA5}"/>
                  </a:extLst>
                </a:gridCol>
                <a:gridCol w="3250956">
                  <a:extLst>
                    <a:ext uri="{9D8B030D-6E8A-4147-A177-3AD203B41FA5}"/>
                  </a:extLst>
                </a:gridCol>
              </a:tblGrid>
              <a:tr h="518740">
                <a:tc gridSpan="2">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lang="fa-IR" sz="1800" b="1" kern="1200" dirty="0" smtClean="0">
                          <a:solidFill>
                            <a:schemeClr val="tx1"/>
                          </a:solidFill>
                          <a:effectLst/>
                          <a:latin typeface="+mn-lt"/>
                          <a:ea typeface="+mn-ea"/>
                          <a:cs typeface="+mn-cs"/>
                        </a:rPr>
                        <a:t>رویداد</a:t>
                      </a:r>
                      <a:endParaRPr kumimoji="0" lang="en-GB" altLang="de-DE" sz="1800" b="1" i="0" u="none" strike="noStrike" cap="none" normalizeH="0" baseline="0" noProof="0" dirty="0" smtClean="0">
                        <a:ln>
                          <a:noFill/>
                        </a:ln>
                        <a:solidFill>
                          <a:schemeClr val="tx1"/>
                        </a:solidFill>
                        <a:effectLst/>
                        <a:latin typeface="Verdana" pitchFamily="34" charset="0"/>
                      </a:endParaRPr>
                    </a:p>
                    <a:p>
                      <a:pPr marL="0" marR="0" lvl="0" indent="0" algn="just" defTabSz="914400" rtl="1" eaLnBrk="1" fontAlgn="base" latinLnBrk="0" hangingPunct="1">
                        <a:lnSpc>
                          <a:spcPct val="100000"/>
                        </a:lnSpc>
                        <a:spcBef>
                          <a:spcPts val="0"/>
                        </a:spcBef>
                        <a:spcAft>
                          <a:spcPct val="0"/>
                        </a:spcAft>
                        <a:buClr>
                          <a:schemeClr val="accent1"/>
                        </a:buClr>
                        <a:buSzPct val="85000"/>
                        <a:buFont typeface="Times New Roman" pitchFamily="18" charset="0"/>
                        <a:buNone/>
                        <a:tabLst/>
                      </a:pPr>
                      <a:r>
                        <a:rPr kumimoji="0" lang="fa-IR" altLang="de-DE" sz="1800" b="0" i="0" u="none" strike="noStrike" cap="none" normalizeH="0" baseline="0" noProof="0" dirty="0" smtClean="0">
                          <a:ln>
                            <a:noFill/>
                          </a:ln>
                          <a:solidFill>
                            <a:schemeClr val="tx1"/>
                          </a:solidFill>
                          <a:effectLst/>
                          <a:latin typeface="Verdana" pitchFamily="34" charset="0"/>
                        </a:rPr>
                        <a:t>دل درد، سر درد</a:t>
                      </a:r>
                      <a:endParaRPr kumimoji="0" lang="en-US" altLang="de-DE" sz="1800" b="1"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de-DE" altLang="de-DE" sz="1800" b="1" i="0" u="none" strike="noStrike" cap="none" normalizeH="0" baseline="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1541668">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438275" marR="0" lvl="0" indent="-36195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tab pos="85725" algn="l"/>
                        </a:tabLst>
                      </a:pPr>
                      <a:r>
                        <a:rPr kumimoji="0" lang="fa-IR" altLang="de-DE" sz="1800" b="1" i="0" u="none" strike="noStrike" cap="none" normalizeH="0" baseline="0" dirty="0" smtClean="0">
                          <a:ln>
                            <a:noFill/>
                          </a:ln>
                          <a:solidFill>
                            <a:schemeClr val="tx1"/>
                          </a:solidFill>
                          <a:effectLst/>
                          <a:latin typeface="Verdana" pitchFamily="34" charset="0"/>
                        </a:rPr>
                        <a:t>پیامدهای احتمالی</a:t>
                      </a:r>
                      <a:endParaRPr kumimoji="0" lang="en-US" altLang="de-DE" sz="1800" b="1" i="0" u="none" strike="noStrike" cap="none" normalizeH="0" baseline="0" dirty="0" smtClean="0">
                        <a:ln>
                          <a:noFill/>
                        </a:ln>
                        <a:solidFill>
                          <a:schemeClr val="tx1"/>
                        </a:solidFill>
                        <a:effectLst/>
                        <a:latin typeface="Verdana" pitchFamily="34" charset="0"/>
                      </a:endParaRPr>
                    </a:p>
                    <a:p>
                      <a:pPr marL="1438275" marR="0" lvl="0" indent="-361950" algn="just" defTabSz="914400" rtl="1" eaLnBrk="1" fontAlgn="base" latinLnBrk="0" hangingPunct="1">
                        <a:lnSpc>
                          <a:spcPct val="100000"/>
                        </a:lnSpc>
                        <a:spcBef>
                          <a:spcPct val="20000"/>
                        </a:spcBef>
                        <a:spcAft>
                          <a:spcPct val="0"/>
                        </a:spcAft>
                        <a:buClr>
                          <a:srgbClr val="8CADAE"/>
                        </a:buClr>
                        <a:buSzPct val="85000"/>
                        <a:buFontTx/>
                        <a:buChar char="o"/>
                        <a:tabLst>
                          <a:tab pos="85725" algn="l"/>
                        </a:tabLst>
                      </a:pPr>
                      <a:r>
                        <a:rPr kumimoji="0" lang="fa-IR" altLang="de-DE" sz="1800" b="0" i="0" u="none" strike="noStrike" cap="none" normalizeH="0" baseline="0" dirty="0" smtClean="0">
                          <a:ln>
                            <a:noFill/>
                          </a:ln>
                          <a:solidFill>
                            <a:schemeClr val="tx1"/>
                          </a:solidFill>
                          <a:effectLst/>
                          <a:latin typeface="Verdana" pitchFamily="34" charset="0"/>
                        </a:rPr>
                        <a:t>تجربه کردن اضطراب و تهدید</a:t>
                      </a:r>
                      <a:endParaRPr kumimoji="0" lang="en-US" altLang="de-DE" sz="1800" b="0" i="0" u="none" strike="noStrike" cap="none" normalizeH="0" baseline="0" dirty="0" smtClean="0">
                        <a:ln>
                          <a:noFill/>
                        </a:ln>
                        <a:solidFill>
                          <a:schemeClr val="tx1"/>
                        </a:solidFill>
                        <a:effectLst/>
                        <a:latin typeface="Verdana" pitchFamily="34" charset="0"/>
                      </a:endParaRPr>
                    </a:p>
                    <a:p>
                      <a:pPr marL="1438275" marR="0" lvl="0" indent="-361950" algn="just" defTabSz="914400" rtl="1" eaLnBrk="1" fontAlgn="base" latinLnBrk="0" hangingPunct="1">
                        <a:lnSpc>
                          <a:spcPct val="100000"/>
                        </a:lnSpc>
                        <a:spcBef>
                          <a:spcPct val="20000"/>
                        </a:spcBef>
                        <a:spcAft>
                          <a:spcPct val="0"/>
                        </a:spcAft>
                        <a:buClr>
                          <a:srgbClr val="8CADAE"/>
                        </a:buClr>
                        <a:buSzPct val="85000"/>
                        <a:buFontTx/>
                        <a:buChar char="o"/>
                        <a:tabLst>
                          <a:tab pos="85725" algn="l"/>
                        </a:tabLst>
                      </a:pPr>
                      <a:r>
                        <a:rPr kumimoji="0" lang="fa-IR" altLang="de-DE" sz="1800" b="0" i="0" u="none" strike="noStrike" cap="none" normalizeH="0" baseline="0" dirty="0" smtClean="0">
                          <a:ln>
                            <a:noFill/>
                          </a:ln>
                          <a:solidFill>
                            <a:schemeClr val="tx1"/>
                          </a:solidFill>
                          <a:effectLst/>
                          <a:latin typeface="Verdana" pitchFamily="34" charset="0"/>
                        </a:rPr>
                        <a:t>سرزنش دیگران، احتمال توهین به فردی که دلسوز شماست.</a:t>
                      </a:r>
                      <a:endParaRPr kumimoji="0" lang="en-US" altLang="de-DE" sz="1800" b="0" i="0" u="none" strike="noStrike" cap="none" normalizeH="0" baseline="0" dirty="0" smtClean="0">
                        <a:ln>
                          <a:noFill/>
                        </a:ln>
                        <a:solidFill>
                          <a:schemeClr val="tx1"/>
                        </a:solidFill>
                        <a:effectLst/>
                        <a:latin typeface="Verdana" pitchFamily="34" charset="0"/>
                      </a:endParaRPr>
                    </a:p>
                    <a:p>
                      <a:pPr marL="1438275" marR="0" lvl="0" indent="-361950" algn="just" defTabSz="914400" rtl="1" eaLnBrk="1" fontAlgn="base" latinLnBrk="0" hangingPunct="1">
                        <a:lnSpc>
                          <a:spcPct val="100000"/>
                        </a:lnSpc>
                        <a:spcBef>
                          <a:spcPct val="20000"/>
                        </a:spcBef>
                        <a:spcAft>
                          <a:spcPct val="0"/>
                        </a:spcAft>
                        <a:buClr>
                          <a:srgbClr val="8CADAE"/>
                        </a:buClr>
                        <a:buSzPct val="85000"/>
                        <a:buFontTx/>
                        <a:buChar char="o"/>
                        <a:tabLst>
                          <a:tab pos="85725" algn="l"/>
                        </a:tabLst>
                      </a:pPr>
                      <a:r>
                        <a:rPr kumimoji="0" lang="fa-IR" altLang="de-DE" sz="1800" b="0" i="0" u="none" strike="noStrike" cap="none" normalizeH="0" baseline="0" dirty="0" smtClean="0">
                          <a:ln>
                            <a:noFill/>
                          </a:ln>
                          <a:solidFill>
                            <a:schemeClr val="tx1"/>
                          </a:solidFill>
                          <a:effectLst/>
                          <a:latin typeface="Verdana" pitchFamily="34" charset="0"/>
                        </a:rPr>
                        <a:t>علت های پزشکی درست، تشخیص داده نشده باقی می مانند (به قسمت پایینی مراجعه کنید.</a:t>
                      </a:r>
                      <a:endParaRPr kumimoji="0" lang="en-US" altLang="de-DE" sz="1800" b="0" i="0" u="none" strike="noStrike" cap="none" normalizeH="0" baseline="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Tx/>
                        <a:buSzPct val="85000"/>
                        <a:buFont typeface="Times New Roman" pitchFamily="18" charset="0"/>
                        <a:buNone/>
                        <a:tabLst/>
                      </a:pPr>
                      <a:r>
                        <a:rPr kumimoji="0" lang="fa-IR" altLang="de-DE" sz="1800" b="1" i="0" u="none" strike="noStrike" cap="none" normalizeH="0" baseline="0" noProof="0" dirty="0" smtClean="0">
                          <a:ln>
                            <a:noFill/>
                          </a:ln>
                          <a:solidFill>
                            <a:schemeClr val="tx1"/>
                          </a:solidFill>
                          <a:effectLst/>
                          <a:latin typeface="Verdana" pitchFamily="34" charset="0"/>
                        </a:rPr>
                        <a:t>استدلال شتابزده (نتیجه گیری زود هنگام)</a:t>
                      </a:r>
                    </a:p>
                    <a:p>
                      <a:pPr marL="0" marR="0" lvl="0" indent="0" algn="just" defTabSz="914400" rtl="1" eaLnBrk="1" fontAlgn="base" latinLnBrk="0" hangingPunct="1">
                        <a:lnSpc>
                          <a:spcPct val="100000"/>
                        </a:lnSpc>
                        <a:spcBef>
                          <a:spcPct val="20000"/>
                        </a:spcBef>
                        <a:spcAft>
                          <a:spcPct val="0"/>
                        </a:spcAft>
                        <a:buClrTx/>
                        <a:buSzPct val="85000"/>
                        <a:buFont typeface="Times New Roman" pitchFamily="18" charset="0"/>
                        <a:buNone/>
                        <a:tabLst/>
                      </a:pPr>
                      <a:r>
                        <a:rPr kumimoji="0" lang="fa-IR" altLang="de-DE" sz="1800" b="0" i="0" u="none" strike="noStrike" cap="none" normalizeH="0" baseline="0" noProof="0" dirty="0" smtClean="0">
                          <a:ln>
                            <a:noFill/>
                          </a:ln>
                          <a:solidFill>
                            <a:schemeClr val="tx1"/>
                          </a:solidFill>
                          <a:effectLst/>
                          <a:latin typeface="Verdana" pitchFamily="34" charset="0"/>
                        </a:rPr>
                        <a:t>شما مسموم شده بودید.</a:t>
                      </a:r>
                      <a:endParaRPr kumimoji="0" lang="en-GB" altLang="de-DE" sz="1800" b="0"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1897469">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438275" marR="0" lvl="0" indent="-36195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800" b="1" i="0" u="none" strike="noStrike" cap="none" normalizeH="0" baseline="0" dirty="0" smtClean="0">
                          <a:ln>
                            <a:noFill/>
                          </a:ln>
                          <a:solidFill>
                            <a:schemeClr val="tx1"/>
                          </a:solidFill>
                          <a:effectLst/>
                          <a:latin typeface="Verdana" pitchFamily="34" charset="0"/>
                        </a:rPr>
                        <a:t>پیامدهای احتمالی</a:t>
                      </a:r>
                      <a:endParaRPr kumimoji="0" lang="en-US" altLang="de-DE" sz="1800" b="1" i="0" u="none" strike="noStrike" cap="none" normalizeH="0" baseline="0" dirty="0" smtClean="0">
                        <a:ln>
                          <a:noFill/>
                        </a:ln>
                        <a:solidFill>
                          <a:schemeClr val="tx1"/>
                        </a:solidFill>
                        <a:effectLst/>
                        <a:latin typeface="Verdana" pitchFamily="34" charset="0"/>
                      </a:endParaRPr>
                    </a:p>
                    <a:p>
                      <a:pPr marL="1438275" marR="0" lvl="0" indent="-361950" algn="just" defTabSz="914400" rtl="1" eaLnBrk="1" fontAlgn="base" latinLnBrk="0" hangingPunct="1">
                        <a:lnSpc>
                          <a:spcPct val="100000"/>
                        </a:lnSpc>
                        <a:spcBef>
                          <a:spcPct val="20000"/>
                        </a:spcBef>
                        <a:spcAft>
                          <a:spcPct val="0"/>
                        </a:spcAft>
                        <a:buClr>
                          <a:srgbClr val="8CADAE"/>
                        </a:buClr>
                        <a:buSzPct val="85000"/>
                        <a:buFontTx/>
                        <a:buChar char="o"/>
                        <a:tabLst/>
                      </a:pPr>
                      <a:r>
                        <a:rPr kumimoji="0" lang="fa-IR" altLang="de-DE" sz="1800" b="0" i="0" u="none" strike="noStrike" cap="none" normalizeH="0" baseline="0" dirty="0" smtClean="0">
                          <a:ln>
                            <a:noFill/>
                          </a:ln>
                          <a:solidFill>
                            <a:schemeClr val="tx1"/>
                          </a:solidFill>
                          <a:effectLst/>
                          <a:latin typeface="Verdana" pitchFamily="34" charset="0"/>
                        </a:rPr>
                        <a:t>مراجعه به پزشک</a:t>
                      </a:r>
                    </a:p>
                    <a:p>
                      <a:pPr marL="1438275" marR="0" lvl="0" indent="-361950" algn="just" defTabSz="914400" rtl="1" eaLnBrk="1" fontAlgn="base" latinLnBrk="0" hangingPunct="1">
                        <a:lnSpc>
                          <a:spcPct val="100000"/>
                        </a:lnSpc>
                        <a:spcBef>
                          <a:spcPct val="20000"/>
                        </a:spcBef>
                        <a:spcAft>
                          <a:spcPct val="0"/>
                        </a:spcAft>
                        <a:buClr>
                          <a:srgbClr val="8CADAE"/>
                        </a:buClr>
                        <a:buSzPct val="85000"/>
                        <a:buFontTx/>
                        <a:buChar char="o"/>
                        <a:tabLst/>
                        <a:defRPr/>
                      </a:pPr>
                      <a:r>
                        <a:rPr kumimoji="0" lang="fa-IR" altLang="de-DE" sz="1800" b="0" i="0" u="none" strike="noStrike" cap="none" normalizeH="0" baseline="0" dirty="0" smtClean="0">
                          <a:ln>
                            <a:noFill/>
                          </a:ln>
                          <a:solidFill>
                            <a:schemeClr val="tx1"/>
                          </a:solidFill>
                          <a:effectLst/>
                          <a:latin typeface="Verdana" pitchFamily="34" charset="0"/>
                        </a:rPr>
                        <a:t>تجویز دارو می تواند به صرفه باشد.</a:t>
                      </a:r>
                      <a:endParaRPr kumimoji="0" lang="en-US" altLang="de-DE" sz="1800" b="0" i="0" u="none" strike="noStrike" cap="none" normalizeH="0" baseline="0" dirty="0" smtClean="0">
                        <a:ln>
                          <a:noFill/>
                        </a:ln>
                        <a:solidFill>
                          <a:schemeClr val="tx1"/>
                        </a:solidFill>
                        <a:effectLst/>
                        <a:latin typeface="Verdana" pitchFamily="34" charset="0"/>
                      </a:endParaRPr>
                    </a:p>
                    <a:p>
                      <a:pPr marL="1076325" marR="0" lvl="0" indent="0" algn="just" defTabSz="914400" rtl="1" eaLnBrk="1" fontAlgn="base" latinLnBrk="0" hangingPunct="1">
                        <a:lnSpc>
                          <a:spcPct val="100000"/>
                        </a:lnSpc>
                        <a:spcBef>
                          <a:spcPct val="20000"/>
                        </a:spcBef>
                        <a:spcAft>
                          <a:spcPct val="0"/>
                        </a:spcAft>
                        <a:buClr>
                          <a:srgbClr val="8CADAE"/>
                        </a:buClr>
                        <a:buSzPct val="85000"/>
                        <a:buFontTx/>
                        <a:buNone/>
                        <a:tabLst/>
                      </a:pPr>
                      <a:endParaRPr kumimoji="0" lang="fa-IR" altLang="de-DE" sz="1800" b="0" i="0" u="none" strike="noStrike" cap="none" normalizeH="0" baseline="0" dirty="0" smtClean="0">
                        <a:ln>
                          <a:noFill/>
                        </a:ln>
                        <a:solidFill>
                          <a:schemeClr val="tx1"/>
                        </a:solidFill>
                        <a:effectLst/>
                        <a:latin typeface="Verdana" pitchFamily="34" charset="0"/>
                      </a:endParaRPr>
                    </a:p>
                    <a:p>
                      <a:pPr marL="1076325" marR="0" lvl="0" indent="0" algn="just" defTabSz="914400" rtl="1" eaLnBrk="1" fontAlgn="base" latinLnBrk="0" hangingPunct="1">
                        <a:lnSpc>
                          <a:spcPct val="100000"/>
                        </a:lnSpc>
                        <a:spcBef>
                          <a:spcPct val="20000"/>
                        </a:spcBef>
                        <a:spcAft>
                          <a:spcPct val="0"/>
                        </a:spcAft>
                        <a:buClr>
                          <a:srgbClr val="8CADAE"/>
                        </a:buClr>
                        <a:buSzPct val="85000"/>
                        <a:buFontTx/>
                        <a:buNone/>
                        <a:tabLst/>
                      </a:pPr>
                      <a:endParaRPr kumimoji="0" lang="en-US" altLang="de-DE" sz="1800" b="0" i="0" u="none" strike="noStrike" cap="none" normalizeH="0" baseline="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Tx/>
                        <a:buSzPct val="85000"/>
                        <a:buFont typeface="Times New Roman" pitchFamily="18" charset="0"/>
                        <a:buNone/>
                        <a:tabLst/>
                      </a:pPr>
                      <a:r>
                        <a:rPr kumimoji="0" lang="fa-IR" altLang="de-DE" sz="1800" b="1" i="0" u="none" strike="noStrike" cap="none" normalizeH="0" baseline="0" noProof="0" dirty="0" smtClean="0">
                          <a:ln>
                            <a:noFill/>
                          </a:ln>
                          <a:solidFill>
                            <a:schemeClr val="tx1"/>
                          </a:solidFill>
                          <a:effectLst/>
                          <a:latin typeface="Verdana" pitchFamily="34" charset="0"/>
                        </a:rPr>
                        <a:t>استدلال های جایگزین</a:t>
                      </a:r>
                      <a:endParaRPr kumimoji="0" lang="en-GB" altLang="de-DE" sz="1800" b="1" i="0" u="none" strike="noStrike" cap="none" normalizeH="0" baseline="0" noProof="0" dirty="0" smtClean="0">
                        <a:ln>
                          <a:noFill/>
                        </a:ln>
                        <a:solidFill>
                          <a:schemeClr val="tx1"/>
                        </a:solidFill>
                        <a:effectLst/>
                        <a:latin typeface="Verdana" pitchFamily="34" charset="0"/>
                      </a:endParaRPr>
                    </a:p>
                    <a:p>
                      <a:pPr marL="0" marR="0" lvl="0" indent="0" algn="just" defTabSz="914400" rtl="1" eaLnBrk="1" fontAlgn="base" latinLnBrk="0" hangingPunct="1">
                        <a:lnSpc>
                          <a:spcPct val="100000"/>
                        </a:lnSpc>
                        <a:spcBef>
                          <a:spcPct val="20000"/>
                        </a:spcBef>
                        <a:spcAft>
                          <a:spcPct val="0"/>
                        </a:spcAft>
                        <a:buClrTx/>
                        <a:buSzPct val="85000"/>
                        <a:buFont typeface="Times New Roman" pitchFamily="18" charset="0"/>
                        <a:buNone/>
                        <a:tabLst/>
                      </a:pPr>
                      <a:r>
                        <a:rPr lang="fa-IR" sz="1800" kern="1200" dirty="0" smtClean="0">
                          <a:solidFill>
                            <a:schemeClr val="tx1"/>
                          </a:solidFill>
                          <a:effectLst/>
                          <a:latin typeface="+mn-lt"/>
                          <a:ea typeface="+mn-ea"/>
                          <a:cs typeface="+mn-cs"/>
                        </a:rPr>
                        <a:t>شما چیز بدی خوردید، شروع یک آنفلوآنزای معده</a:t>
                      </a:r>
                      <a:endParaRPr kumimoji="0" lang="en-GB" altLang="de-DE" sz="1800" b="0" i="0" u="none" strike="noStrike" cap="none" normalizeH="0" baseline="0" noProof="0" dirty="0" smtClean="0">
                        <a:ln>
                          <a:noFill/>
                        </a:ln>
                        <a:solidFill>
                          <a:schemeClr val="tx1"/>
                        </a:solidFill>
                        <a:effectLst/>
                        <a:latin typeface="Verdana" pitchFamily="34" charset="0"/>
                      </a:endParaRPr>
                    </a:p>
                  </a:txBody>
                  <a:tcPr marT="45636" marB="456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11" name="AutoShape 20"/>
          <p:cNvSpPr>
            <a:spLocks noChangeArrowheads="1"/>
          </p:cNvSpPr>
          <p:nvPr/>
        </p:nvSpPr>
        <p:spPr bwMode="auto">
          <a:xfrm rot="10800000">
            <a:off x="4912177" y="2231592"/>
            <a:ext cx="790575" cy="3270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de-DE"/>
          </a:p>
        </p:txBody>
      </p:sp>
      <p:sp>
        <p:nvSpPr>
          <p:cNvPr id="13" name="AutoShape 20"/>
          <p:cNvSpPr>
            <a:spLocks noChangeArrowheads="1"/>
          </p:cNvSpPr>
          <p:nvPr/>
        </p:nvSpPr>
        <p:spPr bwMode="auto">
          <a:xfrm rot="10800000">
            <a:off x="4915475" y="4207540"/>
            <a:ext cx="790575" cy="3270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de-DE"/>
          </a:p>
        </p:txBody>
      </p:sp>
      <p:grpSp>
        <p:nvGrpSpPr>
          <p:cNvPr id="18" name="Group 68"/>
          <p:cNvGrpSpPr>
            <a:grpSpLocks/>
          </p:cNvGrpSpPr>
          <p:nvPr/>
        </p:nvGrpSpPr>
        <p:grpSpPr bwMode="auto">
          <a:xfrm>
            <a:off x="0" y="6165857"/>
            <a:ext cx="2339975" cy="474663"/>
            <a:chOff x="0" y="3957"/>
            <a:chExt cx="1474" cy="299"/>
          </a:xfrm>
        </p:grpSpPr>
        <p:sp>
          <p:nvSpPr>
            <p:cNvPr id="19"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20"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5.1 </a:t>
              </a:r>
              <a:r>
                <a:rPr lang="de-DE" altLang="de-DE" sz="1200" i="1" dirty="0" err="1" smtClean="0">
                  <a:latin typeface="Verdana" pitchFamily="34" charset="0"/>
                  <a:sym typeface="Wingdings" pitchFamily="2" charset="2"/>
                </a:rPr>
                <a:t>a,b</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4"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a:r>
              <a:rPr lang="fa-IR" dirty="0">
                <a:solidFill>
                  <a:schemeClr val="accent1"/>
                </a:solidFill>
              </a:rPr>
              <a:t>عواقب احتمالی حاصل از سبک های مختلف تصمیم </a:t>
            </a:r>
            <a:r>
              <a:rPr lang="fa-IR" dirty="0" smtClean="0">
                <a:solidFill>
                  <a:schemeClr val="accent1"/>
                </a:solidFill>
              </a:rPr>
              <a:t>گیری</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subTitle" idx="4294967295"/>
          </p:nvPr>
        </p:nvSpPr>
        <p:spPr>
          <a:xfrm>
            <a:off x="197015" y="1348534"/>
            <a:ext cx="8705850" cy="5110881"/>
          </a:xfrm>
        </p:spPr>
        <p:txBody>
          <a:bodyPr lIns="360000" rIns="360000"/>
          <a:lstStyle/>
          <a:p>
            <a:pPr algn="just" rtl="1"/>
            <a:r>
              <a:rPr lang="fa-IR" dirty="0"/>
              <a:t>در ادامه شما مجموعه ای از تصاویر را می </a:t>
            </a:r>
            <a:r>
              <a:rPr lang="fa-IR" dirty="0" smtClean="0"/>
              <a:t>بینید</a:t>
            </a:r>
            <a:r>
              <a:rPr lang="fa-IR" dirty="0"/>
              <a:t>.</a:t>
            </a:r>
            <a:r>
              <a:rPr lang="en-US" dirty="0" smtClean="0"/>
              <a:t> </a:t>
            </a:r>
            <a:r>
              <a:rPr lang="fa-IR" dirty="0" smtClean="0"/>
              <a:t>در </a:t>
            </a:r>
            <a:r>
              <a:rPr lang="fa-IR" dirty="0"/>
              <a:t>ابتدا تنها یکی از جزئیات تصویر نشان داده شده </a:t>
            </a:r>
            <a:endParaRPr lang="fa-IR" dirty="0" smtClean="0"/>
          </a:p>
          <a:p>
            <a:pPr algn="just" rtl="1"/>
            <a:r>
              <a:rPr lang="fa-IR" dirty="0" smtClean="0"/>
              <a:t>است</a:t>
            </a:r>
            <a:r>
              <a:rPr lang="fa-IR" dirty="0"/>
              <a:t>، و سپس جزئیات بیشتری اضافه می شود، و این همچنان ادامه می یابد تا زمانی که کل تصویر </a:t>
            </a:r>
            <a:r>
              <a:rPr lang="fa-IR" dirty="0" smtClean="0"/>
              <a:t>ظاهر </a:t>
            </a:r>
          </a:p>
          <a:p>
            <a:pPr algn="just" rtl="1"/>
            <a:r>
              <a:rPr lang="fa-IR" dirty="0" smtClean="0"/>
              <a:t>شود.</a:t>
            </a:r>
            <a:endParaRPr lang="en-US" dirty="0"/>
          </a:p>
          <a:p>
            <a:pPr marL="0" indent="0" algn="just" rtl="1" eaLnBrk="1" hangingPunct="1">
              <a:lnSpc>
                <a:spcPct val="55000"/>
              </a:lnSpc>
              <a:buFont typeface="Wingdings" pitchFamily="2" charset="2"/>
              <a:buChar char="Ø"/>
            </a:pPr>
            <a:endParaRPr lang="de-DE" altLang="de-DE" dirty="0" smtClean="0"/>
          </a:p>
          <a:p>
            <a:pPr marL="0" indent="0" algn="just" rtl="1" eaLnBrk="1" hangingPunct="1">
              <a:lnSpc>
                <a:spcPct val="55000"/>
              </a:lnSpc>
            </a:pPr>
            <a:endParaRPr lang="de-DE" altLang="de-DE" dirty="0" smtClean="0"/>
          </a:p>
          <a:p>
            <a:pPr marL="722313" indent="-361950" algn="just" rtl="1" eaLnBrk="1" hangingPunct="1">
              <a:lnSpc>
                <a:spcPct val="90000"/>
              </a:lnSpc>
              <a:buClr>
                <a:srgbClr val="8CADAE"/>
              </a:buClr>
              <a:buFontTx/>
              <a:buChar char="o"/>
            </a:pPr>
            <a:r>
              <a:rPr lang="fa-IR" dirty="0"/>
              <a:t>تکلیف شما این است که شیء را شناسایی </a:t>
            </a:r>
            <a:r>
              <a:rPr lang="fa-IR" dirty="0" smtClean="0"/>
              <a:t>کنید</a:t>
            </a:r>
            <a:r>
              <a:rPr lang="en-US" dirty="0" smtClean="0"/>
              <a:t>.</a:t>
            </a:r>
          </a:p>
          <a:p>
            <a:pPr marL="722313" indent="-361950" algn="just" rtl="1" eaLnBrk="1" hangingPunct="1">
              <a:lnSpc>
                <a:spcPct val="90000"/>
              </a:lnSpc>
              <a:buClr>
                <a:srgbClr val="8CADAE"/>
              </a:buClr>
              <a:buFontTx/>
              <a:buChar char="o"/>
            </a:pPr>
            <a:r>
              <a:rPr lang="fa-IR" dirty="0" smtClean="0"/>
              <a:t>لطفا </a:t>
            </a:r>
            <a:r>
              <a:rPr lang="fa-IR" dirty="0"/>
              <a:t>برآورد کنید چقدر احتمال دارد </a:t>
            </a:r>
            <a:r>
              <a:rPr lang="fa-IR" dirty="0" smtClean="0"/>
              <a:t>به تفسیرهای </a:t>
            </a:r>
            <a:r>
              <a:rPr lang="fa-IR" dirty="0"/>
              <a:t>جایگزین مختلفی که ارائه شده اند </a:t>
            </a:r>
            <a:r>
              <a:rPr lang="fa-IR" dirty="0" smtClean="0"/>
              <a:t>فکر </a:t>
            </a:r>
            <a:r>
              <a:rPr lang="fa-IR" dirty="0"/>
              <a:t>کنید و </a:t>
            </a:r>
            <a:r>
              <a:rPr lang="fa-IR" dirty="0" smtClean="0"/>
              <a:t>چه زمانی تصمیم  خود را میگیرید</a:t>
            </a:r>
            <a:r>
              <a:rPr lang="en-US" dirty="0" smtClean="0"/>
              <a:t>.</a:t>
            </a:r>
            <a:endParaRPr lang="en-GB" altLang="de-DE" dirty="0" smtClean="0"/>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5.7</a:t>
            </a:r>
            <a:endParaRPr lang="en-GB" altLang="de-DE" sz="1200" b="1" dirty="0">
              <a:solidFill>
                <a:schemeClr val="tx2"/>
              </a:solidFill>
              <a:latin typeface="+mn-lt"/>
            </a:endParaRPr>
          </a:p>
        </p:txBody>
      </p:sp>
      <p:sp>
        <p:nvSpPr>
          <p:cNvPr id="5"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spcBef>
                <a:spcPts val="0"/>
              </a:spcBef>
            </a:pPr>
            <a:r>
              <a:rPr lang="fa-IR" dirty="0">
                <a:solidFill>
                  <a:schemeClr val="accent1"/>
                </a:solidFill>
              </a:rPr>
              <a:t>تکلیف ۱</a:t>
            </a:r>
            <a:endParaRPr lang="en-US" altLang="de-DE" dirty="0">
              <a:solidFill>
                <a:schemeClr val="accent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kleid09b"/>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000"/>
            <a:ext cx="4200525" cy="534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5.8</a:t>
            </a:r>
            <a:endParaRPr lang="en-GB" altLang="de-DE" sz="1200" b="1" dirty="0">
              <a:solidFill>
                <a:schemeClr val="tx2"/>
              </a:solidFill>
              <a:latin typeface="+mn-lt"/>
            </a:endParaRPr>
          </a:p>
        </p:txBody>
      </p:sp>
      <p:sp>
        <p:nvSpPr>
          <p:cNvPr id="10" name="Text Box 5"/>
          <p:cNvSpPr txBox="1">
            <a:spLocks noChangeArrowheads="1"/>
          </p:cNvSpPr>
          <p:nvPr/>
        </p:nvSpPr>
        <p:spPr bwMode="auto">
          <a:xfrm>
            <a:off x="265110" y="1345823"/>
            <a:ext cx="289560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algn="r" rtl="1" eaLnBrk="1" hangingPunct="1">
              <a:spcBef>
                <a:spcPct val="50000"/>
              </a:spcBef>
              <a:buClr>
                <a:srgbClr val="8CADAE"/>
              </a:buClr>
              <a:buFontTx/>
              <a:buChar char="o"/>
            </a:pPr>
            <a:r>
              <a:rPr lang="fa-IR" sz="1800" dirty="0" smtClean="0"/>
              <a:t>پیراهن</a:t>
            </a:r>
          </a:p>
          <a:p>
            <a:pPr marL="901700" indent="-360363" algn="r" rtl="1" eaLnBrk="1" hangingPunct="1">
              <a:spcBef>
                <a:spcPct val="50000"/>
              </a:spcBef>
              <a:buClr>
                <a:srgbClr val="8CADAE"/>
              </a:buClr>
              <a:buFontTx/>
              <a:buChar char="o"/>
            </a:pPr>
            <a:r>
              <a:rPr lang="fa-IR" sz="1800" dirty="0"/>
              <a:t>تپه </a:t>
            </a:r>
            <a:r>
              <a:rPr lang="fa-IR" sz="1800" dirty="0" smtClean="0"/>
              <a:t>سنگی</a:t>
            </a:r>
            <a:endParaRPr lang="en-GB" altLang="de-DE" sz="1800" dirty="0" smtClean="0"/>
          </a:p>
          <a:p>
            <a:pPr marL="901700" indent="-360363" algn="r" rtl="1" eaLnBrk="1" hangingPunct="1">
              <a:spcBef>
                <a:spcPct val="50000"/>
              </a:spcBef>
              <a:buClr>
                <a:srgbClr val="8CADAE"/>
              </a:buClr>
              <a:buFontTx/>
              <a:buChar char="o"/>
            </a:pPr>
            <a:r>
              <a:rPr lang="fa-IR" sz="1800" dirty="0"/>
              <a:t>غار</a:t>
            </a:r>
            <a:endParaRPr lang="en-GB" altLang="de-DE" sz="1800" dirty="0" smtClean="0"/>
          </a:p>
          <a:p>
            <a:pPr marL="901700" indent="-360363" algn="r" rtl="1" eaLnBrk="1" hangingPunct="1">
              <a:spcBef>
                <a:spcPct val="50000"/>
              </a:spcBef>
              <a:buClr>
                <a:srgbClr val="8CADAE"/>
              </a:buClr>
              <a:buFontTx/>
              <a:buChar char="o"/>
            </a:pPr>
            <a:r>
              <a:rPr lang="fa-IR" altLang="de-DE" sz="1800" dirty="0" smtClean="0"/>
              <a:t>دختر</a:t>
            </a:r>
          </a:p>
          <a:p>
            <a:pPr marL="901700" indent="-360363" algn="r" rtl="1" eaLnBrk="1" hangingPunct="1">
              <a:spcBef>
                <a:spcPct val="50000"/>
              </a:spcBef>
              <a:buClr>
                <a:srgbClr val="8CADAE"/>
              </a:buClr>
              <a:buFontTx/>
              <a:buChar char="o"/>
            </a:pPr>
            <a:r>
              <a:rPr lang="fa-IR" sz="1800" dirty="0"/>
              <a:t>چادر قدیمی</a:t>
            </a:r>
            <a:endParaRPr lang="en-GB" altLang="de-DE" sz="1800" dirty="0" smtClean="0"/>
          </a:p>
          <a:p>
            <a:pPr marL="901700" indent="-360363" algn="r" rtl="1" eaLnBrk="1" hangingPunct="1">
              <a:spcBef>
                <a:spcPct val="50000"/>
              </a:spcBef>
              <a:buClr>
                <a:srgbClr val="8CADAE"/>
              </a:buClr>
              <a:buFontTx/>
              <a:buChar char="o"/>
            </a:pPr>
            <a:r>
              <a:rPr lang="fa-IR" sz="1800" dirty="0"/>
              <a:t>فواره</a:t>
            </a:r>
            <a:endParaRPr lang="en-GB" altLang="de-DE" sz="1800" dirty="0"/>
          </a:p>
        </p:txBody>
      </p:sp>
      <p:sp>
        <p:nvSpPr>
          <p:cNvPr id="8"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Christiane Schmidt)</a:t>
            </a:r>
            <a:endParaRPr lang="en-GB" altLang="de-DE" sz="800" i="1" dirty="0"/>
          </a:p>
        </p:txBody>
      </p:sp>
      <p:sp>
        <p:nvSpPr>
          <p:cNvPr id="11"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kleid08b"/>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000"/>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 Box 14"/>
          <p:cNvSpPr txBox="1">
            <a:spLocks noChangeArrowheads="1"/>
          </p:cNvSpPr>
          <p:nvPr/>
        </p:nvSpPr>
        <p:spPr bwMode="auto">
          <a:xfrm>
            <a:off x="8186738" y="0"/>
            <a:ext cx="790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rgbClr val="FFFFFF"/>
                </a:solidFill>
              </a:rPr>
              <a:t>5.10</a:t>
            </a:r>
          </a:p>
        </p:txBody>
      </p:sp>
      <p:sp>
        <p:nvSpPr>
          <p:cNvPr id="12"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algn="r" rtl="1" eaLnBrk="1" hangingPunct="1">
              <a:spcBef>
                <a:spcPct val="50000"/>
              </a:spcBef>
              <a:buClr>
                <a:srgbClr val="8CADAE"/>
              </a:buClr>
              <a:buFontTx/>
              <a:buChar char="o"/>
            </a:pPr>
            <a:r>
              <a:rPr lang="fa-IR" sz="1800" dirty="0"/>
              <a:t>پیراهن</a:t>
            </a:r>
          </a:p>
          <a:p>
            <a:pPr marL="901700" indent="-360363" algn="r" rtl="1" eaLnBrk="1" hangingPunct="1">
              <a:spcBef>
                <a:spcPct val="50000"/>
              </a:spcBef>
              <a:buClr>
                <a:srgbClr val="8CADAE"/>
              </a:buClr>
              <a:buFontTx/>
              <a:buChar char="o"/>
            </a:pPr>
            <a:r>
              <a:rPr lang="fa-IR" sz="1800" dirty="0"/>
              <a:t>تپه سنگی</a:t>
            </a:r>
            <a:endParaRPr lang="en-GB" altLang="de-DE" sz="1800" dirty="0"/>
          </a:p>
          <a:p>
            <a:pPr marL="901700" indent="-360363" algn="r" rtl="1" eaLnBrk="1" hangingPunct="1">
              <a:spcBef>
                <a:spcPct val="50000"/>
              </a:spcBef>
              <a:buClr>
                <a:srgbClr val="8CADAE"/>
              </a:buClr>
              <a:buFontTx/>
              <a:buChar char="o"/>
            </a:pPr>
            <a:r>
              <a:rPr lang="fa-IR" sz="1800" dirty="0"/>
              <a:t>غار</a:t>
            </a:r>
            <a:endParaRPr lang="en-GB" altLang="de-DE" sz="1800" dirty="0"/>
          </a:p>
          <a:p>
            <a:pPr marL="901700" indent="-360363" algn="r" rtl="1" eaLnBrk="1" hangingPunct="1">
              <a:spcBef>
                <a:spcPct val="50000"/>
              </a:spcBef>
              <a:buClr>
                <a:srgbClr val="8CADAE"/>
              </a:buClr>
              <a:buFontTx/>
              <a:buChar char="o"/>
            </a:pPr>
            <a:r>
              <a:rPr lang="fa-IR" altLang="de-DE" sz="1800" dirty="0"/>
              <a:t>دختر</a:t>
            </a:r>
          </a:p>
          <a:p>
            <a:pPr marL="901700" indent="-360363" algn="r" rtl="1" eaLnBrk="1" hangingPunct="1">
              <a:spcBef>
                <a:spcPct val="50000"/>
              </a:spcBef>
              <a:buClr>
                <a:srgbClr val="8CADAE"/>
              </a:buClr>
              <a:buFontTx/>
              <a:buChar char="o"/>
            </a:pPr>
            <a:r>
              <a:rPr lang="fa-IR" sz="1800" dirty="0"/>
              <a:t>چادر قدیمی</a:t>
            </a:r>
            <a:endParaRPr lang="en-GB" altLang="de-DE" sz="1800" dirty="0"/>
          </a:p>
          <a:p>
            <a:pPr marL="901700" indent="-360363" algn="r" rtl="1" eaLnBrk="1" hangingPunct="1">
              <a:spcBef>
                <a:spcPct val="50000"/>
              </a:spcBef>
              <a:buClr>
                <a:srgbClr val="8CADAE"/>
              </a:buClr>
              <a:buFontTx/>
              <a:buChar char="o"/>
            </a:pPr>
            <a:r>
              <a:rPr lang="fa-IR" sz="1800" dirty="0"/>
              <a:t>فواره</a:t>
            </a:r>
            <a:endParaRPr lang="en-GB" altLang="de-DE" sz="1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5.9</a:t>
            </a:r>
            <a:endParaRPr lang="en-GB" altLang="de-DE" sz="1200" b="1" dirty="0">
              <a:solidFill>
                <a:schemeClr val="tx2"/>
              </a:solidFill>
              <a:latin typeface="+mn-lt"/>
            </a:endParaRPr>
          </a:p>
        </p:txBody>
      </p:sp>
      <p:sp>
        <p:nvSpPr>
          <p:cNvPr id="13"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9"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Christiane Schmidt)</a:t>
            </a:r>
            <a:endParaRPr lang="en-GB" altLang="de-DE" sz="800" i="1" dirty="0"/>
          </a:p>
        </p:txBody>
      </p:sp>
      <p:sp>
        <p:nvSpPr>
          <p:cNvPr id="14"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pic>
        <p:nvPicPr>
          <p:cNvPr id="20483" name="Picture 4" descr="kleid05b"/>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1842"/>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algn="r" rtl="1" eaLnBrk="1" hangingPunct="1">
              <a:spcBef>
                <a:spcPct val="50000"/>
              </a:spcBef>
              <a:buClr>
                <a:srgbClr val="8CADAE"/>
              </a:buClr>
              <a:buFontTx/>
              <a:buChar char="o"/>
            </a:pPr>
            <a:r>
              <a:rPr lang="fa-IR" sz="1800" dirty="0"/>
              <a:t>پیراهن</a:t>
            </a:r>
          </a:p>
          <a:p>
            <a:pPr marL="901700" indent="-360363" algn="r" rtl="1" eaLnBrk="1" hangingPunct="1">
              <a:spcBef>
                <a:spcPct val="50000"/>
              </a:spcBef>
              <a:buClr>
                <a:srgbClr val="8CADAE"/>
              </a:buClr>
              <a:buFontTx/>
              <a:buChar char="o"/>
            </a:pPr>
            <a:r>
              <a:rPr lang="fa-IR" sz="1800" dirty="0"/>
              <a:t>تپه سنگی</a:t>
            </a:r>
            <a:endParaRPr lang="en-GB" altLang="de-DE" sz="1800" dirty="0"/>
          </a:p>
          <a:p>
            <a:pPr marL="901700" indent="-360363" algn="r" rtl="1" eaLnBrk="1" hangingPunct="1">
              <a:spcBef>
                <a:spcPct val="50000"/>
              </a:spcBef>
              <a:buClr>
                <a:srgbClr val="8CADAE"/>
              </a:buClr>
              <a:buFontTx/>
              <a:buChar char="o"/>
            </a:pPr>
            <a:r>
              <a:rPr lang="fa-IR" sz="1800" dirty="0"/>
              <a:t>غار</a:t>
            </a:r>
            <a:endParaRPr lang="en-GB" altLang="de-DE" sz="1800" dirty="0"/>
          </a:p>
          <a:p>
            <a:pPr marL="901700" indent="-360363" algn="r" rtl="1" eaLnBrk="1" hangingPunct="1">
              <a:spcBef>
                <a:spcPct val="50000"/>
              </a:spcBef>
              <a:buClr>
                <a:srgbClr val="8CADAE"/>
              </a:buClr>
              <a:buFontTx/>
              <a:buChar char="o"/>
            </a:pPr>
            <a:r>
              <a:rPr lang="fa-IR" altLang="de-DE" sz="1800" dirty="0"/>
              <a:t>دختر</a:t>
            </a:r>
          </a:p>
          <a:p>
            <a:pPr marL="901700" indent="-360363" algn="r" rtl="1" eaLnBrk="1" hangingPunct="1">
              <a:spcBef>
                <a:spcPct val="50000"/>
              </a:spcBef>
              <a:buClr>
                <a:srgbClr val="8CADAE"/>
              </a:buClr>
              <a:buFontTx/>
              <a:buChar char="o"/>
            </a:pPr>
            <a:r>
              <a:rPr lang="fa-IR" sz="1800" dirty="0"/>
              <a:t>چادر قدیمی</a:t>
            </a:r>
            <a:endParaRPr lang="en-GB" altLang="de-DE" sz="1800" dirty="0"/>
          </a:p>
          <a:p>
            <a:pPr marL="901700" indent="-360363" algn="r" rtl="1" eaLnBrk="1" hangingPunct="1">
              <a:spcBef>
                <a:spcPct val="50000"/>
              </a:spcBef>
              <a:buClr>
                <a:srgbClr val="8CADAE"/>
              </a:buClr>
              <a:buFontTx/>
              <a:buChar char="o"/>
            </a:pPr>
            <a:r>
              <a:rPr lang="fa-IR" sz="1800" dirty="0"/>
              <a:t>فواره</a:t>
            </a:r>
            <a:endParaRPr lang="en-GB" altLang="de-DE" sz="1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5.10</a:t>
            </a:r>
            <a:endParaRPr lang="en-GB" altLang="de-DE" sz="1200" b="1" dirty="0">
              <a:solidFill>
                <a:schemeClr val="tx2"/>
              </a:solidFill>
              <a:latin typeface="+mn-lt"/>
            </a:endParaRPr>
          </a:p>
        </p:txBody>
      </p:sp>
      <p:sp>
        <p:nvSpPr>
          <p:cNvPr id="13"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9"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Christiane Schmidt)</a:t>
            </a:r>
            <a:endParaRPr lang="en-GB" altLang="de-DE" sz="800" i="1" dirty="0"/>
          </a:p>
        </p:txBody>
      </p:sp>
      <p:sp>
        <p:nvSpPr>
          <p:cNvPr id="14"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pic>
        <p:nvPicPr>
          <p:cNvPr id="21507" name="Picture 4" descr="kleid0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873"/>
            <a:ext cx="4201200" cy="5341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algn="r" rtl="1" eaLnBrk="1" hangingPunct="1">
              <a:spcBef>
                <a:spcPct val="50000"/>
              </a:spcBef>
              <a:buClr>
                <a:srgbClr val="8CADAE"/>
              </a:buClr>
              <a:buFontTx/>
              <a:buChar char="o"/>
            </a:pPr>
            <a:r>
              <a:rPr lang="fa-IR" sz="1800" dirty="0"/>
              <a:t>پیراهن</a:t>
            </a:r>
          </a:p>
          <a:p>
            <a:pPr marL="901700" indent="-360363" algn="r" rtl="1" eaLnBrk="1" hangingPunct="1">
              <a:spcBef>
                <a:spcPct val="50000"/>
              </a:spcBef>
              <a:buClr>
                <a:srgbClr val="8CADAE"/>
              </a:buClr>
              <a:buFontTx/>
              <a:buChar char="o"/>
            </a:pPr>
            <a:r>
              <a:rPr lang="fa-IR" sz="1800" dirty="0"/>
              <a:t>تپه سنگی</a:t>
            </a:r>
            <a:endParaRPr lang="en-GB" altLang="de-DE" sz="1800" dirty="0"/>
          </a:p>
          <a:p>
            <a:pPr marL="901700" indent="-360363" algn="r" rtl="1" eaLnBrk="1" hangingPunct="1">
              <a:spcBef>
                <a:spcPct val="50000"/>
              </a:spcBef>
              <a:buClr>
                <a:srgbClr val="8CADAE"/>
              </a:buClr>
              <a:buFontTx/>
              <a:buChar char="o"/>
            </a:pPr>
            <a:r>
              <a:rPr lang="fa-IR" sz="1800" dirty="0"/>
              <a:t>غار</a:t>
            </a:r>
            <a:endParaRPr lang="en-GB" altLang="de-DE" sz="1800" dirty="0"/>
          </a:p>
          <a:p>
            <a:pPr marL="901700" indent="-360363" algn="r" rtl="1" eaLnBrk="1" hangingPunct="1">
              <a:spcBef>
                <a:spcPct val="50000"/>
              </a:spcBef>
              <a:buClr>
                <a:srgbClr val="8CADAE"/>
              </a:buClr>
              <a:buFontTx/>
              <a:buChar char="o"/>
            </a:pPr>
            <a:r>
              <a:rPr lang="fa-IR" altLang="de-DE" sz="1800" dirty="0"/>
              <a:t>دختر</a:t>
            </a:r>
          </a:p>
          <a:p>
            <a:pPr marL="901700" indent="-360363" algn="r" rtl="1" eaLnBrk="1" hangingPunct="1">
              <a:spcBef>
                <a:spcPct val="50000"/>
              </a:spcBef>
              <a:buClr>
                <a:srgbClr val="8CADAE"/>
              </a:buClr>
              <a:buFontTx/>
              <a:buChar char="o"/>
            </a:pPr>
            <a:r>
              <a:rPr lang="fa-IR" sz="1800" dirty="0"/>
              <a:t>چادر قدیمی</a:t>
            </a:r>
            <a:endParaRPr lang="en-GB" altLang="de-DE" sz="1800" dirty="0"/>
          </a:p>
          <a:p>
            <a:pPr marL="901700" indent="-360363" algn="r" rtl="1" eaLnBrk="1" hangingPunct="1">
              <a:spcBef>
                <a:spcPct val="50000"/>
              </a:spcBef>
              <a:buClr>
                <a:srgbClr val="8CADAE"/>
              </a:buClr>
              <a:buFontTx/>
              <a:buChar char="o"/>
            </a:pPr>
            <a:r>
              <a:rPr lang="fa-IR" sz="1800" dirty="0"/>
              <a:t>فواره</a:t>
            </a:r>
            <a:endParaRPr lang="en-GB" altLang="de-DE" sz="1800" dirty="0"/>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5.11</a:t>
            </a:r>
            <a:endParaRPr lang="en-GB" altLang="de-DE" sz="1200" b="1" dirty="0">
              <a:solidFill>
                <a:schemeClr val="tx2"/>
              </a:solidFill>
              <a:latin typeface="+mn-lt"/>
            </a:endParaRPr>
          </a:p>
        </p:txBody>
      </p:sp>
      <p:sp>
        <p:nvSpPr>
          <p:cNvPr id="11"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10"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Christiane Schmidt)</a:t>
            </a:r>
            <a:endParaRPr lang="en-GB" altLang="de-DE" sz="800" i="1" dirty="0"/>
          </a:p>
        </p:txBody>
      </p:sp>
      <p:sp>
        <p:nvSpPr>
          <p:cNvPr id="13"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Bil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1282"/>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algn="r" rtl="1" eaLnBrk="1" hangingPunct="1">
              <a:spcBef>
                <a:spcPct val="50000"/>
              </a:spcBef>
              <a:buClr>
                <a:srgbClr val="8CADAE"/>
              </a:buClr>
              <a:buFontTx/>
              <a:buChar char="o"/>
            </a:pPr>
            <a:r>
              <a:rPr lang="fa-IR" sz="1800" dirty="0"/>
              <a:t>پیراهن</a:t>
            </a:r>
          </a:p>
          <a:p>
            <a:pPr marL="901700" indent="-360363" algn="r" rtl="1" eaLnBrk="1" hangingPunct="1">
              <a:spcBef>
                <a:spcPct val="50000"/>
              </a:spcBef>
              <a:buClr>
                <a:srgbClr val="8CADAE"/>
              </a:buClr>
              <a:buFontTx/>
              <a:buChar char="o"/>
            </a:pPr>
            <a:r>
              <a:rPr lang="fa-IR" sz="1800" dirty="0"/>
              <a:t>تپه سنگی</a:t>
            </a:r>
            <a:endParaRPr lang="en-GB" altLang="de-DE" sz="1800" dirty="0"/>
          </a:p>
          <a:p>
            <a:pPr marL="901700" indent="-360363" algn="r" rtl="1" eaLnBrk="1" hangingPunct="1">
              <a:spcBef>
                <a:spcPct val="50000"/>
              </a:spcBef>
              <a:buClr>
                <a:srgbClr val="8CADAE"/>
              </a:buClr>
              <a:buFontTx/>
              <a:buChar char="o"/>
            </a:pPr>
            <a:r>
              <a:rPr lang="fa-IR" sz="1800" dirty="0"/>
              <a:t>غار</a:t>
            </a:r>
            <a:endParaRPr lang="en-GB" altLang="de-DE" sz="1800" dirty="0"/>
          </a:p>
          <a:p>
            <a:pPr marL="901700" indent="-360363" algn="r" rtl="1" eaLnBrk="1" hangingPunct="1">
              <a:spcBef>
                <a:spcPct val="50000"/>
              </a:spcBef>
              <a:buClr>
                <a:srgbClr val="8CADAE"/>
              </a:buClr>
              <a:buFontTx/>
              <a:buChar char="o"/>
            </a:pPr>
            <a:r>
              <a:rPr lang="fa-IR" altLang="de-DE" sz="1800" dirty="0"/>
              <a:t>دختر</a:t>
            </a:r>
          </a:p>
          <a:p>
            <a:pPr marL="901700" indent="-360363" algn="r" rtl="1" eaLnBrk="1" hangingPunct="1">
              <a:spcBef>
                <a:spcPct val="50000"/>
              </a:spcBef>
              <a:buClr>
                <a:srgbClr val="8CADAE"/>
              </a:buClr>
              <a:buFontTx/>
              <a:buChar char="o"/>
            </a:pPr>
            <a:r>
              <a:rPr lang="fa-IR" sz="1800" dirty="0"/>
              <a:t>چادر قدیمی</a:t>
            </a:r>
            <a:endParaRPr lang="en-GB" altLang="de-DE" sz="1800" dirty="0"/>
          </a:p>
          <a:p>
            <a:pPr marL="901700" indent="-360363" algn="r" rtl="1" eaLnBrk="1" hangingPunct="1">
              <a:spcBef>
                <a:spcPct val="50000"/>
              </a:spcBef>
              <a:buClr>
                <a:srgbClr val="8CADAE"/>
              </a:buClr>
              <a:buFontTx/>
              <a:buChar char="o"/>
            </a:pPr>
            <a:r>
              <a:rPr lang="fa-IR" sz="1800" dirty="0"/>
              <a:t>فواره</a:t>
            </a:r>
            <a:endParaRPr lang="en-GB" altLang="de-DE" sz="1800"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5.12</a:t>
            </a:r>
            <a:endParaRPr lang="en-GB" altLang="de-DE" sz="1200" b="1" dirty="0">
              <a:solidFill>
                <a:schemeClr val="tx2"/>
              </a:solidFill>
              <a:latin typeface="+mn-lt"/>
            </a:endParaRPr>
          </a:p>
        </p:txBody>
      </p:sp>
      <p:sp>
        <p:nvSpPr>
          <p:cNvPr id="12"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8"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Christiane Schmidt)</a:t>
            </a:r>
            <a:endParaRPr lang="en-GB" altLang="de-DE" sz="800" i="1" dirty="0"/>
          </a:p>
        </p:txBody>
      </p:sp>
      <p:sp>
        <p:nvSpPr>
          <p:cNvPr id="13"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Bild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000"/>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Rectangle 4"/>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sp>
        <p:nvSpPr>
          <p:cNvPr id="12"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algn="r" rtl="1" eaLnBrk="1" hangingPunct="1">
              <a:spcBef>
                <a:spcPct val="50000"/>
              </a:spcBef>
              <a:buClr>
                <a:srgbClr val="8CADAE"/>
              </a:buClr>
              <a:buFontTx/>
              <a:buChar char="o"/>
            </a:pPr>
            <a:r>
              <a:rPr lang="fa-IR" sz="1800" dirty="0"/>
              <a:t>پیراهن</a:t>
            </a:r>
          </a:p>
          <a:p>
            <a:pPr marL="901700" indent="-360363" algn="r" rtl="1" eaLnBrk="1" hangingPunct="1">
              <a:spcBef>
                <a:spcPct val="50000"/>
              </a:spcBef>
              <a:buClr>
                <a:srgbClr val="8CADAE"/>
              </a:buClr>
              <a:buFontTx/>
              <a:buChar char="o"/>
            </a:pPr>
            <a:r>
              <a:rPr lang="fa-IR" sz="1800" dirty="0"/>
              <a:t>تپه سنگی</a:t>
            </a:r>
            <a:endParaRPr lang="en-GB" altLang="de-DE" sz="1800" dirty="0"/>
          </a:p>
          <a:p>
            <a:pPr marL="901700" indent="-360363" algn="r" rtl="1" eaLnBrk="1" hangingPunct="1">
              <a:spcBef>
                <a:spcPct val="50000"/>
              </a:spcBef>
              <a:buClr>
                <a:srgbClr val="8CADAE"/>
              </a:buClr>
              <a:buFontTx/>
              <a:buChar char="o"/>
            </a:pPr>
            <a:r>
              <a:rPr lang="fa-IR" sz="1800" dirty="0"/>
              <a:t>غار</a:t>
            </a:r>
            <a:endParaRPr lang="en-GB" altLang="de-DE" sz="1800" dirty="0"/>
          </a:p>
          <a:p>
            <a:pPr marL="901700" indent="-360363" algn="r" rtl="1" eaLnBrk="1" hangingPunct="1">
              <a:spcBef>
                <a:spcPct val="50000"/>
              </a:spcBef>
              <a:buClr>
                <a:srgbClr val="8CADAE"/>
              </a:buClr>
              <a:buFontTx/>
              <a:buChar char="o"/>
            </a:pPr>
            <a:r>
              <a:rPr lang="fa-IR" altLang="de-DE" sz="1800" dirty="0"/>
              <a:t>دختر</a:t>
            </a:r>
          </a:p>
          <a:p>
            <a:pPr marL="901700" indent="-360363" algn="r" rtl="1" eaLnBrk="1" hangingPunct="1">
              <a:spcBef>
                <a:spcPct val="50000"/>
              </a:spcBef>
              <a:buClr>
                <a:srgbClr val="8CADAE"/>
              </a:buClr>
              <a:buFontTx/>
              <a:buChar char="o"/>
            </a:pPr>
            <a:r>
              <a:rPr lang="fa-IR" sz="1800" dirty="0"/>
              <a:t>چادر قدیمی</a:t>
            </a:r>
            <a:endParaRPr lang="en-GB" altLang="de-DE" sz="1800" dirty="0"/>
          </a:p>
          <a:p>
            <a:pPr marL="901700" indent="-360363" algn="r" rtl="1" eaLnBrk="1" hangingPunct="1">
              <a:spcBef>
                <a:spcPct val="50000"/>
              </a:spcBef>
              <a:buClr>
                <a:srgbClr val="8CADAE"/>
              </a:buClr>
              <a:buFontTx/>
              <a:buChar char="o"/>
            </a:pPr>
            <a:r>
              <a:rPr lang="fa-IR" sz="1800" dirty="0"/>
              <a:t>فواره</a:t>
            </a:r>
            <a:endParaRPr lang="en-GB" altLang="de-DE" sz="1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5.13</a:t>
            </a:r>
            <a:endParaRPr lang="en-GB" altLang="de-DE" sz="1200" b="1" dirty="0">
              <a:solidFill>
                <a:schemeClr val="tx2"/>
              </a:solidFill>
              <a:latin typeface="+mn-lt"/>
            </a:endParaRPr>
          </a:p>
        </p:txBody>
      </p:sp>
      <p:sp>
        <p:nvSpPr>
          <p:cNvPr id="13"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9"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Christiane Schmidt)</a:t>
            </a:r>
            <a:endParaRPr lang="en-GB" altLang="de-DE" sz="800" i="1" dirty="0"/>
          </a:p>
        </p:txBody>
      </p:sp>
      <p:sp>
        <p:nvSpPr>
          <p:cNvPr id="14"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Bild3"/>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000"/>
            <a:ext cx="42005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4"/>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sp>
        <p:nvSpPr>
          <p:cNvPr id="12"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algn="r" rtl="1" eaLnBrk="1" hangingPunct="1">
              <a:spcBef>
                <a:spcPct val="50000"/>
              </a:spcBef>
              <a:buClr>
                <a:srgbClr val="8CADAE"/>
              </a:buClr>
              <a:buFontTx/>
              <a:buChar char="o"/>
            </a:pPr>
            <a:r>
              <a:rPr lang="fa-IR" sz="1800" dirty="0"/>
              <a:t>پیراهن</a:t>
            </a:r>
          </a:p>
          <a:p>
            <a:pPr marL="901700" indent="-360363" algn="r" rtl="1" eaLnBrk="1" hangingPunct="1">
              <a:spcBef>
                <a:spcPct val="50000"/>
              </a:spcBef>
              <a:buClr>
                <a:srgbClr val="8CADAE"/>
              </a:buClr>
              <a:buFontTx/>
              <a:buChar char="o"/>
            </a:pPr>
            <a:r>
              <a:rPr lang="fa-IR" sz="1800" dirty="0"/>
              <a:t>تپه سنگی</a:t>
            </a:r>
            <a:endParaRPr lang="en-GB" altLang="de-DE" sz="1800" dirty="0"/>
          </a:p>
          <a:p>
            <a:pPr marL="901700" indent="-360363" algn="r" rtl="1" eaLnBrk="1" hangingPunct="1">
              <a:spcBef>
                <a:spcPct val="50000"/>
              </a:spcBef>
              <a:buClr>
                <a:srgbClr val="8CADAE"/>
              </a:buClr>
              <a:buFontTx/>
              <a:buChar char="o"/>
            </a:pPr>
            <a:r>
              <a:rPr lang="fa-IR" sz="1800" dirty="0"/>
              <a:t>غار</a:t>
            </a:r>
            <a:endParaRPr lang="en-GB" altLang="de-DE" sz="1800" dirty="0"/>
          </a:p>
          <a:p>
            <a:pPr marL="901700" indent="-360363" algn="r" rtl="1" eaLnBrk="1" hangingPunct="1">
              <a:spcBef>
                <a:spcPct val="50000"/>
              </a:spcBef>
              <a:buClr>
                <a:srgbClr val="8CADAE"/>
              </a:buClr>
              <a:buFontTx/>
              <a:buChar char="o"/>
            </a:pPr>
            <a:r>
              <a:rPr lang="fa-IR" altLang="de-DE" sz="1800" dirty="0"/>
              <a:t>دختر</a:t>
            </a:r>
          </a:p>
          <a:p>
            <a:pPr marL="901700" indent="-360363" algn="r" rtl="1" eaLnBrk="1" hangingPunct="1">
              <a:spcBef>
                <a:spcPct val="50000"/>
              </a:spcBef>
              <a:buClr>
                <a:srgbClr val="8CADAE"/>
              </a:buClr>
              <a:buFontTx/>
              <a:buChar char="o"/>
            </a:pPr>
            <a:r>
              <a:rPr lang="fa-IR" sz="1800" dirty="0"/>
              <a:t>چادر قدیمی</a:t>
            </a:r>
            <a:endParaRPr lang="en-GB" altLang="de-DE" sz="1800" dirty="0"/>
          </a:p>
          <a:p>
            <a:pPr marL="901700" indent="-360363" algn="r" rtl="1" eaLnBrk="1" hangingPunct="1">
              <a:spcBef>
                <a:spcPct val="50000"/>
              </a:spcBef>
              <a:buClr>
                <a:srgbClr val="8CADAE"/>
              </a:buClr>
              <a:buFontTx/>
              <a:buChar char="o"/>
            </a:pPr>
            <a:r>
              <a:rPr lang="fa-IR" sz="1800" dirty="0"/>
              <a:t>فواره</a:t>
            </a:r>
            <a:endParaRPr lang="en-GB" altLang="de-DE" sz="1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5.14</a:t>
            </a:r>
            <a:endParaRPr lang="en-GB" altLang="de-DE" sz="1200" b="1" dirty="0">
              <a:solidFill>
                <a:schemeClr val="tx2"/>
              </a:solidFill>
              <a:latin typeface="+mn-lt"/>
            </a:endParaRPr>
          </a:p>
        </p:txBody>
      </p:sp>
      <p:sp>
        <p:nvSpPr>
          <p:cNvPr id="13"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9"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Christiane Schmidt)</a:t>
            </a:r>
            <a:endParaRPr lang="en-GB" altLang="de-DE" sz="800" i="1" dirty="0"/>
          </a:p>
        </p:txBody>
      </p:sp>
      <p:sp>
        <p:nvSpPr>
          <p:cNvPr id="14"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Bild4"/>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328"/>
            <a:ext cx="4201200"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algn="r" rtl="1" eaLnBrk="1" hangingPunct="1">
              <a:spcBef>
                <a:spcPct val="50000"/>
              </a:spcBef>
              <a:buClr>
                <a:srgbClr val="8CADAE"/>
              </a:buClr>
              <a:buFontTx/>
              <a:buChar char="o"/>
            </a:pPr>
            <a:r>
              <a:rPr lang="fa-IR" sz="1800" dirty="0"/>
              <a:t>پیراهن</a:t>
            </a:r>
          </a:p>
          <a:p>
            <a:pPr marL="901700" indent="-360363" algn="r" rtl="1" eaLnBrk="1" hangingPunct="1">
              <a:spcBef>
                <a:spcPct val="50000"/>
              </a:spcBef>
              <a:buClr>
                <a:srgbClr val="8CADAE"/>
              </a:buClr>
              <a:buFontTx/>
              <a:buChar char="o"/>
            </a:pPr>
            <a:r>
              <a:rPr lang="fa-IR" sz="1800" dirty="0"/>
              <a:t>تپه سنگی</a:t>
            </a:r>
            <a:endParaRPr lang="en-GB" altLang="de-DE" sz="1800" dirty="0"/>
          </a:p>
          <a:p>
            <a:pPr marL="901700" indent="-360363" algn="r" rtl="1" eaLnBrk="1" hangingPunct="1">
              <a:spcBef>
                <a:spcPct val="50000"/>
              </a:spcBef>
              <a:buClr>
                <a:srgbClr val="8CADAE"/>
              </a:buClr>
              <a:buFontTx/>
              <a:buChar char="o"/>
            </a:pPr>
            <a:r>
              <a:rPr lang="fa-IR" sz="1800" dirty="0"/>
              <a:t>غار</a:t>
            </a:r>
            <a:endParaRPr lang="en-GB" altLang="de-DE" sz="1800" dirty="0"/>
          </a:p>
          <a:p>
            <a:pPr marL="901700" indent="-360363" algn="r" rtl="1" eaLnBrk="1" hangingPunct="1">
              <a:spcBef>
                <a:spcPct val="50000"/>
              </a:spcBef>
              <a:buClr>
                <a:srgbClr val="8CADAE"/>
              </a:buClr>
              <a:buFontTx/>
              <a:buChar char="o"/>
            </a:pPr>
            <a:r>
              <a:rPr lang="fa-IR" altLang="de-DE" sz="1800" dirty="0"/>
              <a:t>دختر</a:t>
            </a:r>
          </a:p>
          <a:p>
            <a:pPr marL="901700" indent="-360363" algn="r" rtl="1" eaLnBrk="1" hangingPunct="1">
              <a:spcBef>
                <a:spcPct val="50000"/>
              </a:spcBef>
              <a:buClr>
                <a:srgbClr val="8CADAE"/>
              </a:buClr>
              <a:buFontTx/>
              <a:buChar char="o"/>
            </a:pPr>
            <a:r>
              <a:rPr lang="fa-IR" sz="1800" dirty="0"/>
              <a:t>چادر قدیمی</a:t>
            </a:r>
            <a:endParaRPr lang="en-GB" altLang="de-DE" sz="1800" dirty="0"/>
          </a:p>
          <a:p>
            <a:pPr marL="901700" indent="-360363" algn="r" rtl="1" eaLnBrk="1" hangingPunct="1">
              <a:spcBef>
                <a:spcPct val="50000"/>
              </a:spcBef>
              <a:buClr>
                <a:srgbClr val="8CADAE"/>
              </a:buClr>
              <a:buFontTx/>
              <a:buChar char="o"/>
            </a:pPr>
            <a:r>
              <a:rPr lang="fa-IR" sz="1800" dirty="0"/>
              <a:t>فواره</a:t>
            </a:r>
            <a:endParaRPr lang="en-GB" altLang="de-DE" sz="1800"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5.15</a:t>
            </a:r>
            <a:endParaRPr lang="en-GB" altLang="de-DE" sz="1200" b="1" dirty="0">
              <a:solidFill>
                <a:schemeClr val="tx2"/>
              </a:solidFill>
              <a:latin typeface="+mn-lt"/>
            </a:endParaRPr>
          </a:p>
        </p:txBody>
      </p:sp>
      <p:sp>
        <p:nvSpPr>
          <p:cNvPr id="10"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11"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Christiane Schmidt)</a:t>
            </a:r>
            <a:endParaRPr lang="en-GB" altLang="de-DE" sz="800" i="1" dirty="0"/>
          </a:p>
        </p:txBody>
      </p:sp>
      <p:sp>
        <p:nvSpPr>
          <p:cNvPr id="12"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Bild5"/>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0000" y="1062761"/>
            <a:ext cx="4201200"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4"/>
          <p:cNvSpPr>
            <a:spLocks noChangeArrowheads="1"/>
          </p:cNvSpPr>
          <p:nvPr/>
        </p:nvSpPr>
        <p:spPr bwMode="auto">
          <a:xfrm>
            <a:off x="0" y="333375"/>
            <a:ext cx="9144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sz="3600">
              <a:solidFill>
                <a:schemeClr val="bg1"/>
              </a:solidFill>
            </a:endParaRPr>
          </a:p>
        </p:txBody>
      </p:sp>
      <p:sp>
        <p:nvSpPr>
          <p:cNvPr id="9"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algn="r" rtl="1" eaLnBrk="1" hangingPunct="1">
              <a:spcBef>
                <a:spcPct val="50000"/>
              </a:spcBef>
              <a:buClr>
                <a:srgbClr val="8CADAE"/>
              </a:buClr>
              <a:buFontTx/>
              <a:buChar char="o"/>
            </a:pPr>
            <a:r>
              <a:rPr lang="fa-IR" sz="1800" dirty="0"/>
              <a:t>پیراهن</a:t>
            </a:r>
          </a:p>
          <a:p>
            <a:pPr marL="901700" indent="-360363" algn="r" rtl="1" eaLnBrk="1" hangingPunct="1">
              <a:spcBef>
                <a:spcPct val="50000"/>
              </a:spcBef>
              <a:buClr>
                <a:srgbClr val="8CADAE"/>
              </a:buClr>
              <a:buFontTx/>
              <a:buChar char="o"/>
            </a:pPr>
            <a:r>
              <a:rPr lang="fa-IR" sz="1800" dirty="0"/>
              <a:t>تپه سنگی</a:t>
            </a:r>
            <a:endParaRPr lang="en-GB" altLang="de-DE" sz="1800" dirty="0"/>
          </a:p>
          <a:p>
            <a:pPr marL="901700" indent="-360363" algn="r" rtl="1" eaLnBrk="1" hangingPunct="1">
              <a:spcBef>
                <a:spcPct val="50000"/>
              </a:spcBef>
              <a:buClr>
                <a:srgbClr val="8CADAE"/>
              </a:buClr>
              <a:buFontTx/>
              <a:buChar char="o"/>
            </a:pPr>
            <a:r>
              <a:rPr lang="fa-IR" sz="1800" dirty="0"/>
              <a:t>غار</a:t>
            </a:r>
            <a:endParaRPr lang="en-GB" altLang="de-DE" sz="1800" dirty="0"/>
          </a:p>
          <a:p>
            <a:pPr marL="901700" indent="-360363" algn="r" rtl="1" eaLnBrk="1" hangingPunct="1">
              <a:spcBef>
                <a:spcPct val="50000"/>
              </a:spcBef>
              <a:buClr>
                <a:srgbClr val="8CADAE"/>
              </a:buClr>
              <a:buFontTx/>
              <a:buChar char="o"/>
            </a:pPr>
            <a:r>
              <a:rPr lang="fa-IR" altLang="de-DE" sz="1800" dirty="0"/>
              <a:t>دختر</a:t>
            </a:r>
          </a:p>
          <a:p>
            <a:pPr marL="901700" indent="-360363" algn="r" rtl="1" eaLnBrk="1" hangingPunct="1">
              <a:spcBef>
                <a:spcPct val="50000"/>
              </a:spcBef>
              <a:buClr>
                <a:srgbClr val="8CADAE"/>
              </a:buClr>
              <a:buFontTx/>
              <a:buChar char="o"/>
            </a:pPr>
            <a:r>
              <a:rPr lang="fa-IR" sz="1800" dirty="0"/>
              <a:t>چادر قدیمی</a:t>
            </a:r>
            <a:endParaRPr lang="en-GB" altLang="de-DE" sz="1800" dirty="0"/>
          </a:p>
          <a:p>
            <a:pPr marL="901700" indent="-360363" algn="r" rtl="1" eaLnBrk="1" hangingPunct="1">
              <a:spcBef>
                <a:spcPct val="50000"/>
              </a:spcBef>
              <a:buClr>
                <a:srgbClr val="8CADAE"/>
              </a:buClr>
              <a:buFontTx/>
              <a:buChar char="o"/>
            </a:pPr>
            <a:r>
              <a:rPr lang="fa-IR" sz="1800" dirty="0"/>
              <a:t>فواره</a:t>
            </a:r>
            <a:endParaRPr lang="en-GB" altLang="de-DE" sz="180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5.16</a:t>
            </a:r>
            <a:endParaRPr lang="en-GB" altLang="de-DE" sz="1200" b="1" dirty="0">
              <a:solidFill>
                <a:schemeClr val="tx2"/>
              </a:solidFill>
              <a:latin typeface="+mn-lt"/>
            </a:endParaRPr>
          </a:p>
        </p:txBody>
      </p:sp>
      <p:sp>
        <p:nvSpPr>
          <p:cNvPr id="12"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10"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Christiane Schmidt)</a:t>
            </a:r>
            <a:endParaRPr lang="en-GB" altLang="de-DE" sz="800" i="1" dirty="0"/>
          </a:p>
        </p:txBody>
      </p:sp>
      <p:sp>
        <p:nvSpPr>
          <p:cNvPr id="14"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a:r>
              <a:rPr lang="fa-IR" dirty="0">
                <a:solidFill>
                  <a:schemeClr val="accent1"/>
                </a:solidFill>
              </a:rPr>
              <a:t>تصمیمات شتابزده می توانند منجر به اشتباه شوند</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9"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000" algn="r" rtl="1" eaLnBrk="1" hangingPunct="1">
              <a:spcBef>
                <a:spcPct val="50000"/>
              </a:spcBef>
              <a:buClr>
                <a:srgbClr val="8CADAE"/>
              </a:buClr>
              <a:buFontTx/>
              <a:buChar char="o"/>
            </a:pPr>
            <a:r>
              <a:rPr lang="fa-IR" altLang="de-DE" sz="1800" dirty="0"/>
              <a:t>لیمو</a:t>
            </a:r>
          </a:p>
          <a:p>
            <a:pPr marL="901700" indent="-360000" algn="r" rtl="1" eaLnBrk="1" hangingPunct="1">
              <a:spcBef>
                <a:spcPct val="50000"/>
              </a:spcBef>
              <a:buClr>
                <a:srgbClr val="8CADAE"/>
              </a:buClr>
              <a:buFontTx/>
              <a:buChar char="o"/>
            </a:pPr>
            <a:r>
              <a:rPr lang="fa-IR" altLang="de-DE" sz="1800" dirty="0"/>
              <a:t>لاک پشت</a:t>
            </a:r>
            <a:endParaRPr lang="en-GB" altLang="de-DE" sz="1800" dirty="0"/>
          </a:p>
          <a:p>
            <a:pPr marL="901700" indent="-360000" algn="r" rtl="1" eaLnBrk="1" hangingPunct="1">
              <a:spcBef>
                <a:spcPct val="50000"/>
              </a:spcBef>
              <a:buClr>
                <a:srgbClr val="8CADAE"/>
              </a:buClr>
              <a:buFontTx/>
              <a:buChar char="o"/>
            </a:pPr>
            <a:r>
              <a:rPr lang="fa-IR" altLang="de-DE" sz="1800" dirty="0"/>
              <a:t>صدف دریایی</a:t>
            </a:r>
            <a:endParaRPr lang="en-GB" altLang="de-DE" sz="1800" dirty="0"/>
          </a:p>
          <a:p>
            <a:pPr marL="901700" indent="-360000" algn="r" rtl="1" eaLnBrk="1" hangingPunct="1">
              <a:spcBef>
                <a:spcPct val="50000"/>
              </a:spcBef>
              <a:buClr>
                <a:srgbClr val="8CADAE"/>
              </a:buClr>
              <a:buFontTx/>
              <a:buChar char="o"/>
            </a:pPr>
            <a:r>
              <a:rPr lang="fa-IR" altLang="de-DE" sz="1800" dirty="0"/>
              <a:t>گردو</a:t>
            </a:r>
            <a:endParaRPr lang="en-GB" altLang="de-DE" sz="1800" dirty="0"/>
          </a:p>
          <a:p>
            <a:pPr marL="901700" indent="-360000" algn="r" rtl="1" eaLnBrk="1" hangingPunct="1">
              <a:spcBef>
                <a:spcPct val="50000"/>
              </a:spcBef>
              <a:buClr>
                <a:srgbClr val="8CADAE"/>
              </a:buClr>
              <a:buFontTx/>
              <a:buChar char="o"/>
            </a:pPr>
            <a:r>
              <a:rPr lang="fa-IR" altLang="de-DE" sz="1800" dirty="0"/>
              <a:t>پالت رنگ</a:t>
            </a:r>
            <a:endParaRPr lang="en-GB" altLang="de-DE" sz="1800" dirty="0"/>
          </a:p>
          <a:p>
            <a:pPr marL="901700" indent="-360000" algn="r" rtl="1" eaLnBrk="1" hangingPunct="1">
              <a:spcBef>
                <a:spcPct val="50000"/>
              </a:spcBef>
              <a:buClr>
                <a:srgbClr val="8CADAE"/>
              </a:buClr>
              <a:buFontTx/>
              <a:buChar char="o"/>
            </a:pPr>
            <a:r>
              <a:rPr lang="fa-IR" altLang="de-DE" sz="1800" dirty="0"/>
              <a:t>دهان</a:t>
            </a:r>
            <a:endParaRPr lang="en-GB" altLang="de-DE" sz="1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5.17</a:t>
            </a:r>
            <a:endParaRPr lang="en-GB" altLang="de-DE" sz="1200" b="1" dirty="0">
              <a:solidFill>
                <a:schemeClr val="tx2"/>
              </a:solidFill>
              <a:latin typeface="+mn-lt"/>
            </a:endParaRPr>
          </a:p>
        </p:txBody>
      </p:sp>
      <p:sp>
        <p:nvSpPr>
          <p:cNvPr id="15"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8"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endParaRPr lang="en-GB" altLang="de-DE" sz="800" i="1" dirty="0"/>
          </a:p>
        </p:txBody>
      </p:sp>
      <p:sp>
        <p:nvSpPr>
          <p:cNvPr id="13"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extLst>
      <p:ext uri="{BB962C8B-B14F-4D97-AF65-F5344CB8AC3E}">
        <p14:creationId xmlns:p14="http://schemas.microsoft.com/office/powerpoint/2010/main" val="20405945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5.18</a:t>
            </a:r>
            <a:endParaRPr lang="en-GB" altLang="de-DE" sz="1200" b="1" dirty="0">
              <a:solidFill>
                <a:schemeClr val="tx2"/>
              </a:solidFill>
              <a:latin typeface="+mn-lt"/>
            </a:endParaRPr>
          </a:p>
        </p:txBody>
      </p:sp>
      <p:sp>
        <p:nvSpPr>
          <p:cNvPr id="8"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000" algn="r" rtl="1" eaLnBrk="1" hangingPunct="1">
              <a:spcBef>
                <a:spcPct val="50000"/>
              </a:spcBef>
              <a:buClr>
                <a:srgbClr val="8CADAE"/>
              </a:buClr>
              <a:buFontTx/>
              <a:buChar char="o"/>
            </a:pPr>
            <a:r>
              <a:rPr lang="fa-IR" altLang="de-DE" sz="1800" dirty="0"/>
              <a:t>لیمو</a:t>
            </a:r>
          </a:p>
          <a:p>
            <a:pPr marL="901700" indent="-360000" algn="r" rtl="1" eaLnBrk="1" hangingPunct="1">
              <a:spcBef>
                <a:spcPct val="50000"/>
              </a:spcBef>
              <a:buClr>
                <a:srgbClr val="8CADAE"/>
              </a:buClr>
              <a:buFontTx/>
              <a:buChar char="o"/>
            </a:pPr>
            <a:r>
              <a:rPr lang="fa-IR" altLang="de-DE" sz="1800" dirty="0"/>
              <a:t>لاک پشت</a:t>
            </a:r>
            <a:endParaRPr lang="en-GB" altLang="de-DE" sz="1800" dirty="0"/>
          </a:p>
          <a:p>
            <a:pPr marL="901700" indent="-360000" algn="r" rtl="1" eaLnBrk="1" hangingPunct="1">
              <a:spcBef>
                <a:spcPct val="50000"/>
              </a:spcBef>
              <a:buClr>
                <a:srgbClr val="8CADAE"/>
              </a:buClr>
              <a:buFontTx/>
              <a:buChar char="o"/>
            </a:pPr>
            <a:r>
              <a:rPr lang="fa-IR" altLang="de-DE" sz="1800" dirty="0"/>
              <a:t>صدف دریایی</a:t>
            </a:r>
            <a:endParaRPr lang="en-GB" altLang="de-DE" sz="1800" dirty="0"/>
          </a:p>
          <a:p>
            <a:pPr marL="901700" indent="-360000" algn="r" rtl="1" eaLnBrk="1" hangingPunct="1">
              <a:spcBef>
                <a:spcPct val="50000"/>
              </a:spcBef>
              <a:buClr>
                <a:srgbClr val="8CADAE"/>
              </a:buClr>
              <a:buFontTx/>
              <a:buChar char="o"/>
            </a:pPr>
            <a:r>
              <a:rPr lang="fa-IR" altLang="de-DE" sz="1800" dirty="0"/>
              <a:t>گردو</a:t>
            </a:r>
            <a:endParaRPr lang="en-GB" altLang="de-DE" sz="1800" dirty="0"/>
          </a:p>
          <a:p>
            <a:pPr marL="901700" indent="-360000" algn="r" rtl="1" eaLnBrk="1" hangingPunct="1">
              <a:spcBef>
                <a:spcPct val="50000"/>
              </a:spcBef>
              <a:buClr>
                <a:srgbClr val="8CADAE"/>
              </a:buClr>
              <a:buFontTx/>
              <a:buChar char="o"/>
            </a:pPr>
            <a:r>
              <a:rPr lang="fa-IR" altLang="de-DE" sz="1800" dirty="0"/>
              <a:t>پالت رنگ</a:t>
            </a:r>
            <a:endParaRPr lang="en-GB" altLang="de-DE" sz="1800" dirty="0"/>
          </a:p>
          <a:p>
            <a:pPr marL="901700" indent="-360000" algn="r" rtl="1" eaLnBrk="1" hangingPunct="1">
              <a:spcBef>
                <a:spcPct val="50000"/>
              </a:spcBef>
              <a:buClr>
                <a:srgbClr val="8CADAE"/>
              </a:buClr>
              <a:buFontTx/>
              <a:buChar char="o"/>
            </a:pPr>
            <a:r>
              <a:rPr lang="fa-IR" altLang="de-DE" sz="1800" dirty="0"/>
              <a:t>دهان</a:t>
            </a:r>
            <a:endParaRPr lang="en-GB" altLang="de-DE" sz="1800" dirty="0"/>
          </a:p>
        </p:txBody>
      </p:sp>
      <p:sp>
        <p:nvSpPr>
          <p:cNvPr id="11"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9"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endParaRPr lang="en-GB" altLang="de-DE" sz="800" i="1" dirty="0"/>
          </a:p>
        </p:txBody>
      </p:sp>
      <p:sp>
        <p:nvSpPr>
          <p:cNvPr id="12"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8"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000" algn="r" rtl="1" eaLnBrk="1" hangingPunct="1">
              <a:spcBef>
                <a:spcPct val="50000"/>
              </a:spcBef>
              <a:buClr>
                <a:srgbClr val="8CADAE"/>
              </a:buClr>
              <a:buFontTx/>
              <a:buChar char="o"/>
            </a:pPr>
            <a:r>
              <a:rPr lang="fa-IR" altLang="de-DE" sz="1800" dirty="0"/>
              <a:t>لیمو</a:t>
            </a:r>
          </a:p>
          <a:p>
            <a:pPr marL="901700" indent="-360000" algn="r" rtl="1" eaLnBrk="1" hangingPunct="1">
              <a:spcBef>
                <a:spcPct val="50000"/>
              </a:spcBef>
              <a:buClr>
                <a:srgbClr val="8CADAE"/>
              </a:buClr>
              <a:buFontTx/>
              <a:buChar char="o"/>
            </a:pPr>
            <a:r>
              <a:rPr lang="fa-IR" altLang="de-DE" sz="1800" dirty="0"/>
              <a:t>لاک پشت</a:t>
            </a:r>
            <a:endParaRPr lang="en-GB" altLang="de-DE" sz="1800" dirty="0"/>
          </a:p>
          <a:p>
            <a:pPr marL="901700" indent="-360000" algn="r" rtl="1" eaLnBrk="1" hangingPunct="1">
              <a:spcBef>
                <a:spcPct val="50000"/>
              </a:spcBef>
              <a:buClr>
                <a:srgbClr val="8CADAE"/>
              </a:buClr>
              <a:buFontTx/>
              <a:buChar char="o"/>
            </a:pPr>
            <a:r>
              <a:rPr lang="fa-IR" altLang="de-DE" sz="1800" dirty="0"/>
              <a:t>صدف دریایی</a:t>
            </a:r>
            <a:endParaRPr lang="en-GB" altLang="de-DE" sz="1800" dirty="0"/>
          </a:p>
          <a:p>
            <a:pPr marL="901700" indent="-360000" algn="r" rtl="1" eaLnBrk="1" hangingPunct="1">
              <a:spcBef>
                <a:spcPct val="50000"/>
              </a:spcBef>
              <a:buClr>
                <a:srgbClr val="8CADAE"/>
              </a:buClr>
              <a:buFontTx/>
              <a:buChar char="o"/>
            </a:pPr>
            <a:r>
              <a:rPr lang="fa-IR" altLang="de-DE" sz="1800" dirty="0"/>
              <a:t>گردو</a:t>
            </a:r>
            <a:endParaRPr lang="en-GB" altLang="de-DE" sz="1800" dirty="0"/>
          </a:p>
          <a:p>
            <a:pPr marL="901700" indent="-360000" algn="r" rtl="1" eaLnBrk="1" hangingPunct="1">
              <a:spcBef>
                <a:spcPct val="50000"/>
              </a:spcBef>
              <a:buClr>
                <a:srgbClr val="8CADAE"/>
              </a:buClr>
              <a:buFontTx/>
              <a:buChar char="o"/>
            </a:pPr>
            <a:r>
              <a:rPr lang="fa-IR" altLang="de-DE" sz="1800" dirty="0"/>
              <a:t>پالت رنگ</a:t>
            </a:r>
            <a:endParaRPr lang="en-GB" altLang="de-DE" sz="1800" dirty="0"/>
          </a:p>
          <a:p>
            <a:pPr marL="901700" indent="-360000" algn="r" rtl="1" eaLnBrk="1" hangingPunct="1">
              <a:spcBef>
                <a:spcPct val="50000"/>
              </a:spcBef>
              <a:buClr>
                <a:srgbClr val="8CADAE"/>
              </a:buClr>
              <a:buFontTx/>
              <a:buChar char="o"/>
            </a:pPr>
            <a:r>
              <a:rPr lang="fa-IR" altLang="de-DE" sz="1800" dirty="0"/>
              <a:t>دهان</a:t>
            </a:r>
            <a:endParaRPr lang="en-GB" altLang="de-DE" sz="1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5.19</a:t>
            </a:r>
            <a:endParaRPr lang="en-GB" altLang="de-DE" sz="1200" b="1" dirty="0">
              <a:solidFill>
                <a:schemeClr val="tx2"/>
              </a:solidFill>
              <a:latin typeface="+mn-lt"/>
            </a:endParaRPr>
          </a:p>
        </p:txBody>
      </p:sp>
      <p:sp>
        <p:nvSpPr>
          <p:cNvPr id="12"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9"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endParaRPr lang="en-GB" altLang="de-DE" sz="800" i="1" dirty="0"/>
          </a:p>
        </p:txBody>
      </p:sp>
      <p:sp>
        <p:nvSpPr>
          <p:cNvPr id="13"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8"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000" algn="r" rtl="1" eaLnBrk="1" hangingPunct="1">
              <a:spcBef>
                <a:spcPct val="50000"/>
              </a:spcBef>
              <a:buClr>
                <a:srgbClr val="8CADAE"/>
              </a:buClr>
              <a:buFontTx/>
              <a:buChar char="o"/>
            </a:pPr>
            <a:r>
              <a:rPr lang="fa-IR" altLang="de-DE" sz="1800" dirty="0"/>
              <a:t>لیمو</a:t>
            </a:r>
          </a:p>
          <a:p>
            <a:pPr marL="901700" indent="-360000" algn="r" rtl="1" eaLnBrk="1" hangingPunct="1">
              <a:spcBef>
                <a:spcPct val="50000"/>
              </a:spcBef>
              <a:buClr>
                <a:srgbClr val="8CADAE"/>
              </a:buClr>
              <a:buFontTx/>
              <a:buChar char="o"/>
            </a:pPr>
            <a:r>
              <a:rPr lang="fa-IR" altLang="de-DE" sz="1800" dirty="0"/>
              <a:t>لاک پشت</a:t>
            </a:r>
            <a:endParaRPr lang="en-GB" altLang="de-DE" sz="1800" dirty="0"/>
          </a:p>
          <a:p>
            <a:pPr marL="901700" indent="-360000" algn="r" rtl="1" eaLnBrk="1" hangingPunct="1">
              <a:spcBef>
                <a:spcPct val="50000"/>
              </a:spcBef>
              <a:buClr>
                <a:srgbClr val="8CADAE"/>
              </a:buClr>
              <a:buFontTx/>
              <a:buChar char="o"/>
            </a:pPr>
            <a:r>
              <a:rPr lang="fa-IR" altLang="de-DE" sz="1800" dirty="0"/>
              <a:t>صدف دریایی</a:t>
            </a:r>
            <a:endParaRPr lang="en-GB" altLang="de-DE" sz="1800" dirty="0"/>
          </a:p>
          <a:p>
            <a:pPr marL="901700" indent="-360000" algn="r" rtl="1" eaLnBrk="1" hangingPunct="1">
              <a:spcBef>
                <a:spcPct val="50000"/>
              </a:spcBef>
              <a:buClr>
                <a:srgbClr val="8CADAE"/>
              </a:buClr>
              <a:buFontTx/>
              <a:buChar char="o"/>
            </a:pPr>
            <a:r>
              <a:rPr lang="fa-IR" altLang="de-DE" sz="1800" dirty="0"/>
              <a:t>گردو</a:t>
            </a:r>
            <a:endParaRPr lang="en-GB" altLang="de-DE" sz="1800" dirty="0"/>
          </a:p>
          <a:p>
            <a:pPr marL="901700" indent="-360000" algn="r" rtl="1" eaLnBrk="1" hangingPunct="1">
              <a:spcBef>
                <a:spcPct val="50000"/>
              </a:spcBef>
              <a:buClr>
                <a:srgbClr val="8CADAE"/>
              </a:buClr>
              <a:buFontTx/>
              <a:buChar char="o"/>
            </a:pPr>
            <a:r>
              <a:rPr lang="fa-IR" altLang="de-DE" sz="1800" dirty="0"/>
              <a:t>پالت رنگ</a:t>
            </a:r>
            <a:endParaRPr lang="en-GB" altLang="de-DE" sz="1800" dirty="0"/>
          </a:p>
          <a:p>
            <a:pPr marL="901700" indent="-360000" algn="r" rtl="1" eaLnBrk="1" hangingPunct="1">
              <a:spcBef>
                <a:spcPct val="50000"/>
              </a:spcBef>
              <a:buClr>
                <a:srgbClr val="8CADAE"/>
              </a:buClr>
              <a:buFontTx/>
              <a:buChar char="o"/>
            </a:pPr>
            <a:r>
              <a:rPr lang="fa-IR" altLang="de-DE" sz="1800" dirty="0"/>
              <a:t>دهان</a:t>
            </a:r>
            <a:endParaRPr lang="en-GB" altLang="de-DE" sz="1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5.20</a:t>
            </a:r>
            <a:endParaRPr lang="en-GB" altLang="de-DE" sz="1200" b="1" dirty="0">
              <a:solidFill>
                <a:schemeClr val="tx2"/>
              </a:solidFill>
              <a:latin typeface="+mn-lt"/>
            </a:endParaRPr>
          </a:p>
        </p:txBody>
      </p:sp>
      <p:sp>
        <p:nvSpPr>
          <p:cNvPr id="12"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9"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endParaRPr lang="en-GB" altLang="de-DE" sz="800" i="1" dirty="0"/>
          </a:p>
        </p:txBody>
      </p:sp>
      <p:sp>
        <p:nvSpPr>
          <p:cNvPr id="13"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8"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000" algn="r" rtl="1" eaLnBrk="1" hangingPunct="1">
              <a:spcBef>
                <a:spcPct val="50000"/>
              </a:spcBef>
              <a:buClr>
                <a:srgbClr val="8CADAE"/>
              </a:buClr>
              <a:buFontTx/>
              <a:buChar char="o"/>
            </a:pPr>
            <a:r>
              <a:rPr lang="fa-IR" altLang="de-DE" sz="1800" dirty="0"/>
              <a:t>لیمو</a:t>
            </a:r>
          </a:p>
          <a:p>
            <a:pPr marL="901700" indent="-360000" algn="r" rtl="1" eaLnBrk="1" hangingPunct="1">
              <a:spcBef>
                <a:spcPct val="50000"/>
              </a:spcBef>
              <a:buClr>
                <a:srgbClr val="8CADAE"/>
              </a:buClr>
              <a:buFontTx/>
              <a:buChar char="o"/>
            </a:pPr>
            <a:r>
              <a:rPr lang="fa-IR" altLang="de-DE" sz="1800" dirty="0"/>
              <a:t>لاک پشت</a:t>
            </a:r>
            <a:endParaRPr lang="en-GB" altLang="de-DE" sz="1800" dirty="0"/>
          </a:p>
          <a:p>
            <a:pPr marL="901700" indent="-360000" algn="r" rtl="1" eaLnBrk="1" hangingPunct="1">
              <a:spcBef>
                <a:spcPct val="50000"/>
              </a:spcBef>
              <a:buClr>
                <a:srgbClr val="8CADAE"/>
              </a:buClr>
              <a:buFontTx/>
              <a:buChar char="o"/>
            </a:pPr>
            <a:r>
              <a:rPr lang="fa-IR" altLang="de-DE" sz="1800" dirty="0"/>
              <a:t>صدف دریایی</a:t>
            </a:r>
            <a:endParaRPr lang="en-GB" altLang="de-DE" sz="1800" dirty="0"/>
          </a:p>
          <a:p>
            <a:pPr marL="901700" indent="-360000" algn="r" rtl="1" eaLnBrk="1" hangingPunct="1">
              <a:spcBef>
                <a:spcPct val="50000"/>
              </a:spcBef>
              <a:buClr>
                <a:srgbClr val="8CADAE"/>
              </a:buClr>
              <a:buFontTx/>
              <a:buChar char="o"/>
            </a:pPr>
            <a:r>
              <a:rPr lang="fa-IR" altLang="de-DE" sz="1800" dirty="0"/>
              <a:t>گردو</a:t>
            </a:r>
            <a:endParaRPr lang="en-GB" altLang="de-DE" sz="1800" dirty="0"/>
          </a:p>
          <a:p>
            <a:pPr marL="901700" indent="-360000" algn="r" rtl="1" eaLnBrk="1" hangingPunct="1">
              <a:spcBef>
                <a:spcPct val="50000"/>
              </a:spcBef>
              <a:buClr>
                <a:srgbClr val="8CADAE"/>
              </a:buClr>
              <a:buFontTx/>
              <a:buChar char="o"/>
            </a:pPr>
            <a:r>
              <a:rPr lang="fa-IR" altLang="de-DE" sz="1800" dirty="0"/>
              <a:t>پالت رنگ</a:t>
            </a:r>
            <a:endParaRPr lang="en-GB" altLang="de-DE" sz="1800" dirty="0"/>
          </a:p>
          <a:p>
            <a:pPr marL="901700" indent="-360000" algn="r" rtl="1" eaLnBrk="1" hangingPunct="1">
              <a:spcBef>
                <a:spcPct val="50000"/>
              </a:spcBef>
              <a:buClr>
                <a:srgbClr val="8CADAE"/>
              </a:buClr>
              <a:buFontTx/>
              <a:buChar char="o"/>
            </a:pPr>
            <a:r>
              <a:rPr lang="fa-IR" altLang="de-DE" sz="1800" dirty="0"/>
              <a:t>دهان</a:t>
            </a:r>
            <a:endParaRPr lang="en-GB" altLang="de-DE" sz="1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5.21</a:t>
            </a:r>
            <a:endParaRPr lang="en-GB" altLang="de-DE" sz="1200" b="1" dirty="0">
              <a:solidFill>
                <a:schemeClr val="tx2"/>
              </a:solidFill>
              <a:latin typeface="+mn-lt"/>
            </a:endParaRPr>
          </a:p>
        </p:txBody>
      </p:sp>
      <p:sp>
        <p:nvSpPr>
          <p:cNvPr id="12"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9"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endParaRPr lang="en-GB" altLang="de-DE" sz="800" i="1" dirty="0"/>
          </a:p>
        </p:txBody>
      </p:sp>
      <p:sp>
        <p:nvSpPr>
          <p:cNvPr id="13"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68000"/>
            <a:ext cx="4301299" cy="2880000"/>
          </a:xfrm>
          <a:prstGeom prst="rect">
            <a:avLst/>
          </a:prstGeom>
        </p:spPr>
      </p:pic>
      <p:sp>
        <p:nvSpPr>
          <p:cNvPr id="8"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000" algn="r" rtl="1" eaLnBrk="1" hangingPunct="1">
              <a:spcBef>
                <a:spcPct val="50000"/>
              </a:spcBef>
              <a:buClr>
                <a:srgbClr val="8CADAE"/>
              </a:buClr>
              <a:buFontTx/>
              <a:buChar char="o"/>
            </a:pPr>
            <a:r>
              <a:rPr lang="fa-IR" altLang="de-DE" sz="1800" dirty="0"/>
              <a:t>لیمو</a:t>
            </a:r>
          </a:p>
          <a:p>
            <a:pPr marL="901700" indent="-360000" algn="r" rtl="1" eaLnBrk="1" hangingPunct="1">
              <a:spcBef>
                <a:spcPct val="50000"/>
              </a:spcBef>
              <a:buClr>
                <a:srgbClr val="8CADAE"/>
              </a:buClr>
              <a:buFontTx/>
              <a:buChar char="o"/>
            </a:pPr>
            <a:r>
              <a:rPr lang="fa-IR" altLang="de-DE" sz="1800" dirty="0"/>
              <a:t>لاک پشت</a:t>
            </a:r>
            <a:endParaRPr lang="en-GB" altLang="de-DE" sz="1800" dirty="0"/>
          </a:p>
          <a:p>
            <a:pPr marL="901700" indent="-360000" algn="r" rtl="1" eaLnBrk="1" hangingPunct="1">
              <a:spcBef>
                <a:spcPct val="50000"/>
              </a:spcBef>
              <a:buClr>
                <a:srgbClr val="8CADAE"/>
              </a:buClr>
              <a:buFontTx/>
              <a:buChar char="o"/>
            </a:pPr>
            <a:r>
              <a:rPr lang="fa-IR" altLang="de-DE" sz="1800" dirty="0"/>
              <a:t>صدف دریایی</a:t>
            </a:r>
            <a:endParaRPr lang="en-GB" altLang="de-DE" sz="1800" dirty="0"/>
          </a:p>
          <a:p>
            <a:pPr marL="901700" indent="-360000" algn="r" rtl="1" eaLnBrk="1" hangingPunct="1">
              <a:spcBef>
                <a:spcPct val="50000"/>
              </a:spcBef>
              <a:buClr>
                <a:srgbClr val="8CADAE"/>
              </a:buClr>
              <a:buFontTx/>
              <a:buChar char="o"/>
            </a:pPr>
            <a:r>
              <a:rPr lang="fa-IR" altLang="de-DE" sz="1800" dirty="0"/>
              <a:t>گردو</a:t>
            </a:r>
            <a:endParaRPr lang="en-GB" altLang="de-DE" sz="1800" dirty="0"/>
          </a:p>
          <a:p>
            <a:pPr marL="901700" indent="-360000" algn="r" rtl="1" eaLnBrk="1" hangingPunct="1">
              <a:spcBef>
                <a:spcPct val="50000"/>
              </a:spcBef>
              <a:buClr>
                <a:srgbClr val="8CADAE"/>
              </a:buClr>
              <a:buFontTx/>
              <a:buChar char="o"/>
            </a:pPr>
            <a:r>
              <a:rPr lang="fa-IR" altLang="de-DE" sz="1800" dirty="0"/>
              <a:t>پالت رنگ</a:t>
            </a:r>
            <a:endParaRPr lang="en-GB" altLang="de-DE" sz="1800" dirty="0"/>
          </a:p>
          <a:p>
            <a:pPr marL="901700" indent="-360000" algn="r" rtl="1" eaLnBrk="1" hangingPunct="1">
              <a:spcBef>
                <a:spcPct val="50000"/>
              </a:spcBef>
              <a:buClr>
                <a:srgbClr val="8CADAE"/>
              </a:buClr>
              <a:buFontTx/>
              <a:buChar char="o"/>
            </a:pPr>
            <a:r>
              <a:rPr lang="fa-IR" altLang="de-DE" sz="1800" dirty="0"/>
              <a:t>دهان</a:t>
            </a:r>
            <a:endParaRPr lang="en-GB" altLang="de-DE" sz="1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5.22</a:t>
            </a:r>
            <a:endParaRPr lang="en-GB" altLang="de-DE" sz="1200" b="1" dirty="0">
              <a:solidFill>
                <a:schemeClr val="tx2"/>
              </a:solidFill>
              <a:latin typeface="+mn-lt"/>
            </a:endParaRPr>
          </a:p>
        </p:txBody>
      </p:sp>
      <p:sp>
        <p:nvSpPr>
          <p:cNvPr id="12"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9"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endParaRPr lang="en-GB" altLang="de-DE" sz="800" i="1" dirty="0"/>
          </a:p>
        </p:txBody>
      </p:sp>
      <p:sp>
        <p:nvSpPr>
          <p:cNvPr id="13"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8"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368000"/>
            <a:ext cx="4300360" cy="28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000" algn="r" rtl="1" eaLnBrk="1" hangingPunct="1">
              <a:spcBef>
                <a:spcPct val="50000"/>
              </a:spcBef>
              <a:buClr>
                <a:srgbClr val="8CADAE"/>
              </a:buClr>
              <a:buFontTx/>
              <a:buChar char="o"/>
            </a:pPr>
            <a:r>
              <a:rPr lang="fa-IR" altLang="de-DE" sz="1800" dirty="0"/>
              <a:t>لیمو</a:t>
            </a:r>
          </a:p>
          <a:p>
            <a:pPr marL="901700" indent="-360000" algn="r" rtl="1" eaLnBrk="1" hangingPunct="1">
              <a:spcBef>
                <a:spcPct val="50000"/>
              </a:spcBef>
              <a:buClr>
                <a:srgbClr val="8CADAE"/>
              </a:buClr>
              <a:buFontTx/>
              <a:buChar char="o"/>
            </a:pPr>
            <a:r>
              <a:rPr lang="fa-IR" altLang="de-DE" sz="1800" dirty="0"/>
              <a:t>لاک پشت</a:t>
            </a:r>
            <a:endParaRPr lang="en-GB" altLang="de-DE" sz="1800" dirty="0"/>
          </a:p>
          <a:p>
            <a:pPr marL="901700" indent="-360000" algn="r" rtl="1" eaLnBrk="1" hangingPunct="1">
              <a:spcBef>
                <a:spcPct val="50000"/>
              </a:spcBef>
              <a:buClr>
                <a:srgbClr val="8CADAE"/>
              </a:buClr>
              <a:buFontTx/>
              <a:buChar char="o"/>
            </a:pPr>
            <a:r>
              <a:rPr lang="fa-IR" altLang="de-DE" sz="1800" dirty="0"/>
              <a:t>صدف دریایی</a:t>
            </a:r>
            <a:endParaRPr lang="en-GB" altLang="de-DE" sz="1800" dirty="0"/>
          </a:p>
          <a:p>
            <a:pPr marL="901700" indent="-360000" algn="r" rtl="1" eaLnBrk="1" hangingPunct="1">
              <a:spcBef>
                <a:spcPct val="50000"/>
              </a:spcBef>
              <a:buClr>
                <a:srgbClr val="8CADAE"/>
              </a:buClr>
              <a:buFontTx/>
              <a:buChar char="o"/>
            </a:pPr>
            <a:r>
              <a:rPr lang="fa-IR" altLang="de-DE" sz="1800" dirty="0"/>
              <a:t>گردو</a:t>
            </a:r>
            <a:endParaRPr lang="en-GB" altLang="de-DE" sz="1800" dirty="0"/>
          </a:p>
          <a:p>
            <a:pPr marL="901700" indent="-360000" algn="r" rtl="1" eaLnBrk="1" hangingPunct="1">
              <a:spcBef>
                <a:spcPct val="50000"/>
              </a:spcBef>
              <a:buClr>
                <a:srgbClr val="8CADAE"/>
              </a:buClr>
              <a:buFontTx/>
              <a:buChar char="o"/>
            </a:pPr>
            <a:r>
              <a:rPr lang="fa-IR" altLang="de-DE" sz="1800" dirty="0"/>
              <a:t>پالت رنگ</a:t>
            </a:r>
            <a:endParaRPr lang="en-GB" altLang="de-DE" sz="1800" dirty="0"/>
          </a:p>
          <a:p>
            <a:pPr marL="901700" indent="-360000" algn="r" rtl="1" eaLnBrk="1" hangingPunct="1">
              <a:spcBef>
                <a:spcPct val="50000"/>
              </a:spcBef>
              <a:buClr>
                <a:srgbClr val="8CADAE"/>
              </a:buClr>
              <a:buFontTx/>
              <a:buChar char="o"/>
            </a:pPr>
            <a:r>
              <a:rPr lang="fa-IR" altLang="de-DE" sz="1800" dirty="0"/>
              <a:t>دهان</a:t>
            </a:r>
            <a:endParaRPr lang="en-GB" altLang="de-DE" sz="1800"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5.23</a:t>
            </a:r>
            <a:endParaRPr lang="en-GB" altLang="de-DE" sz="1200" b="1" dirty="0">
              <a:solidFill>
                <a:schemeClr val="tx2"/>
              </a:solidFill>
              <a:latin typeface="+mn-lt"/>
            </a:endParaRPr>
          </a:p>
        </p:txBody>
      </p:sp>
      <p:sp>
        <p:nvSpPr>
          <p:cNvPr id="12"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9"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endParaRPr lang="en-GB" altLang="de-DE" sz="800" i="1" dirty="0"/>
          </a:p>
        </p:txBody>
      </p:sp>
      <p:sp>
        <p:nvSpPr>
          <p:cNvPr id="13"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Grafik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368000"/>
            <a:ext cx="4301938" cy="28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txBox="1">
            <a:spLocks noChangeArrowheads="1"/>
          </p:cNvSpPr>
          <p:nvPr/>
        </p:nvSpPr>
        <p:spPr bwMode="auto">
          <a:xfrm>
            <a:off x="265110" y="1345823"/>
            <a:ext cx="28956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000" algn="r" rtl="1" eaLnBrk="1" hangingPunct="1">
              <a:spcBef>
                <a:spcPct val="50000"/>
              </a:spcBef>
              <a:buClr>
                <a:srgbClr val="8CADAE"/>
              </a:buClr>
              <a:buFontTx/>
              <a:buChar char="o"/>
            </a:pPr>
            <a:r>
              <a:rPr lang="fa-IR" altLang="de-DE" sz="1800" dirty="0"/>
              <a:t>لیمو</a:t>
            </a:r>
          </a:p>
          <a:p>
            <a:pPr marL="901700" indent="-360000" algn="r" rtl="1" eaLnBrk="1" hangingPunct="1">
              <a:spcBef>
                <a:spcPct val="50000"/>
              </a:spcBef>
              <a:buClr>
                <a:srgbClr val="8CADAE"/>
              </a:buClr>
              <a:buFontTx/>
              <a:buChar char="o"/>
            </a:pPr>
            <a:r>
              <a:rPr lang="fa-IR" altLang="de-DE" sz="1800" dirty="0"/>
              <a:t>لاک پشت</a:t>
            </a:r>
            <a:endParaRPr lang="en-GB" altLang="de-DE" sz="1800" dirty="0"/>
          </a:p>
          <a:p>
            <a:pPr marL="901700" indent="-360000" algn="r" rtl="1" eaLnBrk="1" hangingPunct="1">
              <a:spcBef>
                <a:spcPct val="50000"/>
              </a:spcBef>
              <a:buClr>
                <a:srgbClr val="8CADAE"/>
              </a:buClr>
              <a:buFontTx/>
              <a:buChar char="o"/>
            </a:pPr>
            <a:r>
              <a:rPr lang="fa-IR" altLang="de-DE" sz="1800" dirty="0"/>
              <a:t>صدف دریایی</a:t>
            </a:r>
            <a:endParaRPr lang="en-GB" altLang="de-DE" sz="1800" dirty="0"/>
          </a:p>
          <a:p>
            <a:pPr marL="901700" indent="-360000" algn="r" rtl="1" eaLnBrk="1" hangingPunct="1">
              <a:spcBef>
                <a:spcPct val="50000"/>
              </a:spcBef>
              <a:buClr>
                <a:srgbClr val="8CADAE"/>
              </a:buClr>
              <a:buFontTx/>
              <a:buChar char="o"/>
            </a:pPr>
            <a:r>
              <a:rPr lang="fa-IR" altLang="de-DE" sz="1800" dirty="0"/>
              <a:t>گردو</a:t>
            </a:r>
            <a:endParaRPr lang="en-GB" altLang="de-DE" sz="1800" dirty="0"/>
          </a:p>
          <a:p>
            <a:pPr marL="901700" indent="-360000" algn="r" rtl="1" eaLnBrk="1" hangingPunct="1">
              <a:spcBef>
                <a:spcPct val="50000"/>
              </a:spcBef>
              <a:buClr>
                <a:srgbClr val="8CADAE"/>
              </a:buClr>
              <a:buFontTx/>
              <a:buChar char="o"/>
            </a:pPr>
            <a:r>
              <a:rPr lang="fa-IR" altLang="de-DE" sz="1800" dirty="0"/>
              <a:t>پالت رنگ</a:t>
            </a:r>
            <a:endParaRPr lang="en-GB" altLang="de-DE" sz="1800" dirty="0"/>
          </a:p>
          <a:p>
            <a:pPr marL="901700" indent="-360000" algn="r" rtl="1" eaLnBrk="1" hangingPunct="1">
              <a:spcBef>
                <a:spcPct val="50000"/>
              </a:spcBef>
              <a:buClr>
                <a:srgbClr val="8CADAE"/>
              </a:buClr>
              <a:buFontTx/>
              <a:buChar char="o"/>
            </a:pPr>
            <a:r>
              <a:rPr lang="fa-IR" altLang="de-DE" sz="1800" dirty="0"/>
              <a:t>دهان</a:t>
            </a:r>
            <a:endParaRPr lang="en-GB" altLang="de-DE" sz="1800"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5.24</a:t>
            </a:r>
            <a:endParaRPr lang="en-GB" altLang="de-DE" sz="1200" b="1" dirty="0">
              <a:solidFill>
                <a:schemeClr val="tx2"/>
              </a:solidFill>
              <a:latin typeface="+mn-lt"/>
            </a:endParaRPr>
          </a:p>
        </p:txBody>
      </p:sp>
      <p:sp>
        <p:nvSpPr>
          <p:cNvPr id="10"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11"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Heike </a:t>
            </a:r>
            <a:r>
              <a:rPr lang="en-GB" altLang="de-DE" sz="800" i="1" dirty="0" err="1"/>
              <a:t>Platow</a:t>
            </a:r>
            <a:r>
              <a:rPr lang="en-GB" altLang="de-DE" sz="800" i="1" dirty="0"/>
              <a:t> and Karen </a:t>
            </a:r>
            <a:r>
              <a:rPr lang="en-GB" altLang="de-DE" sz="800" i="1" dirty="0" err="1"/>
              <a:t>Riedesel</a:t>
            </a:r>
            <a:r>
              <a:rPr lang="en-GB" altLang="de-DE" sz="800" i="1" dirty="0"/>
              <a:t>)</a:t>
            </a:r>
            <a:endParaRPr lang="en-GB" altLang="de-DE" sz="800" i="1" dirty="0"/>
          </a:p>
        </p:txBody>
      </p:sp>
      <p:sp>
        <p:nvSpPr>
          <p:cNvPr id="12"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a:r>
              <a:rPr lang="fa-IR" dirty="0">
                <a:solidFill>
                  <a:schemeClr val="accent1"/>
                </a:solidFill>
              </a:rPr>
              <a:t>تصمیمات شتابزده می توانند منجر به اشتباه شوند</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5"/>
          <p:cNvSpPr txBox="1">
            <a:spLocks noChangeArrowheads="1"/>
          </p:cNvSpPr>
          <p:nvPr/>
        </p:nvSpPr>
        <p:spPr bwMode="auto">
          <a:xfrm>
            <a:off x="1" y="1345823"/>
            <a:ext cx="342714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algn="r" rtl="1" eaLnBrk="1" hangingPunct="1">
              <a:spcBef>
                <a:spcPct val="50000"/>
              </a:spcBef>
              <a:buClr>
                <a:srgbClr val="8CADAE"/>
              </a:buClr>
              <a:buFontTx/>
              <a:buChar char="o"/>
            </a:pPr>
            <a:r>
              <a:rPr lang="fa-IR" altLang="de-DE" sz="1800" dirty="0"/>
              <a:t>بطری در انبار شراب</a:t>
            </a:r>
          </a:p>
          <a:p>
            <a:pPr marL="901700" algn="r" rtl="1" eaLnBrk="1" hangingPunct="1">
              <a:spcBef>
                <a:spcPct val="50000"/>
              </a:spcBef>
              <a:buClr>
                <a:srgbClr val="8CADAE"/>
              </a:buClr>
              <a:buFontTx/>
              <a:buChar char="o"/>
            </a:pPr>
            <a:r>
              <a:rPr lang="fa-IR" altLang="de-DE" sz="1800" dirty="0"/>
              <a:t>لک لک در حال آوردن نوزاد</a:t>
            </a:r>
            <a:endParaRPr lang="en-GB" altLang="de-DE" sz="1800" dirty="0"/>
          </a:p>
          <a:p>
            <a:pPr marL="901700" algn="r" rtl="1" eaLnBrk="1" hangingPunct="1">
              <a:spcBef>
                <a:spcPct val="50000"/>
              </a:spcBef>
              <a:buClr>
                <a:srgbClr val="8CADAE"/>
              </a:buClr>
              <a:buFontTx/>
              <a:buChar char="o"/>
            </a:pPr>
            <a:r>
              <a:rPr lang="fa-IR" altLang="de-DE" sz="1800" dirty="0"/>
              <a:t>بالون</a:t>
            </a:r>
            <a:endParaRPr lang="en-GB" altLang="de-DE" sz="1800" dirty="0"/>
          </a:p>
          <a:p>
            <a:pPr marL="901700" algn="r" rtl="1" eaLnBrk="1" hangingPunct="1">
              <a:spcBef>
                <a:spcPct val="50000"/>
              </a:spcBef>
              <a:buClr>
                <a:srgbClr val="8CADAE"/>
              </a:buClr>
              <a:buFontTx/>
              <a:buChar char="o"/>
            </a:pPr>
            <a:r>
              <a:rPr lang="fa-IR" altLang="de-DE" sz="1800" dirty="0"/>
              <a:t>بابانوئل با کیسه هدایا</a:t>
            </a:r>
            <a:endParaRPr lang="en-GB" altLang="de-DE" sz="1800" dirty="0"/>
          </a:p>
          <a:p>
            <a:pPr marL="901700" algn="r" rtl="1" eaLnBrk="1" hangingPunct="1">
              <a:spcBef>
                <a:spcPct val="50000"/>
              </a:spcBef>
              <a:buClr>
                <a:srgbClr val="8CADAE"/>
              </a:buClr>
              <a:buFontTx/>
              <a:buChar char="o"/>
            </a:pPr>
            <a:r>
              <a:rPr lang="fa-IR" altLang="de-DE" sz="1800" dirty="0"/>
              <a:t>آزمایشگاه</a:t>
            </a:r>
            <a:endParaRPr lang="en-GB" altLang="de-DE" sz="1800" dirty="0"/>
          </a:p>
          <a:p>
            <a:pPr marL="901700" algn="r" rtl="1" eaLnBrk="1" hangingPunct="1">
              <a:spcBef>
                <a:spcPct val="50000"/>
              </a:spcBef>
              <a:buClr>
                <a:srgbClr val="8CADAE"/>
              </a:buClr>
              <a:buFontTx/>
              <a:buChar char="o"/>
            </a:pPr>
            <a:r>
              <a:rPr lang="fa-IR" altLang="de-DE" sz="1800" dirty="0"/>
              <a:t>کره زمین</a:t>
            </a:r>
            <a:endParaRPr lang="en-GB" altLang="de-DE" sz="1800" dirty="0"/>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5.25</a:t>
            </a:r>
            <a:endParaRPr lang="en-GB" altLang="de-DE" sz="1200" b="1" dirty="0">
              <a:solidFill>
                <a:schemeClr val="tx2"/>
              </a:solidFill>
              <a:latin typeface="+mn-lt"/>
            </a:endParaRPr>
          </a:p>
        </p:txBody>
      </p:sp>
      <p:pic>
        <p:nvPicPr>
          <p:cNvPr id="9" name="Grafik 8"/>
          <p:cNvPicPr>
            <a:picLocks noChangeAspect="1"/>
          </p:cNvPicPr>
          <p:nvPr/>
        </p:nvPicPr>
        <p:blipFill rotWithShape="1">
          <a:blip r:embed="rId3">
            <a:extLst>
              <a:ext uri="{28A0092B-C50C-407E-A947-70E740481C1C}">
                <a14:useLocalDpi xmlns:a14="http://schemas.microsoft.com/office/drawing/2010/main" val="0"/>
              </a:ext>
            </a:extLst>
          </a:blip>
          <a:srcRect l="4934" b="6066"/>
          <a:stretch/>
        </p:blipFill>
        <p:spPr>
          <a:xfrm>
            <a:off x="3930554" y="1404000"/>
            <a:ext cx="4980957" cy="3577433"/>
          </a:xfrm>
          <a:prstGeom prst="rect">
            <a:avLst/>
          </a:prstGeom>
        </p:spPr>
      </p:pic>
      <p:sp>
        <p:nvSpPr>
          <p:cNvPr id="14"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8"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endParaRPr lang="en-GB" altLang="de-DE" sz="800" i="1" dirty="0"/>
          </a:p>
        </p:txBody>
      </p:sp>
      <p:sp>
        <p:nvSpPr>
          <p:cNvPr id="11"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extLst>
      <p:ext uri="{BB962C8B-B14F-4D97-AF65-F5344CB8AC3E}">
        <p14:creationId xmlns:p14="http://schemas.microsoft.com/office/powerpoint/2010/main" val="13878109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5"/>
          <p:cNvSpPr txBox="1">
            <a:spLocks noChangeArrowheads="1"/>
          </p:cNvSpPr>
          <p:nvPr/>
        </p:nvSpPr>
        <p:spPr bwMode="auto">
          <a:xfrm>
            <a:off x="1" y="1345823"/>
            <a:ext cx="342714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algn="r" rtl="1" eaLnBrk="1" hangingPunct="1">
              <a:spcBef>
                <a:spcPct val="50000"/>
              </a:spcBef>
              <a:buClr>
                <a:srgbClr val="8CADAE"/>
              </a:buClr>
              <a:buFontTx/>
              <a:buChar char="o"/>
            </a:pPr>
            <a:r>
              <a:rPr lang="fa-IR" altLang="de-DE" sz="1800" dirty="0"/>
              <a:t>بطری در انبار شراب</a:t>
            </a:r>
          </a:p>
          <a:p>
            <a:pPr marL="901700" algn="r" rtl="1" eaLnBrk="1" hangingPunct="1">
              <a:spcBef>
                <a:spcPct val="50000"/>
              </a:spcBef>
              <a:buClr>
                <a:srgbClr val="8CADAE"/>
              </a:buClr>
              <a:buFontTx/>
              <a:buChar char="o"/>
            </a:pPr>
            <a:r>
              <a:rPr lang="fa-IR" altLang="de-DE" sz="1800" dirty="0"/>
              <a:t>لک لک در حال آوردن نوزاد</a:t>
            </a:r>
            <a:endParaRPr lang="en-GB" altLang="de-DE" sz="1800" dirty="0"/>
          </a:p>
          <a:p>
            <a:pPr marL="901700" algn="r" rtl="1" eaLnBrk="1" hangingPunct="1">
              <a:spcBef>
                <a:spcPct val="50000"/>
              </a:spcBef>
              <a:buClr>
                <a:srgbClr val="8CADAE"/>
              </a:buClr>
              <a:buFontTx/>
              <a:buChar char="o"/>
            </a:pPr>
            <a:r>
              <a:rPr lang="fa-IR" altLang="de-DE" sz="1800" dirty="0"/>
              <a:t>بالون</a:t>
            </a:r>
            <a:endParaRPr lang="en-GB" altLang="de-DE" sz="1800" dirty="0"/>
          </a:p>
          <a:p>
            <a:pPr marL="901700" algn="r" rtl="1" eaLnBrk="1" hangingPunct="1">
              <a:spcBef>
                <a:spcPct val="50000"/>
              </a:spcBef>
              <a:buClr>
                <a:srgbClr val="8CADAE"/>
              </a:buClr>
              <a:buFontTx/>
              <a:buChar char="o"/>
            </a:pPr>
            <a:r>
              <a:rPr lang="fa-IR" altLang="de-DE" sz="1800" dirty="0"/>
              <a:t>بابانوئل با کیسه هدایا</a:t>
            </a:r>
            <a:endParaRPr lang="en-GB" altLang="de-DE" sz="1800" dirty="0"/>
          </a:p>
          <a:p>
            <a:pPr marL="901700" algn="r" rtl="1" eaLnBrk="1" hangingPunct="1">
              <a:spcBef>
                <a:spcPct val="50000"/>
              </a:spcBef>
              <a:buClr>
                <a:srgbClr val="8CADAE"/>
              </a:buClr>
              <a:buFontTx/>
              <a:buChar char="o"/>
            </a:pPr>
            <a:r>
              <a:rPr lang="fa-IR" altLang="de-DE" sz="1800" dirty="0"/>
              <a:t>آزمایشگاه</a:t>
            </a:r>
            <a:endParaRPr lang="en-GB" altLang="de-DE" sz="1800" dirty="0"/>
          </a:p>
          <a:p>
            <a:pPr marL="901700" algn="r" rtl="1" eaLnBrk="1" hangingPunct="1">
              <a:spcBef>
                <a:spcPct val="50000"/>
              </a:spcBef>
              <a:buClr>
                <a:srgbClr val="8CADAE"/>
              </a:buClr>
              <a:buFontTx/>
              <a:buChar char="o"/>
            </a:pPr>
            <a:r>
              <a:rPr lang="fa-IR" altLang="de-DE" sz="1800" dirty="0"/>
              <a:t>کره زمین</a:t>
            </a:r>
            <a:endParaRPr lang="en-GB" altLang="de-DE" sz="1800"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5.26</a:t>
            </a:r>
            <a:endParaRPr lang="en-GB" altLang="de-DE" sz="1200" b="1" dirty="0">
              <a:solidFill>
                <a:schemeClr val="tx2"/>
              </a:solidFill>
              <a:latin typeface="+mn-lt"/>
            </a:endParaRPr>
          </a:p>
        </p:txBody>
      </p:sp>
      <p:pic>
        <p:nvPicPr>
          <p:cNvPr id="11" name="Grafik 10"/>
          <p:cNvPicPr>
            <a:picLocks noChangeAspect="1"/>
          </p:cNvPicPr>
          <p:nvPr/>
        </p:nvPicPr>
        <p:blipFill rotWithShape="1">
          <a:blip r:embed="rId3">
            <a:extLst>
              <a:ext uri="{28A0092B-C50C-407E-A947-70E740481C1C}">
                <a14:useLocalDpi xmlns:a14="http://schemas.microsoft.com/office/drawing/2010/main" val="0"/>
              </a:ext>
            </a:extLst>
          </a:blip>
          <a:srcRect l="7539" b="8216"/>
          <a:stretch/>
        </p:blipFill>
        <p:spPr>
          <a:xfrm>
            <a:off x="4067032" y="1404000"/>
            <a:ext cx="4844479" cy="3495546"/>
          </a:xfrm>
          <a:prstGeom prst="rect">
            <a:avLst/>
          </a:prstGeom>
        </p:spPr>
      </p:pic>
      <p:sp>
        <p:nvSpPr>
          <p:cNvPr id="13"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10"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endParaRPr lang="en-GB" altLang="de-DE" sz="800" i="1" dirty="0"/>
          </a:p>
        </p:txBody>
      </p:sp>
      <p:sp>
        <p:nvSpPr>
          <p:cNvPr id="14"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extLst>
      <p:ext uri="{BB962C8B-B14F-4D97-AF65-F5344CB8AC3E}">
        <p14:creationId xmlns:p14="http://schemas.microsoft.com/office/powerpoint/2010/main" val="3885318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5"/>
          <p:cNvSpPr txBox="1">
            <a:spLocks noChangeArrowheads="1"/>
          </p:cNvSpPr>
          <p:nvPr/>
        </p:nvSpPr>
        <p:spPr bwMode="auto">
          <a:xfrm>
            <a:off x="1" y="1345823"/>
            <a:ext cx="342714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algn="r" rtl="1" eaLnBrk="1" hangingPunct="1">
              <a:spcBef>
                <a:spcPct val="50000"/>
              </a:spcBef>
              <a:buClr>
                <a:srgbClr val="8CADAE"/>
              </a:buClr>
              <a:buFontTx/>
              <a:buChar char="o"/>
            </a:pPr>
            <a:r>
              <a:rPr lang="fa-IR" altLang="de-DE" sz="1800" dirty="0"/>
              <a:t>بطری در انبار شراب</a:t>
            </a:r>
          </a:p>
          <a:p>
            <a:pPr marL="901700" algn="r" rtl="1" eaLnBrk="1" hangingPunct="1">
              <a:spcBef>
                <a:spcPct val="50000"/>
              </a:spcBef>
              <a:buClr>
                <a:srgbClr val="8CADAE"/>
              </a:buClr>
              <a:buFontTx/>
              <a:buChar char="o"/>
            </a:pPr>
            <a:r>
              <a:rPr lang="fa-IR" altLang="de-DE" sz="1800" dirty="0"/>
              <a:t>لک لک در حال آوردن نوزاد</a:t>
            </a:r>
            <a:endParaRPr lang="en-GB" altLang="de-DE" sz="1800" dirty="0"/>
          </a:p>
          <a:p>
            <a:pPr marL="901700" algn="r" rtl="1" eaLnBrk="1" hangingPunct="1">
              <a:spcBef>
                <a:spcPct val="50000"/>
              </a:spcBef>
              <a:buClr>
                <a:srgbClr val="8CADAE"/>
              </a:buClr>
              <a:buFontTx/>
              <a:buChar char="o"/>
            </a:pPr>
            <a:r>
              <a:rPr lang="fa-IR" altLang="de-DE" sz="1800" dirty="0"/>
              <a:t>بالون</a:t>
            </a:r>
            <a:endParaRPr lang="en-GB" altLang="de-DE" sz="1800" dirty="0"/>
          </a:p>
          <a:p>
            <a:pPr marL="901700" algn="r" rtl="1" eaLnBrk="1" hangingPunct="1">
              <a:spcBef>
                <a:spcPct val="50000"/>
              </a:spcBef>
              <a:buClr>
                <a:srgbClr val="8CADAE"/>
              </a:buClr>
              <a:buFontTx/>
              <a:buChar char="o"/>
            </a:pPr>
            <a:r>
              <a:rPr lang="fa-IR" altLang="de-DE" sz="1800" dirty="0"/>
              <a:t>بابانوئل با کیسه هدایا</a:t>
            </a:r>
            <a:endParaRPr lang="en-GB" altLang="de-DE" sz="1800" dirty="0"/>
          </a:p>
          <a:p>
            <a:pPr marL="901700" algn="r" rtl="1" eaLnBrk="1" hangingPunct="1">
              <a:spcBef>
                <a:spcPct val="50000"/>
              </a:spcBef>
              <a:buClr>
                <a:srgbClr val="8CADAE"/>
              </a:buClr>
              <a:buFontTx/>
              <a:buChar char="o"/>
            </a:pPr>
            <a:r>
              <a:rPr lang="fa-IR" altLang="de-DE" sz="1800" dirty="0"/>
              <a:t>آزمایشگاه</a:t>
            </a:r>
            <a:endParaRPr lang="en-GB" altLang="de-DE" sz="1800" dirty="0"/>
          </a:p>
          <a:p>
            <a:pPr marL="901700" algn="r" rtl="1" eaLnBrk="1" hangingPunct="1">
              <a:spcBef>
                <a:spcPct val="50000"/>
              </a:spcBef>
              <a:buClr>
                <a:srgbClr val="8CADAE"/>
              </a:buClr>
              <a:buFontTx/>
              <a:buChar char="o"/>
            </a:pPr>
            <a:r>
              <a:rPr lang="fa-IR" altLang="de-DE" sz="1800" dirty="0"/>
              <a:t>کره زمین</a:t>
            </a:r>
            <a:endParaRPr lang="en-GB" altLang="de-DE" sz="1800"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5.27</a:t>
            </a:r>
            <a:endParaRPr lang="en-GB" altLang="de-DE" sz="1200" b="1" dirty="0">
              <a:solidFill>
                <a:schemeClr val="tx2"/>
              </a:solidFill>
              <a:latin typeface="+mn-lt"/>
            </a:endParaRPr>
          </a:p>
        </p:txBody>
      </p:sp>
      <p:pic>
        <p:nvPicPr>
          <p:cNvPr id="11" name="Grafik 10"/>
          <p:cNvPicPr>
            <a:picLocks noChangeAspect="1"/>
          </p:cNvPicPr>
          <p:nvPr/>
        </p:nvPicPr>
        <p:blipFill rotWithShape="1">
          <a:blip r:embed="rId3">
            <a:extLst>
              <a:ext uri="{28A0092B-C50C-407E-A947-70E740481C1C}">
                <a14:useLocalDpi xmlns:a14="http://schemas.microsoft.com/office/drawing/2010/main" val="0"/>
              </a:ext>
            </a:extLst>
          </a:blip>
          <a:srcRect l="5195" b="7141"/>
          <a:stretch/>
        </p:blipFill>
        <p:spPr>
          <a:xfrm>
            <a:off x="3944202" y="1404000"/>
            <a:ext cx="4967309" cy="3536490"/>
          </a:xfrm>
          <a:prstGeom prst="rect">
            <a:avLst/>
          </a:prstGeom>
        </p:spPr>
      </p:pic>
      <p:sp>
        <p:nvSpPr>
          <p:cNvPr id="13"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10"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endParaRPr lang="en-GB" altLang="de-DE" sz="800" i="1" dirty="0"/>
          </a:p>
        </p:txBody>
      </p:sp>
      <p:sp>
        <p:nvSpPr>
          <p:cNvPr id="14"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extLst>
      <p:ext uri="{BB962C8B-B14F-4D97-AF65-F5344CB8AC3E}">
        <p14:creationId xmlns:p14="http://schemas.microsoft.com/office/powerpoint/2010/main" val="24560268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5"/>
          <p:cNvSpPr txBox="1">
            <a:spLocks noChangeArrowheads="1"/>
          </p:cNvSpPr>
          <p:nvPr/>
        </p:nvSpPr>
        <p:spPr bwMode="auto">
          <a:xfrm>
            <a:off x="1" y="1345823"/>
            <a:ext cx="342714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algn="r" rtl="1" eaLnBrk="1" hangingPunct="1">
              <a:spcBef>
                <a:spcPct val="50000"/>
              </a:spcBef>
              <a:buClr>
                <a:srgbClr val="8CADAE"/>
              </a:buClr>
              <a:buFontTx/>
              <a:buChar char="o"/>
            </a:pPr>
            <a:r>
              <a:rPr lang="fa-IR" altLang="de-DE" sz="1800" dirty="0"/>
              <a:t>بطری در انبار شراب</a:t>
            </a:r>
          </a:p>
          <a:p>
            <a:pPr marL="901700" algn="r" rtl="1" eaLnBrk="1" hangingPunct="1">
              <a:spcBef>
                <a:spcPct val="50000"/>
              </a:spcBef>
              <a:buClr>
                <a:srgbClr val="8CADAE"/>
              </a:buClr>
              <a:buFontTx/>
              <a:buChar char="o"/>
            </a:pPr>
            <a:r>
              <a:rPr lang="fa-IR" altLang="de-DE" sz="1800" dirty="0"/>
              <a:t>لک لک در حال آوردن نوزاد</a:t>
            </a:r>
            <a:endParaRPr lang="en-GB" altLang="de-DE" sz="1800" dirty="0"/>
          </a:p>
          <a:p>
            <a:pPr marL="901700" algn="r" rtl="1" eaLnBrk="1" hangingPunct="1">
              <a:spcBef>
                <a:spcPct val="50000"/>
              </a:spcBef>
              <a:buClr>
                <a:srgbClr val="8CADAE"/>
              </a:buClr>
              <a:buFontTx/>
              <a:buChar char="o"/>
            </a:pPr>
            <a:r>
              <a:rPr lang="fa-IR" altLang="de-DE" sz="1800" dirty="0"/>
              <a:t>بالون</a:t>
            </a:r>
            <a:endParaRPr lang="en-GB" altLang="de-DE" sz="1800" dirty="0"/>
          </a:p>
          <a:p>
            <a:pPr marL="901700" algn="r" rtl="1" eaLnBrk="1" hangingPunct="1">
              <a:spcBef>
                <a:spcPct val="50000"/>
              </a:spcBef>
              <a:buClr>
                <a:srgbClr val="8CADAE"/>
              </a:buClr>
              <a:buFontTx/>
              <a:buChar char="o"/>
            </a:pPr>
            <a:r>
              <a:rPr lang="fa-IR" altLang="de-DE" sz="1800" dirty="0"/>
              <a:t>بابانوئل با کیسه هدایا</a:t>
            </a:r>
            <a:endParaRPr lang="en-GB" altLang="de-DE" sz="1800" dirty="0"/>
          </a:p>
          <a:p>
            <a:pPr marL="901700" algn="r" rtl="1" eaLnBrk="1" hangingPunct="1">
              <a:spcBef>
                <a:spcPct val="50000"/>
              </a:spcBef>
              <a:buClr>
                <a:srgbClr val="8CADAE"/>
              </a:buClr>
              <a:buFontTx/>
              <a:buChar char="o"/>
            </a:pPr>
            <a:r>
              <a:rPr lang="fa-IR" altLang="de-DE" sz="1800" dirty="0"/>
              <a:t>آزمایشگاه</a:t>
            </a:r>
            <a:endParaRPr lang="en-GB" altLang="de-DE" sz="1800" dirty="0"/>
          </a:p>
          <a:p>
            <a:pPr marL="901700" algn="r" rtl="1" eaLnBrk="1" hangingPunct="1">
              <a:spcBef>
                <a:spcPct val="50000"/>
              </a:spcBef>
              <a:buClr>
                <a:srgbClr val="8CADAE"/>
              </a:buClr>
              <a:buFontTx/>
              <a:buChar char="o"/>
            </a:pPr>
            <a:r>
              <a:rPr lang="fa-IR" altLang="de-DE" sz="1800" dirty="0"/>
              <a:t>کره زمین</a:t>
            </a:r>
            <a:endParaRPr lang="en-GB" altLang="de-DE" sz="1800"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5.28</a:t>
            </a:r>
            <a:endParaRPr lang="en-GB" altLang="de-DE" sz="1200" b="1" dirty="0">
              <a:solidFill>
                <a:schemeClr val="tx2"/>
              </a:solidFill>
              <a:latin typeface="+mn-lt"/>
            </a:endParaRPr>
          </a:p>
        </p:txBody>
      </p:sp>
      <p:pic>
        <p:nvPicPr>
          <p:cNvPr id="11" name="Grafik 10"/>
          <p:cNvPicPr>
            <a:picLocks noChangeAspect="1"/>
          </p:cNvPicPr>
          <p:nvPr/>
        </p:nvPicPr>
        <p:blipFill rotWithShape="1">
          <a:blip r:embed="rId3">
            <a:extLst>
              <a:ext uri="{28A0092B-C50C-407E-A947-70E740481C1C}">
                <a14:useLocalDpi xmlns:a14="http://schemas.microsoft.com/office/drawing/2010/main" val="0"/>
              </a:ext>
            </a:extLst>
          </a:blip>
          <a:srcRect l="4934" b="8575"/>
          <a:stretch/>
        </p:blipFill>
        <p:spPr>
          <a:xfrm>
            <a:off x="3930554" y="1404000"/>
            <a:ext cx="4980957" cy="3481899"/>
          </a:xfrm>
          <a:prstGeom prst="rect">
            <a:avLst/>
          </a:prstGeom>
        </p:spPr>
      </p:pic>
      <p:sp>
        <p:nvSpPr>
          <p:cNvPr id="13"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10"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endParaRPr lang="en-GB" altLang="de-DE" sz="800" i="1" dirty="0"/>
          </a:p>
        </p:txBody>
      </p:sp>
      <p:sp>
        <p:nvSpPr>
          <p:cNvPr id="14"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extLst>
      <p:ext uri="{BB962C8B-B14F-4D97-AF65-F5344CB8AC3E}">
        <p14:creationId xmlns:p14="http://schemas.microsoft.com/office/powerpoint/2010/main" val="20280512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5"/>
          <p:cNvSpPr txBox="1">
            <a:spLocks noChangeArrowheads="1"/>
          </p:cNvSpPr>
          <p:nvPr/>
        </p:nvSpPr>
        <p:spPr bwMode="auto">
          <a:xfrm>
            <a:off x="1" y="1345823"/>
            <a:ext cx="342714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algn="r" rtl="1" eaLnBrk="1" hangingPunct="1">
              <a:spcBef>
                <a:spcPct val="50000"/>
              </a:spcBef>
              <a:buClr>
                <a:srgbClr val="8CADAE"/>
              </a:buClr>
              <a:buFontTx/>
              <a:buChar char="o"/>
            </a:pPr>
            <a:r>
              <a:rPr lang="fa-IR" altLang="de-DE" sz="1800" dirty="0"/>
              <a:t>بطری در انبار شراب</a:t>
            </a:r>
          </a:p>
          <a:p>
            <a:pPr marL="901700" algn="r" rtl="1" eaLnBrk="1" hangingPunct="1">
              <a:spcBef>
                <a:spcPct val="50000"/>
              </a:spcBef>
              <a:buClr>
                <a:srgbClr val="8CADAE"/>
              </a:buClr>
              <a:buFontTx/>
              <a:buChar char="o"/>
            </a:pPr>
            <a:r>
              <a:rPr lang="fa-IR" altLang="de-DE" sz="1800" dirty="0"/>
              <a:t>لک لک در حال آوردن نوزاد</a:t>
            </a:r>
            <a:endParaRPr lang="en-GB" altLang="de-DE" sz="1800" dirty="0"/>
          </a:p>
          <a:p>
            <a:pPr marL="901700" algn="r" rtl="1" eaLnBrk="1" hangingPunct="1">
              <a:spcBef>
                <a:spcPct val="50000"/>
              </a:spcBef>
              <a:buClr>
                <a:srgbClr val="8CADAE"/>
              </a:buClr>
              <a:buFontTx/>
              <a:buChar char="o"/>
            </a:pPr>
            <a:r>
              <a:rPr lang="fa-IR" altLang="de-DE" sz="1800" dirty="0"/>
              <a:t>بالون</a:t>
            </a:r>
            <a:endParaRPr lang="en-GB" altLang="de-DE" sz="1800" dirty="0"/>
          </a:p>
          <a:p>
            <a:pPr marL="901700" algn="r" rtl="1" eaLnBrk="1" hangingPunct="1">
              <a:spcBef>
                <a:spcPct val="50000"/>
              </a:spcBef>
              <a:buClr>
                <a:srgbClr val="8CADAE"/>
              </a:buClr>
              <a:buFontTx/>
              <a:buChar char="o"/>
            </a:pPr>
            <a:r>
              <a:rPr lang="fa-IR" altLang="de-DE" sz="1800" dirty="0"/>
              <a:t>بابانوئل با کیسه هدایا</a:t>
            </a:r>
            <a:endParaRPr lang="en-GB" altLang="de-DE" sz="1800" dirty="0"/>
          </a:p>
          <a:p>
            <a:pPr marL="901700" algn="r" rtl="1" eaLnBrk="1" hangingPunct="1">
              <a:spcBef>
                <a:spcPct val="50000"/>
              </a:spcBef>
              <a:buClr>
                <a:srgbClr val="8CADAE"/>
              </a:buClr>
              <a:buFontTx/>
              <a:buChar char="o"/>
            </a:pPr>
            <a:r>
              <a:rPr lang="fa-IR" altLang="de-DE" sz="1800" dirty="0"/>
              <a:t>آزمایشگاه</a:t>
            </a:r>
            <a:endParaRPr lang="en-GB" altLang="de-DE" sz="1800" dirty="0"/>
          </a:p>
          <a:p>
            <a:pPr marL="901700" algn="r" rtl="1" eaLnBrk="1" hangingPunct="1">
              <a:spcBef>
                <a:spcPct val="50000"/>
              </a:spcBef>
              <a:buClr>
                <a:srgbClr val="8CADAE"/>
              </a:buClr>
              <a:buFontTx/>
              <a:buChar char="o"/>
            </a:pPr>
            <a:r>
              <a:rPr lang="fa-IR" altLang="de-DE" sz="1800" dirty="0"/>
              <a:t>کره زمین</a:t>
            </a:r>
            <a:endParaRPr lang="en-GB" altLang="de-DE" sz="1800"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5.29</a:t>
            </a:r>
            <a:endParaRPr lang="en-GB" altLang="de-DE" sz="1200" b="1" dirty="0">
              <a:solidFill>
                <a:schemeClr val="tx2"/>
              </a:solidFill>
              <a:latin typeface="+mn-lt"/>
            </a:endParaRPr>
          </a:p>
        </p:txBody>
      </p:sp>
      <p:pic>
        <p:nvPicPr>
          <p:cNvPr id="11" name="Grafik 10"/>
          <p:cNvPicPr>
            <a:picLocks noChangeAspect="1"/>
          </p:cNvPicPr>
          <p:nvPr/>
        </p:nvPicPr>
        <p:blipFill rotWithShape="1">
          <a:blip r:embed="rId3">
            <a:extLst>
              <a:ext uri="{28A0092B-C50C-407E-A947-70E740481C1C}">
                <a14:useLocalDpi xmlns:a14="http://schemas.microsoft.com/office/drawing/2010/main" val="0"/>
              </a:ext>
            </a:extLst>
          </a:blip>
          <a:srcRect l="4934" b="6425"/>
          <a:stretch/>
        </p:blipFill>
        <p:spPr>
          <a:xfrm>
            <a:off x="3930554" y="1404000"/>
            <a:ext cx="4980957" cy="3563785"/>
          </a:xfrm>
          <a:prstGeom prst="rect">
            <a:avLst/>
          </a:prstGeom>
        </p:spPr>
      </p:pic>
      <p:sp>
        <p:nvSpPr>
          <p:cNvPr id="13"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10"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endParaRPr lang="en-GB" altLang="de-DE" sz="800" i="1" dirty="0"/>
          </a:p>
        </p:txBody>
      </p:sp>
      <p:sp>
        <p:nvSpPr>
          <p:cNvPr id="14"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extLst>
      <p:ext uri="{BB962C8B-B14F-4D97-AF65-F5344CB8AC3E}">
        <p14:creationId xmlns:p14="http://schemas.microsoft.com/office/powerpoint/2010/main" val="34855925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5"/>
          <p:cNvSpPr txBox="1">
            <a:spLocks noChangeArrowheads="1"/>
          </p:cNvSpPr>
          <p:nvPr/>
        </p:nvSpPr>
        <p:spPr bwMode="auto">
          <a:xfrm>
            <a:off x="1" y="1345823"/>
            <a:ext cx="342714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algn="r" rtl="1" eaLnBrk="1" hangingPunct="1">
              <a:spcBef>
                <a:spcPct val="50000"/>
              </a:spcBef>
              <a:buClr>
                <a:srgbClr val="8CADAE"/>
              </a:buClr>
              <a:buFontTx/>
              <a:buChar char="o"/>
            </a:pPr>
            <a:r>
              <a:rPr lang="fa-IR" altLang="de-DE" sz="1800" dirty="0"/>
              <a:t>بطری در انبار شراب</a:t>
            </a:r>
          </a:p>
          <a:p>
            <a:pPr marL="901700" algn="r" rtl="1" eaLnBrk="1" hangingPunct="1">
              <a:spcBef>
                <a:spcPct val="50000"/>
              </a:spcBef>
              <a:buClr>
                <a:srgbClr val="8CADAE"/>
              </a:buClr>
              <a:buFontTx/>
              <a:buChar char="o"/>
            </a:pPr>
            <a:r>
              <a:rPr lang="fa-IR" altLang="de-DE" sz="1800" dirty="0"/>
              <a:t>لک لک در حال آوردن نوزاد</a:t>
            </a:r>
            <a:endParaRPr lang="en-GB" altLang="de-DE" sz="1800" dirty="0"/>
          </a:p>
          <a:p>
            <a:pPr marL="901700" algn="r" rtl="1" eaLnBrk="1" hangingPunct="1">
              <a:spcBef>
                <a:spcPct val="50000"/>
              </a:spcBef>
              <a:buClr>
                <a:srgbClr val="8CADAE"/>
              </a:buClr>
              <a:buFontTx/>
              <a:buChar char="o"/>
            </a:pPr>
            <a:r>
              <a:rPr lang="fa-IR" altLang="de-DE" sz="1800" dirty="0"/>
              <a:t>بالون</a:t>
            </a:r>
            <a:endParaRPr lang="en-GB" altLang="de-DE" sz="1800" dirty="0"/>
          </a:p>
          <a:p>
            <a:pPr marL="901700" algn="r" rtl="1" eaLnBrk="1" hangingPunct="1">
              <a:spcBef>
                <a:spcPct val="50000"/>
              </a:spcBef>
              <a:buClr>
                <a:srgbClr val="8CADAE"/>
              </a:buClr>
              <a:buFontTx/>
              <a:buChar char="o"/>
            </a:pPr>
            <a:r>
              <a:rPr lang="fa-IR" altLang="de-DE" sz="1800" dirty="0"/>
              <a:t>بابانوئل با کیسه هدایا</a:t>
            </a:r>
            <a:endParaRPr lang="en-GB" altLang="de-DE" sz="1800" dirty="0"/>
          </a:p>
          <a:p>
            <a:pPr marL="901700" algn="r" rtl="1" eaLnBrk="1" hangingPunct="1">
              <a:spcBef>
                <a:spcPct val="50000"/>
              </a:spcBef>
              <a:buClr>
                <a:srgbClr val="8CADAE"/>
              </a:buClr>
              <a:buFontTx/>
              <a:buChar char="o"/>
            </a:pPr>
            <a:r>
              <a:rPr lang="fa-IR" altLang="de-DE" sz="1800" dirty="0"/>
              <a:t>آزمایشگاه</a:t>
            </a:r>
            <a:endParaRPr lang="en-GB" altLang="de-DE" sz="1800" dirty="0"/>
          </a:p>
          <a:p>
            <a:pPr marL="901700" algn="r" rtl="1" eaLnBrk="1" hangingPunct="1">
              <a:spcBef>
                <a:spcPct val="50000"/>
              </a:spcBef>
              <a:buClr>
                <a:srgbClr val="8CADAE"/>
              </a:buClr>
              <a:buFontTx/>
              <a:buChar char="o"/>
            </a:pPr>
            <a:r>
              <a:rPr lang="fa-IR" altLang="de-DE" sz="1800" dirty="0"/>
              <a:t>کره زمین</a:t>
            </a:r>
            <a:endParaRPr lang="en-GB" altLang="de-DE" sz="1800" dirty="0"/>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5.30</a:t>
            </a:r>
            <a:endParaRPr lang="en-GB" altLang="de-DE" sz="1200" b="1" dirty="0">
              <a:solidFill>
                <a:schemeClr val="tx2"/>
              </a:solidFill>
              <a:latin typeface="+mn-lt"/>
            </a:endParaRPr>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l="4674" b="7141"/>
          <a:stretch/>
        </p:blipFill>
        <p:spPr>
          <a:xfrm>
            <a:off x="3916906" y="1404000"/>
            <a:ext cx="4994605" cy="3536490"/>
          </a:xfrm>
          <a:prstGeom prst="rect">
            <a:avLst/>
          </a:prstGeom>
        </p:spPr>
      </p:pic>
      <p:sp>
        <p:nvSpPr>
          <p:cNvPr id="13"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10"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endParaRPr lang="en-GB" altLang="de-DE" sz="800" i="1" dirty="0"/>
          </a:p>
        </p:txBody>
      </p:sp>
      <p:sp>
        <p:nvSpPr>
          <p:cNvPr id="14"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extLst>
      <p:ext uri="{BB962C8B-B14F-4D97-AF65-F5344CB8AC3E}">
        <p14:creationId xmlns:p14="http://schemas.microsoft.com/office/powerpoint/2010/main" val="32131965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5"/>
          <p:cNvSpPr txBox="1">
            <a:spLocks noChangeArrowheads="1"/>
          </p:cNvSpPr>
          <p:nvPr/>
        </p:nvSpPr>
        <p:spPr bwMode="auto">
          <a:xfrm>
            <a:off x="1" y="1345823"/>
            <a:ext cx="342714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algn="r" rtl="1" eaLnBrk="1" hangingPunct="1">
              <a:spcBef>
                <a:spcPct val="50000"/>
              </a:spcBef>
              <a:buClr>
                <a:srgbClr val="8CADAE"/>
              </a:buClr>
              <a:buFontTx/>
              <a:buChar char="o"/>
            </a:pPr>
            <a:r>
              <a:rPr lang="fa-IR" altLang="de-DE" sz="1800" dirty="0"/>
              <a:t>بطری در انبار شراب</a:t>
            </a:r>
          </a:p>
          <a:p>
            <a:pPr marL="901700" algn="r" rtl="1" eaLnBrk="1" hangingPunct="1">
              <a:spcBef>
                <a:spcPct val="50000"/>
              </a:spcBef>
              <a:buClr>
                <a:srgbClr val="8CADAE"/>
              </a:buClr>
              <a:buFontTx/>
              <a:buChar char="o"/>
            </a:pPr>
            <a:r>
              <a:rPr lang="fa-IR" altLang="de-DE" sz="1800" dirty="0"/>
              <a:t>لک لک در حال آوردن نوزاد</a:t>
            </a:r>
            <a:endParaRPr lang="en-GB" altLang="de-DE" sz="1800" dirty="0"/>
          </a:p>
          <a:p>
            <a:pPr marL="901700" algn="r" rtl="1" eaLnBrk="1" hangingPunct="1">
              <a:spcBef>
                <a:spcPct val="50000"/>
              </a:spcBef>
              <a:buClr>
                <a:srgbClr val="8CADAE"/>
              </a:buClr>
              <a:buFontTx/>
              <a:buChar char="o"/>
            </a:pPr>
            <a:r>
              <a:rPr lang="fa-IR" altLang="de-DE" sz="1800" dirty="0"/>
              <a:t>بالون</a:t>
            </a:r>
            <a:endParaRPr lang="en-GB" altLang="de-DE" sz="1800" dirty="0"/>
          </a:p>
          <a:p>
            <a:pPr marL="901700" algn="r" rtl="1" eaLnBrk="1" hangingPunct="1">
              <a:spcBef>
                <a:spcPct val="50000"/>
              </a:spcBef>
              <a:buClr>
                <a:srgbClr val="8CADAE"/>
              </a:buClr>
              <a:buFontTx/>
              <a:buChar char="o"/>
            </a:pPr>
            <a:r>
              <a:rPr lang="fa-IR" altLang="de-DE" sz="1800" dirty="0"/>
              <a:t>بابانوئل با کیسه هدایا</a:t>
            </a:r>
            <a:endParaRPr lang="en-GB" altLang="de-DE" sz="1800" dirty="0"/>
          </a:p>
          <a:p>
            <a:pPr marL="901700" algn="r" rtl="1" eaLnBrk="1" hangingPunct="1">
              <a:spcBef>
                <a:spcPct val="50000"/>
              </a:spcBef>
              <a:buClr>
                <a:srgbClr val="8CADAE"/>
              </a:buClr>
              <a:buFontTx/>
              <a:buChar char="o"/>
            </a:pPr>
            <a:r>
              <a:rPr lang="fa-IR" altLang="de-DE" sz="1800" dirty="0"/>
              <a:t>آزمایشگاه</a:t>
            </a:r>
            <a:endParaRPr lang="en-GB" altLang="de-DE" sz="1800" dirty="0"/>
          </a:p>
          <a:p>
            <a:pPr marL="901700" algn="r" rtl="1" eaLnBrk="1" hangingPunct="1">
              <a:spcBef>
                <a:spcPct val="50000"/>
              </a:spcBef>
              <a:buClr>
                <a:srgbClr val="8CADAE"/>
              </a:buClr>
              <a:buFontTx/>
              <a:buChar char="o"/>
            </a:pPr>
            <a:r>
              <a:rPr lang="fa-IR" altLang="de-DE" sz="1800" dirty="0"/>
              <a:t>کره زمین</a:t>
            </a:r>
            <a:endParaRPr lang="en-GB" altLang="de-DE" sz="1800" dirty="0"/>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5.31</a:t>
            </a:r>
            <a:endParaRPr lang="en-GB" altLang="de-DE" sz="1200" b="1" dirty="0">
              <a:solidFill>
                <a:schemeClr val="tx2"/>
              </a:solidFill>
              <a:latin typeface="+mn-lt"/>
            </a:endParaRPr>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l="5455" b="4992"/>
          <a:stretch/>
        </p:blipFill>
        <p:spPr>
          <a:xfrm>
            <a:off x="3957850" y="1404000"/>
            <a:ext cx="4953661" cy="3618376"/>
          </a:xfrm>
          <a:prstGeom prst="rect">
            <a:avLst/>
          </a:prstGeom>
        </p:spPr>
      </p:pic>
      <p:sp>
        <p:nvSpPr>
          <p:cNvPr id="13"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10"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endParaRPr lang="en-GB" altLang="de-DE" sz="800" i="1" dirty="0"/>
          </a:p>
        </p:txBody>
      </p:sp>
      <p:sp>
        <p:nvSpPr>
          <p:cNvPr id="14"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extLst>
      <p:ext uri="{BB962C8B-B14F-4D97-AF65-F5344CB8AC3E}">
        <p14:creationId xmlns:p14="http://schemas.microsoft.com/office/powerpoint/2010/main" val="18850336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5.32</a:t>
            </a:r>
            <a:endParaRPr lang="en-GB" altLang="de-DE" sz="1200" b="1" dirty="0">
              <a:solidFill>
                <a:schemeClr val="tx2"/>
              </a:solidFill>
              <a:latin typeface="+mn-lt"/>
            </a:endParaRPr>
          </a:p>
        </p:txBody>
      </p:sp>
      <p:sp>
        <p:nvSpPr>
          <p:cNvPr id="9" name="Text Box 5"/>
          <p:cNvSpPr txBox="1">
            <a:spLocks noChangeArrowheads="1"/>
          </p:cNvSpPr>
          <p:nvPr/>
        </p:nvSpPr>
        <p:spPr bwMode="auto">
          <a:xfrm>
            <a:off x="1" y="1345823"/>
            <a:ext cx="342714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algn="r" rtl="1" eaLnBrk="1" hangingPunct="1">
              <a:spcBef>
                <a:spcPct val="50000"/>
              </a:spcBef>
              <a:buClr>
                <a:srgbClr val="8CADAE"/>
              </a:buClr>
              <a:buFontTx/>
              <a:buChar char="o"/>
            </a:pPr>
            <a:r>
              <a:rPr lang="fa-IR" altLang="de-DE" sz="1800" dirty="0"/>
              <a:t>بطری در انبار شراب</a:t>
            </a:r>
          </a:p>
          <a:p>
            <a:pPr marL="901700" algn="r" rtl="1" eaLnBrk="1" hangingPunct="1">
              <a:spcBef>
                <a:spcPct val="50000"/>
              </a:spcBef>
              <a:buClr>
                <a:srgbClr val="8CADAE"/>
              </a:buClr>
              <a:buFontTx/>
              <a:buChar char="o"/>
            </a:pPr>
            <a:r>
              <a:rPr lang="fa-IR" altLang="de-DE" sz="1800" dirty="0"/>
              <a:t>لک لک در حال آوردن نوزاد</a:t>
            </a:r>
            <a:endParaRPr lang="en-GB" altLang="de-DE" sz="1800" dirty="0"/>
          </a:p>
          <a:p>
            <a:pPr marL="901700" algn="r" rtl="1" eaLnBrk="1" hangingPunct="1">
              <a:spcBef>
                <a:spcPct val="50000"/>
              </a:spcBef>
              <a:buClr>
                <a:srgbClr val="8CADAE"/>
              </a:buClr>
              <a:buFontTx/>
              <a:buChar char="o"/>
            </a:pPr>
            <a:r>
              <a:rPr lang="fa-IR" altLang="de-DE" sz="1800" dirty="0"/>
              <a:t>بالون</a:t>
            </a:r>
            <a:endParaRPr lang="en-GB" altLang="de-DE" sz="1800" dirty="0"/>
          </a:p>
          <a:p>
            <a:pPr marL="901700" algn="r" rtl="1" eaLnBrk="1" hangingPunct="1">
              <a:spcBef>
                <a:spcPct val="50000"/>
              </a:spcBef>
              <a:buClr>
                <a:srgbClr val="8CADAE"/>
              </a:buClr>
              <a:buFontTx/>
              <a:buChar char="o"/>
            </a:pPr>
            <a:r>
              <a:rPr lang="fa-IR" altLang="de-DE" sz="1800" dirty="0"/>
              <a:t>بابانوئل با کیسه هدایا</a:t>
            </a:r>
            <a:endParaRPr lang="en-GB" altLang="de-DE" sz="1800" dirty="0"/>
          </a:p>
          <a:p>
            <a:pPr marL="901700" algn="r" rtl="1" eaLnBrk="1" hangingPunct="1">
              <a:spcBef>
                <a:spcPct val="50000"/>
              </a:spcBef>
              <a:buClr>
                <a:srgbClr val="8CADAE"/>
              </a:buClr>
              <a:buFontTx/>
              <a:buChar char="o"/>
            </a:pPr>
            <a:r>
              <a:rPr lang="fa-IR" altLang="de-DE" sz="1800" dirty="0"/>
              <a:t>آزمایشگاه</a:t>
            </a:r>
            <a:endParaRPr lang="en-GB" altLang="de-DE" sz="1800" dirty="0"/>
          </a:p>
          <a:p>
            <a:pPr marL="901700" algn="r" rtl="1" eaLnBrk="1" hangingPunct="1">
              <a:spcBef>
                <a:spcPct val="50000"/>
              </a:spcBef>
              <a:buClr>
                <a:srgbClr val="8CADAE"/>
              </a:buClr>
              <a:buFontTx/>
              <a:buChar char="o"/>
            </a:pPr>
            <a:r>
              <a:rPr lang="fa-IR" altLang="de-DE" sz="1800" dirty="0"/>
              <a:t>کره زمین</a:t>
            </a:r>
            <a:endParaRPr lang="en-GB" altLang="de-DE" sz="1800" dirty="0"/>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l="3112" b="5350"/>
          <a:stretch/>
        </p:blipFill>
        <p:spPr>
          <a:xfrm>
            <a:off x="3835020" y="1404000"/>
            <a:ext cx="5076491" cy="3604728"/>
          </a:xfrm>
          <a:prstGeom prst="rect">
            <a:avLst/>
          </a:prstGeom>
        </p:spPr>
      </p:pic>
      <p:sp>
        <p:nvSpPr>
          <p:cNvPr id="11"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12"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endParaRPr lang="en-GB" altLang="de-DE" sz="800" i="1" dirty="0"/>
          </a:p>
        </p:txBody>
      </p:sp>
      <p:sp>
        <p:nvSpPr>
          <p:cNvPr id="14"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t>این چیست؟ چقدر اطمینان دارید</a:t>
            </a:r>
            <a:r>
              <a:rPr lang="fa-IR" altLang="de-DE" dirty="0" smtClean="0"/>
              <a:t>؟</a:t>
            </a:r>
            <a:endParaRPr lang="en-GB" altLang="de-DE" dirty="0"/>
          </a:p>
        </p:txBody>
      </p:sp>
    </p:spTree>
    <p:extLst>
      <p:ext uri="{BB962C8B-B14F-4D97-AF65-F5344CB8AC3E}">
        <p14:creationId xmlns:p14="http://schemas.microsoft.com/office/powerpoint/2010/main" val="28812997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5.33</a:t>
            </a:r>
            <a:endParaRPr lang="en-GB" altLang="de-DE" sz="1200" b="1" dirty="0">
              <a:solidFill>
                <a:schemeClr val="tx2"/>
              </a:solidFill>
              <a:latin typeface="+mn-lt"/>
            </a:endParaRPr>
          </a:p>
        </p:txBody>
      </p:sp>
      <p:sp>
        <p:nvSpPr>
          <p:cNvPr id="8" name="Text Box 5"/>
          <p:cNvSpPr txBox="1">
            <a:spLocks noChangeArrowheads="1"/>
          </p:cNvSpPr>
          <p:nvPr/>
        </p:nvSpPr>
        <p:spPr bwMode="auto">
          <a:xfrm>
            <a:off x="1" y="1345823"/>
            <a:ext cx="342714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algn="r" rtl="1" eaLnBrk="1" hangingPunct="1">
              <a:spcBef>
                <a:spcPct val="50000"/>
              </a:spcBef>
              <a:buClr>
                <a:srgbClr val="8CADAE"/>
              </a:buClr>
              <a:buFontTx/>
              <a:buChar char="o"/>
            </a:pPr>
            <a:r>
              <a:rPr lang="fa-IR" altLang="de-DE" sz="1800" dirty="0"/>
              <a:t>بطری در انبار شراب</a:t>
            </a:r>
          </a:p>
          <a:p>
            <a:pPr marL="901700" algn="r" rtl="1" eaLnBrk="1" hangingPunct="1">
              <a:spcBef>
                <a:spcPct val="50000"/>
              </a:spcBef>
              <a:buClr>
                <a:srgbClr val="8CADAE"/>
              </a:buClr>
              <a:buFontTx/>
              <a:buChar char="o"/>
            </a:pPr>
            <a:r>
              <a:rPr lang="fa-IR" altLang="de-DE" sz="1800" dirty="0"/>
              <a:t>لک لک در حال آوردن نوزاد</a:t>
            </a:r>
            <a:endParaRPr lang="en-GB" altLang="de-DE" sz="1800" dirty="0"/>
          </a:p>
          <a:p>
            <a:pPr marL="901700" algn="r" rtl="1" eaLnBrk="1" hangingPunct="1">
              <a:spcBef>
                <a:spcPct val="50000"/>
              </a:spcBef>
              <a:buClr>
                <a:srgbClr val="8CADAE"/>
              </a:buClr>
              <a:buFontTx/>
              <a:buChar char="o"/>
            </a:pPr>
            <a:r>
              <a:rPr lang="fa-IR" altLang="de-DE" sz="1800" dirty="0"/>
              <a:t>بالون</a:t>
            </a:r>
            <a:endParaRPr lang="en-GB" altLang="de-DE" sz="1800" dirty="0"/>
          </a:p>
          <a:p>
            <a:pPr marL="901700" algn="r" rtl="1" eaLnBrk="1" hangingPunct="1">
              <a:spcBef>
                <a:spcPct val="50000"/>
              </a:spcBef>
              <a:buClr>
                <a:srgbClr val="8CADAE"/>
              </a:buClr>
              <a:buFontTx/>
              <a:buChar char="o"/>
            </a:pPr>
            <a:r>
              <a:rPr lang="fa-IR" altLang="de-DE" sz="1800" dirty="0"/>
              <a:t>بابانوئل با کیسه هدایا</a:t>
            </a:r>
            <a:endParaRPr lang="en-GB" altLang="de-DE" sz="1800" dirty="0"/>
          </a:p>
          <a:p>
            <a:pPr marL="901700" algn="r" rtl="1" eaLnBrk="1" hangingPunct="1">
              <a:spcBef>
                <a:spcPct val="50000"/>
              </a:spcBef>
              <a:buClr>
                <a:srgbClr val="8CADAE"/>
              </a:buClr>
              <a:buFontTx/>
              <a:buChar char="o"/>
            </a:pPr>
            <a:r>
              <a:rPr lang="fa-IR" altLang="de-DE" sz="1800" dirty="0"/>
              <a:t>آزمایشگاه</a:t>
            </a:r>
            <a:endParaRPr lang="en-GB" altLang="de-DE" sz="1800" dirty="0"/>
          </a:p>
          <a:p>
            <a:pPr marL="901700" algn="r" rtl="1" eaLnBrk="1" hangingPunct="1">
              <a:spcBef>
                <a:spcPct val="50000"/>
              </a:spcBef>
              <a:buClr>
                <a:srgbClr val="8CADAE"/>
              </a:buClr>
              <a:buFontTx/>
              <a:buChar char="o"/>
            </a:pPr>
            <a:r>
              <a:rPr lang="fa-IR" altLang="de-DE" sz="1800" dirty="0"/>
              <a:t>کره زمین</a:t>
            </a:r>
            <a:endParaRPr lang="en-GB" altLang="de-DE" sz="1800" dirty="0"/>
          </a:p>
        </p:txBody>
      </p:sp>
      <p:pic>
        <p:nvPicPr>
          <p:cNvPr id="9" name="Grafik 8"/>
          <p:cNvPicPr>
            <a:picLocks noChangeAspect="1"/>
          </p:cNvPicPr>
          <p:nvPr/>
        </p:nvPicPr>
        <p:blipFill rotWithShape="1">
          <a:blip r:embed="rId3">
            <a:extLst>
              <a:ext uri="{28A0092B-C50C-407E-A947-70E740481C1C}">
                <a14:useLocalDpi xmlns:a14="http://schemas.microsoft.com/office/drawing/2010/main" val="0"/>
              </a:ext>
            </a:extLst>
          </a:blip>
          <a:srcRect l="2591" b="5350"/>
          <a:stretch/>
        </p:blipFill>
        <p:spPr>
          <a:xfrm>
            <a:off x="3810105" y="1404000"/>
            <a:ext cx="5098151" cy="3604728"/>
          </a:xfrm>
          <a:prstGeom prst="rect">
            <a:avLst/>
          </a:prstGeom>
        </p:spPr>
      </p:pic>
      <p:sp>
        <p:nvSpPr>
          <p:cNvPr id="13" name="Text Box 6"/>
          <p:cNvSpPr txBox="1">
            <a:spLocks noChangeArrowheads="1"/>
          </p:cNvSpPr>
          <p:nvPr/>
        </p:nvSpPr>
        <p:spPr bwMode="auto">
          <a:xfrm>
            <a:off x="152400" y="627062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به هیچ وجه، امکان ندارد، </a:t>
            </a:r>
            <a:r>
              <a:rPr lang="fa-IR" sz="1800" dirty="0"/>
              <a:t>ممکن است، به احتمال زیاد، </a:t>
            </a:r>
            <a:r>
              <a:rPr lang="fa-IR" sz="1800" dirty="0" smtClean="0"/>
              <a:t>تصمیم گرفتم</a:t>
            </a:r>
            <a:endParaRPr lang="en-US" sz="1800" dirty="0"/>
          </a:p>
        </p:txBody>
      </p:sp>
      <p:sp>
        <p:nvSpPr>
          <p:cNvPr id="10"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ohne</a:t>
            </a:r>
            <a:r>
              <a:rPr lang="en-GB" altLang="de-DE" sz="800" i="1" dirty="0"/>
              <a:t> </a:t>
            </a:r>
            <a:r>
              <a:rPr lang="en-GB" altLang="de-DE" sz="800" i="1" dirty="0" err="1"/>
              <a:t>Titel</a:t>
            </a:r>
            <a:r>
              <a:rPr lang="en-GB" altLang="de-DE" sz="800" i="1" dirty="0"/>
              <a:t>” by Sarah Riker)</a:t>
            </a:r>
            <a:endParaRPr lang="en-GB" altLang="de-DE" sz="800" i="1" dirty="0"/>
          </a:p>
        </p:txBody>
      </p:sp>
      <p:sp>
        <p:nvSpPr>
          <p:cNvPr id="14"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a:r>
              <a:rPr lang="fa-IR" dirty="0">
                <a:solidFill>
                  <a:schemeClr val="accent1"/>
                </a:solidFill>
              </a:rPr>
              <a:t>تصمیمات شتابزده می توانند منجر به اشتباه شوند</a:t>
            </a:r>
            <a:endParaRPr lang="en-US" dirty="0">
              <a:solidFill>
                <a:schemeClr val="accent1"/>
              </a:solidFill>
            </a:endParaRPr>
          </a:p>
        </p:txBody>
      </p:sp>
    </p:spTree>
    <p:extLst>
      <p:ext uri="{BB962C8B-B14F-4D97-AF65-F5344CB8AC3E}">
        <p14:creationId xmlns:p14="http://schemas.microsoft.com/office/powerpoint/2010/main" val="40498029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262182" y="1347537"/>
            <a:ext cx="81819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76238" indent="-37623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algn="just" rtl="1" eaLnBrk="1" hangingPunct="1">
              <a:spcBef>
                <a:spcPct val="50000"/>
              </a:spcBef>
              <a:buClr>
                <a:srgbClr val="8CADAE"/>
              </a:buClr>
              <a:buFontTx/>
              <a:buChar char="o"/>
            </a:pPr>
            <a:r>
              <a:rPr lang="fa-IR" sz="1800" dirty="0"/>
              <a:t>لطفا سعی کنید در </a:t>
            </a:r>
            <a:r>
              <a:rPr lang="fa-IR" sz="1800" dirty="0" smtClean="0"/>
              <a:t>سری تکلیف عنوان </a:t>
            </a:r>
            <a:r>
              <a:rPr lang="fa-IR" sz="1800" dirty="0"/>
              <a:t>صحیح نقاشی و </a:t>
            </a:r>
            <a:r>
              <a:rPr lang="fa-IR" sz="1800" dirty="0" smtClean="0"/>
              <a:t>عنوان «نامناسب» </a:t>
            </a:r>
            <a:r>
              <a:rPr lang="fa-IR" sz="1800" dirty="0"/>
              <a:t>را شناسایی کنید</a:t>
            </a:r>
            <a:r>
              <a:rPr lang="fa-IR" sz="1800" dirty="0" smtClean="0"/>
              <a:t>.</a:t>
            </a:r>
          </a:p>
          <a:p>
            <a:pPr marL="901700" algn="just" rtl="1" eaLnBrk="1" hangingPunct="1">
              <a:spcBef>
                <a:spcPct val="50000"/>
              </a:spcBef>
              <a:buClr>
                <a:srgbClr val="8CADAE"/>
              </a:buClr>
              <a:buFontTx/>
              <a:buChar char="o"/>
            </a:pPr>
            <a:r>
              <a:rPr lang="fa-IR" sz="1800" dirty="0" smtClean="0"/>
              <a:t>نکات موافق و مخالف برای </a:t>
            </a:r>
            <a:r>
              <a:rPr lang="fa-IR" sz="1800" dirty="0"/>
              <a:t>هر یک از تفاسیر را در نظر </a:t>
            </a:r>
            <a:r>
              <a:rPr lang="fa-IR" sz="1800" dirty="0" smtClean="0"/>
              <a:t>بگیرید. توجه </a:t>
            </a:r>
            <a:r>
              <a:rPr lang="fa-IR" sz="1800" dirty="0"/>
              <a:t>خاصی به ویژگی هایی که به وضوح یکی از تفسیرها را رد می کنند داشته </a:t>
            </a:r>
            <a:r>
              <a:rPr lang="fa-IR" sz="1800" dirty="0" smtClean="0"/>
              <a:t>باشید.</a:t>
            </a:r>
            <a:endParaRPr lang="en-US" sz="1800" dirty="0"/>
          </a:p>
          <a:p>
            <a:pPr marL="525462" indent="0" algn="just" rtl="1" eaLnBrk="1" hangingPunct="1">
              <a:spcBef>
                <a:spcPct val="50000"/>
              </a:spcBef>
              <a:buClr>
                <a:srgbClr val="8CADAE"/>
              </a:buClr>
            </a:pPr>
            <a:endParaRPr lang="en-US" sz="1800" dirty="0"/>
          </a:p>
          <a:p>
            <a:pPr marL="901700" algn="just" rtl="1" eaLnBrk="1" hangingPunct="1">
              <a:spcBef>
                <a:spcPct val="50000"/>
              </a:spcBef>
              <a:buClr>
                <a:srgbClr val="8CADAE"/>
              </a:buClr>
              <a:buFontTx/>
              <a:buChar char="o"/>
            </a:pPr>
            <a:endParaRPr lang="fa-IR" altLang="de-DE" sz="1800" dirty="0" smtClean="0"/>
          </a:p>
          <a:p>
            <a:pPr algn="just" rtl="1" eaLnBrk="1" hangingPunct="1">
              <a:spcBef>
                <a:spcPct val="50000"/>
              </a:spcBef>
              <a:buClrTx/>
              <a:buSzTx/>
              <a:buFontTx/>
              <a:buNone/>
            </a:pPr>
            <a:endParaRPr lang="de-DE" altLang="de-DE" sz="1800" dirty="0"/>
          </a:p>
        </p:txBody>
      </p:sp>
      <p:sp>
        <p:nvSpPr>
          <p:cNvPr id="35843" name="Rectangle 3"/>
          <p:cNvSpPr>
            <a:spLocks noGrp="1" noChangeArrowheads="1"/>
          </p:cNvSpPr>
          <p:nvPr>
            <p:ph type="title" idx="4294967295"/>
          </p:nvPr>
        </p:nvSpPr>
        <p:spPr>
          <a:xfrm>
            <a:off x="0" y="0"/>
            <a:ext cx="9144000" cy="792000"/>
          </a:xfrm>
        </p:spPr>
        <p:txBody>
          <a:bodyPr anchor="ctr"/>
          <a:lstStyle/>
          <a:p>
            <a:pPr rtl="1"/>
            <a:r>
              <a:rPr lang="fa-IR" dirty="0"/>
              <a:t>تکلیف </a:t>
            </a:r>
            <a:r>
              <a:rPr lang="fa-IR" dirty="0" smtClean="0"/>
              <a:t>۲</a:t>
            </a:r>
            <a:endParaRPr lang="en-US" dirty="0"/>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5.34</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1225" y="1050925"/>
            <a:ext cx="47625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 Box 3"/>
          <p:cNvSpPr txBox="1">
            <a:spLocks noChangeArrowheads="1"/>
          </p:cNvSpPr>
          <p:nvPr/>
        </p:nvSpPr>
        <p:spPr bwMode="auto">
          <a:xfrm>
            <a:off x="3293269" y="4868863"/>
            <a:ext cx="3698099"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lnSpc>
                <a:spcPct val="130000"/>
              </a:lnSpc>
              <a:spcBef>
                <a:spcPct val="0"/>
              </a:spcBef>
              <a:buClrTx/>
              <a:buSzTx/>
              <a:buFontTx/>
              <a:buAutoNum type="alphaLcPeriod"/>
            </a:pPr>
            <a:r>
              <a:rPr lang="fa-IR" altLang="de-DE" sz="1800" dirty="0" smtClean="0"/>
              <a:t>اعتراف به خیانت</a:t>
            </a:r>
            <a:endParaRPr lang="en-GB" altLang="de-DE" sz="1800" dirty="0" smtClean="0"/>
          </a:p>
          <a:p>
            <a:pPr algn="r" rtl="1" eaLnBrk="1" hangingPunct="1">
              <a:lnSpc>
                <a:spcPct val="130000"/>
              </a:lnSpc>
              <a:spcBef>
                <a:spcPct val="0"/>
              </a:spcBef>
              <a:buClrTx/>
              <a:buSzTx/>
              <a:buFontTx/>
              <a:buAutoNum type="alphaLcPeriod"/>
            </a:pPr>
            <a:r>
              <a:rPr lang="fa-IR" altLang="de-DE" sz="1800" dirty="0" smtClean="0"/>
              <a:t>ابراز عشق</a:t>
            </a:r>
            <a:endParaRPr lang="en-GB" altLang="de-DE" sz="1800" dirty="0" smtClean="0">
              <a:solidFill>
                <a:srgbClr val="336699"/>
              </a:solidFill>
            </a:endParaRPr>
          </a:p>
          <a:p>
            <a:pPr algn="r" rtl="1" eaLnBrk="1" hangingPunct="1">
              <a:lnSpc>
                <a:spcPct val="130000"/>
              </a:lnSpc>
              <a:spcBef>
                <a:spcPct val="0"/>
              </a:spcBef>
              <a:buClrTx/>
              <a:buSzTx/>
              <a:buFontTx/>
              <a:buAutoNum type="alphaLcPeriod"/>
            </a:pPr>
            <a:r>
              <a:rPr lang="fa-IR" altLang="de-DE" sz="1800" dirty="0" smtClean="0"/>
              <a:t>خبر فوت یکی از نزدیکان</a:t>
            </a:r>
            <a:endParaRPr lang="en-GB" altLang="de-DE" sz="1800" dirty="0" smtClean="0"/>
          </a:p>
          <a:p>
            <a:pPr algn="r" rtl="1" eaLnBrk="1" hangingPunct="1">
              <a:lnSpc>
                <a:spcPct val="130000"/>
              </a:lnSpc>
              <a:spcBef>
                <a:spcPct val="0"/>
              </a:spcBef>
              <a:buClrTx/>
              <a:buSzTx/>
              <a:buFontTx/>
              <a:buAutoNum type="alphaLcPeriod"/>
            </a:pPr>
            <a:r>
              <a:rPr lang="fa-IR" altLang="de-DE" sz="1800" dirty="0" smtClean="0"/>
              <a:t>گلفروش</a:t>
            </a:r>
            <a:endParaRPr lang="en-GB" altLang="de-DE" sz="1800" dirty="0"/>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5.35</a:t>
            </a:r>
            <a:endParaRPr lang="en-GB" altLang="de-DE" sz="1200" b="1" dirty="0">
              <a:solidFill>
                <a:schemeClr val="tx2"/>
              </a:solidFill>
              <a:latin typeface="+mn-lt"/>
            </a:endParaRPr>
          </a:p>
        </p:txBody>
      </p:sp>
      <p:sp>
        <p:nvSpPr>
          <p:cNvPr id="7"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solidFill>
                  <a:schemeClr val="accent1"/>
                </a:solidFill>
              </a:rPr>
              <a:t>کدام گزینه صحیح است ؟ چقدر اطمینان دارید؟</a:t>
            </a:r>
            <a:endParaRPr lang="en-GB" altLang="de-DE" dirty="0">
              <a:solidFill>
                <a:schemeClr val="accent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1225" y="1050925"/>
            <a:ext cx="47625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Oval 4"/>
          <p:cNvSpPr>
            <a:spLocks noChangeArrowheads="1"/>
          </p:cNvSpPr>
          <p:nvPr/>
        </p:nvSpPr>
        <p:spPr bwMode="auto">
          <a:xfrm>
            <a:off x="3054350" y="1827213"/>
            <a:ext cx="1066800" cy="11144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7893" name="Oval 5"/>
          <p:cNvSpPr>
            <a:spLocks noChangeArrowheads="1"/>
          </p:cNvSpPr>
          <p:nvPr/>
        </p:nvSpPr>
        <p:spPr bwMode="auto">
          <a:xfrm>
            <a:off x="4727575" y="3071813"/>
            <a:ext cx="752475" cy="75247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7894" name="Oval 7"/>
          <p:cNvSpPr>
            <a:spLocks noChangeArrowheads="1"/>
          </p:cNvSpPr>
          <p:nvPr/>
        </p:nvSpPr>
        <p:spPr bwMode="auto">
          <a:xfrm>
            <a:off x="5257800" y="1744663"/>
            <a:ext cx="1009650" cy="9620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5.36</a:t>
            </a:r>
            <a:endParaRPr lang="en-GB" altLang="de-DE" sz="1200" b="1" dirty="0">
              <a:solidFill>
                <a:schemeClr val="tx2"/>
              </a:solidFill>
              <a:latin typeface="+mn-lt"/>
            </a:endParaRPr>
          </a:p>
        </p:txBody>
      </p:sp>
      <p:sp>
        <p:nvSpPr>
          <p:cNvPr id="8" name="Text Box 3"/>
          <p:cNvSpPr txBox="1">
            <a:spLocks noChangeArrowheads="1"/>
          </p:cNvSpPr>
          <p:nvPr/>
        </p:nvSpPr>
        <p:spPr bwMode="auto">
          <a:xfrm>
            <a:off x="3293269" y="4868863"/>
            <a:ext cx="3698099"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lnSpc>
                <a:spcPct val="130000"/>
              </a:lnSpc>
              <a:spcBef>
                <a:spcPct val="0"/>
              </a:spcBef>
              <a:buClrTx/>
              <a:buSzTx/>
              <a:buFontTx/>
              <a:buAutoNum type="alphaLcPeriod"/>
            </a:pPr>
            <a:r>
              <a:rPr lang="fa-IR" altLang="de-DE" sz="1800" dirty="0" smtClean="0"/>
              <a:t>اعتراف به خیانت</a:t>
            </a:r>
            <a:endParaRPr lang="en-GB" altLang="de-DE" sz="1800" dirty="0" smtClean="0"/>
          </a:p>
          <a:p>
            <a:pPr algn="r" rtl="1" eaLnBrk="1" hangingPunct="1">
              <a:lnSpc>
                <a:spcPct val="130000"/>
              </a:lnSpc>
              <a:spcBef>
                <a:spcPct val="0"/>
              </a:spcBef>
              <a:buClrTx/>
              <a:buSzTx/>
              <a:buFontTx/>
              <a:buAutoNum type="alphaLcPeriod"/>
            </a:pPr>
            <a:r>
              <a:rPr lang="fa-IR" altLang="de-DE" sz="1800" b="1" dirty="0"/>
              <a:t>ابراز عشق (کارل زوئی 1986)</a:t>
            </a:r>
            <a:endParaRPr lang="en-GB" altLang="de-DE" sz="1800" b="1" dirty="0">
              <a:solidFill>
                <a:srgbClr val="336699"/>
              </a:solidFill>
            </a:endParaRPr>
          </a:p>
          <a:p>
            <a:pPr algn="r" rtl="1" eaLnBrk="1" hangingPunct="1">
              <a:lnSpc>
                <a:spcPct val="130000"/>
              </a:lnSpc>
              <a:spcBef>
                <a:spcPct val="0"/>
              </a:spcBef>
              <a:buClrTx/>
              <a:buSzTx/>
              <a:buFontTx/>
              <a:buAutoNum type="alphaLcPeriod"/>
            </a:pPr>
            <a:r>
              <a:rPr lang="fa-IR" altLang="de-DE" sz="1800" dirty="0" smtClean="0"/>
              <a:t>خبر </a:t>
            </a:r>
            <a:r>
              <a:rPr lang="fa-IR" altLang="de-DE" sz="1800" dirty="0" smtClean="0"/>
              <a:t>فوت یکی از نزدیکان</a:t>
            </a:r>
            <a:endParaRPr lang="en-GB" altLang="de-DE" sz="1800" dirty="0" smtClean="0"/>
          </a:p>
          <a:p>
            <a:pPr algn="r" rtl="1" eaLnBrk="1" hangingPunct="1">
              <a:lnSpc>
                <a:spcPct val="130000"/>
              </a:lnSpc>
              <a:spcBef>
                <a:spcPct val="0"/>
              </a:spcBef>
              <a:buClrTx/>
              <a:buSzTx/>
              <a:buFontTx/>
              <a:buAutoNum type="alphaLcPeriod"/>
            </a:pPr>
            <a:r>
              <a:rPr lang="fa-IR" altLang="de-DE" sz="1800" dirty="0" smtClean="0"/>
              <a:t>گلفروش</a:t>
            </a:r>
            <a:endParaRPr lang="en-GB" altLang="de-DE" sz="18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6738" y="968375"/>
            <a:ext cx="3055937" cy="238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Oval 6"/>
          <p:cNvSpPr>
            <a:spLocks noChangeArrowheads="1"/>
          </p:cNvSpPr>
          <p:nvPr/>
        </p:nvSpPr>
        <p:spPr bwMode="auto">
          <a:xfrm>
            <a:off x="5048250" y="1331913"/>
            <a:ext cx="781050" cy="7842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8916" name="Rectangle 9"/>
          <p:cNvSpPr>
            <a:spLocks noChangeArrowheads="1"/>
          </p:cNvSpPr>
          <p:nvPr/>
        </p:nvSpPr>
        <p:spPr bwMode="auto">
          <a:xfrm>
            <a:off x="255006" y="3429920"/>
            <a:ext cx="8638169"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algn="just" rtl="1" eaLnBrk="1" hangingPunct="1">
              <a:spcBef>
                <a:spcPts val="1200"/>
              </a:spcBef>
              <a:buClrTx/>
              <a:buSzTx/>
              <a:buFontTx/>
              <a:buNone/>
            </a:pPr>
            <a:r>
              <a:rPr lang="fa-IR" sz="1600" dirty="0"/>
              <a:t>حالت چهره زن بیشتر عشوه گرانه است، تا عصبانی یا غمگین. که این در تضاد با </a:t>
            </a:r>
            <a:r>
              <a:rPr lang="fa-IR" sz="1600" dirty="0" smtClean="0"/>
              <a:t>«اعترافات به خیانت» است. </a:t>
            </a:r>
            <a:r>
              <a:rPr lang="en-GB" altLang="de-DE" sz="1600" dirty="0" smtClean="0"/>
              <a:t> (a)</a:t>
            </a:r>
            <a:endParaRPr lang="fa-IR" altLang="de-DE" sz="1600" dirty="0" smtClean="0"/>
          </a:p>
          <a:p>
            <a:pPr marL="180000" algn="just" rtl="1" eaLnBrk="1" hangingPunct="1">
              <a:spcBef>
                <a:spcPts val="1200"/>
              </a:spcBef>
              <a:buClrTx/>
              <a:buSzTx/>
              <a:buFontTx/>
              <a:buNone/>
            </a:pPr>
            <a:r>
              <a:rPr lang="en-GB" altLang="de-DE" sz="1600" dirty="0" smtClean="0"/>
              <a:t> </a:t>
            </a:r>
            <a:r>
              <a:rPr lang="fa-IR" sz="1600" dirty="0"/>
              <a:t>مرد برای او یک هدیه (گل) آورده و در وضعیتی صمیمانه با شرم به زمین خیره شده </a:t>
            </a:r>
            <a:r>
              <a:rPr lang="fa-IR" sz="1600" dirty="0" smtClean="0"/>
              <a:t>است.</a:t>
            </a:r>
            <a:r>
              <a:rPr lang="en-US" sz="1600" dirty="0" smtClean="0"/>
              <a:t> </a:t>
            </a:r>
            <a:r>
              <a:rPr lang="fa-IR" sz="1600" dirty="0"/>
              <a:t>این مدرکی دال  بر عنوان درست </a:t>
            </a:r>
            <a:r>
              <a:rPr lang="fa-IR" sz="1600" dirty="0" smtClean="0"/>
              <a:t>«معاشقه» است.</a:t>
            </a:r>
            <a:r>
              <a:rPr lang="en-US" sz="1600" dirty="0" smtClean="0"/>
              <a:t> </a:t>
            </a:r>
            <a:r>
              <a:rPr lang="en-GB" altLang="de-DE" sz="1600" dirty="0" smtClean="0"/>
              <a:t>(b) </a:t>
            </a:r>
          </a:p>
          <a:p>
            <a:pPr marL="180000" algn="just" rtl="1" eaLnBrk="1" hangingPunct="1">
              <a:spcBef>
                <a:spcPts val="1200"/>
              </a:spcBef>
              <a:buClrTx/>
              <a:buSzTx/>
              <a:buFontTx/>
              <a:buNone/>
            </a:pPr>
            <a:r>
              <a:rPr lang="fa-IR" sz="1600" dirty="0"/>
              <a:t>حالت چهره زن کمتر غم انگیز به نظر می </a:t>
            </a:r>
            <a:r>
              <a:rPr lang="fa-IR" sz="1600" dirty="0" smtClean="0"/>
              <a:t>رسد. </a:t>
            </a:r>
            <a:r>
              <a:rPr lang="fa-IR" sz="1600" dirty="0"/>
              <a:t>که این در تضاد با عنوان " اعلام مرگ یکی از بستگان" </a:t>
            </a:r>
            <a:r>
              <a:rPr lang="fa-IR" sz="1600" dirty="0" smtClean="0"/>
              <a:t>است. </a:t>
            </a:r>
            <a:r>
              <a:rPr lang="en-GB" altLang="de-DE" sz="1600" dirty="0" smtClean="0"/>
              <a:t>(c)</a:t>
            </a:r>
            <a:endParaRPr lang="fa-IR" altLang="de-DE" sz="1600" dirty="0" smtClean="0"/>
          </a:p>
          <a:p>
            <a:pPr marL="180000" algn="just" rtl="1" eaLnBrk="1" hangingPunct="1">
              <a:spcBef>
                <a:spcPts val="1200"/>
              </a:spcBef>
              <a:buClrTx/>
              <a:buSzTx/>
              <a:buFontTx/>
              <a:buNone/>
            </a:pPr>
            <a:r>
              <a:rPr lang="fa-IR" altLang="de-DE" sz="1600" dirty="0" smtClean="0"/>
              <a:t> </a:t>
            </a:r>
            <a:r>
              <a:rPr lang="fa-IR" sz="1600" dirty="0"/>
              <a:t>گلفروش به طور معمول به خانه دعوت نمی شود، و قطعا تنها با یک گل نمی آید</a:t>
            </a:r>
            <a:r>
              <a:rPr lang="en-US" sz="1600" dirty="0"/>
              <a:t>.</a:t>
            </a:r>
            <a:r>
              <a:rPr lang="fa-IR" sz="1600" dirty="0"/>
              <a:t> این مسئله مخالف با عنوان " گلفروش" می </a:t>
            </a:r>
            <a:r>
              <a:rPr lang="fa-IR" sz="1600" dirty="0" smtClean="0"/>
              <a:t>باشد.</a:t>
            </a:r>
            <a:r>
              <a:rPr lang="en-GB" altLang="de-DE" sz="1600" dirty="0" smtClean="0"/>
              <a:t>(d) </a:t>
            </a:r>
            <a:endParaRPr lang="en-GB" altLang="de-DE" sz="1600" dirty="0"/>
          </a:p>
        </p:txBody>
      </p:sp>
      <p:sp>
        <p:nvSpPr>
          <p:cNvPr id="38917" name="Oval 11"/>
          <p:cNvSpPr>
            <a:spLocks noChangeArrowheads="1"/>
          </p:cNvSpPr>
          <p:nvPr/>
        </p:nvSpPr>
        <p:spPr bwMode="auto">
          <a:xfrm>
            <a:off x="4619625" y="2214563"/>
            <a:ext cx="663575" cy="63817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38918" name="Oval 12"/>
          <p:cNvSpPr>
            <a:spLocks noChangeArrowheads="1"/>
          </p:cNvSpPr>
          <p:nvPr/>
        </p:nvSpPr>
        <p:spPr bwMode="auto">
          <a:xfrm>
            <a:off x="3619500" y="1389063"/>
            <a:ext cx="838200" cy="78422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5.37</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2"/>
          <p:cNvSpPr txBox="1">
            <a:spLocks noChangeArrowheads="1"/>
          </p:cNvSpPr>
          <p:nvPr/>
        </p:nvSpPr>
        <p:spPr bwMode="auto">
          <a:xfrm>
            <a:off x="264781" y="2650206"/>
            <a:ext cx="3978275"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algn="r" rtl="1" eaLnBrk="1" hangingPunct="1">
              <a:lnSpc>
                <a:spcPct val="130000"/>
              </a:lnSpc>
              <a:spcBef>
                <a:spcPct val="0"/>
              </a:spcBef>
              <a:buClrTx/>
              <a:buSzTx/>
              <a:buFontTx/>
              <a:buAutoNum type="alphaLcPeriod"/>
            </a:pPr>
            <a:r>
              <a:rPr lang="fa-IR" altLang="de-DE" sz="1800" dirty="0" smtClean="0"/>
              <a:t>باغ گل رز</a:t>
            </a:r>
            <a:endParaRPr lang="en-GB" altLang="de-DE" sz="1800" dirty="0" smtClean="0"/>
          </a:p>
          <a:p>
            <a:pPr marL="901700" indent="-360363" algn="r" rtl="1" eaLnBrk="1" hangingPunct="1">
              <a:lnSpc>
                <a:spcPct val="130000"/>
              </a:lnSpc>
              <a:spcBef>
                <a:spcPct val="0"/>
              </a:spcBef>
              <a:buClrTx/>
              <a:buSzTx/>
              <a:buFontTx/>
              <a:buAutoNum type="alphaLcPeriod"/>
            </a:pPr>
            <a:r>
              <a:rPr lang="fa-IR" altLang="de-DE" sz="1800" dirty="0" smtClean="0"/>
              <a:t>عکس خانوادگی</a:t>
            </a:r>
            <a:endParaRPr lang="en-GB" altLang="de-DE" sz="1400" dirty="0" smtClean="0"/>
          </a:p>
          <a:p>
            <a:pPr marL="901700" indent="-360363" algn="r" rtl="1" eaLnBrk="1" hangingPunct="1">
              <a:lnSpc>
                <a:spcPct val="130000"/>
              </a:lnSpc>
              <a:spcBef>
                <a:spcPct val="0"/>
              </a:spcBef>
              <a:buClrTx/>
              <a:buSzTx/>
              <a:buFontTx/>
              <a:buAutoNum type="alphaLcPeriod"/>
            </a:pPr>
            <a:r>
              <a:rPr lang="fa-IR" altLang="de-DE" sz="1800" dirty="0" smtClean="0"/>
              <a:t>بچه ها در حال حباب درست کردن</a:t>
            </a:r>
            <a:endParaRPr lang="en-GB" altLang="de-DE" sz="1800" dirty="0" smtClean="0"/>
          </a:p>
          <a:p>
            <a:pPr marL="901700" indent="-360363" algn="r" rtl="1" eaLnBrk="1" hangingPunct="1">
              <a:lnSpc>
                <a:spcPct val="130000"/>
              </a:lnSpc>
              <a:spcBef>
                <a:spcPct val="0"/>
              </a:spcBef>
              <a:buClrTx/>
              <a:buSzTx/>
              <a:buFontTx/>
              <a:buAutoNum type="alphaLcPeriod"/>
            </a:pPr>
            <a:r>
              <a:rPr lang="fa-IR" altLang="de-DE" sz="1800" dirty="0" smtClean="0"/>
              <a:t>پدر به خانه می آید</a:t>
            </a:r>
            <a:endParaRPr lang="en-GB" altLang="de-DE" sz="1800" dirty="0"/>
          </a:p>
        </p:txBody>
      </p:sp>
      <p:pic>
        <p:nvPicPr>
          <p:cNvPr id="39940" name="Grafik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22800" y="1052513"/>
            <a:ext cx="4270375"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5.38</a:t>
            </a:r>
            <a:endParaRPr lang="en-GB" altLang="de-DE" sz="1200" b="1" dirty="0">
              <a:solidFill>
                <a:schemeClr val="tx2"/>
              </a:solidFill>
              <a:latin typeface="+mn-lt"/>
            </a:endParaRPr>
          </a:p>
        </p:txBody>
      </p:sp>
      <p:sp>
        <p:nvSpPr>
          <p:cNvPr id="7"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solidFill>
                  <a:schemeClr val="accent1"/>
                </a:solidFill>
              </a:rPr>
              <a:t>کدام گزینه صحیح است ؟ چقدر اطمینان دارید؟</a:t>
            </a:r>
            <a:endParaRPr lang="en-GB" altLang="de-DE" dirty="0">
              <a:solidFill>
                <a:schemeClr val="accent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22800" y="1052513"/>
            <a:ext cx="4270375"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Oval 11"/>
          <p:cNvSpPr>
            <a:spLocks noChangeArrowheads="1"/>
          </p:cNvSpPr>
          <p:nvPr/>
        </p:nvSpPr>
        <p:spPr bwMode="auto">
          <a:xfrm>
            <a:off x="6029082" y="2365375"/>
            <a:ext cx="547687" cy="5397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0966" name="Oval 11"/>
          <p:cNvSpPr>
            <a:spLocks noChangeArrowheads="1"/>
          </p:cNvSpPr>
          <p:nvPr/>
        </p:nvSpPr>
        <p:spPr bwMode="auto">
          <a:xfrm>
            <a:off x="6029082" y="2874963"/>
            <a:ext cx="4699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0967" name="Oval 11"/>
          <p:cNvSpPr>
            <a:spLocks noChangeArrowheads="1"/>
          </p:cNvSpPr>
          <p:nvPr/>
        </p:nvSpPr>
        <p:spPr bwMode="auto">
          <a:xfrm>
            <a:off x="6498982" y="4451350"/>
            <a:ext cx="646112" cy="611188"/>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0968" name="Oval 11"/>
          <p:cNvSpPr>
            <a:spLocks noChangeArrowheads="1"/>
          </p:cNvSpPr>
          <p:nvPr/>
        </p:nvSpPr>
        <p:spPr bwMode="auto">
          <a:xfrm>
            <a:off x="6899032" y="3543300"/>
            <a:ext cx="663575" cy="63817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10" name="Text Box 2"/>
          <p:cNvSpPr txBox="1">
            <a:spLocks noChangeArrowheads="1"/>
          </p:cNvSpPr>
          <p:nvPr/>
        </p:nvSpPr>
        <p:spPr bwMode="auto">
          <a:xfrm>
            <a:off x="264781" y="2650206"/>
            <a:ext cx="3978275"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901700" indent="-360363" algn="r" rtl="1" eaLnBrk="1" hangingPunct="1">
              <a:lnSpc>
                <a:spcPct val="130000"/>
              </a:lnSpc>
              <a:spcBef>
                <a:spcPct val="0"/>
              </a:spcBef>
              <a:buClrTx/>
              <a:buSzTx/>
              <a:buFontTx/>
              <a:buAutoNum type="alphaLcPeriod"/>
            </a:pPr>
            <a:r>
              <a:rPr lang="fa-IR" altLang="de-DE" sz="1800" dirty="0"/>
              <a:t>باغ گل رز</a:t>
            </a:r>
            <a:endParaRPr lang="en-GB" altLang="de-DE" sz="1800" dirty="0"/>
          </a:p>
          <a:p>
            <a:pPr marL="901700" indent="-360363" algn="r" rtl="1" eaLnBrk="1" hangingPunct="1">
              <a:lnSpc>
                <a:spcPct val="130000"/>
              </a:lnSpc>
              <a:spcBef>
                <a:spcPct val="0"/>
              </a:spcBef>
              <a:buClrTx/>
              <a:buSzTx/>
              <a:buFontTx/>
              <a:buAutoNum type="alphaLcPeriod"/>
            </a:pPr>
            <a:r>
              <a:rPr lang="fa-IR" altLang="de-DE" sz="1800" dirty="0"/>
              <a:t>عکس خانوادگی</a:t>
            </a:r>
            <a:endParaRPr lang="en-GB" altLang="de-DE" sz="1400" dirty="0"/>
          </a:p>
          <a:p>
            <a:pPr marL="901700" indent="-360363" algn="r" rtl="1" eaLnBrk="1" hangingPunct="1">
              <a:lnSpc>
                <a:spcPct val="130000"/>
              </a:lnSpc>
              <a:spcBef>
                <a:spcPct val="0"/>
              </a:spcBef>
              <a:buClrTx/>
              <a:buSzTx/>
              <a:buFontTx/>
              <a:buAutoNum type="alphaLcPeriod"/>
            </a:pPr>
            <a:r>
              <a:rPr lang="fa-IR" altLang="de-DE" sz="1800" b="1" dirty="0"/>
              <a:t>بچه ها در حال حباب درست </a:t>
            </a:r>
            <a:r>
              <a:rPr lang="fa-IR" altLang="de-DE" sz="1800" b="1" dirty="0" smtClean="0"/>
              <a:t>کردن (فردیناند گئورگ والدمولر 1842)</a:t>
            </a:r>
            <a:endParaRPr lang="en-GB" altLang="de-DE" sz="1800" b="1" dirty="0"/>
          </a:p>
          <a:p>
            <a:pPr marL="901700" indent="-360363" algn="r" rtl="1" eaLnBrk="1" hangingPunct="1">
              <a:lnSpc>
                <a:spcPct val="130000"/>
              </a:lnSpc>
              <a:spcBef>
                <a:spcPct val="0"/>
              </a:spcBef>
              <a:buClrTx/>
              <a:buSzTx/>
              <a:buFontTx/>
              <a:buAutoNum type="alphaLcPeriod"/>
            </a:pPr>
            <a:r>
              <a:rPr lang="fa-IR" altLang="de-DE" sz="1800" dirty="0"/>
              <a:t>پدر به خانه می آید</a:t>
            </a:r>
            <a:endParaRPr lang="en-GB" altLang="de-DE" sz="180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5.39</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feld 3"/>
          <p:cNvSpPr txBox="1">
            <a:spLocks noChangeArrowheads="1"/>
          </p:cNvSpPr>
          <p:nvPr/>
        </p:nvSpPr>
        <p:spPr bwMode="auto">
          <a:xfrm>
            <a:off x="3630947" y="1347450"/>
            <a:ext cx="5262227"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algn="just" rtl="1" eaLnBrk="1" hangingPunct="1">
              <a:spcBef>
                <a:spcPts val="1200"/>
              </a:spcBef>
              <a:buClrTx/>
              <a:buSzTx/>
              <a:buFontTx/>
              <a:buNone/>
            </a:pPr>
            <a:r>
              <a:rPr lang="fa-IR" altLang="de-DE" sz="1600" dirty="0" smtClean="0"/>
              <a:t>اگر چه بوته های رز به چشم می ایند، اما در مرکز تصویر قرار ندارند و این مخالف با عنوان «باغ گل رز» است.</a:t>
            </a:r>
            <a:r>
              <a:rPr lang="en-GB" altLang="de-DE" sz="1600" dirty="0" smtClean="0"/>
              <a:t>(a)</a:t>
            </a:r>
            <a:r>
              <a:rPr lang="fa-IR" altLang="de-DE" sz="1600" dirty="0" smtClean="0"/>
              <a:t>     </a:t>
            </a:r>
          </a:p>
          <a:p>
            <a:pPr marL="180000" algn="just" rtl="1" eaLnBrk="1" hangingPunct="1">
              <a:spcBef>
                <a:spcPts val="1200"/>
              </a:spcBef>
              <a:buClrTx/>
              <a:buSzTx/>
              <a:buFontTx/>
              <a:buNone/>
            </a:pPr>
            <a:r>
              <a:rPr lang="fa-IR" altLang="de-DE" sz="1600" dirty="0" smtClean="0"/>
              <a:t>این نقاشی مربوط به زمانی است که تازه صنعت عکاسی آغاز شده بود. علاوه بر این افراد به تصویر کشیده شده، باید به دوربین خیره می شدند، نه به هوا، که این مخالف با عنوان دوم است. </a:t>
            </a:r>
            <a:r>
              <a:rPr lang="en-GB" altLang="de-DE" sz="1600" dirty="0" smtClean="0"/>
              <a:t>(b)</a:t>
            </a:r>
            <a:endParaRPr lang="fa-IR" altLang="de-DE" sz="1600" dirty="0" smtClean="0"/>
          </a:p>
          <a:p>
            <a:pPr marL="180000" algn="just" rtl="1" eaLnBrk="1" hangingPunct="1">
              <a:spcBef>
                <a:spcPts val="1200"/>
              </a:spcBef>
              <a:buClrTx/>
              <a:buSzTx/>
              <a:buFontTx/>
              <a:buNone/>
            </a:pPr>
            <a:r>
              <a:rPr lang="fa-IR" altLang="de-DE" sz="1600" dirty="0" smtClean="0"/>
              <a:t>کودکی که در پنجره ست در حال دمیدن حباب ها در هواست. بچه های دیگر دارند حباب ها را نگاه می کنند و سعی می کنند آنها را با دست بگیرند، که این شاهدی برای درستی عنوان سوم است.</a:t>
            </a:r>
            <a:r>
              <a:rPr lang="en-GB" altLang="de-DE" sz="1600" dirty="0" smtClean="0"/>
              <a:t> (c)</a:t>
            </a:r>
            <a:endParaRPr lang="fa-IR" altLang="de-DE" sz="1600" dirty="0" smtClean="0"/>
          </a:p>
          <a:p>
            <a:pPr marL="180000" algn="just" rtl="1" eaLnBrk="1" hangingPunct="1">
              <a:spcBef>
                <a:spcPts val="1200"/>
              </a:spcBef>
              <a:buClrTx/>
              <a:buSzTx/>
              <a:buFontTx/>
              <a:buNone/>
            </a:pPr>
            <a:r>
              <a:rPr lang="fa-IR" altLang="de-DE" sz="1600" dirty="0" smtClean="0"/>
              <a:t>هیچ شواهدی دال بر آمدن پدر به خانه وجود ندارد، که این مخالف درستی عنوان آخر است.</a:t>
            </a:r>
            <a:r>
              <a:rPr lang="en-GB" altLang="de-DE" sz="1600" dirty="0" smtClean="0"/>
              <a:t> (d)</a:t>
            </a:r>
            <a:endParaRPr lang="de-DE" altLang="de-DE" sz="1600" dirty="0"/>
          </a:p>
          <a:p>
            <a:pPr algn="just" eaLnBrk="1" hangingPunct="1">
              <a:spcBef>
                <a:spcPct val="0"/>
              </a:spcBef>
              <a:buClrTx/>
              <a:buSzTx/>
              <a:buFontTx/>
              <a:buNone/>
            </a:pPr>
            <a:endParaRPr lang="de-DE" altLang="de-DE" sz="1800" dirty="0"/>
          </a:p>
        </p:txBody>
      </p:sp>
      <p:grpSp>
        <p:nvGrpSpPr>
          <p:cNvPr id="3" name="Gruppieren 2"/>
          <p:cNvGrpSpPr/>
          <p:nvPr/>
        </p:nvGrpSpPr>
        <p:grpSpPr>
          <a:xfrm>
            <a:off x="265191" y="1335414"/>
            <a:ext cx="3359150" cy="4241800"/>
            <a:chOff x="409575" y="1684338"/>
            <a:chExt cx="3359150" cy="4241800"/>
          </a:xfrm>
        </p:grpSpPr>
        <p:pic>
          <p:nvPicPr>
            <p:cNvPr id="41987" name="Grafik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9575" y="1684338"/>
              <a:ext cx="3359150"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Oval 11"/>
            <p:cNvSpPr>
              <a:spLocks noChangeArrowheads="1"/>
            </p:cNvSpPr>
            <p:nvPr/>
          </p:nvSpPr>
          <p:spPr bwMode="auto">
            <a:xfrm>
              <a:off x="1439863" y="2641600"/>
              <a:ext cx="512762" cy="4889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1990" name="Oval 11"/>
            <p:cNvSpPr>
              <a:spLocks noChangeArrowheads="1"/>
            </p:cNvSpPr>
            <p:nvPr/>
          </p:nvSpPr>
          <p:spPr bwMode="auto">
            <a:xfrm>
              <a:off x="1903413" y="4291013"/>
              <a:ext cx="512762" cy="4889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1991" name="Oval 11"/>
            <p:cNvSpPr>
              <a:spLocks noChangeArrowheads="1"/>
            </p:cNvSpPr>
            <p:nvPr/>
          </p:nvSpPr>
          <p:spPr bwMode="auto">
            <a:xfrm>
              <a:off x="1504950" y="3130550"/>
              <a:ext cx="382588" cy="366713"/>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1992" name="Oval 11"/>
            <p:cNvSpPr>
              <a:spLocks noChangeArrowheads="1"/>
            </p:cNvSpPr>
            <p:nvPr/>
          </p:nvSpPr>
          <p:spPr bwMode="auto">
            <a:xfrm>
              <a:off x="2301875" y="3636963"/>
              <a:ext cx="512763" cy="48895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gr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5.40</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22" descr="EskimoF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0494" y="1346193"/>
            <a:ext cx="3783012"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5.41</a:t>
            </a:r>
            <a:endParaRPr lang="en-GB" altLang="de-DE" sz="1200" b="1" dirty="0">
              <a:solidFill>
                <a:schemeClr val="tx2"/>
              </a:solidFill>
              <a:latin typeface="+mn-lt"/>
            </a:endParaRPr>
          </a:p>
        </p:txBody>
      </p:sp>
      <p:sp>
        <p:nvSpPr>
          <p:cNvPr id="5"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dirty="0">
                <a:solidFill>
                  <a:schemeClr val="accent1"/>
                </a:solidFill>
              </a:rPr>
              <a:t>تکلیف ۳ : چه چیزی می بینید؟</a:t>
            </a:r>
            <a:endParaRPr lang="en-GB" altLang="de-DE" dirty="0">
              <a:solidFill>
                <a:schemeClr val="accent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2" descr="EskimoFET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0494" y="1346193"/>
            <a:ext cx="3783012"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4" name="Rectangle 2"/>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2000" dirty="0">
                <a:solidFill>
                  <a:schemeClr val="accent1"/>
                </a:solidFill>
              </a:rPr>
              <a:t>تصمیم عجولانه همیشه منجر به اشتباه نمی شود، اما گاهی اوقات تنها </a:t>
            </a:r>
            <a:r>
              <a:rPr lang="fa-IR" sz="2000" dirty="0" smtClean="0">
                <a:solidFill>
                  <a:schemeClr val="accent1"/>
                </a:solidFill>
              </a:rPr>
              <a:t>بخشی </a:t>
            </a:r>
            <a:r>
              <a:rPr lang="fa-IR" sz="2000" dirty="0">
                <a:solidFill>
                  <a:schemeClr val="accent1"/>
                </a:solidFill>
              </a:rPr>
              <a:t>از واقعیت را مشخص می کند</a:t>
            </a:r>
            <a:r>
              <a:rPr lang="en-US" sz="2000" dirty="0">
                <a:solidFill>
                  <a:schemeClr val="accent1"/>
                </a:solidFill>
              </a:rPr>
              <a:t>!</a:t>
            </a:r>
          </a:p>
        </p:txBody>
      </p:sp>
      <p:sp>
        <p:nvSpPr>
          <p:cNvPr id="44035" name="Text Box 10"/>
          <p:cNvSpPr txBox="1">
            <a:spLocks noChangeArrowheads="1"/>
          </p:cNvSpPr>
          <p:nvPr/>
        </p:nvSpPr>
        <p:spPr bwMode="auto">
          <a:xfrm>
            <a:off x="1376363" y="4759325"/>
            <a:ext cx="9213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50000"/>
              </a:spcBef>
              <a:buClrTx/>
              <a:buSzTx/>
              <a:buFontTx/>
              <a:buNone/>
            </a:pPr>
            <a:r>
              <a:rPr lang="fa-IR" altLang="de-DE" sz="1800" b="1" dirty="0" smtClean="0"/>
              <a:t>اسکیمو</a:t>
            </a:r>
            <a:endParaRPr lang="en-GB" altLang="de-DE" sz="1800" b="1" dirty="0"/>
          </a:p>
        </p:txBody>
      </p:sp>
      <p:sp>
        <p:nvSpPr>
          <p:cNvPr id="44036" name="Text Box 11"/>
          <p:cNvSpPr txBox="1">
            <a:spLocks noChangeArrowheads="1"/>
          </p:cNvSpPr>
          <p:nvPr/>
        </p:nvSpPr>
        <p:spPr bwMode="auto">
          <a:xfrm>
            <a:off x="6553200" y="1365250"/>
            <a:ext cx="107852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50000"/>
              </a:spcBef>
              <a:buClrTx/>
              <a:buSzTx/>
              <a:buFontTx/>
              <a:buNone/>
            </a:pPr>
            <a:r>
              <a:rPr lang="fa-IR" altLang="de-DE" sz="1800" b="1" dirty="0" smtClean="0"/>
              <a:t>فرعون</a:t>
            </a:r>
            <a:endParaRPr lang="en-GB" altLang="de-DE" sz="1800" b="1" dirty="0"/>
          </a:p>
        </p:txBody>
      </p:sp>
      <p:sp>
        <p:nvSpPr>
          <p:cNvPr id="44038" name="Oval 20"/>
          <p:cNvSpPr>
            <a:spLocks noChangeArrowheads="1"/>
          </p:cNvSpPr>
          <p:nvPr/>
        </p:nvSpPr>
        <p:spPr bwMode="auto">
          <a:xfrm>
            <a:off x="2952750" y="1473200"/>
            <a:ext cx="3590925" cy="3552825"/>
          </a:xfrm>
          <a:prstGeom prst="ellipse">
            <a:avLst/>
          </a:prstGeom>
          <a:noFill/>
          <a:ln w="5715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44039" name="Oval 21"/>
          <p:cNvSpPr>
            <a:spLocks noChangeArrowheads="1"/>
          </p:cNvSpPr>
          <p:nvPr/>
        </p:nvSpPr>
        <p:spPr bwMode="auto">
          <a:xfrm>
            <a:off x="3292475" y="2079625"/>
            <a:ext cx="2047875" cy="2857500"/>
          </a:xfrm>
          <a:prstGeom prst="ellipse">
            <a:avLst/>
          </a:prstGeom>
          <a:noFill/>
          <a:ln w="5715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US" altLang="de-DE"/>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5.42</a:t>
            </a:r>
            <a:endParaRPr lang="en-GB" altLang="de-DE" sz="1200" b="1" dirty="0">
              <a:solidFill>
                <a:schemeClr val="tx2"/>
              </a:solidFill>
              <a:latin typeface="+mn-lt"/>
            </a:endParaRPr>
          </a:p>
        </p:txBody>
      </p:sp>
      <p:sp>
        <p:nvSpPr>
          <p:cNvPr id="12"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Pharao</a:t>
            </a:r>
            <a:r>
              <a:rPr lang="en-GB" altLang="de-DE" sz="800" i="1" dirty="0"/>
              <a:t>” by Nathalie </a:t>
            </a:r>
            <a:r>
              <a:rPr lang="en-GB" altLang="de-DE" sz="800" i="1" dirty="0" err="1"/>
              <a:t>Weß</a:t>
            </a:r>
            <a:r>
              <a:rPr lang="en-GB" altLang="de-DE" sz="800" i="1" dirty="0"/>
              <a:t>) </a:t>
            </a:r>
            <a:endParaRPr lang="en-GB" altLang="de-DE" sz="800" i="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539090" y="5176204"/>
            <a:ext cx="6319318" cy="400110"/>
          </a:xfrm>
          <a:prstGeom prst="rect">
            <a:avLst/>
          </a:prstGeom>
          <a:solidFill>
            <a:schemeClr val="bg1"/>
          </a:solidFill>
        </p:spPr>
        <p:txBody>
          <a:bodyPr wrap="square" rtlCol="0">
            <a:spAutoFit/>
          </a:bodyPr>
          <a:lstStyle/>
          <a:p>
            <a:pPr algn="ctr"/>
            <a:endParaRPr lang="de-DE" sz="2000" dirty="0" smtClean="0"/>
          </a:p>
        </p:txBody>
      </p:sp>
      <p:pic>
        <p:nvPicPr>
          <p:cNvPr id="14" name="Picture 8" descr="Elvis Presley is Alive 1 199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6758" y="2251797"/>
            <a:ext cx="3479432" cy="4003944"/>
          </a:xfrm>
          <a:prstGeom prst="rect">
            <a:avLst/>
          </a:prstGeom>
        </p:spPr>
      </p:pic>
      <p:sp>
        <p:nvSpPr>
          <p:cNvPr id="4" name="Textfeld 3"/>
          <p:cNvSpPr txBox="1"/>
          <p:nvPr/>
        </p:nvSpPr>
        <p:spPr>
          <a:xfrm>
            <a:off x="489821" y="1112090"/>
            <a:ext cx="7333307" cy="400110"/>
          </a:xfrm>
          <a:prstGeom prst="rect">
            <a:avLst/>
          </a:prstGeom>
          <a:noFill/>
        </p:spPr>
        <p:txBody>
          <a:bodyPr wrap="square" rtlCol="0">
            <a:spAutoFit/>
          </a:bodyPr>
          <a:lstStyle/>
          <a:p>
            <a:pPr algn="r" rtl="1"/>
            <a:r>
              <a:rPr lang="fa-IR" sz="2000" b="1" dirty="0" smtClean="0"/>
              <a:t>شایعه</a:t>
            </a:r>
            <a:r>
              <a:rPr lang="en-GB" sz="2000" b="1" dirty="0" smtClean="0"/>
              <a:t>: </a:t>
            </a:r>
            <a:r>
              <a:rPr lang="fa-IR" sz="2000" dirty="0" smtClean="0"/>
              <a:t>الویس پریسلی زنده است!</a:t>
            </a:r>
            <a:endParaRPr lang="en-GB" sz="2000" dirty="0"/>
          </a:p>
        </p:txBody>
      </p:sp>
      <p:sp>
        <p:nvSpPr>
          <p:cNvPr id="5" name="Textfeld 4"/>
          <p:cNvSpPr txBox="1"/>
          <p:nvPr/>
        </p:nvSpPr>
        <p:spPr>
          <a:xfrm>
            <a:off x="3863925" y="1497971"/>
            <a:ext cx="3928270" cy="400110"/>
          </a:xfrm>
          <a:prstGeom prst="rect">
            <a:avLst/>
          </a:prstGeom>
          <a:noFill/>
        </p:spPr>
        <p:txBody>
          <a:bodyPr wrap="square" rtlCol="0">
            <a:spAutoFit/>
          </a:bodyPr>
          <a:lstStyle/>
          <a:p>
            <a:pPr algn="r" rtl="1"/>
            <a:r>
              <a:rPr lang="fa-IR" sz="2000" dirty="0" smtClean="0"/>
              <a:t>روزنامه های </a:t>
            </a:r>
            <a:r>
              <a:rPr lang="fa-IR" sz="2000" b="1" dirty="0" smtClean="0"/>
              <a:t>امریکایی</a:t>
            </a:r>
            <a:r>
              <a:rPr lang="fa-IR" sz="2000" dirty="0" smtClean="0"/>
              <a:t> گزارش می دهند:</a:t>
            </a:r>
            <a:endParaRPr lang="en-GB" sz="2000" dirty="0"/>
          </a:p>
        </p:txBody>
      </p:sp>
      <p:cxnSp>
        <p:nvCxnSpPr>
          <p:cNvPr id="7" name="Gerade Verbindung mit Pfeil 6"/>
          <p:cNvCxnSpPr/>
          <p:nvPr/>
        </p:nvCxnSpPr>
        <p:spPr>
          <a:xfrm>
            <a:off x="5828060" y="2562206"/>
            <a:ext cx="618037" cy="515531"/>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sp>
        <p:nvSpPr>
          <p:cNvPr id="21" name="Textfeld 20"/>
          <p:cNvSpPr txBox="1"/>
          <p:nvPr/>
        </p:nvSpPr>
        <p:spPr>
          <a:xfrm>
            <a:off x="6307015" y="3191033"/>
            <a:ext cx="2836983" cy="1569660"/>
          </a:xfrm>
          <a:prstGeom prst="rect">
            <a:avLst/>
          </a:prstGeom>
          <a:noFill/>
        </p:spPr>
        <p:txBody>
          <a:bodyPr wrap="square" rtlCol="0">
            <a:spAutoFit/>
          </a:bodyPr>
          <a:lstStyle/>
          <a:p>
            <a:pPr algn="just" rtl="1"/>
            <a:r>
              <a:rPr lang="fa-IR" sz="1600" dirty="0" smtClean="0"/>
              <a:t>«الویس پریسلی رازی را کتمان می کرد در حالی که به طرز شگفت انگیزی زندگی فعال و موفقی داشت، تا اینکه مرگ ساختگی خودش در اثر حمله قلبی را شایعه کرد و در سال ۱۹۷۷ پنهان شد...» </a:t>
            </a: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5.43</a:t>
            </a:r>
            <a:endParaRPr lang="en-GB" altLang="de-DE" sz="1200" b="1" dirty="0">
              <a:solidFill>
                <a:schemeClr val="tx2"/>
              </a:solidFill>
              <a:latin typeface="+mn-lt"/>
            </a:endParaRPr>
          </a:p>
        </p:txBody>
      </p:sp>
      <p:sp>
        <p:nvSpPr>
          <p:cNvPr id="10"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altLang="de-DE" dirty="0">
                <a:solidFill>
                  <a:schemeClr val="accent1"/>
                </a:solidFill>
              </a:rPr>
              <a:t>باورهای خاص متداول بین عموم مردم </a:t>
            </a:r>
            <a:r>
              <a:rPr lang="fa-IR" altLang="de-DE" dirty="0"/>
              <a:t>- </a:t>
            </a:r>
            <a:r>
              <a:rPr lang="fa-IR" altLang="de-DE" dirty="0" smtClean="0"/>
              <a:t>شایعات</a:t>
            </a:r>
            <a:endParaRPr lang="en-GB" altLang="de-DE" dirty="0"/>
          </a:p>
        </p:txBody>
      </p:sp>
    </p:spTree>
    <p:extLst>
      <p:ext uri="{BB962C8B-B14F-4D97-AF65-F5344CB8AC3E}">
        <p14:creationId xmlns:p14="http://schemas.microsoft.com/office/powerpoint/2010/main" val="39174232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894" name="Group 30"/>
          <p:cNvGraphicFramePr>
            <a:graphicFrameLocks noGrp="1"/>
          </p:cNvGraphicFramePr>
          <p:nvPr>
            <p:extLst>
              <p:ext uri="{D42A27DB-BD31-4B8C-83A1-F6EECF244321}">
                <p14:modId xmlns:p14="http://schemas.microsoft.com/office/powerpoint/2010/main" val="3732535586"/>
              </p:ext>
            </p:extLst>
          </p:nvPr>
        </p:nvGraphicFramePr>
        <p:xfrm>
          <a:off x="85725" y="973139"/>
          <a:ext cx="8994775" cy="5409000"/>
        </p:xfrm>
        <a:graphic>
          <a:graphicData uri="http://schemas.openxmlformats.org/drawingml/2006/table">
            <a:tbl>
              <a:tblPr/>
              <a:tblGrid>
                <a:gridCol w="3384306">
                  <a:extLst>
                    <a:ext uri="{9D8B030D-6E8A-4147-A177-3AD203B41FA5}"/>
                  </a:extLst>
                </a:gridCol>
                <a:gridCol w="3341077">
                  <a:extLst>
                    <a:ext uri="{9D8B030D-6E8A-4147-A177-3AD203B41FA5}"/>
                  </a:extLst>
                </a:gridCol>
                <a:gridCol w="2269392">
                  <a:extLst>
                    <a:ext uri="{9D8B030D-6E8A-4147-A177-3AD203B41FA5}"/>
                  </a:extLst>
                </a:gridCol>
              </a:tblGrid>
              <a:tr h="31709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600" b="0" i="0" u="none" strike="noStrike" cap="none" normalizeH="0" baseline="0" noProof="0" dirty="0" smtClean="0">
                          <a:ln>
                            <a:noFill/>
                          </a:ln>
                          <a:solidFill>
                            <a:schemeClr val="tx1"/>
                          </a:solidFill>
                          <a:effectLst/>
                          <a:latin typeface="Verdana" pitchFamily="34" charset="0"/>
                        </a:rPr>
                        <a:t>شواهد رد کننده</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600" b="0" i="0" u="none" strike="noStrike" cap="none" normalizeH="0" baseline="0" noProof="0" dirty="0" smtClean="0">
                          <a:ln>
                            <a:noFill/>
                          </a:ln>
                          <a:solidFill>
                            <a:schemeClr val="tx1"/>
                          </a:solidFill>
                          <a:effectLst/>
                          <a:latin typeface="Verdana" pitchFamily="34" charset="0"/>
                        </a:rPr>
                        <a:t>شواهد تایید کننده</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kumimoji="0" lang="fa-IR" altLang="de-DE" sz="1600" b="0" i="0" u="none" strike="noStrike" cap="none" normalizeH="0" baseline="0" noProof="0" dirty="0" smtClean="0">
                          <a:ln>
                            <a:noFill/>
                          </a:ln>
                          <a:solidFill>
                            <a:schemeClr val="tx1"/>
                          </a:solidFill>
                          <a:effectLst/>
                          <a:latin typeface="Verdana" pitchFamily="34" charset="0"/>
                        </a:rPr>
                        <a:t>افسانه</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5073722">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endParaRPr kumimoji="0" lang="de-DE" altLang="de-DE" sz="1600" b="0" i="0" u="none" strike="noStrike" cap="none" normalizeH="0" baseline="0" noProof="0" dirty="0" smtClean="0">
                        <a:ln>
                          <a:noFill/>
                        </a:ln>
                        <a:solidFill>
                          <a:schemeClr val="tx1"/>
                        </a:solidFill>
                        <a:effectLst/>
                        <a:latin typeface="Verdana" pitchFamily="34" charset="0"/>
                      </a:endParaRPr>
                    </a:p>
                    <a:p>
                      <a:pPr marL="0" marR="0" lvl="0" indent="0" algn="just"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endParaRPr kumimoji="0" lang="de-DE" altLang="de-DE" sz="1600" b="0" i="0" u="none" strike="noStrike" cap="none" normalizeH="0" baseline="0" noProof="0" dirty="0" smtClean="0">
                        <a:ln>
                          <a:noFill/>
                        </a:ln>
                        <a:solidFill>
                          <a:schemeClr val="tx1"/>
                        </a:solidFill>
                        <a:effectLst/>
                        <a:latin typeface="Verdana" pitchFamily="34" charset="0"/>
                      </a:endParaRPr>
                    </a:p>
                    <a:p>
                      <a:pPr marL="0" marR="0" lvl="0" indent="0" algn="just"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endParaRPr kumimoji="0" lang="de-DE" altLang="de-DE" sz="1600" b="0" i="0" u="none" strike="noStrike" cap="none" normalizeH="0" baseline="0" noProof="0" dirty="0" smtClean="0">
                        <a:ln>
                          <a:noFill/>
                        </a:ln>
                        <a:solidFill>
                          <a:schemeClr val="tx1"/>
                        </a:solidFill>
                        <a:effectLst/>
                        <a:latin typeface="Verdana" pitchFamily="34" charset="0"/>
                      </a:endParaRPr>
                    </a:p>
                    <a:p>
                      <a:pPr marL="0" marR="0" lvl="0" indent="0" algn="just"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endParaRPr kumimoji="0" lang="de-DE" altLang="de-DE" sz="1600" b="0" i="0" u="none" strike="noStrike" cap="none" normalizeH="0" baseline="0" noProof="0" dirty="0" smtClean="0">
                        <a:ln>
                          <a:noFill/>
                        </a:ln>
                        <a:solidFill>
                          <a:schemeClr val="tx1"/>
                        </a:solidFill>
                        <a:effectLst/>
                        <a:latin typeface="Verdana" pitchFamily="34" charset="0"/>
                      </a:endParaRPr>
                    </a:p>
                    <a:p>
                      <a:pPr marL="0" marR="0" lvl="0" indent="0" algn="just"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endParaRPr kumimoji="0" lang="de-DE" altLang="de-DE" sz="1600" b="0" i="0" u="none" strike="noStrike" cap="none" normalizeH="0" baseline="0" noProof="0" dirty="0" smtClean="0">
                        <a:ln>
                          <a:noFill/>
                        </a:ln>
                        <a:solidFill>
                          <a:schemeClr val="tx1"/>
                        </a:solidFill>
                        <a:effectLst/>
                        <a:latin typeface="Verdana" pitchFamily="34" charset="0"/>
                      </a:endParaRPr>
                    </a:p>
                    <a:p>
                      <a:pPr marL="0" marR="0" lvl="0" indent="0" algn="just"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endParaRPr kumimoji="0" lang="de-DE" altLang="de-DE" sz="1600" b="0" i="0" u="none" strike="noStrike" cap="none" normalizeH="0" baseline="0" noProof="0" dirty="0" smtClean="0">
                        <a:ln>
                          <a:noFill/>
                        </a:ln>
                        <a:solidFill>
                          <a:schemeClr val="tx1"/>
                        </a:solidFill>
                        <a:effectLst/>
                        <a:latin typeface="Verdana" pitchFamily="34" charset="0"/>
                      </a:endParaRPr>
                    </a:p>
                    <a:p>
                      <a:pPr marL="0" marR="0" lvl="0" indent="0" algn="just"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endParaRPr kumimoji="0" lang="de-DE" altLang="de-DE" sz="1600" b="0" i="0" u="none" strike="noStrike" cap="none" normalizeH="0" baseline="0" noProof="0" dirty="0" smtClean="0">
                        <a:ln>
                          <a:noFill/>
                        </a:ln>
                        <a:solidFill>
                          <a:schemeClr val="tx1"/>
                        </a:solidFill>
                        <a:effectLst/>
                        <a:latin typeface="Verdana"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kumimoji="0" lang="fa-IR" altLang="de-DE" sz="1600" b="0" i="0" u="none" strike="noStrike" cap="none" normalizeH="0" baseline="0" noProof="0" dirty="0" smtClean="0">
                          <a:ln>
                            <a:noFill/>
                          </a:ln>
                          <a:solidFill>
                            <a:schemeClr val="tx1"/>
                          </a:solidFill>
                          <a:effectLst/>
                          <a:latin typeface="Verdana" pitchFamily="34" charset="0"/>
                        </a:rPr>
                        <a:t>؟؟؟</a:t>
                      </a:r>
                    </a:p>
                    <a:p>
                      <a:pPr marL="0" marR="0" lvl="0" indent="0" algn="just"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69215" marR="195580" lvl="0" indent="0" algn="just" defTabSz="914400" rtl="1" eaLnBrk="0" fontAlgn="auto" latinLnBrk="0" hangingPunct="0">
                        <a:lnSpc>
                          <a:spcPct val="100000"/>
                        </a:lnSpc>
                        <a:spcBef>
                          <a:spcPct val="20000"/>
                        </a:spcBef>
                        <a:spcAft>
                          <a:spcPts val="0"/>
                        </a:spcAft>
                        <a:buClr>
                          <a:srgbClr val="006699"/>
                        </a:buClr>
                        <a:buSzPct val="85000"/>
                        <a:buFont typeface="+mj-lt"/>
                        <a:buNone/>
                        <a:tabLst>
                          <a:tab pos="334645" algn="l"/>
                        </a:tabLst>
                        <a:defRPr/>
                      </a:pPr>
                      <a:endParaRPr kumimoji="0" lang="de-DE" altLang="de-DE" sz="1600" b="0"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0" fontAlgn="auto" latinLnBrk="0" hangingPunct="0">
                        <a:lnSpc>
                          <a:spcPct val="100000"/>
                        </a:lnSpc>
                        <a:spcBef>
                          <a:spcPct val="20000"/>
                        </a:spcBef>
                        <a:spcAft>
                          <a:spcPts val="0"/>
                        </a:spcAft>
                        <a:buClr>
                          <a:srgbClr val="006699"/>
                        </a:buClr>
                        <a:buSzPct val="85000"/>
                        <a:buFont typeface="+mj-lt"/>
                        <a:buNone/>
                        <a:tabLst>
                          <a:tab pos="334645" algn="l"/>
                        </a:tabLst>
                        <a:defRPr/>
                      </a:pPr>
                      <a:endParaRPr kumimoji="0" lang="de-DE" altLang="de-DE" sz="1600" b="0"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0" fontAlgn="auto" latinLnBrk="0" hangingPunct="0">
                        <a:lnSpc>
                          <a:spcPct val="100000"/>
                        </a:lnSpc>
                        <a:spcBef>
                          <a:spcPct val="20000"/>
                        </a:spcBef>
                        <a:spcAft>
                          <a:spcPts val="0"/>
                        </a:spcAft>
                        <a:buClr>
                          <a:srgbClr val="006699"/>
                        </a:buClr>
                        <a:buSzPct val="85000"/>
                        <a:buFont typeface="+mj-lt"/>
                        <a:buNone/>
                        <a:tabLst>
                          <a:tab pos="334645" algn="l"/>
                        </a:tabLst>
                        <a:defRPr/>
                      </a:pPr>
                      <a:endParaRPr kumimoji="0" lang="de-DE" altLang="de-DE" sz="1600" b="0"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0" fontAlgn="auto" latinLnBrk="0" hangingPunct="0">
                        <a:lnSpc>
                          <a:spcPct val="100000"/>
                        </a:lnSpc>
                        <a:spcBef>
                          <a:spcPct val="20000"/>
                        </a:spcBef>
                        <a:spcAft>
                          <a:spcPts val="0"/>
                        </a:spcAft>
                        <a:buClr>
                          <a:srgbClr val="006699"/>
                        </a:buClr>
                        <a:buSzPct val="85000"/>
                        <a:buFont typeface="+mj-lt"/>
                        <a:buNone/>
                        <a:tabLst>
                          <a:tab pos="334645" algn="l"/>
                        </a:tabLst>
                        <a:defRPr/>
                      </a:pPr>
                      <a:endParaRPr kumimoji="0" lang="de-DE" altLang="de-DE" sz="1600" b="0"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0" fontAlgn="auto" latinLnBrk="0" hangingPunct="0">
                        <a:lnSpc>
                          <a:spcPct val="100000"/>
                        </a:lnSpc>
                        <a:spcBef>
                          <a:spcPct val="20000"/>
                        </a:spcBef>
                        <a:spcAft>
                          <a:spcPts val="0"/>
                        </a:spcAft>
                        <a:buClr>
                          <a:srgbClr val="006699"/>
                        </a:buClr>
                        <a:buSzPct val="85000"/>
                        <a:buFont typeface="+mj-lt"/>
                        <a:buNone/>
                        <a:tabLst>
                          <a:tab pos="334645" algn="l"/>
                        </a:tabLst>
                        <a:defRPr/>
                      </a:pPr>
                      <a:endParaRPr kumimoji="0" lang="de-DE" altLang="de-DE" sz="1600" b="0"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0" fontAlgn="auto" latinLnBrk="0" hangingPunct="0">
                        <a:lnSpc>
                          <a:spcPct val="100000"/>
                        </a:lnSpc>
                        <a:spcBef>
                          <a:spcPct val="20000"/>
                        </a:spcBef>
                        <a:spcAft>
                          <a:spcPts val="0"/>
                        </a:spcAft>
                        <a:buClr>
                          <a:srgbClr val="006699"/>
                        </a:buClr>
                        <a:buSzPct val="85000"/>
                        <a:buFont typeface="+mj-lt"/>
                        <a:buNone/>
                        <a:tabLst>
                          <a:tab pos="334645" algn="l"/>
                        </a:tabLst>
                        <a:defRPr/>
                      </a:pPr>
                      <a:endParaRPr kumimoji="0" lang="de-DE" altLang="de-DE" sz="1600" b="0"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0" fontAlgn="auto" latinLnBrk="0" hangingPunct="0">
                        <a:lnSpc>
                          <a:spcPct val="100000"/>
                        </a:lnSpc>
                        <a:spcBef>
                          <a:spcPct val="20000"/>
                        </a:spcBef>
                        <a:spcAft>
                          <a:spcPts val="0"/>
                        </a:spcAft>
                        <a:buClr>
                          <a:srgbClr val="006699"/>
                        </a:buClr>
                        <a:buSzPct val="85000"/>
                        <a:buFont typeface="+mj-lt"/>
                        <a:buNone/>
                        <a:tabLst>
                          <a:tab pos="334645" algn="l"/>
                        </a:tabLst>
                        <a:defRPr/>
                      </a:pPr>
                      <a:endParaRPr kumimoji="0" lang="de-DE" altLang="de-DE" sz="1600" b="0" i="0" u="none" strike="noStrike" cap="none" normalizeH="0" baseline="0" noProof="0" dirty="0" smtClean="0">
                        <a:ln>
                          <a:noFill/>
                        </a:ln>
                        <a:solidFill>
                          <a:schemeClr val="tx1"/>
                        </a:solidFill>
                        <a:effectLst/>
                        <a:latin typeface="Verdana" pitchFamily="34" charset="0"/>
                      </a:endParaRPr>
                    </a:p>
                    <a:p>
                      <a:pPr marL="69215" marR="195580" lvl="0" indent="0" algn="ctr" defTabSz="914400" rtl="1" eaLnBrk="0" fontAlgn="auto" latinLnBrk="0" hangingPunct="0">
                        <a:lnSpc>
                          <a:spcPct val="100000"/>
                        </a:lnSpc>
                        <a:spcBef>
                          <a:spcPct val="20000"/>
                        </a:spcBef>
                        <a:spcAft>
                          <a:spcPts val="0"/>
                        </a:spcAft>
                        <a:buClr>
                          <a:srgbClr val="006699"/>
                        </a:buClr>
                        <a:buSzPct val="85000"/>
                        <a:buFont typeface="+mj-lt"/>
                        <a:buNone/>
                        <a:tabLst>
                          <a:tab pos="334645" algn="l"/>
                        </a:tabLst>
                        <a:defRPr/>
                      </a:pPr>
                      <a:r>
                        <a:rPr kumimoji="0" lang="fa-IR" altLang="de-DE" sz="1600" b="0" i="0" u="none" strike="noStrike" cap="none" normalizeH="0" baseline="0" noProof="0" dirty="0" smtClean="0">
                          <a:ln>
                            <a:noFill/>
                          </a:ln>
                          <a:solidFill>
                            <a:schemeClr val="tx1"/>
                          </a:solidFill>
                          <a:effectLst/>
                          <a:latin typeface="Verdana" pitchFamily="34" charset="0"/>
                        </a:rPr>
                        <a:t>؟؟؟</a:t>
                      </a:r>
                    </a:p>
                    <a:p>
                      <a:pPr marL="69215" marR="195580" indent="0" algn="just" rtl="1">
                        <a:lnSpc>
                          <a:spcPct val="100000"/>
                        </a:lnSpc>
                        <a:buClr>
                          <a:srgbClr val="006699"/>
                        </a:buClr>
                        <a:buFont typeface="+mj-lt"/>
                        <a:buNone/>
                        <a:tabLst>
                          <a:tab pos="334645" algn="l"/>
                        </a:tabLst>
                      </a:pPr>
                      <a:endParaRPr lang="en-GB" sz="1600" noProof="0" dirty="0" smtClean="0">
                        <a:solidFill>
                          <a:schemeClr val="tx1"/>
                        </a:solidFill>
                        <a:latin typeface="Verdana"/>
                        <a:cs typeface="Verdana"/>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endParaRPr kumimoji="0" lang="fa-IR" altLang="de-DE" sz="1600" b="1"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endParaRPr kumimoji="0" lang="fa-IR" altLang="de-DE" sz="1600" b="1"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endParaRPr kumimoji="0" lang="fa-IR" altLang="de-DE" sz="1600" b="1"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endParaRPr kumimoji="0" lang="fa-IR" altLang="de-DE" sz="1600" b="1"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endParaRPr kumimoji="0" lang="fa-IR" altLang="de-DE" sz="1600" b="1"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endParaRPr kumimoji="0" lang="fa-IR" altLang="de-DE" sz="1600" b="1"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endParaRPr kumimoji="0" lang="fa-IR" altLang="de-DE" sz="1600" b="1"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r>
                        <a:rPr kumimoji="0" lang="fa-IR" altLang="de-DE" sz="1600" b="1" i="0" u="none" strike="noStrike" cap="none" normalizeH="0" baseline="0" noProof="0" dirty="0" smtClean="0">
                          <a:ln>
                            <a:noFill/>
                          </a:ln>
                          <a:solidFill>
                            <a:schemeClr val="tx1"/>
                          </a:solidFill>
                          <a:effectLst/>
                          <a:latin typeface="Verdana" pitchFamily="34" charset="0"/>
                        </a:rPr>
                        <a:t>الویس زنده است!</a:t>
                      </a:r>
                      <a:endParaRPr kumimoji="0" lang="en-GB" altLang="de-DE" sz="1600" b="0" i="0" u="none" strike="noStrike" cap="none" normalizeH="0" baseline="0" noProof="0" dirty="0" smtClean="0">
                        <a:ln>
                          <a:noFill/>
                        </a:ln>
                        <a:solidFill>
                          <a:schemeClr val="tx1"/>
                        </a:solidFill>
                        <a:effectLst/>
                        <a:latin typeface="Verdana" pitchFamily="34" charset="0"/>
                      </a:endParaRPr>
                    </a:p>
                    <a:p>
                      <a:pPr marL="69215" marR="195580" indent="0" algn="just" rtl="1">
                        <a:lnSpc>
                          <a:spcPct val="100000"/>
                        </a:lnSpc>
                        <a:buClr>
                          <a:srgbClr val="006699"/>
                        </a:buClr>
                        <a:buNone/>
                        <a:tabLst>
                          <a:tab pos="334645" algn="l"/>
                        </a:tabLst>
                      </a:pPr>
                      <a:endParaRPr lang="en-GB" sz="1600" noProof="0" dirty="0" smtClean="0">
                        <a:solidFill>
                          <a:schemeClr val="tx1"/>
                        </a:solidFill>
                        <a:latin typeface="Verdana"/>
                        <a:cs typeface="Verdana"/>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0465" y="1416661"/>
            <a:ext cx="1495425"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5.44</a:t>
            </a:r>
            <a:endParaRPr lang="en-GB" altLang="de-DE" sz="1200" b="1" dirty="0">
              <a:solidFill>
                <a:schemeClr val="tx2"/>
              </a:solidFill>
              <a:latin typeface="+mn-lt"/>
            </a:endParaRPr>
          </a:p>
        </p:txBody>
      </p:sp>
      <p:sp>
        <p:nvSpPr>
          <p:cNvPr id="10"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buFontTx/>
              <a:buNone/>
            </a:pPr>
            <a:r>
              <a:rPr lang="en-GB" altLang="de-DE" sz="800" i="1" dirty="0" smtClean="0"/>
              <a:t>(</a:t>
            </a:r>
            <a:r>
              <a:rPr lang="en-GB" altLang="de-DE" sz="800" i="1" dirty="0" err="1" smtClean="0"/>
              <a:t>f.l.t.r</a:t>
            </a:r>
            <a:r>
              <a:rPr lang="en-GB" altLang="de-DE" sz="800" i="1" dirty="0"/>
              <a:t>.: “Elvis Presley, Las Vegas Hilton, 1971” by danperry.com)</a:t>
            </a:r>
          </a:p>
        </p:txBody>
      </p:sp>
      <p:sp>
        <p:nvSpPr>
          <p:cNvPr id="12"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altLang="de-DE" dirty="0">
                <a:solidFill>
                  <a:schemeClr val="accent1"/>
                </a:solidFill>
              </a:rPr>
              <a:t>باورهای خاص متداول بین عموم مردم </a:t>
            </a:r>
            <a:r>
              <a:rPr lang="fa-IR" altLang="de-DE" dirty="0"/>
              <a:t>- </a:t>
            </a:r>
            <a:r>
              <a:rPr lang="fa-IR" altLang="de-DE" dirty="0" smtClean="0"/>
              <a:t>شایعات</a:t>
            </a:r>
            <a:endParaRPr lang="en-GB" altLang="de-DE" dirty="0"/>
          </a:p>
        </p:txBody>
      </p:sp>
    </p:spTree>
    <p:extLst>
      <p:ext uri="{BB962C8B-B14F-4D97-AF65-F5344CB8AC3E}">
        <p14:creationId xmlns:p14="http://schemas.microsoft.com/office/powerpoint/2010/main" val="5415344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894" name="Group 30"/>
          <p:cNvGraphicFramePr>
            <a:graphicFrameLocks noGrp="1"/>
          </p:cNvGraphicFramePr>
          <p:nvPr>
            <p:extLst>
              <p:ext uri="{D42A27DB-BD31-4B8C-83A1-F6EECF244321}">
                <p14:modId xmlns:p14="http://schemas.microsoft.com/office/powerpoint/2010/main" val="3867539327"/>
              </p:ext>
            </p:extLst>
          </p:nvPr>
        </p:nvGraphicFramePr>
        <p:xfrm>
          <a:off x="85725" y="973139"/>
          <a:ext cx="8994775" cy="5409000"/>
        </p:xfrm>
        <a:graphic>
          <a:graphicData uri="http://schemas.openxmlformats.org/drawingml/2006/table">
            <a:tbl>
              <a:tblPr/>
              <a:tblGrid>
                <a:gridCol w="3384306">
                  <a:extLst>
                    <a:ext uri="{9D8B030D-6E8A-4147-A177-3AD203B41FA5}"/>
                  </a:extLst>
                </a:gridCol>
                <a:gridCol w="3341077">
                  <a:extLst>
                    <a:ext uri="{9D8B030D-6E8A-4147-A177-3AD203B41FA5}"/>
                  </a:extLst>
                </a:gridCol>
                <a:gridCol w="2269392">
                  <a:extLst>
                    <a:ext uri="{9D8B030D-6E8A-4147-A177-3AD203B41FA5}"/>
                  </a:extLst>
                </a:gridCol>
              </a:tblGrid>
              <a:tr h="31709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600" b="0" i="0" u="none" strike="noStrike" cap="none" normalizeH="0" baseline="0" noProof="0" dirty="0" smtClean="0">
                          <a:ln>
                            <a:noFill/>
                          </a:ln>
                          <a:solidFill>
                            <a:schemeClr val="tx1"/>
                          </a:solidFill>
                          <a:effectLst/>
                          <a:latin typeface="Verdana" pitchFamily="34" charset="0"/>
                        </a:rPr>
                        <a:t>شواهد رد کننده</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600" b="0" i="0" u="none" strike="noStrike" cap="none" normalizeH="0" baseline="0" noProof="0" dirty="0" smtClean="0">
                          <a:ln>
                            <a:noFill/>
                          </a:ln>
                          <a:solidFill>
                            <a:schemeClr val="tx1"/>
                          </a:solidFill>
                          <a:effectLst/>
                          <a:latin typeface="Verdana" pitchFamily="34" charset="0"/>
                        </a:rPr>
                        <a:t>شواهد تایید کننده</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kumimoji="0" lang="fa-IR" altLang="de-DE" sz="1600" b="0" i="0" u="none" strike="noStrike" cap="none" normalizeH="0" baseline="0" noProof="0" dirty="0" smtClean="0">
                          <a:ln>
                            <a:noFill/>
                          </a:ln>
                          <a:solidFill>
                            <a:schemeClr val="tx1"/>
                          </a:solidFill>
                          <a:effectLst/>
                          <a:latin typeface="Verdana" pitchFamily="34" charset="0"/>
                        </a:rPr>
                        <a:t>افسانه</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5073722">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412115" marR="195580" indent="-342900" algn="just" rtl="1">
                        <a:lnSpc>
                          <a:spcPct val="100000"/>
                        </a:lnSpc>
                        <a:buClr>
                          <a:srgbClr val="006699"/>
                        </a:buClr>
                        <a:buAutoNum type="arabicPeriod"/>
                        <a:tabLst>
                          <a:tab pos="334645" algn="l"/>
                        </a:tabLst>
                      </a:pPr>
                      <a:r>
                        <a:rPr lang="fa-IR" sz="1600" noProof="0" dirty="0" smtClean="0">
                          <a:solidFill>
                            <a:schemeClr val="tx1"/>
                          </a:solidFill>
                          <a:latin typeface="+mn-lt"/>
                          <a:cs typeface="Verdana"/>
                        </a:rPr>
                        <a:t>او هرگز بیمه عمر نداشت</a:t>
                      </a:r>
                      <a:endParaRPr lang="en-GB" sz="1600" baseline="0" noProof="0" dirty="0" smtClean="0">
                        <a:solidFill>
                          <a:schemeClr val="tx1"/>
                        </a:solidFill>
                        <a:latin typeface="+mn-lt"/>
                        <a:cs typeface="Verdana"/>
                      </a:endParaRPr>
                    </a:p>
                    <a:p>
                      <a:pPr marL="412115" marR="195580" indent="-342900" algn="just" rtl="1">
                        <a:lnSpc>
                          <a:spcPct val="100000"/>
                        </a:lnSpc>
                        <a:buClr>
                          <a:srgbClr val="006699"/>
                        </a:buClr>
                        <a:buAutoNum type="arabicPeriod"/>
                        <a:tabLst>
                          <a:tab pos="334645" algn="l"/>
                        </a:tabLst>
                      </a:pPr>
                      <a:r>
                        <a:rPr lang="fa-IR" sz="1600" baseline="0" noProof="0" dirty="0" smtClean="0">
                          <a:solidFill>
                            <a:schemeClr val="tx1"/>
                          </a:solidFill>
                          <a:latin typeface="+mn-lt"/>
                          <a:cs typeface="Verdana"/>
                        </a:rPr>
                        <a:t>مراسمی در یونان برگزار شد، جایی که او </a:t>
                      </a:r>
                    </a:p>
                    <a:p>
                      <a:pPr marL="412115" marR="195580" indent="-342900" algn="just" rtl="1">
                        <a:lnSpc>
                          <a:spcPct val="100000"/>
                        </a:lnSpc>
                        <a:buClr>
                          <a:srgbClr val="006699"/>
                        </a:buClr>
                        <a:buAutoNum type="arabicPeriod"/>
                        <a:tabLst>
                          <a:tab pos="334645" algn="l"/>
                        </a:tabLst>
                      </a:pPr>
                      <a:r>
                        <a:rPr lang="fa-IR" sz="1600" noProof="0" dirty="0" smtClean="0">
                          <a:solidFill>
                            <a:schemeClr val="tx1"/>
                          </a:solidFill>
                          <a:latin typeface="+mn-lt"/>
                          <a:cs typeface="Verdana"/>
                        </a:rPr>
                        <a:t>گفته می شود که الویس خود شیفته بوده. احتمالا او نمی خواسته خود واقعیش را نشان بدهد،</a:t>
                      </a:r>
                      <a:r>
                        <a:rPr lang="fa-IR" sz="1600" baseline="0" noProof="0" dirty="0" smtClean="0">
                          <a:solidFill>
                            <a:schemeClr val="tx1"/>
                          </a:solidFill>
                          <a:latin typeface="+mn-lt"/>
                          <a:cs typeface="Verdana"/>
                        </a:rPr>
                        <a:t> بنابراین ممکن است تا زمانی که برنامه اجرا می کرد، صورتش را گریم می کرد. </a:t>
                      </a:r>
                    </a:p>
                    <a:p>
                      <a:pPr marL="412115" marR="195580" indent="-342900" algn="just" rtl="1">
                        <a:lnSpc>
                          <a:spcPct val="100000"/>
                        </a:lnSpc>
                        <a:buClr>
                          <a:srgbClr val="006699"/>
                        </a:buClr>
                        <a:buAutoNum type="arabicPeriod"/>
                        <a:tabLst>
                          <a:tab pos="334645" algn="l"/>
                        </a:tabLst>
                      </a:pPr>
                      <a:r>
                        <a:rPr lang="fa-IR" sz="1600" baseline="0" noProof="0" dirty="0" smtClean="0">
                          <a:solidFill>
                            <a:schemeClr val="tx1"/>
                          </a:solidFill>
                          <a:latin typeface="+mn-lt"/>
                          <a:cs typeface="Verdana"/>
                        </a:rPr>
                        <a:t> گفته می شود که مدتی او قصد تغییر نام خود (به «آرون») را داشته است.</a:t>
                      </a:r>
                      <a:r>
                        <a:rPr lang="en-GB" sz="1600" noProof="0" dirty="0" smtClean="0">
                          <a:solidFill>
                            <a:schemeClr val="tx1"/>
                          </a:solidFill>
                          <a:latin typeface="+mn-lt"/>
                          <a:cs typeface="Verdana"/>
                        </a:rPr>
                        <a:t> </a:t>
                      </a:r>
                      <a:endParaRPr lang="fa-IR" sz="1600" noProof="0" dirty="0" smtClean="0">
                        <a:solidFill>
                          <a:schemeClr val="tx1"/>
                        </a:solidFill>
                        <a:latin typeface="+mn-lt"/>
                        <a:cs typeface="Verdana"/>
                      </a:endParaRPr>
                    </a:p>
                    <a:p>
                      <a:pPr marL="412115" marR="195580" indent="-342900" algn="just" rtl="1">
                        <a:lnSpc>
                          <a:spcPct val="100000"/>
                        </a:lnSpc>
                        <a:buClr>
                          <a:srgbClr val="006699"/>
                        </a:buClr>
                        <a:buAutoNum type="arabicPeriod"/>
                        <a:tabLst>
                          <a:tab pos="334645" algn="l"/>
                        </a:tabLst>
                      </a:pPr>
                      <a:r>
                        <a:rPr lang="fa-IR" sz="1600" noProof="0" dirty="0" smtClean="0">
                          <a:solidFill>
                            <a:schemeClr val="tx1"/>
                          </a:solidFill>
                          <a:latin typeface="+mn-lt"/>
                          <a:cs typeface="Verdana"/>
                        </a:rPr>
                        <a:t> هرگز اثبات نشده است کسی</a:t>
                      </a:r>
                      <a:r>
                        <a:rPr lang="fa-IR" sz="1600" baseline="0" noProof="0" dirty="0" smtClean="0">
                          <a:solidFill>
                            <a:schemeClr val="tx1"/>
                          </a:solidFill>
                          <a:latin typeface="+mn-lt"/>
                          <a:cs typeface="Verdana"/>
                        </a:rPr>
                        <a:t> که مردم می دیدند، خود الویس بوده.</a:t>
                      </a:r>
                    </a:p>
                    <a:p>
                      <a:pPr marL="0" marR="0" lvl="0" indent="0" algn="just" defTabSz="914400" rtl="0"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412115" marR="195580" indent="-342900" algn="just" rtl="1">
                        <a:lnSpc>
                          <a:spcPct val="100000"/>
                        </a:lnSpc>
                        <a:buClr>
                          <a:srgbClr val="006699"/>
                        </a:buClr>
                        <a:buFont typeface="+mj-lt"/>
                        <a:buAutoNum type="arabicPeriod"/>
                        <a:tabLst>
                          <a:tab pos="334645" algn="l"/>
                        </a:tabLst>
                      </a:pPr>
                      <a:r>
                        <a:rPr lang="fa-IR" sz="1600" noProof="0" dirty="0" smtClean="0">
                          <a:solidFill>
                            <a:schemeClr val="tx1"/>
                          </a:solidFill>
                          <a:latin typeface="Verdana"/>
                          <a:cs typeface="Verdana"/>
                        </a:rPr>
                        <a:t>بیمه عمر او هرگز پرداخت نشده بود.</a:t>
                      </a:r>
                      <a:endParaRPr lang="en-GB" sz="1600" noProof="0" dirty="0" smtClean="0">
                        <a:solidFill>
                          <a:schemeClr val="tx1"/>
                        </a:solidFill>
                        <a:latin typeface="Verdana"/>
                        <a:cs typeface="Verdana"/>
                      </a:endParaRPr>
                    </a:p>
                    <a:p>
                      <a:pPr marL="412115" marR="195580" indent="-342900" algn="just" rtl="1">
                        <a:lnSpc>
                          <a:spcPct val="100000"/>
                        </a:lnSpc>
                        <a:buClr>
                          <a:srgbClr val="006699"/>
                        </a:buClr>
                        <a:buFont typeface="+mj-lt"/>
                        <a:buAutoNum type="arabicPeriod"/>
                        <a:tabLst>
                          <a:tab pos="334645" algn="l"/>
                        </a:tabLst>
                      </a:pPr>
                      <a:r>
                        <a:rPr lang="fa-IR" sz="1600" noProof="0" dirty="0" smtClean="0">
                          <a:solidFill>
                            <a:schemeClr val="tx1"/>
                          </a:solidFill>
                          <a:latin typeface="Verdana"/>
                          <a:cs typeface="Verdana"/>
                        </a:rPr>
                        <a:t>مراسم خاکسپاری</a:t>
                      </a:r>
                      <a:r>
                        <a:rPr lang="fa-IR" sz="1600" baseline="0" noProof="0" dirty="0" smtClean="0">
                          <a:solidFill>
                            <a:schemeClr val="tx1"/>
                          </a:solidFill>
                          <a:latin typeface="Verdana"/>
                          <a:cs typeface="Verdana"/>
                        </a:rPr>
                        <a:t> فقط یک روز بعد از مرگش برگزار شد. طرفدارانش دعوت نشدند.</a:t>
                      </a:r>
                      <a:endParaRPr lang="en-GB" sz="1600" noProof="0" dirty="0" smtClean="0">
                        <a:solidFill>
                          <a:schemeClr val="tx1"/>
                        </a:solidFill>
                        <a:latin typeface="Verdana"/>
                        <a:cs typeface="Verdana"/>
                      </a:endParaRPr>
                    </a:p>
                    <a:p>
                      <a:pPr marL="412115" marR="195580" indent="-342900" algn="just" rtl="1">
                        <a:lnSpc>
                          <a:spcPct val="100000"/>
                        </a:lnSpc>
                        <a:buClr>
                          <a:srgbClr val="006699"/>
                        </a:buClr>
                        <a:buFont typeface="+mj-lt"/>
                        <a:buAutoNum type="arabicPeriod"/>
                        <a:tabLst>
                          <a:tab pos="334645" algn="l"/>
                        </a:tabLst>
                      </a:pPr>
                      <a:r>
                        <a:rPr kumimoji="0" lang="fa-IR" altLang="de-DE" sz="1600" b="0" i="0" u="none" strike="noStrike" cap="none" normalizeH="0" baseline="0" noProof="0" dirty="0" smtClean="0">
                          <a:ln>
                            <a:noFill/>
                          </a:ln>
                          <a:solidFill>
                            <a:schemeClr val="tx1"/>
                          </a:solidFill>
                          <a:effectLst/>
                          <a:latin typeface="Verdana" pitchFamily="34" charset="0"/>
                        </a:rPr>
                        <a:t>طرفدارانش یک عکس از جسم بی جانش در روزنامه دیدند که هیچ شباهتی با «کینگ» نداشت.</a:t>
                      </a:r>
                      <a:endParaRPr kumimoji="0" lang="en-GB" altLang="de-DE" sz="1600" b="0" i="0" u="none" strike="noStrike" cap="none" normalizeH="0" baseline="0" noProof="0" dirty="0" smtClean="0">
                        <a:ln>
                          <a:noFill/>
                        </a:ln>
                        <a:solidFill>
                          <a:schemeClr val="tx1"/>
                        </a:solidFill>
                        <a:effectLst/>
                        <a:latin typeface="Verdana" pitchFamily="34" charset="0"/>
                      </a:endParaRPr>
                    </a:p>
                    <a:p>
                      <a:pPr marL="412115" marR="195580" indent="-342900" algn="just" rtl="1">
                        <a:lnSpc>
                          <a:spcPct val="100000"/>
                        </a:lnSpc>
                        <a:buClr>
                          <a:srgbClr val="006699"/>
                        </a:buClr>
                        <a:buFont typeface="+mj-lt"/>
                        <a:buAutoNum type="arabicPeriod"/>
                        <a:tabLst>
                          <a:tab pos="334645" algn="l"/>
                        </a:tabLst>
                      </a:pPr>
                      <a:r>
                        <a:rPr kumimoji="0" lang="fa-IR" altLang="de-DE" sz="1600" b="0" i="0" u="none" strike="noStrike" cap="none" normalizeH="0" baseline="0" noProof="0" dirty="0" smtClean="0">
                          <a:ln>
                            <a:noFill/>
                          </a:ln>
                          <a:solidFill>
                            <a:schemeClr val="tx1"/>
                          </a:solidFill>
                          <a:effectLst/>
                          <a:latin typeface="Verdana" pitchFamily="34" charset="0"/>
                        </a:rPr>
                        <a:t>اسم او «الویس اِرون پریسلی» بود در حالی که بر روی سنگ قبرش نوشته شده بود «آرون».</a:t>
                      </a:r>
                      <a:endParaRPr kumimoji="0" lang="en-GB" altLang="de-DE" sz="1600" b="0" i="0" u="none" strike="noStrike" cap="none" normalizeH="0" baseline="0" noProof="0" dirty="0" smtClean="0">
                        <a:ln>
                          <a:noFill/>
                        </a:ln>
                        <a:solidFill>
                          <a:schemeClr val="tx1"/>
                        </a:solidFill>
                        <a:effectLst/>
                        <a:latin typeface="Verdana" pitchFamily="34" charset="0"/>
                      </a:endParaRPr>
                    </a:p>
                    <a:p>
                      <a:pPr marL="412115" marR="195580" indent="-342900" algn="just" rtl="1">
                        <a:lnSpc>
                          <a:spcPct val="100000"/>
                        </a:lnSpc>
                        <a:buClr>
                          <a:srgbClr val="006699"/>
                        </a:buClr>
                        <a:buFont typeface="+mj-lt"/>
                        <a:buAutoNum type="arabicPeriod"/>
                        <a:tabLst>
                          <a:tab pos="334645" algn="l"/>
                        </a:tabLst>
                      </a:pPr>
                      <a:r>
                        <a:rPr lang="fa-IR" sz="1600" noProof="0" dirty="0" smtClean="0">
                          <a:solidFill>
                            <a:schemeClr val="tx1"/>
                          </a:solidFill>
                          <a:latin typeface="Verdana"/>
                          <a:cs typeface="Verdana"/>
                        </a:rPr>
                        <a:t>بسیاری از مردم اعلام کردند که وی را بعد از مرگش دیده اند.</a:t>
                      </a:r>
                      <a:endParaRPr lang="en-GB" sz="1600" noProof="0" dirty="0" smtClean="0">
                        <a:solidFill>
                          <a:schemeClr val="tx1"/>
                        </a:solidFill>
                        <a:latin typeface="Verdana"/>
                        <a:cs typeface="Verdana"/>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endParaRPr kumimoji="0" lang="fa-IR" altLang="de-DE" sz="1600" b="1"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endParaRPr kumimoji="0" lang="fa-IR" altLang="de-DE" sz="1600" b="1"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endParaRPr kumimoji="0" lang="fa-IR" altLang="de-DE" sz="1600" b="1"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endParaRPr kumimoji="0" lang="fa-IR" altLang="de-DE" sz="1600" b="1"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endParaRPr kumimoji="0" lang="fa-IR" altLang="de-DE" sz="1600" b="1"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endParaRPr kumimoji="0" lang="fa-IR" altLang="de-DE" sz="1600" b="1"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endParaRPr kumimoji="0" lang="fa-IR" altLang="de-DE" sz="1600" b="1" i="0" u="none" strike="noStrike" cap="none" normalizeH="0" baseline="0" noProof="0" dirty="0" smtClean="0">
                        <a:ln>
                          <a:noFill/>
                        </a:ln>
                        <a:solidFill>
                          <a:schemeClr val="tx1"/>
                        </a:solidFill>
                        <a:effectLst/>
                        <a:latin typeface="Verdana" pitchFamily="34" charset="0"/>
                      </a:endParaRPr>
                    </a:p>
                    <a:p>
                      <a:pPr marL="69215" marR="195580" lvl="0" indent="0" algn="just" defTabSz="914400" rtl="1" eaLnBrk="1" fontAlgn="auto" latinLnBrk="0" hangingPunct="1">
                        <a:lnSpc>
                          <a:spcPct val="100000"/>
                        </a:lnSpc>
                        <a:spcBef>
                          <a:spcPct val="20000"/>
                        </a:spcBef>
                        <a:spcAft>
                          <a:spcPts val="0"/>
                        </a:spcAft>
                        <a:buClr>
                          <a:srgbClr val="006699"/>
                        </a:buClr>
                        <a:buSzPct val="85000"/>
                        <a:buFont typeface="Wingdings 2" pitchFamily="18" charset="2"/>
                        <a:buNone/>
                        <a:tabLst>
                          <a:tab pos="334645" algn="l"/>
                        </a:tabLst>
                        <a:defRPr/>
                      </a:pPr>
                      <a:r>
                        <a:rPr kumimoji="0" lang="fa-IR" altLang="de-DE" sz="1600" b="1" i="0" u="none" strike="noStrike" cap="none" normalizeH="0" baseline="0" noProof="0" dirty="0" smtClean="0">
                          <a:ln>
                            <a:noFill/>
                          </a:ln>
                          <a:solidFill>
                            <a:schemeClr val="tx1"/>
                          </a:solidFill>
                          <a:effectLst/>
                          <a:latin typeface="Verdana" pitchFamily="34" charset="0"/>
                        </a:rPr>
                        <a:t>الویس زنده است!</a:t>
                      </a:r>
                      <a:endParaRPr kumimoji="0" lang="en-GB" altLang="de-DE" sz="1600" b="0" i="0" u="none" strike="noStrike" cap="none" normalizeH="0" baseline="0" noProof="0" dirty="0" smtClean="0">
                        <a:ln>
                          <a:noFill/>
                        </a:ln>
                        <a:solidFill>
                          <a:schemeClr val="tx1"/>
                        </a:solidFill>
                        <a:effectLst/>
                        <a:latin typeface="Verdana" pitchFamily="34" charset="0"/>
                      </a:endParaRPr>
                    </a:p>
                    <a:p>
                      <a:pPr marL="69215" marR="195580" indent="0" algn="just" rtl="1">
                        <a:lnSpc>
                          <a:spcPct val="100000"/>
                        </a:lnSpc>
                        <a:buClr>
                          <a:srgbClr val="006699"/>
                        </a:buClr>
                        <a:buNone/>
                        <a:tabLst>
                          <a:tab pos="334645" algn="l"/>
                        </a:tabLst>
                      </a:pPr>
                      <a:endParaRPr lang="en-GB" sz="1600" noProof="0" dirty="0" smtClean="0">
                        <a:solidFill>
                          <a:schemeClr val="tx1"/>
                        </a:solidFill>
                        <a:latin typeface="Verdana"/>
                        <a:cs typeface="Verdana"/>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pic>
        <p:nvPicPr>
          <p:cNvPr id="1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0465" y="1416661"/>
            <a:ext cx="1495425"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5.45</a:t>
            </a:r>
            <a:endParaRPr lang="en-GB" altLang="de-DE" sz="1200" b="1" dirty="0">
              <a:solidFill>
                <a:schemeClr val="tx2"/>
              </a:solidFill>
              <a:latin typeface="+mn-lt"/>
            </a:endParaRPr>
          </a:p>
        </p:txBody>
      </p:sp>
      <p:sp>
        <p:nvSpPr>
          <p:cNvPr id="10"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buFontTx/>
              <a:buNone/>
            </a:pPr>
            <a:r>
              <a:rPr lang="en-GB" altLang="de-DE" sz="800" i="1" dirty="0" smtClean="0"/>
              <a:t>(</a:t>
            </a:r>
            <a:r>
              <a:rPr lang="en-GB" altLang="de-DE" sz="800" i="1" dirty="0" err="1" smtClean="0"/>
              <a:t>f.l.t.r</a:t>
            </a:r>
            <a:r>
              <a:rPr lang="en-GB" altLang="de-DE" sz="800" i="1" dirty="0"/>
              <a:t>.: “Elvis Presley, Las Vegas Hilton, 1971” by danperry.com)</a:t>
            </a:r>
          </a:p>
        </p:txBody>
      </p:sp>
      <p:sp>
        <p:nvSpPr>
          <p:cNvPr id="12"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altLang="de-DE" dirty="0">
                <a:solidFill>
                  <a:schemeClr val="accent1"/>
                </a:solidFill>
              </a:rPr>
              <a:t>باورهای خاص متداول بین عموم مردم </a:t>
            </a:r>
            <a:r>
              <a:rPr lang="fa-IR" altLang="de-DE" dirty="0"/>
              <a:t>- </a:t>
            </a:r>
            <a:r>
              <a:rPr lang="fa-IR" altLang="de-DE" dirty="0" smtClean="0"/>
              <a:t>شایعات</a:t>
            </a:r>
            <a:endParaRPr lang="en-GB" altLang="de-DE" dirty="0"/>
          </a:p>
        </p:txBody>
      </p:sp>
    </p:spTree>
    <p:extLst>
      <p:ext uri="{BB962C8B-B14F-4D97-AF65-F5344CB8AC3E}">
        <p14:creationId xmlns:p14="http://schemas.microsoft.com/office/powerpoint/2010/main" val="1028549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5"/>
          <p:cNvSpPr txBox="1">
            <a:spLocks noChangeArrowheads="1"/>
          </p:cNvSpPr>
          <p:nvPr/>
        </p:nvSpPr>
        <p:spPr bwMode="auto">
          <a:xfrm>
            <a:off x="395681" y="1078546"/>
            <a:ext cx="8642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0"/>
              </a:spcBef>
              <a:buClrTx/>
              <a:buSzTx/>
              <a:buFontTx/>
              <a:buNone/>
            </a:pPr>
            <a:r>
              <a:rPr lang="fa-IR" altLang="de-DE" sz="2000" dirty="0" smtClean="0"/>
              <a:t>آیا الویس زنده است و مرگش فقط یک شایعه بوده؟</a:t>
            </a:r>
            <a:endParaRPr lang="en-GB" altLang="de-DE" sz="2000" dirty="0"/>
          </a:p>
        </p:txBody>
      </p:sp>
      <p:pic>
        <p:nvPicPr>
          <p:cNvPr id="12" name="Picture 6" descr="Elvis_proof_pic.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9900" y="1571284"/>
            <a:ext cx="5664200" cy="4248150"/>
          </a:xfrm>
          <a:prstGeom prst="rect">
            <a:avLst/>
          </a:prstGeom>
        </p:spPr>
      </p:pic>
      <p:sp>
        <p:nvSpPr>
          <p:cNvPr id="2" name="Rechteck 1"/>
          <p:cNvSpPr/>
          <p:nvPr/>
        </p:nvSpPr>
        <p:spPr>
          <a:xfrm rot="19550358">
            <a:off x="970724" y="2321946"/>
            <a:ext cx="673582" cy="707886"/>
          </a:xfrm>
          <a:prstGeom prst="rect">
            <a:avLst/>
          </a:prstGeom>
        </p:spPr>
        <p:txBody>
          <a:bodyPr wrap="none">
            <a:spAutoFit/>
          </a:bodyPr>
          <a:lstStyle/>
          <a:p>
            <a:pPr algn="ctr" rtl="1"/>
            <a:r>
              <a:rPr lang="fa-IR" altLang="de-DE" dirty="0" smtClean="0">
                <a:solidFill>
                  <a:schemeClr val="accent1"/>
                </a:solidFill>
              </a:rPr>
              <a:t>نه!</a:t>
            </a:r>
            <a:endParaRPr lang="de-DE" altLang="de-DE" dirty="0">
              <a:solidFill>
                <a:schemeClr val="accent1"/>
              </a:solidFill>
            </a:endParaRPr>
          </a:p>
        </p:txBody>
      </p:sp>
      <p:sp>
        <p:nvSpPr>
          <p:cNvPr id="3" name="Textfeld 2"/>
          <p:cNvSpPr txBox="1"/>
          <p:nvPr/>
        </p:nvSpPr>
        <p:spPr>
          <a:xfrm>
            <a:off x="1412341" y="4502590"/>
            <a:ext cx="6319318" cy="1323439"/>
          </a:xfrm>
          <a:prstGeom prst="rect">
            <a:avLst/>
          </a:prstGeom>
          <a:solidFill>
            <a:schemeClr val="bg1"/>
          </a:solidFill>
        </p:spPr>
        <p:txBody>
          <a:bodyPr wrap="square" rtlCol="0">
            <a:spAutoFit/>
          </a:bodyPr>
          <a:lstStyle/>
          <a:p>
            <a:pPr algn="ctr" rtl="1"/>
            <a:r>
              <a:rPr lang="fa-IR" sz="2000" dirty="0" smtClean="0"/>
              <a:t>طی مطالعه ای در آلمان با پرسش از ۱۱۴۳ شرکت کننده، ٪۷۲این ماجرا را یک افسانه می دانستند و ٪۹/۴۵ معتقد بودند که او هنوز زنده است!</a:t>
            </a:r>
          </a:p>
          <a:p>
            <a:pPr algn="ctr"/>
            <a:endParaRPr lang="fa-IR" altLang="de-DE" sz="2000" dirty="0" smtClean="0"/>
          </a:p>
          <a:p>
            <a:pPr algn="ctr" rtl="1"/>
            <a:r>
              <a:rPr lang="fa-IR" altLang="de-DE" sz="2000" dirty="0" smtClean="0"/>
              <a:t>این شایعه یا سایر نظریه های جعلی چگونه ساخته می شوند؟</a:t>
            </a:r>
            <a:endParaRPr lang="en-GB" altLang="de-DE" sz="2000" dirty="0"/>
          </a:p>
        </p:txBody>
      </p:sp>
      <p:sp>
        <p:nvSpPr>
          <p:cNvPr id="13" name="Rechteck 12"/>
          <p:cNvSpPr/>
          <p:nvPr/>
        </p:nvSpPr>
        <p:spPr>
          <a:xfrm rot="19550358">
            <a:off x="7452463" y="1994116"/>
            <a:ext cx="673582" cy="707886"/>
          </a:xfrm>
          <a:prstGeom prst="rect">
            <a:avLst/>
          </a:prstGeom>
        </p:spPr>
        <p:txBody>
          <a:bodyPr wrap="none">
            <a:spAutoFit/>
          </a:bodyPr>
          <a:lstStyle/>
          <a:p>
            <a:pPr algn="ctr" rtl="1"/>
            <a:r>
              <a:rPr lang="fa-IR" altLang="de-DE" dirty="0" smtClean="0">
                <a:solidFill>
                  <a:schemeClr val="accent1"/>
                </a:solidFill>
              </a:rPr>
              <a:t>نه!</a:t>
            </a:r>
            <a:endParaRPr lang="en-GB" altLang="de-DE" dirty="0">
              <a:solidFill>
                <a:schemeClr val="accent1"/>
              </a:solidFill>
            </a:endParaRP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5.46</a:t>
            </a:r>
            <a:endParaRPr lang="en-GB" altLang="de-DE" sz="1200" b="1" dirty="0">
              <a:solidFill>
                <a:schemeClr val="tx2"/>
              </a:solidFill>
              <a:latin typeface="+mn-lt"/>
            </a:endParaRPr>
          </a:p>
        </p:txBody>
      </p:sp>
      <p:sp>
        <p:nvSpPr>
          <p:cNvPr id="11"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altLang="de-DE" dirty="0">
                <a:solidFill>
                  <a:schemeClr val="accent1"/>
                </a:solidFill>
              </a:rPr>
              <a:t>باورهای خاص متداول بین عموم مردم </a:t>
            </a:r>
            <a:r>
              <a:rPr lang="fa-IR" altLang="de-DE" dirty="0"/>
              <a:t>- </a:t>
            </a:r>
            <a:r>
              <a:rPr lang="fa-IR" altLang="de-DE" dirty="0" smtClean="0"/>
              <a:t>شایعات</a:t>
            </a:r>
            <a:endParaRPr lang="en-GB" altLang="de-DE" dirty="0"/>
          </a:p>
        </p:txBody>
      </p:sp>
    </p:spTree>
    <p:extLst>
      <p:ext uri="{BB962C8B-B14F-4D97-AF65-F5344CB8AC3E}">
        <p14:creationId xmlns:p14="http://schemas.microsoft.com/office/powerpoint/2010/main" val="20787113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5"/>
          <p:cNvSpPr txBox="1">
            <a:spLocks noChangeArrowheads="1"/>
          </p:cNvSpPr>
          <p:nvPr/>
        </p:nvSpPr>
        <p:spPr bwMode="auto">
          <a:xfrm>
            <a:off x="252000" y="962025"/>
            <a:ext cx="86400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34988" algn="just" rtl="1" eaLnBrk="1" hangingPunct="1">
              <a:spcBef>
                <a:spcPct val="50000"/>
              </a:spcBef>
              <a:buClr>
                <a:srgbClr val="8CADAE"/>
              </a:buClr>
              <a:buFontTx/>
              <a:buChar char="o"/>
              <a:tabLst>
                <a:tab pos="533400" algn="l"/>
              </a:tabLst>
            </a:pPr>
            <a:r>
              <a:rPr lang="fa-IR" sz="1800" dirty="0"/>
              <a:t>آنها اغلب هیجان انگیز تر از واقعیت هستند</a:t>
            </a:r>
            <a:r>
              <a:rPr lang="en-US" sz="1800" dirty="0"/>
              <a:t>! </a:t>
            </a:r>
            <a:endParaRPr lang="fa-IR" sz="1800" dirty="0" smtClean="0"/>
          </a:p>
          <a:p>
            <a:pPr marL="534988" algn="just" rtl="1" eaLnBrk="1" hangingPunct="1">
              <a:spcBef>
                <a:spcPct val="50000"/>
              </a:spcBef>
              <a:buClr>
                <a:srgbClr val="8CADAE"/>
              </a:buClr>
              <a:buFontTx/>
              <a:buChar char="o"/>
              <a:tabLst>
                <a:tab pos="533400" algn="l"/>
              </a:tabLst>
            </a:pPr>
            <a:r>
              <a:rPr lang="fa-IR" altLang="de-DE" sz="1800" dirty="0" smtClean="0"/>
              <a:t> روزنامه های عمومی وقتی «گزارش های جنجالی» منتشر می کنند، فروش خیلی خوبی دارند. می توانید یک مثال بزنید؟</a:t>
            </a:r>
          </a:p>
          <a:p>
            <a:pPr marL="534988" algn="just" rtl="1" eaLnBrk="1" hangingPunct="1">
              <a:spcBef>
                <a:spcPct val="50000"/>
              </a:spcBef>
              <a:buClr>
                <a:srgbClr val="8CADAE"/>
              </a:buClr>
              <a:buFontTx/>
              <a:buChar char="o"/>
              <a:tabLst>
                <a:tab pos="533400" algn="l"/>
              </a:tabLst>
            </a:pPr>
            <a:r>
              <a:rPr lang="en-GB" altLang="de-DE" sz="1800" dirty="0" smtClean="0"/>
              <a:t> </a:t>
            </a:r>
            <a:r>
              <a:rPr lang="fa-IR" altLang="de-DE" sz="1800" dirty="0" smtClean="0"/>
              <a:t>شایعات افسانه ای بر پایه اظهاراتی بنا شده اند که به سختی می توان صحت آن ها را بررسی  کرد یا </a:t>
            </a:r>
            <a:r>
              <a:rPr lang="fa-IR" sz="1800" dirty="0" smtClean="0"/>
              <a:t>(</a:t>
            </a:r>
            <a:r>
              <a:rPr lang="fa-IR" sz="1800" dirty="0"/>
              <a:t>به عنوان مثال، این که جسد شبیه الویس </a:t>
            </a:r>
            <a:r>
              <a:rPr lang="en-US" sz="1800" dirty="0"/>
              <a:t>"</a:t>
            </a:r>
            <a:r>
              <a:rPr lang="fa-IR" sz="1800" dirty="0"/>
              <a:t>واقعی</a:t>
            </a:r>
            <a:r>
              <a:rPr lang="en-US" sz="1800" dirty="0"/>
              <a:t>" </a:t>
            </a:r>
            <a:r>
              <a:rPr lang="fa-IR" sz="1800" dirty="0"/>
              <a:t>نیست</a:t>
            </a:r>
            <a:r>
              <a:rPr lang="fa-IR" sz="1800" dirty="0" smtClean="0"/>
              <a:t>)،  آن چه را که برخی از مردم به راحتی باور دارند را اثبات کرد. </a:t>
            </a:r>
          </a:p>
          <a:p>
            <a:pPr marL="534988" algn="just" rtl="1" eaLnBrk="1" hangingPunct="1">
              <a:spcBef>
                <a:spcPct val="50000"/>
              </a:spcBef>
              <a:buClr>
                <a:srgbClr val="8CADAE"/>
              </a:buClr>
              <a:buFontTx/>
              <a:buChar char="o"/>
              <a:tabLst>
                <a:tab pos="533400" algn="l"/>
              </a:tabLst>
            </a:pPr>
            <a:r>
              <a:rPr lang="fa-IR" sz="1800" dirty="0" smtClean="0"/>
              <a:t>آن ها توضیحات جایگزین را مخفی نگه می دارند ( مثلا این که اسم میانی الویس اغلب در زمان زنده بودنش به طور اشتباه با «آ» تلفظ می شد.)</a:t>
            </a:r>
          </a:p>
          <a:p>
            <a:pPr marL="534988" algn="just" rtl="1" eaLnBrk="1" hangingPunct="1">
              <a:spcBef>
                <a:spcPct val="50000"/>
              </a:spcBef>
              <a:buClr>
                <a:srgbClr val="8CADAE"/>
              </a:buClr>
              <a:buFontTx/>
              <a:buChar char="o"/>
              <a:tabLst>
                <a:tab pos="533400" algn="l"/>
              </a:tabLst>
            </a:pPr>
            <a:r>
              <a:rPr lang="fa-IR" sz="1800" dirty="0"/>
              <a:t>- افسانه ها گاهی اوقات بر </a:t>
            </a:r>
            <a:r>
              <a:rPr lang="fa-IR" sz="1800" dirty="0" smtClean="0"/>
              <a:t>اساس </a:t>
            </a:r>
            <a:r>
              <a:rPr lang="fa-IR" sz="1800" dirty="0"/>
              <a:t>حقایقی هستند </a:t>
            </a:r>
            <a:r>
              <a:rPr lang="fa-IR" sz="1800" dirty="0" smtClean="0"/>
              <a:t>که بدون در نظر گرفتن موقعیت تفسیر شده اند و بنابراین</a:t>
            </a:r>
            <a:r>
              <a:rPr lang="fa-IR" sz="1800" dirty="0"/>
              <a:t>، جزئیات آن ها تا حد زیادی اغراق آمیز می شوند (از اظهارات مدیر الویس: "الویس نمرده، فقط جسمش از بین رفته. امروز با او صحبت کردم. او حالش خوب است..." این طور برداشت می شود که او هنوز زنده است. این جملات هم چنین می توانند این معنا را در بر داشته باشند که، فقط جسم او از میان ما رفته، اما موسیقی او و یادش در قلب ما زنده باقی می ماند.) </a:t>
            </a:r>
            <a:endParaRPr lang="fa-IR" sz="1800" dirty="0" smtClean="0"/>
          </a:p>
          <a:p>
            <a:pPr marL="534988" algn="just" rtl="1" eaLnBrk="1" hangingPunct="1">
              <a:spcBef>
                <a:spcPct val="50000"/>
              </a:spcBef>
              <a:buClr>
                <a:srgbClr val="8CADAE"/>
              </a:buClr>
              <a:buFontTx/>
              <a:buChar char="o"/>
              <a:tabLst>
                <a:tab pos="533400" algn="l"/>
              </a:tabLst>
            </a:pPr>
            <a:r>
              <a:rPr lang="fa-IR" sz="1800" dirty="0"/>
              <a:t>- اغلب، چنین افسانه هایی با توجه به این واقعیت بوجود می آیند که پیوندی قوی بین یک گروه از مردم ایجاد می </a:t>
            </a:r>
            <a:r>
              <a:rPr lang="fa-IR" sz="1800" dirty="0" smtClean="0"/>
              <a:t>کنند</a:t>
            </a:r>
            <a:r>
              <a:rPr lang="fa-IR" sz="1800" dirty="0"/>
              <a:t>.</a:t>
            </a:r>
            <a:r>
              <a:rPr lang="en-US" sz="1800" dirty="0" smtClean="0"/>
              <a:t> </a:t>
            </a:r>
            <a:r>
              <a:rPr lang="fa-IR" sz="1800" dirty="0" smtClean="0"/>
              <a:t>برای </a:t>
            </a:r>
            <a:r>
              <a:rPr lang="fa-IR" sz="1800" dirty="0"/>
              <a:t>مثال، تشکیل انجمن هواداران الویس که در آرزوی اثبات این هستند که </a:t>
            </a:r>
            <a:r>
              <a:rPr lang="fa-IR" sz="1800" i="1" dirty="0"/>
              <a:t>پادشاه</a:t>
            </a:r>
            <a:r>
              <a:rPr lang="fa-IR" sz="1800" dirty="0"/>
              <a:t> آنها هنوز زنده است</a:t>
            </a:r>
            <a:r>
              <a:rPr lang="en-US" sz="1800" dirty="0"/>
              <a:t>.</a:t>
            </a:r>
          </a:p>
          <a:p>
            <a:pPr marL="177800" indent="0" algn="just" rtl="1" eaLnBrk="1" hangingPunct="1">
              <a:spcBef>
                <a:spcPct val="50000"/>
              </a:spcBef>
              <a:buClr>
                <a:srgbClr val="8CADAE"/>
              </a:buClr>
              <a:tabLst>
                <a:tab pos="533400" algn="l"/>
              </a:tabLst>
            </a:pPr>
            <a:endParaRPr lang="en-US" sz="1800" dirty="0"/>
          </a:p>
        </p:txBody>
      </p:sp>
      <p:sp>
        <p:nvSpPr>
          <p:cNvPr id="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5.47</a:t>
            </a:r>
            <a:endParaRPr lang="en-GB" altLang="de-DE" sz="1200" b="1" dirty="0">
              <a:solidFill>
                <a:schemeClr val="tx2"/>
              </a:solidFill>
              <a:latin typeface="+mn-lt"/>
            </a:endParaRPr>
          </a:p>
        </p:txBody>
      </p:sp>
      <p:sp>
        <p:nvSpPr>
          <p:cNvPr id="5"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a:r>
              <a:rPr lang="fa-IR" altLang="de-DE" dirty="0">
                <a:solidFill>
                  <a:schemeClr val="accent1"/>
                </a:solidFill>
              </a:rPr>
              <a:t>این شایعات یا سایر نظریه های جعلی چگونه ساخته می شوند؟</a:t>
            </a:r>
            <a:endParaRPr lang="en-GB" altLang="de-DE" dirty="0">
              <a:solidFill>
                <a:schemeClr val="accent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p>
            <a:pPr>
              <a:defRPr/>
            </a:pPr>
            <a:fld id="{C744AB1A-B9D6-4CDE-B231-E09FD160715A}" type="slidenum">
              <a:rPr lang="en-US" smtClean="0"/>
              <a:pPr>
                <a:defRPr/>
              </a:pPr>
              <a:t>48</a:t>
            </a:fld>
            <a:endParaRPr lang="en-US" dirty="0"/>
          </a:p>
        </p:txBody>
      </p:sp>
      <p:graphicFrame>
        <p:nvGraphicFramePr>
          <p:cNvPr id="6" name="Group 30"/>
          <p:cNvGraphicFramePr>
            <a:graphicFrameLocks noGrp="1"/>
          </p:cNvGraphicFramePr>
          <p:nvPr>
            <p:extLst>
              <p:ext uri="{D42A27DB-BD31-4B8C-83A1-F6EECF244321}">
                <p14:modId xmlns:p14="http://schemas.microsoft.com/office/powerpoint/2010/main" val="2472220296"/>
              </p:ext>
            </p:extLst>
          </p:nvPr>
        </p:nvGraphicFramePr>
        <p:xfrm>
          <a:off x="73800" y="1270826"/>
          <a:ext cx="8996400" cy="3326706"/>
        </p:xfrm>
        <a:graphic>
          <a:graphicData uri="http://schemas.openxmlformats.org/drawingml/2006/table">
            <a:tbl>
              <a:tblPr/>
              <a:tblGrid>
                <a:gridCol w="2575615">
                  <a:extLst>
                    <a:ext uri="{9D8B030D-6E8A-4147-A177-3AD203B41FA5}"/>
                  </a:extLst>
                </a:gridCol>
                <a:gridCol w="2344616">
                  <a:extLst>
                    <a:ext uri="{9D8B030D-6E8A-4147-A177-3AD203B41FA5}"/>
                  </a:extLst>
                </a:gridCol>
                <a:gridCol w="4076169">
                  <a:extLst>
                    <a:ext uri="{9D8B030D-6E8A-4147-A177-3AD203B41FA5}"/>
                  </a:extLst>
                </a:gridCol>
              </a:tblGrid>
              <a:tr h="59323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800" b="1" i="0" u="none" strike="noStrike" cap="none" normalizeH="0" baseline="0" noProof="0" dirty="0" smtClean="0">
                          <a:ln>
                            <a:noFill/>
                          </a:ln>
                          <a:solidFill>
                            <a:schemeClr val="tx1"/>
                          </a:solidFill>
                          <a:effectLst/>
                          <a:latin typeface="Verdana" pitchFamily="34" charset="0"/>
                        </a:rPr>
                        <a:t>قبول داشتن آن</a:t>
                      </a:r>
                      <a:endParaRPr kumimoji="0" lang="en-GB" altLang="de-DE" sz="1800" b="1" i="0" u="none" strike="noStrike" cap="none" normalizeH="0" baseline="0" noProof="0" dirty="0" smtClean="0">
                        <a:ln>
                          <a:noFill/>
                        </a:ln>
                        <a:solidFill>
                          <a:schemeClr val="tx1"/>
                        </a:solidFill>
                        <a:effectLst/>
                        <a:latin typeface="Verdana" pitchFamily="34" charset="0"/>
                      </a:endParaRPr>
                    </a:p>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800" b="1" i="0" u="none" strike="noStrike" cap="none" normalizeH="0" baseline="0" noProof="0" dirty="0" smtClean="0">
                          <a:ln>
                            <a:noFill/>
                          </a:ln>
                          <a:solidFill>
                            <a:schemeClr val="tx1"/>
                          </a:solidFill>
                          <a:effectLst/>
                          <a:latin typeface="Verdana" pitchFamily="34" charset="0"/>
                        </a:rPr>
                        <a:t>(به٪)</a:t>
                      </a:r>
                      <a:endParaRPr kumimoji="0" lang="en-GB" altLang="de-DE" sz="1800" b="1"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algn="r" defTabSz="914400" rtl="1" eaLnBrk="0" latinLnBrk="0" hangingPunct="0">
                        <a:lnSpc>
                          <a:spcPct val="100000"/>
                        </a:lnSpc>
                        <a:spcBef>
                          <a:spcPct val="20000"/>
                        </a:spcBef>
                        <a:buClr>
                          <a:schemeClr val="accent1"/>
                        </a:buClr>
                        <a:buSzPct val="85000"/>
                        <a:buFont typeface="Wingdings 2" pitchFamily="18" charset="2"/>
                      </a:pPr>
                      <a:r>
                        <a:rPr lang="fa-IR" sz="1800" b="1" kern="1200" baseline="0" noProof="0" dirty="0" smtClean="0">
                          <a:solidFill>
                            <a:schemeClr val="tx1"/>
                          </a:solidFill>
                          <a:latin typeface="Verdana" pitchFamily="34" charset="0"/>
                          <a:ea typeface="+mn-ea"/>
                          <a:cs typeface="+mn-cs"/>
                        </a:rPr>
                        <a:t>شناخته شده در بین ۱۱۴۳ شرکت کننده(به٪)</a:t>
                      </a:r>
                      <a:endParaRPr lang="en-GB" sz="1800" b="1" kern="1200" baseline="0" noProof="0" dirty="0">
                        <a:solidFill>
                          <a:schemeClr val="tx1"/>
                        </a:solidFill>
                        <a:latin typeface="Verdana" pitchFamily="34" charset="0"/>
                        <a:ea typeface="+mn-ea"/>
                        <a:cs typeface="+mn-cs"/>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kumimoji="0" lang="fa-IR" altLang="de-DE" sz="1800" b="1" i="0" u="none" strike="noStrike" cap="none" normalizeH="0" baseline="0" noProof="0" dirty="0" smtClean="0">
                          <a:ln>
                            <a:noFill/>
                          </a:ln>
                          <a:solidFill>
                            <a:schemeClr val="tx1"/>
                          </a:solidFill>
                          <a:effectLst/>
                          <a:latin typeface="Verdana" pitchFamily="34" charset="0"/>
                        </a:rPr>
                        <a:t>نظریات خرافی</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82700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fa-IR" altLang="de-DE" sz="1800" b="1" i="0" u="none" strike="noStrike" cap="none" normalizeH="0" baseline="0" dirty="0" smtClean="0">
                          <a:ln>
                            <a:noFill/>
                          </a:ln>
                          <a:solidFill>
                            <a:schemeClr val="tx1"/>
                          </a:solidFill>
                          <a:effectLst/>
                          <a:latin typeface="Verdana" pitchFamily="34" charset="0"/>
                        </a:rPr>
                        <a:t>؟؟؟</a:t>
                      </a:r>
                      <a:endParaRPr kumimoji="0" lang="de-DE" altLang="de-DE" sz="1800" b="1" i="0" u="none" strike="noStrike" cap="none" normalizeH="0" baseline="0" dirty="0" smtClean="0">
                        <a:ln>
                          <a:noFill/>
                        </a:ln>
                        <a:solidFill>
                          <a:schemeClr val="tx1"/>
                        </a:solidFill>
                        <a:effectLst/>
                        <a:latin typeface="Verdana" pitchFamily="34" charset="0"/>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195580" indent="0" algn="ctr">
                        <a:lnSpc>
                          <a:spcPct val="100000"/>
                        </a:lnSpc>
                        <a:spcBef>
                          <a:spcPts val="0"/>
                        </a:spcBef>
                        <a:spcAft>
                          <a:spcPts val="0"/>
                        </a:spcAft>
                        <a:buClr>
                          <a:srgbClr val="006699"/>
                        </a:buClr>
                        <a:buNone/>
                        <a:tabLst>
                          <a:tab pos="334645" algn="l"/>
                        </a:tabLst>
                      </a:pPr>
                      <a:r>
                        <a:rPr lang="fa-IR" sz="1800" b="1" dirty="0" smtClean="0">
                          <a:solidFill>
                            <a:schemeClr val="tx1"/>
                          </a:solidFill>
                          <a:latin typeface="Verdana"/>
                          <a:cs typeface="Verdana"/>
                        </a:rPr>
                        <a:t>؟؟؟</a:t>
                      </a:r>
                      <a:endParaRPr lang="en-US" sz="1800" b="1" dirty="0" smtClean="0">
                        <a:solidFill>
                          <a:schemeClr val="tx1"/>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600" b="0" i="0" u="none" strike="noStrike" cap="none" normalizeH="0" baseline="0" noProof="0" dirty="0" smtClean="0">
                          <a:ln>
                            <a:noFill/>
                          </a:ln>
                          <a:solidFill>
                            <a:schemeClr val="tx1"/>
                          </a:solidFill>
                          <a:effectLst/>
                          <a:latin typeface="Verdana" pitchFamily="34" charset="0"/>
                        </a:rPr>
                        <a:t>در مثلث برمودا، تعداد باور نکردنی کشتی/هواپیما به طرز مرموزی  ناپدید می شوند</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612000">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fa-IR" altLang="de-DE" sz="1800" b="1" i="0" u="none" strike="noStrike" cap="none" normalizeH="0" baseline="0" dirty="0" smtClean="0">
                          <a:ln>
                            <a:noFill/>
                          </a:ln>
                          <a:solidFill>
                            <a:schemeClr val="tx1"/>
                          </a:solidFill>
                          <a:effectLst/>
                          <a:latin typeface="Verdana" pitchFamily="34" charset="0"/>
                        </a:rPr>
                        <a:t>؟؟؟</a:t>
                      </a:r>
                      <a:endParaRPr kumimoji="0" lang="de-DE" altLang="de-DE" sz="1800" b="1" i="0" u="none" strike="noStrike" cap="none" normalizeH="0" baseline="0" dirty="0" smtClean="0">
                        <a:ln>
                          <a:noFill/>
                        </a:ln>
                        <a:solidFill>
                          <a:schemeClr val="tx1"/>
                        </a:solidFill>
                        <a:effectLst/>
                        <a:latin typeface="Verdana" pitchFamily="34" charset="0"/>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fa-IR" sz="1800" b="1" dirty="0" smtClean="0">
                          <a:solidFill>
                            <a:schemeClr val="tx1"/>
                          </a:solidFill>
                          <a:latin typeface="Verdana"/>
                          <a:cs typeface="Verdana"/>
                        </a:rPr>
                        <a:t>؟؟؟</a:t>
                      </a:r>
                      <a:endParaRPr lang="en-US" sz="1800" b="1" dirty="0" smtClean="0">
                        <a:solidFill>
                          <a:schemeClr val="tx1"/>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600" b="0" i="0" u="none" strike="noStrike" cap="none" normalizeH="0" baseline="0" noProof="0" dirty="0" smtClean="0">
                          <a:ln>
                            <a:noFill/>
                          </a:ln>
                          <a:solidFill>
                            <a:schemeClr val="tx1"/>
                          </a:solidFill>
                          <a:effectLst/>
                          <a:latin typeface="Verdana" pitchFamily="34" charset="0"/>
                        </a:rPr>
                        <a:t> فرود بر ماه در سال ۱۹۶۹ توسط صورت گرفته بود. </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000">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fa-IR" altLang="de-DE" sz="1800" b="1" i="0" u="none" strike="noStrike" cap="none" normalizeH="0" baseline="0" dirty="0" smtClean="0">
                          <a:ln>
                            <a:noFill/>
                          </a:ln>
                          <a:solidFill>
                            <a:schemeClr val="tx1"/>
                          </a:solidFill>
                          <a:effectLst/>
                          <a:latin typeface="Verdana" pitchFamily="34" charset="0"/>
                        </a:rPr>
                        <a:t>؟؟؟</a:t>
                      </a:r>
                      <a:endParaRPr kumimoji="0" lang="de-DE" altLang="de-DE" sz="1800" b="1" i="0" u="none" strike="noStrike" cap="none" normalizeH="0" baseline="0" dirty="0" smtClean="0">
                        <a:ln>
                          <a:noFill/>
                        </a:ln>
                        <a:solidFill>
                          <a:schemeClr val="tx1"/>
                        </a:solidFill>
                        <a:effectLst/>
                        <a:latin typeface="Verdana" pitchFamily="34" charset="0"/>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fa-IR" sz="1800" b="1" dirty="0" smtClean="0">
                          <a:solidFill>
                            <a:schemeClr val="tx1"/>
                          </a:solidFill>
                          <a:latin typeface="Verdana"/>
                          <a:cs typeface="Verdana"/>
                        </a:rPr>
                        <a:t>؟؟؟</a:t>
                      </a:r>
                      <a:endParaRPr lang="en-US" sz="1800" b="1" dirty="0" smtClean="0">
                        <a:solidFill>
                          <a:schemeClr val="tx1"/>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600" b="0" i="0" u="none" strike="noStrike" cap="none" normalizeH="0" baseline="0" noProof="0" dirty="0" smtClean="0">
                          <a:ln>
                            <a:noFill/>
                          </a:ln>
                          <a:solidFill>
                            <a:schemeClr val="tx1"/>
                          </a:solidFill>
                          <a:effectLst/>
                          <a:latin typeface="Verdana" pitchFamily="34" charset="0"/>
                        </a:rPr>
                        <a:t>خانم «دی» به قتل رسیده بود. </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7003">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fa-IR" altLang="de-DE" sz="1800" b="1" i="0" u="none" strike="noStrike" cap="none" normalizeH="0" baseline="0" dirty="0" smtClean="0">
                          <a:ln>
                            <a:noFill/>
                          </a:ln>
                          <a:solidFill>
                            <a:schemeClr val="tx1"/>
                          </a:solidFill>
                          <a:effectLst/>
                          <a:latin typeface="Verdana" pitchFamily="34" charset="0"/>
                        </a:rPr>
                        <a:t>؟؟؟</a:t>
                      </a:r>
                      <a:endParaRPr kumimoji="0" lang="de-DE" altLang="de-DE" sz="1800" b="1" i="0" u="none" strike="noStrike" cap="none" normalizeH="0" baseline="0" dirty="0" smtClean="0">
                        <a:ln>
                          <a:noFill/>
                        </a:ln>
                        <a:solidFill>
                          <a:schemeClr val="tx1"/>
                        </a:solidFill>
                        <a:effectLst/>
                        <a:latin typeface="Verdana" pitchFamily="34" charset="0"/>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fa-IR" sz="1800" b="1" dirty="0" smtClean="0">
                          <a:solidFill>
                            <a:schemeClr val="tx1"/>
                          </a:solidFill>
                          <a:latin typeface="Verdana"/>
                          <a:cs typeface="Verdana"/>
                        </a:rPr>
                        <a:t>؟؟؟</a:t>
                      </a:r>
                      <a:endParaRPr lang="en-US" sz="1800" b="1" dirty="0" smtClean="0">
                        <a:solidFill>
                          <a:schemeClr val="tx1"/>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600" b="0" i="0" u="none" strike="noStrike" cap="none" normalizeH="0" baseline="0" noProof="0" dirty="0" smtClean="0">
                          <a:ln>
                            <a:noFill/>
                          </a:ln>
                          <a:solidFill>
                            <a:schemeClr val="tx1"/>
                          </a:solidFill>
                          <a:effectLst/>
                          <a:latin typeface="Verdana" pitchFamily="34" charset="0"/>
                        </a:rPr>
                        <a:t> بر روی نوشته های اسکناس یک دلاری شواهدی مبنی بر اینکه نفوذ ایالات متحده توسط انجمن های سری تامین می شود، وجود دارد.</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a:solidFill>
                  <a:schemeClr val="tx2"/>
                </a:solidFill>
              </a:rPr>
              <a:t>تصمیم </a:t>
            </a:r>
            <a:r>
              <a:rPr lang="fa-IR" altLang="de-DE" sz="1200" b="1" dirty="0" smtClean="0">
                <a:solidFill>
                  <a:schemeClr val="tx2"/>
                </a:solidFill>
              </a:rPr>
              <a:t>سازی</a:t>
            </a:r>
            <a:r>
              <a:rPr lang="en-GB" altLang="de-DE" sz="1200" b="1" dirty="0" smtClean="0">
                <a:solidFill>
                  <a:schemeClr val="tx2"/>
                </a:solidFill>
                <a:latin typeface="+mn-lt"/>
              </a:rPr>
              <a:t>	   </a:t>
            </a:r>
            <a:r>
              <a:rPr lang="en-GB" altLang="de-DE" sz="1200" b="1" dirty="0" smtClean="0">
                <a:solidFill>
                  <a:schemeClr val="tx2"/>
                </a:solidFill>
                <a:latin typeface="+mn-lt"/>
              </a:rPr>
              <a:t>5.48</a:t>
            </a:r>
            <a:endParaRPr lang="en-GB" altLang="de-DE" sz="1200" b="1" dirty="0">
              <a:solidFill>
                <a:schemeClr val="tx2"/>
              </a:solidFill>
              <a:latin typeface="+mn-lt"/>
            </a:endParaRPr>
          </a:p>
        </p:txBody>
      </p:sp>
      <p:sp>
        <p:nvSpPr>
          <p:cNvPr id="8"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altLang="de-DE" dirty="0">
                <a:solidFill>
                  <a:schemeClr val="accent1"/>
                </a:solidFill>
              </a:rPr>
              <a:t>نظریات خرافی تا چه حد به خوبی شناخته شده اند و چه تعدادی از مردم به آنها اعتقاد دارند؟</a:t>
            </a:r>
            <a:endParaRPr lang="en-GB" altLang="de-DE" dirty="0">
              <a:solidFill>
                <a:schemeClr val="accent1"/>
              </a:solidFill>
            </a:endParaRPr>
          </a:p>
        </p:txBody>
      </p:sp>
    </p:spTree>
    <p:extLst>
      <p:ext uri="{BB962C8B-B14F-4D97-AF65-F5344CB8AC3E}">
        <p14:creationId xmlns:p14="http://schemas.microsoft.com/office/powerpoint/2010/main" val="22312963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p>
            <a:pPr>
              <a:defRPr/>
            </a:pPr>
            <a:fld id="{C744AB1A-B9D6-4CDE-B231-E09FD160715A}" type="slidenum">
              <a:rPr lang="en-US" smtClean="0"/>
              <a:pPr>
                <a:defRPr/>
              </a:pPr>
              <a:t>49</a:t>
            </a:fld>
            <a:endParaRPr lang="en-US" dirty="0"/>
          </a:p>
        </p:txBody>
      </p:sp>
      <p:sp>
        <p:nvSpPr>
          <p:cNvPr id="7" name="Rechteck 6"/>
          <p:cNvSpPr/>
          <p:nvPr/>
        </p:nvSpPr>
        <p:spPr>
          <a:xfrm>
            <a:off x="24588" y="5313423"/>
            <a:ext cx="9132112" cy="584775"/>
          </a:xfrm>
          <a:prstGeom prst="rect">
            <a:avLst/>
          </a:prstGeom>
        </p:spPr>
        <p:txBody>
          <a:bodyPr wrap="square">
            <a:spAutoFit/>
          </a:bodyPr>
          <a:lstStyle/>
          <a:p>
            <a:pPr marL="90000" indent="0" algn="just" rtl="1">
              <a:spcBef>
                <a:spcPts val="432"/>
              </a:spcBef>
            </a:pPr>
            <a:r>
              <a:rPr lang="fa-IR" sz="1600" dirty="0" smtClean="0"/>
              <a:t>این تحقیق اینترنتی توسط سباستین بارتوشک فقط در ارتباط با آن دسته نظریه های جعلی بود که به طور رسمی مورد حل و فصل قرار گرفت. مطابق اطلاعات فعلی، مستندات کافی برای تایید این نظریه ها وجود ندارد.</a:t>
            </a:r>
            <a:endParaRPr lang="de-DE" sz="1600" dirty="0"/>
          </a:p>
        </p:txBody>
      </p:sp>
      <p:graphicFrame>
        <p:nvGraphicFramePr>
          <p:cNvPr id="11" name="Group 30"/>
          <p:cNvGraphicFramePr>
            <a:graphicFrameLocks noGrp="1"/>
          </p:cNvGraphicFramePr>
          <p:nvPr>
            <p:extLst>
              <p:ext uri="{D42A27DB-BD31-4B8C-83A1-F6EECF244321}">
                <p14:modId xmlns:p14="http://schemas.microsoft.com/office/powerpoint/2010/main" val="2227521002"/>
              </p:ext>
            </p:extLst>
          </p:nvPr>
        </p:nvGraphicFramePr>
        <p:xfrm>
          <a:off x="73800" y="1270826"/>
          <a:ext cx="8996400" cy="3326706"/>
        </p:xfrm>
        <a:graphic>
          <a:graphicData uri="http://schemas.openxmlformats.org/drawingml/2006/table">
            <a:tbl>
              <a:tblPr/>
              <a:tblGrid>
                <a:gridCol w="2575615">
                  <a:extLst>
                    <a:ext uri="{9D8B030D-6E8A-4147-A177-3AD203B41FA5}"/>
                  </a:extLst>
                </a:gridCol>
                <a:gridCol w="2344616">
                  <a:extLst>
                    <a:ext uri="{9D8B030D-6E8A-4147-A177-3AD203B41FA5}"/>
                  </a:extLst>
                </a:gridCol>
                <a:gridCol w="4076169">
                  <a:extLst>
                    <a:ext uri="{9D8B030D-6E8A-4147-A177-3AD203B41FA5}"/>
                  </a:extLst>
                </a:gridCol>
              </a:tblGrid>
              <a:tr h="59323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800" b="1" i="0" u="none" strike="noStrike" cap="none" normalizeH="0" baseline="0" noProof="0" dirty="0" smtClean="0">
                          <a:ln>
                            <a:noFill/>
                          </a:ln>
                          <a:solidFill>
                            <a:schemeClr val="tx1"/>
                          </a:solidFill>
                          <a:effectLst/>
                          <a:latin typeface="Verdana" pitchFamily="34" charset="0"/>
                        </a:rPr>
                        <a:t>قبول داشتن آن</a:t>
                      </a:r>
                      <a:endParaRPr kumimoji="0" lang="en-GB" altLang="de-DE" sz="1800" b="1" i="0" u="none" strike="noStrike" cap="none" normalizeH="0" baseline="0" noProof="0" dirty="0" smtClean="0">
                        <a:ln>
                          <a:noFill/>
                        </a:ln>
                        <a:solidFill>
                          <a:schemeClr val="tx1"/>
                        </a:solidFill>
                        <a:effectLst/>
                        <a:latin typeface="Verdana" pitchFamily="34" charset="0"/>
                      </a:endParaRPr>
                    </a:p>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800" b="1" i="0" u="none" strike="noStrike" cap="none" normalizeH="0" baseline="0" noProof="0" dirty="0" smtClean="0">
                          <a:ln>
                            <a:noFill/>
                          </a:ln>
                          <a:solidFill>
                            <a:schemeClr val="tx1"/>
                          </a:solidFill>
                          <a:effectLst/>
                          <a:latin typeface="Verdana" pitchFamily="34" charset="0"/>
                        </a:rPr>
                        <a:t>(به٪)</a:t>
                      </a:r>
                      <a:endParaRPr kumimoji="0" lang="en-GB" altLang="de-DE" sz="1800" b="1"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algn="r" rtl="1">
                        <a:lnSpc>
                          <a:spcPct val="100000"/>
                        </a:lnSpc>
                      </a:pPr>
                      <a:r>
                        <a:rPr lang="fa-IR" sz="1800" b="1" baseline="0" noProof="0" dirty="0" smtClean="0"/>
                        <a:t>شناخته شده در بین ۱۱۴۳ شرکت کننده(به٪)</a:t>
                      </a:r>
                      <a:endParaRPr lang="en-GB" sz="1800" b="1" noProof="0" dirty="0"/>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kumimoji="0" lang="fa-IR" altLang="de-DE" sz="1800" b="1" i="0" u="none" strike="noStrike" cap="none" normalizeH="0" baseline="0" noProof="0" dirty="0" smtClean="0">
                          <a:ln>
                            <a:noFill/>
                          </a:ln>
                          <a:solidFill>
                            <a:schemeClr val="tx1"/>
                          </a:solidFill>
                          <a:effectLst/>
                          <a:latin typeface="Verdana" pitchFamily="34" charset="0"/>
                        </a:rPr>
                        <a:t>نظریات خرافی</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827003">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fa-IR" altLang="de-DE" sz="1800" b="0" i="0" u="none" strike="noStrike" cap="none" normalizeH="0" baseline="0" dirty="0" smtClean="0">
                          <a:ln>
                            <a:noFill/>
                          </a:ln>
                          <a:solidFill>
                            <a:schemeClr val="tx1"/>
                          </a:solidFill>
                          <a:effectLst/>
                          <a:latin typeface="Verdana" pitchFamily="34" charset="0"/>
                        </a:rPr>
                        <a:t>٪۴۴/۶</a:t>
                      </a:r>
                      <a:endParaRPr kumimoji="0" lang="de-DE" altLang="de-DE" sz="1800" b="0" i="0" u="none" strike="noStrike" cap="none" normalizeH="0" baseline="0" dirty="0" smtClean="0">
                        <a:ln>
                          <a:noFill/>
                        </a:ln>
                        <a:solidFill>
                          <a:schemeClr val="tx1"/>
                        </a:solidFill>
                        <a:effectLst/>
                        <a:latin typeface="Verdana" pitchFamily="34" charset="0"/>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195580" indent="0" algn="ctr">
                        <a:lnSpc>
                          <a:spcPct val="100000"/>
                        </a:lnSpc>
                        <a:spcBef>
                          <a:spcPts val="0"/>
                        </a:spcBef>
                        <a:spcAft>
                          <a:spcPts val="0"/>
                        </a:spcAft>
                        <a:buClr>
                          <a:srgbClr val="006699"/>
                        </a:buClr>
                        <a:buNone/>
                        <a:tabLst>
                          <a:tab pos="334645" algn="l"/>
                        </a:tabLst>
                      </a:pPr>
                      <a:r>
                        <a:rPr lang="fa-IR" sz="1800" dirty="0" smtClean="0">
                          <a:solidFill>
                            <a:schemeClr val="tx1"/>
                          </a:solidFill>
                          <a:latin typeface="Verdana"/>
                          <a:cs typeface="Verdana"/>
                        </a:rPr>
                        <a:t>٪۹۸/۲</a:t>
                      </a:r>
                      <a:endParaRPr lang="en-US" sz="1800" dirty="0" smtClean="0">
                        <a:solidFill>
                          <a:schemeClr val="tx1"/>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600" b="0" i="0" u="none" strike="noStrike" cap="none" normalizeH="0" baseline="0" noProof="0" dirty="0" smtClean="0">
                          <a:ln>
                            <a:noFill/>
                          </a:ln>
                          <a:solidFill>
                            <a:schemeClr val="tx1"/>
                          </a:solidFill>
                          <a:effectLst/>
                          <a:latin typeface="Verdana" pitchFamily="34" charset="0"/>
                        </a:rPr>
                        <a:t>در مثلث برمودا، تعداد باور نکردنی کشتی/هواپیما به طرز مرموزی  ناپدید می شوند</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612000">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fa-IR" altLang="de-DE" sz="1800" b="0" i="0" u="none" strike="noStrike" cap="none" normalizeH="0" baseline="0" dirty="0" smtClean="0">
                          <a:ln>
                            <a:noFill/>
                          </a:ln>
                          <a:solidFill>
                            <a:schemeClr val="tx1"/>
                          </a:solidFill>
                          <a:effectLst/>
                          <a:latin typeface="Verdana" pitchFamily="34" charset="0"/>
                        </a:rPr>
                        <a:t>٪۲۶/۷</a:t>
                      </a:r>
                      <a:endParaRPr kumimoji="0" lang="de-DE" altLang="de-DE" sz="1800" b="0" i="0" u="none" strike="noStrike" cap="none" normalizeH="0" baseline="0" dirty="0" smtClean="0">
                        <a:ln>
                          <a:noFill/>
                        </a:ln>
                        <a:solidFill>
                          <a:schemeClr val="tx1"/>
                        </a:solidFill>
                        <a:effectLst/>
                        <a:latin typeface="Verdana" pitchFamily="34" charset="0"/>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fa-IR" sz="1800" dirty="0" smtClean="0">
                          <a:solidFill>
                            <a:schemeClr val="tx1"/>
                          </a:solidFill>
                          <a:latin typeface="Verdana"/>
                          <a:cs typeface="Verdana"/>
                        </a:rPr>
                        <a:t>٪۹۲/۷</a:t>
                      </a:r>
                      <a:endParaRPr lang="en-US" sz="1800" dirty="0" smtClean="0">
                        <a:solidFill>
                          <a:schemeClr val="tx1"/>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600" b="0" i="0" u="none" strike="noStrike" cap="none" normalizeH="0" baseline="0" noProof="0" dirty="0" smtClean="0">
                          <a:ln>
                            <a:noFill/>
                          </a:ln>
                          <a:solidFill>
                            <a:schemeClr val="tx1"/>
                          </a:solidFill>
                          <a:effectLst/>
                          <a:latin typeface="Verdana" pitchFamily="34" charset="0"/>
                        </a:rPr>
                        <a:t> فرود بر ماه در سال ۱۹۶۹ توسط صورت گرفته بود. </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000">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fa-IR" altLang="de-DE" sz="1800" b="0" i="0" u="none" strike="noStrike" cap="none" normalizeH="0" baseline="0" dirty="0" smtClean="0">
                          <a:ln>
                            <a:noFill/>
                          </a:ln>
                          <a:solidFill>
                            <a:schemeClr val="tx1"/>
                          </a:solidFill>
                          <a:effectLst/>
                          <a:latin typeface="Verdana" pitchFamily="34" charset="0"/>
                        </a:rPr>
                        <a:t>٪۳۱/۱</a:t>
                      </a:r>
                      <a:endParaRPr kumimoji="0" lang="de-DE" altLang="de-DE" sz="1800" b="0" i="0" u="none" strike="noStrike" cap="none" normalizeH="0" baseline="0" dirty="0" smtClean="0">
                        <a:ln>
                          <a:noFill/>
                        </a:ln>
                        <a:solidFill>
                          <a:schemeClr val="tx1"/>
                        </a:solidFill>
                        <a:effectLst/>
                        <a:latin typeface="Verdana" pitchFamily="34" charset="0"/>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fa-IR" sz="1800" dirty="0" smtClean="0">
                          <a:solidFill>
                            <a:schemeClr val="tx1"/>
                          </a:solidFill>
                          <a:latin typeface="Verdana"/>
                          <a:cs typeface="Verdana"/>
                        </a:rPr>
                        <a:t>٪۹۳/۳</a:t>
                      </a:r>
                      <a:endParaRPr lang="en-US" sz="1800" dirty="0" smtClean="0">
                        <a:solidFill>
                          <a:schemeClr val="tx1"/>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600" b="0" i="0" u="none" strike="noStrike" cap="none" normalizeH="0" baseline="0" noProof="0" dirty="0" smtClean="0">
                          <a:ln>
                            <a:noFill/>
                          </a:ln>
                          <a:solidFill>
                            <a:schemeClr val="tx1"/>
                          </a:solidFill>
                          <a:effectLst/>
                          <a:latin typeface="Verdana" pitchFamily="34" charset="0"/>
                        </a:rPr>
                        <a:t>خانم «دی» به قتل رسیده بود. </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7003">
                <a:tc>
                  <a:txBody>
                    <a:bodyPr/>
                    <a:lstStyle/>
                    <a:p>
                      <a:pPr marL="0" marR="0" lvl="0" indent="0" algn="ctr" defTabSz="914400" rtl="0" eaLnBrk="1" fontAlgn="base" latinLnBrk="0" hangingPunct="1">
                        <a:lnSpc>
                          <a:spcPct val="100000"/>
                        </a:lnSpc>
                        <a:spcBef>
                          <a:spcPts val="0"/>
                        </a:spcBef>
                        <a:spcAft>
                          <a:spcPts val="0"/>
                        </a:spcAft>
                        <a:buClr>
                          <a:schemeClr val="accent1"/>
                        </a:buClr>
                        <a:buSzPct val="85000"/>
                        <a:buFont typeface="Times New Roman" pitchFamily="18" charset="0"/>
                        <a:buNone/>
                        <a:tabLst/>
                      </a:pPr>
                      <a:r>
                        <a:rPr kumimoji="0" lang="fa-IR" altLang="de-DE" sz="1800" b="0" i="0" u="none" strike="noStrike" cap="none" normalizeH="0" baseline="0" dirty="0" smtClean="0">
                          <a:ln>
                            <a:noFill/>
                          </a:ln>
                          <a:solidFill>
                            <a:schemeClr val="tx1"/>
                          </a:solidFill>
                          <a:effectLst/>
                          <a:latin typeface="Verdana" pitchFamily="34" charset="0"/>
                        </a:rPr>
                        <a:t>٪۲۱/۳</a:t>
                      </a:r>
                      <a:endParaRPr kumimoji="0" lang="de-DE" altLang="de-DE" sz="1800" b="0" i="0" u="none" strike="noStrike" cap="none" normalizeH="0" baseline="0" dirty="0" smtClean="0">
                        <a:ln>
                          <a:noFill/>
                        </a:ln>
                        <a:solidFill>
                          <a:schemeClr val="tx1"/>
                        </a:solidFill>
                        <a:effectLst/>
                        <a:latin typeface="Verdana" pitchFamily="34" charset="0"/>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195580" indent="0" algn="ctr">
                        <a:lnSpc>
                          <a:spcPct val="100000"/>
                        </a:lnSpc>
                        <a:spcBef>
                          <a:spcPts val="0"/>
                        </a:spcBef>
                        <a:spcAft>
                          <a:spcPts val="0"/>
                        </a:spcAft>
                        <a:buClr>
                          <a:srgbClr val="006699"/>
                        </a:buClr>
                        <a:buNone/>
                        <a:tabLst>
                          <a:tab pos="334645" algn="l"/>
                        </a:tabLst>
                      </a:pPr>
                      <a:r>
                        <a:rPr lang="fa-IR" sz="1800" dirty="0" smtClean="0">
                          <a:solidFill>
                            <a:schemeClr val="tx1"/>
                          </a:solidFill>
                          <a:latin typeface="Verdana"/>
                          <a:cs typeface="Verdana"/>
                        </a:rPr>
                        <a:t>٪۷۱</a:t>
                      </a:r>
                      <a:endParaRPr lang="en-US" sz="1800" dirty="0" smtClean="0">
                        <a:solidFill>
                          <a:schemeClr val="tx1"/>
                        </a:solidFill>
                        <a:latin typeface="Verdana"/>
                        <a:cs typeface="Verdana"/>
                      </a:endParaRPr>
                    </a:p>
                  </a:txBody>
                  <a:tcPr marT="45719" marB="4571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600" b="0" i="0" u="none" strike="noStrike" cap="none" normalizeH="0" baseline="0" noProof="0" dirty="0" smtClean="0">
                          <a:ln>
                            <a:noFill/>
                          </a:ln>
                          <a:solidFill>
                            <a:schemeClr val="tx1"/>
                          </a:solidFill>
                          <a:effectLst/>
                          <a:latin typeface="Verdana" pitchFamily="34" charset="0"/>
                        </a:rPr>
                        <a:t> بر روی نوشته های اسکناس یک دلاری شواهدی مبنی بر اینکه نفوذ ایالات متحده توسط انجمن های سری تامین می شود، وجود دارد.</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5.49</a:t>
            </a:r>
            <a:endParaRPr lang="en-GB" altLang="de-DE" sz="1200" b="1" dirty="0">
              <a:solidFill>
                <a:schemeClr val="tx2"/>
              </a:solidFill>
              <a:latin typeface="+mn-lt"/>
            </a:endParaRPr>
          </a:p>
        </p:txBody>
      </p:sp>
      <p:sp>
        <p:nvSpPr>
          <p:cNvPr id="8"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altLang="de-DE" dirty="0">
                <a:solidFill>
                  <a:schemeClr val="accent1"/>
                </a:solidFill>
              </a:rPr>
              <a:t>نظریات خرافی تا چه حد به خوبی شناخته شده اند و چه تعدادی از مردم به آنها اعتقاد دارند؟</a:t>
            </a:r>
            <a:endParaRPr lang="en-GB" altLang="de-DE" dirty="0">
              <a:solidFill>
                <a:schemeClr val="accent1"/>
              </a:solidFill>
            </a:endParaRPr>
          </a:p>
        </p:txBody>
      </p:sp>
    </p:spTree>
    <p:extLst>
      <p:ext uri="{BB962C8B-B14F-4D97-AF65-F5344CB8AC3E}">
        <p14:creationId xmlns:p14="http://schemas.microsoft.com/office/powerpoint/2010/main" val="25171582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0" y="0"/>
            <a:ext cx="9144000" cy="792000"/>
          </a:xfrm>
        </p:spPr>
        <p:txBody>
          <a:bodyPr anchor="ctr"/>
          <a:lstStyle/>
          <a:p>
            <a:pPr rtl="1"/>
            <a:r>
              <a:rPr lang="fa-IR" dirty="0" smtClean="0">
                <a:solidFill>
                  <a:schemeClr val="accent1"/>
                </a:solidFill>
              </a:rPr>
              <a:t>بدبینی</a:t>
            </a:r>
            <a:r>
              <a:rPr lang="en-US" dirty="0" smtClean="0"/>
              <a:t>/</a:t>
            </a:r>
            <a:r>
              <a:rPr lang="fa-IR" dirty="0" smtClean="0"/>
              <a:t>توهم </a:t>
            </a:r>
            <a:r>
              <a:rPr lang="fa-IR" dirty="0"/>
              <a:t>توطئه؟</a:t>
            </a:r>
            <a:endParaRPr lang="en-US" dirty="0"/>
          </a:p>
        </p:txBody>
      </p:sp>
      <p:sp>
        <p:nvSpPr>
          <p:cNvPr id="49155" name="Rectangle 3"/>
          <p:cNvSpPr>
            <a:spLocks noGrp="1" noChangeArrowheads="1"/>
          </p:cNvSpPr>
          <p:nvPr>
            <p:ph type="body" idx="4294967295"/>
          </p:nvPr>
        </p:nvSpPr>
        <p:spPr>
          <a:xfrm>
            <a:off x="254000" y="1363663"/>
            <a:ext cx="5540375" cy="2873375"/>
          </a:xfrm>
        </p:spPr>
        <p:txBody>
          <a:bodyPr/>
          <a:lstStyle/>
          <a:p>
            <a:pPr marL="88900" indent="0" algn="just" rtl="1" eaLnBrk="1" hangingPunct="1"/>
            <a:r>
              <a:rPr lang="fa-IR" b="1" dirty="0"/>
              <a:t>مثال: </a:t>
            </a:r>
            <a:r>
              <a:rPr lang="fa-IR" dirty="0"/>
              <a:t>آن روز صبح، مارینا وارد دفتر کارش می شود ولی رئیسش مثل روزهای دیگر از او استقبال نمی </a:t>
            </a:r>
            <a:r>
              <a:rPr lang="fa-IR" dirty="0" smtClean="0"/>
              <a:t>کند</a:t>
            </a:r>
            <a:r>
              <a:rPr lang="fa-IR" dirty="0"/>
              <a:t>.</a:t>
            </a:r>
            <a:r>
              <a:rPr lang="en-US" dirty="0" smtClean="0"/>
              <a:t> </a:t>
            </a:r>
            <a:r>
              <a:rPr lang="fa-IR" dirty="0"/>
              <a:t>هفته قبل، یکی از همکارانش با او برخورد سردی </a:t>
            </a:r>
            <a:r>
              <a:rPr lang="fa-IR" dirty="0" smtClean="0"/>
              <a:t>داشت.</a:t>
            </a:r>
            <a:r>
              <a:rPr lang="en-US" dirty="0" smtClean="0"/>
              <a:t> </a:t>
            </a:r>
            <a:r>
              <a:rPr lang="fa-IR" dirty="0" smtClean="0"/>
              <a:t>در این رابطه، </a:t>
            </a:r>
            <a:r>
              <a:rPr lang="fa-IR" dirty="0"/>
              <a:t>مارینا از همکارانش کناره گیری می کند (به عنوان مثال دیگر با آن ها ناهار نمی خورد</a:t>
            </a:r>
            <a:r>
              <a:rPr lang="fa-IR" dirty="0" smtClean="0"/>
              <a:t>). </a:t>
            </a:r>
            <a:r>
              <a:rPr lang="fa-IR" dirty="0"/>
              <a:t>او فکر می کند که به آرامی اما یقینا از این </a:t>
            </a:r>
            <a:r>
              <a:rPr lang="fa-IR" dirty="0" smtClean="0"/>
              <a:t>شرکت اخراج خواهد شد.</a:t>
            </a:r>
            <a:endParaRPr lang="en-GB" altLang="de-DE" sz="500" dirty="0" smtClean="0"/>
          </a:p>
        </p:txBody>
      </p:sp>
      <p:pic>
        <p:nvPicPr>
          <p:cNvPr id="4915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5038" y="1363663"/>
            <a:ext cx="3141662"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8" name="Text Box 8"/>
          <p:cNvSpPr txBox="1">
            <a:spLocks noChangeArrowheads="1"/>
          </p:cNvSpPr>
          <p:nvPr/>
        </p:nvSpPr>
        <p:spPr bwMode="auto">
          <a:xfrm>
            <a:off x="252001" y="4354513"/>
            <a:ext cx="8639999"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lnSpc>
                <a:spcPct val="120000"/>
              </a:lnSpc>
              <a:spcBef>
                <a:spcPct val="0"/>
              </a:spcBef>
              <a:buClrTx/>
              <a:buSzTx/>
              <a:buFontTx/>
              <a:buNone/>
            </a:pPr>
            <a:r>
              <a:rPr lang="fa-IR" sz="1800" dirty="0"/>
              <a:t>آیا شواهد کافی برای </a:t>
            </a:r>
            <a:r>
              <a:rPr lang="fa-IR" sz="1800" dirty="0" smtClean="0"/>
              <a:t>بدرفتاری وجود </a:t>
            </a:r>
            <a:r>
              <a:rPr lang="fa-IR" sz="1800" dirty="0"/>
              <a:t>دارد</a:t>
            </a:r>
            <a:r>
              <a:rPr lang="fa-IR" sz="1800" dirty="0" smtClean="0"/>
              <a:t>؟</a:t>
            </a:r>
          </a:p>
          <a:p>
            <a:pPr algn="ctr" rtl="1" eaLnBrk="1" hangingPunct="1">
              <a:lnSpc>
                <a:spcPct val="120000"/>
              </a:lnSpc>
              <a:spcBef>
                <a:spcPct val="0"/>
              </a:spcBef>
              <a:buClrTx/>
              <a:buSzTx/>
              <a:buFontTx/>
              <a:buNone/>
            </a:pPr>
            <a:endParaRPr lang="en-GB" altLang="de-DE" sz="1800" dirty="0" smtClean="0"/>
          </a:p>
          <a:p>
            <a:pPr algn="ctr" rtl="1"/>
            <a:r>
              <a:rPr lang="fa-IR" sz="1800" dirty="0"/>
              <a:t>چه توضیحات دیگری می تواند برای رفتاری که رئیس و همکاران مارینا </a:t>
            </a:r>
            <a:r>
              <a:rPr lang="fa-IR" sz="1800" dirty="0" smtClean="0"/>
              <a:t>با او نشان </a:t>
            </a:r>
            <a:r>
              <a:rPr lang="fa-IR" sz="1800" dirty="0"/>
              <a:t>می دهند وجود داشته باشد؟ </a:t>
            </a:r>
            <a:endParaRPr lang="en-US" sz="1800"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5.50</a:t>
            </a:r>
            <a:endParaRPr lang="en-GB" altLang="de-DE" sz="1200" b="1" dirty="0">
              <a:solidFill>
                <a:schemeClr val="tx2"/>
              </a:solidFill>
              <a:latin typeface="+mn-lt"/>
            </a:endParaRPr>
          </a:p>
        </p:txBody>
      </p:sp>
      <p:sp>
        <p:nvSpPr>
          <p:cNvPr id="9"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pPr>
            <a:r>
              <a:rPr lang="en-GB" altLang="de-DE" sz="800" i="1" dirty="0"/>
              <a:t>(“paranoid” by </a:t>
            </a:r>
            <a:r>
              <a:rPr lang="en-GB" altLang="de-DE" sz="800" i="1" dirty="0" err="1"/>
              <a:t>ulisseya</a:t>
            </a:r>
            <a:r>
              <a:rPr lang="en-GB" altLang="de-DE" sz="800" i="1" dirty="0"/>
              <a:t>)</a:t>
            </a:r>
            <a:endParaRPr lang="en-GB" altLang="de-DE" sz="800" i="1"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7638" y="1347788"/>
            <a:ext cx="3967162"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ext Box 6"/>
          <p:cNvSpPr txBox="1">
            <a:spLocks noChangeArrowheads="1"/>
          </p:cNvSpPr>
          <p:nvPr/>
        </p:nvSpPr>
        <p:spPr bwMode="auto">
          <a:xfrm>
            <a:off x="252000" y="4025900"/>
            <a:ext cx="8640000" cy="193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endParaRPr lang="en-GB" altLang="de-DE" sz="1800" dirty="0" smtClean="0">
              <a:solidFill>
                <a:srgbClr val="006699"/>
              </a:solidFill>
            </a:endParaRPr>
          </a:p>
          <a:p>
            <a:pPr algn="ctr" rtl="1"/>
            <a:r>
              <a:rPr lang="fa-IR" sz="1800" dirty="0"/>
              <a:t>جنبه های موافق و مخالف </a:t>
            </a:r>
            <a:r>
              <a:rPr lang="fa-IR" sz="1800" dirty="0" smtClean="0"/>
              <a:t>با باورهای </a:t>
            </a:r>
            <a:r>
              <a:rPr lang="fa-IR" sz="1800" dirty="0"/>
              <a:t>مارینا جمع آوری کنید</a:t>
            </a:r>
            <a:r>
              <a:rPr lang="en-US" sz="1800" dirty="0"/>
              <a:t>!</a:t>
            </a:r>
          </a:p>
          <a:p>
            <a:pPr algn="ctr" eaLnBrk="1" hangingPunct="1">
              <a:spcBef>
                <a:spcPct val="0"/>
              </a:spcBef>
              <a:buClrTx/>
              <a:buSzTx/>
              <a:buFontTx/>
              <a:buNone/>
            </a:pPr>
            <a:endParaRPr lang="en-GB" altLang="de-DE" sz="1800" dirty="0" smtClean="0"/>
          </a:p>
          <a:p>
            <a:pPr algn="ctr" rtl="1" eaLnBrk="1" hangingPunct="1">
              <a:spcBef>
                <a:spcPct val="0"/>
              </a:spcBef>
              <a:buClrTx/>
              <a:buSzTx/>
              <a:buFontTx/>
              <a:buNone/>
            </a:pPr>
            <a:r>
              <a:rPr lang="fa-IR" sz="1800" dirty="0"/>
              <a:t>چه می شود </a:t>
            </a:r>
            <a:r>
              <a:rPr lang="fa-IR" sz="1800" dirty="0" smtClean="0"/>
              <a:t>اگر</a:t>
            </a:r>
            <a:r>
              <a:rPr lang="en-US" sz="1800" dirty="0" smtClean="0"/>
              <a:t>... </a:t>
            </a:r>
            <a:r>
              <a:rPr lang="fa-IR" sz="1800" dirty="0" smtClean="0"/>
              <a:t>(</a:t>
            </a:r>
            <a:r>
              <a:rPr lang="fa-IR" sz="1800" dirty="0"/>
              <a:t>پیامدهای)؟</a:t>
            </a:r>
            <a:endParaRPr lang="de-DE" altLang="de-DE" sz="1800" dirty="0"/>
          </a:p>
          <a:p>
            <a:pPr algn="ctr" eaLnBrk="1" hangingPunct="1">
              <a:lnSpc>
                <a:spcPct val="150000"/>
              </a:lnSpc>
              <a:spcBef>
                <a:spcPct val="50000"/>
              </a:spcBef>
              <a:buClrTx/>
              <a:buSzTx/>
              <a:buFontTx/>
              <a:buNone/>
            </a:pPr>
            <a:endParaRPr lang="de-DE" altLang="de-DE" sz="2200" dirty="0">
              <a:solidFill>
                <a:srgbClr val="006699"/>
              </a:solidFill>
            </a:endParaRPr>
          </a:p>
        </p:txBody>
      </p:sp>
      <p:sp>
        <p:nvSpPr>
          <p:cNvPr id="50180" name="Text Box 12"/>
          <p:cNvSpPr>
            <a:spLocks noGrp="1" noChangeArrowheads="1"/>
          </p:cNvSpPr>
          <p:nvPr>
            <p:ph type="title" idx="4294967295"/>
          </p:nvPr>
        </p:nvSpPr>
        <p:spPr>
          <a:xfrm>
            <a:off x="0" y="0"/>
            <a:ext cx="9144000" cy="792000"/>
          </a:xfrm>
        </p:spPr>
        <p:txBody>
          <a:bodyPr anchor="ctr"/>
          <a:lstStyle/>
          <a:p>
            <a:pPr rtl="1"/>
            <a:r>
              <a:rPr lang="fa-IR" dirty="0" smtClean="0"/>
              <a:t>چه اظهاراتی موافق </a:t>
            </a:r>
            <a:r>
              <a:rPr lang="fa-IR" dirty="0"/>
              <a:t>و مخالف با باورهای مارینا وجود </a:t>
            </a:r>
            <a:r>
              <a:rPr lang="fa-IR" dirty="0" smtClean="0"/>
              <a:t>دارند</a:t>
            </a:r>
            <a:r>
              <a:rPr lang="fa-IR" dirty="0"/>
              <a:t>؟</a:t>
            </a:r>
            <a:endParaRPr lang="en-US" dirty="0"/>
          </a:p>
        </p:txBody>
      </p:sp>
      <p:grpSp>
        <p:nvGrpSpPr>
          <p:cNvPr id="14" name="Group 68"/>
          <p:cNvGrpSpPr>
            <a:grpSpLocks/>
          </p:cNvGrpSpPr>
          <p:nvPr/>
        </p:nvGrpSpPr>
        <p:grpSpPr bwMode="auto">
          <a:xfrm>
            <a:off x="0" y="6165857"/>
            <a:ext cx="2339975" cy="474663"/>
            <a:chOff x="0" y="3957"/>
            <a:chExt cx="1474" cy="299"/>
          </a:xfrm>
        </p:grpSpPr>
        <p:sp>
          <p:nvSpPr>
            <p:cNvPr id="1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6"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5.2 </a:t>
              </a:r>
              <a:r>
                <a:rPr lang="de-DE" altLang="de-DE" sz="1200" i="1" dirty="0" err="1" smtClean="0">
                  <a:latin typeface="Verdana" pitchFamily="34" charset="0"/>
                  <a:sym typeface="Wingdings" pitchFamily="2" charset="2"/>
                </a:rPr>
                <a:t>a,b</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5.51</a:t>
            </a:r>
            <a:endParaRPr lang="en-GB" altLang="de-DE" sz="1200" b="1" dirty="0">
              <a:solidFill>
                <a:schemeClr val="tx2"/>
              </a:solidFill>
              <a:latin typeface="+mn-lt"/>
            </a:endParaRPr>
          </a:p>
        </p:txBody>
      </p:sp>
      <p:sp>
        <p:nvSpPr>
          <p:cNvPr id="11"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pPr>
            <a:r>
              <a:rPr lang="en-GB" altLang="de-DE" sz="800" i="1" dirty="0"/>
              <a:t>(“paranoid” by </a:t>
            </a:r>
            <a:r>
              <a:rPr lang="en-GB" altLang="de-DE" sz="800" i="1" dirty="0" err="1"/>
              <a:t>ulisseya</a:t>
            </a:r>
            <a:r>
              <a:rPr lang="en-GB" altLang="de-DE" sz="800" i="1" dirty="0"/>
              <a:t>)</a:t>
            </a:r>
            <a:endParaRPr lang="en-GB" altLang="de-DE" sz="800" i="1"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8296" name="Group 56"/>
          <p:cNvGraphicFramePr>
            <a:graphicFrameLocks noGrp="1"/>
          </p:cNvGraphicFramePr>
          <p:nvPr>
            <p:ph idx="4294967295"/>
            <p:extLst>
              <p:ext uri="{D42A27DB-BD31-4B8C-83A1-F6EECF244321}">
                <p14:modId xmlns:p14="http://schemas.microsoft.com/office/powerpoint/2010/main" val="2293772014"/>
              </p:ext>
            </p:extLst>
          </p:nvPr>
        </p:nvGraphicFramePr>
        <p:xfrm>
          <a:off x="47625" y="1376363"/>
          <a:ext cx="9029700" cy="4669043"/>
        </p:xfrm>
        <a:graphic>
          <a:graphicData uri="http://schemas.openxmlformats.org/drawingml/2006/table">
            <a:tbl>
              <a:tblPr/>
              <a:tblGrid>
                <a:gridCol w="3009900">
                  <a:extLst>
                    <a:ext uri="{9D8B030D-6E8A-4147-A177-3AD203B41FA5}"/>
                  </a:extLst>
                </a:gridCol>
                <a:gridCol w="3009900">
                  <a:extLst>
                    <a:ext uri="{9D8B030D-6E8A-4147-A177-3AD203B41FA5}"/>
                  </a:extLst>
                </a:gridCol>
                <a:gridCol w="3009900">
                  <a:extLst>
                    <a:ext uri="{9D8B030D-6E8A-4147-A177-3AD203B41FA5}"/>
                  </a:extLst>
                </a:gridCol>
              </a:tblGrid>
              <a:tr h="348517">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714375" rtl="1"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kumimoji="0" lang="fa-IR" altLang="de-DE" sz="1400" b="0" i="0" u="none" strike="noStrike" cap="none" normalizeH="0" baseline="0" noProof="0" dirty="0" smtClean="0">
                          <a:ln>
                            <a:noFill/>
                          </a:ln>
                          <a:solidFill>
                            <a:schemeClr val="tx1"/>
                          </a:solidFill>
                          <a:effectLst/>
                          <a:latin typeface="Verdana" pitchFamily="34" charset="0"/>
                        </a:rPr>
                        <a:t>مارینا توسط همکارانش مورد بدرفتاری قرار </a:t>
                      </a:r>
                      <a:r>
                        <a:rPr kumimoji="0" lang="fa-IR" altLang="de-DE" sz="1400" b="0" i="0" u="sng" strike="noStrike" cap="none" normalizeH="0" baseline="0" noProof="0" dirty="0" smtClean="0">
                          <a:ln>
                            <a:noFill/>
                          </a:ln>
                          <a:solidFill>
                            <a:schemeClr val="tx1"/>
                          </a:solidFill>
                          <a:effectLst/>
                          <a:latin typeface="Verdana" pitchFamily="34" charset="0"/>
                        </a:rPr>
                        <a:t>نگرفته</a:t>
                      </a:r>
                      <a:r>
                        <a:rPr kumimoji="0" lang="fa-IR" altLang="de-DE" sz="1400" b="0" i="0" u="none" strike="noStrike" cap="none" normalizeH="0" baseline="0" noProof="0" dirty="0" smtClean="0">
                          <a:ln>
                            <a:noFill/>
                          </a:ln>
                          <a:solidFill>
                            <a:schemeClr val="tx1"/>
                          </a:solidFill>
                          <a:effectLst/>
                          <a:latin typeface="Verdana" pitchFamily="34" charset="0"/>
                        </a:rPr>
                        <a:t> است.</a:t>
                      </a:r>
                      <a:endParaRPr kumimoji="0" lang="en-GB" altLang="de-DE" sz="1400" b="0" i="0" u="none" strike="noStrike" cap="none" normalizeH="0" baseline="0" noProof="0" dirty="0" smtClean="0">
                        <a:ln>
                          <a:noFill/>
                        </a:ln>
                        <a:solidFill>
                          <a:schemeClr val="tx1"/>
                        </a:solidFill>
                        <a:effectLst/>
                        <a:latin typeface="Verdana" pitchFamily="34"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400" b="0" i="0" u="none" strike="noStrike" cap="none" normalizeH="0" baseline="0" noProof="0" dirty="0" smtClean="0">
                          <a:ln>
                            <a:noFill/>
                          </a:ln>
                          <a:solidFill>
                            <a:schemeClr val="tx1"/>
                          </a:solidFill>
                          <a:effectLst/>
                          <a:latin typeface="Verdana" pitchFamily="34" charset="0"/>
                        </a:rPr>
                        <a:t>مارینا توسط همکارانش مورد بدرفتاری قرار  گرفته است. </a:t>
                      </a:r>
                      <a:endParaRPr kumimoji="0" lang="en-GB" altLang="de-DE" sz="1400" b="0" i="0" u="none" strike="noStrike" cap="none" normalizeH="0" baseline="0" noProof="0" dirty="0" smtClean="0">
                        <a:ln>
                          <a:noFill/>
                        </a:ln>
                        <a:solidFill>
                          <a:schemeClr val="tx1"/>
                        </a:solidFill>
                        <a:effectLst/>
                        <a:latin typeface="Verdana" pitchFamily="34"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400" b="0" i="0" u="none" strike="noStrike" cap="none" normalizeH="0" baseline="0" noProof="0" dirty="0" smtClean="0">
                          <a:ln>
                            <a:noFill/>
                          </a:ln>
                          <a:solidFill>
                            <a:schemeClr val="tx1"/>
                          </a:solidFill>
                          <a:effectLst/>
                          <a:latin typeface="Verdana" pitchFamily="34" charset="0"/>
                        </a:rPr>
                        <a:t>واقعیت                                          فرض</a:t>
                      </a:r>
                      <a:endParaRPr kumimoji="0" lang="en-GB" altLang="de-DE" sz="1400" b="0" i="0" u="none" strike="noStrike" cap="none" normalizeH="0" baseline="0" noProof="0" dirty="0" smtClean="0">
                        <a:ln>
                          <a:noFill/>
                        </a:ln>
                        <a:solidFill>
                          <a:schemeClr val="tx1"/>
                        </a:solidFill>
                        <a:effectLst/>
                        <a:latin typeface="Verdana" pitchFamily="34" charset="0"/>
                      </a:endParaRPr>
                    </a:p>
                  </a:txBody>
                  <a:tcPr marT="45660" marB="456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2054166">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400" kern="1200" dirty="0" smtClean="0">
                          <a:solidFill>
                            <a:schemeClr val="tx1"/>
                          </a:solidFill>
                          <a:effectLst/>
                          <a:latin typeface="+mn-lt"/>
                          <a:ea typeface="+mn-ea"/>
                          <a:cs typeface="+mn-cs"/>
                        </a:rPr>
                        <a:t>مارینا به مردم کورکورانه اعتماد می کند</a:t>
                      </a:r>
                      <a:r>
                        <a:rPr lang="en-US" sz="1400" kern="1200" dirty="0" smtClean="0">
                          <a:solidFill>
                            <a:schemeClr val="tx1"/>
                          </a:solidFill>
                          <a:effectLst/>
                          <a:latin typeface="+mn-lt"/>
                          <a:ea typeface="+mn-ea"/>
                          <a:cs typeface="+mn-cs"/>
                        </a:rPr>
                        <a:t>.</a:t>
                      </a:r>
                      <a:endParaRPr kumimoji="0" lang="fa-IR" altLang="de-DE" sz="1400" b="0" i="0" u="none" strike="noStrike" cap="none" normalizeH="0" baseline="0" noProof="0" dirty="0" smtClean="0">
                        <a:ln>
                          <a:noFill/>
                        </a:ln>
                        <a:solidFill>
                          <a:schemeClr val="tx1"/>
                        </a:solidFill>
                        <a:effectLst/>
                        <a:latin typeface="Verdana" pitchFamily="34" charset="0"/>
                      </a:endParaRP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400" kern="1200" dirty="0" smtClean="0">
                          <a:solidFill>
                            <a:schemeClr val="tx1"/>
                          </a:solidFill>
                          <a:effectLst/>
                          <a:latin typeface="+mn-lt"/>
                          <a:ea typeface="+mn-ea"/>
                          <a:cs typeface="+mn-cs"/>
                        </a:rPr>
                        <a:t>بدون توجه به او، مردم به او آسیب می رسانند و پشت سرش صحبت می کنند</a:t>
                      </a:r>
                      <a:r>
                        <a:rPr lang="en-US" sz="1400" kern="1200" dirty="0" smtClean="0">
                          <a:solidFill>
                            <a:schemeClr val="tx1"/>
                          </a:solidFill>
                          <a:effectLst/>
                          <a:latin typeface="+mn-lt"/>
                          <a:ea typeface="+mn-ea"/>
                          <a:cs typeface="+mn-cs"/>
                        </a:rPr>
                        <a:t>. </a:t>
                      </a:r>
                      <a:r>
                        <a:rPr lang="fa-IR" sz="1400" kern="1200" dirty="0" smtClean="0">
                          <a:solidFill>
                            <a:schemeClr val="tx1"/>
                          </a:solidFill>
                          <a:effectLst/>
                          <a:latin typeface="+mn-lt"/>
                          <a:ea typeface="+mn-ea"/>
                          <a:cs typeface="+mn-cs"/>
                        </a:rPr>
                        <a:t>خوشبختانه برای تماس با وزارت کار و یا وکیل برای قانون استخدام خیلی دیر نیست</a:t>
                      </a:r>
                      <a:r>
                        <a:rPr lang="en-US" sz="1400" kern="1200" dirty="0" smtClean="0">
                          <a:solidFill>
                            <a:schemeClr val="tx1"/>
                          </a:solidFill>
                          <a:effectLst/>
                          <a:latin typeface="+mn-lt"/>
                          <a:ea typeface="+mn-ea"/>
                          <a:cs typeface="+mn-cs"/>
                        </a:rPr>
                        <a:t>.</a:t>
                      </a:r>
                      <a:endParaRPr kumimoji="0" lang="en-GB" altLang="de-DE" sz="1400" b="0" i="0" u="none" strike="noStrike" cap="none" normalizeH="0" baseline="0" noProof="0" dirty="0" smtClean="0">
                        <a:ln>
                          <a:noFill/>
                        </a:ln>
                        <a:solidFill>
                          <a:schemeClr val="tx1"/>
                        </a:solidFill>
                        <a:effectLst/>
                        <a:latin typeface="Verdana" pitchFamily="34" charset="0"/>
                      </a:endParaRPr>
                    </a:p>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400" b="0" i="0" u="none" strike="noStrike" cap="none" normalizeH="0" baseline="0" noProof="0" dirty="0" smtClean="0">
                        <a:ln>
                          <a:noFill/>
                        </a:ln>
                        <a:solidFill>
                          <a:schemeClr val="tx1"/>
                        </a:solidFill>
                        <a:effectLst/>
                        <a:latin typeface="Verdana" pitchFamily="34"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400" kern="1200" dirty="0" smtClean="0">
                          <a:solidFill>
                            <a:schemeClr val="tx1"/>
                          </a:solidFill>
                          <a:effectLst/>
                          <a:latin typeface="+mn-lt"/>
                          <a:ea typeface="+mn-ea"/>
                          <a:cs typeface="+mn-cs"/>
                        </a:rPr>
                        <a:t>مارینا دلایل خوبی برای نگرانی هایش دارد و باید به اتحادیه و وزارت کار برای نگرانی هایش مراجعه کند</a:t>
                      </a:r>
                      <a:r>
                        <a:rPr lang="en-US" sz="1400" kern="1200" dirty="0" smtClean="0">
                          <a:solidFill>
                            <a:schemeClr val="tx1"/>
                          </a:solidFill>
                          <a:effectLst/>
                          <a:latin typeface="+mn-lt"/>
                          <a:ea typeface="+mn-ea"/>
                          <a:cs typeface="+mn-cs"/>
                        </a:rPr>
                        <a:t>.</a:t>
                      </a:r>
                      <a:endParaRPr kumimoji="0" lang="en-GB" altLang="de-DE" sz="1400" b="0" i="0" u="none" strike="noStrike" cap="none" normalizeH="0" baseline="0" noProof="0" dirty="0" smtClean="0">
                        <a:ln>
                          <a:noFill/>
                        </a:ln>
                        <a:solidFill>
                          <a:schemeClr val="tx1"/>
                        </a:solidFill>
                        <a:effectLst/>
                        <a:latin typeface="Verdana" pitchFamily="34"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rgbClr val="8CADAE"/>
                        </a:buClr>
                        <a:buSzPct val="85000"/>
                        <a:buFontTx/>
                        <a:buNone/>
                        <a:tabLst/>
                        <a:defRPr/>
                      </a:pPr>
                      <a:r>
                        <a:rPr kumimoji="0" lang="fa-IR" altLang="de-DE" sz="1400" b="0" i="0" u="none" strike="noStrike" cap="none" normalizeH="0" baseline="0" noProof="0" dirty="0" smtClean="0">
                          <a:ln>
                            <a:noFill/>
                          </a:ln>
                          <a:solidFill>
                            <a:schemeClr val="tx1"/>
                          </a:solidFill>
                          <a:effectLst/>
                          <a:latin typeface="Verdana" pitchFamily="34" charset="0"/>
                        </a:rPr>
                        <a:t>مارینا توسط همکارانش مورد بدرفتاری قرار  گرفته است. </a:t>
                      </a:r>
                      <a:endParaRPr kumimoji="0" lang="en-GB" altLang="de-DE" sz="1400" b="0" i="0" u="none" strike="noStrike" cap="none" normalizeH="0" baseline="0" noProof="0" dirty="0" smtClean="0">
                        <a:ln>
                          <a:noFill/>
                        </a:ln>
                        <a:solidFill>
                          <a:schemeClr val="tx1"/>
                        </a:solidFill>
                        <a:effectLst/>
                        <a:latin typeface="Verdana" pitchFamily="34" charset="0"/>
                      </a:endParaRP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endParaRPr kumimoji="0" lang="en-GB" altLang="de-DE" sz="1400" b="0" i="0" u="none" strike="noStrike" cap="none" normalizeH="0" baseline="0" noProof="0" dirty="0" smtClean="0">
                        <a:ln>
                          <a:noFill/>
                        </a:ln>
                        <a:solidFill>
                          <a:schemeClr val="tx1"/>
                        </a:solidFill>
                        <a:effectLst/>
                        <a:latin typeface="Verdana" pitchFamily="34"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2096837">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lang="fa-IR" sz="1400" kern="1200" dirty="0" smtClean="0">
                          <a:solidFill>
                            <a:schemeClr val="tx1"/>
                          </a:solidFill>
                          <a:effectLst/>
                          <a:latin typeface="+mn-lt"/>
                          <a:ea typeface="+mn-ea"/>
                          <a:cs typeface="+mn-cs"/>
                        </a:rPr>
                        <a:t>همه چیز خوب است</a:t>
                      </a:r>
                      <a:r>
                        <a:rPr lang="en-US" sz="1400" kern="1200" dirty="0" smtClean="0">
                          <a:solidFill>
                            <a:schemeClr val="tx1"/>
                          </a:solidFill>
                          <a:effectLst/>
                          <a:latin typeface="+mn-lt"/>
                          <a:ea typeface="+mn-ea"/>
                          <a:cs typeface="+mn-cs"/>
                        </a:rPr>
                        <a:t>!</a:t>
                      </a:r>
                      <a:endParaRPr kumimoji="0" lang="en-GB" altLang="de-DE" sz="1400" b="0" i="0" u="none" strike="noStrike" kern="1200" cap="none" normalizeH="0" baseline="0" noProof="0" dirty="0" smtClean="0">
                        <a:ln>
                          <a:noFill/>
                        </a:ln>
                        <a:solidFill>
                          <a:schemeClr val="tx1"/>
                        </a:solidFill>
                        <a:effectLst/>
                        <a:latin typeface="Verdana" pitchFamily="34" charset="0"/>
                        <a:ea typeface="+mn-ea"/>
                        <a:cs typeface="+mn-cs"/>
                      </a:endParaRPr>
                    </a:p>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en-GB" altLang="de-DE" sz="1400" b="0" i="0" u="none" strike="noStrike" cap="none" normalizeH="0" baseline="0" noProof="0" dirty="0" smtClean="0">
                        <a:ln>
                          <a:noFill/>
                        </a:ln>
                        <a:solidFill>
                          <a:schemeClr val="tx1"/>
                        </a:solidFill>
                        <a:effectLst/>
                        <a:latin typeface="Verdana" pitchFamily="34"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400" kern="1200" dirty="0" smtClean="0">
                          <a:solidFill>
                            <a:schemeClr val="tx1"/>
                          </a:solidFill>
                          <a:effectLst/>
                          <a:latin typeface="+mn-lt"/>
                          <a:ea typeface="+mn-ea"/>
                          <a:cs typeface="+mn-cs"/>
                        </a:rPr>
                        <a:t>مارینا به اشتباه دیگران را مقصر می داند</a:t>
                      </a:r>
                      <a:r>
                        <a:rPr lang="en-US" sz="1400" kern="1200" dirty="0" smtClean="0">
                          <a:solidFill>
                            <a:schemeClr val="tx1"/>
                          </a:solidFill>
                          <a:effectLst/>
                          <a:latin typeface="+mn-lt"/>
                          <a:ea typeface="+mn-ea"/>
                          <a:cs typeface="+mn-cs"/>
                        </a:rPr>
                        <a:t>.</a:t>
                      </a:r>
                      <a:endParaRPr lang="fa-IR" sz="1400" kern="1200" dirty="0" smtClean="0">
                        <a:solidFill>
                          <a:schemeClr val="tx1"/>
                        </a:solidFill>
                        <a:effectLst/>
                        <a:latin typeface="+mn-lt"/>
                        <a:ea typeface="+mn-ea"/>
                        <a:cs typeface="+mn-cs"/>
                      </a:endParaRP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400" kern="1200" dirty="0" smtClean="0">
                          <a:solidFill>
                            <a:schemeClr val="tx1"/>
                          </a:solidFill>
                          <a:effectLst/>
                          <a:latin typeface="+mn-lt"/>
                          <a:ea typeface="+mn-ea"/>
                          <a:cs typeface="+mn-cs"/>
                        </a:rPr>
                        <a:t>عملکرد او در محل کارش تحت تاثیر نگرانی ها، خشم و رنجش اوست.</a:t>
                      </a: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400" kern="1200" dirty="0" smtClean="0">
                          <a:solidFill>
                            <a:schemeClr val="tx1"/>
                          </a:solidFill>
                          <a:effectLst/>
                          <a:latin typeface="+mn-lt"/>
                          <a:ea typeface="+mn-ea"/>
                          <a:cs typeface="+mn-cs"/>
                        </a:rPr>
                        <a:t>نگرش مشکوک او در حال حاضر</a:t>
                      </a:r>
                      <a:r>
                        <a:rPr lang="ar-SA" sz="1400" kern="1200" dirty="0" smtClean="0">
                          <a:solidFill>
                            <a:schemeClr val="tx1"/>
                          </a:solidFill>
                          <a:effectLst/>
                          <a:latin typeface="+mn-lt"/>
                          <a:ea typeface="+mn-ea"/>
                          <a:cs typeface="+mn-cs"/>
                        </a:rPr>
                        <a:t> ناشی از </a:t>
                      </a:r>
                      <a:r>
                        <a:rPr lang="fa-IR" sz="1400" kern="1200" dirty="0" smtClean="0">
                          <a:solidFill>
                            <a:schemeClr val="tx1"/>
                          </a:solidFill>
                          <a:effectLst/>
                          <a:latin typeface="+mn-lt"/>
                          <a:ea typeface="+mn-ea"/>
                          <a:cs typeface="+mn-cs"/>
                        </a:rPr>
                        <a:t>بی اعتمادی به دیگران است</a:t>
                      </a:r>
                      <a:r>
                        <a:rPr lang="en-US" sz="1400" kern="1200" dirty="0" smtClean="0">
                          <a:solidFill>
                            <a:schemeClr val="tx1"/>
                          </a:solidFill>
                          <a:effectLst/>
                          <a:latin typeface="+mn-lt"/>
                          <a:ea typeface="+mn-ea"/>
                          <a:cs typeface="+mn-cs"/>
                        </a:rPr>
                        <a:t>.</a:t>
                      </a:r>
                      <a:endParaRPr kumimoji="0" lang="fa-IR" altLang="de-DE" sz="1400" b="0" i="0" u="none" strike="noStrike" cap="none" normalizeH="0" baseline="0" noProof="0" dirty="0" smtClean="0">
                        <a:ln>
                          <a:noFill/>
                        </a:ln>
                        <a:solidFill>
                          <a:schemeClr val="tx1"/>
                        </a:solidFill>
                        <a:effectLst/>
                        <a:latin typeface="Verdana" pitchFamily="34"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rgbClr val="8CADAE"/>
                        </a:buClr>
                        <a:buSzPct val="85000"/>
                        <a:buFontTx/>
                        <a:buNone/>
                        <a:tabLst/>
                        <a:defRPr/>
                      </a:pPr>
                      <a:r>
                        <a:rPr kumimoji="0" lang="fa-IR" altLang="de-DE" sz="1400" b="0" i="0" u="none" strike="noStrike" cap="none" normalizeH="0" baseline="0" noProof="0" dirty="0" smtClean="0">
                          <a:ln>
                            <a:noFill/>
                          </a:ln>
                          <a:solidFill>
                            <a:schemeClr val="tx1"/>
                          </a:solidFill>
                          <a:effectLst/>
                          <a:latin typeface="Verdana" pitchFamily="34" charset="0"/>
                        </a:rPr>
                        <a:t>مارینا توسط همکارانش مورد بدرفتاری قرار </a:t>
                      </a:r>
                      <a:r>
                        <a:rPr kumimoji="0" lang="fa-IR" altLang="de-DE" sz="1400" b="0" i="0" u="sng" strike="noStrike" cap="none" normalizeH="0" baseline="0" noProof="0" dirty="0" smtClean="0">
                          <a:ln>
                            <a:noFill/>
                          </a:ln>
                          <a:solidFill>
                            <a:schemeClr val="tx1"/>
                          </a:solidFill>
                          <a:effectLst/>
                          <a:latin typeface="Verdana" pitchFamily="34" charset="0"/>
                        </a:rPr>
                        <a:t>نگرفته</a:t>
                      </a:r>
                      <a:r>
                        <a:rPr kumimoji="0" lang="fa-IR" altLang="de-DE" sz="1400" b="0" i="0" u="none" strike="noStrike" cap="none" normalizeH="0" baseline="0" noProof="0" dirty="0" smtClean="0">
                          <a:ln>
                            <a:noFill/>
                          </a:ln>
                          <a:solidFill>
                            <a:schemeClr val="tx1"/>
                          </a:solidFill>
                          <a:effectLst/>
                          <a:latin typeface="Verdana" pitchFamily="34" charset="0"/>
                        </a:rPr>
                        <a:t> است.</a:t>
                      </a:r>
                      <a:endParaRPr kumimoji="0" lang="en-GB" altLang="de-DE" sz="1400" b="0" i="0" u="none" strike="noStrike" cap="none" normalizeH="0" baseline="0" noProof="0" dirty="0" smtClean="0">
                        <a:ln>
                          <a:noFill/>
                        </a:ln>
                        <a:solidFill>
                          <a:schemeClr val="tx1"/>
                        </a:solidFill>
                        <a:effectLst/>
                        <a:latin typeface="Verdana" pitchFamily="34"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pic>
        <p:nvPicPr>
          <p:cNvPr id="51222" name="Picture 5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50840"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p:cNvCxnSpPr/>
          <p:nvPr/>
        </p:nvCxnSpPr>
        <p:spPr>
          <a:xfrm flipH="1">
            <a:off x="6043961" y="1376363"/>
            <a:ext cx="3033364" cy="5119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5.52</a:t>
            </a:r>
            <a:endParaRPr lang="en-GB" altLang="de-DE" sz="1200" b="1" dirty="0">
              <a:solidFill>
                <a:schemeClr val="tx2"/>
              </a:solidFill>
              <a:latin typeface="+mn-lt"/>
            </a:endParaRPr>
          </a:p>
        </p:txBody>
      </p:sp>
      <p:sp>
        <p:nvSpPr>
          <p:cNvPr id="9"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
                <a:srgbClr val="336699"/>
              </a:buClr>
              <a:buSzTx/>
            </a:pPr>
            <a:r>
              <a:rPr lang="en-GB" altLang="de-DE" sz="800" i="1" dirty="0"/>
              <a:t>(“paranoid” by </a:t>
            </a:r>
            <a:r>
              <a:rPr lang="en-GB" altLang="de-DE" sz="800" i="1" dirty="0" err="1"/>
              <a:t>ulisseya</a:t>
            </a:r>
            <a:r>
              <a:rPr lang="en-GB" altLang="de-DE" sz="800" i="1" dirty="0"/>
              <a:t>)</a:t>
            </a:r>
            <a:endParaRPr lang="en-GB" altLang="de-DE" sz="800" i="1" dirty="0"/>
          </a:p>
        </p:txBody>
      </p:sp>
      <p:sp>
        <p:nvSpPr>
          <p:cNvPr id="11"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dirty="0">
                <a:solidFill>
                  <a:schemeClr val="accent1"/>
                </a:solidFill>
              </a:rPr>
              <a:t>چه می شود اگر</a:t>
            </a:r>
            <a:r>
              <a:rPr lang="en-US" dirty="0">
                <a:solidFill>
                  <a:schemeClr val="accent1"/>
                </a:solidFill>
              </a:rPr>
              <a:t>... </a:t>
            </a:r>
            <a:endParaRPr lang="fa-IR" dirty="0">
              <a:solidFill>
                <a:schemeClr val="accent1"/>
              </a:solidFill>
            </a:endParaRPr>
          </a:p>
          <a:p>
            <a:pPr rtl="1" eaLnBrk="1" hangingPunct="1"/>
            <a:r>
              <a:rPr lang="fa-IR" altLang="de-DE" dirty="0">
                <a:solidFill>
                  <a:schemeClr val="accent1"/>
                </a:solidFill>
              </a:rPr>
              <a:t>باورها و پیامدهای آن </a:t>
            </a:r>
            <a:r>
              <a:rPr lang="fa-IR" altLang="de-DE" dirty="0" smtClean="0">
                <a:solidFill>
                  <a:schemeClr val="accent1"/>
                </a:solidFill>
              </a:rPr>
              <a:t>ها</a:t>
            </a:r>
            <a:endParaRPr lang="en-GB" altLang="de-DE" dirty="0">
              <a:solidFill>
                <a:schemeClr val="accent1"/>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ChangeArrowheads="1"/>
          </p:cNvSpPr>
          <p:nvPr>
            <p:ph type="title" idx="4294967295"/>
          </p:nvPr>
        </p:nvSpPr>
        <p:spPr>
          <a:xfrm>
            <a:off x="0" y="0"/>
            <a:ext cx="9144000" cy="792000"/>
          </a:xfrm>
        </p:spPr>
        <p:txBody>
          <a:bodyPr anchor="ctr"/>
          <a:lstStyle/>
          <a:p>
            <a:pPr rtl="1"/>
            <a:r>
              <a:rPr lang="fa-IR" dirty="0"/>
              <a:t>تحت تعقیب </a:t>
            </a:r>
            <a:r>
              <a:rPr lang="fa-IR" dirty="0" smtClean="0"/>
              <a:t>قرار گرفته؟</a:t>
            </a:r>
            <a:endParaRPr lang="en-US" dirty="0"/>
          </a:p>
        </p:txBody>
      </p:sp>
      <p:sp>
        <p:nvSpPr>
          <p:cNvPr id="52227" name="Rectangle 5"/>
          <p:cNvSpPr>
            <a:spLocks noGrp="1" noChangeArrowheads="1"/>
          </p:cNvSpPr>
          <p:nvPr>
            <p:ph type="body" idx="4294967295"/>
          </p:nvPr>
        </p:nvSpPr>
        <p:spPr>
          <a:xfrm>
            <a:off x="6350" y="1350963"/>
            <a:ext cx="6191250" cy="2740392"/>
          </a:xfrm>
        </p:spPr>
        <p:txBody>
          <a:bodyPr/>
          <a:lstStyle/>
          <a:p>
            <a:pPr algn="just" rtl="1"/>
            <a:r>
              <a:rPr lang="fa-IR" b="1" dirty="0" smtClean="0"/>
              <a:t>مثال:</a:t>
            </a:r>
            <a:r>
              <a:rPr lang="en-US" dirty="0" smtClean="0"/>
              <a:t> </a:t>
            </a:r>
            <a:r>
              <a:rPr lang="fa-IR" dirty="0"/>
              <a:t>گری یک فعال محیط زیست </a:t>
            </a:r>
            <a:r>
              <a:rPr lang="fa-IR" dirty="0" smtClean="0"/>
              <a:t>است. او </a:t>
            </a:r>
            <a:r>
              <a:rPr lang="fa-IR" dirty="0"/>
              <a:t>در تظاهراتی که پلیس و رسانه ها </a:t>
            </a:r>
            <a:r>
              <a:rPr lang="fa-IR" dirty="0" smtClean="0"/>
              <a:t>در</a:t>
            </a:r>
          </a:p>
          <a:p>
            <a:pPr algn="just" rtl="1"/>
            <a:r>
              <a:rPr lang="fa-IR" dirty="0" smtClean="0"/>
              <a:t> </a:t>
            </a:r>
            <a:r>
              <a:rPr lang="fa-IR" dirty="0"/>
              <a:t>آن حضور داشتند شرکت </a:t>
            </a:r>
            <a:r>
              <a:rPr lang="fa-IR" dirty="0" smtClean="0"/>
              <a:t>کرد</a:t>
            </a:r>
            <a:r>
              <a:rPr lang="fa-IR" dirty="0"/>
              <a:t>.</a:t>
            </a:r>
            <a:r>
              <a:rPr lang="en-US" dirty="0" smtClean="0"/>
              <a:t> </a:t>
            </a:r>
            <a:r>
              <a:rPr lang="fa-IR" dirty="0"/>
              <a:t>در طی جریان تظاهرات شورشی ها بین </a:t>
            </a:r>
            <a:r>
              <a:rPr lang="fa-IR" dirty="0" smtClean="0"/>
              <a:t>نیروهای</a:t>
            </a:r>
          </a:p>
          <a:p>
            <a:pPr algn="just" rtl="1"/>
            <a:r>
              <a:rPr lang="fa-IR" dirty="0" smtClean="0"/>
              <a:t> پلیس و تظاهرکنندگان نفوذ کردند.</a:t>
            </a:r>
            <a:endParaRPr lang="en-US" dirty="0" smtClean="0"/>
          </a:p>
          <a:p>
            <a:pPr algn="just" rtl="1"/>
            <a:r>
              <a:rPr lang="fa-IR" dirty="0" smtClean="0"/>
              <a:t>گری </a:t>
            </a:r>
            <a:r>
              <a:rPr lang="fa-IR" dirty="0"/>
              <a:t>قبل از این که پلیس شروع به دستگیری برخی از تظاهر کنندگان کند، به </a:t>
            </a:r>
            <a:endParaRPr lang="fa-IR" dirty="0" smtClean="0"/>
          </a:p>
          <a:p>
            <a:pPr algn="just" rtl="1"/>
            <a:r>
              <a:rPr lang="fa-IR" dirty="0" smtClean="0"/>
              <a:t>خانه رفت</a:t>
            </a:r>
            <a:r>
              <a:rPr lang="en-US" dirty="0" smtClean="0"/>
              <a:t>.</a:t>
            </a:r>
            <a:r>
              <a:rPr lang="fa-IR" dirty="0" smtClean="0"/>
              <a:t> بعدا، اخبار شب تصاویری از تظاهرات را نشان می دهد و گری خود</a:t>
            </a:r>
          </a:p>
          <a:p>
            <a:pPr algn="just" rtl="1"/>
            <a:r>
              <a:rPr lang="fa-IR" dirty="0" smtClean="0"/>
              <a:t> </a:t>
            </a:r>
            <a:r>
              <a:rPr lang="fa-IR" dirty="0"/>
              <a:t>را در میان جمعیت تشخیص می دهد</a:t>
            </a:r>
            <a:r>
              <a:rPr lang="en-US" dirty="0"/>
              <a:t>.</a:t>
            </a:r>
            <a:r>
              <a:rPr lang="fa-IR" dirty="0"/>
              <a:t> از آنجایی که تصویرش نشان داده شده بود، </a:t>
            </a:r>
            <a:endParaRPr lang="fa-IR" dirty="0" smtClean="0"/>
          </a:p>
          <a:p>
            <a:pPr algn="just" rtl="1"/>
            <a:r>
              <a:rPr lang="fa-IR" dirty="0" smtClean="0"/>
              <a:t>گری </a:t>
            </a:r>
            <a:r>
              <a:rPr lang="fa-IR" dirty="0"/>
              <a:t>به این نتیجه می رسد  که او به عنوان یک دشمن جامعه تحت تعقیب </a:t>
            </a:r>
            <a:r>
              <a:rPr lang="fa-IR" dirty="0" smtClean="0"/>
              <a:t>قرار</a:t>
            </a:r>
          </a:p>
          <a:p>
            <a:pPr algn="just" rtl="1"/>
            <a:r>
              <a:rPr lang="fa-IR" dirty="0" smtClean="0"/>
              <a:t> </a:t>
            </a:r>
            <a:r>
              <a:rPr lang="fa-IR" dirty="0"/>
              <a:t>گرفته </a:t>
            </a:r>
            <a:r>
              <a:rPr lang="fa-IR" dirty="0" smtClean="0"/>
              <a:t>است.</a:t>
            </a:r>
            <a:endParaRPr lang="en-US" dirty="0"/>
          </a:p>
        </p:txBody>
      </p:sp>
      <p:sp>
        <p:nvSpPr>
          <p:cNvPr id="52228" name="Text Box 6"/>
          <p:cNvSpPr txBox="1">
            <a:spLocks noChangeArrowheads="1"/>
          </p:cNvSpPr>
          <p:nvPr/>
        </p:nvSpPr>
        <p:spPr bwMode="auto">
          <a:xfrm>
            <a:off x="252000" y="4665842"/>
            <a:ext cx="8640000" cy="1394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smtClean="0"/>
              <a:t>آیا </a:t>
            </a:r>
            <a:r>
              <a:rPr lang="fa-IR" sz="1800" dirty="0"/>
              <a:t>شواهد برای فرض ادعاهای بعدی کافی است</a:t>
            </a:r>
            <a:r>
              <a:rPr lang="fa-IR" sz="1800" dirty="0" smtClean="0"/>
              <a:t>؟</a:t>
            </a:r>
          </a:p>
          <a:p>
            <a:pPr algn="ctr" rtl="1"/>
            <a:endParaRPr lang="en-US" sz="1800" dirty="0"/>
          </a:p>
          <a:p>
            <a:pPr algn="ctr" eaLnBrk="1" hangingPunct="1">
              <a:spcBef>
                <a:spcPct val="0"/>
              </a:spcBef>
              <a:buClrTx/>
              <a:buSzTx/>
              <a:buFontTx/>
              <a:buNone/>
            </a:pPr>
            <a:r>
              <a:rPr lang="fa-IR" sz="1800" dirty="0"/>
              <a:t>چگونه می توان </a:t>
            </a:r>
            <a:r>
              <a:rPr lang="fa-IR" sz="1800" dirty="0" smtClean="0"/>
              <a:t>پخش تصاویر </a:t>
            </a:r>
            <a:r>
              <a:rPr lang="fa-IR" sz="1800" dirty="0"/>
              <a:t>گری را در تلویزیون توضیح داد؟</a:t>
            </a:r>
            <a:endParaRPr lang="de-DE" altLang="de-DE" sz="1800" dirty="0"/>
          </a:p>
          <a:p>
            <a:pPr algn="ctr" eaLnBrk="1" hangingPunct="1">
              <a:spcBef>
                <a:spcPct val="50000"/>
              </a:spcBef>
              <a:buClrTx/>
              <a:buSzTx/>
              <a:buFontTx/>
              <a:buNone/>
            </a:pPr>
            <a:endParaRPr lang="de-DE" altLang="de-DE" sz="1800" dirty="0">
              <a:solidFill>
                <a:srgbClr val="006699"/>
              </a:solidFill>
            </a:endParaRPr>
          </a:p>
        </p:txBody>
      </p:sp>
      <p:sp>
        <p:nvSpPr>
          <p:cNvPr id="52229" name="Text Box 7"/>
          <p:cNvSpPr txBox="1">
            <a:spLocks noChangeArrowheads="1"/>
          </p:cNvSpPr>
          <p:nvPr/>
        </p:nvSpPr>
        <p:spPr bwMode="auto">
          <a:xfrm>
            <a:off x="8483600" y="0"/>
            <a:ext cx="841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5.31</a:t>
            </a:r>
          </a:p>
        </p:txBody>
      </p:sp>
      <p:sp>
        <p:nvSpPr>
          <p:cNvPr id="52232" name="Text Box 20"/>
          <p:cNvSpPr txBox="1">
            <a:spLocks noChangeArrowheads="1"/>
          </p:cNvSpPr>
          <p:nvPr/>
        </p:nvSpPr>
        <p:spPr bwMode="auto">
          <a:xfrm>
            <a:off x="0" y="-12700"/>
            <a:ext cx="307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400">
                <a:solidFill>
                  <a:schemeClr val="bg1"/>
                </a:solidFill>
              </a:rPr>
              <a:t>Schlussfolgern</a:t>
            </a:r>
            <a:endParaRPr lang="en-US" altLang="de-DE" sz="1400">
              <a:solidFill>
                <a:schemeClr val="bg1"/>
              </a:solidFill>
            </a:endParaRPr>
          </a:p>
        </p:txBody>
      </p:sp>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7600" y="1470030"/>
            <a:ext cx="2908300" cy="1940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5.53</a:t>
            </a:r>
            <a:endParaRPr lang="en-GB" altLang="de-DE" sz="1200" b="1" dirty="0">
              <a:solidFill>
                <a:schemeClr val="tx2"/>
              </a:solidFill>
              <a:latin typeface="+mn-lt"/>
            </a:endParaRPr>
          </a:p>
        </p:txBody>
      </p:sp>
      <p:sp>
        <p:nvSpPr>
          <p:cNvPr id="11"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a:t>(“</a:t>
            </a:r>
            <a:r>
              <a:rPr lang="en-US" altLang="de-DE" sz="800" i="1" dirty="0" err="1"/>
              <a:t>Uni</a:t>
            </a:r>
            <a:r>
              <a:rPr lang="en-US" altLang="de-DE" sz="800" i="1" dirty="0"/>
              <a:t> </a:t>
            </a:r>
            <a:r>
              <a:rPr lang="en-US" altLang="de-DE" sz="800" i="1" dirty="0" err="1"/>
              <a:t>brennt</a:t>
            </a:r>
            <a:r>
              <a:rPr lang="en-US" altLang="de-DE" sz="800" i="1" dirty="0"/>
              <a:t> Demonstration Wien” by </a:t>
            </a:r>
            <a:r>
              <a:rPr lang="en-US" altLang="de-DE" sz="800" i="1" dirty="0" err="1"/>
              <a:t>ketu</a:t>
            </a:r>
            <a:r>
              <a:rPr lang="en-US" altLang="de-DE" sz="800" i="1" dirty="0"/>
              <a:t>)</a:t>
            </a:r>
            <a:endParaRPr lang="en-US" altLang="de-DE" sz="800" i="1"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24"/>
          <p:cNvSpPr txBox="1">
            <a:spLocks noChangeArrowheads="1"/>
          </p:cNvSpPr>
          <p:nvPr/>
        </p:nvSpPr>
        <p:spPr bwMode="auto">
          <a:xfrm>
            <a:off x="252000" y="4241800"/>
            <a:ext cx="8640000"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a:r>
              <a:rPr lang="fa-IR" sz="1800" dirty="0"/>
              <a:t>جنبه های موافق و مخالف با باورهای </a:t>
            </a:r>
            <a:r>
              <a:rPr lang="fa-IR" sz="1800" dirty="0" smtClean="0"/>
              <a:t>گری </a:t>
            </a:r>
            <a:r>
              <a:rPr lang="fa-IR" sz="1800" dirty="0"/>
              <a:t>جمع آوری کنید</a:t>
            </a:r>
            <a:r>
              <a:rPr lang="en-US" sz="1800" dirty="0"/>
              <a:t>!</a:t>
            </a:r>
          </a:p>
          <a:p>
            <a:pPr algn="ctr" eaLnBrk="1" hangingPunct="1">
              <a:spcBef>
                <a:spcPct val="0"/>
              </a:spcBef>
              <a:buClrTx/>
              <a:buSzTx/>
              <a:buFontTx/>
              <a:buNone/>
            </a:pPr>
            <a:endParaRPr lang="en-GB" altLang="de-DE" sz="1800" dirty="0"/>
          </a:p>
          <a:p>
            <a:pPr algn="ctr" rtl="1" eaLnBrk="1" hangingPunct="1">
              <a:spcBef>
                <a:spcPct val="0"/>
              </a:spcBef>
              <a:buClrTx/>
              <a:buSzTx/>
              <a:buFontTx/>
              <a:buNone/>
            </a:pPr>
            <a:r>
              <a:rPr lang="fa-IR" sz="1800" dirty="0"/>
              <a:t>چه می شود اگر</a:t>
            </a:r>
            <a:r>
              <a:rPr lang="en-US" sz="1800" dirty="0"/>
              <a:t>... </a:t>
            </a:r>
            <a:r>
              <a:rPr lang="fa-IR" sz="1800" dirty="0"/>
              <a:t>(پیامدهای)؟</a:t>
            </a:r>
            <a:endParaRPr lang="de-DE" altLang="de-DE" sz="1800" dirty="0"/>
          </a:p>
          <a:p>
            <a:pPr algn="ctr" eaLnBrk="1" hangingPunct="1">
              <a:spcBef>
                <a:spcPct val="50000"/>
              </a:spcBef>
              <a:buClrTx/>
              <a:buSzTx/>
              <a:buFontTx/>
              <a:buNone/>
            </a:pPr>
            <a:endParaRPr lang="de-DE" altLang="de-DE" sz="2200" dirty="0"/>
          </a:p>
        </p:txBody>
      </p:sp>
      <p:pic>
        <p:nvPicPr>
          <p:cNvPr id="14" name="Picture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327150"/>
            <a:ext cx="4275138"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oup 68"/>
          <p:cNvGrpSpPr>
            <a:grpSpLocks/>
          </p:cNvGrpSpPr>
          <p:nvPr/>
        </p:nvGrpSpPr>
        <p:grpSpPr bwMode="auto">
          <a:xfrm>
            <a:off x="0" y="6165857"/>
            <a:ext cx="2339975" cy="474663"/>
            <a:chOff x="0" y="3957"/>
            <a:chExt cx="1474" cy="299"/>
          </a:xfrm>
        </p:grpSpPr>
        <p:sp>
          <p:nvSpPr>
            <p:cNvPr id="1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6"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5.3 </a:t>
              </a:r>
              <a:r>
                <a:rPr lang="de-DE" altLang="de-DE" sz="1200" i="1" dirty="0" err="1" smtClean="0">
                  <a:latin typeface="Verdana" pitchFamily="34" charset="0"/>
                  <a:sym typeface="Wingdings" pitchFamily="2" charset="2"/>
                </a:rPr>
                <a:t>a,b</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5.54</a:t>
            </a:r>
            <a:endParaRPr lang="en-GB" altLang="de-DE" sz="1200" b="1" dirty="0">
              <a:solidFill>
                <a:schemeClr val="tx2"/>
              </a:solidFill>
              <a:latin typeface="+mn-lt"/>
            </a:endParaRPr>
          </a:p>
        </p:txBody>
      </p:sp>
      <p:sp>
        <p:nvSpPr>
          <p:cNvPr id="12"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a:t>(“</a:t>
            </a:r>
            <a:r>
              <a:rPr lang="en-US" altLang="de-DE" sz="800" i="1" dirty="0" err="1"/>
              <a:t>Uni</a:t>
            </a:r>
            <a:r>
              <a:rPr lang="en-US" altLang="de-DE" sz="800" i="1" dirty="0"/>
              <a:t> </a:t>
            </a:r>
            <a:r>
              <a:rPr lang="en-US" altLang="de-DE" sz="800" i="1" dirty="0" err="1"/>
              <a:t>brennt</a:t>
            </a:r>
            <a:r>
              <a:rPr lang="en-US" altLang="de-DE" sz="800" i="1" dirty="0"/>
              <a:t> Demonstration Wien” by </a:t>
            </a:r>
            <a:r>
              <a:rPr lang="en-US" altLang="de-DE" sz="800" i="1" dirty="0" err="1"/>
              <a:t>ketu</a:t>
            </a:r>
            <a:r>
              <a:rPr lang="en-US" altLang="de-DE" sz="800" i="1" dirty="0"/>
              <a:t>)</a:t>
            </a:r>
            <a:endParaRPr lang="en-US" altLang="de-DE" sz="800" i="1" dirty="0"/>
          </a:p>
        </p:txBody>
      </p:sp>
      <p:sp>
        <p:nvSpPr>
          <p:cNvPr id="19"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eaLnBrk="1" hangingPunct="1"/>
            <a:r>
              <a:rPr lang="fa-IR" altLang="de-DE" dirty="0">
                <a:solidFill>
                  <a:schemeClr val="accent1"/>
                </a:solidFill>
              </a:rPr>
              <a:t>چه اظهاراتی موافق و مخالف با باورهای گری وجود دارند؟</a:t>
            </a:r>
            <a:endParaRPr lang="en-GB" altLang="de-DE" dirty="0">
              <a:solidFill>
                <a:schemeClr val="accent1"/>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6944" name="Group 32"/>
          <p:cNvGraphicFramePr>
            <a:graphicFrameLocks noGrp="1"/>
          </p:cNvGraphicFramePr>
          <p:nvPr>
            <p:ph idx="4294967295"/>
            <p:extLst>
              <p:ext uri="{D42A27DB-BD31-4B8C-83A1-F6EECF244321}">
                <p14:modId xmlns:p14="http://schemas.microsoft.com/office/powerpoint/2010/main" val="956855749"/>
              </p:ext>
            </p:extLst>
          </p:nvPr>
        </p:nvGraphicFramePr>
        <p:xfrm>
          <a:off x="47625" y="1317626"/>
          <a:ext cx="9029700" cy="4740614"/>
        </p:xfrm>
        <a:graphic>
          <a:graphicData uri="http://schemas.openxmlformats.org/drawingml/2006/table">
            <a:tbl>
              <a:tblPr/>
              <a:tblGrid>
                <a:gridCol w="3009900">
                  <a:extLst>
                    <a:ext uri="{9D8B030D-6E8A-4147-A177-3AD203B41FA5}"/>
                  </a:extLst>
                </a:gridCol>
                <a:gridCol w="3009900">
                  <a:extLst>
                    <a:ext uri="{9D8B030D-6E8A-4147-A177-3AD203B41FA5}"/>
                  </a:extLst>
                </a:gridCol>
                <a:gridCol w="3009900">
                  <a:extLst>
                    <a:ext uri="{9D8B030D-6E8A-4147-A177-3AD203B41FA5}"/>
                  </a:extLst>
                </a:gridCol>
              </a:tblGrid>
              <a:tr h="665720">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714375" rtl="1"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lang="fa-IR" sz="1600" kern="1200" dirty="0" smtClean="0">
                          <a:solidFill>
                            <a:schemeClr val="tx1"/>
                          </a:solidFill>
                          <a:effectLst/>
                          <a:latin typeface="+mn-lt"/>
                          <a:ea typeface="+mn-ea"/>
                          <a:cs typeface="+mn-cs"/>
                        </a:rPr>
                        <a:t>از معترضین فیلم برداری شده بود اما او تحت تعقیب </a:t>
                      </a:r>
                      <a:r>
                        <a:rPr lang="fa-IR" sz="1600" u="sng" kern="1200" dirty="0" smtClean="0">
                          <a:solidFill>
                            <a:schemeClr val="tx1"/>
                          </a:solidFill>
                          <a:effectLst/>
                          <a:latin typeface="+mn-lt"/>
                          <a:ea typeface="+mn-ea"/>
                          <a:cs typeface="+mn-cs"/>
                        </a:rPr>
                        <a:t>نبود</a:t>
                      </a:r>
                      <a:r>
                        <a:rPr lang="en-US" sz="1600" kern="1200" dirty="0" smtClean="0">
                          <a:solidFill>
                            <a:schemeClr val="tx1"/>
                          </a:solidFill>
                          <a:effectLst/>
                          <a:latin typeface="+mn-lt"/>
                          <a:ea typeface="+mn-ea"/>
                          <a:cs typeface="+mn-cs"/>
                        </a:rPr>
                        <a:t>.</a:t>
                      </a:r>
                      <a:endParaRPr lang="fa-IR" sz="1600" kern="1200" dirty="0" smtClean="0">
                        <a:solidFill>
                          <a:schemeClr val="tx1"/>
                        </a:solidFill>
                        <a:effectLst/>
                        <a:latin typeface="+mn-lt"/>
                        <a:ea typeface="+mn-ea"/>
                        <a:cs typeface="+mn-cs"/>
                      </a:endParaRPr>
                    </a:p>
                    <a:p>
                      <a:pPr marL="0" marR="0" lvl="0" indent="0" algn="just" defTabSz="714375" rtl="1"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defRPr/>
                      </a:pPr>
                      <a:r>
                        <a:rPr lang="fa-IR" sz="1600" kern="1200" dirty="0" smtClean="0">
                          <a:solidFill>
                            <a:schemeClr val="tx1"/>
                          </a:solidFill>
                          <a:effectLst/>
                          <a:latin typeface="+mn-lt"/>
                          <a:ea typeface="+mn-ea"/>
                          <a:cs typeface="+mn-cs"/>
                        </a:rPr>
                        <a:t>از گری فیلم برداری شده بود و تحت تعقیب قرار داشت</a:t>
                      </a:r>
                      <a:r>
                        <a:rPr lang="en-US" sz="1600" kern="1200" dirty="0" smtClean="0">
                          <a:solidFill>
                            <a:schemeClr val="tx1"/>
                          </a:solidFill>
                          <a:effectLst/>
                          <a:latin typeface="+mn-lt"/>
                          <a:ea typeface="+mn-ea"/>
                          <a:cs typeface="+mn-cs"/>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600" b="0" i="0" u="none" strike="noStrike" cap="none" normalizeH="0" baseline="0" noProof="0" dirty="0" smtClean="0">
                          <a:ln>
                            <a:noFill/>
                          </a:ln>
                          <a:solidFill>
                            <a:schemeClr val="tx1"/>
                          </a:solidFill>
                          <a:effectLst/>
                          <a:latin typeface="Verdana" pitchFamily="34" charset="0"/>
                        </a:rPr>
                        <a:t>                                          فرض</a:t>
                      </a:r>
                    </a:p>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fa-IR" altLang="de-DE" sz="1600" b="0" i="0" u="none" strike="noStrike" cap="none" normalizeH="0" baseline="0" noProof="0" dirty="0" smtClean="0">
                        <a:ln>
                          <a:noFill/>
                        </a:ln>
                        <a:solidFill>
                          <a:schemeClr val="tx1"/>
                        </a:solidFill>
                        <a:effectLst/>
                        <a:latin typeface="Verdana" pitchFamily="34" charset="0"/>
                      </a:endParaRPr>
                    </a:p>
                    <a:p>
                      <a:pPr marL="0" marR="0" lvl="0" indent="0" algn="r"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r>
                        <a:rPr kumimoji="0" lang="fa-IR" altLang="de-DE" sz="1600" b="0" i="0" u="none" strike="noStrike" cap="none" normalizeH="0" baseline="0" noProof="0" dirty="0" smtClean="0">
                          <a:ln>
                            <a:noFill/>
                          </a:ln>
                          <a:solidFill>
                            <a:schemeClr val="tx1"/>
                          </a:solidFill>
                          <a:effectLst/>
                          <a:latin typeface="Verdana" pitchFamily="34" charset="0"/>
                        </a:rPr>
                        <a:t>واقعیت</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1585597">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285750" indent="-285750" algn="just" rtl="1">
                        <a:buClr>
                          <a:srgbClr val="8CADAE"/>
                        </a:buClr>
                        <a:buSzPct val="85000"/>
                        <a:buFont typeface="Courier New" pitchFamily="49" charset="0"/>
                        <a:buChar char="o"/>
                      </a:pPr>
                      <a:r>
                        <a:rPr lang="fa-IR" sz="1600" kern="1200" dirty="0" smtClean="0">
                          <a:solidFill>
                            <a:schemeClr val="tx1"/>
                          </a:solidFill>
                          <a:effectLst/>
                          <a:latin typeface="+mn-lt"/>
                          <a:ea typeface="+mn-ea"/>
                          <a:cs typeface="+mn-cs"/>
                        </a:rPr>
                        <a:t>گری ممکن است خیلی ساده لوح باشد.</a:t>
                      </a:r>
                    </a:p>
                    <a:p>
                      <a:pPr marL="285750" marR="0" indent="-285750" algn="just" defTabSz="914400" rtl="1" eaLnBrk="1" fontAlgn="auto" latinLnBrk="0" hangingPunct="1">
                        <a:lnSpc>
                          <a:spcPct val="100000"/>
                        </a:lnSpc>
                        <a:spcBef>
                          <a:spcPct val="20000"/>
                        </a:spcBef>
                        <a:spcAft>
                          <a:spcPts val="0"/>
                        </a:spcAft>
                        <a:buClr>
                          <a:srgbClr val="8CADAE"/>
                        </a:buClr>
                        <a:buSzPct val="85000"/>
                        <a:buFont typeface="Courier New" pitchFamily="49" charset="0"/>
                        <a:buChar char="o"/>
                        <a:tabLst/>
                        <a:defRPr/>
                      </a:pPr>
                      <a:r>
                        <a:rPr lang="fa-IR" sz="1600" kern="1200" dirty="0" smtClean="0">
                          <a:solidFill>
                            <a:schemeClr val="tx1"/>
                          </a:solidFill>
                          <a:effectLst/>
                          <a:latin typeface="+mn-lt"/>
                          <a:ea typeface="+mn-ea"/>
                          <a:cs typeface="+mn-cs"/>
                        </a:rPr>
                        <a:t>اگر او مورد اتهام قرار گرفته باشد، می تواند یک وکیل خوب استخدام کند </a:t>
                      </a:r>
                      <a:r>
                        <a:rPr lang="ar-SA" sz="1600" kern="1200" dirty="0" smtClean="0">
                          <a:solidFill>
                            <a:schemeClr val="tx1"/>
                          </a:solidFill>
                          <a:effectLst/>
                          <a:latin typeface="+mn-lt"/>
                          <a:ea typeface="+mn-ea"/>
                          <a:cs typeface="+mn-cs"/>
                        </a:rPr>
                        <a:t>- </a:t>
                      </a:r>
                      <a:r>
                        <a:rPr lang="fa-IR" sz="1600" kern="1200" dirty="0" smtClean="0">
                          <a:solidFill>
                            <a:schemeClr val="tx1"/>
                          </a:solidFill>
                          <a:effectLst/>
                          <a:latin typeface="+mn-lt"/>
                          <a:ea typeface="+mn-ea"/>
                          <a:cs typeface="+mn-cs"/>
                        </a:rPr>
                        <a:t>او عملا هیچ اشتباهی مرتکب نشده اما تنها می تواند استفاده از حقوق خود را نشان دهد</a:t>
                      </a:r>
                      <a:r>
                        <a:rPr lang="en-US" sz="1600" kern="1200" dirty="0" smtClean="0">
                          <a:solidFill>
                            <a:schemeClr val="tx1"/>
                          </a:solidFill>
                          <a:effectLst/>
                          <a:latin typeface="+mn-lt"/>
                          <a:ea typeface="+mn-ea"/>
                          <a:cs typeface="+mn-cs"/>
                        </a:rPr>
                        <a:t>.</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660" marB="456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600" kern="1200" dirty="0" smtClean="0">
                          <a:solidFill>
                            <a:schemeClr val="tx1"/>
                          </a:solidFill>
                          <a:effectLst/>
                          <a:latin typeface="+mn-lt"/>
                          <a:ea typeface="+mn-ea"/>
                          <a:cs typeface="+mn-cs"/>
                        </a:rPr>
                        <a:t>گری دلایل خوبی برای نگرانی داشت.</a:t>
                      </a: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defRPr/>
                      </a:pPr>
                      <a:r>
                        <a:rPr lang="fa-IR" sz="1600" kern="1200" dirty="0" smtClean="0">
                          <a:solidFill>
                            <a:schemeClr val="tx1"/>
                          </a:solidFill>
                          <a:effectLst/>
                          <a:latin typeface="+mn-lt"/>
                          <a:ea typeface="+mn-ea"/>
                          <a:cs typeface="+mn-cs"/>
                        </a:rPr>
                        <a:t>برای حل و فصل این موضوع او باید وکیل مدافع می گرفت</a:t>
                      </a:r>
                      <a:r>
                        <a:rPr lang="en-US" sz="1600" kern="1200" dirty="0" smtClean="0">
                          <a:solidFill>
                            <a:schemeClr val="tx1"/>
                          </a:solidFill>
                          <a:effectLst/>
                          <a:latin typeface="+mn-lt"/>
                          <a:ea typeface="+mn-ea"/>
                          <a:cs typeface="+mn-cs"/>
                        </a:rPr>
                        <a:t>.</a:t>
                      </a:r>
                      <a:endParaRPr lang="fa-IR" sz="1600" kern="1200" dirty="0" smtClean="0">
                        <a:solidFill>
                          <a:schemeClr val="tx1"/>
                        </a:solidFill>
                        <a:effectLst/>
                        <a:latin typeface="+mn-lt"/>
                        <a:ea typeface="+mn-ea"/>
                        <a:cs typeface="+mn-cs"/>
                      </a:endParaRP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600" kern="1200" dirty="0" smtClean="0">
                          <a:solidFill>
                            <a:schemeClr val="tx1"/>
                          </a:solidFill>
                          <a:effectLst/>
                          <a:latin typeface="+mn-lt"/>
                          <a:ea typeface="+mn-ea"/>
                          <a:cs typeface="+mn-cs"/>
                        </a:rPr>
                        <a:t>از طرفی او فقط حقوق اولیه دموکراتیک خود را مورد آزمون قرار می داد</a:t>
                      </a:r>
                      <a:r>
                        <a:rPr lang="en-US" sz="1600" kern="1200" dirty="0" smtClean="0">
                          <a:solidFill>
                            <a:schemeClr val="tx1"/>
                          </a:solidFill>
                          <a:effectLst/>
                          <a:latin typeface="+mn-lt"/>
                          <a:ea typeface="+mn-ea"/>
                          <a:cs typeface="+mn-cs"/>
                        </a:rPr>
                        <a:t>.</a:t>
                      </a:r>
                      <a:endParaRPr kumimoji="0" lang="de-DE" altLang="de-DE" sz="1600" b="0" i="0" u="none" strike="noStrike" cap="none" normalizeH="0" baseline="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indent="0" algn="just" rtl="1">
                        <a:buClr>
                          <a:srgbClr val="8CADAE"/>
                        </a:buClr>
                        <a:buFont typeface="Courier New" pitchFamily="49" charset="0"/>
                        <a:buNone/>
                      </a:pPr>
                      <a:r>
                        <a:rPr lang="fa-IR" sz="1600" kern="1200" dirty="0" smtClean="0">
                          <a:solidFill>
                            <a:schemeClr val="tx1"/>
                          </a:solidFill>
                          <a:effectLst/>
                          <a:latin typeface="+mn-lt"/>
                          <a:ea typeface="+mn-ea"/>
                          <a:cs typeface="+mn-cs"/>
                        </a:rPr>
                        <a:t>از گری فیلم برداری شده بود و تحت تعقیب قرار داشت</a:t>
                      </a:r>
                      <a:r>
                        <a:rPr lang="en-US" sz="1600" kern="1200" dirty="0" smtClean="0">
                          <a:solidFill>
                            <a:schemeClr val="tx1"/>
                          </a:solidFill>
                          <a:effectLst/>
                          <a:latin typeface="+mn-lt"/>
                          <a:ea typeface="+mn-ea"/>
                          <a:cs typeface="+mn-cs"/>
                        </a:rPr>
                        <a: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r h="2216980">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rgbClr val="8CADAE"/>
                        </a:buClr>
                        <a:buSzPct val="100000"/>
                        <a:buFont typeface="Courier New" pitchFamily="49" charset="0"/>
                        <a:buNone/>
                        <a:tabLst/>
                        <a:defRPr/>
                      </a:pPr>
                      <a:r>
                        <a:rPr lang="de-DE" sz="1600" kern="1200" dirty="0" smtClean="0">
                          <a:solidFill>
                            <a:schemeClr val="tx1"/>
                          </a:solidFill>
                          <a:effectLst/>
                          <a:latin typeface="+mn-lt"/>
                          <a:ea typeface="+mn-ea"/>
                          <a:cs typeface="+mn-cs"/>
                        </a:rPr>
                        <a:t> </a:t>
                      </a:r>
                      <a:r>
                        <a:rPr lang="fa-IR" sz="1600" kern="1200" dirty="0" smtClean="0">
                          <a:solidFill>
                            <a:schemeClr val="tx1"/>
                          </a:solidFill>
                          <a:effectLst/>
                          <a:latin typeface="+mn-lt"/>
                          <a:ea typeface="+mn-ea"/>
                          <a:cs typeface="+mn-cs"/>
                        </a:rPr>
                        <a:t>همه چیز خوب است!</a:t>
                      </a:r>
                      <a:endParaRPr kumimoji="0" lang="en-GB" altLang="de-DE" sz="1600" b="0" i="0" u="none" strike="noStrike" kern="1200" cap="none" normalizeH="0" baseline="0" noProof="0" dirty="0" smtClean="0">
                        <a:ln>
                          <a:noFill/>
                        </a:ln>
                        <a:solidFill>
                          <a:schemeClr val="tx1"/>
                        </a:solidFill>
                        <a:effectLst/>
                        <a:latin typeface="Verdana" pitchFamily="34" charset="0"/>
                        <a:ea typeface="+mn-ea"/>
                        <a:cs typeface="+mn-cs"/>
                      </a:endParaRPr>
                    </a:p>
                    <a:p>
                      <a:pPr marL="0" marR="0" lvl="0" indent="0" algn="just" defTabSz="914400" rtl="1" eaLnBrk="1" fontAlgn="base" latinLnBrk="0" hangingPunct="1">
                        <a:lnSpc>
                          <a:spcPct val="100000"/>
                        </a:lnSpc>
                        <a:spcBef>
                          <a:spcPct val="20000"/>
                        </a:spcBef>
                        <a:spcAft>
                          <a:spcPct val="0"/>
                        </a:spcAft>
                        <a:buClr>
                          <a:schemeClr val="accent1"/>
                        </a:buClr>
                        <a:buSzPct val="85000"/>
                        <a:buFont typeface="Times New Roman" pitchFamily="18" charset="0"/>
                        <a:buNone/>
                        <a:tabLst/>
                      </a:pPr>
                      <a:endParaRPr kumimoji="0" lang="de-DE" altLang="de-DE" sz="1600" b="0" i="0" u="none" strike="noStrike" cap="none" normalizeH="0" baseline="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600" kern="1200" dirty="0" smtClean="0">
                          <a:solidFill>
                            <a:schemeClr val="tx1"/>
                          </a:solidFill>
                          <a:effectLst/>
                          <a:latin typeface="+mn-lt"/>
                          <a:ea typeface="+mn-ea"/>
                          <a:cs typeface="+mn-cs"/>
                        </a:rPr>
                        <a:t>گری بدون دلیل نگران بود.</a:t>
                      </a: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lang="fa-IR" sz="1600" kern="1200" dirty="0" smtClean="0">
                          <a:solidFill>
                            <a:schemeClr val="tx1"/>
                          </a:solidFill>
                          <a:effectLst/>
                          <a:latin typeface="+mn-lt"/>
                          <a:ea typeface="+mn-ea"/>
                          <a:cs typeface="+mn-cs"/>
                        </a:rPr>
                        <a:t>او بیهوده مقدار زیادی پول برای گرفتن وکیل و روش های امنیتی دیگر (به عنوان مثال تعویض قفل درب) صرف کرده بود.</a:t>
                      </a:r>
                      <a:endParaRPr kumimoji="0" lang="fa-IR" altLang="de-DE" sz="1600" b="0" i="0" u="none" strike="noStrike" cap="none" normalizeH="0" baseline="0" noProof="0" dirty="0" smtClean="0">
                        <a:ln>
                          <a:noFill/>
                        </a:ln>
                        <a:solidFill>
                          <a:schemeClr val="tx1"/>
                        </a:solidFill>
                        <a:effectLst/>
                        <a:latin typeface="Verdana" pitchFamily="34" charset="0"/>
                      </a:endParaRPr>
                    </a:p>
                    <a:p>
                      <a:pPr marL="177800" marR="0" lvl="0" indent="-177800" algn="just" defTabSz="914400" rtl="1" eaLnBrk="1" fontAlgn="base" latinLnBrk="0" hangingPunct="1">
                        <a:lnSpc>
                          <a:spcPct val="100000"/>
                        </a:lnSpc>
                        <a:spcBef>
                          <a:spcPct val="20000"/>
                        </a:spcBef>
                        <a:spcAft>
                          <a:spcPct val="0"/>
                        </a:spcAft>
                        <a:buClr>
                          <a:srgbClr val="8CADAE"/>
                        </a:buClr>
                        <a:buSzPct val="85000"/>
                        <a:buFontTx/>
                        <a:buChar char="o"/>
                        <a:tabLst/>
                      </a:pPr>
                      <a:r>
                        <a:rPr kumimoji="0" lang="en-GB" altLang="de-DE" sz="1600" b="0" i="0" u="none" strike="noStrike" cap="none" normalizeH="0" baseline="0" noProof="0" dirty="0" smtClean="0">
                          <a:ln>
                            <a:noFill/>
                          </a:ln>
                          <a:solidFill>
                            <a:schemeClr val="tx1"/>
                          </a:solidFill>
                          <a:effectLst/>
                          <a:latin typeface="Verdana" pitchFamily="34" charset="0"/>
                        </a:rPr>
                        <a:t> </a:t>
                      </a:r>
                      <a:r>
                        <a:rPr lang="ar-SA" sz="1600" kern="1200" dirty="0" smtClean="0">
                          <a:solidFill>
                            <a:schemeClr val="tx1"/>
                          </a:solidFill>
                          <a:effectLst/>
                          <a:latin typeface="+mn-lt"/>
                          <a:ea typeface="+mn-ea"/>
                          <a:cs typeface="+mn-cs"/>
                        </a:rPr>
                        <a:t>او از جنبه های مهم زندگیش غفلت می کرد (به عنوان مثال تماس با دوستانش، </a:t>
                      </a:r>
                      <a:r>
                        <a:rPr lang="fa-IR" sz="1600" kern="1200" dirty="0" smtClean="0">
                          <a:solidFill>
                            <a:schemeClr val="tx1"/>
                          </a:solidFill>
                          <a:effectLst/>
                          <a:latin typeface="+mn-lt"/>
                          <a:ea typeface="+mn-ea"/>
                          <a:cs typeface="+mn-cs"/>
                        </a:rPr>
                        <a:t>شغلش</a:t>
                      </a:r>
                      <a:r>
                        <a:rPr lang="ar-SA" sz="1600" kern="1200" dirty="0" smtClean="0">
                          <a:solidFill>
                            <a:schemeClr val="tx1"/>
                          </a:solidFill>
                          <a:effectLst/>
                          <a:latin typeface="+mn-lt"/>
                          <a:ea typeface="+mn-ea"/>
                          <a:cs typeface="+mn-cs"/>
                        </a:rPr>
                        <a:t>).</a:t>
                      </a:r>
                      <a:endParaRPr kumimoji="0" lang="en-GB" altLang="de-DE" sz="1600" b="0" i="0" u="none" strike="noStrike" cap="none" normalizeH="0" baseline="0" noProof="0" dirty="0" smtClean="0">
                        <a:ln>
                          <a:noFill/>
                        </a:ln>
                        <a:solidFill>
                          <a:schemeClr val="tx1"/>
                        </a:solidFill>
                        <a:effectLst/>
                        <a:latin typeface="Verdana"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lgn="l" eaLnBrk="0" hangingPunct="0">
                        <a:spcBef>
                          <a:spcPct val="20000"/>
                        </a:spcBef>
                        <a:buClr>
                          <a:srgbClr val="8CADAE"/>
                        </a:buClr>
                        <a:buSzPct val="85000"/>
                        <a:buFont typeface="Courier New" pitchFamily="49" charset="0"/>
                        <a:defRPr sz="1600">
                          <a:solidFill>
                            <a:schemeClr val="tx1"/>
                          </a:solidFill>
                          <a:latin typeface="Verdana" pitchFamily="34" charset="0"/>
                        </a:defRPr>
                      </a:lvl2pPr>
                      <a:lvl3pPr eaLnBrk="0" hangingPunct="0">
                        <a:spcBef>
                          <a:spcPct val="20000"/>
                        </a:spcBef>
                        <a:defRPr sz="1600">
                          <a:solidFill>
                            <a:schemeClr val="tx1"/>
                          </a:solidFill>
                          <a:latin typeface="Verdana" pitchFamily="34" charset="0"/>
                        </a:defRPr>
                      </a:lvl3pPr>
                      <a:lvl4pPr eaLnBrk="0" hangingPunct="0">
                        <a:spcBef>
                          <a:spcPct val="20000"/>
                        </a:spcBef>
                        <a:defRPr sz="1600">
                          <a:solidFill>
                            <a:schemeClr val="tx1"/>
                          </a:solidFill>
                          <a:latin typeface="Verdana" pitchFamily="34" charset="0"/>
                        </a:defRPr>
                      </a:lvl4pPr>
                      <a:lvl5pPr eaLnBrk="0" hangingPunct="0">
                        <a:spcBef>
                          <a:spcPct val="20000"/>
                        </a:spcBef>
                        <a:defRPr sz="1600">
                          <a:solidFill>
                            <a:schemeClr val="tx1"/>
                          </a:solidFill>
                          <a:latin typeface="Verdana" pitchFamily="34" charset="0"/>
                        </a:defRPr>
                      </a:lvl5pPr>
                      <a:lvl6pPr marL="457200" eaLnBrk="0" fontAlgn="base" hangingPunct="0">
                        <a:spcBef>
                          <a:spcPct val="20000"/>
                        </a:spcBef>
                        <a:spcAft>
                          <a:spcPct val="0"/>
                        </a:spcAft>
                        <a:defRPr sz="1600">
                          <a:solidFill>
                            <a:schemeClr val="tx1"/>
                          </a:solidFill>
                          <a:latin typeface="Verdana" pitchFamily="34" charset="0"/>
                        </a:defRPr>
                      </a:lvl6pPr>
                      <a:lvl7pPr marL="914400" eaLnBrk="0" fontAlgn="base" hangingPunct="0">
                        <a:spcBef>
                          <a:spcPct val="20000"/>
                        </a:spcBef>
                        <a:spcAft>
                          <a:spcPct val="0"/>
                        </a:spcAft>
                        <a:defRPr sz="1600">
                          <a:solidFill>
                            <a:schemeClr val="tx1"/>
                          </a:solidFill>
                          <a:latin typeface="Verdana" pitchFamily="34" charset="0"/>
                        </a:defRPr>
                      </a:lvl7pPr>
                      <a:lvl8pPr marL="1371600" eaLnBrk="0" fontAlgn="base" hangingPunct="0">
                        <a:spcBef>
                          <a:spcPct val="20000"/>
                        </a:spcBef>
                        <a:spcAft>
                          <a:spcPct val="0"/>
                        </a:spcAft>
                        <a:defRPr sz="1600">
                          <a:solidFill>
                            <a:schemeClr val="tx1"/>
                          </a:solidFill>
                          <a:latin typeface="Verdana" pitchFamily="34" charset="0"/>
                        </a:defRPr>
                      </a:lvl8pPr>
                      <a:lvl9pPr marL="1828800" eaLnBrk="0" fontAlgn="base" hangingPunct="0">
                        <a:spcBef>
                          <a:spcPct val="20000"/>
                        </a:spcBef>
                        <a:spcAft>
                          <a:spcPct val="0"/>
                        </a:spcAft>
                        <a:defRPr sz="1600">
                          <a:solidFill>
                            <a:schemeClr val="tx1"/>
                          </a:solidFill>
                          <a:latin typeface="Verdana" pitchFamily="34" charset="0"/>
                        </a:defRPr>
                      </a:lvl9pPr>
                    </a:lstStyle>
                    <a:p>
                      <a:pPr marL="0" marR="0" lvl="0" indent="0" algn="just" defTabSz="914400" rtl="1" eaLnBrk="1" fontAlgn="base" latinLnBrk="0" hangingPunct="1">
                        <a:lnSpc>
                          <a:spcPct val="100000"/>
                        </a:lnSpc>
                        <a:spcBef>
                          <a:spcPct val="20000"/>
                        </a:spcBef>
                        <a:spcAft>
                          <a:spcPct val="0"/>
                        </a:spcAft>
                        <a:buClr>
                          <a:srgbClr val="8CADAE"/>
                        </a:buClr>
                        <a:buSzPct val="85000"/>
                        <a:buFontTx/>
                        <a:buNone/>
                        <a:tabLst/>
                        <a:defRPr/>
                      </a:pPr>
                      <a:r>
                        <a:rPr lang="fa-IR" sz="1600" kern="1200" dirty="0" smtClean="0">
                          <a:solidFill>
                            <a:schemeClr val="tx1"/>
                          </a:solidFill>
                          <a:effectLst/>
                          <a:latin typeface="+mn-lt"/>
                          <a:ea typeface="+mn-ea"/>
                          <a:cs typeface="+mn-cs"/>
                        </a:rPr>
                        <a:t>از معترضین فیلم برداری شده بود اما او تحت تعقیب </a:t>
                      </a:r>
                      <a:r>
                        <a:rPr lang="fa-IR" sz="1600" u="sng" kern="1200" dirty="0" smtClean="0">
                          <a:solidFill>
                            <a:schemeClr val="tx1"/>
                          </a:solidFill>
                          <a:effectLst/>
                          <a:latin typeface="+mn-lt"/>
                          <a:ea typeface="+mn-ea"/>
                          <a:cs typeface="+mn-cs"/>
                        </a:rPr>
                        <a:t>نبود</a:t>
                      </a:r>
                      <a:r>
                        <a:rPr lang="en-US" sz="1600" kern="1200" dirty="0" smtClean="0">
                          <a:solidFill>
                            <a:schemeClr val="tx1"/>
                          </a:solidFill>
                          <a:effectLst/>
                          <a:latin typeface="+mn-lt"/>
                          <a:ea typeface="+mn-ea"/>
                          <a:cs typeface="+mn-cs"/>
                        </a:rPr>
                        <a:t>.</a:t>
                      </a:r>
                      <a:endParaRPr kumimoji="0" lang="en-GB" altLang="de-DE" sz="1600" b="0" i="0" u="none" strike="noStrike" cap="none" normalizeH="0" baseline="0" noProof="0" dirty="0" smtClean="0">
                        <a:ln>
                          <a:noFill/>
                        </a:ln>
                        <a:solidFill>
                          <a:schemeClr val="tx1"/>
                        </a:solidFill>
                        <a:effectLst/>
                        <a:latin typeface="Verdana" pitchFamily="34" charset="0"/>
                      </a:endParaRPr>
                    </a:p>
                    <a:p>
                      <a:pPr marL="0" marR="0" lvl="0" indent="0" algn="just" defTabSz="914400" rtl="1" eaLnBrk="1" fontAlgn="base" latinLnBrk="0" hangingPunct="1">
                        <a:lnSpc>
                          <a:spcPct val="100000"/>
                        </a:lnSpc>
                        <a:spcBef>
                          <a:spcPct val="20000"/>
                        </a:spcBef>
                        <a:spcAft>
                          <a:spcPct val="0"/>
                        </a:spcAft>
                        <a:buClr>
                          <a:srgbClr val="8CADAE"/>
                        </a:buClr>
                        <a:buSzPct val="85000"/>
                        <a:buFontTx/>
                        <a:buNone/>
                        <a:tabLst/>
                      </a:pPr>
                      <a:endParaRPr kumimoji="0" lang="en-GB" altLang="de-DE" sz="1600" b="0" i="0" u="none" strike="noStrike" kern="1200" cap="none" normalizeH="0" baseline="0" noProof="0" dirty="0" smtClean="0">
                        <a:ln>
                          <a:noFill/>
                        </a:ln>
                        <a:solidFill>
                          <a:schemeClr val="tx1"/>
                        </a:solidFill>
                        <a:effectLst/>
                        <a:latin typeface="Verdana" pitchFamily="34" charset="0"/>
                        <a:ea typeface="+mn-ea"/>
                        <a:cs typeface="+mn-cs"/>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pic>
        <p:nvPicPr>
          <p:cNvPr id="54296" name="Picture 123" descr="Bil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06538"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p:cNvCxnSpPr/>
          <p:nvPr/>
        </p:nvCxnSpPr>
        <p:spPr>
          <a:xfrm flipH="1">
            <a:off x="6058829" y="1317626"/>
            <a:ext cx="3018497" cy="9200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5.55</a:t>
            </a:r>
            <a:endParaRPr lang="en-GB" altLang="de-DE" sz="1200" b="1" dirty="0">
              <a:solidFill>
                <a:schemeClr val="tx2"/>
              </a:solidFill>
              <a:latin typeface="+mn-lt"/>
            </a:endParaRPr>
          </a:p>
        </p:txBody>
      </p:sp>
      <p:sp>
        <p:nvSpPr>
          <p:cNvPr id="9"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pPr>
            <a:r>
              <a:rPr lang="en-GB" altLang="de-DE" sz="800" i="1" dirty="0"/>
              <a:t>(“</a:t>
            </a:r>
            <a:r>
              <a:rPr lang="en-GB" altLang="de-DE" sz="800" i="1" dirty="0" err="1"/>
              <a:t>Vor</a:t>
            </a:r>
            <a:r>
              <a:rPr lang="en-GB" altLang="de-DE" sz="800" i="1" dirty="0"/>
              <a:t> </a:t>
            </a:r>
            <a:r>
              <a:rPr lang="en-GB" altLang="de-DE" sz="800" i="1" dirty="0" err="1"/>
              <a:t>Vattenfall</a:t>
            </a:r>
            <a:r>
              <a:rPr lang="en-GB" altLang="de-DE" sz="800" i="1" dirty="0"/>
              <a:t> #2” by Rainer Zimmermann</a:t>
            </a:r>
            <a:r>
              <a:rPr lang="en-GB" altLang="de-DE" sz="800" i="1" dirty="0" smtClean="0"/>
              <a:t>)</a:t>
            </a:r>
            <a:endParaRPr lang="en-GB" altLang="de-DE" sz="800" i="1" dirty="0"/>
          </a:p>
        </p:txBody>
      </p:sp>
      <p:sp>
        <p:nvSpPr>
          <p:cNvPr id="12"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dirty="0">
                <a:solidFill>
                  <a:schemeClr val="accent1"/>
                </a:solidFill>
              </a:rPr>
              <a:t>چه می شود اگر</a:t>
            </a:r>
            <a:r>
              <a:rPr lang="en-US" dirty="0">
                <a:solidFill>
                  <a:schemeClr val="accent1"/>
                </a:solidFill>
              </a:rPr>
              <a:t>... </a:t>
            </a:r>
            <a:endParaRPr lang="fa-IR" dirty="0">
              <a:solidFill>
                <a:schemeClr val="accent1"/>
              </a:solidFill>
            </a:endParaRPr>
          </a:p>
          <a:p>
            <a:pPr rtl="1" eaLnBrk="1" hangingPunct="1"/>
            <a:r>
              <a:rPr lang="fa-IR" altLang="de-DE" dirty="0">
                <a:solidFill>
                  <a:schemeClr val="accent1"/>
                </a:solidFill>
              </a:rPr>
              <a:t>باورها و پیامدهای آن </a:t>
            </a:r>
            <a:r>
              <a:rPr lang="fa-IR" altLang="de-DE" dirty="0" smtClean="0">
                <a:solidFill>
                  <a:schemeClr val="accent1"/>
                </a:solidFill>
              </a:rPr>
              <a:t>ها</a:t>
            </a:r>
            <a:endParaRPr lang="en-GB" altLang="de-DE" dirty="0">
              <a:solidFill>
                <a:schemeClr val="accent1"/>
              </a:solidFill>
            </a:endParaRPr>
          </a:p>
        </p:txBody>
      </p:sp>
    </p:spTree>
    <p:extLst>
      <p:ext uri="{BB962C8B-B14F-4D97-AF65-F5344CB8AC3E}">
        <p14:creationId xmlns:p14="http://schemas.microsoft.com/office/powerpoint/2010/main" val="277017490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404715" y="1662121"/>
            <a:ext cx="3380378" cy="4500562"/>
          </a:xfrm>
          <a:prstGeom prst="rect">
            <a:avLst/>
          </a:prstGeom>
        </p:spPr>
      </p:pic>
      <p:pic>
        <p:nvPicPr>
          <p:cNvPr id="5" name="Grafik 4"/>
          <p:cNvPicPr>
            <a:picLocks noChangeAspect="1"/>
          </p:cNvPicPr>
          <p:nvPr/>
        </p:nvPicPr>
        <p:blipFill>
          <a:blip r:embed="rId4"/>
          <a:stretch>
            <a:fillRect/>
          </a:stretch>
        </p:blipFill>
        <p:spPr>
          <a:xfrm>
            <a:off x="4189808" y="1696482"/>
            <a:ext cx="4549478" cy="4466202"/>
          </a:xfrm>
          <a:prstGeom prst="rect">
            <a:avLst/>
          </a:prstGeom>
        </p:spPr>
      </p:pic>
      <p:sp>
        <p:nvSpPr>
          <p:cNvPr id="55298" name="Text Box 5"/>
          <p:cNvSpPr>
            <a:spLocks noGrp="1" noChangeArrowheads="1"/>
          </p:cNvSpPr>
          <p:nvPr>
            <p:ph type="title" idx="4294967295"/>
          </p:nvPr>
        </p:nvSpPr>
        <p:spPr>
          <a:xfrm>
            <a:off x="0" y="0"/>
            <a:ext cx="9144000" cy="792000"/>
          </a:xfrm>
        </p:spPr>
        <p:txBody>
          <a:bodyPr anchor="ctr"/>
          <a:lstStyle/>
          <a:p>
            <a:pPr eaLnBrk="1" hangingPunct="1"/>
            <a:r>
              <a:rPr lang="fa-IR" dirty="0"/>
              <a:t>چه اظهاراتی موافق و مخالف با </a:t>
            </a:r>
            <a:r>
              <a:rPr lang="fa-IR" dirty="0" smtClean="0"/>
              <a:t>باورهای خاص </a:t>
            </a:r>
            <a:r>
              <a:rPr lang="fa-IR" i="1" dirty="0" smtClean="0"/>
              <a:t>شما</a:t>
            </a:r>
            <a:r>
              <a:rPr lang="fa-IR" dirty="0" smtClean="0"/>
              <a:t> وجود </a:t>
            </a:r>
            <a:r>
              <a:rPr lang="fa-IR" dirty="0"/>
              <a:t>دارند؟</a:t>
            </a:r>
            <a:r>
              <a:rPr lang="en-GB" altLang="de-DE" dirty="0" smtClean="0"/>
              <a:t/>
            </a:r>
            <a:br>
              <a:rPr lang="en-GB" altLang="de-DE" dirty="0" smtClean="0"/>
            </a:br>
            <a:r>
              <a:rPr lang="fa-IR" altLang="de-DE" dirty="0" smtClean="0"/>
              <a:t>چه می شود اگر...؟</a:t>
            </a:r>
            <a:endParaRPr lang="en-GB" altLang="de-DE" dirty="0" smtClean="0"/>
          </a:p>
        </p:txBody>
      </p:sp>
      <p:sp>
        <p:nvSpPr>
          <p:cNvPr id="55299" name="Text Box 42"/>
          <p:cNvSpPr txBox="1">
            <a:spLocks noChangeArrowheads="1"/>
          </p:cNvSpPr>
          <p:nvPr/>
        </p:nvSpPr>
        <p:spPr bwMode="auto">
          <a:xfrm>
            <a:off x="4267200" y="1327149"/>
            <a:ext cx="4445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0"/>
              </a:spcBef>
              <a:buClrTx/>
              <a:buSzTx/>
              <a:buFontTx/>
              <a:buNone/>
            </a:pPr>
            <a:r>
              <a:rPr lang="fa-IR" altLang="de-DE" sz="1800" dirty="0" smtClean="0"/>
              <a:t>اعتقادات و پیامدهای آنها</a:t>
            </a:r>
            <a:endParaRPr lang="en-GB" altLang="de-DE" sz="1800" dirty="0"/>
          </a:p>
        </p:txBody>
      </p:sp>
      <p:sp>
        <p:nvSpPr>
          <p:cNvPr id="55300" name="Text Box 43"/>
          <p:cNvSpPr txBox="1">
            <a:spLocks noChangeArrowheads="1"/>
          </p:cNvSpPr>
          <p:nvPr/>
        </p:nvSpPr>
        <p:spPr bwMode="auto">
          <a:xfrm>
            <a:off x="366713" y="1327149"/>
            <a:ext cx="3476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rtl="1" eaLnBrk="1" hangingPunct="1">
              <a:spcBef>
                <a:spcPct val="0"/>
              </a:spcBef>
              <a:buClrTx/>
              <a:buSzTx/>
              <a:buFontTx/>
              <a:buNone/>
            </a:pPr>
            <a:r>
              <a:rPr lang="fa-IR" altLang="de-DE" sz="1800" dirty="0" smtClean="0"/>
              <a:t>نظرات موافق و مخالف</a:t>
            </a:r>
            <a:endParaRPr lang="en-GB" altLang="de-DE" sz="1800" dirty="0"/>
          </a:p>
        </p:txBody>
      </p:sp>
      <p:sp>
        <p:nvSpPr>
          <p:cNvPr id="13" name="Textfeld 3"/>
          <p:cNvSpPr txBox="1"/>
          <p:nvPr/>
        </p:nvSpPr>
        <p:spPr>
          <a:xfrm rot="19806148">
            <a:off x="967580" y="3681421"/>
            <a:ext cx="2274888" cy="461962"/>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algn="ctr">
              <a:defRPr/>
            </a:pPr>
            <a:r>
              <a:rPr lang="fa-IR" sz="2400" b="1" dirty="0" smtClean="0">
                <a:solidFill>
                  <a:schemeClr val="bg1">
                    <a:lumMod val="85000"/>
                  </a:schemeClr>
                </a:solidFill>
                <a:effectLst>
                  <a:outerShdw blurRad="50800" dist="50800" dir="5400000" algn="ctr" rotWithShape="0">
                    <a:srgbClr val="000000">
                      <a:alpha val="50000"/>
                    </a:srgbClr>
                  </a:outerShdw>
                </a:effectLst>
              </a:rPr>
              <a:t>کاربرگ</a:t>
            </a:r>
            <a:endParaRPr lang="en-GB" sz="2400" b="1" dirty="0">
              <a:solidFill>
                <a:schemeClr val="bg1">
                  <a:lumMod val="85000"/>
                </a:schemeClr>
              </a:solidFill>
              <a:effectLst>
                <a:outerShdw blurRad="50800" dist="50800" dir="5400000" algn="ctr" rotWithShape="0">
                  <a:srgbClr val="000000">
                    <a:alpha val="50000"/>
                  </a:srgbClr>
                </a:outerShdw>
              </a:effectLst>
            </a:endParaRPr>
          </a:p>
        </p:txBody>
      </p:sp>
      <p:sp>
        <p:nvSpPr>
          <p:cNvPr id="14" name="Textfeld 3"/>
          <p:cNvSpPr txBox="1"/>
          <p:nvPr/>
        </p:nvSpPr>
        <p:spPr>
          <a:xfrm rot="19806148">
            <a:off x="5326310" y="3698602"/>
            <a:ext cx="2276475" cy="461962"/>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algn="ctr">
              <a:defRPr/>
            </a:pPr>
            <a:r>
              <a:rPr lang="fa-IR" sz="2400" b="1" dirty="0" smtClean="0">
                <a:solidFill>
                  <a:schemeClr val="bg1">
                    <a:lumMod val="85000"/>
                  </a:schemeClr>
                </a:solidFill>
                <a:effectLst>
                  <a:outerShdw blurRad="50800" dist="50800" dir="5400000" algn="ctr" rotWithShape="0">
                    <a:srgbClr val="000000">
                      <a:alpha val="50000"/>
                    </a:srgbClr>
                  </a:outerShdw>
                </a:effectLst>
              </a:rPr>
              <a:t>کاربرگ</a:t>
            </a:r>
            <a:endParaRPr lang="en-GB" sz="2400" b="1" dirty="0">
              <a:solidFill>
                <a:schemeClr val="bg1">
                  <a:lumMod val="85000"/>
                </a:schemeClr>
              </a:solidFill>
              <a:effectLst>
                <a:outerShdw blurRad="50800" dist="50800" dir="5400000" algn="ctr" rotWithShape="0">
                  <a:srgbClr val="000000">
                    <a:alpha val="50000"/>
                  </a:srgbClr>
                </a:outerShdw>
              </a:effectLst>
            </a:endParaRPr>
          </a:p>
        </p:txBody>
      </p:sp>
      <p:grpSp>
        <p:nvGrpSpPr>
          <p:cNvPr id="20" name="Group 68"/>
          <p:cNvGrpSpPr>
            <a:grpSpLocks/>
          </p:cNvGrpSpPr>
          <p:nvPr/>
        </p:nvGrpSpPr>
        <p:grpSpPr bwMode="auto">
          <a:xfrm>
            <a:off x="0" y="6165857"/>
            <a:ext cx="2339975" cy="474663"/>
            <a:chOff x="0" y="3957"/>
            <a:chExt cx="1474" cy="299"/>
          </a:xfrm>
        </p:grpSpPr>
        <p:sp>
          <p:nvSpPr>
            <p:cNvPr id="2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22" name="Picture 70" descr="Notizen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5.4 </a:t>
              </a:r>
              <a:r>
                <a:rPr lang="de-DE" altLang="de-DE" sz="1200" i="1" dirty="0" err="1" smtClean="0">
                  <a:latin typeface="Verdana" pitchFamily="34" charset="0"/>
                  <a:sym typeface="Wingdings" pitchFamily="2" charset="2"/>
                </a:rPr>
                <a:t>a,b</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24"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5.56</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el 1"/>
          <p:cNvSpPr>
            <a:spLocks/>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0"/>
              </a:spcBef>
              <a:buClrTx/>
              <a:buSzTx/>
              <a:buFontTx/>
              <a:buNone/>
            </a:pPr>
            <a:r>
              <a:rPr lang="fa-IR" sz="2000" dirty="0">
                <a:solidFill>
                  <a:schemeClr val="accent1"/>
                </a:solidFill>
              </a:rPr>
              <a:t>عواقب منفی </a:t>
            </a:r>
            <a:r>
              <a:rPr lang="fa-IR" sz="2000" dirty="0" smtClean="0">
                <a:solidFill>
                  <a:schemeClr val="accent1"/>
                </a:solidFill>
              </a:rPr>
              <a:t>ناشی از باورهای </a:t>
            </a:r>
            <a:r>
              <a:rPr lang="fa-IR" sz="2000" dirty="0">
                <a:solidFill>
                  <a:schemeClr val="accent1"/>
                </a:solidFill>
              </a:rPr>
              <a:t>نادرست</a:t>
            </a:r>
            <a:r>
              <a:rPr lang="en-US" sz="2000" dirty="0" smtClean="0">
                <a:solidFill>
                  <a:schemeClr val="accent1"/>
                </a:solidFill>
              </a:rPr>
              <a:t>: </a:t>
            </a:r>
            <a:r>
              <a:rPr lang="fa-IR" sz="2000" dirty="0">
                <a:solidFill>
                  <a:schemeClr val="accent1"/>
                </a:solidFill>
              </a:rPr>
              <a:t>رفتارهای اجتنابی و </a:t>
            </a:r>
            <a:r>
              <a:rPr lang="fa-IR" sz="2000" dirty="0" smtClean="0">
                <a:solidFill>
                  <a:schemeClr val="accent1"/>
                </a:solidFill>
              </a:rPr>
              <a:t>سالم</a:t>
            </a:r>
            <a:endParaRPr lang="en-GB" altLang="de-DE" sz="2000" dirty="0">
              <a:solidFill>
                <a:schemeClr val="accent1"/>
              </a:solidFill>
            </a:endParaRPr>
          </a:p>
        </p:txBody>
      </p:sp>
      <p:sp>
        <p:nvSpPr>
          <p:cNvPr id="56323" name="Inhaltsplatzhalter 2"/>
          <p:cNvSpPr>
            <a:spLocks/>
          </p:cNvSpPr>
          <p:nvPr/>
        </p:nvSpPr>
        <p:spPr bwMode="auto">
          <a:xfrm>
            <a:off x="252000" y="3859213"/>
            <a:ext cx="8640000" cy="188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buClr>
                <a:srgbClr val="336699"/>
              </a:buClr>
              <a:buSzTx/>
              <a:buFontTx/>
              <a:buNone/>
            </a:pPr>
            <a:r>
              <a:rPr lang="de-DE" altLang="de-DE" sz="2000" dirty="0"/>
              <a:t>	</a:t>
            </a:r>
          </a:p>
          <a:p>
            <a:pPr algn="ctr" eaLnBrk="1" hangingPunct="1">
              <a:spcBef>
                <a:spcPct val="0"/>
              </a:spcBef>
              <a:buClrTx/>
              <a:buSzTx/>
              <a:buFontTx/>
              <a:buNone/>
            </a:pPr>
            <a:endParaRPr lang="de-DE" altLang="de-DE" sz="2000" dirty="0">
              <a:solidFill>
                <a:srgbClr val="006699"/>
              </a:solidFill>
            </a:endParaRPr>
          </a:p>
          <a:p>
            <a:pPr algn="ctr" rtl="1"/>
            <a:r>
              <a:rPr lang="fa-IR" sz="1800" dirty="0">
                <a:cs typeface="+mn-cs"/>
              </a:rPr>
              <a:t>رفتارهای اجتنابی و محافظه کارانه</a:t>
            </a:r>
            <a:r>
              <a:rPr lang="en-US" sz="1800" dirty="0" smtClean="0">
                <a:cs typeface="+mn-cs"/>
              </a:rPr>
              <a:t>:</a:t>
            </a:r>
            <a:r>
              <a:rPr lang="fa-IR" sz="1800" dirty="0" smtClean="0">
                <a:cs typeface="+mn-cs"/>
              </a:rPr>
              <a:t>آن چیست؟</a:t>
            </a:r>
            <a:endParaRPr lang="en-US" sz="1800" dirty="0">
              <a:cs typeface="+mn-cs"/>
            </a:endParaRPr>
          </a:p>
          <a:p>
            <a:pPr algn="ctr" rtl="1" eaLnBrk="1" hangingPunct="1">
              <a:buClr>
                <a:srgbClr val="336699"/>
              </a:buClr>
              <a:buSzTx/>
              <a:buFontTx/>
              <a:buNone/>
            </a:pPr>
            <a:endParaRPr lang="de-DE" altLang="de-DE" sz="1800" dirty="0"/>
          </a:p>
          <a:p>
            <a:pPr eaLnBrk="1" hangingPunct="1">
              <a:buClr>
                <a:srgbClr val="336699"/>
              </a:buClr>
              <a:buSzTx/>
              <a:buFontTx/>
              <a:buChar char="•"/>
            </a:pPr>
            <a:endParaRPr lang="de-DE" altLang="de-DE" sz="1400" dirty="0"/>
          </a:p>
        </p:txBody>
      </p:sp>
      <p:pic>
        <p:nvPicPr>
          <p:cNvPr id="56324" name="Picture 8" descr="road trip day three ~ a squircle grows in little five points von striatic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1849438"/>
            <a:ext cx="19431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6" descr="Neues Bil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7325" y="1849438"/>
            <a:ext cx="3743325"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5.57</a:t>
            </a:r>
            <a:endParaRPr lang="en-GB" altLang="de-DE" sz="1200" b="1" dirty="0">
              <a:solidFill>
                <a:schemeClr val="tx2"/>
              </a:solidFill>
              <a:latin typeface="+mn-lt"/>
            </a:endParaRPr>
          </a:p>
        </p:txBody>
      </p:sp>
      <p:sp>
        <p:nvSpPr>
          <p:cNvPr id="9"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f.l.t.r</a:t>
            </a:r>
            <a:r>
              <a:rPr lang="en-GB" altLang="de-DE" sz="800" i="1" dirty="0"/>
              <a:t>.: “road trip day three~ a </a:t>
            </a:r>
            <a:r>
              <a:rPr lang="en-GB" altLang="de-DE" sz="800" i="1" dirty="0" err="1"/>
              <a:t>squircle</a:t>
            </a:r>
            <a:r>
              <a:rPr lang="en-GB" altLang="de-DE" sz="800" i="1" dirty="0"/>
              <a:t> grows in little five points” by </a:t>
            </a:r>
            <a:r>
              <a:rPr lang="en-GB" altLang="de-DE" sz="800" i="1" dirty="0" err="1"/>
              <a:t>striatic</a:t>
            </a:r>
            <a:r>
              <a:rPr lang="en-GB" altLang="de-DE" sz="800" i="1" dirty="0"/>
              <a:t>; “Sunglasses” by Marcus Vegas)</a:t>
            </a:r>
            <a:endParaRPr lang="en-GB" altLang="de-DE" sz="800" i="1"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Inhaltsplatzhalter 2"/>
          <p:cNvSpPr>
            <a:spLocks noGrp="1"/>
          </p:cNvSpPr>
          <p:nvPr>
            <p:ph idx="4294967295"/>
          </p:nvPr>
        </p:nvSpPr>
        <p:spPr>
          <a:xfrm>
            <a:off x="1917700" y="1276350"/>
            <a:ext cx="6981824" cy="5184775"/>
          </a:xfrm>
        </p:spPr>
        <p:txBody>
          <a:bodyPr/>
          <a:lstStyle/>
          <a:p>
            <a:pPr algn="just" rtl="1"/>
            <a:r>
              <a:rPr lang="fa-IR" b="1" dirty="0"/>
              <a:t>اجتناب</a:t>
            </a:r>
            <a:endParaRPr lang="en-US" b="1" dirty="0"/>
          </a:p>
          <a:p>
            <a:pPr algn="just" rtl="1"/>
            <a:r>
              <a:rPr lang="fa-IR" dirty="0"/>
              <a:t>به عنوان پرهیز فعالانه از موقعیت ها، افراد، و یا مکان هایی که به شکل تهدید درک </a:t>
            </a:r>
            <a:r>
              <a:rPr lang="fa-IR" dirty="0" smtClean="0"/>
              <a:t>شده </a:t>
            </a:r>
          </a:p>
          <a:p>
            <a:pPr algn="just" rtl="1"/>
            <a:r>
              <a:rPr lang="fa-IR" dirty="0" smtClean="0"/>
              <a:t>اند</a:t>
            </a:r>
            <a:r>
              <a:rPr lang="fa-IR" dirty="0"/>
              <a:t>، تعریف می شود (به عنوان مثال پرهیز از تظاهرات، افسران پلیس، و یا مکان </a:t>
            </a:r>
            <a:r>
              <a:rPr lang="fa-IR" dirty="0" smtClean="0"/>
              <a:t>های</a:t>
            </a:r>
          </a:p>
          <a:p>
            <a:pPr algn="just" rtl="1"/>
            <a:r>
              <a:rPr lang="fa-IR" dirty="0" smtClean="0"/>
              <a:t>عمومی </a:t>
            </a:r>
            <a:r>
              <a:rPr lang="fa-IR" dirty="0"/>
              <a:t>به دلیل ترس از تعقیب). در بدترین حالت، فرد مبتلا حتی نمی تواند از خانه </a:t>
            </a:r>
            <a:r>
              <a:rPr lang="fa-IR" dirty="0" smtClean="0"/>
              <a:t>خارج</a:t>
            </a:r>
          </a:p>
          <a:p>
            <a:pPr algn="just" rtl="1"/>
            <a:r>
              <a:rPr lang="fa-IR" dirty="0" smtClean="0"/>
              <a:t>شود </a:t>
            </a:r>
            <a:r>
              <a:rPr lang="fa-IR" dirty="0"/>
              <a:t>و یا تمام روابط اجتماعی خود را قطع می </a:t>
            </a:r>
            <a:r>
              <a:rPr lang="fa-IR" dirty="0" smtClean="0"/>
              <a:t>کند.</a:t>
            </a:r>
          </a:p>
          <a:p>
            <a:pPr algn="just" rtl="1"/>
            <a:endParaRPr lang="fa-IR" dirty="0" smtClean="0"/>
          </a:p>
          <a:p>
            <a:pPr algn="just" rtl="1"/>
            <a:r>
              <a:rPr lang="fa-IR" b="1" dirty="0"/>
              <a:t>رفتارهای محافظه کارانه </a:t>
            </a:r>
            <a:endParaRPr lang="en-US" b="1" dirty="0"/>
          </a:p>
          <a:p>
            <a:pPr algn="just" rtl="1"/>
            <a:r>
              <a:rPr lang="fa-IR" dirty="0"/>
              <a:t>رفتارهای محافظه کارانه اعمالی هستند که به منظور پیشگیری از حوادث ترس آوری که </a:t>
            </a:r>
            <a:r>
              <a:rPr lang="fa-IR" dirty="0" smtClean="0"/>
              <a:t>رخ</a:t>
            </a:r>
          </a:p>
          <a:p>
            <a:pPr algn="just" rtl="1"/>
            <a:r>
              <a:rPr lang="fa-IR" dirty="0" smtClean="0"/>
              <a:t>می </a:t>
            </a:r>
            <a:r>
              <a:rPr lang="fa-IR" dirty="0"/>
              <a:t>دهد انجام داده می شوند (به عنوان مثال انداختن حلقه های سحر و جادو برای خوش </a:t>
            </a:r>
            <a:endParaRPr lang="fa-IR" dirty="0" smtClean="0"/>
          </a:p>
          <a:p>
            <a:pPr algn="just" rtl="1"/>
            <a:r>
              <a:rPr lang="fa-IR" dirty="0" smtClean="0"/>
              <a:t>شانسی</a:t>
            </a:r>
            <a:r>
              <a:rPr lang="fa-IR" dirty="0"/>
              <a:t>). </a:t>
            </a:r>
            <a:endParaRPr lang="en-US" dirty="0"/>
          </a:p>
          <a:p>
            <a:pPr algn="just" rtl="1"/>
            <a:r>
              <a:rPr lang="fa-IR" dirty="0"/>
              <a:t>حتی اگر رفتارهای محافظه کارانه و اجتناب بتوانند در </a:t>
            </a:r>
            <a:r>
              <a:rPr lang="fa-IR" i="1" dirty="0"/>
              <a:t>کوتاه مدت </a:t>
            </a:r>
            <a:r>
              <a:rPr lang="fa-IR" dirty="0"/>
              <a:t>ترس را کاهش دهند، </a:t>
            </a:r>
            <a:r>
              <a:rPr lang="fa-IR" dirty="0" smtClean="0"/>
              <a:t>اما</a:t>
            </a:r>
          </a:p>
          <a:p>
            <a:pPr algn="just" rtl="1"/>
            <a:r>
              <a:rPr lang="fa-IR" dirty="0" smtClean="0"/>
              <a:t>در </a:t>
            </a:r>
            <a:r>
              <a:rPr lang="fa-IR" dirty="0"/>
              <a:t>بلند مدت حتی می توانند از طریق این ایده که رفتار شما مانع از آسیب خواهد شد، به </a:t>
            </a:r>
            <a:endParaRPr lang="fa-IR" dirty="0" smtClean="0"/>
          </a:p>
          <a:p>
            <a:pPr algn="just" rtl="1"/>
            <a:r>
              <a:rPr lang="fa-IR" dirty="0" smtClean="0"/>
              <a:t>ترس </a:t>
            </a:r>
            <a:r>
              <a:rPr lang="fa-IR" dirty="0"/>
              <a:t>ها دامن می زنند </a:t>
            </a:r>
            <a:r>
              <a:rPr lang="fa-IR" dirty="0" smtClean="0"/>
              <a:t>... </a:t>
            </a:r>
            <a:r>
              <a:rPr lang="fa-IR" dirty="0"/>
              <a:t>هر چند موقعیت ها  به هیچ وجه آسیب زا </a:t>
            </a:r>
            <a:r>
              <a:rPr lang="fa-IR" dirty="0" smtClean="0"/>
              <a:t>نباشند.</a:t>
            </a:r>
            <a:endParaRPr lang="de-DE" altLang="de-DE" dirty="0" smtClean="0"/>
          </a:p>
        </p:txBody>
      </p:sp>
      <p:pic>
        <p:nvPicPr>
          <p:cNvPr id="57348" name="Picture 4" descr="road trip day three ~ a squircle grows in little five points von striatic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341438"/>
            <a:ext cx="1335088"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8" descr="Neues Bil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676650"/>
            <a:ext cx="1655763"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el 1"/>
          <p:cNvSpPr>
            <a:spLocks/>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1" eaLnBrk="1" hangingPunct="1">
              <a:spcBef>
                <a:spcPct val="0"/>
              </a:spcBef>
              <a:buClrTx/>
              <a:buSzTx/>
              <a:buFontTx/>
              <a:buNone/>
            </a:pPr>
            <a:r>
              <a:rPr lang="fa-IR" sz="2000" dirty="0">
                <a:solidFill>
                  <a:schemeClr val="accent1"/>
                </a:solidFill>
              </a:rPr>
              <a:t>عواقب منفی ناشی از باورهای نادرست</a:t>
            </a:r>
            <a:r>
              <a:rPr lang="en-US" sz="2000" dirty="0">
                <a:solidFill>
                  <a:schemeClr val="accent1"/>
                </a:solidFill>
              </a:rPr>
              <a:t>: </a:t>
            </a:r>
            <a:r>
              <a:rPr lang="fa-IR" sz="2000" dirty="0">
                <a:solidFill>
                  <a:schemeClr val="accent1"/>
                </a:solidFill>
              </a:rPr>
              <a:t>رفتارهای اجتنابی و سالم</a:t>
            </a:r>
            <a:endParaRPr lang="en-GB" altLang="de-DE" sz="2000" dirty="0">
              <a:solidFill>
                <a:schemeClr val="accent1"/>
              </a:solidFill>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5.58</a:t>
            </a:r>
            <a:endParaRPr lang="en-GB" altLang="de-DE" sz="1200" b="1" dirty="0">
              <a:solidFill>
                <a:schemeClr val="tx2"/>
              </a:solidFill>
              <a:latin typeface="+mn-lt"/>
            </a:endParaRPr>
          </a:p>
        </p:txBody>
      </p:sp>
      <p:sp>
        <p:nvSpPr>
          <p:cNvPr id="9" name="Rectangle 10"/>
          <p:cNvSpPr>
            <a:spLocks noChangeArrowheads="1"/>
          </p:cNvSpPr>
          <p:nvPr/>
        </p:nvSpPr>
        <p:spPr bwMode="auto">
          <a:xfrm>
            <a:off x="-1" y="6662738"/>
            <a:ext cx="59221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GB" altLang="de-DE" sz="800" i="1" dirty="0"/>
              <a:t>(</a:t>
            </a:r>
            <a:r>
              <a:rPr lang="en-GB" altLang="de-DE" sz="800" i="1" dirty="0" err="1"/>
              <a:t>f.l.t.r</a:t>
            </a:r>
            <a:r>
              <a:rPr lang="en-GB" altLang="de-DE" sz="800" i="1" dirty="0"/>
              <a:t>.: “road trip day three~ a </a:t>
            </a:r>
            <a:r>
              <a:rPr lang="en-GB" altLang="de-DE" sz="800" i="1" dirty="0" err="1"/>
              <a:t>squircle</a:t>
            </a:r>
            <a:r>
              <a:rPr lang="en-GB" altLang="de-DE" sz="800" i="1" dirty="0"/>
              <a:t> grows in little five points” by </a:t>
            </a:r>
            <a:r>
              <a:rPr lang="en-GB" altLang="de-DE" sz="800" i="1" dirty="0" err="1"/>
              <a:t>striatic</a:t>
            </a:r>
            <a:r>
              <a:rPr lang="en-GB" altLang="de-DE" sz="800" i="1" dirty="0"/>
              <a:t>; “Sunglasses” by Marcus Vegas)</a:t>
            </a:r>
            <a:endParaRPr lang="en-GB" altLang="de-DE" sz="800" i="1"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stretch>
            <a:fillRect/>
          </a:stretch>
        </p:blipFill>
        <p:spPr>
          <a:xfrm>
            <a:off x="4609395" y="1137469"/>
            <a:ext cx="4082611" cy="5025214"/>
          </a:xfrm>
          <a:prstGeom prst="rect">
            <a:avLst/>
          </a:prstGeom>
        </p:spPr>
      </p:pic>
      <p:pic>
        <p:nvPicPr>
          <p:cNvPr id="5" name="Grafik 4"/>
          <p:cNvPicPr>
            <a:picLocks noChangeAspect="1"/>
          </p:cNvPicPr>
          <p:nvPr/>
        </p:nvPicPr>
        <p:blipFill>
          <a:blip r:embed="rId4"/>
          <a:stretch>
            <a:fillRect/>
          </a:stretch>
        </p:blipFill>
        <p:spPr>
          <a:xfrm>
            <a:off x="451995" y="1137469"/>
            <a:ext cx="3705405" cy="5025214"/>
          </a:xfrm>
          <a:prstGeom prst="rect">
            <a:avLst/>
          </a:prstGeom>
        </p:spPr>
      </p:pic>
      <p:sp>
        <p:nvSpPr>
          <p:cNvPr id="58370" name="Rectangle 3"/>
          <p:cNvSpPr>
            <a:spLocks noGrp="1" noChangeArrowheads="1"/>
          </p:cNvSpPr>
          <p:nvPr>
            <p:ph type="body" sz="half" idx="4294967295"/>
          </p:nvPr>
        </p:nvSpPr>
        <p:spPr>
          <a:xfrm>
            <a:off x="301625" y="1524000"/>
            <a:ext cx="4189413" cy="4598988"/>
          </a:xfrm>
        </p:spPr>
        <p:txBody>
          <a:bodyPr/>
          <a:lstStyle/>
          <a:p>
            <a:pPr marL="0" indent="0" eaLnBrk="1" hangingPunct="1"/>
            <a:endParaRPr lang="de-DE" altLang="de-DE" sz="1600" smtClean="0"/>
          </a:p>
          <a:p>
            <a:pPr marL="0" indent="0" eaLnBrk="1" hangingPunct="1"/>
            <a:endParaRPr lang="de-DE" altLang="de-DE" sz="1600" smtClean="0"/>
          </a:p>
        </p:txBody>
      </p:sp>
      <p:sp>
        <p:nvSpPr>
          <p:cNvPr id="58371" name="Rectangle 67"/>
          <p:cNvSpPr>
            <a:spLocks noGrp="1" noChangeArrowheads="1"/>
          </p:cNvSpPr>
          <p:nvPr>
            <p:ph type="title" idx="4294967295"/>
          </p:nvPr>
        </p:nvSpPr>
        <p:spPr>
          <a:xfrm>
            <a:off x="0" y="0"/>
            <a:ext cx="9144000" cy="792000"/>
          </a:xfrm>
        </p:spPr>
        <p:txBody>
          <a:bodyPr anchor="ctr"/>
          <a:lstStyle/>
          <a:p>
            <a:pPr rtl="1" eaLnBrk="1" hangingPunct="1"/>
            <a:r>
              <a:rPr lang="fa-IR" altLang="de-DE" dirty="0" smtClean="0"/>
              <a:t>آیا واقعا همه اینها ضروری است؟</a:t>
            </a:r>
            <a:endParaRPr lang="de-DE" altLang="de-DE" dirty="0" smtClean="0"/>
          </a:p>
        </p:txBody>
      </p:sp>
      <p:sp>
        <p:nvSpPr>
          <p:cNvPr id="11" name="Textfeld 3"/>
          <p:cNvSpPr txBox="1"/>
          <p:nvPr/>
        </p:nvSpPr>
        <p:spPr>
          <a:xfrm rot="19806148">
            <a:off x="1162159" y="3592513"/>
            <a:ext cx="2276475" cy="461962"/>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algn="ctr" rtl="1">
              <a:defRPr/>
            </a:pPr>
            <a:r>
              <a:rPr lang="fa-IR" sz="2400" b="1" dirty="0" smtClean="0">
                <a:solidFill>
                  <a:schemeClr val="bg1">
                    <a:lumMod val="85000"/>
                  </a:schemeClr>
                </a:solidFill>
                <a:effectLst>
                  <a:outerShdw blurRad="50800" dist="50800" dir="5400000" algn="ctr" rotWithShape="0">
                    <a:srgbClr val="000000">
                      <a:alpha val="50000"/>
                    </a:srgbClr>
                  </a:outerShdw>
                </a:effectLst>
              </a:rPr>
              <a:t>کاربرگ</a:t>
            </a:r>
            <a:endParaRPr lang="en-GB" sz="2400" b="1" dirty="0">
              <a:solidFill>
                <a:schemeClr val="bg1">
                  <a:lumMod val="85000"/>
                </a:schemeClr>
              </a:solidFill>
              <a:effectLst>
                <a:outerShdw blurRad="50800" dist="50800" dir="5400000" algn="ctr" rotWithShape="0">
                  <a:srgbClr val="000000">
                    <a:alpha val="50000"/>
                  </a:srgbClr>
                </a:outerShdw>
              </a:effectLst>
            </a:endParaRPr>
          </a:p>
        </p:txBody>
      </p:sp>
      <p:sp>
        <p:nvSpPr>
          <p:cNvPr id="13" name="Textfeld 3"/>
          <p:cNvSpPr txBox="1"/>
          <p:nvPr/>
        </p:nvSpPr>
        <p:spPr>
          <a:xfrm rot="19806148">
            <a:off x="5512462" y="3592514"/>
            <a:ext cx="2276475" cy="461962"/>
          </a:xfrm>
          <a:prstGeom prst="rect">
            <a:avLst/>
          </a:prstGeom>
          <a:noFill/>
        </p:spPr>
        <p:txBody>
          <a:bodyPr>
            <a:spAutoFit/>
          </a:bodyPr>
          <a:ls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a:lstStyle>
          <a:p>
            <a:pPr algn="ctr" rtl="1">
              <a:defRPr/>
            </a:pPr>
            <a:r>
              <a:rPr lang="fa-IR" sz="2400" b="1" dirty="0" smtClean="0">
                <a:solidFill>
                  <a:schemeClr val="bg1">
                    <a:lumMod val="85000"/>
                  </a:schemeClr>
                </a:solidFill>
                <a:effectLst>
                  <a:outerShdw blurRad="50800" dist="50800" dir="5400000" algn="ctr" rotWithShape="0">
                    <a:srgbClr val="000000">
                      <a:alpha val="50000"/>
                    </a:srgbClr>
                  </a:outerShdw>
                </a:effectLst>
              </a:rPr>
              <a:t>کاربرگ</a:t>
            </a:r>
            <a:endParaRPr lang="en-GB" sz="2400" b="1" dirty="0">
              <a:solidFill>
                <a:schemeClr val="bg1">
                  <a:lumMod val="85000"/>
                </a:schemeClr>
              </a:solidFill>
              <a:effectLst>
                <a:outerShdw blurRad="50800" dist="50800" dir="5400000" algn="ctr" rotWithShape="0">
                  <a:srgbClr val="000000">
                    <a:alpha val="50000"/>
                  </a:srgbClr>
                </a:outerShdw>
              </a:effectLst>
            </a:endParaRPr>
          </a:p>
        </p:txBody>
      </p:sp>
      <p:grpSp>
        <p:nvGrpSpPr>
          <p:cNvPr id="14" name="Group 68"/>
          <p:cNvGrpSpPr>
            <a:grpSpLocks/>
          </p:cNvGrpSpPr>
          <p:nvPr/>
        </p:nvGrpSpPr>
        <p:grpSpPr bwMode="auto">
          <a:xfrm>
            <a:off x="0" y="6165857"/>
            <a:ext cx="2339975" cy="474663"/>
            <a:chOff x="0" y="3957"/>
            <a:chExt cx="1474" cy="299"/>
          </a:xfrm>
        </p:grpSpPr>
        <p:sp>
          <p:nvSpPr>
            <p:cNvPr id="16"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7" name="Picture 70" descr="Notizen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5.5 </a:t>
              </a:r>
              <a:r>
                <a:rPr lang="de-DE" altLang="de-DE" sz="1200" i="1" dirty="0" err="1" smtClean="0">
                  <a:latin typeface="Verdana" pitchFamily="34" charset="0"/>
                  <a:sym typeface="Wingdings" pitchFamily="2" charset="2"/>
                </a:rPr>
                <a:t>a,b</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5.59</a:t>
            </a:r>
            <a:endParaRPr lang="en-GB"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Rectangle 10"/>
          <p:cNvSpPr>
            <a:spLocks noChangeArrowheads="1"/>
          </p:cNvSpPr>
          <p:nvPr/>
        </p:nvSpPr>
        <p:spPr bwMode="auto">
          <a:xfrm>
            <a:off x="0" y="6662738"/>
            <a:ext cx="21643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(U.S</a:t>
            </a:r>
            <a:r>
              <a:rPr lang="en-US" altLang="de-DE" sz="800" i="1" dirty="0"/>
              <a:t>. Army/ U.S federal government)</a:t>
            </a:r>
            <a:endParaRPr lang="de-DE" altLang="de-DE" sz="800" i="1" dirty="0"/>
          </a:p>
        </p:txBody>
      </p:sp>
      <p:graphicFrame>
        <p:nvGraphicFramePr>
          <p:cNvPr id="7" name="Table 6"/>
          <p:cNvGraphicFramePr>
            <a:graphicFrameLocks noGrp="1"/>
          </p:cNvGraphicFramePr>
          <p:nvPr>
            <p:extLst>
              <p:ext uri="{D42A27DB-BD31-4B8C-83A1-F6EECF244321}">
                <p14:modId xmlns:p14="http://schemas.microsoft.com/office/powerpoint/2010/main" val="1823092610"/>
              </p:ext>
            </p:extLst>
          </p:nvPr>
        </p:nvGraphicFramePr>
        <p:xfrm>
          <a:off x="1378039" y="1584102"/>
          <a:ext cx="6542468" cy="4082602"/>
        </p:xfrm>
        <a:graphic>
          <a:graphicData uri="http://schemas.openxmlformats.org/drawingml/2006/table">
            <a:tbl>
              <a:tblPr firstRow="1" bandRow="1">
                <a:tableStyleId>{5C22544A-7EE6-4342-B048-85BDC9FD1C3A}</a:tableStyleId>
              </a:tblPr>
              <a:tblGrid>
                <a:gridCol w="1051468"/>
                <a:gridCol w="5491000"/>
              </a:tblGrid>
              <a:tr h="787077">
                <a:tc gridSpan="2">
                  <a:txBody>
                    <a:bodyPr/>
                    <a:lstStyle/>
                    <a:p>
                      <a:pPr algn="just" rtl="1"/>
                      <a:r>
                        <a:rPr lang="fa-IR" sz="1600" b="1" kern="1200" dirty="0" smtClean="0">
                          <a:solidFill>
                            <a:schemeClr val="tx1"/>
                          </a:solidFill>
                          <a:effectLst/>
                          <a:latin typeface="+mn-lt"/>
                          <a:ea typeface="+mn-ea"/>
                          <a:cs typeface="+mj-cs"/>
                        </a:rPr>
                        <a:t>درمان فراشناختی </a:t>
                      </a:r>
                      <a:r>
                        <a:rPr lang="en-US" sz="1600" b="1" kern="1200" dirty="0" smtClean="0">
                          <a:solidFill>
                            <a:schemeClr val="tx1"/>
                          </a:solidFill>
                          <a:effectLst/>
                          <a:latin typeface="+mn-lt"/>
                          <a:ea typeface="+mn-ea"/>
                          <a:cs typeface="+mj-cs"/>
                        </a:rPr>
                        <a:t>( </a:t>
                      </a:r>
                      <a:r>
                        <a:rPr lang="de-DE" sz="1600" b="1" kern="1200" dirty="0" smtClean="0">
                          <a:solidFill>
                            <a:schemeClr val="tx1"/>
                          </a:solidFill>
                          <a:effectLst/>
                          <a:latin typeface="+mn-lt"/>
                          <a:ea typeface="+mn-ea"/>
                          <a:cs typeface="+mj-cs"/>
                        </a:rPr>
                        <a:t>MCT )</a:t>
                      </a:r>
                      <a:r>
                        <a:rPr lang="fa-IR" sz="1600" b="1" kern="1200" dirty="0" smtClean="0">
                          <a:solidFill>
                            <a:schemeClr val="tx1"/>
                          </a:solidFill>
                          <a:effectLst/>
                          <a:latin typeface="+mn-lt"/>
                          <a:ea typeface="+mn-ea"/>
                          <a:cs typeface="+mj-cs"/>
                        </a:rPr>
                        <a:t>: </a:t>
                      </a:r>
                      <a:r>
                        <a:rPr lang="fa-IR" sz="1600" b="1" i="1" u="sng" kern="1200" dirty="0" smtClean="0">
                          <a:solidFill>
                            <a:schemeClr val="tx1"/>
                          </a:solidFill>
                          <a:effectLst/>
                          <a:latin typeface="+mn-lt"/>
                          <a:ea typeface="+mn-ea"/>
                          <a:cs typeface="+mj-cs"/>
                        </a:rPr>
                        <a:t>سه پرسش اصلی:</a:t>
                      </a:r>
                      <a:endParaRPr lang="fa-IR" sz="1600" b="1" i="0" u="none" kern="1200" dirty="0" smtClean="0">
                        <a:solidFill>
                          <a:schemeClr val="tx1"/>
                        </a:solidFill>
                        <a:effectLst/>
                        <a:latin typeface="+mn-lt"/>
                        <a:ea typeface="+mn-ea"/>
                        <a:cs typeface="+mj-cs"/>
                      </a:endParaRPr>
                    </a:p>
                    <a:p>
                      <a:pPr algn="just" rtl="1"/>
                      <a:r>
                        <a:rPr lang="fa-IR" sz="1600" b="1" kern="1200" dirty="0" smtClean="0">
                          <a:solidFill>
                            <a:schemeClr val="tx1"/>
                          </a:solidFill>
                          <a:effectLst/>
                          <a:latin typeface="+mn-lt"/>
                          <a:ea typeface="+mn-ea"/>
                          <a:cs typeface="+mj-cs"/>
                        </a:rPr>
                        <a:t>...اگر شما احساس کنید که مورد توهین، تهدید و یا تحقیر واقع شده اید ...؟</a:t>
                      </a:r>
                      <a:endParaRPr lang="en-US" sz="1600" b="1" dirty="0">
                        <a:solidFill>
                          <a:schemeClr val="tx1"/>
                        </a:solidFill>
                        <a:latin typeface="Times New Roman" pitchFamily="18" charset="0"/>
                        <a:cs typeface="+mj-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US"/>
                    </a:p>
                  </a:txBody>
                  <a:tcPr/>
                </a:tc>
              </a:tr>
              <a:tr h="1093164">
                <a:tc>
                  <a:txBody>
                    <a:bodyPr/>
                    <a:lstStyle/>
                    <a:p>
                      <a:pPr algn="just" rtl="1"/>
                      <a:endParaRPr lang="en-US" sz="1600" b="1"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just" rtl="1"/>
                      <a:r>
                        <a:rPr lang="fa-IR" sz="1600" b="1" i="1" kern="1200" dirty="0" smtClean="0">
                          <a:solidFill>
                            <a:srgbClr val="FF0000"/>
                          </a:solidFill>
                          <a:effectLst/>
                          <a:latin typeface="Times New Roman" pitchFamily="18" charset="0"/>
                          <a:ea typeface="+mn-ea"/>
                          <a:cs typeface="Times New Roman" pitchFamily="18" charset="0"/>
                        </a:rPr>
                        <a:t>1- چه شواهدی برای این احساس وجود دارد؟ </a:t>
                      </a:r>
                      <a:endParaRPr lang="en-US" sz="1600" b="1" kern="1200" dirty="0" smtClean="0">
                        <a:solidFill>
                          <a:srgbClr val="FF0000"/>
                        </a:solidFill>
                        <a:effectLst/>
                        <a:latin typeface="Times New Roman" pitchFamily="18" charset="0"/>
                        <a:ea typeface="+mn-ea"/>
                        <a:cs typeface="Times New Roman" pitchFamily="18" charset="0"/>
                      </a:endParaRPr>
                    </a:p>
                    <a:p>
                      <a:pPr algn="just" rtl="1"/>
                      <a:r>
                        <a:rPr lang="fa-IR" sz="1600" b="1" kern="1200" dirty="0" smtClean="0">
                          <a:solidFill>
                            <a:schemeClr val="dk1"/>
                          </a:solidFill>
                          <a:effectLst/>
                          <a:latin typeface="Times New Roman" pitchFamily="18" charset="0"/>
                          <a:ea typeface="+mn-ea"/>
                          <a:cs typeface="Times New Roman" pitchFamily="18" charset="0"/>
                        </a:rPr>
                        <a:t>از کجا این را می دانم؟ شواهد واقعی، شایعه، حدس و گمان</a:t>
                      </a:r>
                      <a:r>
                        <a:rPr lang="fa-IR" sz="1600" b="1" kern="1200" baseline="0" dirty="0" smtClean="0">
                          <a:solidFill>
                            <a:schemeClr val="dk1"/>
                          </a:solidFill>
                          <a:effectLst/>
                          <a:latin typeface="Times New Roman" pitchFamily="18" charset="0"/>
                          <a:ea typeface="+mn-ea"/>
                          <a:cs typeface="Times New Roman" pitchFamily="18" charset="0"/>
                        </a:rPr>
                        <a:t> </a:t>
                      </a:r>
                      <a:r>
                        <a:rPr lang="fa-IR" sz="1600" b="1" kern="1200" dirty="0" smtClean="0">
                          <a:solidFill>
                            <a:schemeClr val="dk1"/>
                          </a:solidFill>
                          <a:effectLst/>
                          <a:latin typeface="Times New Roman" pitchFamily="18" charset="0"/>
                          <a:ea typeface="+mn-ea"/>
                          <a:cs typeface="Times New Roman" pitchFamily="18" charset="0"/>
                        </a:rPr>
                        <a:t>خودم؟ آیا آنچه که می دانم تمام حقیقت است؟ </a:t>
                      </a:r>
                      <a:endParaRPr lang="en-US" sz="1600" b="1"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1093164">
                <a:tc>
                  <a:txBody>
                    <a:bodyPr/>
                    <a:lstStyle/>
                    <a:p>
                      <a:pPr algn="just" rtl="1"/>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just" rtl="1"/>
                      <a:r>
                        <a:rPr lang="fa-IR" sz="1600" b="1" i="1" kern="1200" dirty="0" smtClean="0">
                          <a:solidFill>
                            <a:srgbClr val="FF0000"/>
                          </a:solidFill>
                          <a:effectLst/>
                          <a:latin typeface="Times New Roman" pitchFamily="18" charset="0"/>
                          <a:ea typeface="+mn-ea"/>
                          <a:cs typeface="Times New Roman" pitchFamily="18" charset="0"/>
                        </a:rPr>
                        <a:t>2-برداشت های دیگر؟</a:t>
                      </a:r>
                      <a:endParaRPr lang="en-US" sz="1600" b="1" kern="1200" dirty="0" smtClean="0">
                        <a:solidFill>
                          <a:srgbClr val="FF0000"/>
                        </a:solidFill>
                        <a:effectLst/>
                        <a:latin typeface="Times New Roman" pitchFamily="18" charset="0"/>
                        <a:ea typeface="+mn-ea"/>
                        <a:cs typeface="Times New Roman" pitchFamily="18" charset="0"/>
                      </a:endParaRPr>
                    </a:p>
                    <a:p>
                      <a:pPr algn="just" rtl="1"/>
                      <a:r>
                        <a:rPr lang="fa-IR" sz="1600" b="1" kern="1200" dirty="0" smtClean="0">
                          <a:solidFill>
                            <a:schemeClr val="dk1"/>
                          </a:solidFill>
                          <a:effectLst/>
                          <a:latin typeface="+mn-lt"/>
                          <a:ea typeface="+mn-ea"/>
                          <a:cs typeface="+mj-cs"/>
                        </a:rPr>
                        <a:t>آیا افراد مورد اعتمادم برداشت دیگری از این موقعیت دارند؟ آیا من عجولانه نتیجه گیری کرده ام؟ آیا موقعیت را بی طرفانه و واقع گرایانه بررسی کرده ام؟ </a:t>
                      </a:r>
                      <a:endParaRPr lang="en-US" sz="1600" b="1" dirty="0">
                        <a:cs typeface="+mj-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1109197">
                <a:tc>
                  <a:txBody>
                    <a:bodyPr/>
                    <a:lstStyle/>
                    <a:p>
                      <a:pPr algn="just" rtl="1"/>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just" rtl="1"/>
                      <a:r>
                        <a:rPr lang="fa-IR" sz="1600" b="1" i="1" kern="1200" dirty="0" smtClean="0">
                          <a:solidFill>
                            <a:srgbClr val="FF0000"/>
                          </a:solidFill>
                          <a:effectLst/>
                          <a:latin typeface="Times New Roman" pitchFamily="18" charset="0"/>
                          <a:ea typeface="+mn-ea"/>
                          <a:cs typeface="Times New Roman" pitchFamily="18" charset="0"/>
                        </a:rPr>
                        <a:t>3- اگر این احساس من درست باشد ، آیا واکنشم اغراق آمیز نبوده؟ </a:t>
                      </a:r>
                      <a:endParaRPr lang="en-US" sz="1600" b="1" kern="1200" dirty="0" smtClean="0">
                        <a:solidFill>
                          <a:srgbClr val="FF0000"/>
                        </a:solidFill>
                        <a:effectLst/>
                        <a:latin typeface="Times New Roman" pitchFamily="18" charset="0"/>
                        <a:ea typeface="+mn-ea"/>
                        <a:cs typeface="Times New Roman" pitchFamily="18" charset="0"/>
                      </a:endParaRPr>
                    </a:p>
                    <a:p>
                      <a:pPr algn="just" rtl="1"/>
                      <a:r>
                        <a:rPr lang="fa-IR" sz="1600" b="1" kern="1200" dirty="0" smtClean="0">
                          <a:solidFill>
                            <a:schemeClr val="dk1"/>
                          </a:solidFill>
                          <a:effectLst/>
                          <a:latin typeface="Times New Roman" pitchFamily="18" charset="0"/>
                          <a:ea typeface="+mn-ea"/>
                          <a:cs typeface="Times New Roman" pitchFamily="18" charset="0"/>
                        </a:rPr>
                        <a:t>آیا نتیجه گیری من متناسب بوده است؟ چنانچه واکنش افراطی نشان بدهم، آیا فرصت های آینده ام را خراب خواهم کرد؟ اول بیاندیشید-بعد عمل کنید! </a:t>
                      </a:r>
                      <a:endParaRPr lang="en-US" sz="1600" b="1"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bl>
          </a:graphicData>
        </a:graphic>
      </p:graphicFrame>
      <p:grpSp>
        <p:nvGrpSpPr>
          <p:cNvPr id="8" name="Group 18"/>
          <p:cNvGrpSpPr>
            <a:grpSpLocks/>
          </p:cNvGrpSpPr>
          <p:nvPr/>
        </p:nvGrpSpPr>
        <p:grpSpPr bwMode="auto">
          <a:xfrm>
            <a:off x="1680187" y="2577166"/>
            <a:ext cx="484188" cy="1890584"/>
            <a:chOff x="3016" y="1413"/>
            <a:chExt cx="344" cy="639"/>
          </a:xfrm>
        </p:grpSpPr>
        <p:pic>
          <p:nvPicPr>
            <p:cNvPr id="9" name="Picture 11" descr="Lupe-MKT+ f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 y="1413"/>
              <a:ext cx="34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descr="WegweiserfinalMKT+final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6" y="1729"/>
              <a:ext cx="305" cy="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 name="Picture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6173" y="4726546"/>
            <a:ext cx="657322" cy="837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5.60</a:t>
            </a:r>
            <a:endParaRPr lang="en-GB" altLang="de-DE" sz="1200" b="1" dirty="0">
              <a:solidFill>
                <a:schemeClr val="tx2"/>
              </a:solidFill>
              <a:latin typeface="+mn-lt"/>
            </a:endParaRPr>
          </a:p>
        </p:txBody>
      </p:sp>
      <p:sp>
        <p:nvSpPr>
          <p:cNvPr id="11"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a:r>
              <a:rPr lang="fa-IR" dirty="0">
                <a:solidFill>
                  <a:schemeClr val="accent1"/>
                </a:solidFill>
              </a:rPr>
              <a:t>هر زمان که شما احساس می کنید مورد اهانت</a:t>
            </a:r>
            <a:r>
              <a:rPr lang="en-US" dirty="0">
                <a:solidFill>
                  <a:schemeClr val="accent1"/>
                </a:solidFill>
              </a:rPr>
              <a:t>/</a:t>
            </a:r>
            <a:r>
              <a:rPr lang="fa-IR" dirty="0">
                <a:solidFill>
                  <a:schemeClr val="accent1"/>
                </a:solidFill>
              </a:rPr>
              <a:t>تهدید قرار گرفته اید</a:t>
            </a:r>
            <a:r>
              <a:rPr lang="en-US" dirty="0">
                <a:solidFill>
                  <a:schemeClr val="accent1"/>
                </a:solidFill>
              </a:rPr>
              <a:t>:</a:t>
            </a:r>
            <a:br>
              <a:rPr lang="en-US" dirty="0">
                <a:solidFill>
                  <a:schemeClr val="accent1"/>
                </a:solidFill>
              </a:rPr>
            </a:br>
            <a:r>
              <a:rPr lang="fa-IR" dirty="0">
                <a:solidFill>
                  <a:schemeClr val="accent1"/>
                </a:solidFill>
              </a:rPr>
              <a:t>از خود سه سؤال مطرح شده در کارت زرد را بپرسید.</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250825" y="1741488"/>
            <a:ext cx="8640000" cy="290387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14375" indent="-352425"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36575" algn="just" rtl="1" eaLnBrk="1" hangingPunct="1">
              <a:lnSpc>
                <a:spcPct val="95000"/>
              </a:lnSpc>
              <a:spcBef>
                <a:spcPct val="40000"/>
              </a:spcBef>
              <a:buClr>
                <a:srgbClr val="8CADAE"/>
              </a:buClr>
              <a:buFontTx/>
              <a:buChar char="o"/>
            </a:pPr>
            <a:r>
              <a:rPr lang="fa-IR" sz="1800" dirty="0"/>
              <a:t>تصمیم گیری عجولانه اغلب منجر به اشتباه می شود و تنها </a:t>
            </a:r>
            <a:r>
              <a:rPr lang="en-US" sz="1800" dirty="0" smtClean="0"/>
              <a:t>«</a:t>
            </a:r>
            <a:r>
              <a:rPr lang="fa-IR" sz="1800" dirty="0" smtClean="0"/>
              <a:t>بخشی </a:t>
            </a:r>
            <a:r>
              <a:rPr lang="fa-IR" sz="1800" dirty="0"/>
              <a:t>از حقیقت</a:t>
            </a:r>
            <a:r>
              <a:rPr lang="en-US" sz="1800" dirty="0"/>
              <a:t>" </a:t>
            </a:r>
            <a:r>
              <a:rPr lang="fa-IR" sz="1800" dirty="0"/>
              <a:t>درک شده </a:t>
            </a:r>
            <a:r>
              <a:rPr lang="fa-IR" sz="1800" dirty="0" smtClean="0"/>
              <a:t>است.</a:t>
            </a:r>
            <a:endParaRPr lang="en-GB" altLang="de-DE" sz="1800" dirty="0" smtClean="0"/>
          </a:p>
          <a:p>
            <a:pPr marL="536575" algn="just" rtl="1" eaLnBrk="1" hangingPunct="1">
              <a:lnSpc>
                <a:spcPct val="95000"/>
              </a:lnSpc>
              <a:spcBef>
                <a:spcPct val="40000"/>
              </a:spcBef>
              <a:buClr>
                <a:srgbClr val="8CADAE"/>
              </a:buClr>
              <a:buFontTx/>
              <a:buChar char="o"/>
            </a:pPr>
            <a:r>
              <a:rPr lang="fa-IR" sz="1800" dirty="0"/>
              <a:t>بنابراین، برای کسب اطلاعات بیشتر تا آنجا که ممکن است جستجو کنید و با دیگران تبادل نظر کنید</a:t>
            </a:r>
            <a:r>
              <a:rPr lang="en-US" sz="1800" dirty="0"/>
              <a:t>.</a:t>
            </a:r>
            <a:r>
              <a:rPr lang="fa-IR" sz="1800" dirty="0"/>
              <a:t> به خصوص اگر تصمیمات </a:t>
            </a:r>
            <a:r>
              <a:rPr lang="fa-IR" sz="1800" dirty="0" smtClean="0"/>
              <a:t>شما تحت تاثیرعواطف </a:t>
            </a:r>
            <a:r>
              <a:rPr lang="fa-IR" sz="1800" dirty="0"/>
              <a:t>قوی و </a:t>
            </a:r>
            <a:r>
              <a:rPr lang="fa-IR" sz="1800" dirty="0" smtClean="0"/>
              <a:t>یا مستلزم </a:t>
            </a:r>
            <a:r>
              <a:rPr lang="fa-IR" sz="1800" dirty="0"/>
              <a:t>اقدامات مهم باشند</a:t>
            </a:r>
            <a:r>
              <a:rPr lang="en-US" sz="1800" dirty="0"/>
              <a:t>.</a:t>
            </a:r>
            <a:r>
              <a:rPr lang="fa-IR" sz="1800" dirty="0"/>
              <a:t> (مثلا به همسایه خود حمله نکنید، اگر این احساس را دارید که او در حال تعقیب شماست</a:t>
            </a:r>
            <a:r>
              <a:rPr lang="fa-IR" sz="1800" dirty="0" smtClean="0"/>
              <a:t>).</a:t>
            </a:r>
            <a:endParaRPr lang="fa-IR" altLang="de-DE" sz="1800" dirty="0" smtClean="0"/>
          </a:p>
          <a:p>
            <a:pPr marL="536575" algn="just" rtl="1" eaLnBrk="1" hangingPunct="1">
              <a:lnSpc>
                <a:spcPct val="95000"/>
              </a:lnSpc>
              <a:spcBef>
                <a:spcPct val="40000"/>
              </a:spcBef>
              <a:buClr>
                <a:srgbClr val="8CADAE"/>
              </a:buClr>
              <a:buFontTx/>
              <a:buChar char="o"/>
            </a:pPr>
            <a:r>
              <a:rPr lang="fa-IR" sz="1800" dirty="0"/>
              <a:t>جنبه های موافق و مخالف با فرضیات خود را ارزیابی کنید و مجددا بررسی کنید که آیا توضیحات احتمالی دیگری می تواند وجود داشته باشد یا </a:t>
            </a:r>
            <a:r>
              <a:rPr lang="fa-IR" sz="1800" dirty="0" smtClean="0"/>
              <a:t>نه.</a:t>
            </a:r>
          </a:p>
          <a:p>
            <a:pPr marL="536575" algn="just" rtl="1" eaLnBrk="1" hangingPunct="1">
              <a:lnSpc>
                <a:spcPct val="95000"/>
              </a:lnSpc>
              <a:spcBef>
                <a:spcPct val="40000"/>
              </a:spcBef>
              <a:buClr>
                <a:srgbClr val="8CADAE"/>
              </a:buClr>
              <a:buFontTx/>
              <a:buChar char="o"/>
            </a:pPr>
            <a:r>
              <a:rPr lang="fa-IR" sz="1800" dirty="0" smtClean="0"/>
              <a:t>برای مسائل کم اهمیت ترباید </a:t>
            </a:r>
            <a:r>
              <a:rPr lang="fa-IR" sz="1800" dirty="0"/>
              <a:t>به سرعت تصمیم بگیرید (به عنوان مثال انتخاب یک نام تجاری ماست و یا انتخاب نوعی </a:t>
            </a:r>
            <a:r>
              <a:rPr lang="fa-IR" sz="1800" dirty="0" smtClean="0"/>
              <a:t>دسر برای سفارش، </a:t>
            </a:r>
            <a:r>
              <a:rPr lang="fa-IR" sz="1800" dirty="0"/>
              <a:t>انتخاب شماره های بخت </a:t>
            </a:r>
            <a:r>
              <a:rPr lang="fa-IR" sz="1800" dirty="0" smtClean="0"/>
              <a:t>آزمایی).</a:t>
            </a:r>
          </a:p>
          <a:p>
            <a:pPr marL="536575" algn="just" rtl="1" eaLnBrk="1" hangingPunct="1">
              <a:lnSpc>
                <a:spcPct val="95000"/>
              </a:lnSpc>
              <a:spcBef>
                <a:spcPct val="40000"/>
              </a:spcBef>
              <a:buClr>
                <a:srgbClr val="8CADAE"/>
              </a:buClr>
              <a:buFontTx/>
              <a:buChar char="o"/>
            </a:pPr>
            <a:r>
              <a:rPr lang="en-US" sz="1800" dirty="0"/>
              <a:t>"</a:t>
            </a:r>
            <a:r>
              <a:rPr lang="fa-IR" sz="1800" dirty="0"/>
              <a:t>همه انسان ها اشتباه می کنند</a:t>
            </a:r>
            <a:r>
              <a:rPr lang="en-US" sz="1800" dirty="0"/>
              <a:t>"</a:t>
            </a:r>
            <a:r>
              <a:rPr lang="fa-IR" sz="1800" dirty="0"/>
              <a:t> </a:t>
            </a:r>
            <a:r>
              <a:rPr lang="fa-IR" sz="1800" dirty="0" smtClean="0"/>
              <a:t>– آمادگی پذیرش اشتباهات احتمالی خود را داشته </a:t>
            </a:r>
            <a:r>
              <a:rPr lang="fa-IR" sz="1800" dirty="0"/>
              <a:t>باشید</a:t>
            </a:r>
            <a:r>
              <a:rPr lang="en-US" sz="1800" dirty="0" smtClean="0"/>
              <a:t>.</a:t>
            </a:r>
            <a:endParaRPr lang="en-US" sz="1800" dirty="0"/>
          </a:p>
        </p:txBody>
      </p:sp>
      <p:sp>
        <p:nvSpPr>
          <p:cNvPr id="60420" name="Text Box 4"/>
          <p:cNvSpPr txBox="1">
            <a:spLocks noChangeArrowheads="1"/>
          </p:cNvSpPr>
          <p:nvPr/>
        </p:nvSpPr>
        <p:spPr bwMode="auto">
          <a:xfrm>
            <a:off x="0" y="1362075"/>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fa-IR" altLang="de-DE" sz="1800" b="1" smtClean="0"/>
              <a:t>اهداف آموزشی:</a:t>
            </a:r>
            <a:endParaRPr lang="en-GB" altLang="de-DE" sz="1800" b="1" dirty="0"/>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5.61</a:t>
            </a:r>
            <a:endParaRPr lang="en-GB" altLang="de-DE" sz="1200" b="1" dirty="0">
              <a:solidFill>
                <a:schemeClr val="tx2"/>
              </a:solidFill>
              <a:latin typeface="+mn-lt"/>
            </a:endParaRPr>
          </a:p>
        </p:txBody>
      </p:sp>
      <p:sp>
        <p:nvSpPr>
          <p:cNvPr id="6"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spcBef>
                <a:spcPts val="0"/>
              </a:spcBef>
            </a:pPr>
            <a:r>
              <a:rPr lang="fa-IR" altLang="de-DE" dirty="0">
                <a:solidFill>
                  <a:schemeClr val="accent1"/>
                </a:solidFill>
              </a:rPr>
              <a:t>کاربرد در زندگی روزمره</a:t>
            </a:r>
            <a:endParaRPr lang="en-GB" altLang="de-DE" dirty="0">
              <a:solidFill>
                <a:schemeClr val="accent1"/>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9"/>
          <p:cNvSpPr txBox="1">
            <a:spLocks noChangeArrowheads="1"/>
          </p:cNvSpPr>
          <p:nvPr/>
        </p:nvSpPr>
        <p:spPr bwMode="auto">
          <a:xfrm>
            <a:off x="252000" y="1358900"/>
            <a:ext cx="86400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just" rtl="1">
              <a:spcBef>
                <a:spcPts val="0"/>
              </a:spcBef>
            </a:pPr>
            <a:r>
              <a:rPr lang="fa-IR" sz="1800" dirty="0"/>
              <a:t>بسیاری از </a:t>
            </a:r>
            <a:r>
              <a:rPr lang="fa-IR" sz="1800" dirty="0" smtClean="0"/>
              <a:t>افراد </a:t>
            </a:r>
            <a:r>
              <a:rPr lang="fa-IR" sz="1800" dirty="0"/>
              <a:t>مبتلا به </a:t>
            </a:r>
            <a:r>
              <a:rPr lang="fa-IR" sz="1800" dirty="0" smtClean="0"/>
              <a:t>روانپریشی </a:t>
            </a:r>
            <a:r>
              <a:rPr lang="fa-IR" sz="1800" dirty="0"/>
              <a:t>(اما نه همه!) </a:t>
            </a:r>
            <a:r>
              <a:rPr lang="fa-IR" sz="1800" dirty="0" smtClean="0"/>
              <a:t>تمایل به </a:t>
            </a:r>
            <a:r>
              <a:rPr lang="fa-IR" sz="1800" dirty="0"/>
              <a:t>نتیجه گیریهای عجولانه و </a:t>
            </a:r>
            <a:r>
              <a:rPr lang="fa-IR" sz="1800" dirty="0" smtClean="0"/>
              <a:t>ارائه نظرات افراطی دارند، </a:t>
            </a:r>
            <a:r>
              <a:rPr lang="fa-IR" sz="1800" dirty="0"/>
              <a:t>بدون اینکه اطلاعات کافی کسب </a:t>
            </a:r>
            <a:r>
              <a:rPr lang="fa-IR" sz="1800" dirty="0" smtClean="0"/>
              <a:t>کنند. این </a:t>
            </a:r>
            <a:r>
              <a:rPr lang="fa-IR" sz="1800" dirty="0"/>
              <a:t>مسئله می تواند به شکل گیری عقاید نادرست کمک کند</a:t>
            </a:r>
            <a:r>
              <a:rPr lang="en-US" sz="1800" dirty="0" smtClean="0"/>
              <a:t>.</a:t>
            </a:r>
          </a:p>
          <a:p>
            <a:pPr marL="177800" algn="just" rtl="1" eaLnBrk="1" hangingPunct="1">
              <a:spcBef>
                <a:spcPts val="0"/>
              </a:spcBef>
              <a:buClrTx/>
              <a:buSzTx/>
              <a:tabLst>
                <a:tab pos="177800" algn="l"/>
              </a:tabLst>
            </a:pPr>
            <a:endParaRPr lang="en-US" sz="1800" dirty="0"/>
          </a:p>
          <a:p>
            <a:pPr marL="177800" algn="just" rtl="1" eaLnBrk="1" hangingPunct="1">
              <a:spcBef>
                <a:spcPts val="0"/>
              </a:spcBef>
              <a:buClrTx/>
              <a:buSzTx/>
              <a:tabLst>
                <a:tab pos="177800" algn="l"/>
              </a:tabLst>
            </a:pPr>
            <a:r>
              <a:rPr lang="fa-IR" sz="1800" dirty="0" smtClean="0"/>
              <a:t>قبل </a:t>
            </a:r>
            <a:r>
              <a:rPr lang="fa-IR" sz="1800" dirty="0"/>
              <a:t>از تصمیم گیری های مهم شما باید جنبه های زیادی از اطلاعات را در نظر بگیرید و در مورد انواع توضیحات و نظرات با افراد مورد اعتمادتان بحث </a:t>
            </a:r>
            <a:r>
              <a:rPr lang="fa-IR" sz="1800" dirty="0" smtClean="0"/>
              <a:t>کنید.</a:t>
            </a:r>
            <a:endParaRPr lang="de-DE" sz="1800" dirty="0" smtClean="0"/>
          </a:p>
          <a:p>
            <a:pPr marL="177800" algn="just" rtl="1" eaLnBrk="1" hangingPunct="1">
              <a:spcBef>
                <a:spcPts val="0"/>
              </a:spcBef>
              <a:buClrTx/>
              <a:buSzTx/>
              <a:tabLst>
                <a:tab pos="177800" algn="l"/>
              </a:tabLst>
            </a:pPr>
            <a:endParaRPr lang="fa-IR" sz="1800" dirty="0"/>
          </a:p>
          <a:p>
            <a:pPr marL="177800" algn="just" rtl="1" eaLnBrk="1" hangingPunct="1">
              <a:spcBef>
                <a:spcPts val="0"/>
              </a:spcBef>
              <a:buClrTx/>
              <a:buSzTx/>
              <a:tabLst>
                <a:tab pos="177800" algn="l"/>
              </a:tabLst>
            </a:pPr>
            <a:r>
              <a:rPr lang="fa-IR" sz="1800" i="1" dirty="0" smtClean="0"/>
              <a:t>چه جنبه هایی از درمان بخش تصمیم گیری از نظر من به طور خاص  و کمک کننده بود؟</a:t>
            </a:r>
            <a:endParaRPr lang="de-DE" sz="1800" i="1" dirty="0" smtClean="0"/>
          </a:p>
          <a:p>
            <a:pPr marL="177800" algn="just" rtl="1" eaLnBrk="1" hangingPunct="1">
              <a:spcBef>
                <a:spcPts val="0"/>
              </a:spcBef>
              <a:buClrTx/>
              <a:buSzTx/>
              <a:tabLst>
                <a:tab pos="177800" algn="l"/>
              </a:tabLst>
            </a:pPr>
            <a:r>
              <a:rPr lang="fa-IR" sz="1800" i="1" dirty="0" smtClean="0"/>
              <a:t> </a:t>
            </a:r>
            <a:endParaRPr lang="fa-IR" sz="1800" i="1" dirty="0"/>
          </a:p>
          <a:p>
            <a:pPr marL="177800" algn="just" rtl="1" eaLnBrk="1" hangingPunct="1">
              <a:spcBef>
                <a:spcPts val="0"/>
              </a:spcBef>
              <a:buClrTx/>
              <a:buSzTx/>
              <a:tabLst>
                <a:tab pos="177800" algn="l"/>
              </a:tabLst>
            </a:pPr>
            <a:r>
              <a:rPr lang="fa-IR" sz="1800" i="1" dirty="0" smtClean="0"/>
              <a:t>در آینده ای نزدیک چه زمانی و در چه موقعیت خاصی می توانم از آنچه یاد گرفتم استفاده کنم؟ چه کمکی می تواند به من بکند (به عنوان مثال تنش کمتری احساس کنم)؟</a:t>
            </a:r>
          </a:p>
          <a:p>
            <a:pPr marL="177800" algn="just" rtl="1" eaLnBrk="1" hangingPunct="1">
              <a:spcBef>
                <a:spcPts val="1200"/>
              </a:spcBef>
              <a:buClrTx/>
              <a:buSzTx/>
              <a:tabLst>
                <a:tab pos="177800" algn="l"/>
              </a:tabLst>
            </a:pPr>
            <a:r>
              <a:rPr lang="en-GB" altLang="de-DE" sz="1800" i="1" dirty="0" smtClean="0"/>
              <a:t> </a:t>
            </a:r>
          </a:p>
          <a:p>
            <a:pPr algn="just" rtl="1" eaLnBrk="1" hangingPunct="1">
              <a:spcBef>
                <a:spcPts val="1200"/>
              </a:spcBef>
              <a:buClrTx/>
              <a:buSzTx/>
              <a:buFontTx/>
              <a:buNone/>
            </a:pPr>
            <a:endParaRPr lang="de-DE" altLang="de-DE" sz="1800" dirty="0"/>
          </a:p>
          <a:p>
            <a:pPr algn="just" rtl="1" eaLnBrk="1" hangingPunct="1">
              <a:spcBef>
                <a:spcPts val="1200"/>
              </a:spcBef>
              <a:buClrTx/>
              <a:buSzTx/>
              <a:buFontTx/>
              <a:buNone/>
            </a:pPr>
            <a:endParaRPr lang="de-DE" altLang="de-DE" sz="1800" b="1" dirty="0">
              <a:solidFill>
                <a:srgbClr val="000000"/>
              </a:solidFill>
            </a:endParaRPr>
          </a:p>
        </p:txBody>
      </p:sp>
      <p:grpSp>
        <p:nvGrpSpPr>
          <p:cNvPr id="14" name="Group 68"/>
          <p:cNvGrpSpPr>
            <a:grpSpLocks/>
          </p:cNvGrpSpPr>
          <p:nvPr/>
        </p:nvGrpSpPr>
        <p:grpSpPr bwMode="auto">
          <a:xfrm>
            <a:off x="0" y="6165857"/>
            <a:ext cx="2339975" cy="474663"/>
            <a:chOff x="0" y="3957"/>
            <a:chExt cx="1474" cy="299"/>
          </a:xfrm>
        </p:grpSpPr>
        <p:sp>
          <p:nvSpPr>
            <p:cNvPr id="1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6"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5.6 </a:t>
              </a:r>
              <a:r>
                <a:rPr lang="de-DE" altLang="de-DE" sz="1200" i="1" dirty="0" err="1" smtClean="0">
                  <a:latin typeface="Verdana" pitchFamily="34" charset="0"/>
                  <a:sym typeface="Wingdings" pitchFamily="2" charset="2"/>
                </a:rPr>
                <a:t>a,b</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5.62</a:t>
            </a:r>
            <a:endParaRPr lang="en-GB" altLang="de-DE" sz="1200" b="1" dirty="0">
              <a:solidFill>
                <a:schemeClr val="tx2"/>
              </a:solidFill>
              <a:latin typeface="+mn-lt"/>
            </a:endParaRPr>
          </a:p>
        </p:txBody>
      </p:sp>
      <p:sp>
        <p:nvSpPr>
          <p:cNvPr id="9"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dirty="0">
                <a:solidFill>
                  <a:schemeClr val="accent1"/>
                </a:solidFill>
              </a:rPr>
              <a:t>این بخش از درمان چه فایده ای برای بیماران روان پریش دارد؟</a:t>
            </a:r>
            <a:endParaRPr lang="en-GB" altLang="de-DE" dirty="0">
              <a:solidFill>
                <a:schemeClr val="accent1"/>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feld 7"/>
          <p:cNvSpPr txBox="1">
            <a:spLocks noChangeArrowheads="1"/>
          </p:cNvSpPr>
          <p:nvPr/>
        </p:nvSpPr>
        <p:spPr bwMode="auto">
          <a:xfrm>
            <a:off x="252000" y="1341438"/>
            <a:ext cx="8640000" cy="34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just" rtl="1"/>
            <a:r>
              <a:rPr lang="fa-IR" sz="1800" b="1" dirty="0" smtClean="0"/>
              <a:t>مثال:</a:t>
            </a:r>
            <a:r>
              <a:rPr lang="en-US" sz="1800" dirty="0" smtClean="0"/>
              <a:t> </a:t>
            </a:r>
            <a:r>
              <a:rPr lang="fa-IR" sz="1800" dirty="0" smtClean="0"/>
              <a:t>توماس </a:t>
            </a:r>
            <a:r>
              <a:rPr lang="fa-IR" sz="1800" dirty="0"/>
              <a:t>احساس می کند توسط سرویس مخفی </a:t>
            </a:r>
            <a:r>
              <a:rPr lang="fa-IR" sz="1800" dirty="0" smtClean="0"/>
              <a:t> تحت تعقیب قرار </a:t>
            </a:r>
            <a:r>
              <a:rPr lang="fa-IR" sz="1800" dirty="0"/>
              <a:t>می </a:t>
            </a:r>
            <a:r>
              <a:rPr lang="fa-IR" sz="1800" dirty="0" smtClean="0"/>
              <a:t>گیرد</a:t>
            </a:r>
            <a:r>
              <a:rPr lang="fa-IR" sz="1800" dirty="0"/>
              <a:t>.</a:t>
            </a:r>
            <a:r>
              <a:rPr lang="en-US" sz="1800" dirty="0" smtClean="0"/>
              <a:t> </a:t>
            </a:r>
            <a:r>
              <a:rPr lang="fa-IR" sz="1800" dirty="0"/>
              <a:t>او می خواهد وسایل خود را جمع آوری کند و به مخفی گاه </a:t>
            </a:r>
            <a:r>
              <a:rPr lang="fa-IR" sz="1800" dirty="0" smtClean="0"/>
              <a:t>برود.</a:t>
            </a:r>
            <a:endParaRPr lang="fa-IR" sz="1800" dirty="0"/>
          </a:p>
          <a:p>
            <a:pPr algn="just" rtl="1"/>
            <a:endParaRPr lang="fa-IR" altLang="de-DE" sz="1800" b="1" dirty="0"/>
          </a:p>
          <a:p>
            <a:pPr algn="just" rtl="1"/>
            <a:r>
              <a:rPr lang="fa-IR" sz="1800" b="1" dirty="0"/>
              <a:t>پیش </a:t>
            </a:r>
            <a:r>
              <a:rPr lang="fa-IR" sz="1800" b="1" dirty="0" smtClean="0"/>
              <a:t>زمینه:</a:t>
            </a:r>
            <a:r>
              <a:rPr lang="en-US" sz="1800" b="1" dirty="0" smtClean="0"/>
              <a:t> </a:t>
            </a:r>
            <a:r>
              <a:rPr lang="fa-IR" sz="1800" dirty="0"/>
              <a:t>آخرین باری که او برای پیاده روی رفته بود، متوجه شد که یک مرسدس بنز سیاه به آرامی او را تعقیب کرده و او این تصور را داشت که راننده به طور شرورانه ای او را نگاه می </a:t>
            </a:r>
            <a:r>
              <a:rPr lang="fa-IR" sz="1800" dirty="0" smtClean="0"/>
              <a:t>کرد.</a:t>
            </a:r>
            <a:endParaRPr lang="en-US" sz="1800" dirty="0"/>
          </a:p>
          <a:p>
            <a:pPr algn="just" rtl="1"/>
            <a:endParaRPr lang="fa-IR" altLang="de-DE" sz="1800" b="1" dirty="0" smtClean="0"/>
          </a:p>
          <a:p>
            <a:pPr algn="just" rtl="1"/>
            <a:r>
              <a:rPr lang="fa-IR" sz="1800" b="1" dirty="0" smtClean="0"/>
              <a:t>اما: </a:t>
            </a:r>
            <a:r>
              <a:rPr lang="fa-IR" sz="1800" dirty="0"/>
              <a:t>او یک  راننده ماشین بد اخلاق از شهری دیگر بود که گم شده بود و به همین دلیل تلاش می کرد تا با دقت به نام خیابانها و شماره ها نگاه کند تا راه را پیدا </a:t>
            </a:r>
            <a:r>
              <a:rPr lang="fa-IR" sz="1800" dirty="0" smtClean="0"/>
              <a:t>کند.</a:t>
            </a:r>
            <a:endParaRPr lang="de-DE" altLang="de-DE" sz="1800" dirty="0"/>
          </a:p>
          <a:p>
            <a:pPr algn="just" rtl="1" eaLnBrk="1" hangingPunct="1">
              <a:spcBef>
                <a:spcPts val="1200"/>
              </a:spcBef>
              <a:buClrTx/>
              <a:buSzTx/>
              <a:buFontTx/>
              <a:buNone/>
            </a:pPr>
            <a:endParaRPr lang="de-DE" altLang="de-DE" sz="1800" dirty="0"/>
          </a:p>
          <a:p>
            <a:pPr algn="just" rtl="1" eaLnBrk="1" hangingPunct="1">
              <a:spcBef>
                <a:spcPts val="1200"/>
              </a:spcBef>
              <a:buClrTx/>
              <a:buSzTx/>
              <a:buFontTx/>
              <a:buNone/>
            </a:pPr>
            <a:endParaRPr lang="de-DE" altLang="de-DE" sz="2000" dirty="0"/>
          </a:p>
        </p:txBody>
      </p:sp>
      <p:sp>
        <p:nvSpPr>
          <p:cNvPr id="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616075" algn="l"/>
              </a:tabLst>
            </a:pPr>
            <a:r>
              <a:rPr lang="fa-IR" altLang="de-DE" sz="1200" b="1" dirty="0" smtClean="0">
                <a:solidFill>
                  <a:schemeClr val="tx2"/>
                </a:solidFill>
                <a:latin typeface="+mn-lt"/>
              </a:rPr>
              <a:t>تصمیم سازی</a:t>
            </a:r>
            <a:r>
              <a:rPr lang="en-GB" altLang="de-DE" sz="1200" b="1" dirty="0" smtClean="0">
                <a:solidFill>
                  <a:schemeClr val="tx2"/>
                </a:solidFill>
                <a:latin typeface="+mn-lt"/>
              </a:rPr>
              <a:t>	   5.63</a:t>
            </a:r>
            <a:endParaRPr lang="en-GB" altLang="de-DE" sz="1200" b="1" dirty="0">
              <a:solidFill>
                <a:schemeClr val="tx2"/>
              </a:solidFill>
              <a:latin typeface="+mn-lt"/>
            </a:endParaRPr>
          </a:p>
        </p:txBody>
      </p:sp>
      <p:sp>
        <p:nvSpPr>
          <p:cNvPr id="7" name="Text Box 1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eaLnBrk="0" fontAlgn="base" hangingPunct="0">
              <a:spcBef>
                <a:spcPct val="0"/>
              </a:spcBef>
              <a:spcAft>
                <a:spcPct val="0"/>
              </a:spcAft>
              <a:defRPr sz="2000">
                <a:solidFill>
                  <a:srgbClr val="D16349"/>
                </a:solidFill>
                <a:latin typeface="Verdana" pitchFamily="34" charset="0"/>
              </a:defRPr>
            </a:lvl6pPr>
            <a:lvl7pPr marL="914400" algn="ctr" rtl="0" eaLnBrk="0" fontAlgn="base" hangingPunct="0">
              <a:spcBef>
                <a:spcPct val="0"/>
              </a:spcBef>
              <a:spcAft>
                <a:spcPct val="0"/>
              </a:spcAft>
              <a:defRPr sz="2000">
                <a:solidFill>
                  <a:srgbClr val="D16349"/>
                </a:solidFill>
                <a:latin typeface="Verdana" pitchFamily="34" charset="0"/>
              </a:defRPr>
            </a:lvl7pPr>
            <a:lvl8pPr marL="1371600" algn="ctr" rtl="0" eaLnBrk="0" fontAlgn="base" hangingPunct="0">
              <a:spcBef>
                <a:spcPct val="0"/>
              </a:spcBef>
              <a:spcAft>
                <a:spcPct val="0"/>
              </a:spcAft>
              <a:defRPr sz="2000">
                <a:solidFill>
                  <a:srgbClr val="D16349"/>
                </a:solidFill>
                <a:latin typeface="Verdana" pitchFamily="34" charset="0"/>
              </a:defRPr>
            </a:lvl8pPr>
            <a:lvl9pPr marL="1828800" algn="ctr" rtl="0" eaLnBrk="0" fontAlgn="base" hangingPunct="0">
              <a:spcBef>
                <a:spcPct val="0"/>
              </a:spcBef>
              <a:spcAft>
                <a:spcPct val="0"/>
              </a:spcAft>
              <a:defRPr sz="2000">
                <a:solidFill>
                  <a:srgbClr val="D16349"/>
                </a:solidFill>
                <a:latin typeface="Verdana" pitchFamily="34" charset="0"/>
              </a:defRPr>
            </a:lvl9pPr>
          </a:lstStyle>
          <a:p>
            <a:pPr rtl="1" eaLnBrk="1" hangingPunct="1"/>
            <a:r>
              <a:rPr lang="fa-IR" dirty="0">
                <a:solidFill>
                  <a:schemeClr val="accent1"/>
                </a:solidFill>
              </a:rPr>
              <a:t>این بخش از درمان چه فایده ای برای بیماران روان پریش دارد؟</a:t>
            </a:r>
            <a:endParaRPr lang="en-GB" altLang="de-DE" dirty="0">
              <a:solidFill>
                <a:schemeClr val="accent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4000" b="0" i="0" u="none" strike="noStrike" cap="none" normalizeH="0" baseline="0">
            <a:ln>
              <a:noFill/>
            </a:ln>
            <a:solidFill>
              <a:schemeClr val="tx1"/>
            </a:solidFill>
            <a:effectLst/>
            <a:latin typeface="Verdana"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Cronus">
  <a:themeElements>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1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Cronus">
  <a:themeElements>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4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4827</Words>
  <Application>Microsoft Office PowerPoint</Application>
  <PresentationFormat>Bildschirmpräsentation (4:3)</PresentationFormat>
  <Paragraphs>684</Paragraphs>
  <Slides>63</Slides>
  <Notes>58</Notes>
  <HiddenSlides>0</HiddenSlides>
  <MMClips>0</MMClips>
  <ScaleCrop>false</ScaleCrop>
  <HeadingPairs>
    <vt:vector size="6" baseType="variant">
      <vt:variant>
        <vt:lpstr>Verwendete Schriftarten</vt:lpstr>
      </vt:variant>
      <vt:variant>
        <vt:i4>8</vt:i4>
      </vt:variant>
      <vt:variant>
        <vt:lpstr>Design</vt:lpstr>
      </vt:variant>
      <vt:variant>
        <vt:i4>10</vt:i4>
      </vt:variant>
      <vt:variant>
        <vt:lpstr>Folientitel</vt:lpstr>
      </vt:variant>
      <vt:variant>
        <vt:i4>63</vt:i4>
      </vt:variant>
    </vt:vector>
  </HeadingPairs>
  <TitlesOfParts>
    <vt:vector size="81" baseType="lpstr">
      <vt:lpstr>ＭＳ Ｐゴシック</vt:lpstr>
      <vt:lpstr>B Nazanin</vt:lpstr>
      <vt:lpstr>Courier New</vt:lpstr>
      <vt:lpstr>Georgia</vt:lpstr>
      <vt:lpstr>Times New Roman</vt:lpstr>
      <vt:lpstr>Verdana</vt:lpstr>
      <vt:lpstr>Wingdings</vt:lpstr>
      <vt:lpstr>Wingdings 2</vt:lpstr>
      <vt:lpstr>1_Standarddesign</vt:lpstr>
      <vt:lpstr>2_Standarddesign</vt:lpstr>
      <vt:lpstr>3_Standarddesign</vt:lpstr>
      <vt:lpstr>Standarddesign</vt:lpstr>
      <vt:lpstr>4_Standarddesign</vt:lpstr>
      <vt:lpstr>5_Standarddesign</vt:lpstr>
      <vt:lpstr>1_Cronus</vt:lpstr>
      <vt:lpstr>3_Cronus</vt:lpstr>
      <vt:lpstr>4_Cronus</vt:lpstr>
      <vt:lpstr>2_Cronus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تکلیف ۲</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بدبینی/توهم توطئه؟</vt:lpstr>
      <vt:lpstr>چه اظهاراتی موافق و مخالف با باورهای مارینا وجود دارند؟</vt:lpstr>
      <vt:lpstr>PowerPoint-Präsentation</vt:lpstr>
      <vt:lpstr>تحت تعقیب قرار گرفته؟</vt:lpstr>
      <vt:lpstr>PowerPoint-Präsentation</vt:lpstr>
      <vt:lpstr>PowerPoint-Präsentation</vt:lpstr>
      <vt:lpstr>چه اظهاراتی موافق و مخالف با باورهای خاص شما وجود دارند؟ چه می شود اگر...؟</vt:lpstr>
      <vt:lpstr>PowerPoint-Präsentation</vt:lpstr>
      <vt:lpstr>PowerPoint-Präsentation</vt:lpstr>
      <vt:lpstr>آیا واقعا همه اینها ضروری است؟</vt:lpstr>
      <vt:lpstr>PowerPoint-Präsentation</vt:lpstr>
      <vt:lpstr>PowerPoint-Präsentation</vt:lpstr>
      <vt:lpstr>PowerPoint-Präsentation</vt:lpstr>
      <vt:lpstr>PowerPoint-Präsentation</vt:lpstr>
    </vt:vector>
  </TitlesOfParts>
  <Company>UKE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Mailin</cp:lastModifiedBy>
  <cp:revision>998</cp:revision>
  <dcterms:created xsi:type="dcterms:W3CDTF">2010-08-11T07:51:10Z</dcterms:created>
  <dcterms:modified xsi:type="dcterms:W3CDTF">2019-11-01T15:46:59Z</dcterms:modified>
</cp:coreProperties>
</file>