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 id="2147483658" r:id="rId9"/>
    <p:sldMasterId id="2147483659" r:id="rId10"/>
  </p:sldMasterIdLst>
  <p:notesMasterIdLst>
    <p:notesMasterId r:id="rId45"/>
  </p:notesMasterIdLst>
  <p:handoutMasterIdLst>
    <p:handoutMasterId r:id="rId46"/>
  </p:handoutMasterIdLst>
  <p:sldIdLst>
    <p:sldId id="745" r:id="rId11"/>
    <p:sldId id="755" r:id="rId12"/>
    <p:sldId id="758" r:id="rId13"/>
    <p:sldId id="814" r:id="rId14"/>
    <p:sldId id="816" r:id="rId15"/>
    <p:sldId id="761" r:id="rId16"/>
    <p:sldId id="762" r:id="rId17"/>
    <p:sldId id="812" r:id="rId18"/>
    <p:sldId id="817" r:id="rId19"/>
    <p:sldId id="792" r:id="rId20"/>
    <p:sldId id="793" r:id="rId21"/>
    <p:sldId id="764" r:id="rId22"/>
    <p:sldId id="767" r:id="rId23"/>
    <p:sldId id="769" r:id="rId24"/>
    <p:sldId id="770" r:id="rId25"/>
    <p:sldId id="771" r:id="rId26"/>
    <p:sldId id="773" r:id="rId27"/>
    <p:sldId id="774" r:id="rId28"/>
    <p:sldId id="804" r:id="rId29"/>
    <p:sldId id="807" r:id="rId30"/>
    <p:sldId id="806" r:id="rId31"/>
    <p:sldId id="813" r:id="rId32"/>
    <p:sldId id="808" r:id="rId33"/>
    <p:sldId id="805" r:id="rId34"/>
    <p:sldId id="772" r:id="rId35"/>
    <p:sldId id="801" r:id="rId36"/>
    <p:sldId id="815" r:id="rId37"/>
    <p:sldId id="795" r:id="rId38"/>
    <p:sldId id="796" r:id="rId39"/>
    <p:sldId id="797" r:id="rId40"/>
    <p:sldId id="778" r:id="rId41"/>
    <p:sldId id="780" r:id="rId42"/>
    <p:sldId id="810" r:id="rId43"/>
    <p:sldId id="802" r:id="rId44"/>
  </p:sldIdLst>
  <p:sldSz cx="9144000" cy="6858000" type="screen4x3"/>
  <p:notesSz cx="6735763" cy="9866313"/>
  <p:defaultTextStyle>
    <a:defPPr>
      <a:defRPr lang="de-DE"/>
    </a:defPPr>
    <a:lvl1pPr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1" orient="horz" pos="1162">
          <p15:clr>
            <a:srgbClr val="A4A3A4"/>
          </p15:clr>
        </p15:guide>
        <p15:guide id="2" orient="horz" pos="436">
          <p15:clr>
            <a:srgbClr val="A4A3A4"/>
          </p15:clr>
        </p15:guide>
        <p15:guide id="3" pos="158">
          <p15:clr>
            <a:srgbClr val="A4A3A4"/>
          </p15:clr>
        </p15:guide>
        <p15:guide id="4" pos="5465">
          <p15:clr>
            <a:srgbClr val="A4A3A4"/>
          </p15:clr>
        </p15:guide>
        <p15:guide id="5" orient="horz" pos="844">
          <p15:clr>
            <a:srgbClr val="A4A3A4"/>
          </p15:clr>
        </p15:guide>
        <p15:guide id="6" pos="5601">
          <p15:clr>
            <a:srgbClr val="A4A3A4"/>
          </p15:clr>
        </p15:guide>
        <p15:guide id="7" pos="159">
          <p15:clr>
            <a:srgbClr val="A4A3A4"/>
          </p15:clr>
        </p15:guide>
        <p15:guide id="8" orient="horz" pos="845">
          <p15:clr>
            <a:srgbClr val="A4A3A4"/>
          </p15:clr>
        </p15:guide>
      </p15:sldGuideLst>
    </p:ext>
    <p:ext uri="{2D200454-40CA-4A62-9FC3-DE9A4176ACB9}">
      <p15:notesGuideLst xmlns:p15="http://schemas.microsoft.com/office/powerpoint/2012/main">
        <p15:guide id="1" orient="horz" pos="3107">
          <p15:clr>
            <a:srgbClr val="A4A3A4"/>
          </p15:clr>
        </p15:guide>
        <p15:guide id="2" pos="212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a" initials="e" lastIdx="1" clrIdx="0">
    <p:extLst/>
  </p:cmAuthor>
  <p:cmAuthor id="2" name="Birgit" initials="BH" lastIdx="16" clrIdx="1">
    <p:extLst/>
  </p:cmAuthor>
  <p:cmAuthor id="3" name="Eva Krieger" initials="EK" lastIdx="2" clrIdx="2"/>
  <p:cmAuthor id="4" name="Janne Hottenrott" initials="JH" lastIdx="35" clrIdx="3">
    <p:extLst/>
  </p:cmAuthor>
  <p:cmAuthor id="5" name="Ryan Balzan" initials="RB" lastIdx="6" clrIdx="4"/>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D16349"/>
    <a:srgbClr val="00FFFF"/>
    <a:srgbClr val="FF3300"/>
    <a:srgbClr val="66CCFF"/>
    <a:srgbClr val="33CCFF"/>
    <a:srgbClr val="CCFF66"/>
    <a:srgbClr val="FF5050"/>
    <a:srgbClr val="FF6600"/>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70" autoAdjust="0"/>
    <p:restoredTop sz="93606" autoAdjust="0"/>
  </p:normalViewPr>
  <p:slideViewPr>
    <p:cSldViewPr snapToObjects="1" showGuides="1">
      <p:cViewPr varScale="1">
        <p:scale>
          <a:sx n="120" d="100"/>
          <a:sy n="120" d="100"/>
        </p:scale>
        <p:origin x="1218" y="108"/>
      </p:cViewPr>
      <p:guideLst>
        <p:guide orient="horz" pos="1162"/>
        <p:guide orient="horz" pos="436"/>
        <p:guide pos="158"/>
        <p:guide pos="5465"/>
        <p:guide orient="horz" pos="844"/>
        <p:guide pos="5601"/>
        <p:guide pos="159"/>
        <p:guide orient="horz" pos="845"/>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handoutMaster" Target="handoutMasters/handoutMaster1.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algn="r" defTabSz="94932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algn="r" defTabSz="949325" eaLnBrk="1" hangingPunct="1">
              <a:defRPr sz="1300">
                <a:latin typeface="Arial" charset="0"/>
              </a:defRPr>
            </a:lvl1pPr>
          </a:lstStyle>
          <a:p>
            <a:pPr>
              <a:defRPr/>
            </a:pPr>
            <a:fld id="{EAA168B9-98A2-486E-8CA2-DE7708E38926}" type="slidenum">
              <a:rPr lang="en-GB" altLang="de-DE"/>
              <a:pPr>
                <a:defRPr/>
              </a:pPr>
              <a:t>‹Nr.›</a:t>
            </a:fld>
            <a:endParaRPr lang="en-GB" altLang="de-DE"/>
          </a:p>
        </p:txBody>
      </p:sp>
    </p:spTree>
    <p:extLst>
      <p:ext uri="{BB962C8B-B14F-4D97-AF65-F5344CB8AC3E}">
        <p14:creationId xmlns:p14="http://schemas.microsoft.com/office/powerpoint/2010/main" val="3677260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algn="r" defTabSz="949325" eaLnBrk="1" hangingPunct="1">
              <a:defRPr sz="1300">
                <a:latin typeface="Arial" charset="0"/>
                <a:ea typeface="+mn-ea"/>
                <a:cs typeface="+mn-cs"/>
              </a:defRPr>
            </a:lvl1pPr>
          </a:lstStyle>
          <a:p>
            <a:pPr>
              <a:defRPr/>
            </a:pPr>
            <a:endParaRPr lang="en-US"/>
          </a:p>
        </p:txBody>
      </p:sp>
      <p:sp>
        <p:nvSpPr>
          <p:cNvPr id="45060" name="Rectangle 4"/>
          <p:cNvSpPr>
            <a:spLocks noGrp="1" noRot="1" noChangeAspect="1" noChangeArrowheads="1" noTextEdit="1"/>
          </p:cNvSpPr>
          <p:nvPr>
            <p:ph type="sldImg" idx="2"/>
          </p:nvPr>
        </p:nvSpPr>
        <p:spPr bwMode="auto">
          <a:xfrm>
            <a:off x="901700" y="739775"/>
            <a:ext cx="4933950" cy="3700463"/>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898525" y="4686300"/>
            <a:ext cx="4938713" cy="4440238"/>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142342" name="Rectangle 6"/>
          <p:cNvSpPr>
            <a:spLocks noGrp="1" noChangeArrowheads="1"/>
          </p:cNvSpPr>
          <p:nvPr>
            <p:ph type="ftr" sz="quarter" idx="4"/>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algn="r" defTabSz="949325" eaLnBrk="1" hangingPunct="1">
              <a:defRPr sz="1300">
                <a:latin typeface="Arial" charset="0"/>
              </a:defRPr>
            </a:lvl1pPr>
          </a:lstStyle>
          <a:p>
            <a:pPr>
              <a:defRPr/>
            </a:pPr>
            <a:fld id="{D4387797-398C-43BF-8D44-5AA63FA3909A}" type="slidenum">
              <a:rPr lang="en-US" altLang="de-DE"/>
              <a:pPr>
                <a:defRPr/>
              </a:pPr>
              <a:t>‹Nr.›</a:t>
            </a:fld>
            <a:endParaRPr lang="en-US" altLang="de-DE"/>
          </a:p>
        </p:txBody>
      </p:sp>
    </p:spTree>
    <p:extLst>
      <p:ext uri="{BB962C8B-B14F-4D97-AF65-F5344CB8AC3E}">
        <p14:creationId xmlns:p14="http://schemas.microsoft.com/office/powerpoint/2010/main" val="41946779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C2BD0195-DEDE-4E24-9A1D-7F15CEC04B01}" type="slidenum">
              <a:rPr lang="en-US" altLang="de-DE" smtClean="0">
                <a:ea typeface="ＭＳ Ｐゴシック" charset="-128"/>
              </a:rPr>
              <a:pPr/>
              <a:t>1</a:t>
            </a:fld>
            <a:endParaRPr lang="en-US" altLang="de-DE" smtClean="0">
              <a:ea typeface="ＭＳ Ｐゴシック" charset="-128"/>
            </a:endParaRPr>
          </a:p>
        </p:txBody>
      </p:sp>
      <p:sp>
        <p:nvSpPr>
          <p:cNvPr id="46083"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2009690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47738"/>
            <a:fld id="{E4E6C185-0394-4DDF-B13E-E3EB22ECE265}" type="slidenum">
              <a:rPr lang="de-DE" altLang="de-DE" smtClean="0">
                <a:ea typeface="ＭＳ Ｐゴシック" charset="-128"/>
              </a:rPr>
              <a:pPr defTabSz="947738"/>
              <a:t>9</a:t>
            </a:fld>
            <a:endParaRPr lang="de-DE" altLang="de-DE" smtClean="0">
              <a:ea typeface="ＭＳ Ｐゴシック"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4017332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47738"/>
            <a:fld id="{E4E6C185-0394-4DDF-B13E-E3EB22ECE265}" type="slidenum">
              <a:rPr lang="de-DE" altLang="de-DE" smtClean="0">
                <a:ea typeface="ＭＳ Ｐゴシック" charset="-128"/>
              </a:rPr>
              <a:pPr defTabSz="947738"/>
              <a:t>10</a:t>
            </a:fld>
            <a:endParaRPr lang="de-DE" altLang="de-DE" smtClean="0">
              <a:ea typeface="ＭＳ Ｐゴシック"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493993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pPr defTabSz="947738"/>
            <a:fld id="{3B15A0DE-1C52-4820-A8C5-90ABFE36B5E0}" type="slidenum">
              <a:rPr lang="de-DE" altLang="de-DE" smtClean="0">
                <a:ea typeface="ＭＳ Ｐゴシック" charset="-128"/>
              </a:rPr>
              <a:pPr defTabSz="947738"/>
              <a:t>11</a:t>
            </a:fld>
            <a:endParaRPr lang="de-DE" altLang="de-DE" smtClean="0">
              <a:ea typeface="ＭＳ Ｐゴシック" charset="-128"/>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903382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bildplatzhalter 1"/>
          <p:cNvSpPr>
            <a:spLocks noGrp="1" noRot="1" noChangeAspect="1" noTextEdit="1"/>
          </p:cNvSpPr>
          <p:nvPr>
            <p:ph type="sldImg"/>
          </p:nvPr>
        </p:nvSpPr>
        <p:spPr>
          <a:xfrm>
            <a:off x="903288" y="741363"/>
            <a:ext cx="4929187" cy="3698875"/>
          </a:xfrm>
          <a:ln/>
        </p:spPr>
      </p:sp>
      <p:sp>
        <p:nvSpPr>
          <p:cNvPr id="49155" name="Notizenplatzhalter 2"/>
          <p:cNvSpPr>
            <a:spLocks noGrp="1"/>
          </p:cNvSpPr>
          <p:nvPr>
            <p:ph type="body" idx="1"/>
          </p:nvPr>
        </p:nvSpPr>
        <p:spPr>
          <a:noFill/>
          <a:ln/>
        </p:spPr>
        <p:txBody>
          <a:bodyPr/>
          <a:lstStyle/>
          <a:p>
            <a:endParaRPr lang="de-DE" altLang="de-DE" b="1" smtClean="0"/>
          </a:p>
        </p:txBody>
      </p:sp>
      <p:sp>
        <p:nvSpPr>
          <p:cNvPr id="49156" name="Foliennummernplatzhalter 3"/>
          <p:cNvSpPr>
            <a:spLocks noGrp="1"/>
          </p:cNvSpPr>
          <p:nvPr>
            <p:ph type="sldNum" sz="quarter" idx="5"/>
          </p:nvPr>
        </p:nvSpPr>
        <p:spPr>
          <a:noFill/>
        </p:spPr>
        <p:txBody>
          <a:bodyPr/>
          <a:lstStyle/>
          <a:p>
            <a:fld id="{6338C05A-E8A0-42A0-A0E4-11D4C550F023}" type="slidenum">
              <a:rPr lang="de-DE" altLang="de-DE" smtClean="0">
                <a:solidFill>
                  <a:srgbClr val="000000"/>
                </a:solidFill>
                <a:ea typeface="ＭＳ Ｐゴシック" charset="-128"/>
              </a:rPr>
              <a:pPr/>
              <a:t>14</a:t>
            </a:fld>
            <a:endParaRPr lang="de-DE" altLang="de-DE" smtClean="0">
              <a:solidFill>
                <a:srgbClr val="000000"/>
              </a:solidFill>
              <a:ea typeface="ＭＳ Ｐゴシック" charset="-128"/>
            </a:endParaRPr>
          </a:p>
        </p:txBody>
      </p:sp>
    </p:spTree>
    <p:extLst>
      <p:ext uri="{BB962C8B-B14F-4D97-AF65-F5344CB8AC3E}">
        <p14:creationId xmlns:p14="http://schemas.microsoft.com/office/powerpoint/2010/main" val="48844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p:spPr>
        <p:txBody>
          <a:bodyPr/>
          <a:lstStyle/>
          <a:p>
            <a:r>
              <a:rPr lang="de-DE" altLang="de-DE" smtClean="0"/>
              <a:t>Ruth: Verweis auf Arbeitsblatt einbauen</a:t>
            </a:r>
          </a:p>
        </p:txBody>
      </p:sp>
      <p:sp>
        <p:nvSpPr>
          <p:cNvPr id="50180" name="Foliennummernplatzhalter 3"/>
          <p:cNvSpPr>
            <a:spLocks noGrp="1"/>
          </p:cNvSpPr>
          <p:nvPr>
            <p:ph type="sldNum" sz="quarter" idx="5"/>
          </p:nvPr>
        </p:nvSpPr>
        <p:spPr>
          <a:noFill/>
        </p:spPr>
        <p:txBody>
          <a:bodyPr/>
          <a:lstStyle/>
          <a:p>
            <a:fld id="{91F40F81-4679-41DD-B4EB-51B5A1102FF1}" type="slidenum">
              <a:rPr lang="en-US" altLang="de-DE" smtClean="0"/>
              <a:pPr/>
              <a:t>16</a:t>
            </a:fld>
            <a:endParaRPr lang="en-US" altLang="de-DE" smtClean="0"/>
          </a:p>
        </p:txBody>
      </p:sp>
    </p:spTree>
    <p:extLst>
      <p:ext uri="{BB962C8B-B14F-4D97-AF65-F5344CB8AC3E}">
        <p14:creationId xmlns:p14="http://schemas.microsoft.com/office/powerpoint/2010/main" val="1239128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noTextEdit="1"/>
          </p:cNvSpPr>
          <p:nvPr>
            <p:ph type="sldImg"/>
          </p:nvPr>
        </p:nvSpPr>
        <p:spPr>
          <a:xfrm>
            <a:off x="903288" y="741363"/>
            <a:ext cx="4929187" cy="3698875"/>
          </a:xfrm>
          <a:ln/>
        </p:spPr>
      </p:sp>
      <p:sp>
        <p:nvSpPr>
          <p:cNvPr id="51203" name="Notizenplatzhalter 2"/>
          <p:cNvSpPr>
            <a:spLocks noGrp="1"/>
          </p:cNvSpPr>
          <p:nvPr>
            <p:ph type="body" idx="1"/>
          </p:nvPr>
        </p:nvSpPr>
        <p:spPr>
          <a:noFill/>
          <a:ln/>
        </p:spPr>
        <p:txBody>
          <a:bodyPr/>
          <a:lstStyle/>
          <a:p>
            <a:endParaRPr lang="de-DE" altLang="de-DE" smtClean="0"/>
          </a:p>
        </p:txBody>
      </p:sp>
      <p:sp>
        <p:nvSpPr>
          <p:cNvPr id="51204" name="Foliennummernplatzhalter 3"/>
          <p:cNvSpPr>
            <a:spLocks noGrp="1"/>
          </p:cNvSpPr>
          <p:nvPr>
            <p:ph type="sldNum" sz="quarter" idx="5"/>
          </p:nvPr>
        </p:nvSpPr>
        <p:spPr>
          <a:noFill/>
        </p:spPr>
        <p:txBody>
          <a:bodyPr/>
          <a:lstStyle/>
          <a:p>
            <a:fld id="{E54DE86E-97C4-4783-85F2-274DABDF619E}" type="slidenum">
              <a:rPr lang="de-DE" altLang="de-DE" smtClean="0">
                <a:ea typeface="ＭＳ Ｐゴシック" charset="-128"/>
              </a:rPr>
              <a:pPr/>
              <a:t>17</a:t>
            </a:fld>
            <a:endParaRPr lang="de-DE" altLang="de-DE" smtClean="0">
              <a:ea typeface="ＭＳ Ｐゴシック" charset="-128"/>
            </a:endParaRPr>
          </a:p>
        </p:txBody>
      </p:sp>
    </p:spTree>
    <p:extLst>
      <p:ext uri="{BB962C8B-B14F-4D97-AF65-F5344CB8AC3E}">
        <p14:creationId xmlns:p14="http://schemas.microsoft.com/office/powerpoint/2010/main" val="2199249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p:spPr>
        <p:txBody>
          <a:bodyPr/>
          <a:lstStyle/>
          <a:p>
            <a:endParaRPr lang="de-DE" altLang="de-DE" smtClean="0"/>
          </a:p>
        </p:txBody>
      </p:sp>
      <p:sp>
        <p:nvSpPr>
          <p:cNvPr id="52228" name="Foliennummernplatzhalter 3"/>
          <p:cNvSpPr>
            <a:spLocks noGrp="1"/>
          </p:cNvSpPr>
          <p:nvPr>
            <p:ph type="sldNum" sz="quarter" idx="5"/>
          </p:nvPr>
        </p:nvSpPr>
        <p:spPr>
          <a:noFill/>
        </p:spPr>
        <p:txBody>
          <a:bodyPr/>
          <a:lstStyle/>
          <a:p>
            <a:fld id="{382DF2C8-F150-4CD6-8F7C-5F91210C451A}" type="slidenum">
              <a:rPr lang="en-US" altLang="de-DE" smtClean="0"/>
              <a:pPr/>
              <a:t>18</a:t>
            </a:fld>
            <a:endParaRPr lang="en-US" altLang="de-DE" smtClean="0"/>
          </a:p>
        </p:txBody>
      </p:sp>
    </p:spTree>
    <p:extLst>
      <p:ext uri="{BB962C8B-B14F-4D97-AF65-F5344CB8AC3E}">
        <p14:creationId xmlns:p14="http://schemas.microsoft.com/office/powerpoint/2010/main" val="3192383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p:nvPr>
        </p:nvSpPr>
        <p:spPr>
          <a:xfrm>
            <a:off x="903288" y="741363"/>
            <a:ext cx="4929187" cy="3698875"/>
          </a:xfrm>
          <a:ln/>
        </p:spPr>
      </p:sp>
      <p:sp>
        <p:nvSpPr>
          <p:cNvPr id="53251" name="Notizenplatzhalter 2"/>
          <p:cNvSpPr>
            <a:spLocks noGrp="1"/>
          </p:cNvSpPr>
          <p:nvPr>
            <p:ph type="body" idx="1"/>
          </p:nvPr>
        </p:nvSpPr>
        <p:spPr>
          <a:noFill/>
          <a:ln/>
        </p:spPr>
        <p:txBody>
          <a:bodyPr/>
          <a:lstStyle/>
          <a:p>
            <a:endParaRPr lang="de-DE" altLang="de-DE" dirty="0" smtClean="0"/>
          </a:p>
        </p:txBody>
      </p:sp>
      <p:sp>
        <p:nvSpPr>
          <p:cNvPr id="53252" name="Foliennummernplatzhalter 3"/>
          <p:cNvSpPr>
            <a:spLocks noGrp="1"/>
          </p:cNvSpPr>
          <p:nvPr>
            <p:ph type="sldNum" sz="quarter" idx="5"/>
          </p:nvPr>
        </p:nvSpPr>
        <p:spPr>
          <a:noFill/>
        </p:spPr>
        <p:txBody>
          <a:bodyPr/>
          <a:lstStyle/>
          <a:p>
            <a:fld id="{B4EEBF9A-4FB2-4FBF-B6E5-701CCC592C35}" type="slidenum">
              <a:rPr lang="de-DE" altLang="de-DE" smtClean="0">
                <a:ea typeface="ＭＳ Ｐゴシック" charset="-128"/>
              </a:rPr>
              <a:pPr/>
              <a:t>19</a:t>
            </a:fld>
            <a:endParaRPr lang="de-DE" altLang="de-DE" smtClean="0">
              <a:ea typeface="ＭＳ Ｐゴシック" charset="-128"/>
            </a:endParaRPr>
          </a:p>
        </p:txBody>
      </p:sp>
    </p:spTree>
    <p:extLst>
      <p:ext uri="{BB962C8B-B14F-4D97-AF65-F5344CB8AC3E}">
        <p14:creationId xmlns:p14="http://schemas.microsoft.com/office/powerpoint/2010/main" val="3840482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xfrm>
            <a:off x="903288" y="741363"/>
            <a:ext cx="4929187" cy="3698875"/>
          </a:xfrm>
          <a:ln/>
        </p:spPr>
      </p:sp>
      <p:sp>
        <p:nvSpPr>
          <p:cNvPr id="54275" name="Notizenplatzhalter 2"/>
          <p:cNvSpPr>
            <a:spLocks noGrp="1"/>
          </p:cNvSpPr>
          <p:nvPr>
            <p:ph type="body" idx="1"/>
          </p:nvPr>
        </p:nvSpPr>
        <p:spPr>
          <a:noFill/>
          <a:ln/>
        </p:spPr>
        <p:txBody>
          <a:bodyPr/>
          <a:lstStyle/>
          <a:p>
            <a:endParaRPr lang="de-DE" altLang="de-DE" smtClean="0"/>
          </a:p>
        </p:txBody>
      </p:sp>
      <p:sp>
        <p:nvSpPr>
          <p:cNvPr id="54276" name="Foliennummernplatzhalter 3"/>
          <p:cNvSpPr>
            <a:spLocks noGrp="1"/>
          </p:cNvSpPr>
          <p:nvPr>
            <p:ph type="sldNum" sz="quarter" idx="5"/>
          </p:nvPr>
        </p:nvSpPr>
        <p:spPr>
          <a:noFill/>
        </p:spPr>
        <p:txBody>
          <a:bodyPr/>
          <a:lstStyle/>
          <a:p>
            <a:fld id="{11C039A2-B71C-41C1-A8CE-E460561B6E56}" type="slidenum">
              <a:rPr lang="de-DE" altLang="de-DE" smtClean="0">
                <a:ea typeface="ＭＳ Ｐゴシック" charset="-128"/>
              </a:rPr>
              <a:pPr/>
              <a:t>20</a:t>
            </a:fld>
            <a:endParaRPr lang="de-DE" altLang="de-DE" smtClean="0">
              <a:ea typeface="ＭＳ Ｐゴシック" charset="-128"/>
            </a:endParaRPr>
          </a:p>
        </p:txBody>
      </p:sp>
    </p:spTree>
    <p:extLst>
      <p:ext uri="{BB962C8B-B14F-4D97-AF65-F5344CB8AC3E}">
        <p14:creationId xmlns:p14="http://schemas.microsoft.com/office/powerpoint/2010/main" val="2534498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pPr defTabSz="947738"/>
            <a:fld id="{3C120078-71D2-4E57-92B0-83677D01B79A}" type="slidenum">
              <a:rPr lang="de-DE" altLang="de-DE" b="1" smtClean="0">
                <a:ea typeface="ＭＳ Ｐゴシック" charset="-128"/>
              </a:rPr>
              <a:pPr defTabSz="947738"/>
              <a:t>24</a:t>
            </a:fld>
            <a:endParaRPr lang="de-DE" altLang="de-DE" b="1" smtClean="0">
              <a:ea typeface="ＭＳ Ｐゴシック" charset="-128"/>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846398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16350" y="9374188"/>
            <a:ext cx="2919413" cy="492125"/>
          </a:xfrm>
          <a:prstGeom prst="rect">
            <a:avLst/>
          </a:prstGeom>
          <a:noFill/>
          <a:ln w="9525">
            <a:noFill/>
            <a:miter lim="800000"/>
            <a:headEnd/>
            <a:tailEnd/>
          </a:ln>
        </p:spPr>
        <p:txBody>
          <a:bodyPr lIns="94849" tIns="47425" rIns="94849" bIns="47425" anchor="b"/>
          <a:lstStyle/>
          <a:p>
            <a:pPr algn="r" defTabSz="990600" eaLnBrk="1" hangingPunct="1"/>
            <a:fld id="{8CEA197C-9908-46AC-87F7-9FF3B688DD49}" type="slidenum">
              <a:rPr lang="de-DE" altLang="de-DE" sz="1200" b="1">
                <a:solidFill>
                  <a:srgbClr val="000000"/>
                </a:solidFill>
                <a:latin typeface="Arial" charset="0"/>
                <a:ea typeface="ＭＳ Ｐゴシック" charset="-128"/>
              </a:rPr>
              <a:pPr algn="r" defTabSz="990600" eaLnBrk="1" hangingPunct="1"/>
              <a:t>25</a:t>
            </a:fld>
            <a:endParaRPr lang="de-DE" altLang="de-DE" sz="1200" b="1">
              <a:solidFill>
                <a:srgbClr val="000000"/>
              </a:solidFill>
              <a:latin typeface="Arial" charset="0"/>
              <a:ea typeface="ＭＳ Ｐゴシック" charset="-128"/>
            </a:endParaRPr>
          </a:p>
        </p:txBody>
      </p:sp>
      <p:sp>
        <p:nvSpPr>
          <p:cNvPr id="56323" name="Rectangle 2"/>
          <p:cNvSpPr>
            <a:spLocks noGrp="1" noRot="1" noChangeAspect="1" noChangeArrowheads="1" noTextEdit="1"/>
          </p:cNvSpPr>
          <p:nvPr>
            <p:ph type="sldImg"/>
          </p:nvPr>
        </p:nvSpPr>
        <p:spPr>
          <a:xfrm>
            <a:off x="903288" y="741363"/>
            <a:ext cx="4929187" cy="3698875"/>
          </a:xfrm>
          <a:ln/>
        </p:spPr>
      </p:sp>
      <p:sp>
        <p:nvSpPr>
          <p:cNvPr id="5632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721949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defTabSz="946150"/>
            <a:fld id="{6CA44C68-FACC-44DB-B0F8-63CF4C3582BD}" type="slidenum">
              <a:rPr lang="de-DE" altLang="de-DE" smtClean="0">
                <a:solidFill>
                  <a:srgbClr val="000000"/>
                </a:solidFill>
                <a:ea typeface="ＭＳ Ｐゴシック" charset="-128"/>
              </a:rPr>
              <a:pPr defTabSz="946150"/>
              <a:t>26</a:t>
            </a:fld>
            <a:endParaRPr lang="de-DE" altLang="de-DE" smtClean="0">
              <a:solidFill>
                <a:srgbClr val="000000"/>
              </a:solidFill>
              <a:ea typeface="ＭＳ Ｐゴシック" charset="-128"/>
            </a:endParaRPr>
          </a:p>
        </p:txBody>
      </p:sp>
      <p:sp>
        <p:nvSpPr>
          <p:cNvPr id="57347" name="Rectangle 2"/>
          <p:cNvSpPr>
            <a:spLocks noGrp="1" noRot="1" noChangeAspect="1" noChangeArrowheads="1" noTextEdit="1"/>
          </p:cNvSpPr>
          <p:nvPr>
            <p:ph type="sldImg"/>
          </p:nvPr>
        </p:nvSpPr>
        <p:spPr>
          <a:xfrm>
            <a:off x="901700" y="739775"/>
            <a:ext cx="4932363" cy="3700463"/>
          </a:xfrm>
          <a:ln/>
        </p:spPr>
      </p:sp>
      <p:sp>
        <p:nvSpPr>
          <p:cNvPr id="5734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607780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776621F9-D784-4E11-A828-4B45F91777B9}" type="slidenum">
              <a:rPr lang="de-DE" altLang="de-DE" smtClean="0">
                <a:ea typeface="ＭＳ Ｐゴシック" charset="-128"/>
              </a:rPr>
              <a:pPr/>
              <a:t>27</a:t>
            </a:fld>
            <a:endParaRPr lang="de-DE" altLang="de-DE" smtClean="0">
              <a:ea typeface="ＭＳ Ｐゴシック" charset="-128"/>
            </a:endParaRPr>
          </a:p>
        </p:txBody>
      </p:sp>
      <p:sp>
        <p:nvSpPr>
          <p:cNvPr id="58371" name="Rectangle 2"/>
          <p:cNvSpPr>
            <a:spLocks noGrp="1" noRot="1" noChangeAspect="1" noChangeArrowheads="1" noTextEdit="1"/>
          </p:cNvSpPr>
          <p:nvPr>
            <p:ph type="sldImg"/>
          </p:nvPr>
        </p:nvSpPr>
        <p:spPr>
          <a:xfrm>
            <a:off x="901700" y="739775"/>
            <a:ext cx="4932363" cy="3700463"/>
          </a:xfrm>
          <a:ln/>
        </p:spPr>
      </p:sp>
      <p:sp>
        <p:nvSpPr>
          <p:cNvPr id="5837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769740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DE1116A9-30CF-46E8-AEFD-4DDF63BB2760}" type="slidenum">
              <a:rPr lang="de-DE" altLang="de-DE" smtClean="0">
                <a:ea typeface="ＭＳ Ｐゴシック" charset="-128"/>
              </a:rPr>
              <a:pPr/>
              <a:t>28</a:t>
            </a:fld>
            <a:endParaRPr lang="de-DE" altLang="de-DE" smtClean="0">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892981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F7DC68EE-AC06-4B1B-B8C5-6D4BD52E3E49}" type="slidenum">
              <a:rPr lang="de-DE" altLang="de-DE" smtClean="0">
                <a:ea typeface="ＭＳ Ｐゴシック" charset="-128"/>
              </a:rPr>
              <a:pPr/>
              <a:t>29</a:t>
            </a:fld>
            <a:endParaRPr lang="de-DE" altLang="de-DE" smtClean="0">
              <a:ea typeface="ＭＳ Ｐゴシック" charset="-128"/>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04706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661B10C6-9AFA-4624-85FC-DB274AC72485}" type="slidenum">
              <a:rPr lang="de-DE" altLang="de-DE" smtClean="0">
                <a:ea typeface="ＭＳ Ｐゴシック" charset="-128"/>
              </a:rPr>
              <a:pPr/>
              <a:t>30</a:t>
            </a:fld>
            <a:endParaRPr lang="de-DE" altLang="de-DE" smtClean="0">
              <a:ea typeface="ＭＳ Ｐゴシック" charset="-128"/>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815157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C9E992FD-A52C-47D4-BA2C-E7D85E690AAD}" type="slidenum">
              <a:rPr lang="de-DE" altLang="de-DE" smtClean="0">
                <a:ea typeface="ＭＳ Ｐゴシック" charset="-128"/>
              </a:rPr>
              <a:pPr/>
              <a:t>34</a:t>
            </a:fld>
            <a:endParaRPr lang="de-DE" altLang="de-DE" smtClean="0">
              <a:ea typeface="ＭＳ Ｐゴシック"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4059045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333375"/>
            <a:ext cx="6705600" cy="6335713"/>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AD7B8542-99AE-4B6A-B8CE-B21BF9CB20B2}" type="datetime1">
              <a:rPr lang="en-US"/>
              <a:pPr>
                <a:defRPr/>
              </a:pPr>
              <a:t>11/14/2019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7D48F8D-E640-4F5A-916A-F559A9E184B5}" type="slidenum">
              <a:rPr lang="en-US" altLang="de-DE"/>
              <a:pPr>
                <a:defRPr/>
              </a:pPr>
              <a:t>‹Nr.›</a:t>
            </a:fld>
            <a:endParaRPr lang="en-US"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C06A99A8-F8E1-471C-A0C0-1A012A807D82}" type="datetime1">
              <a:rPr lang="en-US"/>
              <a:pPr>
                <a:defRPr/>
              </a:pPr>
              <a:t>11/14/2019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B8D4674-5CA0-4042-9771-26FF73977A5B}" type="slidenum">
              <a:rPr lang="en-US" altLang="de-DE"/>
              <a:pPr>
                <a:defRPr/>
              </a:pPr>
              <a:t>‹Nr.›</a:t>
            </a:fld>
            <a:endParaRPr lang="en-US"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ED3B8DBC-0079-4069-AB9D-683AC79B093B}" type="datetime1">
              <a:rPr lang="en-US"/>
              <a:pPr>
                <a:defRPr/>
              </a:pPr>
              <a:t>11/14/2019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BEEEA8D-C444-43A2-B585-28CBE20802FB}" type="slidenum">
              <a:rPr lang="en-US" altLang="de-DE"/>
              <a:pPr>
                <a:defRPr/>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385200C7-46DB-4BC0-B330-987DABE6F76D}" type="datetime1">
              <a:rPr lang="en-US"/>
              <a:pPr>
                <a:defRPr/>
              </a:pPr>
              <a:t>11/14/2019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4F26F75-F299-4E65-856B-A74EE8A24125}" type="slidenum">
              <a:rPr lang="en-US" altLang="de-DE"/>
              <a:pPr>
                <a:defRPr/>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85456AE2-F34F-42CA-9DD4-217A7BBD505F}" type="datetime1">
              <a:rPr lang="en-US"/>
              <a:pPr>
                <a:defRPr/>
              </a:pPr>
              <a:t>11/14/2019</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EB2BF8ED-8A55-4011-936F-AA53AD7B0026}" type="slidenum">
              <a:rPr lang="en-US" altLang="de-DE"/>
              <a:pPr>
                <a:defRPr/>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338BD804-E404-43B9-8185-980D50DF7E7B}" type="datetime1">
              <a:rPr lang="en-US"/>
              <a:pPr>
                <a:defRPr/>
              </a:pPr>
              <a:t>11/14/2019</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90BA029C-209E-4D25-B1AA-9E11566CA696}" type="slidenum">
              <a:rPr lang="en-US" altLang="de-DE"/>
              <a:pPr>
                <a:defRPr/>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629A96A3-B83D-4EBA-A672-0A431376CB26}" type="datetime1">
              <a:rPr lang="en-US"/>
              <a:pPr>
                <a:defRPr/>
              </a:pPr>
              <a:t>11/14/2019</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75138D8E-C65E-4AC9-86F5-ED198944AF63}" type="slidenum">
              <a:rPr lang="en-US" altLang="de-DE"/>
              <a:pPr>
                <a:defRPr/>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A2732ED4-4218-4CCD-89A8-5FCFAD74446A}" type="datetime1">
              <a:rPr lang="en-US"/>
              <a:pPr>
                <a:defRPr/>
              </a:pPr>
              <a:t>11/14/2019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2365E77-C4EF-44A3-906E-91F0A8E918C8}" type="slidenum">
              <a:rPr lang="en-US" altLang="de-DE"/>
              <a:pPr>
                <a:defRPr/>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F67421F7-9499-4272-8588-642A0F2C5574}" type="datetime1">
              <a:rPr lang="en-US"/>
              <a:pPr>
                <a:defRPr/>
              </a:pPr>
              <a:t>11/14/2019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976D437-B3D5-489D-BAD3-60B8649DF220}" type="slidenum">
              <a:rPr lang="en-US" altLang="de-DE"/>
              <a:pPr>
                <a:defRPr/>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1DAE8B9-1764-47C4-BB1F-A3644762A3DC}" type="datetime1">
              <a:rPr lang="en-US"/>
              <a:pPr>
                <a:defRPr/>
              </a:pPr>
              <a:t>11/14/2019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7101E09-3D02-4406-BF24-6FB761514877}" type="slidenum">
              <a:rPr lang="en-US" altLang="de-DE"/>
              <a:pPr>
                <a:defRPr/>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58F71095-AA5D-49E2-AA1C-26F06916C639}" type="datetime1">
              <a:rPr lang="en-US"/>
              <a:pPr>
                <a:defRPr/>
              </a:pPr>
              <a:t>11/14/2019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A93500B8-9B15-4B10-8DAB-51F4A7050769}" type="slidenum">
              <a:rPr lang="en-US" altLang="de-DE"/>
              <a:pPr>
                <a:defRPr/>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75113201-3D5E-475D-A731-4C7DA1AAFAC9}" type="slidenum">
              <a:rPr lang="en-US" altLang="de-DE"/>
              <a:pPr>
                <a:defRPr/>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A1BBB40-710E-4179-9807-5755E7299459}" type="slidenum">
              <a:rPr lang="en-US" altLang="de-DE"/>
              <a:pPr>
                <a:defRPr/>
              </a:pPr>
              <a:t>‹Nr.›</a:t>
            </a:fld>
            <a:endParaRPr lang="en-US" altLang="de-D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EF7D439E-3418-47AE-9215-D35041BAA0D4}" type="slidenum">
              <a:rPr lang="en-US" altLang="de-DE"/>
              <a:pPr>
                <a:defRPr/>
              </a:pPr>
              <a:t>‹Nr.›</a:t>
            </a:fld>
            <a:endParaRPr lang="en-US" altLang="de-D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E6695966-6D75-4897-B3B3-781001677E06}" type="slidenum">
              <a:rPr lang="en-US" altLang="de-DE"/>
              <a:pPr>
                <a:defRPr/>
              </a:pPr>
              <a:t>‹Nr.›</a:t>
            </a:fld>
            <a:endParaRPr lang="en-US" altLang="de-D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C5D9CEF1-441A-4E86-B1EB-719DF2E01CF0}" type="slidenum">
              <a:rPr lang="en-US" altLang="de-DE"/>
              <a:pPr>
                <a:defRPr/>
              </a:pPr>
              <a:t>‹Nr.›</a:t>
            </a:fld>
            <a:endParaRPr lang="en-US" altLang="de-D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CF978A6B-16E1-4508-828D-383B42476917}" type="slidenum">
              <a:rPr lang="en-US" altLang="de-DE"/>
              <a:pPr>
                <a:defRPr/>
              </a:pPr>
              <a:t>‹Nr.›</a:t>
            </a:fld>
            <a:endParaRPr lang="en-US" altLang="de-D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F0F9168-88B7-48F8-945D-4A4FED152113}" type="slidenum">
              <a:rPr lang="en-US" altLang="de-DE"/>
              <a:pPr>
                <a:defRPr/>
              </a:pPr>
              <a:t>‹Nr.›</a:t>
            </a:fld>
            <a:endParaRPr lang="en-US" altLang="de-D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96EAEA46-248E-4A00-A240-947C8DE075CB}" type="slidenum">
              <a:rPr lang="en-US" altLang="de-DE"/>
              <a:pPr>
                <a:defRPr/>
              </a:pPr>
              <a:t>‹Nr.›</a:t>
            </a:fld>
            <a:endParaRPr lang="en-US" altLang="de-D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0740372C-1E5B-4612-A64E-840CF6DD37F6}" type="slidenum">
              <a:rPr lang="en-US" altLang="de-DE"/>
              <a:pPr>
                <a:defRPr/>
              </a:pPr>
              <a:t>‹Nr.›</a:t>
            </a:fld>
            <a:endParaRPr lang="en-US" altLang="de-D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7FEFA3B4-79C7-4E2E-9127-D6B22FDE6D5B}" type="slidenum">
              <a:rPr lang="en-US" altLang="de-DE"/>
              <a:pPr>
                <a:defRPr/>
              </a:pPr>
              <a:t>‹Nr.›</a:t>
            </a:fld>
            <a:endParaRPr lang="en-US" altLang="de-D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ED4592C0-236B-4120-88CE-E4909CA2DBEA}" type="slidenum">
              <a:rPr lang="en-US" altLang="de-DE"/>
              <a:pPr>
                <a:defRPr/>
              </a:pPr>
              <a:t>‹Nr.›</a:t>
            </a:fld>
            <a:endParaRPr lang="en-US" altLang="de-D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fourObj">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274638"/>
            <a:ext cx="82296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5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5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57200" y="3938588"/>
            <a:ext cx="4038600" cy="21875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3938588"/>
            <a:ext cx="4038600" cy="21875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000000"/>
                </a:solidFill>
              </a:defRPr>
            </a:lvl1pPr>
          </a:lstStyle>
          <a:p>
            <a:pPr>
              <a:defRPr/>
            </a:pPr>
            <a:endParaRPr lang="de-DE"/>
          </a:p>
        </p:txBody>
      </p:sp>
      <p:sp>
        <p:nvSpPr>
          <p:cNvPr id="8"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ea typeface="Verdana" pitchFamily="34" charset="0"/>
                <a:cs typeface="Verdana" pitchFamily="34" charset="0"/>
              </a:defRPr>
            </a:lvl1pPr>
          </a:lstStyle>
          <a:p>
            <a:pPr>
              <a:defRPr/>
            </a:pPr>
            <a:endParaRPr lang="de-DE"/>
          </a:p>
        </p:txBody>
      </p:sp>
      <p:sp>
        <p:nvSpPr>
          <p:cNvPr id="9"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pPr>
              <a:defRPr/>
            </a:pPr>
            <a:fld id="{D79E4B46-84F7-4257-A755-11F4D3DD85A4}" type="slidenum">
              <a:rPr lang="de-DE" altLang="de-DE"/>
              <a:pPr>
                <a:defRPr/>
              </a:pPr>
              <a:t>‹Nr.›</a:t>
            </a:fld>
            <a:endParaRPr lang="de-DE" altLang="de-D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1472F9A5-8680-4FCA-A034-608D4286DEC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8163E6A-78B9-4297-96E1-42E864ADB062}" type="slidenum">
              <a:rPr lang="de-DE" altLang="de-DE"/>
              <a:pPr>
                <a:defRPr/>
              </a:pPr>
              <a:t>‹Nr.›</a:t>
            </a:fld>
            <a:endParaRPr lang="de-DE" altLang="de-D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96C11201-6FFF-46A5-B1F3-ECE5C1EF3D08}"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1E1D2E7B-C6F6-4A4F-9226-460F10F4EC07}" type="slidenum">
              <a:rPr lang="de-DE" altLang="de-DE"/>
              <a:pPr>
                <a:defRPr/>
              </a:pPr>
              <a:t>‹Nr.›</a:t>
            </a:fld>
            <a:endParaRPr lang="de-DE" altLang="de-D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4143F434-89D6-4098-A329-E07DD525ACA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6000D1E-D540-459A-B31A-B6ED622AA46D}" type="slidenum">
              <a:rPr lang="de-DE" altLang="de-DE"/>
              <a:pPr>
                <a:defRPr/>
              </a:pPr>
              <a:t>‹Nr.›</a:t>
            </a:fld>
            <a:endParaRPr lang="de-DE" altLang="de-D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25E6FD8E-DCB0-4C6B-8572-7812B4B8E2B4}"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A73126C3-AD88-497D-A09A-06EE538A0822}" type="slidenum">
              <a:rPr lang="de-DE" altLang="de-DE"/>
              <a:pPr>
                <a:defRPr/>
              </a:pPr>
              <a:t>‹Nr.›</a:t>
            </a:fld>
            <a:endParaRPr lang="de-DE" altLang="de-D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6E1FD110-81EC-411E-AD5C-C7A16845D436}"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0A7DBAE-4B11-4EEE-A318-B3A3CA722CCB}" type="slidenum">
              <a:rPr lang="de-DE" altLang="de-DE"/>
              <a:pPr>
                <a:defRPr/>
              </a:pPr>
              <a:t>‹Nr.›</a:t>
            </a:fld>
            <a:endParaRPr lang="de-DE" altLang="de-D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2CC0DCD8-9160-4E2F-9687-4D1802E7155D}"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EAF576F0-DBE3-48BA-B7E6-A526DDD682B5}" type="slidenum">
              <a:rPr lang="de-DE" altLang="de-DE"/>
              <a:pPr>
                <a:defRPr/>
              </a:pPr>
              <a:t>‹Nr.›</a:t>
            </a:fld>
            <a:endParaRPr lang="de-DE" altLang="de-D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D8702A3-C04B-48E2-83ED-5F5162C96703}"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41C6238B-6099-495B-AE46-782DF3E9A4FD}" type="slidenum">
              <a:rPr lang="de-DE" altLang="de-DE"/>
              <a:pPr>
                <a:defRPr/>
              </a:pPr>
              <a:t>‹Nr.›</a:t>
            </a:fld>
            <a:endParaRPr lang="de-DE" altLang="de-D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7F43EC9-C176-49D1-B16F-0E71051223BF}"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B51650D6-7DA9-462F-B6AE-C59136FDEE3B}" type="slidenum">
              <a:rPr lang="de-DE" altLang="de-DE"/>
              <a:pPr>
                <a:defRPr/>
              </a:pPr>
              <a:t>‹Nr.›</a:t>
            </a:fld>
            <a:endParaRPr lang="de-DE" altLang="de-D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A5D00265-EB02-47FB-A036-C0F4CFAADEDA}"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F47622B4-BF8D-48A4-AABB-CA0B8C88F10F}" type="slidenum">
              <a:rPr lang="de-DE" altLang="de-DE"/>
              <a:pPr>
                <a:defRPr/>
              </a:pPr>
              <a:t>‹Nr.›</a:t>
            </a:fld>
            <a:endParaRPr lang="de-DE" altLang="de-D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D495D81-661A-4497-9799-B176ED514590}"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B6835298-3EB5-4411-9E41-0A49D21C2D36}" type="slidenum">
              <a:rPr lang="de-DE" altLang="de-DE"/>
              <a:pPr>
                <a:defRPr/>
              </a:pPr>
              <a:t>‹Nr.›</a:t>
            </a:fld>
            <a:endParaRPr lang="de-DE" altLang="de-D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C5812570-FA6E-427F-B8E5-B3730181A7C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B442760-34D5-40E8-BD3D-C0FDEE7AF86C}" type="slidenum">
              <a:rPr lang="de-DE" altLang="de-DE"/>
              <a:pPr>
                <a:defRPr/>
              </a:pPr>
              <a:t>‹Nr.›</a:t>
            </a:fld>
            <a:endParaRPr lang="de-DE" altLang="de-D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71DF3E4B-A27C-4FF8-B6FD-603126EA9BA3}" type="datetime1">
              <a:rPr lang="en-US"/>
              <a:pPr>
                <a:defRPr/>
              </a:pPr>
              <a:t>11/14/2019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1833D74-FC5C-4888-8B16-7425D8F79DA9}" type="slidenum">
              <a:rPr lang="en-US" altLang="de-DE"/>
              <a:pPr>
                <a:defRPr/>
              </a:pPr>
              <a:t>‹Nr.›</a:t>
            </a:fld>
            <a:endParaRPr lang="en-US" altLang="de-D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E20DFE07-EC43-4118-B2A5-F0310FAD101C}" type="datetime1">
              <a:rPr lang="en-US"/>
              <a:pPr>
                <a:defRPr/>
              </a:pPr>
              <a:t>11/14/2019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CBCDECC-9EEA-4848-8388-16CAD8943895}" type="slidenum">
              <a:rPr lang="en-US" altLang="de-DE"/>
              <a:pPr>
                <a:defRPr/>
              </a:pPr>
              <a:t>‹Nr.›</a:t>
            </a:fld>
            <a:endParaRPr lang="en-US" altLang="de-D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3B290BEC-2EE4-4B41-A135-1F4F1C42501F}" type="datetime1">
              <a:rPr lang="en-US"/>
              <a:pPr>
                <a:defRPr/>
              </a:pPr>
              <a:t>11/14/2019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12D8069D-FC63-40F1-8271-64B1C48404CC}" type="slidenum">
              <a:rPr lang="en-US" altLang="de-DE"/>
              <a:pPr>
                <a:defRPr/>
              </a:pPr>
              <a:t>‹Nr.›</a:t>
            </a:fld>
            <a:endParaRPr lang="en-US" altLang="de-D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4E7F9182-D5A3-41B5-BDEB-EB3CB47BCD28}" type="datetime1">
              <a:rPr lang="en-US"/>
              <a:pPr>
                <a:defRPr/>
              </a:pPr>
              <a:t>11/14/2019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BC58E44-B339-4B08-AC80-7F17E593FF10}" type="slidenum">
              <a:rPr lang="en-US" altLang="de-DE"/>
              <a:pPr>
                <a:defRPr/>
              </a:pPr>
              <a:t>‹Nr.›</a:t>
            </a:fld>
            <a:endParaRPr lang="en-US" altLang="de-D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860D20B9-582E-4C5C-82E6-4BDCC9A31D6D}" type="datetime1">
              <a:rPr lang="en-US"/>
              <a:pPr>
                <a:defRPr/>
              </a:pPr>
              <a:t>11/14/2019</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296E293B-E24D-4057-9398-436AA9E4093C}" type="slidenum">
              <a:rPr lang="en-US" altLang="de-DE"/>
              <a:pPr>
                <a:defRPr/>
              </a:pPr>
              <a:t>‹Nr.›</a:t>
            </a:fld>
            <a:endParaRPr lang="en-US" altLang="de-D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5FD7F006-95C5-401F-8180-8F8F7E017600}" type="datetime1">
              <a:rPr lang="en-US"/>
              <a:pPr>
                <a:defRPr/>
              </a:pPr>
              <a:t>11/14/2019</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29F4F39-9514-4BD0-BFAF-414D0D4E62B4}" type="slidenum">
              <a:rPr lang="en-US" altLang="de-DE"/>
              <a:pPr>
                <a:defRPr/>
              </a:pPr>
              <a:t>‹Nr.›</a:t>
            </a:fld>
            <a:endParaRPr lang="en-US" altLang="de-D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8345E26-057E-4422-8191-DC5E0E46D5EB}" type="datetime1">
              <a:rPr lang="en-US"/>
              <a:pPr>
                <a:defRPr/>
              </a:pPr>
              <a:t>11/14/2019</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F87FE789-F889-422C-81EC-6DF1BF00311A}" type="slidenum">
              <a:rPr lang="en-US" altLang="de-DE"/>
              <a:pPr>
                <a:defRPr/>
              </a:pPr>
              <a:t>‹Nr.›</a:t>
            </a:fld>
            <a:endParaRPr lang="en-US" altLang="de-D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63294FA7-4ED6-4A67-AB27-5342EA09F545}" type="datetime1">
              <a:rPr lang="en-US"/>
              <a:pPr>
                <a:defRPr/>
              </a:pPr>
              <a:t>11/14/2019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35C9CA7C-AC7D-45CD-9A35-CC8842AC921C}" type="slidenum">
              <a:rPr lang="en-US" altLang="de-DE"/>
              <a:pPr>
                <a:defRPr/>
              </a:pPr>
              <a:t>‹Nr.›</a:t>
            </a:fld>
            <a:endParaRPr lang="en-US" altLang="de-D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EC3F09BF-A1AB-4762-B8C2-603D4000BD1B}" type="datetime1">
              <a:rPr lang="en-US"/>
              <a:pPr>
                <a:defRPr/>
              </a:pPr>
              <a:t>11/14/2019</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F52DDFB8-844F-4725-83E5-E1AEA1743C81}" type="slidenum">
              <a:rPr lang="en-US" altLang="de-DE"/>
              <a:pPr>
                <a:defRPr/>
              </a:pPr>
              <a:t>‹Nr.›</a:t>
            </a:fld>
            <a:endParaRPr lang="en-US" altLang="de-D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A03CAA6D-7895-46E9-AFEB-8B0EA5BD1EEC}" type="datetime1">
              <a:rPr lang="en-US"/>
              <a:pPr>
                <a:defRPr/>
              </a:pPr>
              <a:t>11/14/2019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CCF16D57-8EAB-442F-8AFA-F7D25FA077E7}" type="slidenum">
              <a:rPr lang="en-US" altLang="de-DE"/>
              <a:pPr>
                <a:defRPr/>
              </a:pPr>
              <a:t>‹Nr.›</a:t>
            </a:fld>
            <a:endParaRPr lang="en-US" altLang="de-D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0EA0870-81AD-4CDD-BF12-084007C532B8}" type="datetime1">
              <a:rPr lang="en-US"/>
              <a:pPr>
                <a:defRPr/>
              </a:pPr>
              <a:t>11/14/2019</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9FA2E7A-9045-404F-AAD5-79AC3BFA0EEF}" type="slidenum">
              <a:rPr lang="en-US" altLang="de-DE"/>
              <a:pPr>
                <a:defRPr/>
              </a:pPr>
              <a:t>‹Nr.›</a:t>
            </a:fld>
            <a:endParaRPr lang="en-US"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684" r:id="rId1"/>
    <p:sldLayoutId id="2147485685" r:id="rId2"/>
    <p:sldLayoutId id="2147485686" r:id="rId3"/>
    <p:sldLayoutId id="2147485687" r:id="rId4"/>
    <p:sldLayoutId id="2147485688" r:id="rId5"/>
    <p:sldLayoutId id="2147485689" r:id="rId6"/>
    <p:sldLayoutId id="2147485690" r:id="rId7"/>
    <p:sldLayoutId id="2147485691" r:id="rId8"/>
    <p:sldLayoutId id="2147485692" r:id="rId9"/>
    <p:sldLayoutId id="2147485693" r:id="rId10"/>
    <p:sldLayoutId id="214748569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695" r:id="rId1"/>
    <p:sldLayoutId id="2147485696" r:id="rId2"/>
    <p:sldLayoutId id="2147485697" r:id="rId3"/>
    <p:sldLayoutId id="2147485698" r:id="rId4"/>
    <p:sldLayoutId id="2147485699" r:id="rId5"/>
    <p:sldLayoutId id="2147485700" r:id="rId6"/>
    <p:sldLayoutId id="2147485701" r:id="rId7"/>
    <p:sldLayoutId id="2147485702" r:id="rId8"/>
    <p:sldLayoutId id="2147485703" r:id="rId9"/>
    <p:sldLayoutId id="2147485704" r:id="rId10"/>
    <p:sldLayoutId id="214748570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706" r:id="rId1"/>
    <p:sldLayoutId id="2147485707" r:id="rId2"/>
    <p:sldLayoutId id="2147485708" r:id="rId3"/>
    <p:sldLayoutId id="2147485709" r:id="rId4"/>
    <p:sldLayoutId id="2147485710" r:id="rId5"/>
    <p:sldLayoutId id="2147485711" r:id="rId6"/>
    <p:sldLayoutId id="2147485712" r:id="rId7"/>
    <p:sldLayoutId id="2147485713" r:id="rId8"/>
    <p:sldLayoutId id="2147485714" r:id="rId9"/>
    <p:sldLayoutId id="2147485715" r:id="rId10"/>
    <p:sldLayoutId id="214748571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717" r:id="rId1"/>
    <p:sldLayoutId id="2147485718" r:id="rId2"/>
    <p:sldLayoutId id="2147485719" r:id="rId3"/>
    <p:sldLayoutId id="2147485720" r:id="rId4"/>
    <p:sldLayoutId id="2147485721" r:id="rId5"/>
    <p:sldLayoutId id="2147485722" r:id="rId6"/>
    <p:sldLayoutId id="2147485723" r:id="rId7"/>
    <p:sldLayoutId id="2147485724" r:id="rId8"/>
    <p:sldLayoutId id="2147485725" r:id="rId9"/>
    <p:sldLayoutId id="2147485726" r:id="rId10"/>
    <p:sldLayoutId id="214748572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739" r:id="rId1"/>
    <p:sldLayoutId id="2147485740" r:id="rId2"/>
    <p:sldLayoutId id="2147485741" r:id="rId3"/>
    <p:sldLayoutId id="2147485742" r:id="rId4"/>
    <p:sldLayoutId id="2147485743" r:id="rId5"/>
    <p:sldLayoutId id="2147485744" r:id="rId6"/>
    <p:sldLayoutId id="2147485745" r:id="rId7"/>
    <p:sldLayoutId id="2147485746" r:id="rId8"/>
    <p:sldLayoutId id="2147485747" r:id="rId9"/>
    <p:sldLayoutId id="2147485748" r:id="rId10"/>
    <p:sldLayoutId id="214748574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179"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80"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6F0F5B5B-D308-49CC-9905-EFF953EB4BAE}" type="datetime1">
              <a:rPr lang="en-US"/>
              <a:pPr>
                <a:defRPr/>
              </a:pPr>
              <a:t>11/14/2019</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latin typeface="Georgia" pitchFamily="18" charset="0"/>
              </a:defRPr>
            </a:lvl1pPr>
          </a:lstStyle>
          <a:p>
            <a:pPr>
              <a:defRPr/>
            </a:pPr>
            <a:fld id="{02D7B623-9862-4619-9001-175C24A28C3D}"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50" r:id="rId1"/>
    <p:sldLayoutId id="2147485751" r:id="rId2"/>
    <p:sldLayoutId id="2147485752" r:id="rId3"/>
    <p:sldLayoutId id="2147485753" r:id="rId4"/>
    <p:sldLayoutId id="2147485754" r:id="rId5"/>
    <p:sldLayoutId id="2147485755" r:id="rId6"/>
    <p:sldLayoutId id="2147485756" r:id="rId7"/>
    <p:sldLayoutId id="2147485757" r:id="rId8"/>
    <p:sldLayoutId id="2147485758" r:id="rId9"/>
    <p:sldLayoutId id="2147485759" r:id="rId10"/>
    <p:sldLayoutId id="2147485760" r:id="rId11"/>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8196"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197"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95513DEA-C792-45F4-BAA2-A4ABC8AB3BE9}"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761" r:id="rId1"/>
    <p:sldLayoutId id="2147485762" r:id="rId2"/>
    <p:sldLayoutId id="2147485763" r:id="rId3"/>
    <p:sldLayoutId id="2147485764" r:id="rId4"/>
    <p:sldLayoutId id="2147485765" r:id="rId5"/>
    <p:sldLayoutId id="2147485766" r:id="rId6"/>
    <p:sldLayoutId id="2147485767" r:id="rId7"/>
    <p:sldLayoutId id="2147485768" r:id="rId8"/>
    <p:sldLayoutId id="2147485769" r:id="rId9"/>
    <p:sldLayoutId id="2147485770" r:id="rId10"/>
    <p:sldLayoutId id="2147485771" r:id="rId11"/>
    <p:sldLayoutId id="2147485794" r:id="rId12"/>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eaLnBrk="0" fontAlgn="base" hangingPunct="0">
        <a:spcBef>
          <a:spcPct val="0"/>
        </a:spcBef>
        <a:spcAft>
          <a:spcPct val="0"/>
        </a:spcAft>
        <a:defRPr sz="3300">
          <a:solidFill>
            <a:srgbClr val="7B9899"/>
          </a:solidFill>
          <a:latin typeface="Georgia" pitchFamily="18" charset="0"/>
        </a:defRPr>
      </a:lvl6pPr>
      <a:lvl7pPr marL="914400" algn="ctr" rtl="0" eaLnBrk="0" fontAlgn="base" hangingPunct="0">
        <a:spcBef>
          <a:spcPct val="0"/>
        </a:spcBef>
        <a:spcAft>
          <a:spcPct val="0"/>
        </a:spcAft>
        <a:defRPr sz="3300">
          <a:solidFill>
            <a:srgbClr val="7B9899"/>
          </a:solidFill>
          <a:latin typeface="Georgia" pitchFamily="18" charset="0"/>
        </a:defRPr>
      </a:lvl7pPr>
      <a:lvl8pPr marL="1371600" algn="ctr" rtl="0" eaLnBrk="0" fontAlgn="base" hangingPunct="0">
        <a:spcBef>
          <a:spcPct val="0"/>
        </a:spcBef>
        <a:spcAft>
          <a:spcPct val="0"/>
        </a:spcAft>
        <a:defRPr sz="3300">
          <a:solidFill>
            <a:srgbClr val="7B9899"/>
          </a:solidFill>
          <a:latin typeface="Georgia" pitchFamily="18" charset="0"/>
        </a:defRPr>
      </a:lvl8pPr>
      <a:lvl9pPr marL="1828800" algn="ctr" rtl="0" eaLnBrk="0" fontAlgn="base" hangingPunct="0">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9220"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1"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BE6C5505-0B00-47C9-8E0B-D63006DA8BEF}"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pPr>
              <a:defRPr/>
            </a:pPr>
            <a:fld id="{8F130D59-4B29-4B1E-8352-414E7B9F0D03}" type="slidenum">
              <a:rPr lang="de-DE" altLang="de-DE"/>
              <a:pPr>
                <a:defRPr/>
              </a:pPr>
              <a:t>‹Nr.›</a:t>
            </a:fld>
            <a:endParaRPr lang="de-DE" altLang="de-DE"/>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solidFill>
                <a:srgbClr val="000000"/>
              </a:solidFill>
              <a:latin typeface="Georgia" pitchFamily="18" charset="0"/>
            </a:endParaRPr>
          </a:p>
        </p:txBody>
      </p:sp>
      <p:sp>
        <p:nvSpPr>
          <p:cNvPr id="9226"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9227"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9228"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772" r:id="rId1"/>
    <p:sldLayoutId id="2147485773" r:id="rId2"/>
    <p:sldLayoutId id="2147485774" r:id="rId3"/>
    <p:sldLayoutId id="2147485775" r:id="rId4"/>
    <p:sldLayoutId id="2147485776" r:id="rId5"/>
    <p:sldLayoutId id="2147485777" r:id="rId6"/>
    <p:sldLayoutId id="2147485778" r:id="rId7"/>
    <p:sldLayoutId id="2147485779" r:id="rId8"/>
    <p:sldLayoutId id="2147485780" r:id="rId9"/>
    <p:sldLayoutId id="2147485781" r:id="rId10"/>
    <p:sldLayoutId id="2147485782"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10243"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10244"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10245"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51"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0252"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D7B50B0A-93FD-4695-9779-98A872C12433}" type="datetime1">
              <a:rPr lang="en-US"/>
              <a:pPr>
                <a:defRPr/>
              </a:pPr>
              <a:t>11/14/2019</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defRPr>
            </a:lvl1pPr>
          </a:lstStyle>
          <a:p>
            <a:pPr>
              <a:defRPr/>
            </a:pPr>
            <a:fld id="{7275D528-2F96-48D9-96AF-BCD70B7D58B4}"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83" r:id="rId1"/>
    <p:sldLayoutId id="2147485784" r:id="rId2"/>
    <p:sldLayoutId id="2147485785" r:id="rId3"/>
    <p:sldLayoutId id="2147485786" r:id="rId4"/>
    <p:sldLayoutId id="2147485787" r:id="rId5"/>
    <p:sldLayoutId id="2147485788" r:id="rId6"/>
    <p:sldLayoutId id="2147485789" r:id="rId7"/>
    <p:sldLayoutId id="2147485790" r:id="rId8"/>
    <p:sldLayoutId id="2147485791" r:id="rId9"/>
    <p:sldLayoutId id="2147485792" r:id="rId10"/>
    <p:sldLayoutId id="214748579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9.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4.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4.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9.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9.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9.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8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89.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4.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8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8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8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itel 2"/>
          <p:cNvSpPr>
            <a:spLocks/>
          </p:cNvSpPr>
          <p:nvPr/>
        </p:nvSpPr>
        <p:spPr bwMode="auto">
          <a:xfrm>
            <a:off x="685800" y="381000"/>
            <a:ext cx="7772400" cy="1752600"/>
          </a:xfrm>
          <a:prstGeom prst="rect">
            <a:avLst/>
          </a:prstGeom>
          <a:noFill/>
          <a:ln w="9525">
            <a:noFill/>
            <a:miter lim="800000"/>
            <a:headEnd/>
            <a:tailEnd/>
          </a:ln>
        </p:spPr>
        <p:txBody>
          <a:bodyPr anchor="b"/>
          <a:lstStyle/>
          <a:p>
            <a:pPr algn="ctr" rtl="1" eaLnBrk="1" hangingPunct="1"/>
            <a:r>
              <a:rPr lang="fa-IR" altLang="de-DE" sz="3600" dirty="0" smtClean="0">
                <a:solidFill>
                  <a:schemeClr val="accent1"/>
                </a:solidFill>
                <a:latin typeface="+mj-lt"/>
                <a:ea typeface="Verdana" panose="020B0604030504040204" pitchFamily="34" charset="0"/>
              </a:rPr>
              <a:t>درمان فراشناختی</a:t>
            </a:r>
            <a:endParaRPr lang="en-GB" altLang="de-DE" sz="3600" dirty="0">
              <a:solidFill>
                <a:schemeClr val="accent1"/>
              </a:solidFill>
              <a:latin typeface="+mj-lt"/>
              <a:ea typeface="Verdana" panose="020B0604030504040204" pitchFamily="34" charset="0"/>
              <a:cs typeface="Verdana" panose="020B0604030504040204" pitchFamily="34" charset="0"/>
            </a:endParaRPr>
          </a:p>
        </p:txBody>
      </p:sp>
      <p:sp>
        <p:nvSpPr>
          <p:cNvPr id="4" name="Rectangle 2"/>
          <p:cNvSpPr txBox="1">
            <a:spLocks noChangeArrowheads="1"/>
          </p:cNvSpPr>
          <p:nvPr/>
        </p:nvSpPr>
        <p:spPr bwMode="auto">
          <a:xfrm>
            <a:off x="685800" y="2852738"/>
            <a:ext cx="7772400" cy="1223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rtl="1"/>
            <a:r>
              <a:rPr lang="fa-IR" sz="1800" b="1" kern="0" dirty="0" smtClean="0">
                <a:solidFill>
                  <a:schemeClr val="tx2"/>
                </a:solidFill>
                <a:latin typeface="Times New Roman" panose="02020603050405020304" pitchFamily="18" charset="0"/>
                <a:cs typeface="Times New Roman" panose="02020603050405020304" pitchFamily="18" charset="0"/>
              </a:rPr>
              <a:t>دهمین بخش </a:t>
            </a:r>
            <a:r>
              <a:rPr lang="fa-IR" sz="1800" b="1" kern="0" dirty="0" smtClean="0">
                <a:solidFill>
                  <a:schemeClr val="tx2"/>
                </a:solidFill>
                <a:latin typeface="Times New Roman" panose="02020603050405020304" pitchFamily="18" charset="0"/>
                <a:cs typeface="Times New Roman" panose="02020603050405020304" pitchFamily="18" charset="0"/>
              </a:rPr>
              <a:t>درمان</a:t>
            </a:r>
            <a:r>
              <a:rPr lang="en-GB" altLang="de-DE" sz="1800" b="1" kern="0" dirty="0" smtClean="0">
                <a:solidFill>
                  <a:schemeClr val="tx2"/>
                </a:solidFill>
                <a:latin typeface="Times New Roman" panose="02020603050405020304" pitchFamily="18" charset="0"/>
                <a:cs typeface="Times New Roman" panose="02020603050405020304" pitchFamily="18" charset="0"/>
              </a:rPr>
              <a:t/>
            </a:r>
            <a:br>
              <a:rPr lang="en-GB" altLang="de-DE" sz="1800" b="1" kern="0" dirty="0" smtClean="0">
                <a:solidFill>
                  <a:schemeClr val="tx2"/>
                </a:solidFill>
                <a:latin typeface="Times New Roman" panose="02020603050405020304" pitchFamily="18" charset="0"/>
                <a:cs typeface="Times New Roman" panose="02020603050405020304" pitchFamily="18" charset="0"/>
              </a:rPr>
            </a:br>
            <a:r>
              <a:rPr lang="fa-IR" sz="1800" b="1" kern="0" dirty="0" smtClean="0">
                <a:solidFill>
                  <a:schemeClr val="tx2"/>
                </a:solidFill>
                <a:latin typeface="Times New Roman" panose="02020603050405020304" pitchFamily="18" charset="0"/>
                <a:cs typeface="Times New Roman" panose="02020603050405020304" pitchFamily="18" charset="0"/>
              </a:rPr>
              <a:t>عزت نفس</a:t>
            </a:r>
            <a:r>
              <a:rPr lang="fa-IR" sz="1800" b="1" kern="0" dirty="0" smtClean="0">
                <a:solidFill>
                  <a:srgbClr val="646B86"/>
                </a:solidFill>
                <a:latin typeface="Times New Roman" panose="02020603050405020304" pitchFamily="18" charset="0"/>
                <a:cs typeface="Times New Roman" panose="02020603050405020304" pitchFamily="18" charset="0"/>
              </a:rPr>
              <a:t/>
            </a:r>
            <a:br>
              <a:rPr lang="fa-IR" sz="1800" b="1" kern="0" dirty="0" smtClean="0">
                <a:solidFill>
                  <a:srgbClr val="646B86"/>
                </a:solidFill>
                <a:latin typeface="Times New Roman" panose="02020603050405020304" pitchFamily="18" charset="0"/>
                <a:cs typeface="Times New Roman" panose="02020603050405020304" pitchFamily="18" charset="0"/>
              </a:rPr>
            </a:br>
            <a:r>
              <a:rPr lang="en-US" sz="1800" b="1" kern="0" dirty="0" smtClean="0">
                <a:solidFill>
                  <a:srgbClr val="646B86"/>
                </a:solidFill>
                <a:latin typeface="Times New Roman" panose="02020603050405020304" pitchFamily="18" charset="0"/>
                <a:cs typeface="Times New Roman" panose="02020603050405020304" pitchFamily="18" charset="0"/>
              </a:rPr>
              <a:t>(MCT+)</a:t>
            </a:r>
            <a:endParaRPr lang="en-US" sz="1800" b="1" kern="0" dirty="0">
              <a:solidFill>
                <a:schemeClr val="tx2"/>
              </a:solidFill>
              <a:latin typeface="Times New Roman" panose="02020603050405020304" pitchFamily="18" charset="0"/>
              <a:cs typeface="Times New Roman" panose="02020603050405020304" pitchFamily="18" charset="0"/>
            </a:endParaRPr>
          </a:p>
        </p:txBody>
      </p:sp>
      <p:sp>
        <p:nvSpPr>
          <p:cNvPr id="5" name="Rectangle 1028"/>
          <p:cNvSpPr>
            <a:spLocks noChangeArrowheads="1"/>
          </p:cNvSpPr>
          <p:nvPr/>
        </p:nvSpPr>
        <p:spPr bwMode="auto">
          <a:xfrm>
            <a:off x="0" y="4374232"/>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Verdana" panose="020B0604030504040204" pitchFamily="34" charset="0"/>
                <a:cs typeface="Times New Roman" panose="02020603050405020304" pitchFamily="18" charset="0"/>
              </a:defRPr>
            </a:lvl1pPr>
            <a:lvl2pPr marL="742950" indent="-285750" eaLnBrk="0" hangingPunct="0">
              <a:defRPr sz="2400">
                <a:solidFill>
                  <a:schemeClr val="tx1"/>
                </a:solidFill>
                <a:latin typeface="Verdana" panose="020B0604030504040204" pitchFamily="34" charset="0"/>
                <a:cs typeface="Times New Roman" panose="02020603050405020304" pitchFamily="18" charset="0"/>
              </a:defRPr>
            </a:lvl2pPr>
            <a:lvl3pPr marL="1143000" indent="-228600" eaLnBrk="0" hangingPunct="0">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defRPr sz="2400">
                <a:solidFill>
                  <a:schemeClr val="tx1"/>
                </a:solidFill>
                <a:latin typeface="Verdana" panose="020B0604030504040204" pitchFamily="34" charset="0"/>
                <a:cs typeface="Times New Roman" panose="02020603050405020304" pitchFamily="18" charset="0"/>
              </a:defRPr>
            </a:lvl4pPr>
            <a:lvl5pPr marL="2057400" indent="-228600" eaLnBrk="0" hangingPunct="0">
              <a:defRPr sz="24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Times New Roman" panose="02020603050405020304" pitchFamily="18" charset="0"/>
              </a:defRPr>
            </a:lvl9pPr>
          </a:lstStyle>
          <a:p>
            <a:pPr algn="ctr" rtl="1" eaLnBrk="1" hangingPunct="1">
              <a:lnSpc>
                <a:spcPct val="150000"/>
              </a:lnSpc>
            </a:pPr>
            <a:r>
              <a:rPr lang="fa-IR" altLang="de-DE" b="1" dirty="0" smtClean="0">
                <a:cs typeface="B Nazanin" panose="00000400000000000000" pitchFamily="2" charset="-78"/>
              </a:rPr>
              <a:t>  تطبیق، </a:t>
            </a:r>
            <a:r>
              <a:rPr lang="fa-IR" altLang="de-DE" b="1" dirty="0" err="1" smtClean="0">
                <a:cs typeface="B Nazanin" panose="00000400000000000000" pitchFamily="2" charset="-78"/>
              </a:rPr>
              <a:t>گـردآوری</a:t>
            </a:r>
            <a:r>
              <a:rPr lang="fa-IR" altLang="de-DE" b="1" dirty="0" smtClean="0">
                <a:cs typeface="B Nazanin" panose="00000400000000000000" pitchFamily="2" charset="-78"/>
              </a:rPr>
              <a:t>، ویرایش</a:t>
            </a:r>
            <a:r>
              <a:rPr lang="fa-IR" altLang="de-DE" b="1" dirty="0">
                <a:cs typeface="B Nazanin" panose="00000400000000000000" pitchFamily="2" charset="-78"/>
              </a:rPr>
              <a:t>:</a:t>
            </a:r>
            <a:r>
              <a:rPr lang="de-DE" altLang="de-DE" b="1" dirty="0">
                <a:cs typeface="B Nazanin" panose="00000400000000000000" pitchFamily="2" charset="-78"/>
              </a:rPr>
              <a:t> </a:t>
            </a:r>
            <a:endParaRPr lang="fa-IR" altLang="de-DE" b="1" dirty="0">
              <a:cs typeface="B Nazanin" panose="00000400000000000000" pitchFamily="2" charset="-78"/>
            </a:endParaRPr>
          </a:p>
          <a:p>
            <a:pPr algn="ctr" rtl="1" eaLnBrk="1" hangingPunct="1">
              <a:lnSpc>
                <a:spcPct val="150000"/>
              </a:lnSpc>
            </a:pPr>
            <a:r>
              <a:rPr lang="fa-IR" altLang="de-DE" b="1" dirty="0">
                <a:cs typeface="B Nazanin" panose="00000400000000000000" pitchFamily="2" charset="-78"/>
              </a:rPr>
              <a:t>دکتر سعید ملیحی الذاکرینی </a:t>
            </a:r>
            <a:endParaRPr lang="fa-IR" altLang="de-DE" b="1" dirty="0" smtClean="0">
              <a:cs typeface="B Nazanin" panose="00000400000000000000" pitchFamily="2" charset="-78"/>
            </a:endParaRPr>
          </a:p>
          <a:p>
            <a:pPr algn="ctr" rtl="1" eaLnBrk="1" hangingPunct="1">
              <a:lnSpc>
                <a:spcPct val="150000"/>
              </a:lnSpc>
            </a:pPr>
            <a:r>
              <a:rPr lang="fa-IR" altLang="de-DE" b="1">
                <a:cs typeface="B Nazanin" panose="00000400000000000000" pitchFamily="2" charset="-78"/>
              </a:rPr>
              <a:t>با همکاری  </a:t>
            </a:r>
          </a:p>
          <a:p>
            <a:pPr algn="ctr" rtl="1" eaLnBrk="1" hangingPunct="1">
              <a:lnSpc>
                <a:spcPct val="150000"/>
              </a:lnSpc>
            </a:pPr>
            <a:r>
              <a:rPr lang="fa-IR" altLang="de-DE" b="1" smtClean="0">
                <a:cs typeface="B Nazanin" panose="00000400000000000000" pitchFamily="2" charset="-78"/>
              </a:rPr>
              <a:t>شاپرک </a:t>
            </a:r>
            <a:r>
              <a:rPr lang="fa-IR" altLang="de-DE" b="1" dirty="0" smtClean="0">
                <a:cs typeface="B Nazanin" panose="00000400000000000000" pitchFamily="2" charset="-78"/>
              </a:rPr>
              <a:t>کلبی </a:t>
            </a:r>
            <a:endParaRPr lang="fa-IR" altLang="de-DE" b="1" dirty="0">
              <a:cs typeface="B Nazanin" panose="00000400000000000000"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254521" y="1339850"/>
            <a:ext cx="4821783" cy="2845238"/>
          </a:xfrm>
        </p:spPr>
        <p:txBody>
          <a:bodyPr anchor="ctr"/>
          <a:lstStyle/>
          <a:p>
            <a:pPr marL="0" indent="0" algn="ctr" rtl="1">
              <a:buFont typeface="Wingdings 2" pitchFamily="18" charset="2"/>
              <a:buNone/>
              <a:defRPr/>
            </a:pPr>
            <a:r>
              <a:rPr lang="fa-IR" sz="2800" dirty="0" smtClean="0">
                <a:latin typeface="Times New Roman" panose="02020603050405020304" pitchFamily="18" charset="0"/>
                <a:ea typeface="Verdana" pitchFamily="34" charset="0"/>
                <a:cs typeface="Times New Roman" panose="02020603050405020304" pitchFamily="18" charset="0"/>
              </a:rPr>
              <a:t>؟؟؟</a:t>
            </a:r>
            <a:endParaRPr lang="de-DE" sz="2800" dirty="0">
              <a:latin typeface="Times New Roman" panose="02020603050405020304" pitchFamily="18" charset="0"/>
              <a:ea typeface="Verdana" pitchFamily="34" charset="0"/>
              <a:cs typeface="Times New Roman" panose="02020603050405020304" pitchFamily="18" charset="0"/>
            </a:endParaRPr>
          </a:p>
        </p:txBody>
      </p:sp>
      <p:pic>
        <p:nvPicPr>
          <p:cNvPr id="13317"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10.2</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smtClean="0">
                <a:solidFill>
                  <a:schemeClr val="accent1"/>
                </a:solidFill>
                <a:latin typeface="Times New Roman" panose="02020603050405020304" pitchFamily="18" charset="0"/>
                <a:ea typeface="+mj-ea"/>
              </a:rPr>
              <a:t>عزت نفس:چیست؟</a:t>
            </a:r>
            <a:endParaRPr lang="en-GB" altLang="de-DE" sz="2000" dirty="0">
              <a:solidFill>
                <a:schemeClr val="accent1"/>
              </a:solidFill>
              <a:latin typeface="Times New Roman" panose="02020603050405020304" pitchFamily="18" charset="0"/>
            </a:endParaRPr>
          </a:p>
        </p:txBody>
      </p:sp>
      <p:sp>
        <p:nvSpPr>
          <p:cNvPr id="9" name="Text Box 6"/>
          <p:cNvSpPr txBox="1">
            <a:spLocks noChangeArrowheads="1"/>
          </p:cNvSpPr>
          <p:nvPr/>
        </p:nvSpPr>
        <p:spPr bwMode="auto">
          <a:xfrm>
            <a:off x="7518234" y="481013"/>
            <a:ext cx="1616148" cy="276999"/>
          </a:xfrm>
          <a:prstGeom prst="rect">
            <a:avLst/>
          </a:prstGeom>
          <a:noFill/>
          <a:ln w="9525">
            <a:noFill/>
            <a:miter lim="800000"/>
            <a:headEnd/>
            <a:tailEnd/>
          </a:ln>
        </p:spPr>
        <p:txBody>
          <a:bodyPr wrap="none">
            <a:spAutoFit/>
          </a:bodyPr>
          <a:lstStyle/>
          <a:p>
            <a:pPr algn="r" rtl="1" eaLnBrk="1" hangingPunct="1"/>
            <a:r>
              <a:rPr lang="fa-IR" altLang="de-DE" sz="1200" dirty="0" smtClean="0">
                <a:solidFill>
                  <a:schemeClr val="accent1"/>
                </a:solidFill>
                <a:latin typeface="Times New Roman" panose="02020603050405020304" pitchFamily="18" charset="0"/>
                <a:ea typeface="+mj-ea"/>
              </a:rPr>
              <a:t>اقثباس از </a:t>
            </a:r>
            <a:r>
              <a:rPr lang="fa-IR" altLang="de-DE" sz="1200" dirty="0">
                <a:solidFill>
                  <a:schemeClr val="accent1"/>
                </a:solidFill>
                <a:latin typeface="Times New Roman" panose="02020603050405020304" pitchFamily="18" charset="0"/>
                <a:ea typeface="+mj-ea"/>
              </a:rPr>
              <a:t>پوترک-رز، </a:t>
            </a:r>
            <a:r>
              <a:rPr lang="fa-IR" altLang="de-DE" sz="1200" dirty="0">
                <a:solidFill>
                  <a:schemeClr val="accent1"/>
                </a:solidFill>
                <a:ea typeface="Verdana" panose="020B0604030504040204" pitchFamily="34" charset="0"/>
              </a:rPr>
              <a:t>2006</a:t>
            </a:r>
            <a:endParaRPr lang="en-GB" altLang="de-DE" sz="1200" dirty="0">
              <a:solidFill>
                <a:schemeClr val="accent1"/>
              </a:solidFill>
              <a:ea typeface="Verdana" panose="020B0604030504040204" pitchFamily="34" charset="0"/>
              <a:cs typeface="Verdana" panose="020B0604030504040204" pitchFamily="34" charset="0"/>
            </a:endParaRPr>
          </a:p>
        </p:txBody>
      </p:sp>
      <p:sp>
        <p:nvSpPr>
          <p:cNvPr id="12" name="Rectangle 11"/>
          <p:cNvSpPr>
            <a:spLocks noChangeArrowheads="1"/>
          </p:cNvSpPr>
          <p:nvPr/>
        </p:nvSpPr>
        <p:spPr bwMode="auto">
          <a:xfrm>
            <a:off x="0" y="6658188"/>
            <a:ext cx="2361544"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a:t>Pile of Euro Notes” from Images Money</a:t>
            </a:r>
            <a:r>
              <a:rPr lang="en-US"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251520" y="1340768"/>
            <a:ext cx="4824536" cy="4159250"/>
          </a:xfrm>
        </p:spPr>
        <p:txBody>
          <a:bodyPr/>
          <a:lstStyle/>
          <a:p>
            <a:pPr marL="720000" indent="-360000" algn="just" rtl="1" eaLnBrk="1" hangingPunct="1">
              <a:spcBef>
                <a:spcPts val="1200"/>
              </a:spcBef>
              <a:buClr>
                <a:srgbClr val="8CADAE"/>
              </a:buClr>
              <a:buFontTx/>
              <a:buChar char="o"/>
              <a:tabLst>
                <a:tab pos="722313" algn="l"/>
              </a:tabLst>
              <a:defRPr/>
            </a:pPr>
            <a:endParaRPr lang="fa-IR" sz="1800" kern="1200" dirty="0" smtClean="0">
              <a:latin typeface="Verdana" pitchFamily="34" charset="0"/>
              <a:cs typeface="Times New Roman" pitchFamily="18" charset="0"/>
            </a:endParaRPr>
          </a:p>
          <a:p>
            <a:pPr marL="720000" lvl="1" indent="-360000" algn="r" rtl="1" eaLnBrk="1" hangingPunct="1">
              <a:spcBef>
                <a:spcPts val="1200"/>
              </a:spcBef>
              <a:buClr>
                <a:srgbClr val="8CADAE"/>
              </a:buClr>
              <a:buSzPct val="85000"/>
              <a:buFontTx/>
              <a:buChar char="o"/>
              <a:tabLst>
                <a:tab pos="722313" algn="l"/>
              </a:tabLst>
              <a:defRPr/>
            </a:pPr>
            <a:r>
              <a:rPr lang="fa-IR" sz="1800" kern="1200" dirty="0">
                <a:solidFill>
                  <a:schemeClr val="tx1"/>
                </a:solidFill>
                <a:latin typeface="Verdana" pitchFamily="34" charset="0"/>
                <a:ea typeface="+mn-ea"/>
                <a:cs typeface="Times New Roman" pitchFamily="18" charset="0"/>
              </a:rPr>
              <a:t>ارزشی که یک فرد </a:t>
            </a:r>
            <a:r>
              <a:rPr lang="fa-IR" sz="1800" kern="1200" dirty="0" smtClean="0">
                <a:solidFill>
                  <a:schemeClr val="tx1"/>
                </a:solidFill>
                <a:latin typeface="Verdana" pitchFamily="34" charset="0"/>
                <a:ea typeface="+mn-ea"/>
                <a:cs typeface="Times New Roman" pitchFamily="18" charset="0"/>
              </a:rPr>
              <a:t>برای خویش قائل است.</a:t>
            </a:r>
            <a:endParaRPr lang="fa-IR" sz="1800" kern="1200" dirty="0">
              <a:solidFill>
                <a:schemeClr val="tx1"/>
              </a:solidFill>
              <a:latin typeface="Verdana" pitchFamily="34" charset="0"/>
              <a:ea typeface="+mn-ea"/>
              <a:cs typeface="Times New Roman" pitchFamily="18" charset="0"/>
            </a:endParaRPr>
          </a:p>
          <a:p>
            <a:pPr marL="720000" lvl="1" indent="-360000" algn="r" rtl="1" eaLnBrk="1" hangingPunct="1">
              <a:spcBef>
                <a:spcPts val="1200"/>
              </a:spcBef>
              <a:buClr>
                <a:srgbClr val="8CADAE"/>
              </a:buClr>
              <a:buSzPct val="85000"/>
              <a:buFontTx/>
              <a:buChar char="o"/>
              <a:tabLst>
                <a:tab pos="722313" algn="l"/>
              </a:tabLst>
              <a:defRPr/>
            </a:pPr>
            <a:r>
              <a:rPr lang="fa-IR" sz="1800" kern="1200" dirty="0">
                <a:solidFill>
                  <a:schemeClr val="tx1"/>
                </a:solidFill>
                <a:latin typeface="Verdana" pitchFamily="34" charset="0"/>
                <a:ea typeface="+mn-ea"/>
                <a:cs typeface="Times New Roman" pitchFamily="18" charset="0"/>
              </a:rPr>
              <a:t>ارزیابی ذهنی هر فرد </a:t>
            </a:r>
            <a:r>
              <a:rPr lang="fa-IR" sz="1800" kern="1200" dirty="0" smtClean="0">
                <a:solidFill>
                  <a:schemeClr val="tx1"/>
                </a:solidFill>
                <a:latin typeface="Verdana" pitchFamily="34" charset="0"/>
                <a:ea typeface="+mn-ea"/>
                <a:cs typeface="Times New Roman" pitchFamily="18" charset="0"/>
              </a:rPr>
              <a:t>از ارزشمندی خویش</a:t>
            </a:r>
            <a:endParaRPr lang="fa-IR" sz="1800" kern="1200" dirty="0">
              <a:solidFill>
                <a:schemeClr val="tx1"/>
              </a:solidFill>
              <a:latin typeface="Verdana" pitchFamily="34" charset="0"/>
              <a:ea typeface="+mn-ea"/>
              <a:cs typeface="Times New Roman" pitchFamily="18" charset="0"/>
            </a:endParaRPr>
          </a:p>
          <a:p>
            <a:pPr marL="720000" lvl="1" indent="-360000" algn="r" rtl="1" eaLnBrk="1" hangingPunct="1">
              <a:spcBef>
                <a:spcPts val="1200"/>
              </a:spcBef>
              <a:buClr>
                <a:srgbClr val="8CADAE"/>
              </a:buClr>
              <a:buSzPct val="85000"/>
              <a:buFontTx/>
              <a:buChar char="o"/>
              <a:tabLst>
                <a:tab pos="722313" algn="l"/>
              </a:tabLst>
              <a:defRPr/>
            </a:pPr>
            <a:r>
              <a:rPr lang="fa-IR" sz="1800" kern="1200" dirty="0" smtClean="0">
                <a:solidFill>
                  <a:schemeClr val="tx1"/>
                </a:solidFill>
                <a:latin typeface="Verdana" pitchFamily="34" charset="0"/>
                <a:ea typeface="+mn-ea"/>
                <a:cs typeface="Times New Roman" pitchFamily="18" charset="0"/>
              </a:rPr>
              <a:t>ارزشمندی ما الزاما در گرو برداشت و برآورد  دیگران نیست. </a:t>
            </a:r>
            <a:endParaRPr lang="fa-IR" sz="1800" kern="1200" dirty="0">
              <a:solidFill>
                <a:schemeClr val="tx1"/>
              </a:solidFill>
              <a:latin typeface="Verdana" pitchFamily="34" charset="0"/>
              <a:ea typeface="+mn-ea"/>
              <a:cs typeface="Times New Roman" pitchFamily="18" charset="0"/>
            </a:endParaRPr>
          </a:p>
        </p:txBody>
      </p:sp>
      <p:sp>
        <p:nvSpPr>
          <p:cNvPr id="1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chemeClr val="accent1"/>
                </a:solidFill>
                <a:latin typeface="Times New Roman" panose="02020603050405020304" pitchFamily="18" charset="0"/>
              </a:rPr>
              <a:t>عزت نفس:چیست؟</a:t>
            </a:r>
            <a:endParaRPr lang="en-GB" altLang="de-DE" sz="2000" dirty="0">
              <a:solidFill>
                <a:schemeClr val="accent1"/>
              </a:solidFill>
              <a:latin typeface="Times New Roman" panose="02020603050405020304" pitchFamily="18" charset="0"/>
            </a:endParaRPr>
          </a:p>
        </p:txBody>
      </p:sp>
      <p:pic>
        <p:nvPicPr>
          <p:cNvPr id="12"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latin typeface="Verdana" panose="020B0604030504040204" pitchFamily="34" charset="0"/>
                <a:ea typeface="Verdana" panose="020B0604030504040204" pitchFamily="34" charset="0"/>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10.3</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8" name="Text Box 6"/>
          <p:cNvSpPr txBox="1">
            <a:spLocks noChangeArrowheads="1"/>
          </p:cNvSpPr>
          <p:nvPr/>
        </p:nvSpPr>
        <p:spPr bwMode="auto">
          <a:xfrm>
            <a:off x="7518234" y="481013"/>
            <a:ext cx="1616148" cy="276999"/>
          </a:xfrm>
          <a:prstGeom prst="rect">
            <a:avLst/>
          </a:prstGeom>
          <a:noFill/>
          <a:ln w="9525">
            <a:noFill/>
            <a:miter lim="800000"/>
            <a:headEnd/>
            <a:tailEnd/>
          </a:ln>
        </p:spPr>
        <p:txBody>
          <a:bodyPr wrap="none">
            <a:spAutoFit/>
          </a:bodyPr>
          <a:lstStyle/>
          <a:p>
            <a:pPr algn="r" rtl="1" eaLnBrk="1" hangingPunct="1"/>
            <a:r>
              <a:rPr lang="fa-IR" altLang="de-DE" sz="1200" dirty="0" smtClean="0">
                <a:solidFill>
                  <a:schemeClr val="accent1"/>
                </a:solidFill>
                <a:latin typeface="Times New Roman" panose="02020603050405020304" pitchFamily="18" charset="0"/>
                <a:ea typeface="+mj-ea"/>
              </a:rPr>
              <a:t>اقثباس از </a:t>
            </a:r>
            <a:r>
              <a:rPr lang="fa-IR" altLang="de-DE" sz="1200" dirty="0">
                <a:solidFill>
                  <a:schemeClr val="accent1"/>
                </a:solidFill>
                <a:latin typeface="Times New Roman" panose="02020603050405020304" pitchFamily="18" charset="0"/>
                <a:ea typeface="+mj-ea"/>
              </a:rPr>
              <a:t>پوترک-رز، </a:t>
            </a:r>
            <a:r>
              <a:rPr lang="fa-IR" altLang="de-DE" sz="1200" dirty="0">
                <a:solidFill>
                  <a:schemeClr val="accent1"/>
                </a:solidFill>
                <a:ea typeface="Verdana" panose="020B0604030504040204" pitchFamily="34" charset="0"/>
              </a:rPr>
              <a:t>2006</a:t>
            </a:r>
            <a:endParaRPr lang="en-GB" altLang="de-DE" sz="1200" dirty="0">
              <a:solidFill>
                <a:schemeClr val="accent1"/>
              </a:solidFill>
              <a:ea typeface="Verdana" panose="020B0604030504040204" pitchFamily="34" charset="0"/>
              <a:cs typeface="Verdana" panose="020B0604030504040204" pitchFamily="34" charset="0"/>
            </a:endParaRPr>
          </a:p>
        </p:txBody>
      </p:sp>
      <p:sp>
        <p:nvSpPr>
          <p:cNvPr id="9" name="Rectangle 11"/>
          <p:cNvSpPr>
            <a:spLocks noChangeArrowheads="1"/>
          </p:cNvSpPr>
          <p:nvPr/>
        </p:nvSpPr>
        <p:spPr bwMode="auto">
          <a:xfrm>
            <a:off x="0" y="6658188"/>
            <a:ext cx="2361544"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a:t>Pile of Euro Notes” from Images Money</a:t>
            </a:r>
            <a:r>
              <a:rPr lang="en-US"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txBox="1">
            <a:spLocks noChangeArrowheads="1"/>
          </p:cNvSpPr>
          <p:nvPr/>
        </p:nvSpPr>
        <p:spPr bwMode="auto">
          <a:xfrm>
            <a:off x="251520" y="1340768"/>
            <a:ext cx="4813300" cy="2736304"/>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lvl="1" indent="-360000" algn="r" rtl="1">
              <a:spcBef>
                <a:spcPts val="1200"/>
              </a:spcBef>
              <a:buClr>
                <a:srgbClr val="8CADAE"/>
              </a:buClr>
              <a:buSzPct val="85000"/>
              <a:buFontTx/>
              <a:buChar char="o"/>
              <a:tabLst>
                <a:tab pos="722313" algn="l"/>
              </a:tabLst>
              <a:defRPr/>
            </a:pPr>
            <a:r>
              <a:rPr lang="fa-IR" sz="1800" dirty="0">
                <a:ea typeface="+mn-ea"/>
              </a:rPr>
              <a:t>صدا: </a:t>
            </a:r>
            <a:r>
              <a:rPr lang="fa-IR" sz="1800" dirty="0"/>
              <a:t>؟؟؟ </a:t>
            </a:r>
            <a:r>
              <a:rPr lang="fa-IR" sz="1800" dirty="0" smtClean="0">
                <a:solidFill>
                  <a:schemeClr val="bg1"/>
                </a:solidFill>
                <a:ea typeface="+mn-ea"/>
              </a:rPr>
              <a:t>واضح</a:t>
            </a:r>
            <a:r>
              <a:rPr lang="fa-IR" sz="1800" dirty="0">
                <a:solidFill>
                  <a:schemeClr val="bg1"/>
                </a:solidFill>
                <a:ea typeface="+mn-ea"/>
              </a:rPr>
              <a:t>، بیان خوب، بلندی مناسب</a:t>
            </a:r>
          </a:p>
          <a:p>
            <a:pPr marL="720000" lvl="1" indent="-360000" algn="r" rtl="1">
              <a:spcBef>
                <a:spcPts val="1200"/>
              </a:spcBef>
              <a:buClr>
                <a:srgbClr val="8CADAE"/>
              </a:buClr>
              <a:buSzPct val="85000"/>
              <a:buFontTx/>
              <a:buChar char="o"/>
              <a:tabLst>
                <a:tab pos="722313" algn="l"/>
              </a:tabLst>
              <a:defRPr/>
            </a:pPr>
            <a:endParaRPr lang="fa-IR" sz="1800" dirty="0">
              <a:ea typeface="+mn-ea"/>
            </a:endParaRPr>
          </a:p>
          <a:p>
            <a:pPr marL="720000" lvl="1" indent="-360000" algn="r" rtl="1">
              <a:spcBef>
                <a:spcPts val="1200"/>
              </a:spcBef>
              <a:buClr>
                <a:srgbClr val="8CADAE"/>
              </a:buClr>
              <a:buSzPct val="85000"/>
              <a:buFontTx/>
              <a:buChar char="o"/>
              <a:tabLst>
                <a:tab pos="722313" algn="l"/>
              </a:tabLst>
              <a:defRPr/>
            </a:pPr>
            <a:r>
              <a:rPr lang="fa-IR" sz="1800" dirty="0" smtClean="0">
                <a:ea typeface="+mn-ea"/>
              </a:rPr>
              <a:t>بیان چهره/ژست:</a:t>
            </a:r>
            <a:r>
              <a:rPr lang="fa-IR" sz="1800" dirty="0" smtClean="0"/>
              <a:t> </a:t>
            </a:r>
            <a:r>
              <a:rPr lang="fa-IR" sz="1800" dirty="0"/>
              <a:t>؟؟؟ </a:t>
            </a:r>
            <a:r>
              <a:rPr lang="fa-IR" sz="1800" dirty="0" smtClean="0">
                <a:solidFill>
                  <a:schemeClr val="bg1"/>
                </a:solidFill>
                <a:ea typeface="+mn-ea"/>
              </a:rPr>
              <a:t>داشتن </a:t>
            </a:r>
            <a:r>
              <a:rPr lang="fa-IR" sz="1800" dirty="0">
                <a:solidFill>
                  <a:schemeClr val="bg1"/>
                </a:solidFill>
                <a:ea typeface="+mn-ea"/>
              </a:rPr>
              <a:t>تماس چشمی، استفاده از ژست هایی که بر نکات اصلی تاکید می کنند</a:t>
            </a:r>
          </a:p>
          <a:p>
            <a:pPr marL="720000" lvl="1" indent="-360000" algn="r" rtl="1">
              <a:spcBef>
                <a:spcPts val="1200"/>
              </a:spcBef>
              <a:buClr>
                <a:srgbClr val="8CADAE"/>
              </a:buClr>
              <a:buSzPct val="85000"/>
              <a:buFontTx/>
              <a:buChar char="o"/>
              <a:tabLst>
                <a:tab pos="722313" algn="l"/>
              </a:tabLst>
              <a:defRPr/>
            </a:pPr>
            <a:r>
              <a:rPr lang="fa-IR" sz="1800" dirty="0">
                <a:ea typeface="+mn-ea"/>
              </a:rPr>
              <a:t>حالت </a:t>
            </a:r>
            <a:r>
              <a:rPr lang="fa-IR" sz="1800" dirty="0" smtClean="0">
                <a:ea typeface="+mn-ea"/>
              </a:rPr>
              <a:t>بدن: </a:t>
            </a:r>
            <a:r>
              <a:rPr lang="fa-IR" sz="1800" dirty="0"/>
              <a:t>؟؟؟ </a:t>
            </a:r>
            <a:r>
              <a:rPr lang="fa-IR" sz="1800" dirty="0" smtClean="0">
                <a:solidFill>
                  <a:schemeClr val="bg1"/>
                </a:solidFill>
                <a:ea typeface="+mn-ea"/>
              </a:rPr>
              <a:t>مستقیم</a:t>
            </a:r>
            <a:r>
              <a:rPr lang="fa-IR" sz="1800" dirty="0">
                <a:solidFill>
                  <a:schemeClr val="bg1"/>
                </a:solidFill>
                <a:ea typeface="+mn-ea"/>
              </a:rPr>
              <a:t>، راست</a:t>
            </a:r>
            <a:endParaRPr lang="en-GB" sz="1800" dirty="0">
              <a:solidFill>
                <a:schemeClr val="bg1"/>
              </a:solidFill>
              <a:ea typeface="+mn-ea"/>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10.4</a:t>
            </a:r>
            <a:endParaRPr kumimoji="0" lang="en-AU" altLang="de-DE" sz="1200" b="1" i="0" u="none" strike="noStrike" kern="0" cap="none" spc="0" normalizeH="0" baseline="0" noProof="0" dirty="0">
              <a:ln>
                <a:noFill/>
              </a:ln>
              <a:solidFill>
                <a:srgbClr val="646B86"/>
              </a:solidFill>
              <a:effectLst/>
              <a:uLnTx/>
              <a:uFillTx/>
              <a:latin typeface="Verdana"/>
            </a:endParaRPr>
          </a:p>
        </p:txBody>
      </p:sp>
      <p:pic>
        <p:nvPicPr>
          <p:cNvPr id="8" name="Grafik 1"/>
          <p:cNvPicPr>
            <a:picLocks noChangeAspect="1"/>
          </p:cNvPicPr>
          <p:nvPr/>
        </p:nvPicPr>
        <p:blipFill>
          <a:blip r:embed="rId2"/>
          <a:srcRect/>
          <a:stretch>
            <a:fillRect/>
          </a:stretch>
        </p:blipFill>
        <p:spPr bwMode="auto">
          <a:xfrm>
            <a:off x="5112480" y="1340768"/>
            <a:ext cx="3780000" cy="3448453"/>
          </a:xfrm>
          <a:prstGeom prst="rect">
            <a:avLst/>
          </a:prstGeom>
          <a:noFill/>
          <a:ln w="9525">
            <a:noFill/>
            <a:miter lim="800000"/>
            <a:headEnd/>
            <a:tailEnd/>
          </a:ln>
        </p:spPr>
      </p:pic>
      <p:sp>
        <p:nvSpPr>
          <p:cNvPr id="9"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marL="360000" algn="ctr" rtl="1" eaLnBrk="1" hangingPunct="1">
              <a:spcBef>
                <a:spcPts val="1200"/>
              </a:spcBef>
              <a:buClr>
                <a:srgbClr val="8CADAE"/>
              </a:buClr>
              <a:buSzPct val="85000"/>
              <a:tabLst>
                <a:tab pos="722313" algn="l"/>
              </a:tabLst>
              <a:defRPr/>
            </a:pPr>
            <a:r>
              <a:rPr lang="fa-IR" altLang="de-DE" sz="2000" dirty="0">
                <a:solidFill>
                  <a:srgbClr val="D16349"/>
                </a:solidFill>
                <a:latin typeface="Times New Roman" panose="02020603050405020304" pitchFamily="18" charset="0"/>
                <a:ea typeface="Verdana" pitchFamily="34" charset="0"/>
              </a:rPr>
              <a:t>افراد دارای عزت نفس سالم چه وجه تمایزی با دیگران دارند؟ </a:t>
            </a:r>
            <a:endParaRPr lang="en-GB" altLang="de-DE" sz="2000" dirty="0">
              <a:solidFill>
                <a:srgbClr val="D16349"/>
              </a:solidFill>
              <a:latin typeface="Times New Roman" panose="02020603050405020304" pitchFamily="18" charset="0"/>
              <a:ea typeface="Verdana" pitchFamily="34" charset="0"/>
            </a:endParaRPr>
          </a:p>
        </p:txBody>
      </p:sp>
      <p:sp>
        <p:nvSpPr>
          <p:cNvPr id="7" name="Rectangle 11"/>
          <p:cNvSpPr>
            <a:spLocks noChangeArrowheads="1"/>
          </p:cNvSpPr>
          <p:nvPr/>
        </p:nvSpPr>
        <p:spPr bwMode="auto">
          <a:xfrm>
            <a:off x="0" y="6658188"/>
            <a:ext cx="1832553"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a:t>Superman” by Linus </a:t>
            </a:r>
            <a:r>
              <a:rPr lang="en-US" altLang="de-DE" sz="800" i="1" dirty="0" err="1"/>
              <a:t>Bohman</a:t>
            </a:r>
            <a:r>
              <a:rPr lang="en-US" altLang="de-DE" sz="800" i="1" dirty="0" smtClean="0"/>
              <a:t>)</a:t>
            </a:r>
            <a:endParaRPr lang="en-GB" altLang="de-DE" sz="800" i="1" dirty="0"/>
          </a:p>
        </p:txBody>
      </p:sp>
    </p:spTree>
    <p:extLst>
      <p:ext uri="{BB962C8B-B14F-4D97-AF65-F5344CB8AC3E}">
        <p14:creationId xmlns:p14="http://schemas.microsoft.com/office/powerpoint/2010/main" val="36625233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feld 4"/>
          <p:cNvSpPr txBox="1">
            <a:spLocks noChangeArrowheads="1"/>
          </p:cNvSpPr>
          <p:nvPr/>
        </p:nvSpPr>
        <p:spPr bwMode="auto">
          <a:xfrm>
            <a:off x="1706563" y="4293096"/>
            <a:ext cx="5730875" cy="646331"/>
          </a:xfrm>
          <a:prstGeom prst="rect">
            <a:avLst/>
          </a:prstGeom>
          <a:noFill/>
          <a:ln w="9525">
            <a:noFill/>
            <a:miter lim="800000"/>
            <a:headEnd/>
            <a:tailEnd/>
          </a:ln>
        </p:spPr>
        <p:txBody>
          <a:bodyPr>
            <a:spAutoFit/>
          </a:bodyPr>
          <a:lstStyle/>
          <a:p>
            <a:pPr algn="just" rtl="1" eaLnBrk="1" hangingPunct="1">
              <a:spcBef>
                <a:spcPts val="1200"/>
              </a:spcBef>
            </a:pPr>
            <a:r>
              <a:rPr lang="fa-IR" altLang="de-DE" dirty="0" smtClean="0">
                <a:solidFill>
                  <a:srgbClr val="006699"/>
                </a:solidFill>
              </a:rPr>
              <a:t>...مثل همه چیز: در آن زیاده روی نمی کنند (زل زدن به مردم، دائما وسط حرف دیگران پریدن، </a:t>
            </a:r>
            <a:r>
              <a:rPr lang="fa-IR" altLang="de-DE" dirty="0">
                <a:solidFill>
                  <a:srgbClr val="006699"/>
                </a:solidFill>
              </a:rPr>
              <a:t>همیشه بازی«کی </a:t>
            </a:r>
            <a:r>
              <a:rPr lang="fa-IR" altLang="de-DE" dirty="0" smtClean="0">
                <a:solidFill>
                  <a:srgbClr val="006699"/>
                </a:solidFill>
              </a:rPr>
              <a:t>از همه بهتره»!)</a:t>
            </a:r>
          </a:p>
        </p:txBody>
      </p:sp>
      <p:sp>
        <p:nvSpPr>
          <p:cNvPr id="1638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rgbClr val="D16349"/>
                </a:solidFill>
                <a:ea typeface="Verdana" pitchFamily="34" charset="0"/>
                <a:cs typeface="Verdana" pitchFamily="34" charset="0"/>
              </a:rPr>
              <a:t>ویژگی های ظاهری قابل مشاهده یک عزت نفس سالم</a:t>
            </a:r>
            <a:endParaRPr lang="en-GB" altLang="de-DE" sz="2000" dirty="0">
              <a:solidFill>
                <a:srgbClr val="D16349"/>
              </a:solidFill>
              <a:ea typeface="Verdana" pitchFamily="34" charset="0"/>
              <a:cs typeface="Verdana" pitchFamily="34" charset="0"/>
            </a:endParaRPr>
          </a:p>
        </p:txBody>
      </p:sp>
      <p:pic>
        <p:nvPicPr>
          <p:cNvPr id="16389" name="Grafik 1"/>
          <p:cNvPicPr>
            <a:picLocks noChangeAspect="1"/>
          </p:cNvPicPr>
          <p:nvPr/>
        </p:nvPicPr>
        <p:blipFill>
          <a:blip r:embed="rId2"/>
          <a:srcRect/>
          <a:stretch>
            <a:fillRect/>
          </a:stretch>
        </p:blipFill>
        <p:spPr bwMode="auto">
          <a:xfrm>
            <a:off x="5112000" y="1340768"/>
            <a:ext cx="3778963" cy="2480887"/>
          </a:xfrm>
          <a:prstGeom prst="rect">
            <a:avLst/>
          </a:prstGeom>
          <a:noFill/>
          <a:ln w="9525">
            <a:noFill/>
            <a:miter lim="800000"/>
            <a:headEnd/>
            <a:tailEnd/>
          </a:ln>
        </p:spPr>
      </p:pic>
      <p:sp>
        <p:nvSpPr>
          <p:cNvPr id="10" name="Rectangle 3"/>
          <p:cNvSpPr txBox="1">
            <a:spLocks noChangeArrowheads="1"/>
          </p:cNvSpPr>
          <p:nvPr/>
        </p:nvSpPr>
        <p:spPr bwMode="auto">
          <a:xfrm>
            <a:off x="251520" y="1340768"/>
            <a:ext cx="4813300" cy="2736304"/>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lvl="1" indent="-360000" algn="r" rtl="1">
              <a:spcBef>
                <a:spcPts val="1200"/>
              </a:spcBef>
              <a:buClr>
                <a:srgbClr val="8CADAE"/>
              </a:buClr>
              <a:buSzPct val="85000"/>
              <a:buFontTx/>
              <a:buChar char="o"/>
              <a:tabLst>
                <a:tab pos="722313" algn="l"/>
              </a:tabLst>
              <a:defRPr/>
            </a:pPr>
            <a:r>
              <a:rPr lang="fa-IR" sz="1800" dirty="0">
                <a:ea typeface="+mn-ea"/>
              </a:rPr>
              <a:t>صدا: </a:t>
            </a:r>
            <a:r>
              <a:rPr lang="fa-IR" sz="1800" dirty="0">
                <a:solidFill>
                  <a:srgbClr val="006699"/>
                </a:solidFill>
                <a:ea typeface="+mn-ea"/>
              </a:rPr>
              <a:t>واضح، بیان خوب، بلندی مناسب</a:t>
            </a:r>
          </a:p>
          <a:p>
            <a:pPr marL="720000" lvl="1" indent="-360000" algn="r" rtl="1">
              <a:spcBef>
                <a:spcPts val="1200"/>
              </a:spcBef>
              <a:buClr>
                <a:srgbClr val="8CADAE"/>
              </a:buClr>
              <a:buSzPct val="85000"/>
              <a:buFontTx/>
              <a:buChar char="o"/>
              <a:tabLst>
                <a:tab pos="722313" algn="l"/>
              </a:tabLst>
              <a:defRPr/>
            </a:pPr>
            <a:endParaRPr lang="fa-IR" sz="1800" dirty="0">
              <a:ea typeface="+mn-ea"/>
            </a:endParaRPr>
          </a:p>
          <a:p>
            <a:pPr marL="720000" lvl="1" indent="-360000" algn="r" rtl="1">
              <a:spcBef>
                <a:spcPts val="1200"/>
              </a:spcBef>
              <a:buClr>
                <a:srgbClr val="8CADAE"/>
              </a:buClr>
              <a:buSzPct val="85000"/>
              <a:buFontTx/>
              <a:buChar char="o"/>
              <a:tabLst>
                <a:tab pos="722313" algn="l"/>
              </a:tabLst>
              <a:defRPr/>
            </a:pPr>
            <a:r>
              <a:rPr lang="fa-IR" sz="1800" dirty="0" smtClean="0">
                <a:ea typeface="+mn-ea"/>
              </a:rPr>
              <a:t>بیان چهره/ژست:</a:t>
            </a:r>
            <a:r>
              <a:rPr lang="fa-IR" sz="1800" dirty="0" smtClean="0"/>
              <a:t> </a:t>
            </a:r>
            <a:r>
              <a:rPr lang="fa-IR" sz="1800" dirty="0" smtClean="0">
                <a:solidFill>
                  <a:srgbClr val="006699"/>
                </a:solidFill>
                <a:ea typeface="+mn-ea"/>
              </a:rPr>
              <a:t>داشتن </a:t>
            </a:r>
            <a:r>
              <a:rPr lang="fa-IR" sz="1800" dirty="0">
                <a:solidFill>
                  <a:srgbClr val="006699"/>
                </a:solidFill>
                <a:ea typeface="+mn-ea"/>
              </a:rPr>
              <a:t>تماس چشمی، استفاده از ژست هایی که بر نکات اصلی تاکید می کنند</a:t>
            </a:r>
          </a:p>
          <a:p>
            <a:pPr marL="720000" lvl="1" indent="-360000" algn="r" rtl="1">
              <a:spcBef>
                <a:spcPts val="1200"/>
              </a:spcBef>
              <a:buClr>
                <a:srgbClr val="8CADAE"/>
              </a:buClr>
              <a:buSzPct val="85000"/>
              <a:buFontTx/>
              <a:buChar char="o"/>
              <a:tabLst>
                <a:tab pos="722313" algn="l"/>
              </a:tabLst>
              <a:defRPr/>
            </a:pPr>
            <a:r>
              <a:rPr lang="fa-IR" sz="1800" dirty="0">
                <a:ea typeface="+mn-ea"/>
              </a:rPr>
              <a:t>حالت </a:t>
            </a:r>
            <a:r>
              <a:rPr lang="fa-IR" sz="1800" dirty="0" smtClean="0">
                <a:ea typeface="+mn-ea"/>
              </a:rPr>
              <a:t>بدن: </a:t>
            </a:r>
            <a:r>
              <a:rPr lang="fa-IR" sz="1800" dirty="0">
                <a:solidFill>
                  <a:srgbClr val="006699"/>
                </a:solidFill>
                <a:ea typeface="+mn-ea"/>
              </a:rPr>
              <a:t>مستقیم، راست</a:t>
            </a:r>
            <a:endParaRPr lang="en-GB" sz="1800" dirty="0">
              <a:solidFill>
                <a:srgbClr val="006699"/>
              </a:solidFill>
              <a:ea typeface="+mn-ea"/>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10.5</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8" name="Rectangle 11"/>
          <p:cNvSpPr>
            <a:spLocks noChangeArrowheads="1"/>
          </p:cNvSpPr>
          <p:nvPr/>
        </p:nvSpPr>
        <p:spPr bwMode="auto">
          <a:xfrm>
            <a:off x="0" y="6658188"/>
            <a:ext cx="2629246"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a:t>Goodbye Beach!” from </a:t>
            </a:r>
            <a:r>
              <a:rPr lang="en-US" altLang="de-DE" sz="800" i="1" dirty="0" err="1"/>
              <a:t>thephotographymuse</a:t>
            </a:r>
            <a:r>
              <a:rPr lang="en-US" altLang="de-DE" sz="800" i="1" dirty="0" smtClean="0"/>
              <a:t>)</a:t>
            </a:r>
            <a:endParaRPr lang="en-GB" altLang="de-DE" sz="800" i="1" dirty="0"/>
          </a:p>
        </p:txBody>
      </p:sp>
    </p:spTree>
    <p:extLst>
      <p:ext uri="{BB962C8B-B14F-4D97-AF65-F5344CB8AC3E}">
        <p14:creationId xmlns:p14="http://schemas.microsoft.com/office/powerpoint/2010/main" val="2181181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rgbClr val="D16349"/>
                </a:solidFill>
                <a:latin typeface="Times New Roman" panose="02020603050405020304" pitchFamily="18" charset="0"/>
                <a:ea typeface="Verdana" pitchFamily="34" charset="0"/>
              </a:rPr>
              <a:t>ویژگی های غیر مستقیم قابل مشاهده یک عزت نفس سالم</a:t>
            </a:r>
            <a:endParaRPr lang="en-GB" altLang="de-DE" sz="2000" dirty="0">
              <a:solidFill>
                <a:srgbClr val="D16349"/>
              </a:solidFill>
              <a:latin typeface="Times New Roman" panose="02020603050405020304" pitchFamily="18" charset="0"/>
              <a:ea typeface="Verdana" pitchFamily="34" charset="0"/>
            </a:endParaRPr>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
        <p:nvSpPr>
          <p:cNvPr id="11" name="Rectangle 3"/>
          <p:cNvSpPr>
            <a:spLocks noGrp="1" noChangeArrowheads="1"/>
          </p:cNvSpPr>
          <p:nvPr>
            <p:ph idx="1"/>
          </p:nvPr>
        </p:nvSpPr>
        <p:spPr>
          <a:xfrm>
            <a:off x="254521" y="1339850"/>
            <a:ext cx="4821783" cy="4464000"/>
          </a:xfrm>
        </p:spPr>
        <p:txBody>
          <a:bodyPr anchor="ctr"/>
          <a:lstStyle/>
          <a:p>
            <a:pPr marL="0" indent="0" algn="ctr">
              <a:buFont typeface="Wingdings 2" pitchFamily="18" charset="2"/>
              <a:buNone/>
              <a:defRPr/>
            </a:pPr>
            <a:r>
              <a:rPr lang="fa-IR" sz="2800" dirty="0" smtClean="0">
                <a:latin typeface="Times New Roman" panose="02020603050405020304" pitchFamily="18" charset="0"/>
                <a:ea typeface="Verdana" pitchFamily="34" charset="0"/>
                <a:cs typeface="Times New Roman" panose="02020603050405020304" pitchFamily="18" charset="0"/>
              </a:rPr>
              <a:t>؟؟؟</a:t>
            </a:r>
            <a:endParaRPr lang="de-DE" sz="2800" dirty="0">
              <a:latin typeface="Times New Roman" panose="02020603050405020304" pitchFamily="18" charset="0"/>
              <a:ea typeface="Verdana" pitchFamily="34" charset="0"/>
              <a:cs typeface="Times New Roman" panose="02020603050405020304" pitchFamily="18" charset="0"/>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10.6</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7" name="Rectangle 11"/>
          <p:cNvSpPr>
            <a:spLocks noChangeArrowheads="1"/>
          </p:cNvSpPr>
          <p:nvPr/>
        </p:nvSpPr>
        <p:spPr bwMode="auto">
          <a:xfrm>
            <a:off x="0" y="6658188"/>
            <a:ext cx="3187091"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a:t>Tenzin </a:t>
            </a:r>
            <a:r>
              <a:rPr lang="en-US" altLang="de-DE" sz="800" i="1" dirty="0" err="1"/>
              <a:t>Gyatso</a:t>
            </a:r>
            <a:r>
              <a:rPr lang="en-US" altLang="de-DE" sz="800" i="1" dirty="0"/>
              <a:t> - 14th Dalai Lama” by </a:t>
            </a:r>
            <a:r>
              <a:rPr lang="en-US" altLang="de-DE" sz="800" i="1" dirty="0" err="1"/>
              <a:t>Chistopher</a:t>
            </a:r>
            <a:r>
              <a:rPr lang="en-US" altLang="de-DE" sz="800" i="1" dirty="0"/>
              <a:t> Michel</a:t>
            </a:r>
            <a:r>
              <a:rPr lang="en-US"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
        <p:nvSpPr>
          <p:cNvPr id="13"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lgn="just" rtl="1">
              <a:spcBef>
                <a:spcPts val="1200"/>
              </a:spcBef>
              <a:buClr>
                <a:srgbClr val="8CADAE"/>
              </a:buClr>
              <a:buSzPct val="85000"/>
              <a:buFontTx/>
              <a:buChar char="o"/>
              <a:tabLst>
                <a:tab pos="722313" algn="l"/>
              </a:tabLst>
              <a:defRPr/>
            </a:pPr>
            <a:r>
              <a:rPr lang="fa-IR" sz="1800" dirty="0">
                <a:ea typeface="+mn-ea"/>
                <a:cs typeface="Times New Roman" pitchFamily="18" charset="0"/>
              </a:rPr>
              <a:t>اطمینان فرد به توانایی های خودش، حتی اگر اوضاع به خوبی پیش نرود</a:t>
            </a:r>
          </a:p>
          <a:p>
            <a:pPr marL="720000" indent="-360000" algn="just" rtl="1">
              <a:spcBef>
                <a:spcPts val="1200"/>
              </a:spcBef>
              <a:buClr>
                <a:srgbClr val="8CADAE"/>
              </a:buClr>
              <a:buSzPct val="85000"/>
              <a:buFontTx/>
              <a:buChar char="o"/>
              <a:tabLst>
                <a:tab pos="722313" algn="l"/>
              </a:tabLst>
              <a:defRPr/>
            </a:pPr>
            <a:r>
              <a:rPr lang="fa-IR" sz="1800" dirty="0">
                <a:ea typeface="+mn-ea"/>
                <a:cs typeface="Times New Roman" pitchFamily="18" charset="0"/>
              </a:rPr>
              <a:t>پذیرش خطاها یا شکست ها (بدون تحقیر کردن خود)</a:t>
            </a:r>
          </a:p>
          <a:p>
            <a:pPr marL="720000" indent="-360000" algn="just" rtl="1">
              <a:spcBef>
                <a:spcPts val="1200"/>
              </a:spcBef>
              <a:buClr>
                <a:srgbClr val="8CADAE"/>
              </a:buClr>
              <a:buSzPct val="85000"/>
              <a:buFontTx/>
              <a:buChar char="o"/>
              <a:tabLst>
                <a:tab pos="722313" algn="l"/>
              </a:tabLst>
              <a:defRPr/>
            </a:pPr>
            <a:r>
              <a:rPr lang="fa-IR" sz="1800" dirty="0">
                <a:ea typeface="+mn-ea"/>
                <a:cs typeface="Times New Roman" pitchFamily="18" charset="0"/>
              </a:rPr>
              <a:t>اتکا به خود؛ آمادگی یادگیری از تجارب اشتباه/شکست ها</a:t>
            </a:r>
          </a:p>
          <a:p>
            <a:pPr marL="720000" indent="-360000" algn="just" rtl="1">
              <a:spcBef>
                <a:spcPts val="1200"/>
              </a:spcBef>
              <a:buClr>
                <a:srgbClr val="8CADAE"/>
              </a:buClr>
              <a:buSzPct val="85000"/>
              <a:buFontTx/>
              <a:buChar char="o"/>
              <a:tabLst>
                <a:tab pos="722313" algn="l"/>
              </a:tabLst>
              <a:defRPr/>
            </a:pPr>
            <a:r>
              <a:rPr lang="fa-IR" sz="1800" dirty="0">
                <a:ea typeface="+mn-ea"/>
                <a:cs typeface="Times New Roman" pitchFamily="18" charset="0"/>
              </a:rPr>
              <a:t>داشتن دید مثبت نسبت به خود، به عنوان مثال تحسین کردن خود برای موفقیت ها</a:t>
            </a:r>
          </a:p>
          <a:p>
            <a:pPr marL="360000" indent="0" algn="just" rtl="1">
              <a:spcBef>
                <a:spcPts val="1200"/>
              </a:spcBef>
              <a:buClr>
                <a:srgbClr val="8CADAE"/>
              </a:buClr>
              <a:buSzPct val="85000"/>
              <a:buNone/>
              <a:tabLst>
                <a:tab pos="722313" algn="l"/>
              </a:tabLst>
              <a:defRPr/>
            </a:pPr>
            <a:endParaRPr lang="fa-IR" sz="1800" dirty="0" smtClean="0">
              <a:ea typeface="+mn-ea"/>
              <a:cs typeface="Times New Roman" pitchFamily="18" charset="0"/>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10.7</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7"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rgbClr val="D16349"/>
                </a:solidFill>
                <a:latin typeface="Times New Roman" panose="02020603050405020304" pitchFamily="18" charset="0"/>
                <a:ea typeface="Verdana" pitchFamily="34" charset="0"/>
              </a:rPr>
              <a:t>ویژگی های غیر مستقیم قابل مشاهده یک عزت نفس سالم</a:t>
            </a:r>
            <a:endParaRPr lang="en-GB" altLang="de-DE" sz="2000" dirty="0">
              <a:solidFill>
                <a:srgbClr val="D16349"/>
              </a:solidFill>
              <a:latin typeface="Times New Roman" panose="02020603050405020304" pitchFamily="18" charset="0"/>
              <a:ea typeface="Verdana" pitchFamily="34" charset="0"/>
            </a:endParaRPr>
          </a:p>
        </p:txBody>
      </p:sp>
      <p:sp>
        <p:nvSpPr>
          <p:cNvPr id="10" name="Rectangle 11"/>
          <p:cNvSpPr>
            <a:spLocks noChangeArrowheads="1"/>
          </p:cNvSpPr>
          <p:nvPr/>
        </p:nvSpPr>
        <p:spPr bwMode="auto">
          <a:xfrm>
            <a:off x="0" y="6658188"/>
            <a:ext cx="3187091"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a:t>Tenzin </a:t>
            </a:r>
            <a:r>
              <a:rPr lang="en-US" altLang="de-DE" sz="800" i="1" dirty="0" err="1"/>
              <a:t>Gyatso</a:t>
            </a:r>
            <a:r>
              <a:rPr lang="en-US" altLang="de-DE" sz="800" i="1" dirty="0"/>
              <a:t> - 14th Dalai Lama” by </a:t>
            </a:r>
            <a:r>
              <a:rPr lang="en-US" altLang="de-DE" sz="800" i="1" dirty="0" err="1"/>
              <a:t>Chistopher</a:t>
            </a:r>
            <a:r>
              <a:rPr lang="en-US" altLang="de-DE" sz="800" i="1" dirty="0"/>
              <a:t> Michel</a:t>
            </a:r>
            <a:r>
              <a:rPr lang="en-US"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pPr>
              <a:defRPr/>
            </a:pPr>
            <a:fld id="{DA1BBB40-710E-4179-9807-5755E7299459}" type="slidenum">
              <a:rPr lang="en-US" altLang="de-DE" smtClean="0"/>
              <a:pPr>
                <a:defRPr/>
              </a:pPr>
              <a:t>8</a:t>
            </a:fld>
            <a:endParaRPr lang="en-US" altLang="de-DE"/>
          </a:p>
        </p:txBody>
      </p:sp>
      <p:sp>
        <p:nvSpPr>
          <p:cNvPr id="5"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rtl="1" eaLnBrk="1" hangingPunct="1"/>
            <a:r>
              <a:rPr lang="fa-IR" altLang="de-DE" sz="2000" b="0" dirty="0">
                <a:solidFill>
                  <a:srgbClr val="D16349"/>
                </a:solidFill>
                <a:latin typeface="Times New Roman" panose="02020603050405020304" pitchFamily="18" charset="0"/>
                <a:ea typeface="Verdana" pitchFamily="34" charset="0"/>
              </a:rPr>
              <a:t>چرا این کار را انجام می دهیم؟ </a:t>
            </a:r>
            <a:endParaRPr lang="en-GB" altLang="de-DE" sz="2000" b="0" dirty="0">
              <a:solidFill>
                <a:srgbClr val="D16349"/>
              </a:solidFill>
              <a:latin typeface="Times New Roman" panose="02020603050405020304" pitchFamily="18" charset="0"/>
              <a:ea typeface="Verdana" pitchFamily="34" charset="0"/>
            </a:endParaRPr>
          </a:p>
        </p:txBody>
      </p:sp>
      <p:sp>
        <p:nvSpPr>
          <p:cNvPr id="6" name="Text Box 4"/>
          <p:cNvSpPr txBox="1">
            <a:spLocks noChangeArrowheads="1"/>
          </p:cNvSpPr>
          <p:nvPr/>
        </p:nvSpPr>
        <p:spPr bwMode="auto">
          <a:xfrm>
            <a:off x="323528" y="1341438"/>
            <a:ext cx="856806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rtl="1" eaLnBrk="1" hangingPunct="1"/>
            <a:r>
              <a:rPr lang="fa-IR" altLang="de-DE" b="0" dirty="0">
                <a:latin typeface="Times New Roman" panose="02020603050405020304" pitchFamily="18" charset="0"/>
                <a:ea typeface="Verdana" pitchFamily="34" charset="0"/>
              </a:rPr>
              <a:t>مطالعات نشان می دهند که بسیاری  از افراد </a:t>
            </a:r>
            <a:r>
              <a:rPr lang="fa-IR" altLang="de-DE" b="0" dirty="0" smtClean="0">
                <a:latin typeface="Times New Roman" panose="02020603050405020304" pitchFamily="18" charset="0"/>
                <a:ea typeface="Verdana" pitchFamily="34" charset="0"/>
              </a:rPr>
              <a:t>روانپریش </a:t>
            </a:r>
            <a:r>
              <a:rPr lang="fa-IR" altLang="de-DE" b="0" dirty="0">
                <a:latin typeface="Times New Roman" panose="02020603050405020304" pitchFamily="18" charset="0"/>
                <a:ea typeface="Verdana" pitchFamily="34" charset="0"/>
              </a:rPr>
              <a:t>(اما نه همه آنها!) عزت نفس پایین دارند.</a:t>
            </a:r>
          </a:p>
          <a:p>
            <a:pPr algn="r" rtl="1" eaLnBrk="1" hangingPunct="1"/>
            <a:endParaRPr lang="fa-IR" altLang="de-DE" b="0" dirty="0">
              <a:latin typeface="Times New Roman" panose="02020603050405020304" pitchFamily="18" charset="0"/>
              <a:ea typeface="Verdana" pitchFamily="34" charset="0"/>
            </a:endParaRPr>
          </a:p>
          <a:p>
            <a:pPr algn="r" rtl="1" eaLnBrk="1" hangingPunct="1"/>
            <a:r>
              <a:rPr lang="fa-IR" altLang="de-DE" b="0" dirty="0">
                <a:latin typeface="Times New Roman" panose="02020603050405020304" pitchFamily="18" charset="0"/>
                <a:ea typeface="Verdana" pitchFamily="34" charset="0"/>
              </a:rPr>
              <a:t>اگر چه بسیاری از بیماران اظهار می کنند که از مشکلات عزت نفس بیشتر و طولانی تر </a:t>
            </a:r>
            <a:r>
              <a:rPr lang="fa-IR" altLang="de-DE" b="0" dirty="0" smtClean="0">
                <a:latin typeface="Times New Roman" panose="02020603050405020304" pitchFamily="18" charset="0"/>
                <a:ea typeface="Verdana" pitchFamily="34" charset="0"/>
              </a:rPr>
              <a:t> </a:t>
            </a:r>
            <a:r>
              <a:rPr lang="fa-IR" altLang="de-DE" b="0" dirty="0">
                <a:latin typeface="Times New Roman" panose="02020603050405020304" pitchFamily="18" charset="0"/>
                <a:ea typeface="Verdana" pitchFamily="34" charset="0"/>
              </a:rPr>
              <a:t>از سایر نشانه های </a:t>
            </a:r>
            <a:r>
              <a:rPr lang="fa-IR" altLang="de-DE" b="0" dirty="0" smtClean="0">
                <a:latin typeface="Times New Roman" panose="02020603050405020304" pitchFamily="18" charset="0"/>
                <a:ea typeface="Verdana" pitchFamily="34" charset="0"/>
              </a:rPr>
              <a:t>بیماری </a:t>
            </a:r>
            <a:r>
              <a:rPr lang="fa-IR" altLang="de-DE" b="0" dirty="0">
                <a:latin typeface="Times New Roman" panose="02020603050405020304" pitchFamily="18" charset="0"/>
                <a:ea typeface="Verdana" pitchFamily="34" charset="0"/>
              </a:rPr>
              <a:t>رنج می </a:t>
            </a:r>
            <a:r>
              <a:rPr lang="fa-IR" altLang="de-DE" b="0" dirty="0" smtClean="0">
                <a:latin typeface="Times New Roman" panose="02020603050405020304" pitchFamily="18" charset="0"/>
                <a:ea typeface="Verdana" pitchFamily="34" charset="0"/>
              </a:rPr>
              <a:t>برند  ولی ،  </a:t>
            </a:r>
            <a:endParaRPr lang="fa-IR" altLang="de-DE" b="0" dirty="0">
              <a:latin typeface="Times New Roman" panose="02020603050405020304" pitchFamily="18" charset="0"/>
              <a:ea typeface="Verdana" pitchFamily="34" charset="0"/>
            </a:endParaRPr>
          </a:p>
          <a:p>
            <a:pPr algn="r" rtl="1" eaLnBrk="1" hangingPunct="1"/>
            <a:r>
              <a:rPr lang="fa-IR" altLang="de-DE" b="0" dirty="0" smtClean="0">
                <a:latin typeface="Times New Roman" panose="02020603050405020304" pitchFamily="18" charset="0"/>
                <a:ea typeface="Verdana" pitchFamily="34" charset="0"/>
              </a:rPr>
              <a:t>در اکثر موارد ، بدلیل تمرکز بر علایم </a:t>
            </a:r>
            <a:r>
              <a:rPr lang="fa-IR" altLang="de-DE" b="0" dirty="0">
                <a:latin typeface="Times New Roman" panose="02020603050405020304" pitchFamily="18" charset="0"/>
                <a:ea typeface="Verdana" pitchFamily="34" charset="0"/>
              </a:rPr>
              <a:t>اصلی </a:t>
            </a:r>
            <a:r>
              <a:rPr lang="fa-IR" altLang="de-DE" b="0" dirty="0" smtClean="0">
                <a:latin typeface="Times New Roman" panose="02020603050405020304" pitchFamily="18" charset="0"/>
                <a:ea typeface="Verdana" pitchFamily="34" charset="0"/>
              </a:rPr>
              <a:t>(نظیر </a:t>
            </a:r>
            <a:r>
              <a:rPr lang="fa-IR" altLang="de-DE" b="0" dirty="0">
                <a:latin typeface="Times New Roman" panose="02020603050405020304" pitchFamily="18" charset="0"/>
                <a:ea typeface="Verdana" pitchFamily="34" charset="0"/>
              </a:rPr>
              <a:t>شنیدن صدا، تجربه ترس و تهدید) در طول دوره درمان </a:t>
            </a:r>
            <a:r>
              <a:rPr lang="fa-IR" altLang="de-DE" b="0" dirty="0" smtClean="0">
                <a:latin typeface="Times New Roman" panose="02020603050405020304" pitchFamily="18" charset="0"/>
                <a:ea typeface="Verdana" pitchFamily="34" charset="0"/>
              </a:rPr>
              <a:t>کمتر به عزت نفس این بیماران </a:t>
            </a:r>
            <a:r>
              <a:rPr lang="fa-IR" altLang="de-DE" b="0" dirty="0">
                <a:latin typeface="Times New Roman" panose="02020603050405020304" pitchFamily="18" charset="0"/>
                <a:ea typeface="Verdana" pitchFamily="34" charset="0"/>
              </a:rPr>
              <a:t>توجه </a:t>
            </a:r>
            <a:r>
              <a:rPr lang="fa-IR" altLang="de-DE" b="0" dirty="0" smtClean="0">
                <a:latin typeface="Times New Roman" panose="02020603050405020304" pitchFamily="18" charset="0"/>
                <a:ea typeface="Verdana" pitchFamily="34" charset="0"/>
              </a:rPr>
              <a:t>می شود.</a:t>
            </a:r>
            <a:endParaRPr lang="fa-IR" altLang="de-DE" b="0" dirty="0">
              <a:latin typeface="Times New Roman" panose="02020603050405020304" pitchFamily="18" charset="0"/>
              <a:ea typeface="Verdana" pitchFamily="34" charset="0"/>
            </a:endParaRPr>
          </a:p>
          <a:p>
            <a:pPr algn="r" rtl="1" eaLnBrk="1" hangingPunct="1"/>
            <a:endParaRPr lang="fa-IR" altLang="de-DE" b="0" dirty="0">
              <a:latin typeface="Times New Roman" panose="02020603050405020304" pitchFamily="18" charset="0"/>
              <a:ea typeface="Verdana" pitchFamily="34" charset="0"/>
            </a:endParaRPr>
          </a:p>
          <a:p>
            <a:pPr algn="r" rtl="1" eaLnBrk="1" hangingPunct="1"/>
            <a:r>
              <a:rPr lang="fa-IR" altLang="de-DE" b="0" dirty="0">
                <a:latin typeface="Times New Roman" panose="02020603050405020304" pitchFamily="18" charset="0"/>
                <a:ea typeface="Verdana" pitchFamily="34" charset="0"/>
              </a:rPr>
              <a:t>به کمک راهکارهای ویژه</a:t>
            </a:r>
            <a:r>
              <a:rPr lang="fa-IR" altLang="de-DE" b="0" dirty="0" smtClean="0">
                <a:latin typeface="Times New Roman" panose="02020603050405020304" pitchFamily="18" charset="0"/>
                <a:ea typeface="Verdana" pitchFamily="34" charset="0"/>
              </a:rPr>
              <a:t>، می توان </a:t>
            </a:r>
            <a:r>
              <a:rPr lang="fa-IR" altLang="de-DE" b="0" dirty="0">
                <a:latin typeface="Times New Roman" panose="02020603050405020304" pitchFamily="18" charset="0"/>
                <a:ea typeface="Verdana" pitchFamily="34" charset="0"/>
              </a:rPr>
              <a:t>عزت نفس </a:t>
            </a:r>
            <a:r>
              <a:rPr lang="fa-IR" altLang="de-DE" b="0" dirty="0" smtClean="0">
                <a:latin typeface="Times New Roman" panose="02020603050405020304" pitchFamily="18" charset="0"/>
                <a:ea typeface="Verdana" pitchFamily="34" charset="0"/>
              </a:rPr>
              <a:t>را با مشارکت فعالانه بیمار </a:t>
            </a:r>
            <a:r>
              <a:rPr lang="fa-IR" altLang="de-DE" b="0" dirty="0">
                <a:latin typeface="Times New Roman" panose="02020603050405020304" pitchFamily="18" charset="0"/>
                <a:ea typeface="Verdana" pitchFamily="34" charset="0"/>
              </a:rPr>
              <a:t>بهبود </a:t>
            </a:r>
            <a:r>
              <a:rPr lang="fa-IR" altLang="de-DE" b="0" dirty="0" smtClean="0">
                <a:latin typeface="Times New Roman" panose="02020603050405020304" pitchFamily="18" charset="0"/>
                <a:ea typeface="Verdana" pitchFamily="34" charset="0"/>
              </a:rPr>
              <a:t>داد!</a:t>
            </a:r>
            <a:endParaRPr lang="fa-IR" altLang="de-DE" b="0" dirty="0">
              <a:latin typeface="Times New Roman" panose="02020603050405020304" pitchFamily="18" charset="0"/>
              <a:ea typeface="Verdana" pitchFamily="34" charset="0"/>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10.8</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extLst>
      <p:ext uri="{BB962C8B-B14F-4D97-AF65-F5344CB8AC3E}">
        <p14:creationId xmlns:p14="http://schemas.microsoft.com/office/powerpoint/2010/main" val="560086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0411" name="Group 59"/>
          <p:cNvGraphicFramePr>
            <a:graphicFrameLocks noGrp="1"/>
          </p:cNvGraphicFramePr>
          <p:nvPr>
            <p:extLst/>
          </p:nvPr>
        </p:nvGraphicFramePr>
        <p:xfrm>
          <a:off x="71438" y="1339200"/>
          <a:ext cx="9001125" cy="1188836"/>
        </p:xfrm>
        <a:graphic>
          <a:graphicData uri="http://schemas.openxmlformats.org/drawingml/2006/table">
            <a:tbl>
              <a:tblPr/>
              <a:tblGrid>
                <a:gridCol w="4340225"/>
                <a:gridCol w="4660900"/>
              </a:tblGrid>
              <a:tr h="1188836">
                <a:tc>
                  <a:txBody>
                    <a:bodyPr/>
                    <a:lstStyle>
                      <a:lvl1pPr marL="8937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893763" marR="0" lvl="0" indent="0" algn="r" defTabSz="914400" rtl="1"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تاثیرات منفی روانپریشی بر </a:t>
                      </a:r>
                    </a:p>
                    <a:p>
                      <a:pPr marL="893763" marR="0" lvl="0" indent="0" algn="r" defTabSz="914400" rtl="1"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(خلق) عزت نفس</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7159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715963" marR="0" lvl="0" indent="0" algn="r" defTabSz="914400" rtl="1"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تاثیرات مثبت </a:t>
                      </a:r>
                      <a:r>
                        <a:rPr kumimoji="0" lang="fa-IR" altLang="de-DE" sz="1800" b="1" i="1" u="sng" strike="noStrike" cap="none" normalizeH="0" baseline="0" noProof="0" dirty="0" smtClean="0">
                          <a:ln>
                            <a:noFill/>
                          </a:ln>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کوتاه مدت </a:t>
                      </a:r>
                      <a:r>
                        <a:rPr kumimoji="0" lang="fa-IR" altLang="de-DE" sz="1800" b="1" i="0" u="none" strike="noStrike" cap="none" normalizeH="0" baseline="0" noProof="0" dirty="0" smtClean="0">
                          <a:ln>
                            <a:noFill/>
                          </a:ln>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ناشی از  روانپریشی  </a:t>
                      </a:r>
                    </a:p>
                    <a:p>
                      <a:pPr marL="715963" marR="0" lvl="0" indent="0" algn="r" defTabSz="914400" rtl="1"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بر (خلق) عزت نفس</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9476" name="Picture 22" descr="nachteil"/>
          <p:cNvPicPr>
            <a:picLocks noChangeAspect="1" noChangeArrowheads="1"/>
          </p:cNvPicPr>
          <p:nvPr/>
        </p:nvPicPr>
        <p:blipFill>
          <a:blip r:embed="rId3"/>
          <a:srcRect/>
          <a:stretch>
            <a:fillRect/>
          </a:stretch>
        </p:blipFill>
        <p:spPr bwMode="auto">
          <a:xfrm>
            <a:off x="249238" y="1628775"/>
            <a:ext cx="409575" cy="503238"/>
          </a:xfrm>
          <a:prstGeom prst="rect">
            <a:avLst/>
          </a:prstGeom>
          <a:noFill/>
          <a:ln w="9525">
            <a:noFill/>
            <a:miter lim="800000"/>
            <a:headEnd/>
            <a:tailEnd/>
          </a:ln>
        </p:spPr>
      </p:pic>
      <p:sp>
        <p:nvSpPr>
          <p:cNvPr id="1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10.9</a:t>
            </a:r>
          </a:p>
        </p:txBody>
      </p:sp>
      <p:pic>
        <p:nvPicPr>
          <p:cNvPr id="12" name="Picture 23" descr="daumen"/>
          <p:cNvPicPr>
            <a:picLocks noChangeAspect="1" noChangeArrowheads="1"/>
          </p:cNvPicPr>
          <p:nvPr/>
        </p:nvPicPr>
        <p:blipFill>
          <a:blip r:embed="rId4"/>
          <a:srcRect/>
          <a:stretch>
            <a:fillRect/>
          </a:stretch>
        </p:blipFill>
        <p:spPr bwMode="auto">
          <a:xfrm>
            <a:off x="4488962" y="1628775"/>
            <a:ext cx="546100" cy="546100"/>
          </a:xfrm>
          <a:prstGeom prst="rect">
            <a:avLst/>
          </a:prstGeom>
          <a:noFill/>
          <a:ln w="9525">
            <a:noFill/>
            <a:miter lim="800000"/>
            <a:headEnd/>
            <a:tailEnd/>
          </a:ln>
        </p:spPr>
      </p:pic>
      <p:grpSp>
        <p:nvGrpSpPr>
          <p:cNvPr id="17" name="Group 68"/>
          <p:cNvGrpSpPr>
            <a:grpSpLocks/>
          </p:cNvGrpSpPr>
          <p:nvPr/>
        </p:nvGrpSpPr>
        <p:grpSpPr bwMode="auto">
          <a:xfrm>
            <a:off x="0" y="6165857"/>
            <a:ext cx="2339975" cy="474663"/>
            <a:chOff x="0" y="3957"/>
            <a:chExt cx="1474" cy="299"/>
          </a:xfrm>
        </p:grpSpPr>
        <p:sp>
          <p:nvSpPr>
            <p:cNvPr id="19"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20" name="Picture 70" descr="Notize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10.1</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3"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rtl="1" eaLnBrk="1" hangingPunct="1"/>
            <a:r>
              <a:rPr lang="fa-IR" altLang="de-DE" sz="2000" b="0" dirty="0">
                <a:solidFill>
                  <a:srgbClr val="D16349"/>
                </a:solidFill>
                <a:latin typeface="Times New Roman" panose="02020603050405020304" pitchFamily="18" charset="0"/>
                <a:ea typeface="Verdana" pitchFamily="34" charset="0"/>
              </a:rPr>
              <a:t>روانپریشی و عزت نفس </a:t>
            </a:r>
          </a:p>
          <a:p>
            <a:pPr lvl="0" algn="ctr" rtl="1" eaLnBrk="1" hangingPunct="1"/>
            <a:r>
              <a:rPr lang="fa-IR" altLang="de-DE" sz="1700" b="0" dirty="0">
                <a:solidFill>
                  <a:srgbClr val="D16349"/>
                </a:solidFill>
                <a:latin typeface="Times New Roman" panose="02020603050405020304" pitchFamily="18" charset="0"/>
                <a:ea typeface="Verdana" pitchFamily="34" charset="0"/>
              </a:rPr>
              <a:t>روانپریشی می تواند اثرات متفاوتی بر هیجانات اصلی داشته باشد</a:t>
            </a:r>
            <a:endParaRPr lang="en-GB" altLang="de-DE" sz="1700" b="0" dirty="0">
              <a:solidFill>
                <a:srgbClr val="D16349"/>
              </a:solidFill>
              <a:latin typeface="Times New Roman" panose="02020603050405020304" pitchFamily="18" charset="0"/>
              <a:ea typeface="Verdana" pitchFamily="34" charset="0"/>
            </a:endParaRPr>
          </a:p>
        </p:txBody>
      </p:sp>
    </p:spTree>
    <p:extLst>
      <p:ext uri="{BB962C8B-B14F-4D97-AF65-F5344CB8AC3E}">
        <p14:creationId xmlns:p14="http://schemas.microsoft.com/office/powerpoint/2010/main" val="33165836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0411" name="Group 59"/>
          <p:cNvGraphicFramePr>
            <a:graphicFrameLocks noGrp="1"/>
          </p:cNvGraphicFramePr>
          <p:nvPr>
            <p:extLst>
              <p:ext uri="{D42A27DB-BD31-4B8C-83A1-F6EECF244321}">
                <p14:modId xmlns:p14="http://schemas.microsoft.com/office/powerpoint/2010/main" val="3048220036"/>
              </p:ext>
            </p:extLst>
          </p:nvPr>
        </p:nvGraphicFramePr>
        <p:xfrm>
          <a:off x="71438" y="1339200"/>
          <a:ext cx="9001125" cy="4206874"/>
        </p:xfrm>
        <a:graphic>
          <a:graphicData uri="http://schemas.openxmlformats.org/drawingml/2006/table">
            <a:tbl>
              <a:tblPr/>
              <a:tblGrid>
                <a:gridCol w="4340225"/>
                <a:gridCol w="4660900"/>
              </a:tblGrid>
              <a:tr h="1188836">
                <a:tc>
                  <a:txBody>
                    <a:bodyPr/>
                    <a:lstStyle>
                      <a:lvl1pPr marL="8937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893763" marR="0" lvl="0" indent="0" algn="r" defTabSz="914400" rtl="1"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تاثیرات منفی روانپریشی بر </a:t>
                      </a:r>
                    </a:p>
                    <a:p>
                      <a:pPr marL="893763" marR="0" lvl="0" indent="0" algn="r" defTabSz="914400" rtl="1"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Times New Roman" panose="02020603050405020304" pitchFamily="18" charset="0"/>
                          <a:cs typeface="Times New Roman" panose="02020603050405020304" pitchFamily="18" charset="0"/>
                        </a:rPr>
                        <a:t>(خلق) عزت نفس</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7159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715963" marR="0" lvl="0" indent="0" algn="r" defTabSz="914400" rtl="1"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تاثیرات مثبت </a:t>
                      </a:r>
                      <a:r>
                        <a:rPr kumimoji="0" lang="fa-IR" altLang="de-DE" sz="1800" b="1" i="1" u="sng" strike="noStrike" cap="none" normalizeH="0" baseline="0" noProof="0" dirty="0" smtClean="0">
                          <a:ln>
                            <a:noFill/>
                          </a:ln>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کوتاه مدت </a:t>
                      </a:r>
                      <a:r>
                        <a:rPr kumimoji="0" lang="fa-IR" altLang="de-DE" sz="1800" b="1" i="0" u="none" strike="noStrike" cap="none" normalizeH="0" baseline="0" noProof="0" dirty="0" smtClean="0">
                          <a:ln>
                            <a:noFill/>
                          </a:ln>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ناشی از  روانپریشی  </a:t>
                      </a:r>
                    </a:p>
                    <a:p>
                      <a:pPr marL="715963" marR="0" lvl="0" indent="0" algn="r" defTabSz="914400" rtl="1"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fa-IR" altLang="de-DE" sz="1800" b="1" i="0" u="none" strike="noStrike" cap="none" normalizeH="0" baseline="0" noProof="0" dirty="0" smtClean="0">
                          <a:ln>
                            <a:noFill/>
                          </a:ln>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بر (خلق) عزت نفس</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19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r" defTabSz="914400" rtl="1" eaLnBrk="1" fontAlgn="base" latinLnBrk="0" hangingPunct="1">
                        <a:lnSpc>
                          <a:spcPct val="100000"/>
                        </a:lnSpc>
                        <a:spcBef>
                          <a:spcPct val="20000"/>
                        </a:spcBef>
                        <a:spcAft>
                          <a:spcPct val="0"/>
                        </a:spcAft>
                        <a:buClr>
                          <a:srgbClr val="8CADAE"/>
                        </a:buClr>
                        <a:buSzPct val="85000"/>
                        <a:buFontTx/>
                        <a:buChar char="o"/>
                        <a:tabLst/>
                      </a:pPr>
                      <a:r>
                        <a:rPr lang="fa-IR" altLang="de-DE" sz="1800" kern="1200" noProof="0" dirty="0" smtClean="0">
                          <a:solidFill>
                            <a:schemeClr val="tx1"/>
                          </a:solidFill>
                          <a:latin typeface="Verdana" pitchFamily="34" charset="0"/>
                          <a:ea typeface="+mn-ea"/>
                          <a:cs typeface="Times New Roman" pitchFamily="18" charset="0"/>
                        </a:rPr>
                        <a:t>در طول دوره سایکوز: تجربه تهدید، ترس</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r" defTabSz="914400" rtl="1" eaLnBrk="1" fontAlgn="base" latinLnBrk="0" hangingPunct="1">
                        <a:lnSpc>
                          <a:spcPct val="100000"/>
                        </a:lnSpc>
                        <a:spcBef>
                          <a:spcPct val="20000"/>
                        </a:spcBef>
                        <a:spcAft>
                          <a:spcPct val="0"/>
                        </a:spcAft>
                        <a:buClr>
                          <a:srgbClr val="8CADAE"/>
                        </a:buClr>
                        <a:buSzPct val="85000"/>
                        <a:buFontTx/>
                        <a:buChar char="o"/>
                        <a:tabLst/>
                      </a:pPr>
                      <a:r>
                        <a:rPr lang="fa-IR" altLang="de-DE" sz="1800" kern="1200" noProof="0" dirty="0" smtClean="0">
                          <a:solidFill>
                            <a:schemeClr val="tx1"/>
                          </a:solidFill>
                          <a:latin typeface="Verdana" pitchFamily="34" charset="0"/>
                          <a:ea typeface="+mn-ea"/>
                          <a:cs typeface="Times New Roman" pitchFamily="18" charset="0"/>
                        </a:rPr>
                        <a:t>در طول دوره سایکوز: عجله، هیجانزدگی، «بالاخره یک اتفاقی می افتد»</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892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r" defTabSz="914400" rtl="1" eaLnBrk="1" fontAlgn="base" latinLnBrk="0" hangingPunct="1">
                        <a:lnSpc>
                          <a:spcPct val="100000"/>
                        </a:lnSpc>
                        <a:spcBef>
                          <a:spcPct val="20000"/>
                        </a:spcBef>
                        <a:spcAft>
                          <a:spcPct val="0"/>
                        </a:spcAft>
                        <a:buClr>
                          <a:srgbClr val="8CADAE"/>
                        </a:buClr>
                        <a:buSzPct val="85000"/>
                        <a:buFontTx/>
                        <a:buChar char="o"/>
                        <a:tabLst/>
                      </a:pPr>
                      <a:r>
                        <a:rPr lang="fa-IR" altLang="de-DE" sz="1800" kern="1200" noProof="0" dirty="0" smtClean="0">
                          <a:solidFill>
                            <a:schemeClr val="tx1"/>
                          </a:solidFill>
                          <a:latin typeface="Verdana" pitchFamily="34" charset="0"/>
                          <a:ea typeface="+mn-ea"/>
                          <a:cs typeface="Times New Roman" pitchFamily="18" charset="0"/>
                        </a:rPr>
                        <a:t>در طول دوره سایکوز: شنیدن صداهای توهین آمیز. بنابراین فرد احساس بی ارزشی و گناه می کند.</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r" defTabSz="914400" rtl="1" eaLnBrk="1" fontAlgn="base" latinLnBrk="0" hangingPunct="1">
                        <a:lnSpc>
                          <a:spcPct val="100000"/>
                        </a:lnSpc>
                        <a:spcBef>
                          <a:spcPct val="20000"/>
                        </a:spcBef>
                        <a:spcAft>
                          <a:spcPct val="0"/>
                        </a:spcAft>
                        <a:buClr>
                          <a:srgbClr val="8CADAE"/>
                        </a:buClr>
                        <a:buSzPct val="85000"/>
                        <a:buFontTx/>
                        <a:buChar char="o"/>
                        <a:tabLst/>
                      </a:pPr>
                      <a:r>
                        <a:rPr lang="fa-IR" altLang="de-DE" sz="1800" kern="1200" noProof="0" dirty="0" smtClean="0">
                          <a:solidFill>
                            <a:schemeClr val="tx1"/>
                          </a:solidFill>
                          <a:latin typeface="Verdana" pitchFamily="34" charset="0"/>
                          <a:ea typeface="+mn-ea"/>
                          <a:cs typeface="Times New Roman" pitchFamily="18" charset="0"/>
                        </a:rPr>
                        <a:t>در طول دوره سایکوز: شنیدن صداهای مبنی بر تحسین و تمجید. بنابراین فرد گاهی احساس تنهایی کمتری می کند.</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18892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r" defTabSz="914400" rtl="1" eaLnBrk="1" fontAlgn="base" latinLnBrk="0" hangingPunct="1">
                        <a:lnSpc>
                          <a:spcPct val="100000"/>
                        </a:lnSpc>
                        <a:spcBef>
                          <a:spcPct val="20000"/>
                        </a:spcBef>
                        <a:spcAft>
                          <a:spcPct val="0"/>
                        </a:spcAft>
                        <a:buClr>
                          <a:srgbClr val="8CADAE"/>
                        </a:buClr>
                        <a:buSzPct val="85000"/>
                        <a:buFontTx/>
                        <a:buChar char="o"/>
                        <a:tabLst/>
                      </a:pPr>
                      <a:r>
                        <a:rPr lang="fa-IR" altLang="de-DE" sz="1800" kern="1200" noProof="0" dirty="0" smtClean="0">
                          <a:solidFill>
                            <a:schemeClr val="tx1"/>
                          </a:solidFill>
                          <a:latin typeface="Verdana" pitchFamily="34" charset="0"/>
                          <a:ea typeface="+mn-ea"/>
                          <a:cs typeface="Times New Roman" pitchFamily="18" charset="0"/>
                        </a:rPr>
                        <a:t>بعد از دوره سایکوز: احساس سرافکندگی، آینده تیره و تار به نظر می رسد (مثلا طرد شدن توسط دوستان و خانواده</a:t>
                      </a:r>
                      <a:r>
                        <a:rPr kumimoji="0" lang="fa-IR" altLang="de-DE" sz="1800" b="0" i="0" u="none" strike="noStrike" cap="none" normalizeH="0" baseline="0" noProof="0" dirty="0" smtClean="0">
                          <a:ln>
                            <a:noFill/>
                          </a:ln>
                          <a:solidFill>
                            <a:schemeClr val="tx1"/>
                          </a:solidFill>
                          <a:effectLst/>
                          <a:latin typeface="Times New Roman" panose="02020603050405020304" pitchFamily="18" charset="0"/>
                          <a:ea typeface="Verdana" panose="020B0604030504040204" pitchFamily="34" charset="0"/>
                          <a:cs typeface="Times New Roman" panose="02020603050405020304" pitchFamily="18" charset="0"/>
                        </a:rPr>
                        <a:t>)</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r" defTabSz="914400" rtl="1" eaLnBrk="1" fontAlgn="base" latinLnBrk="0" hangingPunct="1">
                        <a:lnSpc>
                          <a:spcPct val="100000"/>
                        </a:lnSpc>
                        <a:spcBef>
                          <a:spcPct val="20000"/>
                        </a:spcBef>
                        <a:spcAft>
                          <a:spcPct val="0"/>
                        </a:spcAft>
                        <a:buClr>
                          <a:srgbClr val="8CADAE"/>
                        </a:buClr>
                        <a:buSzPct val="85000"/>
                        <a:buFontTx/>
                        <a:buChar char="o"/>
                        <a:tabLst/>
                      </a:pPr>
                      <a:r>
                        <a:rPr lang="fa-IR" altLang="de-DE" sz="1800" kern="1200" noProof="0" dirty="0" smtClean="0">
                          <a:solidFill>
                            <a:schemeClr val="tx1"/>
                          </a:solidFill>
                          <a:latin typeface="Verdana" pitchFamily="34" charset="0"/>
                          <a:ea typeface="+mn-ea"/>
                          <a:cs typeface="Times New Roman" pitchFamily="18" charset="0"/>
                        </a:rPr>
                        <a:t>در طول دوره سایکوز: احساس قدرت، توانمندی، مهم بودن (دشمنان قدرتمند) و سرنوشت خوب داشت</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9476" name="Picture 22" descr="nachteil"/>
          <p:cNvPicPr>
            <a:picLocks noChangeAspect="1" noChangeArrowheads="1"/>
          </p:cNvPicPr>
          <p:nvPr/>
        </p:nvPicPr>
        <p:blipFill>
          <a:blip r:embed="rId3"/>
          <a:srcRect/>
          <a:stretch>
            <a:fillRect/>
          </a:stretch>
        </p:blipFill>
        <p:spPr bwMode="auto">
          <a:xfrm>
            <a:off x="249238" y="1628775"/>
            <a:ext cx="409575" cy="503238"/>
          </a:xfrm>
          <a:prstGeom prst="rect">
            <a:avLst/>
          </a:prstGeom>
          <a:noFill/>
          <a:ln w="9525">
            <a:noFill/>
            <a:miter lim="800000"/>
            <a:headEnd/>
            <a:tailEnd/>
          </a:ln>
        </p:spPr>
      </p:pic>
      <p:sp>
        <p:nvSpPr>
          <p:cNvPr id="1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10.10</a:t>
            </a:r>
            <a:endParaRPr kumimoji="0" lang="en-AU" altLang="de-DE" sz="1200" b="1" i="0" u="none" strike="noStrike" kern="0" cap="none" spc="0" normalizeH="0" baseline="0" noProof="0" dirty="0">
              <a:ln>
                <a:noFill/>
              </a:ln>
              <a:solidFill>
                <a:srgbClr val="646B86"/>
              </a:solidFill>
              <a:effectLst/>
              <a:uLnTx/>
              <a:uFillTx/>
              <a:latin typeface="Verdana"/>
            </a:endParaRPr>
          </a:p>
        </p:txBody>
      </p:sp>
      <p:pic>
        <p:nvPicPr>
          <p:cNvPr id="12" name="Picture 23" descr="daumen"/>
          <p:cNvPicPr>
            <a:picLocks noChangeAspect="1" noChangeArrowheads="1"/>
          </p:cNvPicPr>
          <p:nvPr/>
        </p:nvPicPr>
        <p:blipFill>
          <a:blip r:embed="rId4"/>
          <a:srcRect/>
          <a:stretch>
            <a:fillRect/>
          </a:stretch>
        </p:blipFill>
        <p:spPr bwMode="auto">
          <a:xfrm>
            <a:off x="4488962" y="1628775"/>
            <a:ext cx="546100" cy="546100"/>
          </a:xfrm>
          <a:prstGeom prst="rect">
            <a:avLst/>
          </a:prstGeom>
          <a:noFill/>
          <a:ln w="9525">
            <a:noFill/>
            <a:miter lim="800000"/>
            <a:headEnd/>
            <a:tailEnd/>
          </a:ln>
        </p:spPr>
      </p:pic>
      <p:grpSp>
        <p:nvGrpSpPr>
          <p:cNvPr id="17" name="Group 68"/>
          <p:cNvGrpSpPr>
            <a:grpSpLocks/>
          </p:cNvGrpSpPr>
          <p:nvPr/>
        </p:nvGrpSpPr>
        <p:grpSpPr bwMode="auto">
          <a:xfrm>
            <a:off x="0" y="6165857"/>
            <a:ext cx="2339975" cy="474663"/>
            <a:chOff x="0" y="3957"/>
            <a:chExt cx="1474" cy="299"/>
          </a:xfrm>
        </p:grpSpPr>
        <p:sp>
          <p:nvSpPr>
            <p:cNvPr id="19"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20" name="Picture 70" descr="Notizen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10.1</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3"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rtl="1" eaLnBrk="1" hangingPunct="1"/>
            <a:r>
              <a:rPr lang="fa-IR" altLang="de-DE" sz="2000" b="0" dirty="0">
                <a:solidFill>
                  <a:srgbClr val="D16349"/>
                </a:solidFill>
                <a:latin typeface="Times New Roman" panose="02020603050405020304" pitchFamily="18" charset="0"/>
                <a:ea typeface="Verdana" pitchFamily="34" charset="0"/>
              </a:rPr>
              <a:t>روانپریشی و عزت نفس </a:t>
            </a:r>
          </a:p>
          <a:p>
            <a:pPr lvl="0" algn="ctr" rtl="1" eaLnBrk="1" hangingPunct="1"/>
            <a:r>
              <a:rPr lang="fa-IR" altLang="de-DE" sz="1700" b="0" dirty="0">
                <a:solidFill>
                  <a:srgbClr val="D16349"/>
                </a:solidFill>
                <a:latin typeface="Times New Roman" panose="02020603050405020304" pitchFamily="18" charset="0"/>
                <a:ea typeface="Verdana" pitchFamily="34" charset="0"/>
              </a:rPr>
              <a:t>روانپریشی می تواند اثرات متفاوتی بر هیجانات اصلی داشته باشد</a:t>
            </a:r>
            <a:endParaRPr lang="en-GB" altLang="de-DE" sz="1700" b="0" dirty="0">
              <a:solidFill>
                <a:srgbClr val="D16349"/>
              </a:solidFill>
              <a:latin typeface="Times New Roman" panose="02020603050405020304" pitchFamily="18" charset="0"/>
              <a:ea typeface="Verdan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ext Box 20"/>
          <p:cNvSpPr txBox="1">
            <a:spLocks noChangeArrowheads="1"/>
          </p:cNvSpPr>
          <p:nvPr/>
        </p:nvSpPr>
        <p:spPr bwMode="auto">
          <a:xfrm>
            <a:off x="914400" y="1339200"/>
            <a:ext cx="7315200" cy="1615827"/>
          </a:xfrm>
          <a:prstGeom prst="rect">
            <a:avLst/>
          </a:prstGeom>
          <a:noFill/>
          <a:ln w="9525">
            <a:noFill/>
            <a:miter lim="800000"/>
            <a:headEnd/>
            <a:tailEnd/>
          </a:ln>
        </p:spPr>
        <p:txBody>
          <a:bodyPr>
            <a:spAutoFit/>
          </a:bodyPr>
          <a:lstStyle/>
          <a:p>
            <a:pPr algn="r" rtl="1" eaLnBrk="1" hangingPunct="1"/>
            <a:r>
              <a:rPr lang="fa-IR" altLang="de-DE" b="1" dirty="0">
                <a:latin typeface="Times New Roman" panose="02020603050405020304" pitchFamily="18" charset="0"/>
                <a:ea typeface="Verdana" pitchFamily="34" charset="0"/>
              </a:rPr>
              <a:t>تاثیرات</a:t>
            </a:r>
            <a:r>
              <a:rPr lang="fa-IR" altLang="de-DE" dirty="0">
                <a:latin typeface="Times New Roman" panose="02020603050405020304" pitchFamily="18" charset="0"/>
                <a:ea typeface="Verdana" pitchFamily="34" charset="0"/>
              </a:rPr>
              <a:t> </a:t>
            </a:r>
            <a:r>
              <a:rPr lang="fa-IR" altLang="de-DE" b="1" dirty="0">
                <a:latin typeface="Times New Roman" panose="02020603050405020304" pitchFamily="18" charset="0"/>
                <a:ea typeface="Verdana" pitchFamily="34" charset="0"/>
              </a:rPr>
              <a:t>مثبت</a:t>
            </a:r>
            <a:r>
              <a:rPr lang="fa-IR" altLang="de-DE" dirty="0">
                <a:latin typeface="Times New Roman" panose="02020603050405020304" pitchFamily="18" charset="0"/>
                <a:ea typeface="Verdana" pitchFamily="34" charset="0"/>
              </a:rPr>
              <a:t> </a:t>
            </a:r>
            <a:r>
              <a:rPr lang="fa-IR" altLang="de-DE" b="1" i="1" dirty="0">
                <a:latin typeface="Times New Roman" panose="02020603050405020304" pitchFamily="18" charset="0"/>
                <a:ea typeface="Verdana" pitchFamily="34" charset="0"/>
              </a:rPr>
              <a:t>کوتاه</a:t>
            </a:r>
            <a:r>
              <a:rPr lang="fa-IR" altLang="de-DE" dirty="0">
                <a:latin typeface="Times New Roman" panose="02020603050405020304" pitchFamily="18" charset="0"/>
                <a:ea typeface="Verdana" pitchFamily="34" charset="0"/>
              </a:rPr>
              <a:t> </a:t>
            </a:r>
            <a:r>
              <a:rPr lang="fa-IR" altLang="de-DE" b="1" i="1" dirty="0">
                <a:latin typeface="Times New Roman" panose="02020603050405020304" pitchFamily="18" charset="0"/>
                <a:ea typeface="Verdana" pitchFamily="34" charset="0"/>
              </a:rPr>
              <a:t>مدت</a:t>
            </a:r>
            <a:r>
              <a:rPr lang="fa-IR" altLang="de-DE" dirty="0">
                <a:latin typeface="Times New Roman" panose="02020603050405020304" pitchFamily="18" charset="0"/>
                <a:ea typeface="Verdana" pitchFamily="34" charset="0"/>
              </a:rPr>
              <a:t> ناشی از نشانه های </a:t>
            </a:r>
            <a:r>
              <a:rPr lang="fa-IR" altLang="de-DE" dirty="0" smtClean="0">
                <a:latin typeface="Times New Roman" panose="02020603050405020304" pitchFamily="18" charset="0"/>
                <a:ea typeface="Verdana" pitchFamily="34" charset="0"/>
              </a:rPr>
              <a:t>روانپریشی </a:t>
            </a:r>
            <a:r>
              <a:rPr lang="fa-IR" altLang="de-DE" dirty="0">
                <a:latin typeface="Times New Roman" panose="02020603050405020304" pitchFamily="18" charset="0"/>
                <a:ea typeface="Verdana" pitchFamily="34" charset="0"/>
              </a:rPr>
              <a:t>بر روی عزت نفس به طور کلی توسط  </a:t>
            </a:r>
            <a:r>
              <a:rPr lang="fa-IR" altLang="de-DE" b="1" dirty="0">
                <a:latin typeface="Times New Roman" panose="02020603050405020304" pitchFamily="18" charset="0"/>
                <a:ea typeface="Verdana" pitchFamily="34" charset="0"/>
              </a:rPr>
              <a:t>پیامدهای</a:t>
            </a:r>
            <a:r>
              <a:rPr lang="fa-IR" altLang="de-DE" dirty="0">
                <a:latin typeface="Times New Roman" panose="02020603050405020304" pitchFamily="18" charset="0"/>
                <a:ea typeface="Verdana" pitchFamily="34" charset="0"/>
              </a:rPr>
              <a:t> </a:t>
            </a:r>
            <a:r>
              <a:rPr lang="fa-IR" altLang="de-DE" b="1" dirty="0">
                <a:latin typeface="Times New Roman" panose="02020603050405020304" pitchFamily="18" charset="0"/>
                <a:ea typeface="Verdana" pitchFamily="34" charset="0"/>
              </a:rPr>
              <a:t>منفی</a:t>
            </a:r>
            <a:r>
              <a:rPr lang="fa-IR" altLang="de-DE" dirty="0">
                <a:latin typeface="Times New Roman" panose="02020603050405020304" pitchFamily="18" charset="0"/>
                <a:ea typeface="Verdana" pitchFamily="34" charset="0"/>
              </a:rPr>
              <a:t> </a:t>
            </a:r>
            <a:r>
              <a:rPr lang="fa-IR" altLang="de-DE" b="1" i="1" dirty="0">
                <a:latin typeface="Times New Roman" panose="02020603050405020304" pitchFamily="18" charset="0"/>
                <a:ea typeface="Verdana" pitchFamily="34" charset="0"/>
              </a:rPr>
              <a:t>طولانی</a:t>
            </a:r>
            <a:r>
              <a:rPr lang="fa-IR" altLang="de-DE" dirty="0">
                <a:latin typeface="Times New Roman" panose="02020603050405020304" pitchFamily="18" charset="0"/>
                <a:ea typeface="Verdana" pitchFamily="34" charset="0"/>
              </a:rPr>
              <a:t> </a:t>
            </a:r>
            <a:r>
              <a:rPr lang="fa-IR" altLang="de-DE" b="1" i="1" dirty="0">
                <a:latin typeface="Times New Roman" panose="02020603050405020304" pitchFamily="18" charset="0"/>
                <a:ea typeface="Verdana" pitchFamily="34" charset="0"/>
              </a:rPr>
              <a:t>مدت</a:t>
            </a:r>
            <a:r>
              <a:rPr lang="fa-IR" altLang="de-DE" dirty="0">
                <a:latin typeface="Times New Roman" panose="02020603050405020304" pitchFamily="18" charset="0"/>
                <a:ea typeface="Verdana" pitchFamily="34" charset="0"/>
              </a:rPr>
              <a:t> پوشانده می شوند.  </a:t>
            </a:r>
          </a:p>
          <a:p>
            <a:pPr algn="just" rtl="1" eaLnBrk="1" hangingPunct="1">
              <a:spcBef>
                <a:spcPct val="50000"/>
              </a:spcBef>
            </a:pPr>
            <a:endParaRPr lang="fa-IR" altLang="de-DE" dirty="0" smtClean="0">
              <a:latin typeface="Times New Roman" panose="02020603050405020304" pitchFamily="18" charset="0"/>
            </a:endParaRPr>
          </a:p>
          <a:p>
            <a:pPr algn="r" rtl="1" eaLnBrk="1" hangingPunct="1"/>
            <a:r>
              <a:rPr lang="fa-IR" altLang="de-DE" dirty="0">
                <a:latin typeface="Times New Roman" panose="02020603050405020304" pitchFamily="18" charset="0"/>
                <a:ea typeface="Verdana" pitchFamily="34" charset="0"/>
              </a:rPr>
              <a:t>قطع ناگهانی دارو  برای تجربه مجدد دنیای هیجان انگیز روانپریشی یک بازی خطرناک با آتش است-به ویژه به دلیل اینکه ترس در طول دوره سایکوز، غالب است! </a:t>
            </a: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10.11</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6"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0" algn="ctr" rtl="1" eaLnBrk="1" hangingPunct="1"/>
            <a:r>
              <a:rPr lang="fa-IR" altLang="de-DE" sz="2000" b="0" dirty="0">
                <a:solidFill>
                  <a:srgbClr val="D16349"/>
                </a:solidFill>
                <a:latin typeface="Times New Roman" panose="02020603050405020304" pitchFamily="18" charset="0"/>
                <a:ea typeface="Verdana" pitchFamily="34" charset="0"/>
              </a:rPr>
              <a:t>روانپریشی و عزت نفس </a:t>
            </a:r>
          </a:p>
          <a:p>
            <a:pPr lvl="0" algn="ctr" rtl="1" eaLnBrk="1" hangingPunct="1"/>
            <a:r>
              <a:rPr lang="fa-IR" altLang="de-DE" sz="1700" b="0" dirty="0">
                <a:solidFill>
                  <a:srgbClr val="D16349"/>
                </a:solidFill>
                <a:latin typeface="Times New Roman" panose="02020603050405020304" pitchFamily="18" charset="0"/>
                <a:ea typeface="Verdana" pitchFamily="34" charset="0"/>
              </a:rPr>
              <a:t>روانپریشی می تواند اثرات متفاوتی بر هیجانات اصلی داشته باشد</a:t>
            </a:r>
            <a:endParaRPr lang="en-GB" altLang="de-DE" sz="1700" b="0" dirty="0">
              <a:solidFill>
                <a:srgbClr val="D16349"/>
              </a:solidFill>
              <a:latin typeface="Times New Roman" panose="02020603050405020304" pitchFamily="18" charset="0"/>
              <a:ea typeface="Verdan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rgbClr val="D16349"/>
                </a:solidFill>
                <a:latin typeface="Times New Roman" panose="02020603050405020304" pitchFamily="18" charset="0"/>
                <a:ea typeface="Verdana" pitchFamily="34" charset="0"/>
              </a:rPr>
              <a:t>منابع عزت نفس</a:t>
            </a:r>
            <a:endParaRPr lang="en-GB" altLang="de-DE" sz="2000" dirty="0">
              <a:solidFill>
                <a:srgbClr val="D16349"/>
              </a:solidFill>
              <a:latin typeface="Times New Roman" panose="02020603050405020304" pitchFamily="18" charset="0"/>
              <a:ea typeface="Verdana" pitchFamily="34" charset="0"/>
            </a:endParaRPr>
          </a:p>
        </p:txBody>
      </p:sp>
      <p:grpSp>
        <p:nvGrpSpPr>
          <p:cNvPr id="2" name="Gruppierung 1"/>
          <p:cNvGrpSpPr>
            <a:grpSpLocks noChangeAspect="1"/>
          </p:cNvGrpSpPr>
          <p:nvPr/>
        </p:nvGrpSpPr>
        <p:grpSpPr>
          <a:xfrm>
            <a:off x="5199745" y="1340768"/>
            <a:ext cx="3685769" cy="3069911"/>
            <a:chOff x="5220072" y="2132856"/>
            <a:chExt cx="3024709" cy="2519308"/>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26" name="Textfeld 11"/>
            <p:cNvSpPr txBox="1">
              <a:spLocks noChangeArrowheads="1"/>
            </p:cNvSpPr>
            <p:nvPr/>
          </p:nvSpPr>
          <p:spPr bwMode="auto">
            <a:xfrm>
              <a:off x="5680162" y="2996952"/>
              <a:ext cx="805075" cy="303091"/>
            </a:xfrm>
            <a:prstGeom prst="rect">
              <a:avLst/>
            </a:prstGeom>
            <a:noFill/>
            <a:ln w="9525">
              <a:noFill/>
              <a:miter lim="800000"/>
              <a:headEnd/>
              <a:tailEnd/>
            </a:ln>
          </p:spPr>
          <p:txBody>
            <a:bodyPr wrap="square">
              <a:spAutoFit/>
            </a:bodyPr>
            <a:lstStyle/>
            <a:p>
              <a:pPr algn="r" rtl="1"/>
              <a:r>
                <a:rPr lang="fa-IR" altLang="de-DE" b="1" dirty="0" smtClean="0">
                  <a:solidFill>
                    <a:srgbClr val="C00000"/>
                  </a:solidFill>
                </a:rPr>
                <a:t>روابط</a:t>
              </a:r>
              <a:endParaRPr lang="de-DE" altLang="de-DE" b="1" dirty="0">
                <a:solidFill>
                  <a:srgbClr val="C00000"/>
                </a:solidFill>
              </a:endParaRPr>
            </a:p>
          </p:txBody>
        </p:sp>
        <p:sp>
          <p:nvSpPr>
            <p:cNvPr id="27" name="Textfeld 26"/>
            <p:cNvSpPr txBox="1"/>
            <p:nvPr/>
          </p:nvSpPr>
          <p:spPr>
            <a:xfrm>
              <a:off x="5414032" y="3585474"/>
              <a:ext cx="766585" cy="303091"/>
            </a:xfrm>
            <a:prstGeom prst="rect">
              <a:avLst/>
            </a:prstGeom>
            <a:noFill/>
          </p:spPr>
          <p:txBody>
            <a:bodyPr wrap="square" rtlCol="0">
              <a:spAutoFit/>
            </a:bodyPr>
            <a:lstStyle/>
            <a:p>
              <a:pPr algn="r" rtl="1"/>
              <a:r>
                <a:rPr lang="fa-IR" altLang="de-DE" b="1" dirty="0" smtClean="0">
                  <a:solidFill>
                    <a:srgbClr val="C00000"/>
                  </a:solidFill>
                </a:rPr>
                <a:t>توانایی ها</a:t>
              </a:r>
              <a:endParaRPr lang="de-DE" altLang="de-DE" b="1" dirty="0">
                <a:solidFill>
                  <a:srgbClr val="C00000"/>
                </a:solidFill>
              </a:endParaRPr>
            </a:p>
          </p:txBody>
        </p:sp>
        <p:sp>
          <p:nvSpPr>
            <p:cNvPr id="28" name="Textfeld 13"/>
            <p:cNvSpPr txBox="1">
              <a:spLocks noChangeArrowheads="1"/>
            </p:cNvSpPr>
            <p:nvPr/>
          </p:nvSpPr>
          <p:spPr bwMode="auto">
            <a:xfrm>
              <a:off x="5327940" y="4292476"/>
              <a:ext cx="704448" cy="303091"/>
            </a:xfrm>
            <a:prstGeom prst="rect">
              <a:avLst/>
            </a:prstGeom>
            <a:noFill/>
            <a:ln w="9525">
              <a:noFill/>
              <a:miter lim="800000"/>
              <a:headEnd/>
              <a:tailEnd/>
            </a:ln>
          </p:spPr>
          <p:txBody>
            <a:bodyPr wrap="square">
              <a:spAutoFit/>
            </a:bodyPr>
            <a:lstStyle/>
            <a:p>
              <a:pPr algn="r" rtl="1"/>
              <a:r>
                <a:rPr lang="fa-IR" altLang="de-DE" b="1" dirty="0" smtClean="0">
                  <a:solidFill>
                    <a:srgbClr val="C00000"/>
                  </a:solidFill>
                </a:rPr>
                <a:t>ظاهر</a:t>
              </a:r>
              <a:endParaRPr lang="de-DE" altLang="de-DE" b="1" dirty="0">
                <a:solidFill>
                  <a:srgbClr val="C00000"/>
                </a:solidFill>
              </a:endParaRPr>
            </a:p>
          </p:txBody>
        </p:sp>
        <p:sp>
          <p:nvSpPr>
            <p:cNvPr id="29" name="Textfeld 27"/>
            <p:cNvSpPr txBox="1">
              <a:spLocks noChangeArrowheads="1"/>
            </p:cNvSpPr>
            <p:nvPr/>
          </p:nvSpPr>
          <p:spPr bwMode="auto">
            <a:xfrm>
              <a:off x="7126828" y="2708057"/>
              <a:ext cx="710018" cy="303091"/>
            </a:xfrm>
            <a:prstGeom prst="rect">
              <a:avLst/>
            </a:prstGeom>
            <a:noFill/>
            <a:ln w="9525">
              <a:noFill/>
              <a:miter lim="800000"/>
              <a:headEnd/>
              <a:tailEnd/>
            </a:ln>
          </p:spPr>
          <p:txBody>
            <a:bodyPr wrap="square">
              <a:spAutoFit/>
            </a:bodyPr>
            <a:lstStyle/>
            <a:p>
              <a:pPr algn="r" rtl="1"/>
              <a:r>
                <a:rPr lang="fa-IR" altLang="de-DE" b="1" dirty="0" smtClean="0">
                  <a:solidFill>
                    <a:srgbClr val="C00000"/>
                  </a:solidFill>
                </a:rPr>
                <a:t>تفریحات</a:t>
              </a:r>
              <a:endParaRPr lang="de-DE" altLang="de-DE" dirty="0">
                <a:solidFill>
                  <a:schemeClr val="bg1"/>
                </a:solidFill>
              </a:endParaRPr>
            </a:p>
          </p:txBody>
        </p:sp>
        <p:sp>
          <p:nvSpPr>
            <p:cNvPr id="30" name="Textfeld 12"/>
            <p:cNvSpPr txBox="1">
              <a:spLocks noChangeArrowheads="1"/>
            </p:cNvSpPr>
            <p:nvPr/>
          </p:nvSpPr>
          <p:spPr bwMode="auto">
            <a:xfrm>
              <a:off x="6748267" y="3504858"/>
              <a:ext cx="858103" cy="303091"/>
            </a:xfrm>
            <a:prstGeom prst="rect">
              <a:avLst/>
            </a:prstGeom>
            <a:noFill/>
            <a:ln w="9525">
              <a:noFill/>
              <a:miter lim="800000"/>
              <a:headEnd/>
              <a:tailEnd/>
            </a:ln>
          </p:spPr>
          <p:txBody>
            <a:bodyPr wrap="square">
              <a:spAutoFit/>
            </a:bodyPr>
            <a:lstStyle/>
            <a:p>
              <a:pPr algn="r" rtl="1"/>
              <a:r>
                <a:rPr lang="fa-IR" altLang="de-DE" b="1" dirty="0" smtClean="0">
                  <a:solidFill>
                    <a:srgbClr val="C00000"/>
                  </a:solidFill>
                </a:rPr>
                <a:t>ورزش</a:t>
              </a:r>
              <a:endParaRPr lang="de-DE" altLang="de-DE" b="1" dirty="0">
                <a:solidFill>
                  <a:srgbClr val="C00000"/>
                </a:solidFill>
              </a:endParaRPr>
            </a:p>
          </p:txBody>
        </p:sp>
        <p:sp>
          <p:nvSpPr>
            <p:cNvPr id="31" name="Textfeld 14"/>
            <p:cNvSpPr txBox="1">
              <a:spLocks noChangeArrowheads="1"/>
            </p:cNvSpPr>
            <p:nvPr/>
          </p:nvSpPr>
          <p:spPr bwMode="auto">
            <a:xfrm>
              <a:off x="6632044" y="4149671"/>
              <a:ext cx="849793" cy="303091"/>
            </a:xfrm>
            <a:prstGeom prst="rect">
              <a:avLst/>
            </a:prstGeom>
            <a:noFill/>
            <a:ln w="9525">
              <a:noFill/>
              <a:miter lim="800000"/>
              <a:headEnd/>
              <a:tailEnd/>
            </a:ln>
          </p:spPr>
          <p:txBody>
            <a:bodyPr>
              <a:spAutoFit/>
            </a:bodyPr>
            <a:lstStyle/>
            <a:p>
              <a:pPr algn="r" rtl="1"/>
              <a:r>
                <a:rPr lang="fa-IR" altLang="de-DE" b="1" dirty="0" smtClean="0">
                  <a:solidFill>
                    <a:srgbClr val="C00000"/>
                  </a:solidFill>
                </a:rPr>
                <a:t>شغل</a:t>
              </a:r>
              <a:endParaRPr lang="de-DE" altLang="de-DE" b="1" dirty="0">
                <a:solidFill>
                  <a:srgbClr val="C00000"/>
                </a:solidFill>
              </a:endParaRPr>
            </a:p>
          </p:txBody>
        </p:sp>
      </p:grpSp>
      <p:sp>
        <p:nvSpPr>
          <p:cNvPr id="17"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lgn="just" rtl="1">
              <a:spcBef>
                <a:spcPts val="1200"/>
              </a:spcBef>
              <a:buClr>
                <a:srgbClr val="8CADAE"/>
              </a:buClr>
              <a:buSzPct val="85000"/>
              <a:buFontTx/>
              <a:buChar char="o"/>
              <a:tabLst>
                <a:tab pos="722313" algn="l"/>
              </a:tabLst>
              <a:defRPr/>
            </a:pPr>
            <a:r>
              <a:rPr lang="fa-IR" sz="1800" dirty="0">
                <a:ea typeface="+mn-ea"/>
                <a:cs typeface="Times New Roman" pitchFamily="18" charset="0"/>
              </a:rPr>
              <a:t>عزت نفس پایدار نیست، بلکه می تواند در طول فعالیت ها تغییر کند (بطور نمادین به عنوان کتابی بر روی قفسه سمت راست</a:t>
            </a:r>
            <a:r>
              <a:rPr lang="fa-IR" sz="1800" dirty="0">
                <a:latin typeface="Times New Roman" panose="02020603050405020304" pitchFamily="18" charset="0"/>
                <a:cs typeface="Times New Roman" panose="02020603050405020304" pitchFamily="18" charset="0"/>
              </a:rPr>
              <a:t>) </a:t>
            </a:r>
          </a:p>
          <a:p>
            <a:pPr marL="720000" indent="-360000" algn="just" rtl="1">
              <a:spcBef>
                <a:spcPts val="1200"/>
              </a:spcBef>
              <a:buClr>
                <a:srgbClr val="8CADAE"/>
              </a:buClr>
              <a:buSzPct val="85000"/>
              <a:buFontTx/>
              <a:buChar char="o"/>
              <a:tabLst>
                <a:tab pos="722313" algn="l"/>
              </a:tabLst>
              <a:defRPr/>
            </a:pPr>
            <a:r>
              <a:rPr lang="fa-IR" sz="1800" dirty="0">
                <a:ea typeface="+mn-ea"/>
                <a:cs typeface="Times New Roman" pitchFamily="18" charset="0"/>
              </a:rPr>
              <a:t>نکته مهم این است که آیا ما فقط به نقاط ضعفمان توجه می کنیم ( = قفسه های خالی) یا به نقاط قوت و توانایی هایمان نیز توجه می کنیم ( = قفسه های پر) </a:t>
            </a: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10.12</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14" name="Rectangle 11"/>
          <p:cNvSpPr>
            <a:spLocks noChangeArrowheads="1"/>
          </p:cNvSpPr>
          <p:nvPr/>
        </p:nvSpPr>
        <p:spPr bwMode="auto">
          <a:xfrm>
            <a:off x="0" y="6658188"/>
            <a:ext cx="1933543"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err="1"/>
              <a:t>Neues</a:t>
            </a:r>
            <a:r>
              <a:rPr lang="en-US" altLang="de-DE" sz="800" i="1" dirty="0"/>
              <a:t> Regal” by Michael </a:t>
            </a:r>
            <a:r>
              <a:rPr lang="en-US" altLang="de-DE" sz="800" i="1" dirty="0" err="1"/>
              <a:t>Fielitz</a:t>
            </a:r>
            <a:r>
              <a:rPr lang="en-US"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rgbClr val="D16349"/>
                </a:solidFill>
                <a:latin typeface="Times New Roman" panose="02020603050405020304" pitchFamily="18" charset="0"/>
                <a:ea typeface="Verdana" pitchFamily="34" charset="0"/>
              </a:rPr>
              <a:t>افراد دارای عزت نفس پایین</a:t>
            </a:r>
            <a:endParaRPr lang="en-GB" altLang="de-DE" sz="2000" dirty="0">
              <a:solidFill>
                <a:srgbClr val="D16349"/>
              </a:solidFill>
              <a:latin typeface="Times New Roman" panose="02020603050405020304" pitchFamily="18" charset="0"/>
              <a:ea typeface="Verdana" pitchFamily="34" charset="0"/>
            </a:endParaRPr>
          </a:p>
        </p:txBody>
      </p:sp>
      <p:sp>
        <p:nvSpPr>
          <p:cNvPr id="14" name="Wolkenförmige Legende 2"/>
          <p:cNvSpPr>
            <a:spLocks noChangeArrowheads="1"/>
          </p:cNvSpPr>
          <p:nvPr/>
        </p:nvSpPr>
        <p:spPr bwMode="auto">
          <a:xfrm>
            <a:off x="5959807" y="5085184"/>
            <a:ext cx="2084387" cy="527050"/>
          </a:xfrm>
          <a:prstGeom prst="cloudCallout">
            <a:avLst>
              <a:gd name="adj1" fmla="val -43296"/>
              <a:gd name="adj2" fmla="val -305403"/>
            </a:avLst>
          </a:prstGeom>
          <a:solidFill>
            <a:schemeClr val="accent3"/>
          </a:solidFill>
          <a:ln w="9525" algn="ctr">
            <a:solidFill>
              <a:schemeClr val="tx1"/>
            </a:solidFill>
            <a:round/>
            <a:headEnd/>
            <a:tailEnd/>
          </a:ln>
        </p:spPr>
        <p:txBody>
          <a:bodyPr lIns="68580" tIns="34290" rIns="68580" bIns="34290">
            <a:spAutoFit/>
          </a:bodyPr>
          <a:lstStyle>
            <a:lvl1pPr>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ctr" rtl="1" eaLnBrk="1" hangingPunct="1">
              <a:spcBef>
                <a:spcPct val="0"/>
              </a:spcBef>
              <a:buClrTx/>
              <a:buSzTx/>
              <a:buFontTx/>
              <a:buNone/>
              <a:defRPr/>
            </a:pPr>
            <a:r>
              <a:rPr lang="fa-IR" altLang="de-DE" sz="1800" dirty="0" smtClean="0">
                <a:solidFill>
                  <a:srgbClr val="000000"/>
                </a:solidFill>
                <a:latin typeface="Verdana" pitchFamily="34" charset="0"/>
              </a:rPr>
              <a:t>بازنده!</a:t>
            </a:r>
            <a:endParaRPr lang="de-DE" altLang="de-DE" sz="1800" dirty="0" smtClean="0">
              <a:solidFill>
                <a:srgbClr val="000000"/>
              </a:solidFill>
              <a:latin typeface="Verdana" pitchFamily="34" charset="0"/>
            </a:endParaRPr>
          </a:p>
        </p:txBody>
      </p:sp>
      <p:grpSp>
        <p:nvGrpSpPr>
          <p:cNvPr id="21" name="Gruppierung 20"/>
          <p:cNvGrpSpPr>
            <a:grpSpLocks noChangeAspect="1"/>
          </p:cNvGrpSpPr>
          <p:nvPr/>
        </p:nvGrpSpPr>
        <p:grpSpPr>
          <a:xfrm>
            <a:off x="5112000" y="1340768"/>
            <a:ext cx="3780000" cy="3069911"/>
            <a:chOff x="5148064" y="2132856"/>
            <a:chExt cx="3102039" cy="2519308"/>
          </a:xfrm>
        </p:grpSpPr>
        <p:pic>
          <p:nvPicPr>
            <p:cNvPr id="22"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23" name="Textfeld 11"/>
            <p:cNvSpPr txBox="1">
              <a:spLocks noChangeArrowheads="1"/>
            </p:cNvSpPr>
            <p:nvPr/>
          </p:nvSpPr>
          <p:spPr bwMode="auto">
            <a:xfrm>
              <a:off x="5267672" y="2996952"/>
              <a:ext cx="1375892" cy="338554"/>
            </a:xfrm>
            <a:prstGeom prst="rect">
              <a:avLst/>
            </a:prstGeom>
            <a:noFill/>
            <a:ln w="9525">
              <a:noFill/>
              <a:miter lim="800000"/>
              <a:headEnd/>
              <a:tailEnd/>
            </a:ln>
          </p:spPr>
          <p:txBody>
            <a:bodyPr wrap="square">
              <a:spAutoFit/>
            </a:bodyPr>
            <a:lstStyle/>
            <a:p>
              <a:r>
                <a:rPr lang="de-DE" altLang="de-DE" sz="1600" b="1" dirty="0">
                  <a:solidFill>
                    <a:srgbClr val="C00000"/>
                  </a:solidFill>
                </a:rPr>
                <a:t>Beziehung</a:t>
              </a:r>
            </a:p>
          </p:txBody>
        </p:sp>
        <p:sp>
          <p:nvSpPr>
            <p:cNvPr id="28" name="Textfeld 27"/>
            <p:cNvSpPr txBox="1"/>
            <p:nvPr/>
          </p:nvSpPr>
          <p:spPr>
            <a:xfrm>
              <a:off x="5148064" y="3601802"/>
              <a:ext cx="1799341" cy="369332"/>
            </a:xfrm>
            <a:prstGeom prst="rect">
              <a:avLst/>
            </a:prstGeom>
            <a:noFill/>
          </p:spPr>
          <p:txBody>
            <a:bodyPr wrap="square" rtlCol="0">
              <a:spAutoFit/>
            </a:bodyPr>
            <a:lstStyle/>
            <a:p>
              <a:r>
                <a:rPr lang="de-DE" altLang="de-DE" b="1" dirty="0" smtClean="0">
                  <a:solidFill>
                    <a:srgbClr val="C00000"/>
                  </a:solidFill>
                </a:rPr>
                <a:t>Fertigkeiten</a:t>
              </a:r>
              <a:endParaRPr lang="de-DE" altLang="de-DE" b="1" dirty="0">
                <a:solidFill>
                  <a:srgbClr val="C00000"/>
                </a:solidFill>
              </a:endParaRPr>
            </a:p>
          </p:txBody>
        </p:sp>
        <p:sp>
          <p:nvSpPr>
            <p:cNvPr id="31" name="Textfeld 13"/>
            <p:cNvSpPr txBox="1">
              <a:spLocks noChangeArrowheads="1"/>
            </p:cNvSpPr>
            <p:nvPr/>
          </p:nvSpPr>
          <p:spPr bwMode="auto">
            <a:xfrm>
              <a:off x="5267672" y="4267026"/>
              <a:ext cx="1408897" cy="338554"/>
            </a:xfrm>
            <a:prstGeom prst="rect">
              <a:avLst/>
            </a:prstGeom>
            <a:noFill/>
            <a:ln w="9525">
              <a:noFill/>
              <a:miter lim="800000"/>
              <a:headEnd/>
              <a:tailEnd/>
            </a:ln>
          </p:spPr>
          <p:txBody>
            <a:bodyPr wrap="square">
              <a:spAutoFit/>
            </a:bodyPr>
            <a:lstStyle/>
            <a:p>
              <a:r>
                <a:rPr lang="de-DE" altLang="de-DE" sz="1600" b="1" dirty="0">
                  <a:solidFill>
                    <a:srgbClr val="C00000"/>
                  </a:solidFill>
                </a:rPr>
                <a:t>Aussehen</a:t>
              </a:r>
            </a:p>
          </p:txBody>
        </p:sp>
        <p:sp>
          <p:nvSpPr>
            <p:cNvPr id="32"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dirty="0" smtClean="0">
                  <a:solidFill>
                    <a:srgbClr val="C00000"/>
                  </a:solidFill>
                </a:rPr>
                <a:t>Hobbies</a:t>
              </a:r>
              <a:r>
                <a:rPr lang="de-DE" altLang="de-DE" sz="1600" dirty="0" smtClean="0">
                  <a:solidFill>
                    <a:schemeClr val="bg1"/>
                  </a:solidFill>
                </a:rPr>
                <a:t> </a:t>
              </a:r>
              <a:endParaRPr lang="de-DE" altLang="de-DE" sz="1600" dirty="0">
                <a:solidFill>
                  <a:schemeClr val="bg1"/>
                </a:solidFill>
              </a:endParaRPr>
            </a:p>
          </p:txBody>
        </p:sp>
        <p:sp>
          <p:nvSpPr>
            <p:cNvPr id="33"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34" name="Textfeld 14"/>
            <p:cNvSpPr txBox="1">
              <a:spLocks noChangeArrowheads="1"/>
            </p:cNvSpPr>
            <p:nvPr/>
          </p:nvSpPr>
          <p:spPr bwMode="auto">
            <a:xfrm>
              <a:off x="7190396" y="4267025"/>
              <a:ext cx="849793" cy="338609"/>
            </a:xfrm>
            <a:prstGeom prst="rect">
              <a:avLst/>
            </a:prstGeom>
            <a:noFill/>
            <a:ln w="9525">
              <a:noFill/>
              <a:miter lim="800000"/>
              <a:headEnd/>
              <a:tailEnd/>
            </a:ln>
          </p:spPr>
          <p:txBody>
            <a:bodyPr>
              <a:spAutoFit/>
            </a:bodyPr>
            <a:lstStyle/>
            <a:p>
              <a:r>
                <a:rPr lang="de-DE" altLang="de-DE" sz="1600" b="1" dirty="0">
                  <a:solidFill>
                    <a:srgbClr val="C00000"/>
                  </a:solidFill>
                </a:rPr>
                <a:t>Beruf</a:t>
              </a:r>
            </a:p>
          </p:txBody>
        </p:sp>
      </p:grpSp>
      <p:sp>
        <p:nvSpPr>
          <p:cNvPr id="35" name="Rectangle 3"/>
          <p:cNvSpPr txBox="1">
            <a:spLocks noChangeArrowheads="1"/>
          </p:cNvSpPr>
          <p:nvPr/>
        </p:nvSpPr>
        <p:spPr bwMode="auto">
          <a:xfrm>
            <a:off x="251520" y="1340768"/>
            <a:ext cx="4813300" cy="2376264"/>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lgn="just" rtl="1">
              <a:spcBef>
                <a:spcPts val="1200"/>
              </a:spcBef>
              <a:buClr>
                <a:srgbClr val="8CADAE"/>
              </a:buClr>
              <a:buSzPct val="85000"/>
              <a:buFontTx/>
              <a:buChar char="o"/>
              <a:tabLst>
                <a:tab pos="722313" algn="l"/>
              </a:tabLst>
              <a:defRPr/>
            </a:pPr>
            <a:r>
              <a:rPr lang="fa-IR" sz="1800" dirty="0">
                <a:ea typeface="+mn-ea"/>
                <a:cs typeface="Times New Roman" pitchFamily="18" charset="0"/>
              </a:rPr>
              <a:t>...تمایل دارند به قفسه های خالی خود و قفسه های پر دیگران توجه کنند</a:t>
            </a:r>
          </a:p>
          <a:p>
            <a:pPr marL="720000" indent="-360000" algn="just" rtl="1">
              <a:spcBef>
                <a:spcPts val="1200"/>
              </a:spcBef>
              <a:buClr>
                <a:srgbClr val="8CADAE"/>
              </a:buClr>
              <a:buSzPct val="85000"/>
              <a:buFontTx/>
              <a:buChar char="o"/>
              <a:tabLst>
                <a:tab pos="722313" algn="l"/>
              </a:tabLst>
              <a:defRPr/>
            </a:pPr>
            <a:r>
              <a:rPr lang="fa-IR" sz="1800" dirty="0">
                <a:ea typeface="+mn-ea"/>
                <a:cs typeface="Times New Roman" pitchFamily="18" charset="0"/>
              </a:rPr>
              <a:t>...تمایل به انجام ارزیابی های کلی منفی دارند («من بی ارزش هستم») </a:t>
            </a:r>
          </a:p>
          <a:p>
            <a:pPr marL="720000" indent="-360000" algn="just" rtl="1">
              <a:spcBef>
                <a:spcPts val="1200"/>
              </a:spcBef>
              <a:buClr>
                <a:srgbClr val="8CADAE"/>
              </a:buClr>
              <a:buSzPct val="85000"/>
              <a:buFontTx/>
              <a:buChar char="o"/>
              <a:tabLst>
                <a:tab pos="722313" algn="l"/>
              </a:tabLst>
              <a:defRPr/>
            </a:pPr>
            <a:r>
              <a:rPr lang="fa-IR" sz="1800" dirty="0">
                <a:ea typeface="+mn-ea"/>
                <a:cs typeface="Times New Roman" pitchFamily="18" charset="0"/>
              </a:rPr>
              <a:t>برایشان رفتار و شخص هم ارز است (در کاری شکست می خورد = من یک بازنده ام</a:t>
            </a:r>
            <a:r>
              <a:rPr lang="fa-IR" sz="1800" dirty="0">
                <a:latin typeface="Times New Roman" panose="02020603050405020304" pitchFamily="18" charset="0"/>
                <a:cs typeface="Times New Roman" panose="02020603050405020304" pitchFamily="18" charset="0"/>
              </a:rPr>
              <a:t>)</a:t>
            </a:r>
          </a:p>
        </p:txBody>
      </p:sp>
      <p:pic>
        <p:nvPicPr>
          <p:cNvPr id="16" name="Grafik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9745" y="1340768"/>
            <a:ext cx="3685769" cy="3069911"/>
          </a:xfrm>
          <a:prstGeom prst="rect">
            <a:avLst/>
          </a:prstGeom>
        </p:spPr>
      </p:pic>
      <p:sp>
        <p:nvSpPr>
          <p:cNvPr id="3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10.13</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29" name="Textfeld 11"/>
          <p:cNvSpPr txBox="1">
            <a:spLocks noChangeArrowheads="1"/>
          </p:cNvSpPr>
          <p:nvPr/>
        </p:nvSpPr>
        <p:spPr bwMode="auto">
          <a:xfrm>
            <a:off x="5760389" y="2393715"/>
            <a:ext cx="981027" cy="369333"/>
          </a:xfrm>
          <a:prstGeom prst="rect">
            <a:avLst/>
          </a:prstGeom>
          <a:noFill/>
          <a:ln w="9525">
            <a:noFill/>
            <a:miter lim="800000"/>
            <a:headEnd/>
            <a:tailEnd/>
          </a:ln>
        </p:spPr>
        <p:txBody>
          <a:bodyPr wrap="square">
            <a:spAutoFit/>
          </a:bodyPr>
          <a:lstStyle/>
          <a:p>
            <a:pPr algn="r" rtl="1"/>
            <a:r>
              <a:rPr lang="fa-IR" altLang="de-DE" b="1" dirty="0" smtClean="0">
                <a:solidFill>
                  <a:srgbClr val="C00000"/>
                </a:solidFill>
              </a:rPr>
              <a:t>روابط</a:t>
            </a:r>
            <a:endParaRPr lang="de-DE" altLang="de-DE" b="1" dirty="0">
              <a:solidFill>
                <a:srgbClr val="C00000"/>
              </a:solidFill>
            </a:endParaRPr>
          </a:p>
        </p:txBody>
      </p:sp>
      <p:sp>
        <p:nvSpPr>
          <p:cNvPr id="36" name="Textfeld 35"/>
          <p:cNvSpPr txBox="1"/>
          <p:nvPr/>
        </p:nvSpPr>
        <p:spPr>
          <a:xfrm>
            <a:off x="5436096" y="3110860"/>
            <a:ext cx="934125" cy="369333"/>
          </a:xfrm>
          <a:prstGeom prst="rect">
            <a:avLst/>
          </a:prstGeom>
          <a:noFill/>
        </p:spPr>
        <p:txBody>
          <a:bodyPr wrap="square" rtlCol="0">
            <a:spAutoFit/>
          </a:bodyPr>
          <a:lstStyle/>
          <a:p>
            <a:pPr algn="r" rtl="1"/>
            <a:r>
              <a:rPr lang="fa-IR" altLang="de-DE" b="1" dirty="0" smtClean="0">
                <a:solidFill>
                  <a:srgbClr val="C00000"/>
                </a:solidFill>
              </a:rPr>
              <a:t>توانایی ها</a:t>
            </a:r>
            <a:endParaRPr lang="de-DE" altLang="de-DE" b="1" dirty="0">
              <a:solidFill>
                <a:srgbClr val="C00000"/>
              </a:solidFill>
            </a:endParaRPr>
          </a:p>
        </p:txBody>
      </p:sp>
      <p:sp>
        <p:nvSpPr>
          <p:cNvPr id="37" name="Textfeld 13"/>
          <p:cNvSpPr txBox="1">
            <a:spLocks noChangeArrowheads="1"/>
          </p:cNvSpPr>
          <p:nvPr/>
        </p:nvSpPr>
        <p:spPr bwMode="auto">
          <a:xfrm>
            <a:off x="5331188" y="3972380"/>
            <a:ext cx="858407" cy="369333"/>
          </a:xfrm>
          <a:prstGeom prst="rect">
            <a:avLst/>
          </a:prstGeom>
          <a:noFill/>
          <a:ln w="9525">
            <a:noFill/>
            <a:miter lim="800000"/>
            <a:headEnd/>
            <a:tailEnd/>
          </a:ln>
        </p:spPr>
        <p:txBody>
          <a:bodyPr wrap="square">
            <a:spAutoFit/>
          </a:bodyPr>
          <a:lstStyle/>
          <a:p>
            <a:pPr algn="r" rtl="1"/>
            <a:r>
              <a:rPr lang="fa-IR" altLang="de-DE" b="1" dirty="0" smtClean="0">
                <a:solidFill>
                  <a:srgbClr val="C00000"/>
                </a:solidFill>
              </a:rPr>
              <a:t>ظاهر</a:t>
            </a:r>
            <a:endParaRPr lang="de-DE" altLang="de-DE" b="1" dirty="0">
              <a:solidFill>
                <a:srgbClr val="C00000"/>
              </a:solidFill>
            </a:endParaRPr>
          </a:p>
        </p:txBody>
      </p:sp>
      <p:sp>
        <p:nvSpPr>
          <p:cNvPr id="39" name="Textfeld 27"/>
          <p:cNvSpPr txBox="1">
            <a:spLocks noChangeArrowheads="1"/>
          </p:cNvSpPr>
          <p:nvPr/>
        </p:nvSpPr>
        <p:spPr bwMode="auto">
          <a:xfrm>
            <a:off x="7523229" y="2041681"/>
            <a:ext cx="865195" cy="369333"/>
          </a:xfrm>
          <a:prstGeom prst="rect">
            <a:avLst/>
          </a:prstGeom>
          <a:noFill/>
          <a:ln w="9525">
            <a:noFill/>
            <a:miter lim="800000"/>
            <a:headEnd/>
            <a:tailEnd/>
          </a:ln>
        </p:spPr>
        <p:txBody>
          <a:bodyPr wrap="square">
            <a:spAutoFit/>
          </a:bodyPr>
          <a:lstStyle/>
          <a:p>
            <a:pPr algn="r" rtl="1"/>
            <a:r>
              <a:rPr lang="fa-IR" altLang="de-DE" b="1" dirty="0" smtClean="0">
                <a:solidFill>
                  <a:srgbClr val="C00000"/>
                </a:solidFill>
              </a:rPr>
              <a:t>تفریحات</a:t>
            </a:r>
            <a:endParaRPr lang="de-DE" altLang="de-DE" dirty="0">
              <a:solidFill>
                <a:schemeClr val="bg1"/>
              </a:solidFill>
            </a:endParaRPr>
          </a:p>
        </p:txBody>
      </p:sp>
      <p:sp>
        <p:nvSpPr>
          <p:cNvPr id="40" name="Textfeld 12"/>
          <p:cNvSpPr txBox="1">
            <a:spLocks noChangeArrowheads="1"/>
          </p:cNvSpPr>
          <p:nvPr/>
        </p:nvSpPr>
        <p:spPr bwMode="auto">
          <a:xfrm>
            <a:off x="7061932" y="3012626"/>
            <a:ext cx="1045644" cy="369333"/>
          </a:xfrm>
          <a:prstGeom prst="rect">
            <a:avLst/>
          </a:prstGeom>
          <a:noFill/>
          <a:ln w="9525">
            <a:noFill/>
            <a:miter lim="800000"/>
            <a:headEnd/>
            <a:tailEnd/>
          </a:ln>
        </p:spPr>
        <p:txBody>
          <a:bodyPr wrap="square">
            <a:spAutoFit/>
          </a:bodyPr>
          <a:lstStyle/>
          <a:p>
            <a:pPr algn="r" rtl="1"/>
            <a:r>
              <a:rPr lang="fa-IR" altLang="de-DE" b="1" dirty="0" smtClean="0">
                <a:solidFill>
                  <a:srgbClr val="C00000"/>
                </a:solidFill>
              </a:rPr>
              <a:t>ورزش</a:t>
            </a:r>
            <a:endParaRPr lang="de-DE" altLang="de-DE" b="1" dirty="0">
              <a:solidFill>
                <a:srgbClr val="C00000"/>
              </a:solidFill>
            </a:endParaRPr>
          </a:p>
        </p:txBody>
      </p:sp>
      <p:sp>
        <p:nvSpPr>
          <p:cNvPr id="41" name="Textfeld 14"/>
          <p:cNvSpPr txBox="1">
            <a:spLocks noChangeArrowheads="1"/>
          </p:cNvSpPr>
          <p:nvPr/>
        </p:nvSpPr>
        <p:spPr bwMode="auto">
          <a:xfrm>
            <a:off x="6920308" y="3798365"/>
            <a:ext cx="1035518" cy="369333"/>
          </a:xfrm>
          <a:prstGeom prst="rect">
            <a:avLst/>
          </a:prstGeom>
          <a:noFill/>
          <a:ln w="9525">
            <a:noFill/>
            <a:miter lim="800000"/>
            <a:headEnd/>
            <a:tailEnd/>
          </a:ln>
        </p:spPr>
        <p:txBody>
          <a:bodyPr>
            <a:spAutoFit/>
          </a:bodyPr>
          <a:lstStyle/>
          <a:p>
            <a:pPr algn="r" rtl="1"/>
            <a:r>
              <a:rPr lang="fa-IR" altLang="de-DE" b="1" dirty="0" smtClean="0">
                <a:solidFill>
                  <a:srgbClr val="C00000"/>
                </a:solidFill>
              </a:rPr>
              <a:t>شغل</a:t>
            </a:r>
            <a:endParaRPr lang="de-DE" altLang="de-DE" b="1" dirty="0">
              <a:solidFill>
                <a:srgbClr val="C00000"/>
              </a:solidFill>
            </a:endParaRPr>
          </a:p>
        </p:txBody>
      </p:sp>
      <p:sp>
        <p:nvSpPr>
          <p:cNvPr id="24" name="Rectangle 11"/>
          <p:cNvSpPr>
            <a:spLocks noChangeArrowheads="1"/>
          </p:cNvSpPr>
          <p:nvPr/>
        </p:nvSpPr>
        <p:spPr bwMode="auto">
          <a:xfrm>
            <a:off x="0" y="6658188"/>
            <a:ext cx="1933543"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err="1"/>
              <a:t>Neues</a:t>
            </a:r>
            <a:r>
              <a:rPr lang="en-US" altLang="de-DE" sz="800" i="1" dirty="0"/>
              <a:t> Regal” by Michael </a:t>
            </a:r>
            <a:r>
              <a:rPr lang="en-US" altLang="de-DE" sz="800" i="1" dirty="0" err="1"/>
              <a:t>Fielitz</a:t>
            </a:r>
            <a:r>
              <a:rPr lang="en-US"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hteck 1"/>
          <p:cNvSpPr>
            <a:spLocks noChangeArrowheads="1"/>
          </p:cNvSpPr>
          <p:nvPr/>
        </p:nvSpPr>
        <p:spPr bwMode="auto">
          <a:xfrm>
            <a:off x="1375395" y="4966796"/>
            <a:ext cx="6405389" cy="646331"/>
          </a:xfrm>
          <a:prstGeom prst="rect">
            <a:avLst/>
          </a:prstGeom>
          <a:noFill/>
          <a:ln w="9525">
            <a:noFill/>
            <a:miter lim="800000"/>
            <a:headEnd/>
            <a:tailEnd/>
          </a:ln>
        </p:spPr>
        <p:txBody>
          <a:bodyPr wrap="square" anchor="ctr">
            <a:spAutoFit/>
          </a:bodyPr>
          <a:lstStyle/>
          <a:p>
            <a:pPr algn="ctr" rtl="1" eaLnBrk="1" hangingPunct="1"/>
            <a:r>
              <a:rPr lang="fa-IR" altLang="de-DE" dirty="0">
                <a:solidFill>
                  <a:srgbClr val="006699"/>
                </a:solidFill>
                <a:ea typeface="Verdana" pitchFamily="34" charset="0"/>
                <a:cs typeface="Verdana" pitchFamily="34" charset="0"/>
              </a:rPr>
              <a:t>به کدام یک از قفسه ها مدت طولانی نگاه نکرده اید؟</a:t>
            </a:r>
          </a:p>
          <a:p>
            <a:pPr algn="ctr" rtl="1" eaLnBrk="1" hangingPunct="1"/>
            <a:r>
              <a:rPr lang="fa-IR" altLang="de-DE" dirty="0">
                <a:solidFill>
                  <a:srgbClr val="006699"/>
                </a:solidFill>
                <a:ea typeface="Verdana" pitchFamily="34" charset="0"/>
                <a:cs typeface="Verdana" pitchFamily="34" charset="0"/>
              </a:rPr>
              <a:t>کدام گنجینه های پنهان را آنجا یافتید؟</a:t>
            </a:r>
            <a:endParaRPr lang="en-GB" altLang="de-DE" dirty="0">
              <a:solidFill>
                <a:srgbClr val="006699"/>
              </a:solidFill>
              <a:ea typeface="Verdana" pitchFamily="34" charset="0"/>
              <a:cs typeface="Verdana" pitchFamily="34" charset="0"/>
            </a:endParaRPr>
          </a:p>
        </p:txBody>
      </p:sp>
      <p:sp>
        <p:nvSpPr>
          <p:cNvPr id="23555"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rgbClr val="D16349"/>
                </a:solidFill>
                <a:ea typeface="Verdana" pitchFamily="34" charset="0"/>
                <a:cs typeface="Verdana" pitchFamily="34" charset="0"/>
              </a:rPr>
              <a:t>هیچ چیز متوقف نمی شود...</a:t>
            </a:r>
            <a:endParaRPr lang="en-GB" altLang="de-DE" sz="2000" dirty="0">
              <a:solidFill>
                <a:srgbClr val="D16349"/>
              </a:solidFill>
              <a:ea typeface="Verdana" pitchFamily="34" charset="0"/>
              <a:cs typeface="Verdana" pitchFamily="34" charset="0"/>
            </a:endParaRPr>
          </a:p>
        </p:txBody>
      </p:sp>
      <p:sp>
        <p:nvSpPr>
          <p:cNvPr id="18" name="AutoShape 7"/>
          <p:cNvSpPr>
            <a:spLocks noChangeArrowheads="1"/>
          </p:cNvSpPr>
          <p:nvPr/>
        </p:nvSpPr>
        <p:spPr bwMode="auto">
          <a:xfrm>
            <a:off x="6861373" y="1412775"/>
            <a:ext cx="1743075" cy="1393485"/>
          </a:xfrm>
          <a:prstGeom prst="wedgeRoundRectCallout">
            <a:avLst>
              <a:gd name="adj1" fmla="val -69277"/>
              <a:gd name="adj2" fmla="val 10436"/>
              <a:gd name="adj3" fmla="val 16667"/>
            </a:avLst>
          </a:prstGeom>
          <a:solidFill>
            <a:schemeClr val="bg1"/>
          </a:solidFill>
          <a:ln w="9525">
            <a:solidFill>
              <a:srgbClr val="00FF00"/>
            </a:solidFill>
            <a:miter lim="800000"/>
            <a:headEnd/>
            <a:tailEnd/>
          </a:ln>
          <a:effectLst/>
          <a:extLst/>
        </p:spPr>
        <p:txBody>
          <a:bodyPr/>
          <a:lstStyle/>
          <a:p>
            <a:pPr algn="ctr" rtl="1" eaLnBrk="1" hangingPunct="1">
              <a:defRPr/>
            </a:pPr>
            <a:r>
              <a:rPr lang="fa-IR" sz="1400" i="1" dirty="0" smtClean="0">
                <a:solidFill>
                  <a:srgbClr val="000000"/>
                </a:solidFill>
              </a:rPr>
              <a:t>آشپزی ام عالی است؛ اطلاعات خوبی درباره سیاست جهانی دارم؛ بد می رقصم اما به هر حال لذت می برم؛خیلی به سینما علاقه دارم...</a:t>
            </a:r>
          </a:p>
        </p:txBody>
      </p:sp>
      <p:sp>
        <p:nvSpPr>
          <p:cNvPr id="19" name="AutoShape 8"/>
          <p:cNvSpPr>
            <a:spLocks noChangeArrowheads="1"/>
          </p:cNvSpPr>
          <p:nvPr/>
        </p:nvSpPr>
        <p:spPr bwMode="auto">
          <a:xfrm>
            <a:off x="490299" y="1845435"/>
            <a:ext cx="1636712" cy="760985"/>
          </a:xfrm>
          <a:prstGeom prst="wedgeRoundRectCallout">
            <a:avLst>
              <a:gd name="adj1" fmla="val 88048"/>
              <a:gd name="adj2" fmla="val 5584"/>
              <a:gd name="adj3" fmla="val 16667"/>
            </a:avLst>
          </a:prstGeom>
          <a:solidFill>
            <a:schemeClr val="bg1"/>
          </a:solidFill>
          <a:ln w="9525">
            <a:solidFill>
              <a:srgbClr val="00FF00"/>
            </a:solidFill>
            <a:miter lim="800000"/>
            <a:headEnd/>
            <a:tailEnd/>
          </a:ln>
          <a:effectLst/>
          <a:extLst/>
        </p:spPr>
        <p:txBody>
          <a:bodyPr/>
          <a:lstStyle/>
          <a:p>
            <a:pPr algn="ctr" rtl="1" eaLnBrk="1" hangingPunct="1">
              <a:defRPr/>
            </a:pPr>
            <a:r>
              <a:rPr lang="fa-IR" sz="1400" i="1" dirty="0" smtClean="0">
                <a:solidFill>
                  <a:srgbClr val="000000"/>
                </a:solidFill>
              </a:rPr>
              <a:t>من یک آدم اجتماعی ام و می توانم دیگران را بخندانم...</a:t>
            </a:r>
            <a:endParaRPr lang="en-GB" sz="1400" dirty="0">
              <a:solidFill>
                <a:srgbClr val="000000"/>
              </a:solidFill>
            </a:endParaRPr>
          </a:p>
        </p:txBody>
      </p:sp>
      <p:sp>
        <p:nvSpPr>
          <p:cNvPr id="20" name="AutoShape 9"/>
          <p:cNvSpPr>
            <a:spLocks noChangeArrowheads="1"/>
          </p:cNvSpPr>
          <p:nvPr/>
        </p:nvSpPr>
        <p:spPr bwMode="auto">
          <a:xfrm>
            <a:off x="6882895" y="3941368"/>
            <a:ext cx="1744662" cy="1001541"/>
          </a:xfrm>
          <a:prstGeom prst="wedgeRoundRectCallout">
            <a:avLst>
              <a:gd name="adj1" fmla="val -69516"/>
              <a:gd name="adj2" fmla="val -82353"/>
              <a:gd name="adj3" fmla="val 16667"/>
            </a:avLst>
          </a:prstGeom>
          <a:solidFill>
            <a:schemeClr val="bg1"/>
          </a:solidFill>
          <a:ln w="9525">
            <a:solidFill>
              <a:srgbClr val="FF0000"/>
            </a:solidFill>
            <a:miter lim="800000"/>
            <a:headEnd/>
            <a:tailEnd/>
          </a:ln>
          <a:effectLst/>
          <a:extLst/>
        </p:spPr>
        <p:txBody>
          <a:bodyPr/>
          <a:lstStyle/>
          <a:p>
            <a:pPr algn="ctr" rtl="1" eaLnBrk="1" hangingPunct="1">
              <a:defRPr/>
            </a:pPr>
            <a:r>
              <a:rPr lang="fa-IR" sz="1400" i="1" dirty="0" smtClean="0">
                <a:solidFill>
                  <a:srgbClr val="000000"/>
                </a:solidFill>
              </a:rPr>
              <a:t>احساس می کنم در محیط کار تحت فشار هستم؛ در یک آزمون رد شدم؛ با همکارانم مشکل دارم...</a:t>
            </a:r>
          </a:p>
        </p:txBody>
      </p:sp>
      <p:sp>
        <p:nvSpPr>
          <p:cNvPr id="21" name="AutoShape 10"/>
          <p:cNvSpPr>
            <a:spLocks noChangeArrowheads="1"/>
          </p:cNvSpPr>
          <p:nvPr/>
        </p:nvSpPr>
        <p:spPr bwMode="auto">
          <a:xfrm>
            <a:off x="490299" y="3402377"/>
            <a:ext cx="1636712" cy="951603"/>
          </a:xfrm>
          <a:prstGeom prst="wedgeRoundRectCallout">
            <a:avLst>
              <a:gd name="adj1" fmla="val 91052"/>
              <a:gd name="adj2" fmla="val -3254"/>
              <a:gd name="adj3" fmla="val 16667"/>
            </a:avLst>
          </a:prstGeom>
          <a:solidFill>
            <a:schemeClr val="bg1"/>
          </a:solidFill>
          <a:ln w="9525">
            <a:solidFill>
              <a:srgbClr val="3366FF"/>
            </a:solidFill>
            <a:miter lim="800000"/>
            <a:headEnd/>
            <a:tailEnd/>
          </a:ln>
          <a:effectLst/>
          <a:extLst/>
        </p:spPr>
        <p:txBody>
          <a:bodyPr/>
          <a:lstStyle/>
          <a:p>
            <a:pPr algn="ctr" rtl="1" eaLnBrk="1" hangingPunct="1">
              <a:defRPr/>
            </a:pPr>
            <a:r>
              <a:rPr lang="fa-IR" sz="1400" i="1" dirty="0" smtClean="0">
                <a:solidFill>
                  <a:srgbClr val="000000"/>
                </a:solidFill>
              </a:rPr>
              <a:t>موهایم را دوست دارم، از پوستم راضی ام، ولی خیلی گوشتی هستم...</a:t>
            </a:r>
          </a:p>
        </p:txBody>
      </p:sp>
      <p:grpSp>
        <p:nvGrpSpPr>
          <p:cNvPr id="37" name="Gruppierung 36"/>
          <p:cNvGrpSpPr>
            <a:grpSpLocks noChangeAspect="1"/>
          </p:cNvGrpSpPr>
          <p:nvPr/>
        </p:nvGrpSpPr>
        <p:grpSpPr>
          <a:xfrm>
            <a:off x="2682000" y="1340768"/>
            <a:ext cx="3780000" cy="3069911"/>
            <a:chOff x="5148064" y="2132856"/>
            <a:chExt cx="3102039" cy="2519308"/>
          </a:xfrm>
        </p:grpSpPr>
        <p:pic>
          <p:nvPicPr>
            <p:cNvPr id="38"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39" name="Textfeld 11"/>
            <p:cNvSpPr txBox="1">
              <a:spLocks noChangeArrowheads="1"/>
            </p:cNvSpPr>
            <p:nvPr/>
          </p:nvSpPr>
          <p:spPr bwMode="auto">
            <a:xfrm>
              <a:off x="5267672" y="2996952"/>
              <a:ext cx="1375892" cy="338554"/>
            </a:xfrm>
            <a:prstGeom prst="rect">
              <a:avLst/>
            </a:prstGeom>
            <a:noFill/>
            <a:ln w="9525">
              <a:noFill/>
              <a:miter lim="800000"/>
              <a:headEnd/>
              <a:tailEnd/>
            </a:ln>
          </p:spPr>
          <p:txBody>
            <a:bodyPr wrap="square">
              <a:spAutoFit/>
            </a:bodyPr>
            <a:lstStyle/>
            <a:p>
              <a:r>
                <a:rPr lang="de-DE" altLang="de-DE" sz="1600" b="1" dirty="0">
                  <a:solidFill>
                    <a:srgbClr val="C00000"/>
                  </a:solidFill>
                </a:rPr>
                <a:t>Beziehung</a:t>
              </a:r>
            </a:p>
          </p:txBody>
        </p:sp>
        <p:sp>
          <p:nvSpPr>
            <p:cNvPr id="40" name="Textfeld 39"/>
            <p:cNvSpPr txBox="1"/>
            <p:nvPr/>
          </p:nvSpPr>
          <p:spPr>
            <a:xfrm>
              <a:off x="5148064" y="3601802"/>
              <a:ext cx="1799341" cy="369332"/>
            </a:xfrm>
            <a:prstGeom prst="rect">
              <a:avLst/>
            </a:prstGeom>
            <a:noFill/>
          </p:spPr>
          <p:txBody>
            <a:bodyPr wrap="square" rtlCol="0">
              <a:spAutoFit/>
            </a:bodyPr>
            <a:lstStyle/>
            <a:p>
              <a:r>
                <a:rPr lang="de-DE" altLang="de-DE" b="1" dirty="0" smtClean="0">
                  <a:solidFill>
                    <a:srgbClr val="C00000"/>
                  </a:solidFill>
                </a:rPr>
                <a:t>Fertigkeiten</a:t>
              </a:r>
              <a:endParaRPr lang="de-DE" altLang="de-DE" b="1" dirty="0">
                <a:solidFill>
                  <a:srgbClr val="C00000"/>
                </a:solidFill>
              </a:endParaRPr>
            </a:p>
          </p:txBody>
        </p:sp>
        <p:sp>
          <p:nvSpPr>
            <p:cNvPr id="41" name="Textfeld 13"/>
            <p:cNvSpPr txBox="1">
              <a:spLocks noChangeArrowheads="1"/>
            </p:cNvSpPr>
            <p:nvPr/>
          </p:nvSpPr>
          <p:spPr bwMode="auto">
            <a:xfrm>
              <a:off x="5267672" y="4267026"/>
              <a:ext cx="1408897" cy="338554"/>
            </a:xfrm>
            <a:prstGeom prst="rect">
              <a:avLst/>
            </a:prstGeom>
            <a:noFill/>
            <a:ln w="9525">
              <a:noFill/>
              <a:miter lim="800000"/>
              <a:headEnd/>
              <a:tailEnd/>
            </a:ln>
          </p:spPr>
          <p:txBody>
            <a:bodyPr wrap="square">
              <a:spAutoFit/>
            </a:bodyPr>
            <a:lstStyle/>
            <a:p>
              <a:r>
                <a:rPr lang="de-DE" altLang="de-DE" sz="1600" b="1" dirty="0">
                  <a:solidFill>
                    <a:srgbClr val="C00000"/>
                  </a:solidFill>
                </a:rPr>
                <a:t>Aussehen</a:t>
              </a:r>
            </a:p>
          </p:txBody>
        </p:sp>
        <p:sp>
          <p:nvSpPr>
            <p:cNvPr id="42"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dirty="0" smtClean="0">
                  <a:solidFill>
                    <a:srgbClr val="C00000"/>
                  </a:solidFill>
                </a:rPr>
                <a:t>Hobbies</a:t>
              </a:r>
              <a:r>
                <a:rPr lang="de-DE" altLang="de-DE" sz="1600" dirty="0" smtClean="0">
                  <a:solidFill>
                    <a:schemeClr val="bg1"/>
                  </a:solidFill>
                </a:rPr>
                <a:t> </a:t>
              </a:r>
              <a:endParaRPr lang="de-DE" altLang="de-DE" sz="1600" dirty="0">
                <a:solidFill>
                  <a:schemeClr val="bg1"/>
                </a:solidFill>
              </a:endParaRPr>
            </a:p>
          </p:txBody>
        </p:sp>
        <p:sp>
          <p:nvSpPr>
            <p:cNvPr id="43"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44" name="Textfeld 14"/>
            <p:cNvSpPr txBox="1">
              <a:spLocks noChangeArrowheads="1"/>
            </p:cNvSpPr>
            <p:nvPr/>
          </p:nvSpPr>
          <p:spPr bwMode="auto">
            <a:xfrm>
              <a:off x="7190396" y="4267025"/>
              <a:ext cx="849793" cy="338609"/>
            </a:xfrm>
            <a:prstGeom prst="rect">
              <a:avLst/>
            </a:prstGeom>
            <a:noFill/>
            <a:ln w="9525">
              <a:noFill/>
              <a:miter lim="800000"/>
              <a:headEnd/>
              <a:tailEnd/>
            </a:ln>
          </p:spPr>
          <p:txBody>
            <a:bodyPr>
              <a:spAutoFit/>
            </a:bodyPr>
            <a:lstStyle/>
            <a:p>
              <a:r>
                <a:rPr lang="de-DE" altLang="de-DE" sz="1600" b="1" dirty="0">
                  <a:solidFill>
                    <a:srgbClr val="C00000"/>
                  </a:solidFill>
                </a:rPr>
                <a:t>Beruf</a:t>
              </a:r>
            </a:p>
          </p:txBody>
        </p:sp>
      </p:grpSp>
      <p:grpSp>
        <p:nvGrpSpPr>
          <p:cNvPr id="22" name="Gruppierung 1"/>
          <p:cNvGrpSpPr>
            <a:grpSpLocks noChangeAspect="1"/>
          </p:cNvGrpSpPr>
          <p:nvPr/>
        </p:nvGrpSpPr>
        <p:grpSpPr>
          <a:xfrm>
            <a:off x="2771800" y="1340768"/>
            <a:ext cx="3692254" cy="3069911"/>
            <a:chOff x="5220072" y="2132856"/>
            <a:chExt cx="3030031" cy="2519308"/>
          </a:xfrm>
        </p:grpSpPr>
        <p:pic>
          <p:nvPicPr>
            <p:cNvPr id="23" name="Grafik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31" name="Textfeld 27"/>
            <p:cNvSpPr txBox="1">
              <a:spLocks noChangeArrowheads="1"/>
            </p:cNvSpPr>
            <p:nvPr/>
          </p:nvSpPr>
          <p:spPr bwMode="auto">
            <a:xfrm>
              <a:off x="7132150" y="2691861"/>
              <a:ext cx="1117953" cy="328348"/>
            </a:xfrm>
            <a:prstGeom prst="rect">
              <a:avLst/>
            </a:prstGeom>
            <a:noFill/>
            <a:ln w="9525">
              <a:noFill/>
              <a:miter lim="800000"/>
              <a:headEnd/>
              <a:tailEnd/>
            </a:ln>
          </p:spPr>
          <p:txBody>
            <a:bodyPr wrap="square">
              <a:spAutoFit/>
            </a:bodyPr>
            <a:lstStyle/>
            <a:p>
              <a:r>
                <a:rPr lang="fa-IR" altLang="de-DE" sz="2000" b="1" dirty="0">
                  <a:solidFill>
                    <a:srgbClr val="C00000"/>
                  </a:solidFill>
                </a:rPr>
                <a:t>تفریحات</a:t>
              </a:r>
              <a:endParaRPr lang="de-DE" altLang="de-DE" sz="2000" dirty="0">
                <a:solidFill>
                  <a:schemeClr val="bg1"/>
                </a:solidFill>
              </a:endParaRPr>
            </a:p>
          </p:txBody>
        </p:sp>
        <p:sp>
          <p:nvSpPr>
            <p:cNvPr id="32" name="Textfeld 12"/>
            <p:cNvSpPr txBox="1">
              <a:spLocks noChangeArrowheads="1"/>
            </p:cNvSpPr>
            <p:nvPr/>
          </p:nvSpPr>
          <p:spPr bwMode="auto">
            <a:xfrm>
              <a:off x="7126828" y="3485701"/>
              <a:ext cx="858103" cy="378863"/>
            </a:xfrm>
            <a:prstGeom prst="rect">
              <a:avLst/>
            </a:prstGeom>
            <a:noFill/>
            <a:ln w="9525">
              <a:noFill/>
              <a:miter lim="800000"/>
              <a:headEnd/>
              <a:tailEnd/>
            </a:ln>
          </p:spPr>
          <p:txBody>
            <a:bodyPr wrap="square">
              <a:spAutoFit/>
            </a:bodyPr>
            <a:lstStyle/>
            <a:p>
              <a:r>
                <a:rPr lang="fa-IR" altLang="de-DE" sz="2400" b="1" dirty="0">
                  <a:solidFill>
                    <a:srgbClr val="C00000"/>
                  </a:solidFill>
                </a:rPr>
                <a:t>ورزش</a:t>
              </a:r>
              <a:endParaRPr lang="de-DE" altLang="de-DE" sz="2400" b="1" dirty="0">
                <a:solidFill>
                  <a:srgbClr val="C00000"/>
                </a:solidFill>
              </a:endParaRPr>
            </a:p>
          </p:txBody>
        </p:sp>
        <p:sp>
          <p:nvSpPr>
            <p:cNvPr id="33" name="Textfeld 14"/>
            <p:cNvSpPr txBox="1">
              <a:spLocks noChangeArrowheads="1"/>
            </p:cNvSpPr>
            <p:nvPr/>
          </p:nvSpPr>
          <p:spPr bwMode="auto">
            <a:xfrm>
              <a:off x="6945719" y="4216113"/>
              <a:ext cx="849793" cy="378863"/>
            </a:xfrm>
            <a:prstGeom prst="rect">
              <a:avLst/>
            </a:prstGeom>
            <a:noFill/>
            <a:ln w="9525">
              <a:noFill/>
              <a:miter lim="800000"/>
              <a:headEnd/>
              <a:tailEnd/>
            </a:ln>
          </p:spPr>
          <p:txBody>
            <a:bodyPr>
              <a:spAutoFit/>
            </a:bodyPr>
            <a:lstStyle/>
            <a:p>
              <a:r>
                <a:rPr lang="fa-IR" altLang="de-DE" sz="2400" b="1" dirty="0">
                  <a:solidFill>
                    <a:srgbClr val="C00000"/>
                  </a:solidFill>
                </a:rPr>
                <a:t>شغل</a:t>
              </a:r>
              <a:endParaRPr lang="de-DE" altLang="de-DE" sz="2400" b="1" dirty="0">
                <a:solidFill>
                  <a:srgbClr val="C00000"/>
                </a:solidFill>
              </a:endParaRPr>
            </a:p>
          </p:txBody>
        </p:sp>
      </p:grpSp>
      <p:sp>
        <p:nvSpPr>
          <p:cNvPr id="4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10.14</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2" name="Rectangle 1"/>
          <p:cNvSpPr/>
          <p:nvPr/>
        </p:nvSpPr>
        <p:spPr>
          <a:xfrm>
            <a:off x="3418261" y="2393715"/>
            <a:ext cx="670376" cy="400110"/>
          </a:xfrm>
          <a:prstGeom prst="rect">
            <a:avLst/>
          </a:prstGeom>
        </p:spPr>
        <p:txBody>
          <a:bodyPr wrap="none">
            <a:spAutoFit/>
          </a:bodyPr>
          <a:lstStyle/>
          <a:p>
            <a:pPr algn="r" rtl="1"/>
            <a:r>
              <a:rPr lang="fa-IR" altLang="de-DE" sz="2000" b="1" dirty="0">
                <a:solidFill>
                  <a:srgbClr val="C00000"/>
                </a:solidFill>
                <a:ea typeface="Verdana" panose="020B0604030504040204" pitchFamily="34" charset="0"/>
              </a:rPr>
              <a:t>روابط</a:t>
            </a:r>
            <a:endParaRPr lang="de-DE" altLang="de-DE" sz="2000" b="1" dirty="0">
              <a:solidFill>
                <a:srgbClr val="C00000"/>
              </a:solidFill>
              <a:ea typeface="Verdana" panose="020B0604030504040204" pitchFamily="34" charset="0"/>
              <a:cs typeface="Verdana" panose="020B0604030504040204" pitchFamily="34" charset="0"/>
            </a:endParaRPr>
          </a:p>
        </p:txBody>
      </p:sp>
      <p:sp>
        <p:nvSpPr>
          <p:cNvPr id="3" name="Rectangle 2"/>
          <p:cNvSpPr/>
          <p:nvPr/>
        </p:nvSpPr>
        <p:spPr>
          <a:xfrm>
            <a:off x="3059832" y="3171116"/>
            <a:ext cx="1011815" cy="400110"/>
          </a:xfrm>
          <a:prstGeom prst="rect">
            <a:avLst/>
          </a:prstGeom>
        </p:spPr>
        <p:txBody>
          <a:bodyPr wrap="none">
            <a:spAutoFit/>
          </a:bodyPr>
          <a:lstStyle/>
          <a:p>
            <a:r>
              <a:rPr lang="fa-IR" altLang="de-DE" sz="2000" b="1" dirty="0">
                <a:solidFill>
                  <a:srgbClr val="C00000"/>
                </a:solidFill>
              </a:rPr>
              <a:t>توانایی ها</a:t>
            </a:r>
            <a:endParaRPr lang="de-DE" altLang="de-DE" sz="2000" b="1" dirty="0">
              <a:solidFill>
                <a:srgbClr val="C00000"/>
              </a:solidFill>
            </a:endParaRPr>
          </a:p>
        </p:txBody>
      </p:sp>
      <p:sp>
        <p:nvSpPr>
          <p:cNvPr id="4" name="Rectangle 3"/>
          <p:cNvSpPr/>
          <p:nvPr/>
        </p:nvSpPr>
        <p:spPr>
          <a:xfrm>
            <a:off x="3024087" y="3984648"/>
            <a:ext cx="611065" cy="400110"/>
          </a:xfrm>
          <a:prstGeom prst="rect">
            <a:avLst/>
          </a:prstGeom>
        </p:spPr>
        <p:txBody>
          <a:bodyPr wrap="none">
            <a:spAutoFit/>
          </a:bodyPr>
          <a:lstStyle/>
          <a:p>
            <a:r>
              <a:rPr lang="fa-IR" altLang="de-DE" sz="2000" b="1" dirty="0">
                <a:solidFill>
                  <a:srgbClr val="C00000"/>
                </a:solidFill>
              </a:rPr>
              <a:t>ظاهر</a:t>
            </a:r>
            <a:endParaRPr lang="en-US" sz="2000" dirty="0"/>
          </a:p>
        </p:txBody>
      </p:sp>
      <p:grpSp>
        <p:nvGrpSpPr>
          <p:cNvPr id="30" name="Group 68"/>
          <p:cNvGrpSpPr>
            <a:grpSpLocks/>
          </p:cNvGrpSpPr>
          <p:nvPr/>
        </p:nvGrpSpPr>
        <p:grpSpPr bwMode="auto">
          <a:xfrm>
            <a:off x="0" y="6165857"/>
            <a:ext cx="2339975" cy="474663"/>
            <a:chOff x="0" y="3957"/>
            <a:chExt cx="1474" cy="299"/>
          </a:xfrm>
        </p:grpSpPr>
        <p:sp>
          <p:nvSpPr>
            <p:cNvPr id="35"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36"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10.2</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47" name="Rectangle 11"/>
          <p:cNvSpPr>
            <a:spLocks noChangeArrowheads="1"/>
          </p:cNvSpPr>
          <p:nvPr/>
        </p:nvSpPr>
        <p:spPr bwMode="auto">
          <a:xfrm>
            <a:off x="0" y="6658188"/>
            <a:ext cx="1933543"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err="1"/>
              <a:t>Neues</a:t>
            </a:r>
            <a:r>
              <a:rPr lang="en-US" altLang="de-DE" sz="800" i="1" dirty="0"/>
              <a:t> Regal” by Michael </a:t>
            </a:r>
            <a:r>
              <a:rPr lang="en-US" altLang="de-DE" sz="800" i="1" dirty="0" err="1"/>
              <a:t>Fielitz</a:t>
            </a:r>
            <a:r>
              <a:rPr lang="en-US"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0824" y="1339200"/>
            <a:ext cx="8640763" cy="4598988"/>
          </a:xfrm>
        </p:spPr>
        <p:txBody>
          <a:bodyPr/>
          <a:lstStyle/>
          <a:p>
            <a:pPr marL="360000" lvl="1" indent="0" algn="just" rtl="1" eaLnBrk="1" hangingPunct="1">
              <a:spcBef>
                <a:spcPts val="1200"/>
              </a:spcBef>
              <a:buClr>
                <a:srgbClr val="8CADAE"/>
              </a:buClr>
              <a:buSzPct val="85000"/>
              <a:buNone/>
              <a:tabLst>
                <a:tab pos="722313" algn="l"/>
              </a:tabLst>
              <a:defRPr/>
            </a:pPr>
            <a:r>
              <a:rPr lang="fa-IR" altLang="de-DE" sz="1800" kern="1200" dirty="0">
                <a:solidFill>
                  <a:schemeClr val="tx1"/>
                </a:solidFill>
                <a:latin typeface="Times New Roman" panose="02020603050405020304" pitchFamily="18" charset="0"/>
                <a:ea typeface="Verdana" pitchFamily="34" charset="0"/>
                <a:cs typeface="Times New Roman" panose="02020603050405020304" pitchFamily="18" charset="0"/>
              </a:rPr>
              <a:t>معمولا چه مشکلی برای نام بردن نقاط قوتمان وجود دارد؟</a:t>
            </a:r>
            <a:endParaRPr lang="en-GB" altLang="de-DE" sz="1800" kern="1200" dirty="0">
              <a:solidFill>
                <a:schemeClr val="tx1"/>
              </a:solidFill>
              <a:latin typeface="Times New Roman" panose="02020603050405020304" pitchFamily="18" charset="0"/>
              <a:ea typeface="Verdana" pitchFamily="34" charset="0"/>
              <a:cs typeface="Times New Roman" panose="02020603050405020304" pitchFamily="18" charset="0"/>
            </a:endParaRPr>
          </a:p>
          <a:p>
            <a:pPr marL="180000" indent="0" algn="r" rtl="1">
              <a:spcBef>
                <a:spcPts val="1200"/>
              </a:spcBef>
              <a:buFont typeface="Wingdings 2" pitchFamily="18" charset="2"/>
              <a:buNone/>
            </a:pPr>
            <a:endParaRPr lang="en-GB" altLang="de-DE" sz="1800" dirty="0" smtClean="0">
              <a:latin typeface="Times New Roman" panose="02020603050405020304" pitchFamily="18" charset="0"/>
              <a:ea typeface="Verdana" pitchFamily="34" charset="0"/>
              <a:cs typeface="Times New Roman" panose="02020603050405020304" pitchFamily="18" charset="0"/>
            </a:endParaRPr>
          </a:p>
          <a:p>
            <a:pPr marL="720000" lvl="1" indent="-360000" algn="r" rtl="1" eaLnBrk="1" hangingPunct="1">
              <a:spcBef>
                <a:spcPts val="1200"/>
              </a:spcBef>
              <a:buClr>
                <a:srgbClr val="8CADAE"/>
              </a:buClr>
              <a:buSzPct val="85000"/>
              <a:buFontTx/>
              <a:buChar char="o"/>
              <a:tabLst>
                <a:tab pos="722313" algn="l"/>
              </a:tabLst>
              <a:defRPr/>
            </a:pPr>
            <a:r>
              <a:rPr lang="fa-IR" altLang="de-DE" sz="1800" kern="1200" dirty="0">
                <a:solidFill>
                  <a:schemeClr val="tx1"/>
                </a:solidFill>
                <a:latin typeface="Verdana" pitchFamily="34" charset="0"/>
                <a:ea typeface="+mn-ea"/>
                <a:cs typeface="Times New Roman" pitchFamily="18" charset="0"/>
              </a:rPr>
              <a:t>تصور اشتباه: «از خودتان تعریف نکنید.»</a:t>
            </a:r>
            <a:endParaRPr lang="en-GB" altLang="de-DE" sz="1800" kern="1200" dirty="0">
              <a:solidFill>
                <a:schemeClr val="tx1"/>
              </a:solidFill>
              <a:latin typeface="Verdana" pitchFamily="34" charset="0"/>
              <a:ea typeface="+mn-ea"/>
              <a:cs typeface="Times New Roman" pitchFamily="18" charset="0"/>
            </a:endParaRPr>
          </a:p>
          <a:p>
            <a:pPr marL="720000" lvl="1" indent="-360000" algn="r" rtl="1" eaLnBrk="1" hangingPunct="1">
              <a:spcBef>
                <a:spcPts val="1200"/>
              </a:spcBef>
              <a:buClr>
                <a:srgbClr val="8CADAE"/>
              </a:buClr>
              <a:buSzPct val="85000"/>
              <a:buFontTx/>
              <a:buChar char="o"/>
              <a:tabLst>
                <a:tab pos="722313" algn="l"/>
              </a:tabLst>
              <a:defRPr/>
            </a:pPr>
            <a:r>
              <a:rPr lang="fa-IR" altLang="de-DE" sz="1800" kern="1200" dirty="0">
                <a:solidFill>
                  <a:schemeClr val="tx1"/>
                </a:solidFill>
                <a:latin typeface="Verdana" pitchFamily="34" charset="0"/>
                <a:ea typeface="+mn-ea"/>
                <a:cs typeface="Times New Roman" pitchFamily="18" charset="0"/>
              </a:rPr>
              <a:t>در طول دوره حاد بیماری امکان کمی برای نشان دادن و تشخیص نقاط قوت خود وجود دارد.</a:t>
            </a:r>
            <a:endParaRPr lang="en-GB" altLang="de-DE" sz="1800" kern="1200" dirty="0">
              <a:solidFill>
                <a:schemeClr val="tx1"/>
              </a:solidFill>
              <a:latin typeface="Verdana" pitchFamily="34" charset="0"/>
              <a:ea typeface="+mn-ea"/>
              <a:cs typeface="Times New Roman" pitchFamily="18" charset="0"/>
            </a:endParaRPr>
          </a:p>
        </p:txBody>
      </p:sp>
      <p:pic>
        <p:nvPicPr>
          <p:cNvPr id="18" name="Grafik 5"/>
          <p:cNvPicPr>
            <a:picLocks noChangeAspect="1"/>
          </p:cNvPicPr>
          <p:nvPr/>
        </p:nvPicPr>
        <p:blipFill>
          <a:blip r:embed="rId2"/>
          <a:srcRect/>
          <a:stretch>
            <a:fillRect/>
          </a:stretch>
        </p:blipFill>
        <p:spPr bwMode="auto">
          <a:xfrm>
            <a:off x="7620000" y="5753100"/>
            <a:ext cx="1524000" cy="917575"/>
          </a:xfrm>
          <a:prstGeom prst="rect">
            <a:avLst/>
          </a:prstGeom>
          <a:noFill/>
          <a:ln w="9525">
            <a:noFill/>
            <a:miter lim="800000"/>
            <a:headEnd/>
            <a:tailEnd/>
          </a:ln>
        </p:spPr>
      </p:pic>
      <p:sp>
        <p:nvSpPr>
          <p:cNvPr id="7"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rgbClr val="D16349"/>
                </a:solidFill>
                <a:latin typeface="Times New Roman" panose="02020603050405020304" pitchFamily="18" charset="0"/>
                <a:ea typeface="Verdana" pitchFamily="34" charset="0"/>
              </a:rPr>
              <a:t>نقاط قوت خود را به یاد بیاورید</a:t>
            </a:r>
            <a:endParaRPr lang="en-GB" altLang="de-DE" sz="2000" dirty="0">
              <a:solidFill>
                <a:srgbClr val="D16349"/>
              </a:solidFill>
              <a:latin typeface="Times New Roman" panose="02020603050405020304" pitchFamily="18" charset="0"/>
              <a:ea typeface="Verdana" pitchFamily="34" charset="0"/>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10.15</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8" name="Rectangle 11"/>
          <p:cNvSpPr>
            <a:spLocks noChangeArrowheads="1"/>
          </p:cNvSpPr>
          <p:nvPr/>
        </p:nvSpPr>
        <p:spPr bwMode="auto">
          <a:xfrm>
            <a:off x="0" y="6658188"/>
            <a:ext cx="1805302"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a:t>treasure chest” by </a:t>
            </a:r>
            <a:r>
              <a:rPr lang="en-US" altLang="de-DE" sz="800" i="1" dirty="0" err="1"/>
              <a:t>burnbless</a:t>
            </a:r>
            <a:r>
              <a:rPr lang="en-US"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95805" y="5623272"/>
            <a:ext cx="6650037" cy="261610"/>
          </a:xfrm>
          <a:prstGeom prst="rect">
            <a:avLst/>
          </a:prstGeom>
          <a:noFill/>
        </p:spPr>
        <p:txBody>
          <a:bodyPr>
            <a:spAutoFit/>
          </a:bodyPr>
          <a:lstStyle/>
          <a:p>
            <a:pPr algn="r" rtl="1" eaLnBrk="1" hangingPunct="1">
              <a:defRPr/>
            </a:pPr>
            <a:r>
              <a:rPr lang="fa-IR" sz="1100" dirty="0" smtClean="0">
                <a:latin typeface="Times New Roman" panose="02020603050405020304" pitchFamily="18" charset="0"/>
                <a:ea typeface="Verdana" pitchFamily="34" charset="0"/>
              </a:rPr>
              <a:t>* در یک دفتر خاطرات شادی، فقط اتفاقات مثبت  روزانه  باید یادداشت شوند.</a:t>
            </a:r>
          </a:p>
        </p:txBody>
      </p:sp>
      <p:pic>
        <p:nvPicPr>
          <p:cNvPr id="25605" name="Grafik 5"/>
          <p:cNvPicPr>
            <a:picLocks noChangeAspect="1"/>
          </p:cNvPicPr>
          <p:nvPr/>
        </p:nvPicPr>
        <p:blipFill>
          <a:blip r:embed="rId3"/>
          <a:srcRect/>
          <a:stretch>
            <a:fillRect/>
          </a:stretch>
        </p:blipFill>
        <p:spPr bwMode="auto">
          <a:xfrm>
            <a:off x="7620000" y="5753100"/>
            <a:ext cx="1524000" cy="917575"/>
          </a:xfrm>
          <a:prstGeom prst="rect">
            <a:avLst/>
          </a:prstGeom>
          <a:noFill/>
          <a:ln w="9525">
            <a:noFill/>
            <a:miter lim="800000"/>
            <a:headEnd/>
            <a:tailEnd/>
          </a:ln>
        </p:spPr>
      </p:pic>
      <p:sp>
        <p:nvSpPr>
          <p:cNvPr id="20" name="Inhaltsplatzhalter 2"/>
          <p:cNvSpPr txBox="1">
            <a:spLocks/>
          </p:cNvSpPr>
          <p:nvPr/>
        </p:nvSpPr>
        <p:spPr bwMode="auto">
          <a:xfrm>
            <a:off x="250824" y="1339200"/>
            <a:ext cx="8640763" cy="34579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360000" lvl="1" indent="0" algn="just" rtl="1" eaLnBrk="1" hangingPunct="1">
              <a:spcBef>
                <a:spcPts val="1200"/>
              </a:spcBef>
              <a:buClr>
                <a:srgbClr val="8CADAE"/>
              </a:buClr>
              <a:buSzPct val="85000"/>
              <a:buNone/>
              <a:tabLst>
                <a:tab pos="722313" algn="l"/>
              </a:tabLst>
              <a:defRPr/>
            </a:pPr>
            <a:r>
              <a:rPr lang="fa-IR" altLang="de-DE" sz="1800" dirty="0">
                <a:solidFill>
                  <a:schemeClr val="tx1"/>
                </a:solidFill>
                <a:latin typeface="Times New Roman" panose="02020603050405020304" pitchFamily="18" charset="0"/>
                <a:ea typeface="Verdana" pitchFamily="34" charset="0"/>
              </a:rPr>
              <a:t>«گنجینه های گمشده» را بیابید:</a:t>
            </a:r>
            <a:endParaRPr lang="en-GB" altLang="de-DE" sz="1800" dirty="0">
              <a:solidFill>
                <a:schemeClr val="tx1"/>
              </a:solidFill>
              <a:latin typeface="Times New Roman" panose="02020603050405020304" pitchFamily="18" charset="0"/>
              <a:ea typeface="Verdana" pitchFamily="34" charset="0"/>
            </a:endParaRPr>
          </a:p>
          <a:p>
            <a:pPr marL="180000" indent="0" algn="just" rtl="1">
              <a:spcBef>
                <a:spcPts val="1200"/>
              </a:spcBef>
              <a:buNone/>
            </a:pPr>
            <a:endParaRPr lang="en-GB" altLang="de-DE" sz="1800" dirty="0" smtClean="0">
              <a:latin typeface="Times New Roman" panose="02020603050405020304" pitchFamily="18" charset="0"/>
              <a:ea typeface="Verdana" pitchFamily="34" charset="0"/>
              <a:cs typeface="Times New Roman" panose="02020603050405020304" pitchFamily="18" charset="0"/>
            </a:endParaRPr>
          </a:p>
          <a:p>
            <a:pPr marL="720000" lvl="1" indent="-360000" algn="r" rtl="1" eaLnBrk="1" hangingPunct="1">
              <a:spcBef>
                <a:spcPts val="1200"/>
              </a:spcBef>
              <a:buClr>
                <a:srgbClr val="8CADAE"/>
              </a:buClr>
              <a:buSzPct val="85000"/>
              <a:buFontTx/>
              <a:buChar char="o"/>
              <a:tabLst>
                <a:tab pos="722313" algn="l"/>
              </a:tabLst>
              <a:defRPr/>
            </a:pPr>
            <a:r>
              <a:rPr lang="fa-IR" altLang="de-DE" sz="1800" dirty="0">
                <a:solidFill>
                  <a:schemeClr val="tx1"/>
                </a:solidFill>
                <a:latin typeface="Verdana" pitchFamily="34" charset="0"/>
              </a:rPr>
              <a:t>از دوستان و افراد خانواده خود بپرسید چه نقاط قوتی در شما می بینند و چه قدر برای شما ارزش قائلند.</a:t>
            </a:r>
          </a:p>
          <a:p>
            <a:pPr marL="720000" lvl="1" indent="-360000" algn="r" rtl="1" eaLnBrk="1" hangingPunct="1">
              <a:spcBef>
                <a:spcPts val="1200"/>
              </a:spcBef>
              <a:buClr>
                <a:srgbClr val="8CADAE"/>
              </a:buClr>
              <a:buSzPct val="85000"/>
              <a:buFontTx/>
              <a:buChar char="o"/>
              <a:tabLst>
                <a:tab pos="722313" algn="l"/>
              </a:tabLst>
              <a:defRPr/>
            </a:pPr>
            <a:r>
              <a:rPr lang="fa-IR" altLang="de-DE" sz="1800" dirty="0">
                <a:solidFill>
                  <a:schemeClr val="tx1"/>
                </a:solidFill>
                <a:latin typeface="Verdana" pitchFamily="34" charset="0"/>
              </a:rPr>
              <a:t>به موقعیت های </a:t>
            </a:r>
            <a:r>
              <a:rPr lang="fa-IR" altLang="de-DE" sz="1800" u="sng" dirty="0">
                <a:solidFill>
                  <a:schemeClr val="tx1"/>
                </a:solidFill>
                <a:latin typeface="Verdana" pitchFamily="34" charset="0"/>
              </a:rPr>
              <a:t>مشخص</a:t>
            </a:r>
            <a:r>
              <a:rPr lang="fa-IR" altLang="de-DE" sz="1800" dirty="0">
                <a:solidFill>
                  <a:schemeClr val="tx1"/>
                </a:solidFill>
                <a:latin typeface="Verdana" pitchFamily="34" charset="0"/>
              </a:rPr>
              <a:t> فکر کنید، که در آن ها شما چیزی به دست آوردید و احتمالا به همین دلیل مورد تشویق قرار گرفته اید-حتی اگر چیزهای کوچکی باشند.</a:t>
            </a:r>
          </a:p>
          <a:p>
            <a:pPr marL="720000" lvl="1" indent="-360000" algn="r" rtl="1" eaLnBrk="1" hangingPunct="1">
              <a:spcBef>
                <a:spcPts val="1200"/>
              </a:spcBef>
              <a:buClr>
                <a:srgbClr val="8CADAE"/>
              </a:buClr>
              <a:buSzPct val="85000"/>
              <a:buFontTx/>
              <a:buChar char="o"/>
              <a:tabLst>
                <a:tab pos="722313" algn="l"/>
              </a:tabLst>
              <a:defRPr/>
            </a:pPr>
            <a:r>
              <a:rPr lang="fa-IR" altLang="de-DE" sz="1800" dirty="0">
                <a:solidFill>
                  <a:schemeClr val="tx1"/>
                </a:solidFill>
                <a:latin typeface="Verdana" pitchFamily="34" charset="0"/>
              </a:rPr>
              <a:t>...و تجربیاتتان را در یک «دفتر خاطرات شادی»*  یادداشت کنید، که بتوانید در مواقع ناراحتی به آنها مراجعه کنید.</a:t>
            </a:r>
          </a:p>
        </p:txBody>
      </p:sp>
      <p:sp>
        <p:nvSpPr>
          <p:cNvPr id="1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10.16</a:t>
            </a:r>
            <a:endParaRPr kumimoji="0" lang="en-AU" altLang="de-DE" sz="1200" b="1" i="0" u="none" strike="noStrike" kern="0" cap="none" spc="0" normalizeH="0" baseline="0" noProof="0" dirty="0">
              <a:ln>
                <a:noFill/>
              </a:ln>
              <a:solidFill>
                <a:srgbClr val="646B86"/>
              </a:solidFill>
              <a:effectLst/>
              <a:uLnTx/>
              <a:uFillTx/>
              <a:latin typeface="Verdana"/>
            </a:endParaRPr>
          </a:p>
        </p:txBody>
      </p:sp>
      <p:grpSp>
        <p:nvGrpSpPr>
          <p:cNvPr id="12" name="Group 68"/>
          <p:cNvGrpSpPr>
            <a:grpSpLocks/>
          </p:cNvGrpSpPr>
          <p:nvPr/>
        </p:nvGrpSpPr>
        <p:grpSpPr bwMode="auto">
          <a:xfrm>
            <a:off x="0" y="6165857"/>
            <a:ext cx="2339975" cy="474663"/>
            <a:chOff x="0" y="3957"/>
            <a:chExt cx="1474" cy="299"/>
          </a:xfrm>
        </p:grpSpPr>
        <p:sp>
          <p:nvSpPr>
            <p:cNvPr id="13"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21"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10.3</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5"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rgbClr val="D16349"/>
                </a:solidFill>
                <a:latin typeface="Times New Roman" panose="02020603050405020304" pitchFamily="18" charset="0"/>
                <a:ea typeface="Verdana" pitchFamily="34" charset="0"/>
              </a:rPr>
              <a:t>نقاط قوت خود را به یاد بیاورید</a:t>
            </a:r>
            <a:endParaRPr lang="en-GB" altLang="de-DE" sz="2000" dirty="0">
              <a:solidFill>
                <a:srgbClr val="D16349"/>
              </a:solidFill>
              <a:latin typeface="Times New Roman" panose="02020603050405020304" pitchFamily="18" charset="0"/>
              <a:ea typeface="Verdana" pitchFamily="34" charset="0"/>
            </a:endParaRPr>
          </a:p>
        </p:txBody>
      </p:sp>
      <p:sp>
        <p:nvSpPr>
          <p:cNvPr id="14" name="Rectangle 11"/>
          <p:cNvSpPr>
            <a:spLocks noChangeArrowheads="1"/>
          </p:cNvSpPr>
          <p:nvPr/>
        </p:nvSpPr>
        <p:spPr bwMode="auto">
          <a:xfrm>
            <a:off x="0" y="6658188"/>
            <a:ext cx="1805302"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a:t>treasure chest” by </a:t>
            </a:r>
            <a:r>
              <a:rPr lang="en-US" altLang="de-DE" sz="800" i="1" dirty="0" err="1"/>
              <a:t>burnbless</a:t>
            </a:r>
            <a:r>
              <a:rPr lang="en-US" altLang="de-DE" sz="800" i="1" dirty="0" smtClean="0"/>
              <a:t>)</a:t>
            </a:r>
            <a:endParaRPr lang="en-GB" altLang="de-DE" sz="800"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uppieren 36"/>
          <p:cNvGrpSpPr>
            <a:grpSpLocks/>
          </p:cNvGrpSpPr>
          <p:nvPr/>
        </p:nvGrpSpPr>
        <p:grpSpPr bwMode="auto">
          <a:xfrm>
            <a:off x="3744119" y="2941885"/>
            <a:ext cx="1655763" cy="2965450"/>
            <a:chOff x="2483768" y="2420888"/>
            <a:chExt cx="1656184" cy="2965418"/>
          </a:xfrm>
        </p:grpSpPr>
        <p:sp>
          <p:nvSpPr>
            <p:cNvPr id="26634"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6635"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6636"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6637"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6638" name="Gerader Verbinder 41"/>
            <p:cNvCxnSpPr>
              <a:cxnSpLocks noChangeShapeType="1"/>
              <a:stCxn id="26634" idx="4"/>
            </p:cNvCxnSpPr>
            <p:nvPr/>
          </p:nvCxnSpPr>
          <p:spPr bwMode="auto">
            <a:xfrm>
              <a:off x="3239852" y="3140968"/>
              <a:ext cx="0" cy="1296144"/>
            </a:xfrm>
            <a:prstGeom prst="line">
              <a:avLst/>
            </a:prstGeom>
            <a:noFill/>
            <a:ln w="9525" algn="ctr">
              <a:solidFill>
                <a:schemeClr val="tx1"/>
              </a:solidFill>
              <a:round/>
              <a:headEnd/>
              <a:tailEnd/>
            </a:ln>
          </p:spPr>
        </p:cxnSp>
        <p:cxnSp>
          <p:nvCxnSpPr>
            <p:cNvPr id="26639"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6640"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6641"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6642"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6643"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6644"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6645"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6646"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6627" name="Abgerundete rechteckige Legende 50"/>
          <p:cNvSpPr>
            <a:spLocks noChangeArrowheads="1"/>
          </p:cNvSpPr>
          <p:nvPr/>
        </p:nvSpPr>
        <p:spPr bwMode="auto">
          <a:xfrm>
            <a:off x="1671198" y="2924944"/>
            <a:ext cx="1691987" cy="646986"/>
          </a:xfrm>
          <a:prstGeom prst="wedgeRoundRectCallout">
            <a:avLst>
              <a:gd name="adj1" fmla="val 67498"/>
              <a:gd name="adj2" fmla="val -2319"/>
              <a:gd name="adj3" fmla="val 16667"/>
            </a:avLst>
          </a:prstGeom>
          <a:noFill/>
          <a:ln w="9525" algn="ctr">
            <a:solidFill>
              <a:schemeClr val="tx1"/>
            </a:solidFill>
            <a:round/>
            <a:headEnd/>
            <a:tailEnd/>
          </a:ln>
        </p:spPr>
        <p:txBody>
          <a:bodyPr wrap="none">
            <a:spAutoFit/>
          </a:bodyPr>
          <a:lstStyle/>
          <a:p>
            <a:pPr algn="ctr" rtl="1" eaLnBrk="1" hangingPunct="1"/>
            <a:r>
              <a:rPr lang="fa-IR" altLang="de-DE" sz="1600" dirty="0" smtClean="0">
                <a:solidFill>
                  <a:srgbClr val="006699"/>
                </a:solidFill>
              </a:rPr>
              <a:t>تو در همه چیز بدی! </a:t>
            </a:r>
            <a:endParaRPr lang="fa-IR" altLang="de-DE" sz="1600" dirty="0">
              <a:solidFill>
                <a:srgbClr val="006699"/>
              </a:solidFill>
            </a:endParaRPr>
          </a:p>
          <a:p>
            <a:pPr algn="ctr" rtl="1" eaLnBrk="1" hangingPunct="1"/>
            <a:r>
              <a:rPr lang="fa-IR" altLang="de-DE" sz="1600" dirty="0" smtClean="0">
                <a:solidFill>
                  <a:srgbClr val="006699"/>
                </a:solidFill>
              </a:rPr>
              <a:t>تو بی ارزشی.</a:t>
            </a:r>
          </a:p>
        </p:txBody>
      </p:sp>
      <p:sp>
        <p:nvSpPr>
          <p:cNvPr id="26628" name="Textfeld 66"/>
          <p:cNvSpPr txBox="1">
            <a:spLocks noChangeArrowheads="1"/>
          </p:cNvSpPr>
          <p:nvPr/>
        </p:nvSpPr>
        <p:spPr bwMode="auto">
          <a:xfrm>
            <a:off x="899319" y="6133446"/>
            <a:ext cx="7345362" cy="369332"/>
          </a:xfrm>
          <a:prstGeom prst="rect">
            <a:avLst/>
          </a:prstGeom>
          <a:noFill/>
          <a:ln w="9525">
            <a:noFill/>
            <a:miter lim="800000"/>
            <a:headEnd/>
            <a:tailEnd/>
          </a:ln>
        </p:spPr>
        <p:txBody>
          <a:bodyPr>
            <a:spAutoFit/>
          </a:bodyPr>
          <a:lstStyle/>
          <a:p>
            <a:pPr algn="ctr" rtl="1" eaLnBrk="1" hangingPunct="1"/>
            <a:r>
              <a:rPr lang="fa-IR" altLang="de-DE" dirty="0" smtClean="0">
                <a:solidFill>
                  <a:srgbClr val="006699"/>
                </a:solidFill>
              </a:rPr>
              <a:t>ماموریت انتقادگر درون چیست؟</a:t>
            </a:r>
            <a:endParaRPr lang="en-GB" altLang="de-DE" dirty="0">
              <a:solidFill>
                <a:srgbClr val="006699"/>
              </a:solidFill>
            </a:endParaRPr>
          </a:p>
        </p:txBody>
      </p:sp>
      <p:sp>
        <p:nvSpPr>
          <p:cNvPr id="3380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defRPr/>
            </a:pPr>
            <a:r>
              <a:rPr lang="fa-IR" altLang="de-DE" sz="2000" dirty="0" smtClean="0">
                <a:solidFill>
                  <a:schemeClr val="accent1"/>
                </a:solidFill>
              </a:rPr>
              <a:t>انتقادگر درون</a:t>
            </a:r>
            <a:endParaRPr lang="en-GB" altLang="de-DE" sz="2000" strike="sngStrike" dirty="0">
              <a:solidFill>
                <a:srgbClr val="FF3300"/>
              </a:solidFill>
            </a:endParaRPr>
          </a:p>
        </p:txBody>
      </p:sp>
      <p:sp>
        <p:nvSpPr>
          <p:cNvPr id="26630" name="Textfeld 35"/>
          <p:cNvSpPr txBox="1">
            <a:spLocks noChangeArrowheads="1"/>
          </p:cNvSpPr>
          <p:nvPr/>
        </p:nvSpPr>
        <p:spPr bwMode="auto">
          <a:xfrm>
            <a:off x="252480" y="1087576"/>
            <a:ext cx="8784016" cy="1200329"/>
          </a:xfrm>
          <a:prstGeom prst="rect">
            <a:avLst/>
          </a:prstGeom>
          <a:noFill/>
          <a:ln w="9525">
            <a:noFill/>
            <a:miter lim="800000"/>
            <a:headEnd/>
            <a:tailEnd/>
          </a:ln>
        </p:spPr>
        <p:txBody>
          <a:bodyPr wrap="square">
            <a:spAutoFit/>
          </a:bodyPr>
          <a:lstStyle/>
          <a:p>
            <a:pPr marL="360000" lvl="1" algn="just" rtl="1" eaLnBrk="1" hangingPunct="1">
              <a:spcBef>
                <a:spcPts val="1200"/>
              </a:spcBef>
              <a:buClr>
                <a:srgbClr val="8CADAE"/>
              </a:buClr>
              <a:buSzPct val="85000"/>
              <a:tabLst>
                <a:tab pos="722313" algn="l"/>
              </a:tabLst>
              <a:defRPr/>
            </a:pPr>
            <a:r>
              <a:rPr lang="fa-IR" altLang="de-DE" dirty="0">
                <a:latin typeface="Times New Roman" panose="02020603050405020304" pitchFamily="18" charset="0"/>
                <a:ea typeface="Verdana" pitchFamily="34" charset="0"/>
              </a:rPr>
              <a:t>اغلب مردم دارای ندای درون هستند که «انتقادگر درون» نامیده می شود. این صدا اغلب به ما چیزهایی را می گوید، که ما قبلا از اطرافیانمان شنیده بودیم (مثلا همکلاسی های بدجنس، معلم های سختگیر، والدین بلند پرواز). سرزنشگر درون یک انشان واقعی یا یک دشمن حقیقی نیست، بلکه فقط تا حدودی نشان می دهد ما چه قدر عمیقا انتقاد را جذب کرده ایم یا در توقعات اغراق کرده ایم.</a:t>
            </a:r>
            <a:endParaRPr lang="en-GB" altLang="de-DE" dirty="0">
              <a:latin typeface="Times New Roman" panose="02020603050405020304" pitchFamily="18" charset="0"/>
              <a:ea typeface="Verdana" pitchFamily="34" charset="0"/>
            </a:endParaRPr>
          </a:p>
        </p:txBody>
      </p:sp>
      <p:sp>
        <p:nvSpPr>
          <p:cNvPr id="26631" name="Textfeld 3"/>
          <p:cNvSpPr txBox="1">
            <a:spLocks noChangeArrowheads="1"/>
          </p:cNvSpPr>
          <p:nvPr/>
        </p:nvSpPr>
        <p:spPr bwMode="auto">
          <a:xfrm>
            <a:off x="5435601" y="3685946"/>
            <a:ext cx="1944712" cy="1477328"/>
          </a:xfrm>
          <a:prstGeom prst="rect">
            <a:avLst/>
          </a:prstGeom>
          <a:noFill/>
          <a:ln w="9525">
            <a:noFill/>
            <a:miter lim="800000"/>
            <a:headEnd/>
            <a:tailEnd/>
          </a:ln>
        </p:spPr>
        <p:txBody>
          <a:bodyPr wrap="square">
            <a:spAutoFit/>
          </a:bodyPr>
          <a:lstStyle/>
          <a:p>
            <a:pPr algn="just" rtl="1"/>
            <a:r>
              <a:rPr lang="fa-IR" altLang="de-DE" dirty="0" smtClean="0"/>
              <a:t>انتقادگر درون: </a:t>
            </a:r>
          </a:p>
          <a:p>
            <a:pPr algn="just" rtl="1"/>
            <a:r>
              <a:rPr lang="fa-IR" altLang="de-DE" dirty="0" smtClean="0"/>
              <a:t>همه چیز دان،</a:t>
            </a:r>
          </a:p>
          <a:p>
            <a:pPr algn="just" rtl="1"/>
            <a:r>
              <a:rPr lang="fa-IR" altLang="de-DE" dirty="0" smtClean="0"/>
              <a:t>غر غرو،</a:t>
            </a:r>
          </a:p>
          <a:p>
            <a:pPr algn="just" rtl="1"/>
            <a:r>
              <a:rPr lang="fa-IR" altLang="de-DE" dirty="0" smtClean="0"/>
              <a:t>قهرمان،</a:t>
            </a:r>
          </a:p>
          <a:p>
            <a:pPr algn="just" rtl="1"/>
            <a:r>
              <a:rPr lang="fa-IR" altLang="de-DE" dirty="0" smtClean="0"/>
              <a:t>متعصب</a:t>
            </a:r>
            <a:endParaRPr lang="en-GB" altLang="de-DE" dirty="0"/>
          </a:p>
        </p:txBody>
      </p:sp>
      <p:sp>
        <p:nvSpPr>
          <p:cNvPr id="2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10.17</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24" name="Text Box 6"/>
          <p:cNvSpPr txBox="1">
            <a:spLocks noChangeArrowheads="1"/>
          </p:cNvSpPr>
          <p:nvPr/>
        </p:nvSpPr>
        <p:spPr bwMode="auto">
          <a:xfrm>
            <a:off x="7518234" y="481013"/>
            <a:ext cx="1616148" cy="276999"/>
          </a:xfrm>
          <a:prstGeom prst="rect">
            <a:avLst/>
          </a:prstGeom>
          <a:noFill/>
          <a:ln w="9525">
            <a:noFill/>
            <a:miter lim="800000"/>
            <a:headEnd/>
            <a:tailEnd/>
          </a:ln>
        </p:spPr>
        <p:txBody>
          <a:bodyPr wrap="none">
            <a:spAutoFit/>
          </a:bodyPr>
          <a:lstStyle/>
          <a:p>
            <a:pPr algn="r" rtl="1" eaLnBrk="1" hangingPunct="1"/>
            <a:r>
              <a:rPr lang="fa-IR" altLang="de-DE" sz="1200" dirty="0" smtClean="0">
                <a:solidFill>
                  <a:schemeClr val="accent1"/>
                </a:solidFill>
                <a:latin typeface="Times New Roman" panose="02020603050405020304" pitchFamily="18" charset="0"/>
                <a:ea typeface="+mj-ea"/>
              </a:rPr>
              <a:t>اقثباس از </a:t>
            </a:r>
            <a:r>
              <a:rPr lang="fa-IR" altLang="de-DE" sz="1200" dirty="0">
                <a:solidFill>
                  <a:schemeClr val="accent1"/>
                </a:solidFill>
                <a:latin typeface="Times New Roman" panose="02020603050405020304" pitchFamily="18" charset="0"/>
                <a:ea typeface="+mj-ea"/>
              </a:rPr>
              <a:t>پوترک-رز، </a:t>
            </a:r>
            <a:r>
              <a:rPr lang="fa-IR" altLang="de-DE" sz="1200" dirty="0">
                <a:solidFill>
                  <a:schemeClr val="accent1"/>
                </a:solidFill>
                <a:ea typeface="Verdana" panose="020B0604030504040204" pitchFamily="34" charset="0"/>
              </a:rPr>
              <a:t>2006</a:t>
            </a:r>
            <a:endParaRPr lang="en-GB" altLang="de-DE" sz="1200" dirty="0">
              <a:solidFill>
                <a:schemeClr val="accent1"/>
              </a:solidFill>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Inhaltsplatzhalter 2"/>
          <p:cNvSpPr>
            <a:spLocks noGrp="1"/>
          </p:cNvSpPr>
          <p:nvPr>
            <p:ph sz="quarter" idx="1"/>
          </p:nvPr>
        </p:nvSpPr>
        <p:spPr>
          <a:xfrm>
            <a:off x="252000" y="1339200"/>
            <a:ext cx="8640000" cy="2593856"/>
          </a:xfrm>
        </p:spPr>
        <p:txBody>
          <a:bodyPr/>
          <a:lstStyle/>
          <a:p>
            <a:pPr marL="180000" indent="0" algn="just" rtl="1">
              <a:spcBef>
                <a:spcPts val="600"/>
              </a:spcBef>
              <a:spcAft>
                <a:spcPts val="0"/>
              </a:spcAft>
              <a:buFont typeface="Wingdings 2" pitchFamily="18" charset="2"/>
              <a:buNone/>
            </a:pPr>
            <a:r>
              <a:rPr lang="fa-IR" altLang="de-DE" sz="1800" b="1" dirty="0" smtClean="0">
                <a:latin typeface="Verdana"/>
                <a:ea typeface="Verdana" pitchFamily="34" charset="0"/>
                <a:cs typeface="Verdana"/>
              </a:rPr>
              <a:t>ماموریت انتقادگر درون:</a:t>
            </a:r>
          </a:p>
          <a:p>
            <a:pPr marL="180000" indent="0" algn="just" rtl="1">
              <a:spcBef>
                <a:spcPts val="600"/>
              </a:spcBef>
              <a:spcAft>
                <a:spcPts val="0"/>
              </a:spcAft>
              <a:buFont typeface="Wingdings 2" pitchFamily="18" charset="2"/>
              <a:buNone/>
            </a:pPr>
            <a:r>
              <a:rPr lang="fa-IR" altLang="de-DE" sz="1800" dirty="0" smtClean="0">
                <a:latin typeface="Verdana"/>
                <a:ea typeface="Verdana" pitchFamily="34" charset="0"/>
                <a:cs typeface="Verdana"/>
              </a:rPr>
              <a:t>او به ما گوشزد می کند، کمک می کند تا بهتر عمل کنیم و با چالش ها رو در رو شویم.</a:t>
            </a:r>
            <a:endParaRPr lang="en-GB" altLang="de-DE" sz="1800" dirty="0" smtClean="0">
              <a:latin typeface="Verdana"/>
              <a:ea typeface="Verdana" pitchFamily="34" charset="0"/>
              <a:cs typeface="Verdana"/>
            </a:endParaRPr>
          </a:p>
          <a:p>
            <a:pPr marL="180000" indent="0" algn="just" rtl="1">
              <a:spcBef>
                <a:spcPts val="0"/>
              </a:spcBef>
              <a:spcAft>
                <a:spcPts val="0"/>
              </a:spcAft>
              <a:buFont typeface="Wingdings 2" pitchFamily="18" charset="2"/>
              <a:buNone/>
            </a:pPr>
            <a:endParaRPr lang="fa-IR" altLang="de-DE" sz="1800" dirty="0" smtClean="0">
              <a:latin typeface="Verdana"/>
              <a:ea typeface="Verdana" pitchFamily="34" charset="0"/>
              <a:cs typeface="Verdana"/>
            </a:endParaRPr>
          </a:p>
          <a:p>
            <a:pPr marL="180000" indent="0" algn="just" rtl="1">
              <a:spcBef>
                <a:spcPts val="0"/>
              </a:spcBef>
              <a:spcAft>
                <a:spcPts val="0"/>
              </a:spcAft>
              <a:buFont typeface="Wingdings 2" pitchFamily="18" charset="2"/>
              <a:buNone/>
            </a:pPr>
            <a:r>
              <a:rPr lang="fa-IR" altLang="de-DE" sz="1800" b="1" dirty="0" smtClean="0">
                <a:latin typeface="Verdana"/>
                <a:ea typeface="Verdana" pitchFamily="34" charset="0"/>
                <a:cs typeface="Verdana"/>
              </a:rPr>
              <a:t>خطر:</a:t>
            </a:r>
            <a:r>
              <a:rPr lang="en-GB" altLang="de-DE" sz="1800" dirty="0" smtClean="0">
                <a:latin typeface="Verdana"/>
                <a:ea typeface="Verdana" pitchFamily="34" charset="0"/>
                <a:cs typeface="Verdana"/>
              </a:rPr>
              <a:t> </a:t>
            </a:r>
          </a:p>
          <a:p>
            <a:pPr marL="180000" indent="0" algn="just" rtl="1">
              <a:spcBef>
                <a:spcPts val="0"/>
              </a:spcBef>
              <a:spcAft>
                <a:spcPts val="0"/>
              </a:spcAft>
              <a:buFont typeface="Wingdings 2" pitchFamily="18" charset="2"/>
              <a:buNone/>
            </a:pPr>
            <a:r>
              <a:rPr lang="fa-IR" altLang="de-DE" sz="1800" dirty="0" smtClean="0">
                <a:latin typeface="Verdana"/>
                <a:ea typeface="Verdana" pitchFamily="34" charset="0"/>
                <a:cs typeface="Verdana"/>
              </a:rPr>
              <a:t>افراد دارای عزت نفس پایین دارای انتقادگر بسیار سلطه گر و غالبا پرتوقعی دارند. </a:t>
            </a:r>
          </a:p>
          <a:p>
            <a:pPr marL="180000" indent="0" algn="just" rtl="1">
              <a:spcBef>
                <a:spcPts val="0"/>
              </a:spcBef>
              <a:spcAft>
                <a:spcPts val="0"/>
              </a:spcAft>
              <a:buFont typeface="Wingdings 2" pitchFamily="18" charset="2"/>
              <a:buNone/>
            </a:pPr>
            <a:endParaRPr lang="fa-IR" altLang="de-DE" sz="1800" dirty="0">
              <a:latin typeface="Verdana"/>
              <a:ea typeface="Verdana" pitchFamily="34" charset="0"/>
              <a:cs typeface="Verdana"/>
            </a:endParaRPr>
          </a:p>
          <a:p>
            <a:pPr marL="180000" indent="0" algn="just" rtl="1">
              <a:spcBef>
                <a:spcPts val="0"/>
              </a:spcBef>
              <a:spcAft>
                <a:spcPts val="0"/>
              </a:spcAft>
              <a:buFont typeface="Wingdings 2" pitchFamily="18" charset="2"/>
              <a:buNone/>
            </a:pPr>
            <a:r>
              <a:rPr lang="fa-IR" altLang="de-DE" sz="1800" dirty="0" smtClean="0">
                <a:latin typeface="Verdana"/>
                <a:ea typeface="Verdana" pitchFamily="34" charset="0"/>
                <a:cs typeface="Verdana"/>
              </a:rPr>
              <a:t>انتقادگر درون باید جایگاه خود را داشته باشد، اما نه اینکه تعیین کننده همه زندگی باشد.</a:t>
            </a:r>
            <a:endParaRPr lang="en-GB" altLang="de-DE" sz="1800" dirty="0">
              <a:latin typeface="Verdana"/>
              <a:ea typeface="Verdana" pitchFamily="34" charset="0"/>
              <a:cs typeface="Verdana"/>
            </a:endParaRPr>
          </a:p>
        </p:txBody>
      </p:sp>
      <p:pic>
        <p:nvPicPr>
          <p:cNvPr id="27652" name="Picture 6" descr="Kopf Finger2"/>
          <p:cNvPicPr preferRelativeResize="0">
            <a:picLocks noChangeArrowheads="1"/>
          </p:cNvPicPr>
          <p:nvPr/>
        </p:nvPicPr>
        <p:blipFill>
          <a:blip r:embed="rId3"/>
          <a:srcRect/>
          <a:stretch>
            <a:fillRect/>
          </a:stretch>
        </p:blipFill>
        <p:spPr bwMode="auto">
          <a:xfrm>
            <a:off x="7667625" y="4716636"/>
            <a:ext cx="1476375" cy="1943100"/>
          </a:xfrm>
          <a:prstGeom prst="rect">
            <a:avLst/>
          </a:prstGeom>
          <a:noFill/>
          <a:ln w="9525">
            <a:noFill/>
            <a:miter lim="800000"/>
            <a:headEnd/>
            <a:tailEnd/>
          </a:ln>
        </p:spPr>
      </p:pic>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defRPr/>
            </a:pPr>
            <a:r>
              <a:rPr lang="fa-IR" altLang="de-DE" sz="2000" dirty="0">
                <a:solidFill>
                  <a:schemeClr val="accent1"/>
                </a:solidFill>
              </a:rPr>
              <a:t>انتقادگر درون</a:t>
            </a:r>
            <a:endParaRPr lang="en-GB" altLang="de-DE" sz="2000" strike="sngStrike" dirty="0">
              <a:solidFill>
                <a:srgbClr val="FF3300"/>
              </a:solidFill>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10.18</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9" name="Text Box 6"/>
          <p:cNvSpPr txBox="1">
            <a:spLocks noChangeArrowheads="1"/>
          </p:cNvSpPr>
          <p:nvPr/>
        </p:nvSpPr>
        <p:spPr bwMode="auto">
          <a:xfrm>
            <a:off x="7518234" y="481013"/>
            <a:ext cx="1616148" cy="276999"/>
          </a:xfrm>
          <a:prstGeom prst="rect">
            <a:avLst/>
          </a:prstGeom>
          <a:noFill/>
          <a:ln w="9525">
            <a:noFill/>
            <a:miter lim="800000"/>
            <a:headEnd/>
            <a:tailEnd/>
          </a:ln>
        </p:spPr>
        <p:txBody>
          <a:bodyPr wrap="none">
            <a:spAutoFit/>
          </a:bodyPr>
          <a:lstStyle/>
          <a:p>
            <a:pPr algn="r" rtl="1" eaLnBrk="1" hangingPunct="1"/>
            <a:r>
              <a:rPr lang="fa-IR" altLang="de-DE" sz="1200" dirty="0" smtClean="0">
                <a:solidFill>
                  <a:schemeClr val="accent1"/>
                </a:solidFill>
                <a:latin typeface="Times New Roman" panose="02020603050405020304" pitchFamily="18" charset="0"/>
                <a:ea typeface="+mj-ea"/>
              </a:rPr>
              <a:t>اقثباس از </a:t>
            </a:r>
            <a:r>
              <a:rPr lang="fa-IR" altLang="de-DE" sz="1200" dirty="0">
                <a:solidFill>
                  <a:schemeClr val="accent1"/>
                </a:solidFill>
                <a:latin typeface="Times New Roman" panose="02020603050405020304" pitchFamily="18" charset="0"/>
                <a:ea typeface="+mj-ea"/>
              </a:rPr>
              <a:t>پوترک-رز، </a:t>
            </a:r>
            <a:r>
              <a:rPr lang="fa-IR" altLang="de-DE" sz="1200" dirty="0">
                <a:solidFill>
                  <a:schemeClr val="accent1"/>
                </a:solidFill>
                <a:ea typeface="Verdana" panose="020B0604030504040204" pitchFamily="34" charset="0"/>
              </a:rPr>
              <a:t>2006</a:t>
            </a:r>
            <a:endParaRPr lang="en-GB" altLang="de-DE" sz="1200" dirty="0">
              <a:solidFill>
                <a:schemeClr val="accent1"/>
              </a:solidFill>
              <a:ea typeface="Verdana" panose="020B0604030504040204" pitchFamily="34" charset="0"/>
              <a:cs typeface="Verdana" panose="020B0604030504040204" pitchFamily="34" charset="0"/>
            </a:endParaRPr>
          </a:p>
        </p:txBody>
      </p:sp>
      <p:sp>
        <p:nvSpPr>
          <p:cNvPr id="8" name="Rectangle 11"/>
          <p:cNvSpPr>
            <a:spLocks noChangeArrowheads="1"/>
          </p:cNvSpPr>
          <p:nvPr/>
        </p:nvSpPr>
        <p:spPr bwMode="auto">
          <a:xfrm>
            <a:off x="0" y="6658188"/>
            <a:ext cx="2037737"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err="1"/>
              <a:t>Innerer</a:t>
            </a:r>
            <a:r>
              <a:rPr lang="en-US" altLang="de-DE" sz="800" i="1" dirty="0"/>
              <a:t> </a:t>
            </a:r>
            <a:r>
              <a:rPr lang="en-US" altLang="de-DE" sz="800" i="1" dirty="0" err="1"/>
              <a:t>Kritiker</a:t>
            </a:r>
            <a:r>
              <a:rPr lang="en-US" altLang="de-DE" sz="800" i="1" dirty="0"/>
              <a:t>” by Lisa </a:t>
            </a:r>
            <a:r>
              <a:rPr lang="en-US" altLang="de-DE" sz="800" i="1" dirty="0" smtClean="0"/>
              <a:t>Schilling)</a:t>
            </a:r>
            <a:endParaRPr lang="en-GB" altLang="de-DE" sz="800"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Inhaltsplatzhalter 5"/>
          <p:cNvSpPr>
            <a:spLocks noGrp="1"/>
          </p:cNvSpPr>
          <p:nvPr>
            <p:ph sz="quarter" idx="4"/>
          </p:nvPr>
        </p:nvSpPr>
        <p:spPr>
          <a:xfrm>
            <a:off x="7070782" y="4437112"/>
            <a:ext cx="1656283" cy="2043013"/>
          </a:xfrm>
        </p:spPr>
        <p:txBody>
          <a:bodyPr/>
          <a:lstStyle/>
          <a:p>
            <a:pPr marL="0" indent="0" algn="just" rtl="1">
              <a:spcBef>
                <a:spcPct val="0"/>
              </a:spcBef>
              <a:buNone/>
            </a:pPr>
            <a:r>
              <a:rPr lang="fa-IR" altLang="de-DE" sz="1800" kern="1200" dirty="0">
                <a:latin typeface="Verdana" pitchFamily="34" charset="0"/>
                <a:cs typeface="Times New Roman" pitchFamily="18" charset="0"/>
              </a:rPr>
              <a:t>همنشین خوب:</a:t>
            </a:r>
          </a:p>
          <a:p>
            <a:pPr marL="0" indent="0" algn="just" rtl="1">
              <a:spcBef>
                <a:spcPct val="0"/>
              </a:spcBef>
              <a:buNone/>
            </a:pPr>
            <a:r>
              <a:rPr lang="fa-IR" altLang="de-DE" sz="1800" kern="1200" dirty="0">
                <a:latin typeface="Verdana" pitchFamily="34" charset="0"/>
                <a:cs typeface="Times New Roman" pitchFamily="18" charset="0"/>
              </a:rPr>
              <a:t>قدردانی از کارهایی که خوب انجام شده، مراقبت، قضاوت با ملایمت</a:t>
            </a:r>
          </a:p>
        </p:txBody>
      </p:sp>
      <p:sp>
        <p:nvSpPr>
          <p:cNvPr id="28675" name="Inhaltsplatzhalter 34"/>
          <p:cNvSpPr>
            <a:spLocks noGrp="1"/>
          </p:cNvSpPr>
          <p:nvPr>
            <p:ph sz="quarter" idx="3"/>
          </p:nvPr>
        </p:nvSpPr>
        <p:spPr>
          <a:xfrm>
            <a:off x="683568" y="4437112"/>
            <a:ext cx="2010054" cy="1477328"/>
          </a:xfrm>
        </p:spPr>
        <p:txBody>
          <a:bodyPr wrap="square">
            <a:spAutoFit/>
          </a:bodyPr>
          <a:lstStyle/>
          <a:p>
            <a:pPr marL="0" indent="0" algn="just" rtl="1">
              <a:spcBef>
                <a:spcPct val="0"/>
              </a:spcBef>
              <a:buNone/>
            </a:pPr>
            <a:r>
              <a:rPr lang="fa-IR" altLang="de-DE" sz="1800" kern="1200" dirty="0">
                <a:latin typeface="Verdana" pitchFamily="34" charset="0"/>
                <a:cs typeface="Times New Roman" pitchFamily="18" charset="0"/>
              </a:rPr>
              <a:t>انتقادگر درون: </a:t>
            </a:r>
          </a:p>
          <a:p>
            <a:pPr marL="0" indent="0" algn="just" rtl="1">
              <a:spcBef>
                <a:spcPct val="0"/>
              </a:spcBef>
              <a:buNone/>
            </a:pPr>
            <a:r>
              <a:rPr lang="fa-IR" altLang="de-DE" sz="1800" kern="1200" dirty="0">
                <a:latin typeface="Verdana" pitchFamily="34" charset="0"/>
                <a:cs typeface="Times New Roman" pitchFamily="18" charset="0"/>
              </a:rPr>
              <a:t>همه چیز دان،</a:t>
            </a:r>
          </a:p>
          <a:p>
            <a:pPr marL="0" indent="0" algn="just" rtl="1">
              <a:spcBef>
                <a:spcPct val="0"/>
              </a:spcBef>
              <a:buNone/>
            </a:pPr>
            <a:r>
              <a:rPr lang="fa-IR" altLang="de-DE" sz="1800" kern="1200" dirty="0">
                <a:latin typeface="Verdana" pitchFamily="34" charset="0"/>
                <a:cs typeface="Times New Roman" pitchFamily="18" charset="0"/>
              </a:rPr>
              <a:t>غر غرو،</a:t>
            </a:r>
          </a:p>
          <a:p>
            <a:pPr marL="0" indent="0" algn="just" rtl="1">
              <a:spcBef>
                <a:spcPct val="0"/>
              </a:spcBef>
              <a:buNone/>
            </a:pPr>
            <a:r>
              <a:rPr lang="fa-IR" altLang="de-DE" sz="1800" kern="1200" dirty="0">
                <a:latin typeface="Verdana" pitchFamily="34" charset="0"/>
                <a:cs typeface="Times New Roman" pitchFamily="18" charset="0"/>
              </a:rPr>
              <a:t>قهرمان،</a:t>
            </a:r>
          </a:p>
          <a:p>
            <a:pPr marL="0" indent="0" algn="just" rtl="1">
              <a:spcBef>
                <a:spcPct val="0"/>
              </a:spcBef>
              <a:buNone/>
            </a:pPr>
            <a:r>
              <a:rPr lang="fa-IR" altLang="de-DE" sz="1800" kern="1200" dirty="0">
                <a:latin typeface="Verdana" pitchFamily="34" charset="0"/>
                <a:cs typeface="Times New Roman" pitchFamily="18" charset="0"/>
              </a:rPr>
              <a:t>متعصب</a:t>
            </a:r>
            <a:endParaRPr lang="en-GB" altLang="de-DE" sz="1800" kern="1200" dirty="0">
              <a:latin typeface="Verdana" pitchFamily="34" charset="0"/>
              <a:cs typeface="Times New Roman" pitchFamily="18" charset="0"/>
            </a:endParaRPr>
          </a:p>
        </p:txBody>
      </p:sp>
      <p:grpSp>
        <p:nvGrpSpPr>
          <p:cNvPr id="28676" name="Gruppieren 36"/>
          <p:cNvGrpSpPr>
            <a:grpSpLocks/>
          </p:cNvGrpSpPr>
          <p:nvPr/>
        </p:nvGrpSpPr>
        <p:grpSpPr bwMode="auto">
          <a:xfrm>
            <a:off x="2844229" y="3200400"/>
            <a:ext cx="1655763" cy="2965450"/>
            <a:chOff x="2483768" y="2420888"/>
            <a:chExt cx="1656184" cy="2965418"/>
          </a:xfrm>
        </p:grpSpPr>
        <p:sp>
          <p:nvSpPr>
            <p:cNvPr id="28697"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98"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8699"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700"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8701" name="Gerader Verbinder 41"/>
            <p:cNvCxnSpPr>
              <a:cxnSpLocks noChangeShapeType="1"/>
              <a:stCxn id="28697" idx="4"/>
            </p:cNvCxnSpPr>
            <p:nvPr/>
          </p:nvCxnSpPr>
          <p:spPr bwMode="auto">
            <a:xfrm>
              <a:off x="3239852" y="3140968"/>
              <a:ext cx="0" cy="1296144"/>
            </a:xfrm>
            <a:prstGeom prst="line">
              <a:avLst/>
            </a:prstGeom>
            <a:noFill/>
            <a:ln w="9525" algn="ctr">
              <a:solidFill>
                <a:schemeClr val="tx1"/>
              </a:solidFill>
              <a:round/>
              <a:headEnd/>
              <a:tailEnd/>
            </a:ln>
          </p:spPr>
        </p:cxnSp>
        <p:cxnSp>
          <p:nvCxnSpPr>
            <p:cNvPr id="28702"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8703"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8704"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8705"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8706"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8707"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8708"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8709"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8677" name="Abgerundete rechteckige Legende 50"/>
          <p:cNvSpPr>
            <a:spLocks noChangeArrowheads="1"/>
          </p:cNvSpPr>
          <p:nvPr/>
        </p:nvSpPr>
        <p:spPr bwMode="auto">
          <a:xfrm>
            <a:off x="944169" y="2852936"/>
            <a:ext cx="1638707" cy="646986"/>
          </a:xfrm>
          <a:prstGeom prst="wedgeRoundRectCallout">
            <a:avLst>
              <a:gd name="adj1" fmla="val 45708"/>
              <a:gd name="adj2" fmla="val 75056"/>
              <a:gd name="adj3" fmla="val 16667"/>
            </a:avLst>
          </a:prstGeom>
          <a:noFill/>
          <a:ln w="9525" algn="ctr">
            <a:solidFill>
              <a:schemeClr val="tx1"/>
            </a:solidFill>
            <a:round/>
            <a:headEnd/>
            <a:tailEnd/>
          </a:ln>
        </p:spPr>
        <p:txBody>
          <a:bodyPr wrap="none">
            <a:spAutoFit/>
          </a:bodyPr>
          <a:lstStyle/>
          <a:p>
            <a:pPr algn="ctr" rtl="1" eaLnBrk="1" hangingPunct="1"/>
            <a:r>
              <a:rPr lang="fa-IR" altLang="de-DE" sz="1600" dirty="0">
                <a:solidFill>
                  <a:srgbClr val="006699"/>
                </a:solidFill>
              </a:rPr>
              <a:t>تو در همه چیز بدی! </a:t>
            </a:r>
          </a:p>
          <a:p>
            <a:pPr algn="ctr" rtl="1" eaLnBrk="1" hangingPunct="1"/>
            <a:r>
              <a:rPr lang="fa-IR" altLang="de-DE" sz="1600" dirty="0">
                <a:solidFill>
                  <a:srgbClr val="006699"/>
                </a:solidFill>
              </a:rPr>
              <a:t>تو بی ارزشی.</a:t>
            </a:r>
          </a:p>
        </p:txBody>
      </p:sp>
      <p:grpSp>
        <p:nvGrpSpPr>
          <p:cNvPr id="28678" name="Gruppieren 51"/>
          <p:cNvGrpSpPr>
            <a:grpSpLocks/>
          </p:cNvGrpSpPr>
          <p:nvPr/>
        </p:nvGrpSpPr>
        <p:grpSpPr bwMode="auto">
          <a:xfrm>
            <a:off x="5364088" y="4330700"/>
            <a:ext cx="1011238" cy="1835150"/>
            <a:chOff x="4932040" y="3732533"/>
            <a:chExt cx="867403" cy="1835632"/>
          </a:xfrm>
        </p:grpSpPr>
        <p:sp>
          <p:nvSpPr>
            <p:cNvPr id="28684"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85"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8686"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87"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8688" name="Gerader Verbinder 56"/>
            <p:cNvCxnSpPr>
              <a:cxnSpLocks noChangeShapeType="1"/>
              <a:stCxn id="28684" idx="4"/>
            </p:cNvCxnSpPr>
            <p:nvPr/>
          </p:nvCxnSpPr>
          <p:spPr bwMode="auto">
            <a:xfrm>
              <a:off x="5328028" y="4178272"/>
              <a:ext cx="0" cy="802330"/>
            </a:xfrm>
            <a:prstGeom prst="line">
              <a:avLst/>
            </a:prstGeom>
            <a:noFill/>
            <a:ln w="9525" algn="ctr">
              <a:solidFill>
                <a:schemeClr val="tx1"/>
              </a:solidFill>
              <a:round/>
              <a:headEnd/>
              <a:tailEnd/>
            </a:ln>
          </p:spPr>
        </p:cxnSp>
        <p:cxnSp>
          <p:nvCxnSpPr>
            <p:cNvPr id="28689"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8690"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8691"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8692"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8693"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8694"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8695"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8696"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8679" name="Abgerundete rechteckige Legende 65"/>
          <p:cNvSpPr>
            <a:spLocks noChangeArrowheads="1"/>
          </p:cNvSpPr>
          <p:nvPr/>
        </p:nvSpPr>
        <p:spPr bwMode="auto">
          <a:xfrm>
            <a:off x="5928696" y="2708920"/>
            <a:ext cx="1595632" cy="1464231"/>
          </a:xfrm>
          <a:prstGeom prst="wedgeRoundRectCallout">
            <a:avLst>
              <a:gd name="adj1" fmla="val -35880"/>
              <a:gd name="adj2" fmla="val 105454"/>
              <a:gd name="adj3" fmla="val 16667"/>
            </a:avLst>
          </a:prstGeom>
          <a:noFill/>
          <a:ln w="9525" algn="ctr">
            <a:solidFill>
              <a:schemeClr val="tx1"/>
            </a:solidFill>
            <a:round/>
            <a:headEnd/>
            <a:tailEnd/>
          </a:ln>
        </p:spPr>
        <p:txBody>
          <a:bodyPr wrap="square">
            <a:spAutoFit/>
          </a:bodyPr>
          <a:lstStyle/>
          <a:p>
            <a:pPr algn="ctr" rtl="1" eaLnBrk="1" hangingPunct="1"/>
            <a:r>
              <a:rPr lang="fa-IR" altLang="de-DE" sz="1600" dirty="0" smtClean="0">
                <a:solidFill>
                  <a:srgbClr val="006699"/>
                </a:solidFill>
              </a:rPr>
              <a:t>تو خیلی عالی از عهده آن کار بر آمدی، تو می توانی به خودت افتخار کنی.</a:t>
            </a:r>
          </a:p>
        </p:txBody>
      </p:sp>
      <p:sp>
        <p:nvSpPr>
          <p:cNvPr id="28680" name="Rectangle 3"/>
          <p:cNvSpPr>
            <a:spLocks noChangeArrowheads="1"/>
          </p:cNvSpPr>
          <p:nvPr/>
        </p:nvSpPr>
        <p:spPr bwMode="auto">
          <a:xfrm>
            <a:off x="3175" y="-7938"/>
            <a:ext cx="9144000" cy="792000"/>
          </a:xfrm>
          <a:prstGeom prst="rect">
            <a:avLst/>
          </a:prstGeom>
          <a:noFill/>
          <a:ln w="9525">
            <a:noFill/>
            <a:miter lim="800000"/>
            <a:headEnd/>
            <a:tailEnd/>
          </a:ln>
        </p:spPr>
        <p:txBody>
          <a:bodyPr anchor="ctr"/>
          <a:lstStyle/>
          <a:p>
            <a:pPr algn="ctr" eaLnBrk="1" hangingPunct="1"/>
            <a:r>
              <a:rPr lang="fa-IR" altLang="de-DE" sz="2000" dirty="0" smtClean="0">
                <a:solidFill>
                  <a:schemeClr val="accent1"/>
                </a:solidFill>
              </a:rPr>
              <a:t>انتقادگر درون و همنشین خوب</a:t>
            </a:r>
            <a:endParaRPr lang="en-GB" altLang="de-DE" sz="2000" dirty="0">
              <a:solidFill>
                <a:schemeClr val="accent1"/>
              </a:solidFill>
            </a:endParaRPr>
          </a:p>
        </p:txBody>
      </p:sp>
      <p:sp>
        <p:nvSpPr>
          <p:cNvPr id="28681" name="Textfeld 35"/>
          <p:cNvSpPr txBox="1">
            <a:spLocks noChangeArrowheads="1"/>
          </p:cNvSpPr>
          <p:nvPr/>
        </p:nvSpPr>
        <p:spPr bwMode="auto">
          <a:xfrm>
            <a:off x="252000" y="1324219"/>
            <a:ext cx="8640000" cy="923330"/>
          </a:xfrm>
          <a:prstGeom prst="rect">
            <a:avLst/>
          </a:prstGeom>
          <a:noFill/>
          <a:ln w="9525">
            <a:noFill/>
            <a:miter lim="800000"/>
            <a:headEnd/>
            <a:tailEnd/>
          </a:ln>
        </p:spPr>
        <p:txBody>
          <a:bodyPr anchor="ctr">
            <a:spAutoFit/>
          </a:bodyPr>
          <a:lstStyle/>
          <a:p>
            <a:pPr marL="180000" algn="just" rtl="1"/>
            <a:r>
              <a:rPr lang="fa-IR" altLang="de-DE" dirty="0" smtClean="0"/>
              <a:t>نقطه مقابل انتقادگر درون، همنشین خوب است. درست مثل انتقادگر درون، این هم یک شخص حقیقی نیست، اما قضاوت ها و خاطرات مثبتی (افزایش عزت نفس) را به ارمغان می آورد. افرادی با عزت نفس پایین دارای همنشین خوب بسیار کوچک و ساکتی، در مقایسه با انتقادگر بزرگ و رسای درونشان دارند.</a:t>
            </a:r>
          </a:p>
        </p:txBody>
      </p:sp>
      <p:sp>
        <p:nvSpPr>
          <p:cNvPr id="4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10.19</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39" name="Text Box 6"/>
          <p:cNvSpPr txBox="1">
            <a:spLocks noChangeArrowheads="1"/>
          </p:cNvSpPr>
          <p:nvPr/>
        </p:nvSpPr>
        <p:spPr bwMode="auto">
          <a:xfrm>
            <a:off x="7518234" y="481013"/>
            <a:ext cx="1616148" cy="276999"/>
          </a:xfrm>
          <a:prstGeom prst="rect">
            <a:avLst/>
          </a:prstGeom>
          <a:noFill/>
          <a:ln w="9525">
            <a:noFill/>
            <a:miter lim="800000"/>
            <a:headEnd/>
            <a:tailEnd/>
          </a:ln>
        </p:spPr>
        <p:txBody>
          <a:bodyPr wrap="none">
            <a:spAutoFit/>
          </a:bodyPr>
          <a:lstStyle/>
          <a:p>
            <a:pPr algn="r" rtl="1" eaLnBrk="1" hangingPunct="1"/>
            <a:r>
              <a:rPr lang="fa-IR" altLang="de-DE" sz="1200" dirty="0" smtClean="0">
                <a:solidFill>
                  <a:schemeClr val="accent1"/>
                </a:solidFill>
                <a:latin typeface="Times New Roman" panose="02020603050405020304" pitchFamily="18" charset="0"/>
                <a:ea typeface="+mj-ea"/>
              </a:rPr>
              <a:t>اقثباس از </a:t>
            </a:r>
            <a:r>
              <a:rPr lang="fa-IR" altLang="de-DE" sz="1200" dirty="0">
                <a:solidFill>
                  <a:schemeClr val="accent1"/>
                </a:solidFill>
                <a:latin typeface="Times New Roman" panose="02020603050405020304" pitchFamily="18" charset="0"/>
                <a:ea typeface="+mj-ea"/>
              </a:rPr>
              <a:t>پوترک-رز، </a:t>
            </a:r>
            <a:r>
              <a:rPr lang="fa-IR" altLang="de-DE" sz="1200" dirty="0">
                <a:solidFill>
                  <a:schemeClr val="accent1"/>
                </a:solidFill>
                <a:ea typeface="Verdana" panose="020B0604030504040204" pitchFamily="34" charset="0"/>
              </a:rPr>
              <a:t>2006</a:t>
            </a:r>
            <a:endParaRPr lang="en-GB" altLang="de-DE" sz="1200" dirty="0">
              <a:solidFill>
                <a:schemeClr val="accent1"/>
              </a:solidFill>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3" name="Textfeld 1"/>
          <p:cNvSpPr txBox="1">
            <a:spLocks noChangeArrowheads="1"/>
          </p:cNvSpPr>
          <p:nvPr/>
        </p:nvSpPr>
        <p:spPr bwMode="auto">
          <a:xfrm>
            <a:off x="251520" y="3516104"/>
            <a:ext cx="8640068" cy="1785104"/>
          </a:xfrm>
          <a:prstGeom prst="rect">
            <a:avLst/>
          </a:prstGeom>
          <a:noFill/>
          <a:ln>
            <a:noFill/>
          </a:ln>
          <a:extLst/>
        </p:spPr>
        <p:txBody>
          <a:bodyPr wrap="square">
            <a:spAutoFit/>
          </a:bodyPr>
          <a:lstStyle>
            <a:lvl1pPr>
              <a:defRPr>
                <a:solidFill>
                  <a:schemeClr val="tx1"/>
                </a:solidFill>
                <a:latin typeface="Verdana" pitchFamily="34" charset="0"/>
                <a:cs typeface="Times New Roman" pitchFamily="18" charset="0"/>
              </a:defRPr>
            </a:lvl1pPr>
            <a:lvl2pPr marL="742950" indent="-285750">
              <a:defRPr>
                <a:solidFill>
                  <a:schemeClr val="tx1"/>
                </a:solidFill>
                <a:latin typeface="Verdana" pitchFamily="34" charset="0"/>
                <a:cs typeface="Times New Roman" pitchFamily="18" charset="0"/>
              </a:defRPr>
            </a:lvl2pPr>
            <a:lvl3pPr marL="1143000" indent="-228600">
              <a:defRPr>
                <a:solidFill>
                  <a:schemeClr val="tx1"/>
                </a:solidFill>
                <a:latin typeface="Verdana" pitchFamily="34" charset="0"/>
                <a:cs typeface="Times New Roman" pitchFamily="18" charset="0"/>
              </a:defRPr>
            </a:lvl3pPr>
            <a:lvl4pPr marL="1600200" indent="-228600">
              <a:defRPr>
                <a:solidFill>
                  <a:schemeClr val="tx1"/>
                </a:solidFill>
                <a:latin typeface="Verdana" pitchFamily="34" charset="0"/>
                <a:cs typeface="Times New Roman" pitchFamily="18" charset="0"/>
              </a:defRPr>
            </a:lvl4pPr>
            <a:lvl5pPr marL="2057400" indent="-22860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marL="360000" lvl="1" indent="0" algn="r" rtl="1" eaLnBrk="1" hangingPunct="1">
              <a:spcBef>
                <a:spcPts val="1200"/>
              </a:spcBef>
              <a:buClr>
                <a:srgbClr val="8CADAE"/>
              </a:buClr>
              <a:buSzPct val="85000"/>
              <a:tabLst>
                <a:tab pos="722313" algn="l"/>
              </a:tabLst>
              <a:defRPr/>
            </a:pPr>
            <a:r>
              <a:rPr lang="fa-IR" b="1" dirty="0" smtClean="0"/>
              <a:t>همنشین خوب شما می تواند چه شکلی باشد؟</a:t>
            </a:r>
            <a:endParaRPr lang="en-GB" b="1" dirty="0" smtClean="0"/>
          </a:p>
          <a:p>
            <a:pPr marL="180000" algn="just" rtl="1">
              <a:spcBef>
                <a:spcPts val="1200"/>
              </a:spcBef>
              <a:defRPr/>
            </a:pPr>
            <a:r>
              <a:rPr lang="fa-IR" dirty="0" smtClean="0"/>
              <a:t>چشمانتان را ببندید و تصور کنید یک همنشین خوب از نظر شما چگونه باید باشد. در درون خود تعمق کنید و نمادی برای آن بیابید. عجله نکنید. شاید بیش از یک تصویر به ذهنتان خطور کند. آیا یکی از آنها قویتر از بقیه نیست؟</a:t>
            </a:r>
          </a:p>
          <a:p>
            <a:pPr marL="180000" algn="just" rtl="1">
              <a:spcBef>
                <a:spcPts val="1200"/>
              </a:spcBef>
              <a:defRPr/>
            </a:pPr>
            <a:r>
              <a:rPr lang="fa-IR" dirty="0" smtClean="0"/>
              <a:t>دوباره بررسی کنید که آیا همنشین خوب شما واقعا فقط محبت، تشویق و حمایت می کند.</a:t>
            </a:r>
          </a:p>
        </p:txBody>
      </p:sp>
      <p:grpSp>
        <p:nvGrpSpPr>
          <p:cNvPr id="29698" name="Gruppieren 51"/>
          <p:cNvGrpSpPr>
            <a:grpSpLocks/>
          </p:cNvGrpSpPr>
          <p:nvPr/>
        </p:nvGrpSpPr>
        <p:grpSpPr bwMode="auto">
          <a:xfrm>
            <a:off x="8139595" y="1490638"/>
            <a:ext cx="676275" cy="1114425"/>
            <a:chOff x="4932040" y="3732533"/>
            <a:chExt cx="867403" cy="1835632"/>
          </a:xfrm>
        </p:grpSpPr>
        <p:sp>
          <p:nvSpPr>
            <p:cNvPr id="29705"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9706"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9707"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9708"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9709" name="Gerader Verbinder 56"/>
            <p:cNvCxnSpPr>
              <a:cxnSpLocks noChangeShapeType="1"/>
            </p:cNvCxnSpPr>
            <p:nvPr/>
          </p:nvCxnSpPr>
          <p:spPr bwMode="auto">
            <a:xfrm>
              <a:off x="5328028" y="4178272"/>
              <a:ext cx="0" cy="802330"/>
            </a:xfrm>
            <a:prstGeom prst="line">
              <a:avLst/>
            </a:prstGeom>
            <a:noFill/>
            <a:ln w="9525" algn="ctr">
              <a:solidFill>
                <a:schemeClr val="tx1"/>
              </a:solidFill>
              <a:round/>
              <a:headEnd/>
              <a:tailEnd/>
            </a:ln>
          </p:spPr>
        </p:cxnSp>
        <p:cxnSp>
          <p:nvCxnSpPr>
            <p:cNvPr id="29710"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9711"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9712"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9713"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9714"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9715"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9716"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9717"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9699" name="Abgerundete rechteckige Legende 65"/>
          <p:cNvSpPr>
            <a:spLocks noChangeArrowheads="1"/>
          </p:cNvSpPr>
          <p:nvPr/>
        </p:nvSpPr>
        <p:spPr bwMode="auto">
          <a:xfrm>
            <a:off x="6764824" y="1282905"/>
            <a:ext cx="1184275" cy="783193"/>
          </a:xfrm>
          <a:prstGeom prst="wedgeRoundRectCallout">
            <a:avLst>
              <a:gd name="adj1" fmla="val 71759"/>
              <a:gd name="adj2" fmla="val 2954"/>
              <a:gd name="adj3" fmla="val 16667"/>
            </a:avLst>
          </a:prstGeom>
          <a:noFill/>
          <a:ln w="9525" algn="ctr">
            <a:solidFill>
              <a:schemeClr val="tx1"/>
            </a:solidFill>
            <a:round/>
            <a:headEnd/>
            <a:tailEnd/>
          </a:ln>
        </p:spPr>
        <p:txBody>
          <a:bodyPr>
            <a:spAutoFit/>
          </a:bodyPr>
          <a:lstStyle/>
          <a:p>
            <a:pPr algn="ctr" rtl="1" eaLnBrk="1" hangingPunct="1"/>
            <a:r>
              <a:rPr lang="fa-IR" altLang="de-DE" sz="1000" dirty="0">
                <a:solidFill>
                  <a:srgbClr val="006699"/>
                </a:solidFill>
              </a:rPr>
              <a:t>تو خیلی عالی از عهده آن کار بر آمدی، تو می توانی به خودت افتخار کنی.</a:t>
            </a:r>
          </a:p>
        </p:txBody>
      </p:sp>
      <p:sp>
        <p:nvSpPr>
          <p:cNvPr id="2970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fa-IR" altLang="de-DE" sz="2000" dirty="0" smtClean="0">
                <a:solidFill>
                  <a:schemeClr val="accent1"/>
                </a:solidFill>
              </a:rPr>
              <a:t>نقاط قوت همنشین خوب</a:t>
            </a:r>
            <a:endParaRPr lang="en-GB" altLang="de-DE" sz="2000" dirty="0">
              <a:solidFill>
                <a:schemeClr val="accent1"/>
              </a:solidFill>
            </a:endParaRPr>
          </a:p>
        </p:txBody>
      </p:sp>
      <p:sp>
        <p:nvSpPr>
          <p:cNvPr id="2" name="Textfeld 1"/>
          <p:cNvSpPr txBox="1"/>
          <p:nvPr/>
        </p:nvSpPr>
        <p:spPr>
          <a:xfrm>
            <a:off x="251520" y="908720"/>
            <a:ext cx="6120680" cy="2893100"/>
          </a:xfrm>
          <a:prstGeom prst="rect">
            <a:avLst/>
          </a:prstGeom>
          <a:noFill/>
        </p:spPr>
        <p:txBody>
          <a:bodyPr wrap="square" rtlCol="0">
            <a:spAutoFit/>
          </a:bodyPr>
          <a:lstStyle/>
          <a:p>
            <a:pPr marL="720000" lvl="1" indent="-360000" algn="just" defTabSz="554038" rtl="1" eaLnBrk="1" hangingPunct="1">
              <a:spcBef>
                <a:spcPts val="1200"/>
              </a:spcBef>
              <a:buClr>
                <a:srgbClr val="8CADAE"/>
              </a:buClr>
              <a:buSzPct val="85000"/>
              <a:buFontTx/>
              <a:buChar char="o"/>
              <a:tabLst>
                <a:tab pos="722313" algn="l"/>
                <a:tab pos="6643688" algn="l"/>
              </a:tabLst>
              <a:defRPr/>
            </a:pPr>
            <a:r>
              <a:rPr lang="fa-IR" altLang="de-DE" dirty="0" smtClean="0"/>
              <a:t>برای اینکه اجازه دهیم همنشین خوب چیزهای بیشتری برای گفتن داشته باشد، تجسم بخشیدن یا قرار دادن یک نماد برای او که فقط چیزهای مثبت را بازنمایی کند، مفید واقع می شود. این می تواند به عنوان مثال یک پری مهربان یا یک فرشته نگهبان یا حتی یک قهرمان کارتونی یا یک عروسک پوشالی باشد که نماد همنشین خوب برای شما باشد.</a:t>
            </a:r>
            <a:endParaRPr lang="de-DE" altLang="de-DE" dirty="0" smtClean="0"/>
          </a:p>
          <a:p>
            <a:pPr marL="720000" lvl="1" indent="-360000" algn="just" defTabSz="554038" rtl="1" eaLnBrk="1" hangingPunct="1">
              <a:spcBef>
                <a:spcPts val="1200"/>
              </a:spcBef>
              <a:buClr>
                <a:srgbClr val="8CADAE"/>
              </a:buClr>
              <a:buSzPct val="85000"/>
              <a:buFontTx/>
              <a:buChar char="o"/>
              <a:tabLst>
                <a:tab pos="722313" algn="l"/>
                <a:tab pos="6643688" algn="l"/>
              </a:tabLst>
              <a:defRPr/>
            </a:pPr>
            <a:r>
              <a:rPr lang="fa-IR" dirty="0"/>
              <a:t>بهتر است یک شخصیت حقیقی را برای این کار انتخاب نکنیم، چون ما در مورد اشخاص حقیقی فقط به چیزهای مثبتی فکر نمی کنیم، بلکه به چیزهای منفی نیز فکر می کنیم.</a:t>
            </a:r>
          </a:p>
          <a:p>
            <a:pPr marL="720000" lvl="1" indent="-360000" algn="just" defTabSz="554038" rtl="1" eaLnBrk="1" hangingPunct="1">
              <a:spcBef>
                <a:spcPts val="1200"/>
              </a:spcBef>
              <a:buClr>
                <a:srgbClr val="8CADAE"/>
              </a:buClr>
              <a:buSzPct val="85000"/>
              <a:buFontTx/>
              <a:buChar char="o"/>
              <a:tabLst>
                <a:tab pos="722313" algn="l"/>
                <a:tab pos="6643688" algn="l"/>
              </a:tabLst>
              <a:defRPr/>
            </a:pPr>
            <a:endParaRPr lang="fa-IR" altLang="de-DE" dirty="0" smtClean="0"/>
          </a:p>
        </p:txBody>
      </p:sp>
      <p:sp>
        <p:nvSpPr>
          <p:cNvPr id="2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10.20</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23" name="Text Box 6"/>
          <p:cNvSpPr txBox="1">
            <a:spLocks noChangeArrowheads="1"/>
          </p:cNvSpPr>
          <p:nvPr/>
        </p:nvSpPr>
        <p:spPr bwMode="auto">
          <a:xfrm>
            <a:off x="7518234" y="481013"/>
            <a:ext cx="1616148" cy="276999"/>
          </a:xfrm>
          <a:prstGeom prst="rect">
            <a:avLst/>
          </a:prstGeom>
          <a:noFill/>
          <a:ln w="9525">
            <a:noFill/>
            <a:miter lim="800000"/>
            <a:headEnd/>
            <a:tailEnd/>
          </a:ln>
        </p:spPr>
        <p:txBody>
          <a:bodyPr wrap="none">
            <a:spAutoFit/>
          </a:bodyPr>
          <a:lstStyle/>
          <a:p>
            <a:pPr algn="r" rtl="1" eaLnBrk="1" hangingPunct="1"/>
            <a:r>
              <a:rPr lang="fa-IR" altLang="de-DE" sz="1200" dirty="0" smtClean="0">
                <a:solidFill>
                  <a:schemeClr val="accent1"/>
                </a:solidFill>
                <a:latin typeface="Times New Roman" panose="02020603050405020304" pitchFamily="18" charset="0"/>
                <a:ea typeface="+mj-ea"/>
              </a:rPr>
              <a:t>اقثباس از </a:t>
            </a:r>
            <a:r>
              <a:rPr lang="fa-IR" altLang="de-DE" sz="1200" dirty="0">
                <a:solidFill>
                  <a:schemeClr val="accent1"/>
                </a:solidFill>
                <a:latin typeface="Times New Roman" panose="02020603050405020304" pitchFamily="18" charset="0"/>
                <a:ea typeface="+mj-ea"/>
              </a:rPr>
              <a:t>پوترک-رز، </a:t>
            </a:r>
            <a:r>
              <a:rPr lang="fa-IR" altLang="de-DE" sz="1200" dirty="0">
                <a:solidFill>
                  <a:schemeClr val="accent1"/>
                </a:solidFill>
                <a:ea typeface="Verdana" panose="020B0604030504040204" pitchFamily="34" charset="0"/>
              </a:rPr>
              <a:t>2006</a:t>
            </a:r>
            <a:endParaRPr lang="en-GB" altLang="de-DE" sz="1200" dirty="0">
              <a:solidFill>
                <a:schemeClr val="accent1"/>
              </a:solidFill>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nhaltsplatzhalter 2"/>
          <p:cNvSpPr>
            <a:spLocks noGrp="1"/>
          </p:cNvSpPr>
          <p:nvPr>
            <p:ph sz="quarter" idx="1"/>
          </p:nvPr>
        </p:nvSpPr>
        <p:spPr>
          <a:xfrm>
            <a:off x="252000" y="907200"/>
            <a:ext cx="8640000" cy="3809436"/>
          </a:xfrm>
        </p:spPr>
        <p:txBody>
          <a:bodyPr/>
          <a:lstStyle/>
          <a:p>
            <a:pPr marL="180000" indent="0" algn="just" rtl="1">
              <a:spcBef>
                <a:spcPts val="1200"/>
              </a:spcBef>
              <a:buNone/>
            </a:pPr>
            <a:r>
              <a:rPr lang="fa-IR" altLang="de-DE" sz="1800" dirty="0" smtClean="0">
                <a:latin typeface="Times New Roman" panose="02020603050405020304" pitchFamily="18" charset="0"/>
                <a:ea typeface="Verdana" pitchFamily="34" charset="0"/>
                <a:cs typeface="Times New Roman" panose="02020603050405020304" pitchFamily="18" charset="0"/>
              </a:rPr>
              <a:t>در زندگی روزمره اغلب برای افرادی که دارای عزت نفس پایینی هستند، اجازه صحبت دادن به همنشین خوب، دشوار است. بنابراین نوشتن یک یا چند جمله مثبت از همنشین خوب، برای اینکه در دسترس قرار داشته باشند، می تواند مفید باشد. </a:t>
            </a:r>
          </a:p>
          <a:p>
            <a:pPr marL="180000" indent="0" algn="just" rtl="1">
              <a:spcBef>
                <a:spcPts val="1200"/>
              </a:spcBef>
              <a:buNone/>
            </a:pPr>
            <a:r>
              <a:rPr lang="fa-IR" altLang="de-DE" sz="1800" dirty="0" smtClean="0">
                <a:latin typeface="Times New Roman" panose="02020603050405020304" pitchFamily="18" charset="0"/>
                <a:ea typeface="Verdana" pitchFamily="34" charset="0"/>
                <a:cs typeface="Times New Roman" panose="02020603050405020304" pitchFamily="18" charset="0"/>
              </a:rPr>
              <a:t>مثال: جان دوست دارد سیگار را ترک کند و تا سه روز نیز توانست . بعد از یک جر و بحث با دوستش، یک سیگار روشن کرد.</a:t>
            </a:r>
          </a:p>
          <a:p>
            <a:pPr marL="180000" indent="0" algn="just" rtl="1">
              <a:spcBef>
                <a:spcPts val="1200"/>
              </a:spcBef>
              <a:buNone/>
            </a:pPr>
            <a:r>
              <a:rPr lang="fa-IR" altLang="de-DE" sz="1800" dirty="0" smtClean="0">
                <a:latin typeface="Times New Roman" panose="02020603050405020304" pitchFamily="18" charset="0"/>
                <a:ea typeface="Verdana" pitchFamily="34" charset="0"/>
                <a:cs typeface="Times New Roman" panose="02020603050405020304" pitchFamily="18" charset="0"/>
              </a:rPr>
              <a:t>انتقادگر درونش به او گفت: «تو بازنده ای. کاملا معلوم است که تو قصد چنین کاری را نداشتی. تو به همه چیز پک می زنی». </a:t>
            </a:r>
          </a:p>
          <a:p>
            <a:pPr marL="180000" indent="0" algn="just" rtl="1">
              <a:spcBef>
                <a:spcPts val="1200"/>
              </a:spcBef>
              <a:buNone/>
            </a:pPr>
            <a:r>
              <a:rPr lang="fa-IR" altLang="de-DE" sz="1800" dirty="0" smtClean="0">
                <a:latin typeface="Times New Roman" panose="02020603050405020304" pitchFamily="18" charset="0"/>
                <a:ea typeface="Verdana" pitchFamily="34" charset="0"/>
                <a:cs typeface="Times New Roman" panose="02020603050405020304" pitchFamily="18" charset="0"/>
              </a:rPr>
              <a:t>همنشین خوب چه چیزی می توانست بگوید؟</a:t>
            </a:r>
          </a:p>
          <a:p>
            <a:pPr marL="180000" indent="0" algn="ctr" rtl="1">
              <a:spcBef>
                <a:spcPts val="1200"/>
              </a:spcBef>
              <a:buNone/>
            </a:pPr>
            <a:r>
              <a:rPr lang="fa-IR" altLang="de-DE" sz="1800" dirty="0" smtClean="0">
                <a:latin typeface="Times New Roman" panose="02020603050405020304" pitchFamily="18" charset="0"/>
                <a:ea typeface="Verdana" pitchFamily="34" charset="0"/>
                <a:cs typeface="Times New Roman" panose="02020603050405020304" pitchFamily="18" charset="0"/>
              </a:rPr>
              <a:t>؟؟؟</a:t>
            </a:r>
          </a:p>
          <a:p>
            <a:pPr marL="0" indent="0" algn="r" rtl="1">
              <a:buNone/>
            </a:pPr>
            <a:endParaRPr lang="en-GB" altLang="de-DE" sz="1800" dirty="0">
              <a:latin typeface="Verdana" pitchFamily="34" charset="0"/>
              <a:ea typeface="Verdana" pitchFamily="34" charset="0"/>
              <a:cs typeface="Verdana" pitchFamily="34" charset="0"/>
            </a:endParaRPr>
          </a:p>
          <a:p>
            <a:pPr marL="0" indent="0" algn="ctr" rtl="1">
              <a:buNone/>
            </a:pPr>
            <a:endParaRPr lang="en-GB" altLang="de-DE" sz="1000" dirty="0">
              <a:latin typeface="Verdana" pitchFamily="34" charset="0"/>
              <a:ea typeface="Verdana" pitchFamily="34" charset="0"/>
              <a:cs typeface="Verdana" pitchFamily="34" charset="0"/>
            </a:endParaRPr>
          </a:p>
        </p:txBody>
      </p:sp>
      <p:pic>
        <p:nvPicPr>
          <p:cNvPr id="10"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chemeClr val="accent1"/>
                </a:solidFill>
              </a:rPr>
              <a:t>نقاط قوت همنشین خوب</a:t>
            </a:r>
            <a:endParaRPr lang="en-GB" altLang="de-DE" sz="2000" dirty="0">
              <a:solidFill>
                <a:schemeClr val="accent1"/>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10.21</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9" name="Text Box 6"/>
          <p:cNvSpPr txBox="1">
            <a:spLocks noChangeArrowheads="1"/>
          </p:cNvSpPr>
          <p:nvPr/>
        </p:nvSpPr>
        <p:spPr bwMode="auto">
          <a:xfrm>
            <a:off x="7518234" y="481013"/>
            <a:ext cx="1616148" cy="276999"/>
          </a:xfrm>
          <a:prstGeom prst="rect">
            <a:avLst/>
          </a:prstGeom>
          <a:noFill/>
          <a:ln w="9525">
            <a:noFill/>
            <a:miter lim="800000"/>
            <a:headEnd/>
            <a:tailEnd/>
          </a:ln>
        </p:spPr>
        <p:txBody>
          <a:bodyPr wrap="none">
            <a:spAutoFit/>
          </a:bodyPr>
          <a:lstStyle/>
          <a:p>
            <a:pPr algn="r" rtl="1" eaLnBrk="1" hangingPunct="1"/>
            <a:r>
              <a:rPr lang="fa-IR" altLang="de-DE" sz="1200" dirty="0" smtClean="0">
                <a:solidFill>
                  <a:schemeClr val="accent1"/>
                </a:solidFill>
                <a:latin typeface="Times New Roman" panose="02020603050405020304" pitchFamily="18" charset="0"/>
                <a:ea typeface="+mj-ea"/>
              </a:rPr>
              <a:t>اقثباس از </a:t>
            </a:r>
            <a:r>
              <a:rPr lang="fa-IR" altLang="de-DE" sz="1200" dirty="0">
                <a:solidFill>
                  <a:schemeClr val="accent1"/>
                </a:solidFill>
                <a:latin typeface="Times New Roman" panose="02020603050405020304" pitchFamily="18" charset="0"/>
                <a:ea typeface="+mj-ea"/>
              </a:rPr>
              <a:t>پوترک-رز، </a:t>
            </a:r>
            <a:r>
              <a:rPr lang="fa-IR" altLang="de-DE" sz="1200" dirty="0">
                <a:solidFill>
                  <a:schemeClr val="accent1"/>
                </a:solidFill>
                <a:ea typeface="Verdana" panose="020B0604030504040204" pitchFamily="34" charset="0"/>
              </a:rPr>
              <a:t>2006</a:t>
            </a:r>
            <a:endParaRPr lang="en-GB" altLang="de-DE" sz="1200" dirty="0">
              <a:solidFill>
                <a:schemeClr val="accent1"/>
              </a:solidFill>
              <a:ea typeface="Verdana" panose="020B0604030504040204" pitchFamily="34" charset="0"/>
              <a:cs typeface="Verdana" panose="020B0604030504040204" pitchFamily="34" charset="0"/>
            </a:endParaRPr>
          </a:p>
        </p:txBody>
      </p:sp>
      <p:sp>
        <p:nvSpPr>
          <p:cNvPr id="8" name="Rectangle 11"/>
          <p:cNvSpPr>
            <a:spLocks noChangeArrowheads="1"/>
          </p:cNvSpPr>
          <p:nvPr/>
        </p:nvSpPr>
        <p:spPr bwMode="auto">
          <a:xfrm>
            <a:off x="0" y="6658188"/>
            <a:ext cx="2037737"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err="1"/>
              <a:t>Innerer</a:t>
            </a:r>
            <a:r>
              <a:rPr lang="en-US" altLang="de-DE" sz="800" i="1" dirty="0"/>
              <a:t> </a:t>
            </a:r>
            <a:r>
              <a:rPr lang="en-US" altLang="de-DE" sz="800" i="1" dirty="0" err="1"/>
              <a:t>Kritiker</a:t>
            </a:r>
            <a:r>
              <a:rPr lang="en-US" altLang="de-DE" sz="800" i="1" dirty="0"/>
              <a:t>” by Lisa </a:t>
            </a:r>
            <a:r>
              <a:rPr lang="en-US" altLang="de-DE" sz="800" i="1" dirty="0" smtClean="0"/>
              <a:t>Schilling)</a:t>
            </a:r>
            <a:endParaRPr lang="en-GB" altLang="de-DE" sz="800"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nhaltsplatzhalter 2"/>
          <p:cNvSpPr>
            <a:spLocks noGrp="1"/>
          </p:cNvSpPr>
          <p:nvPr>
            <p:ph sz="quarter" idx="1"/>
          </p:nvPr>
        </p:nvSpPr>
        <p:spPr>
          <a:xfrm>
            <a:off x="252000" y="907200"/>
            <a:ext cx="8640000" cy="3673928"/>
          </a:xfrm>
        </p:spPr>
        <p:txBody>
          <a:bodyPr/>
          <a:lstStyle/>
          <a:p>
            <a:pPr marL="180000" indent="0" algn="just" rtl="1">
              <a:spcBef>
                <a:spcPts val="1200"/>
              </a:spcBef>
              <a:buNone/>
            </a:pPr>
            <a:r>
              <a:rPr lang="fa-IR" altLang="de-DE" sz="1800" dirty="0">
                <a:latin typeface="Times New Roman" panose="02020603050405020304" pitchFamily="18" charset="0"/>
                <a:ea typeface="Verdana" pitchFamily="34" charset="0"/>
                <a:cs typeface="Times New Roman" panose="02020603050405020304" pitchFamily="18" charset="0"/>
              </a:rPr>
              <a:t>در زندگی روزمره اغلب برای افرادی که دارای عزت نفس پایینی هستند، اجازه صحبت دادن به همنشین خوب، دشوار است. بنابراین نوشتن یک یا چند جمله مثبت از همنشین خوب، برای اینکه در دسترس قرار داشته باشند، می تواند مفید باشد. </a:t>
            </a:r>
          </a:p>
          <a:p>
            <a:pPr marL="180000" indent="0" algn="just" rtl="1">
              <a:spcBef>
                <a:spcPts val="1200"/>
              </a:spcBef>
              <a:buNone/>
            </a:pPr>
            <a:r>
              <a:rPr lang="fa-IR" altLang="de-DE" sz="1800" dirty="0">
                <a:latin typeface="Times New Roman" panose="02020603050405020304" pitchFamily="18" charset="0"/>
                <a:ea typeface="Verdana" pitchFamily="34" charset="0"/>
                <a:cs typeface="Times New Roman" panose="02020603050405020304" pitchFamily="18" charset="0"/>
              </a:rPr>
              <a:t>مثال: جان دوست دارد سیگار را ترک کند و تا سه روز نیز توانست . بعد از یک جر و بحث با دوستش، یک سیگار روشن کرد.</a:t>
            </a:r>
          </a:p>
          <a:p>
            <a:pPr marL="180000" indent="0" algn="just" rtl="1">
              <a:spcBef>
                <a:spcPts val="1200"/>
              </a:spcBef>
              <a:buNone/>
            </a:pPr>
            <a:r>
              <a:rPr lang="fa-IR" altLang="de-DE" sz="1800" dirty="0">
                <a:latin typeface="Times New Roman" panose="02020603050405020304" pitchFamily="18" charset="0"/>
                <a:ea typeface="Verdana" pitchFamily="34" charset="0"/>
                <a:cs typeface="Times New Roman" panose="02020603050405020304" pitchFamily="18" charset="0"/>
              </a:rPr>
              <a:t>انتقادگر درونش به او گفت: «تو بازنده ای. کاملا معلوم است که تو قصد چنین کاری را نداشتی. تو به همه چیز پک می زنی». </a:t>
            </a:r>
          </a:p>
          <a:p>
            <a:pPr marL="180000" indent="0" algn="just" rtl="1">
              <a:spcBef>
                <a:spcPts val="1200"/>
              </a:spcBef>
              <a:buNone/>
            </a:pPr>
            <a:r>
              <a:rPr lang="fa-IR" altLang="de-DE" sz="1800" dirty="0">
                <a:latin typeface="Times New Roman" panose="02020603050405020304" pitchFamily="18" charset="0"/>
                <a:ea typeface="Verdana" pitchFamily="34" charset="0"/>
                <a:cs typeface="Times New Roman" panose="02020603050405020304" pitchFamily="18" charset="0"/>
              </a:rPr>
              <a:t>همنشین </a:t>
            </a:r>
            <a:r>
              <a:rPr lang="fa-IR" altLang="de-DE" sz="1800" dirty="0" smtClean="0">
                <a:latin typeface="Times New Roman" panose="02020603050405020304" pitchFamily="18" charset="0"/>
                <a:ea typeface="Verdana" pitchFamily="34" charset="0"/>
                <a:cs typeface="Times New Roman" panose="02020603050405020304" pitchFamily="18" charset="0"/>
              </a:rPr>
              <a:t>خوب: «اینقدر از خودت سختگیری نکن. ترک سیگار کار آسانی نیست، حتی با وجودی که تو سه روز توانستی. در موقعیت های استرس زا دشوار تر است. اینکه تو الان </a:t>
            </a:r>
            <a:r>
              <a:rPr lang="fa-IR" altLang="de-DE" sz="1800" dirty="0">
                <a:latin typeface="Times New Roman" panose="02020603050405020304" pitchFamily="18" charset="0"/>
                <a:ea typeface="Verdana" pitchFamily="34" charset="0"/>
                <a:cs typeface="Times New Roman" panose="02020603050405020304" pitchFamily="18" charset="0"/>
              </a:rPr>
              <a:t>فقط </a:t>
            </a:r>
            <a:r>
              <a:rPr lang="fa-IR" altLang="de-DE" sz="1800" dirty="0" smtClean="0">
                <a:latin typeface="Times New Roman" panose="02020603050405020304" pitchFamily="18" charset="0"/>
                <a:ea typeface="Verdana" pitchFamily="34" charset="0"/>
                <a:cs typeface="Times New Roman" panose="02020603050405020304" pitchFamily="18" charset="0"/>
              </a:rPr>
              <a:t>یک سیگار کشیدی به این معنی نیست که تو می خواهی به سیگار کشیدنت ادامه بدهی. سایر افرادی که قبلا سیگاری بوده اند معمولا نیاز به تلاش های متعددی دارند ، تا بالاخره موفق به ترک کامل سیگار شوند.»</a:t>
            </a:r>
          </a:p>
        </p:txBody>
      </p:sp>
      <p:pic>
        <p:nvPicPr>
          <p:cNvPr id="10"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chemeClr val="accent1"/>
                </a:solidFill>
              </a:rPr>
              <a:t>نقاط قوت همنشین خوب</a:t>
            </a:r>
            <a:endParaRPr lang="en-GB" altLang="de-DE" sz="2000" dirty="0">
              <a:solidFill>
                <a:schemeClr val="accent1"/>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10.22</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9" name="Text Box 6"/>
          <p:cNvSpPr txBox="1">
            <a:spLocks noChangeArrowheads="1"/>
          </p:cNvSpPr>
          <p:nvPr/>
        </p:nvSpPr>
        <p:spPr bwMode="auto">
          <a:xfrm>
            <a:off x="7518234" y="481013"/>
            <a:ext cx="1616148" cy="276999"/>
          </a:xfrm>
          <a:prstGeom prst="rect">
            <a:avLst/>
          </a:prstGeom>
          <a:noFill/>
          <a:ln w="9525">
            <a:noFill/>
            <a:miter lim="800000"/>
            <a:headEnd/>
            <a:tailEnd/>
          </a:ln>
        </p:spPr>
        <p:txBody>
          <a:bodyPr wrap="none">
            <a:spAutoFit/>
          </a:bodyPr>
          <a:lstStyle/>
          <a:p>
            <a:pPr algn="r" rtl="1" eaLnBrk="1" hangingPunct="1"/>
            <a:r>
              <a:rPr lang="fa-IR" altLang="de-DE" sz="1200" dirty="0" smtClean="0">
                <a:solidFill>
                  <a:schemeClr val="accent1"/>
                </a:solidFill>
                <a:latin typeface="Times New Roman" panose="02020603050405020304" pitchFamily="18" charset="0"/>
                <a:ea typeface="+mj-ea"/>
              </a:rPr>
              <a:t>اقثباس از </a:t>
            </a:r>
            <a:r>
              <a:rPr lang="fa-IR" altLang="de-DE" sz="1200" dirty="0">
                <a:solidFill>
                  <a:schemeClr val="accent1"/>
                </a:solidFill>
                <a:latin typeface="Times New Roman" panose="02020603050405020304" pitchFamily="18" charset="0"/>
                <a:ea typeface="+mj-ea"/>
              </a:rPr>
              <a:t>پوترک-رز، </a:t>
            </a:r>
            <a:r>
              <a:rPr lang="fa-IR" altLang="de-DE" sz="1200" dirty="0">
                <a:solidFill>
                  <a:schemeClr val="accent1"/>
                </a:solidFill>
                <a:ea typeface="Verdana" panose="020B0604030504040204" pitchFamily="34" charset="0"/>
              </a:rPr>
              <a:t>2006</a:t>
            </a:r>
            <a:endParaRPr lang="en-GB" altLang="de-DE" sz="1200" dirty="0">
              <a:solidFill>
                <a:schemeClr val="accent1"/>
              </a:solidFill>
              <a:ea typeface="Verdana" panose="020B0604030504040204" pitchFamily="34" charset="0"/>
              <a:cs typeface="Verdana" panose="020B0604030504040204" pitchFamily="34" charset="0"/>
            </a:endParaRPr>
          </a:p>
        </p:txBody>
      </p:sp>
      <p:sp>
        <p:nvSpPr>
          <p:cNvPr id="8" name="Rectangle 11"/>
          <p:cNvSpPr>
            <a:spLocks noChangeArrowheads="1"/>
          </p:cNvSpPr>
          <p:nvPr/>
        </p:nvSpPr>
        <p:spPr bwMode="auto">
          <a:xfrm>
            <a:off x="0" y="6658188"/>
            <a:ext cx="2037737"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err="1"/>
              <a:t>Innerer</a:t>
            </a:r>
            <a:r>
              <a:rPr lang="en-US" altLang="de-DE" sz="800" i="1" dirty="0"/>
              <a:t> </a:t>
            </a:r>
            <a:r>
              <a:rPr lang="en-US" altLang="de-DE" sz="800" i="1" dirty="0" err="1"/>
              <a:t>Kritiker</a:t>
            </a:r>
            <a:r>
              <a:rPr lang="en-US" altLang="de-DE" sz="800" i="1" dirty="0"/>
              <a:t>” by Lisa </a:t>
            </a:r>
            <a:r>
              <a:rPr lang="en-US" altLang="de-DE" sz="800" i="1" dirty="0" smtClean="0"/>
              <a:t>Schilling)</a:t>
            </a:r>
            <a:endParaRPr lang="en-GB" altLang="de-DE" sz="800" i="1" dirty="0"/>
          </a:p>
        </p:txBody>
      </p:sp>
    </p:spTree>
    <p:extLst>
      <p:ext uri="{BB962C8B-B14F-4D97-AF65-F5344CB8AC3E}">
        <p14:creationId xmlns:p14="http://schemas.microsoft.com/office/powerpoint/2010/main" val="40526387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
          </p:nvPr>
        </p:nvSpPr>
        <p:spPr>
          <a:xfrm>
            <a:off x="252000" y="907200"/>
            <a:ext cx="8640000" cy="2881840"/>
          </a:xfrm>
        </p:spPr>
        <p:txBody>
          <a:bodyPr/>
          <a:lstStyle/>
          <a:p>
            <a:pPr marL="180000" indent="0" algn="just" rtl="1">
              <a:spcBef>
                <a:spcPts val="1200"/>
              </a:spcBef>
              <a:buFont typeface="Wingdings 2" pitchFamily="18" charset="2"/>
              <a:buNone/>
              <a:defRPr/>
            </a:pPr>
            <a:r>
              <a:rPr lang="fa-IR" altLang="de-DE" sz="1800" dirty="0" smtClean="0">
                <a:latin typeface="Times New Roman" panose="02020603050405020304" pitchFamily="18" charset="0"/>
                <a:ea typeface="Verdana" pitchFamily="34" charset="0"/>
                <a:cs typeface="Times New Roman" panose="02020603050405020304" pitchFamily="18" charset="0"/>
              </a:rPr>
              <a:t>چه موقعیتهای ویژه ای وجود دارند که در آن ها انتقادگر درونی شما خیلی رسا است و شما خود را تحقیر می کنید؟ آیا همنشین خوب شما در این موقعیت ها می تواند حرفی بزند؟ آن ها را بنویسید. </a:t>
            </a:r>
          </a:p>
          <a:p>
            <a:pPr marL="180000" indent="0" algn="just" rtl="1">
              <a:spcBef>
                <a:spcPts val="1200"/>
              </a:spcBef>
              <a:buNone/>
              <a:defRPr/>
            </a:pPr>
            <a:r>
              <a:rPr lang="fa-IR" sz="1800" dirty="0">
                <a:latin typeface="Times New Roman" panose="02020603050405020304" pitchFamily="18" charset="0"/>
                <a:ea typeface="Verdana" pitchFamily="34" charset="0"/>
                <a:cs typeface="Times New Roman" panose="02020603050405020304" pitchFamily="18" charset="0"/>
              </a:rPr>
              <a:t>زمان کوتاهی در طول روز </a:t>
            </a:r>
            <a:r>
              <a:rPr lang="fa-IR" sz="1800" dirty="0" smtClean="0">
                <a:latin typeface="Times New Roman" panose="02020603050405020304" pitchFamily="18" charset="0"/>
                <a:ea typeface="Verdana" pitchFamily="34" charset="0"/>
                <a:cs typeface="Times New Roman" panose="02020603050405020304" pitchFamily="18" charset="0"/>
              </a:rPr>
              <a:t>مکث کنید و این سوال را از خود بپرسید که همنشین خوبتان در این موقعیت چه حرفی خواهد زد. از آن جایی که او در ابتدا احساس غریبی برای توجه کردن به نکات مثبت دارد تا نکات منفی، </a:t>
            </a:r>
            <a:r>
              <a:rPr lang="fa-IR" sz="1800" dirty="0">
                <a:latin typeface="Times New Roman" panose="02020603050405020304" pitchFamily="18" charset="0"/>
                <a:ea typeface="Verdana" pitchFamily="34" charset="0"/>
                <a:cs typeface="Times New Roman" panose="02020603050405020304" pitchFamily="18" charset="0"/>
              </a:rPr>
              <a:t>فعالانه دنبال او </a:t>
            </a:r>
            <a:r>
              <a:rPr lang="fa-IR" sz="1800" dirty="0" smtClean="0">
                <a:latin typeface="Times New Roman" panose="02020603050405020304" pitchFamily="18" charset="0"/>
                <a:ea typeface="Verdana" pitchFamily="34" charset="0"/>
                <a:cs typeface="Times New Roman" panose="02020603050405020304" pitchFamily="18" charset="0"/>
              </a:rPr>
              <a:t>بگردید.  </a:t>
            </a:r>
          </a:p>
          <a:p>
            <a:pPr marL="180000" indent="0" algn="just" rtl="1">
              <a:spcBef>
                <a:spcPts val="1200"/>
              </a:spcBef>
              <a:buNone/>
              <a:defRPr/>
            </a:pPr>
            <a:r>
              <a:rPr lang="fa-IR" sz="1800" dirty="0" smtClean="0">
                <a:latin typeface="Times New Roman" panose="02020603050405020304" pitchFamily="18" charset="0"/>
                <a:ea typeface="Verdana" pitchFamily="34" charset="0"/>
                <a:cs typeface="Times New Roman" panose="02020603050405020304" pitchFamily="18" charset="0"/>
              </a:rPr>
              <a:t>پاسخ های همنشین خوب خودتان را یادداشت کنید. در مواقع ناامیدی، می توانید آن ها را بخوانید تا به شما کمک کند، روحیه پیدا کنید. </a:t>
            </a:r>
          </a:p>
        </p:txBody>
      </p:sp>
      <p:pic>
        <p:nvPicPr>
          <p:cNvPr id="18"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2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chemeClr val="accent1"/>
                </a:solidFill>
              </a:rPr>
              <a:t>نقاط قوت همنشین خوب</a:t>
            </a:r>
            <a:endParaRPr lang="en-GB" altLang="de-DE" sz="2000" dirty="0">
              <a:solidFill>
                <a:schemeClr val="accent1"/>
              </a:solidFill>
            </a:endParaRPr>
          </a:p>
        </p:txBody>
      </p:sp>
      <p:sp>
        <p:nvSpPr>
          <p:cNvPr id="1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10.23</a:t>
            </a:r>
            <a:endParaRPr kumimoji="0" lang="en-AU" altLang="de-DE" sz="1200" b="1" i="0" u="none" strike="noStrike" kern="0" cap="none" spc="0" normalizeH="0" baseline="0" noProof="0" dirty="0">
              <a:ln>
                <a:noFill/>
              </a:ln>
              <a:solidFill>
                <a:srgbClr val="646B86"/>
              </a:solidFill>
              <a:effectLst/>
              <a:uLnTx/>
              <a:uFillTx/>
              <a:latin typeface="Verdana"/>
            </a:endParaRPr>
          </a:p>
        </p:txBody>
      </p:sp>
      <p:grpSp>
        <p:nvGrpSpPr>
          <p:cNvPr id="13" name="Group 68"/>
          <p:cNvGrpSpPr>
            <a:grpSpLocks/>
          </p:cNvGrpSpPr>
          <p:nvPr/>
        </p:nvGrpSpPr>
        <p:grpSpPr bwMode="auto">
          <a:xfrm>
            <a:off x="0" y="6165857"/>
            <a:ext cx="2339975" cy="474663"/>
            <a:chOff x="0" y="3957"/>
            <a:chExt cx="1474" cy="299"/>
          </a:xfrm>
        </p:grpSpPr>
        <p:sp>
          <p:nvSpPr>
            <p:cNvPr id="21"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22"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10.4</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
        <p:nvSpPr>
          <p:cNvPr id="14" name="Text Box 6"/>
          <p:cNvSpPr txBox="1">
            <a:spLocks noChangeArrowheads="1"/>
          </p:cNvSpPr>
          <p:nvPr/>
        </p:nvSpPr>
        <p:spPr bwMode="auto">
          <a:xfrm>
            <a:off x="7518234" y="481013"/>
            <a:ext cx="1616148" cy="276999"/>
          </a:xfrm>
          <a:prstGeom prst="rect">
            <a:avLst/>
          </a:prstGeom>
          <a:noFill/>
          <a:ln w="9525">
            <a:noFill/>
            <a:miter lim="800000"/>
            <a:headEnd/>
            <a:tailEnd/>
          </a:ln>
        </p:spPr>
        <p:txBody>
          <a:bodyPr wrap="none">
            <a:spAutoFit/>
          </a:bodyPr>
          <a:lstStyle/>
          <a:p>
            <a:pPr algn="r" rtl="1" eaLnBrk="1" hangingPunct="1"/>
            <a:r>
              <a:rPr lang="fa-IR" altLang="de-DE" sz="1200" dirty="0" smtClean="0">
                <a:solidFill>
                  <a:schemeClr val="accent1"/>
                </a:solidFill>
                <a:latin typeface="Times New Roman" panose="02020603050405020304" pitchFamily="18" charset="0"/>
                <a:ea typeface="+mj-ea"/>
              </a:rPr>
              <a:t>اقثباس از </a:t>
            </a:r>
            <a:r>
              <a:rPr lang="fa-IR" altLang="de-DE" sz="1200" dirty="0">
                <a:solidFill>
                  <a:schemeClr val="accent1"/>
                </a:solidFill>
                <a:latin typeface="Times New Roman" panose="02020603050405020304" pitchFamily="18" charset="0"/>
                <a:ea typeface="+mj-ea"/>
              </a:rPr>
              <a:t>پوترک-رز، </a:t>
            </a:r>
            <a:r>
              <a:rPr lang="fa-IR" altLang="de-DE" sz="1200" dirty="0">
                <a:solidFill>
                  <a:schemeClr val="accent1"/>
                </a:solidFill>
                <a:ea typeface="Verdana" panose="020B0604030504040204" pitchFamily="34" charset="0"/>
              </a:rPr>
              <a:t>2006</a:t>
            </a:r>
            <a:endParaRPr lang="en-GB" altLang="de-DE" sz="1200" dirty="0">
              <a:solidFill>
                <a:schemeClr val="accent1"/>
              </a:solidFill>
              <a:ea typeface="Verdana" panose="020B0604030504040204" pitchFamily="34" charset="0"/>
              <a:cs typeface="Verdana" panose="020B0604030504040204" pitchFamily="34" charset="0"/>
            </a:endParaRPr>
          </a:p>
        </p:txBody>
      </p:sp>
      <p:sp>
        <p:nvSpPr>
          <p:cNvPr id="12" name="Rectangle 11"/>
          <p:cNvSpPr>
            <a:spLocks noChangeArrowheads="1"/>
          </p:cNvSpPr>
          <p:nvPr/>
        </p:nvSpPr>
        <p:spPr bwMode="auto">
          <a:xfrm>
            <a:off x="0" y="6658188"/>
            <a:ext cx="2037737"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a:t>
            </a:r>
            <a:r>
              <a:rPr lang="en-US" altLang="de-DE" sz="800" i="1" dirty="0" err="1"/>
              <a:t>Innerer</a:t>
            </a:r>
            <a:r>
              <a:rPr lang="en-US" altLang="de-DE" sz="800" i="1" dirty="0"/>
              <a:t> </a:t>
            </a:r>
            <a:r>
              <a:rPr lang="en-US" altLang="de-DE" sz="800" i="1" dirty="0" err="1"/>
              <a:t>Kritiker</a:t>
            </a:r>
            <a:r>
              <a:rPr lang="en-US" altLang="de-DE" sz="800" i="1" dirty="0"/>
              <a:t>” by Lisa </a:t>
            </a:r>
            <a:r>
              <a:rPr lang="en-US" altLang="de-DE" sz="800" i="1" dirty="0" smtClean="0"/>
              <a:t>Schilling)</a:t>
            </a:r>
            <a:endParaRPr lang="en-GB" altLang="de-DE" sz="800"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ext Box 4"/>
          <p:cNvSpPr txBox="1">
            <a:spLocks noChangeArrowheads="1"/>
          </p:cNvSpPr>
          <p:nvPr/>
        </p:nvSpPr>
        <p:spPr bwMode="auto">
          <a:xfrm>
            <a:off x="0" y="211334"/>
            <a:ext cx="9144000" cy="369332"/>
          </a:xfrm>
          <a:prstGeom prst="rect">
            <a:avLst/>
          </a:prstGeom>
          <a:noFill/>
          <a:ln w="9525">
            <a:noFill/>
            <a:miter lim="800000"/>
            <a:headEnd/>
            <a:tailEnd/>
          </a:ln>
        </p:spPr>
        <p:txBody>
          <a:bodyPr anchor="ctr">
            <a:spAutoFit/>
          </a:bodyPr>
          <a:lstStyle/>
          <a:p>
            <a:pPr algn="ctr" rtl="1" eaLnBrk="1" hangingPunct="1">
              <a:lnSpc>
                <a:spcPct val="90000"/>
              </a:lnSpc>
              <a:spcBef>
                <a:spcPct val="20000"/>
              </a:spcBef>
            </a:pPr>
            <a:r>
              <a:rPr lang="fa-IR" altLang="de-DE" sz="2000" dirty="0" smtClean="0">
                <a:solidFill>
                  <a:schemeClr val="accent1"/>
                </a:solidFill>
              </a:rPr>
              <a:t>کاربرد استانداردهای شخصی به عنوان آخرین معیار سنجش </a:t>
            </a:r>
            <a:endParaRPr lang="en-GB" altLang="de-DE" sz="2000" b="1" dirty="0">
              <a:solidFill>
                <a:schemeClr val="accent1"/>
              </a:solidFill>
              <a:latin typeface="Arial" charset="0"/>
            </a:endParaRPr>
          </a:p>
        </p:txBody>
      </p:sp>
      <p:pic>
        <p:nvPicPr>
          <p:cNvPr id="33795" name="Picture 10"/>
          <p:cNvPicPr>
            <a:picLocks noChangeAspect="1" noChangeArrowheads="1"/>
          </p:cNvPicPr>
          <p:nvPr/>
        </p:nvPicPr>
        <p:blipFill>
          <a:blip r:embed="rId3"/>
          <a:srcRect/>
          <a:stretch>
            <a:fillRect/>
          </a:stretch>
        </p:blipFill>
        <p:spPr bwMode="auto">
          <a:xfrm>
            <a:off x="7123112" y="5153298"/>
            <a:ext cx="2020888" cy="1516062"/>
          </a:xfrm>
          <a:prstGeom prst="rect">
            <a:avLst/>
          </a:prstGeom>
          <a:noFill/>
          <a:ln w="9525">
            <a:noFill/>
            <a:miter lim="800000"/>
            <a:headEnd/>
            <a:tailEnd/>
          </a:ln>
        </p:spPr>
      </p:pic>
      <p:sp>
        <p:nvSpPr>
          <p:cNvPr id="33798" name="Text Box 11"/>
          <p:cNvSpPr txBox="1">
            <a:spLocks noChangeArrowheads="1"/>
          </p:cNvSpPr>
          <p:nvPr/>
        </p:nvSpPr>
        <p:spPr bwMode="auto">
          <a:xfrm>
            <a:off x="252000" y="1339200"/>
            <a:ext cx="8640000" cy="2062103"/>
          </a:xfrm>
          <a:prstGeom prst="rect">
            <a:avLst/>
          </a:prstGeom>
          <a:noFill/>
          <a:ln w="9525">
            <a:noFill/>
            <a:miter lim="800000"/>
            <a:headEnd/>
            <a:tailEnd/>
          </a:ln>
        </p:spPr>
        <p:txBody>
          <a:bodyPr>
            <a:spAutoFit/>
          </a:bodyPr>
          <a:lstStyle/>
          <a:p>
            <a:pPr marL="180000" algn="just" rtl="1" eaLnBrk="1" hangingPunct="1">
              <a:tabLst>
                <a:tab pos="361950" algn="l"/>
              </a:tabLst>
            </a:pPr>
            <a:r>
              <a:rPr lang="fa-IR" altLang="de-DE" b="1" dirty="0" smtClean="0"/>
              <a:t>بین اینکه من چگونه خود را قضاوت می کنم و اینکه دیگران مرا چگونه قضاوت می کنند، تفاوت وجود دارد!</a:t>
            </a:r>
          </a:p>
          <a:p>
            <a:pPr marL="363538" indent="-363538" algn="just" rtl="1" eaLnBrk="1" hangingPunct="1">
              <a:tabLst>
                <a:tab pos="361950" algn="l"/>
              </a:tabLst>
            </a:pPr>
            <a:endParaRPr lang="en-GB" altLang="de-DE" dirty="0" smtClean="0"/>
          </a:p>
          <a:p>
            <a:pPr marL="720000" lvl="1" indent="-360000" algn="just" rtl="1" eaLnBrk="1" hangingPunct="1">
              <a:spcBef>
                <a:spcPts val="1200"/>
              </a:spcBef>
              <a:buClr>
                <a:srgbClr val="8CADAE"/>
              </a:buClr>
              <a:buSzPct val="85000"/>
              <a:buFontTx/>
              <a:buChar char="o"/>
              <a:tabLst>
                <a:tab pos="722313" algn="l"/>
              </a:tabLst>
              <a:defRPr/>
            </a:pPr>
            <a:r>
              <a:rPr lang="fa-IR" altLang="de-DE" dirty="0" smtClean="0"/>
              <a:t>اگر من خودم را زشت، کسالت آور و غیره می دانم، الزاما دیگران در این دیدگاه با من مشترک نیستند. دیدگاهها، قضاوت ها و اولویت ها مختلف هستند!</a:t>
            </a:r>
          </a:p>
          <a:p>
            <a:pPr marL="720000" lvl="1" indent="-360000" algn="just" rtl="1" eaLnBrk="1" hangingPunct="1">
              <a:spcBef>
                <a:spcPts val="1200"/>
              </a:spcBef>
              <a:buClr>
                <a:srgbClr val="8CADAE"/>
              </a:buClr>
              <a:buSzPct val="85000"/>
              <a:buFontTx/>
              <a:buChar char="o"/>
              <a:tabLst>
                <a:tab pos="722313" algn="l"/>
              </a:tabLst>
              <a:defRPr/>
            </a:pPr>
            <a:r>
              <a:rPr lang="fa-IR" altLang="de-DE" dirty="0" smtClean="0"/>
              <a:t>بسیاری از مردم بدترین دشمن خودشان هستند و بیش از اندازه از خودشان انتقاد می کنند! انتقادگر درونی آنها، همانطوری که می بینیم، به طرز خاصی بزرگ و رسا است. </a:t>
            </a: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10.24</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7" name="Rectangle 11"/>
          <p:cNvSpPr>
            <a:spLocks noChangeArrowheads="1"/>
          </p:cNvSpPr>
          <p:nvPr/>
        </p:nvSpPr>
        <p:spPr bwMode="auto">
          <a:xfrm>
            <a:off x="0" y="6658188"/>
            <a:ext cx="1560042"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a:t>(“Mirror Love” by Katie@!)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3"/>
          <p:cNvSpPr>
            <a:spLocks noChangeArrowheads="1"/>
          </p:cNvSpPr>
          <p:nvPr/>
        </p:nvSpPr>
        <p:spPr bwMode="auto">
          <a:xfrm>
            <a:off x="234000" y="1339200"/>
            <a:ext cx="8676000" cy="3817992"/>
          </a:xfrm>
          <a:prstGeom prst="rect">
            <a:avLst/>
          </a:prstGeom>
          <a:noFill/>
          <a:ln w="9525">
            <a:noFill/>
            <a:miter lim="800000"/>
            <a:headEnd/>
            <a:tailEnd/>
          </a:ln>
        </p:spPr>
        <p:txBody>
          <a:bodyPr anchor="ctr"/>
          <a:lstStyle/>
          <a:p>
            <a:pPr marL="0" lvl="1" algn="ctr" rtl="1" eaLnBrk="1" hangingPunct="1">
              <a:spcBef>
                <a:spcPts val="1200"/>
              </a:spcBef>
              <a:buClr>
                <a:srgbClr val="006699"/>
              </a:buClr>
              <a:buFont typeface="Wingdings" pitchFamily="2" charset="2"/>
              <a:buNone/>
            </a:pPr>
            <a:r>
              <a:rPr lang="fa-IR" altLang="de-DE" dirty="0" smtClean="0"/>
              <a:t>آیا اغلب خودتان را با دیگران مقایسه می کنید؟</a:t>
            </a:r>
            <a:endParaRPr lang="en-GB" altLang="de-DE" dirty="0" smtClean="0"/>
          </a:p>
          <a:p>
            <a:pPr marL="0" lvl="1" algn="ctr" eaLnBrk="1" hangingPunct="1">
              <a:spcBef>
                <a:spcPts val="1200"/>
              </a:spcBef>
              <a:buClr>
                <a:srgbClr val="006699"/>
              </a:buClr>
              <a:buFont typeface="Wingdings" pitchFamily="2" charset="2"/>
              <a:buNone/>
            </a:pPr>
            <a:endParaRPr lang="en-GB" altLang="de-DE" dirty="0" smtClean="0"/>
          </a:p>
          <a:p>
            <a:pPr marL="0" lvl="1" algn="ctr" rtl="1" eaLnBrk="1" hangingPunct="1">
              <a:spcBef>
                <a:spcPts val="1200"/>
              </a:spcBef>
              <a:buClr>
                <a:srgbClr val="006699"/>
              </a:buClr>
              <a:buFont typeface="Wingdings" pitchFamily="2" charset="2"/>
              <a:buNone/>
            </a:pPr>
            <a:r>
              <a:rPr lang="fa-IR" altLang="de-DE" dirty="0" smtClean="0"/>
              <a:t>اگر چنین است، با چه کسی؟ </a:t>
            </a:r>
            <a:endParaRPr lang="en-GB" altLang="de-DE" dirty="0" smtClean="0"/>
          </a:p>
          <a:p>
            <a:pPr marL="0" lvl="1" algn="ctr" eaLnBrk="1" hangingPunct="1">
              <a:spcBef>
                <a:spcPts val="1200"/>
              </a:spcBef>
              <a:buClr>
                <a:srgbClr val="006699"/>
              </a:buClr>
              <a:buFont typeface="Wingdings" pitchFamily="2" charset="2"/>
              <a:buNone/>
            </a:pPr>
            <a:endParaRPr lang="en-GB" altLang="de-DE" dirty="0" smtClean="0"/>
          </a:p>
          <a:p>
            <a:pPr marL="0" lvl="1" algn="ctr" rtl="1" eaLnBrk="1" hangingPunct="1">
              <a:spcBef>
                <a:spcPts val="1200"/>
              </a:spcBef>
              <a:buClr>
                <a:srgbClr val="006699"/>
              </a:buClr>
              <a:buFont typeface="Wingdings" pitchFamily="2" charset="2"/>
              <a:buNone/>
            </a:pPr>
            <a:r>
              <a:rPr lang="fa-IR" altLang="de-DE" dirty="0" smtClean="0"/>
              <a:t>در این مقایسه ها چقدر عادلانه رفتار می کنید؟</a:t>
            </a:r>
            <a:endParaRPr lang="en-GB" altLang="de-DE" dirty="0"/>
          </a:p>
        </p:txBody>
      </p:sp>
      <p:sp>
        <p:nvSpPr>
          <p:cNvPr id="34819"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smtClean="0">
                <a:solidFill>
                  <a:schemeClr val="accent1"/>
                </a:solidFill>
              </a:rPr>
              <a:t>مقایسه با دیگران</a:t>
            </a:r>
            <a:endParaRPr lang="en-GB" altLang="de-DE" sz="2000" dirty="0">
              <a:solidFill>
                <a:schemeClr val="accent1"/>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10.25</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3"/>
          <p:cNvSpPr>
            <a:spLocks noGrp="1" noChangeArrowheads="1"/>
          </p:cNvSpPr>
          <p:nvPr>
            <p:ph type="body" idx="1"/>
          </p:nvPr>
        </p:nvSpPr>
        <p:spPr>
          <a:xfrm>
            <a:off x="257968" y="1339850"/>
            <a:ext cx="5538167" cy="3817342"/>
          </a:xfrm>
        </p:spPr>
        <p:txBody>
          <a:bodyPr/>
          <a:lstStyle/>
          <a:p>
            <a:pPr marL="720000" lvl="1" indent="-360000" algn="just" rtl="1" eaLnBrk="1" hangingPunct="1">
              <a:spcBef>
                <a:spcPts val="1200"/>
              </a:spcBef>
              <a:buClr>
                <a:srgbClr val="8CADAE"/>
              </a:buClr>
              <a:buSzPct val="85000"/>
              <a:buFontTx/>
              <a:buChar char="o"/>
              <a:tabLst>
                <a:tab pos="722313" algn="l"/>
              </a:tabLst>
              <a:defRPr/>
            </a:pPr>
            <a:r>
              <a:rPr lang="fa-IR" altLang="de-DE" sz="1800" kern="1200" dirty="0" smtClean="0">
                <a:solidFill>
                  <a:schemeClr val="tx1"/>
                </a:solidFill>
                <a:latin typeface="Verdana" pitchFamily="34" charset="0"/>
                <a:ea typeface="+mn-ea"/>
                <a:cs typeface="Times New Roman" pitchFamily="18" charset="0"/>
              </a:rPr>
              <a:t>به سرعت و بدون توجه با آن، ما خودمان را با دیگران مقایسه می کنیم. این طبیعی است. </a:t>
            </a:r>
          </a:p>
          <a:p>
            <a:pPr marL="720000" lvl="1" indent="-360000" algn="just" rtl="1" eaLnBrk="1" hangingPunct="1">
              <a:spcBef>
                <a:spcPts val="1200"/>
              </a:spcBef>
              <a:buClr>
                <a:srgbClr val="8CADAE"/>
              </a:buClr>
              <a:buSzPct val="85000"/>
              <a:buFontTx/>
              <a:buChar char="o"/>
              <a:tabLst>
                <a:tab pos="722313" algn="l"/>
              </a:tabLst>
              <a:defRPr/>
            </a:pPr>
            <a:r>
              <a:rPr lang="fa-IR" altLang="de-DE" sz="1800" kern="1200" dirty="0" smtClean="0">
                <a:solidFill>
                  <a:schemeClr val="tx1"/>
                </a:solidFill>
                <a:latin typeface="Verdana" pitchFamily="34" charset="0"/>
                <a:ea typeface="+mn-ea"/>
                <a:cs typeface="Times New Roman" pitchFamily="18" charset="0"/>
              </a:rPr>
              <a:t>اینکه با چه کسی و در چه زمینه ای ما خودمان را مقایسه کنیم می تواند بر عزت نفس ما تاثیر بگذارد. افراد دارای مشکلات عزت نفس غالبا مقایسه های ناعادلانه ای را انتخاب می کنند (مثلا میزان حقوقشان با حقوق مدیر ارشد)</a:t>
            </a:r>
          </a:p>
        </p:txBody>
      </p:sp>
      <p:sp>
        <p:nvSpPr>
          <p:cNvPr id="35843" name="Rectangle 1033"/>
          <p:cNvSpPr>
            <a:spLocks noChangeArrowheads="1"/>
          </p:cNvSpPr>
          <p:nvPr/>
        </p:nvSpPr>
        <p:spPr bwMode="auto">
          <a:xfrm>
            <a:off x="-180975" y="3068638"/>
            <a:ext cx="6048375" cy="4525962"/>
          </a:xfrm>
          <a:prstGeom prst="rect">
            <a:avLst/>
          </a:prstGeom>
          <a:noFill/>
          <a:ln w="9525">
            <a:noFill/>
            <a:miter lim="800000"/>
            <a:headEnd/>
            <a:tailEnd/>
          </a:ln>
        </p:spPr>
        <p:txBody>
          <a:bodyPr/>
          <a:lstStyle/>
          <a:p>
            <a:pPr marL="742950" lvl="1" indent="-285750">
              <a:lnSpc>
                <a:spcPct val="80000"/>
              </a:lnSpc>
              <a:spcBef>
                <a:spcPct val="20000"/>
              </a:spcBef>
              <a:buClr>
                <a:srgbClr val="006699"/>
              </a:buClr>
              <a:buFont typeface="Wingdings" pitchFamily="2" charset="2"/>
              <a:buChar char="Ø"/>
            </a:pPr>
            <a:endParaRPr lang="de-DE" altLang="de-DE" sz="4400">
              <a:solidFill>
                <a:srgbClr val="000000"/>
              </a:solidFill>
            </a:endParaRP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1340768"/>
            <a:ext cx="3024336" cy="3569993"/>
          </a:xfrm>
          <a:prstGeom prst="rect">
            <a:avLst/>
          </a:prstGeom>
        </p:spPr>
      </p:pic>
      <p:sp>
        <p:nvSpPr>
          <p:cNvPr id="10" name="Rectangle 11"/>
          <p:cNvSpPr>
            <a:spLocks noChangeArrowheads="1"/>
          </p:cNvSpPr>
          <p:nvPr/>
        </p:nvSpPr>
        <p:spPr bwMode="auto">
          <a:xfrm>
            <a:off x="0" y="6658188"/>
            <a:ext cx="2669320"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(“Barbie close-up. Grace” </a:t>
            </a:r>
            <a:r>
              <a:rPr lang="en-GB" altLang="de-DE" sz="800" i="1" smtClean="0"/>
              <a:t>from BarbieFantasies)</a:t>
            </a:r>
            <a:endParaRPr lang="en-GB" altLang="de-DE" sz="800" i="1" dirty="0"/>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chemeClr val="accent1"/>
                </a:solidFill>
              </a:rPr>
              <a:t>مقایسه با </a:t>
            </a:r>
            <a:r>
              <a:rPr lang="fa-IR" altLang="de-DE" sz="2000" dirty="0" smtClean="0">
                <a:solidFill>
                  <a:schemeClr val="accent1"/>
                </a:solidFill>
              </a:rPr>
              <a:t>دیگران</a:t>
            </a:r>
            <a:endParaRPr lang="en-GB" altLang="de-DE" sz="2000" dirty="0">
              <a:solidFill>
                <a:schemeClr val="accent1"/>
              </a:solidFill>
            </a:endParaRP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10.26</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9234" name="Rectangle 2"/>
          <p:cNvSpPr>
            <a:spLocks noGrp="1" noChangeArrowheads="1"/>
          </p:cNvSpPr>
          <p:nvPr>
            <p:ph type="body" idx="1"/>
          </p:nvPr>
        </p:nvSpPr>
        <p:spPr>
          <a:xfrm>
            <a:off x="252000" y="1340768"/>
            <a:ext cx="8640000" cy="5040312"/>
          </a:xfrm>
        </p:spPr>
        <p:txBody>
          <a:bodyPr/>
          <a:lstStyle/>
          <a:p>
            <a:pPr marL="180000" indent="0" algn="just" rtl="1">
              <a:spcBef>
                <a:spcPts val="1200"/>
              </a:spcBef>
              <a:buNone/>
              <a:defRPr/>
            </a:pPr>
            <a:r>
              <a:rPr lang="fa-IR" altLang="de-DE" sz="1800" kern="1200" dirty="0" smtClean="0">
                <a:latin typeface="Times New Roman" panose="02020603050405020304" pitchFamily="18" charset="0"/>
                <a:ea typeface="Verdana" pitchFamily="34" charset="0"/>
                <a:cs typeface="Times New Roman" panose="02020603050405020304" pitchFamily="18" charset="0"/>
              </a:rPr>
              <a:t>مثال دیگری برای مقایسه های ناعادلانه</a:t>
            </a:r>
            <a:endParaRPr lang="de-DE" altLang="de-DE" sz="1800" kern="1200" dirty="0" smtClean="0">
              <a:latin typeface="Times New Roman" panose="02020603050405020304" pitchFamily="18" charset="0"/>
              <a:ea typeface="Verdana" pitchFamily="34" charset="0"/>
              <a:cs typeface="Times New Roman" panose="02020603050405020304" pitchFamily="18" charset="0"/>
            </a:endParaRPr>
          </a:p>
          <a:p>
            <a:pPr marL="720000" lvl="1" indent="-360000" algn="just" rtl="1" eaLnBrk="1" hangingPunct="1">
              <a:spcBef>
                <a:spcPts val="1200"/>
              </a:spcBef>
              <a:buClr>
                <a:srgbClr val="8CADAE"/>
              </a:buClr>
              <a:buSzPct val="85000"/>
              <a:buFontTx/>
              <a:buChar char="o"/>
              <a:tabLst>
                <a:tab pos="722313" algn="l"/>
              </a:tabLst>
              <a:defRPr/>
            </a:pPr>
            <a:r>
              <a:rPr lang="fa-IR" sz="1800" kern="1200" dirty="0">
                <a:solidFill>
                  <a:schemeClr val="tx1"/>
                </a:solidFill>
                <a:latin typeface="Verdana" pitchFamily="34" charset="0"/>
                <a:ea typeface="+mn-ea"/>
                <a:cs typeface="Times New Roman" pitchFamily="18" charset="0"/>
              </a:rPr>
              <a:t>دختری که ظاهرش را با عکس مدلهای مجلات (آرایش و عکس های دیجیتال ادیت شده، مقایسه بسیار ناعادلانه ای است) مقایسه می کنند</a:t>
            </a:r>
            <a:r>
              <a:rPr lang="fa-IR" sz="1800" kern="1200" dirty="0">
                <a:solidFill>
                  <a:schemeClr val="tx1"/>
                </a:solidFill>
                <a:latin typeface="Times New Roman" panose="02020603050405020304" pitchFamily="18" charset="0"/>
                <a:ea typeface="+mn-ea"/>
                <a:cs typeface="Times New Roman" panose="02020603050405020304" pitchFamily="18" charset="0"/>
              </a:rPr>
              <a:t>. </a:t>
            </a:r>
            <a:endParaRPr lang="de-DE" altLang="de-DE" sz="1800" kern="1200" dirty="0">
              <a:solidFill>
                <a:schemeClr val="tx1"/>
              </a:solidFill>
              <a:latin typeface="Times New Roman" panose="02020603050405020304" pitchFamily="18" charset="0"/>
              <a:ea typeface="+mn-ea"/>
              <a:cs typeface="Times New Roman" panose="02020603050405020304" pitchFamily="18" charset="0"/>
            </a:endParaRPr>
          </a:p>
          <a:p>
            <a:pPr marL="180000" indent="0" algn="just" rtl="1">
              <a:spcBef>
                <a:spcPts val="1200"/>
              </a:spcBef>
              <a:buNone/>
              <a:defRPr/>
            </a:pPr>
            <a:r>
              <a:rPr lang="fa-IR" altLang="de-DE" sz="1800" kern="1200" dirty="0">
                <a:latin typeface="Times New Roman" panose="02020603050405020304" pitchFamily="18" charset="0"/>
                <a:cs typeface="Times New Roman" panose="02020603050405020304" pitchFamily="18" charset="0"/>
              </a:rPr>
              <a:t>خودتان را بیش از اندازه با دیگران مقایسه نکنید! همیشه افرادی وجود دارند که از شما جذابتر، موفق تر و محبوب ترند</a:t>
            </a:r>
            <a:r>
              <a:rPr lang="fa-IR" altLang="de-DE" sz="1800" kern="1200" dirty="0" smtClean="0">
                <a:latin typeface="Times New Roman" panose="02020603050405020304" pitchFamily="18" charset="0"/>
                <a:cs typeface="Times New Roman" panose="02020603050405020304" pitchFamily="18" charset="0"/>
              </a:rPr>
              <a:t>.</a:t>
            </a:r>
            <a:endParaRPr lang="de-DE" altLang="de-DE" sz="1800" kern="1200" dirty="0" smtClean="0">
              <a:latin typeface="Times New Roman" panose="02020603050405020304" pitchFamily="18" charset="0"/>
              <a:cs typeface="Times New Roman" panose="02020603050405020304" pitchFamily="18" charset="0"/>
            </a:endParaRPr>
          </a:p>
          <a:p>
            <a:pPr marL="720000" lvl="1" indent="-360000" algn="r" rtl="1" eaLnBrk="1" hangingPunct="1">
              <a:spcBef>
                <a:spcPts val="1200"/>
              </a:spcBef>
              <a:buClr>
                <a:srgbClr val="8CADAE"/>
              </a:buClr>
              <a:buSzPct val="85000"/>
              <a:buFontTx/>
              <a:buChar char="o"/>
              <a:tabLst>
                <a:tab pos="722313" algn="l"/>
              </a:tabLst>
              <a:defRPr/>
            </a:pPr>
            <a:r>
              <a:rPr lang="fa-IR" sz="1800" kern="1200" dirty="0">
                <a:solidFill>
                  <a:schemeClr val="tx1"/>
                </a:solidFill>
                <a:latin typeface="Verdana" pitchFamily="34" charset="0"/>
                <a:ea typeface="+mn-ea"/>
                <a:cs typeface="Times New Roman" pitchFamily="18" charset="0"/>
              </a:rPr>
              <a:t>هنگامی که شما «یک زندگینامه ظاهرا بدون نقص» را بررسی می کنید، تمام حوزه های زندگی را در نظر بگیرید...</a:t>
            </a:r>
          </a:p>
          <a:p>
            <a:pPr marL="180000" indent="0" algn="just" rtl="1">
              <a:spcBef>
                <a:spcPts val="1200"/>
              </a:spcBef>
              <a:buNone/>
              <a:defRPr/>
            </a:pPr>
            <a:endParaRPr lang="en-GB" altLang="de-DE" sz="1800" kern="1200" dirty="0">
              <a:latin typeface="Times New Roman" panose="02020603050405020304" pitchFamily="18" charset="0"/>
              <a:cs typeface="Times New Roman" panose="02020603050405020304" pitchFamily="18" charset="0"/>
            </a:endParaRPr>
          </a:p>
          <a:p>
            <a:pPr marL="180000" indent="0" algn="just" rtl="1">
              <a:spcBef>
                <a:spcPts val="1200"/>
              </a:spcBef>
              <a:buNone/>
              <a:defRPr/>
            </a:pPr>
            <a:endParaRPr lang="fa-IR" altLang="de-DE" sz="1800" kern="1200" dirty="0" smtClean="0">
              <a:latin typeface="Times New Roman" panose="02020603050405020304" pitchFamily="18" charset="0"/>
              <a:ea typeface="Verdana" pitchFamily="34" charset="0"/>
              <a:cs typeface="Times New Roman" panose="02020603050405020304" pitchFamily="18" charset="0"/>
            </a:endParaRPr>
          </a:p>
        </p:txBody>
      </p:sp>
      <p:sp>
        <p:nvSpPr>
          <p:cNvPr id="5"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a:solidFill>
                  <a:schemeClr val="accent1"/>
                </a:solidFill>
              </a:rPr>
              <a:t>مقایسه با دیگران</a:t>
            </a:r>
            <a:endParaRPr lang="en-GB" altLang="de-DE" sz="2000" dirty="0">
              <a:solidFill>
                <a:schemeClr val="accent1"/>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10.27</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extLst>
      <p:ext uri="{BB962C8B-B14F-4D97-AF65-F5344CB8AC3E}">
        <p14:creationId xmlns:p14="http://schemas.microsoft.com/office/powerpoint/2010/main" val="25777689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6"/>
          <p:cNvSpPr>
            <a:spLocks noChangeArrowheads="1"/>
          </p:cNvSpPr>
          <p:nvPr/>
        </p:nvSpPr>
        <p:spPr bwMode="auto">
          <a:xfrm>
            <a:off x="3490622" y="1340768"/>
            <a:ext cx="2162773" cy="369332"/>
          </a:xfrm>
          <a:prstGeom prst="rect">
            <a:avLst/>
          </a:prstGeom>
          <a:noFill/>
          <a:ln w="9525">
            <a:noFill/>
            <a:miter lim="800000"/>
            <a:headEnd/>
            <a:tailEnd/>
          </a:ln>
        </p:spPr>
        <p:txBody>
          <a:bodyPr wrap="none">
            <a:spAutoFit/>
          </a:bodyPr>
          <a:lstStyle/>
          <a:p>
            <a:pPr algn="ctr" rtl="1" eaLnBrk="1" hangingPunct="1"/>
            <a:r>
              <a:rPr lang="fa-IR" altLang="de-DE" dirty="0" smtClean="0"/>
              <a:t>آیا این افراد را می شناسید؟</a:t>
            </a:r>
            <a:endParaRPr lang="en-GB" altLang="de-DE" dirty="0"/>
          </a:p>
        </p:txBody>
      </p:sp>
      <p:grpSp>
        <p:nvGrpSpPr>
          <p:cNvPr id="2" name="Gruppierung 1"/>
          <p:cNvGrpSpPr/>
          <p:nvPr/>
        </p:nvGrpSpPr>
        <p:grpSpPr>
          <a:xfrm>
            <a:off x="2550989" y="2476842"/>
            <a:ext cx="4042022" cy="1044575"/>
            <a:chOff x="2555776" y="2848987"/>
            <a:chExt cx="4042022" cy="1044575"/>
          </a:xfrm>
        </p:grpSpPr>
        <p:pic>
          <p:nvPicPr>
            <p:cNvPr id="37904" name="Picture 28" descr="Robbie Williams - gwelt - flickr - ccc"/>
            <p:cNvPicPr>
              <a:picLocks noChangeAspect="1" noChangeArrowheads="1"/>
            </p:cNvPicPr>
            <p:nvPr/>
          </p:nvPicPr>
          <p:blipFill>
            <a:blip r:embed="rId3"/>
            <a:srcRect/>
            <a:stretch>
              <a:fillRect/>
            </a:stretch>
          </p:blipFill>
          <p:spPr bwMode="auto">
            <a:xfrm>
              <a:off x="2555776" y="2849562"/>
              <a:ext cx="820737" cy="1022350"/>
            </a:xfrm>
            <a:prstGeom prst="rect">
              <a:avLst/>
            </a:prstGeom>
            <a:noFill/>
            <a:ln w="9525">
              <a:noFill/>
              <a:miter lim="800000"/>
              <a:headEnd/>
              <a:tailEnd/>
            </a:ln>
          </p:spPr>
        </p:pic>
        <p:pic>
          <p:nvPicPr>
            <p:cNvPr id="37894" name="Picture 31"/>
            <p:cNvPicPr>
              <a:picLocks noChangeAspect="1" noChangeArrowheads="1"/>
            </p:cNvPicPr>
            <p:nvPr/>
          </p:nvPicPr>
          <p:blipFill>
            <a:blip r:embed="rId4"/>
            <a:srcRect/>
            <a:stretch>
              <a:fillRect/>
            </a:stretch>
          </p:blipFill>
          <p:spPr bwMode="auto">
            <a:xfrm>
              <a:off x="5092848" y="2848987"/>
              <a:ext cx="1504950" cy="1044575"/>
            </a:xfrm>
            <a:prstGeom prst="rect">
              <a:avLst/>
            </a:prstGeom>
            <a:noFill/>
            <a:ln w="9525">
              <a:noFill/>
              <a:miter lim="800000"/>
              <a:headEnd/>
              <a:tailEnd/>
            </a:ln>
          </p:spPr>
        </p:pic>
        <p:pic>
          <p:nvPicPr>
            <p:cNvPr id="37895" name="Picture 32" descr="P1010594-greginhollywood-flickr-ccc-bearbeitet"/>
            <p:cNvPicPr>
              <a:picLocks noChangeAspect="1" noChangeArrowheads="1"/>
            </p:cNvPicPr>
            <p:nvPr/>
          </p:nvPicPr>
          <p:blipFill>
            <a:blip r:embed="rId5"/>
            <a:srcRect/>
            <a:stretch>
              <a:fillRect/>
            </a:stretch>
          </p:blipFill>
          <p:spPr bwMode="auto">
            <a:xfrm>
              <a:off x="4219848" y="2849562"/>
              <a:ext cx="876018" cy="1044000"/>
            </a:xfrm>
            <a:prstGeom prst="rect">
              <a:avLst/>
            </a:prstGeom>
            <a:noFill/>
            <a:ln w="9525">
              <a:noFill/>
              <a:miter lim="800000"/>
              <a:headEnd/>
              <a:tailEnd/>
            </a:ln>
          </p:spPr>
        </p:pic>
        <p:pic>
          <p:nvPicPr>
            <p:cNvPr id="37896" name="Picture 33" descr="Princess Diana in Bristol, UK, 1987-Floyd Nello-flickr-ccc-bearbeitet"/>
            <p:cNvPicPr>
              <a:picLocks noChangeAspect="1" noChangeArrowheads="1"/>
            </p:cNvPicPr>
            <p:nvPr/>
          </p:nvPicPr>
          <p:blipFill rotWithShape="1">
            <a:blip r:embed="rId6"/>
            <a:srcRect t="-1" b="789"/>
            <a:stretch/>
          </p:blipFill>
          <p:spPr bwMode="auto">
            <a:xfrm>
              <a:off x="3372544" y="2849562"/>
              <a:ext cx="852673" cy="1044000"/>
            </a:xfrm>
            <a:prstGeom prst="rect">
              <a:avLst/>
            </a:prstGeom>
            <a:noFill/>
            <a:ln w="9525">
              <a:noFill/>
              <a:miter lim="800000"/>
              <a:headEnd/>
              <a:tailEnd/>
            </a:ln>
          </p:spPr>
        </p:pic>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10.28</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11"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smtClean="0">
                <a:cs typeface="Arial" charset="0"/>
              </a:rPr>
              <a:t>(</a:t>
            </a:r>
            <a:r>
              <a:rPr lang="en-GB" altLang="de-DE" sz="700" i="1" dirty="0" err="1" smtClean="0">
                <a:cs typeface="Arial" charset="0"/>
              </a:rPr>
              <a:t>f.l.t.r</a:t>
            </a:r>
            <a:r>
              <a:rPr lang="en-GB" altLang="de-DE" sz="700" i="1" dirty="0" smtClean="0">
                <a:cs typeface="Arial" charset="0"/>
              </a:rPr>
              <a:t>: </a:t>
            </a:r>
            <a:r>
              <a:rPr lang="en-GB" altLang="de-DE" sz="700" i="1" dirty="0" smtClean="0"/>
              <a:t>“</a:t>
            </a:r>
            <a:r>
              <a:rPr lang="en-GB" altLang="de-DE" sz="700" i="1" dirty="0" smtClean="0">
                <a:cs typeface="Arial" charset="0"/>
              </a:rPr>
              <a:t>Robbie Williams</a:t>
            </a:r>
            <a:r>
              <a:rPr lang="en-GB" altLang="de-DE" sz="700" i="1" dirty="0" smtClean="0"/>
              <a:t>” </a:t>
            </a:r>
            <a:r>
              <a:rPr lang="en-GB" altLang="de-DE" sz="700" i="1" dirty="0" smtClean="0">
                <a:cs typeface="Arial" charset="0"/>
              </a:rPr>
              <a:t>from </a:t>
            </a:r>
            <a:r>
              <a:rPr lang="en-GB" altLang="de-DE" sz="700" i="1" dirty="0" err="1" smtClean="0">
                <a:cs typeface="Arial" charset="0"/>
              </a:rPr>
              <a:t>gwelt</a:t>
            </a:r>
            <a:r>
              <a:rPr lang="en-GB" altLang="de-DE" sz="700" i="1" dirty="0" smtClean="0">
                <a:cs typeface="Arial" charset="0"/>
              </a:rPr>
              <a:t>; “Princess Diana in Bristol, UK, 1987” by Floyd </a:t>
            </a:r>
            <a:r>
              <a:rPr lang="en-GB" altLang="de-DE" sz="700" i="1" dirty="0" err="1" smtClean="0">
                <a:cs typeface="Arial" charset="0"/>
              </a:rPr>
              <a:t>Nello</a:t>
            </a:r>
            <a:r>
              <a:rPr lang="en-GB" altLang="de-DE" sz="700" i="1" dirty="0" smtClean="0">
                <a:cs typeface="Arial" charset="0"/>
              </a:rPr>
              <a:t>; “P1010594” from </a:t>
            </a:r>
            <a:r>
              <a:rPr lang="en-GB" altLang="de-DE" sz="700" i="1" dirty="0" err="1" smtClean="0">
                <a:cs typeface="Arial" charset="0"/>
              </a:rPr>
              <a:t>greginhollywood</a:t>
            </a:r>
            <a:r>
              <a:rPr lang="en-GB" altLang="de-DE" sz="700" dirty="0" smtClean="0">
                <a:cs typeface="Arial" charset="0"/>
              </a:rPr>
              <a:t>;</a:t>
            </a:r>
            <a:r>
              <a:rPr lang="en-GB" altLang="de-DE" sz="700" i="1" dirty="0" smtClean="0">
                <a:cs typeface="Arial" charset="0"/>
              </a:rPr>
              <a:t> “</a:t>
            </a:r>
            <a:r>
              <a:rPr lang="en-GB" altLang="de-DE" sz="700" i="1" dirty="0" err="1" smtClean="0">
                <a:cs typeface="Arial" charset="0"/>
              </a:rPr>
              <a:t>i</a:t>
            </a:r>
            <a:r>
              <a:rPr lang="en-GB" altLang="de-DE" sz="700" i="1" dirty="0" smtClean="0">
                <a:cs typeface="Arial" charset="0"/>
              </a:rPr>
              <a:t> love NY” by leezie5</a:t>
            </a:r>
            <a:r>
              <a:rPr lang="en-GB" altLang="de-DE" sz="700" i="1" dirty="0" smtClean="0">
                <a:cs typeface="Arial" charset="0"/>
                <a:sym typeface="Wingdings" pitchFamily="2" charset="2"/>
              </a:rPr>
              <a:t>)</a:t>
            </a:r>
            <a:endParaRPr lang="en-GB" altLang="de-DE" sz="700" i="1" dirty="0">
              <a:cs typeface="Arial" charset="0"/>
              <a:sym typeface="Wingdings" pitchFamily="2" charset="2"/>
            </a:endParaRPr>
          </a:p>
        </p:txBody>
      </p:sp>
      <p:sp>
        <p:nvSpPr>
          <p:cNvPr id="13"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pPr rtl="1"/>
            <a:r>
              <a:rPr lang="fa-IR" altLang="de-DE" dirty="0"/>
              <a:t>«زندگی بی نقص...؟»</a:t>
            </a:r>
            <a:endParaRPr lang="en-GB" altLang="de-DE"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body" idx="4294967295"/>
          </p:nvPr>
        </p:nvSpPr>
        <p:spPr>
          <a:xfrm>
            <a:off x="605631" y="4005064"/>
            <a:ext cx="7932738" cy="1440160"/>
          </a:xfrm>
        </p:spPr>
        <p:txBody>
          <a:bodyPr/>
          <a:lstStyle/>
          <a:p>
            <a:pPr marL="360000" lvl="1" indent="0" algn="ctr" rtl="1" eaLnBrk="1" hangingPunct="1">
              <a:lnSpc>
                <a:spcPct val="80000"/>
              </a:lnSpc>
              <a:spcBef>
                <a:spcPts val="1200"/>
              </a:spcBef>
              <a:buClr>
                <a:srgbClr val="8CADAE"/>
              </a:buClr>
              <a:buSzPct val="85000"/>
              <a:buNone/>
              <a:tabLst>
                <a:tab pos="722313" algn="l"/>
              </a:tabLst>
              <a:defRPr/>
            </a:pPr>
            <a:r>
              <a:rPr lang="fa-IR" altLang="de-DE" sz="1800" kern="1200" dirty="0" smtClean="0">
                <a:solidFill>
                  <a:schemeClr val="tx1"/>
                </a:solidFill>
                <a:latin typeface="Verdana" pitchFamily="34" charset="0"/>
                <a:ea typeface="+mn-ea"/>
                <a:cs typeface="Times New Roman" pitchFamily="18" charset="0"/>
                <a:sym typeface="Wingdings" pitchFamily="2" charset="2"/>
              </a:rPr>
              <a:t>...مشهور، ثروتمند، خوش چهره، موفق؟؟؟</a:t>
            </a:r>
          </a:p>
          <a:p>
            <a:pPr marL="360000" lvl="1" indent="0" algn="ctr" eaLnBrk="1" hangingPunct="1">
              <a:lnSpc>
                <a:spcPct val="80000"/>
              </a:lnSpc>
              <a:spcBef>
                <a:spcPts val="1200"/>
              </a:spcBef>
              <a:buClr>
                <a:srgbClr val="8CADAE"/>
              </a:buClr>
              <a:buSzPct val="85000"/>
              <a:buNone/>
              <a:tabLst>
                <a:tab pos="722313" algn="l"/>
              </a:tabLst>
              <a:defRPr/>
            </a:pPr>
            <a:endParaRPr lang="fa-IR" altLang="de-DE" sz="1800" kern="1200" dirty="0">
              <a:solidFill>
                <a:schemeClr val="tx1"/>
              </a:solidFill>
              <a:latin typeface="Verdana" pitchFamily="34" charset="0"/>
              <a:ea typeface="+mn-ea"/>
              <a:cs typeface="Times New Roman" pitchFamily="18" charset="0"/>
              <a:sym typeface="Wingdings" pitchFamily="2" charset="2"/>
            </a:endParaRPr>
          </a:p>
          <a:p>
            <a:pPr marL="360000" lvl="1" indent="0" algn="ctr" rtl="1" eaLnBrk="1" hangingPunct="1">
              <a:lnSpc>
                <a:spcPct val="80000"/>
              </a:lnSpc>
              <a:spcBef>
                <a:spcPts val="1200"/>
              </a:spcBef>
              <a:buClr>
                <a:srgbClr val="8CADAE"/>
              </a:buClr>
              <a:buSzPct val="85000"/>
              <a:buNone/>
              <a:tabLst>
                <a:tab pos="722313" algn="l"/>
              </a:tabLst>
              <a:defRPr/>
            </a:pPr>
            <a:r>
              <a:rPr lang="fa-IR" altLang="de-DE" sz="1800" b="1" kern="1200" dirty="0" smtClean="0">
                <a:solidFill>
                  <a:schemeClr val="tx1"/>
                </a:solidFill>
                <a:latin typeface="Verdana" pitchFamily="34" charset="0"/>
                <a:ea typeface="+mn-ea"/>
                <a:cs typeface="Times New Roman" pitchFamily="18" charset="0"/>
                <a:sym typeface="Wingdings" pitchFamily="2" charset="2"/>
              </a:rPr>
              <a:t>اما: </a:t>
            </a:r>
            <a:r>
              <a:rPr lang="fa-IR" altLang="de-DE" sz="1800" kern="1200" dirty="0" smtClean="0">
                <a:solidFill>
                  <a:schemeClr val="tx1"/>
                </a:solidFill>
                <a:latin typeface="Verdana" pitchFamily="34" charset="0"/>
                <a:ea typeface="+mn-ea"/>
                <a:cs typeface="Times New Roman" pitchFamily="18" charset="0"/>
                <a:sym typeface="Wingdings" pitchFamily="2" charset="2"/>
              </a:rPr>
              <a:t>تمام این افراد مشهور مشکلات سلامت روان دارند یا داشتند.</a:t>
            </a:r>
            <a:endParaRPr lang="en-GB" altLang="de-DE" sz="1800" kern="1200" dirty="0" smtClean="0">
              <a:solidFill>
                <a:schemeClr val="tx1"/>
              </a:solidFill>
              <a:latin typeface="Verdana" pitchFamily="34" charset="0"/>
              <a:ea typeface="+mn-ea"/>
              <a:cs typeface="Times New Roman" pitchFamily="18" charset="0"/>
              <a:sym typeface="Wingdings" pitchFamily="2" charset="2"/>
            </a:endParaRPr>
          </a:p>
        </p:txBody>
      </p:sp>
      <p:sp>
        <p:nvSpPr>
          <p:cNvPr id="30" name="Rectangle 6"/>
          <p:cNvSpPr>
            <a:spLocks noChangeArrowheads="1"/>
          </p:cNvSpPr>
          <p:nvPr/>
        </p:nvSpPr>
        <p:spPr bwMode="auto">
          <a:xfrm>
            <a:off x="3490620" y="1340768"/>
            <a:ext cx="2162772" cy="369332"/>
          </a:xfrm>
          <a:prstGeom prst="rect">
            <a:avLst/>
          </a:prstGeom>
          <a:noFill/>
          <a:ln w="9525">
            <a:noFill/>
            <a:miter lim="800000"/>
            <a:headEnd/>
            <a:tailEnd/>
          </a:ln>
        </p:spPr>
        <p:txBody>
          <a:bodyPr wrap="none">
            <a:spAutoFit/>
          </a:bodyPr>
          <a:lstStyle/>
          <a:p>
            <a:pPr algn="ctr" rtl="1" eaLnBrk="1" hangingPunct="1"/>
            <a:r>
              <a:rPr lang="fa-IR" altLang="de-DE" dirty="0"/>
              <a:t>آیا این افراد را می شناسید؟</a:t>
            </a:r>
            <a:endParaRPr lang="en-GB" altLang="de-DE" dirty="0"/>
          </a:p>
        </p:txBody>
      </p:sp>
      <p:grpSp>
        <p:nvGrpSpPr>
          <p:cNvPr id="31" name="Gruppierung 30"/>
          <p:cNvGrpSpPr/>
          <p:nvPr/>
        </p:nvGrpSpPr>
        <p:grpSpPr>
          <a:xfrm>
            <a:off x="2550989" y="2476842"/>
            <a:ext cx="4042022" cy="1044575"/>
            <a:chOff x="2555776" y="2848987"/>
            <a:chExt cx="4042022" cy="1044575"/>
          </a:xfrm>
        </p:grpSpPr>
        <p:pic>
          <p:nvPicPr>
            <p:cNvPr id="32" name="Picture 28" descr="Robbie Williams - gwelt - flickr - ccc"/>
            <p:cNvPicPr>
              <a:picLocks noChangeAspect="1" noChangeArrowheads="1"/>
            </p:cNvPicPr>
            <p:nvPr/>
          </p:nvPicPr>
          <p:blipFill>
            <a:blip r:embed="rId3"/>
            <a:srcRect/>
            <a:stretch>
              <a:fillRect/>
            </a:stretch>
          </p:blipFill>
          <p:spPr bwMode="auto">
            <a:xfrm>
              <a:off x="2555776" y="2849562"/>
              <a:ext cx="820737" cy="1022350"/>
            </a:xfrm>
            <a:prstGeom prst="rect">
              <a:avLst/>
            </a:prstGeom>
            <a:noFill/>
            <a:ln w="9525">
              <a:noFill/>
              <a:miter lim="800000"/>
              <a:headEnd/>
              <a:tailEnd/>
            </a:ln>
          </p:spPr>
        </p:pic>
        <p:pic>
          <p:nvPicPr>
            <p:cNvPr id="33" name="Picture 31"/>
            <p:cNvPicPr>
              <a:picLocks noChangeAspect="1" noChangeArrowheads="1"/>
            </p:cNvPicPr>
            <p:nvPr/>
          </p:nvPicPr>
          <p:blipFill>
            <a:blip r:embed="rId4"/>
            <a:srcRect/>
            <a:stretch>
              <a:fillRect/>
            </a:stretch>
          </p:blipFill>
          <p:spPr bwMode="auto">
            <a:xfrm>
              <a:off x="5092848" y="2848987"/>
              <a:ext cx="1504950" cy="1044575"/>
            </a:xfrm>
            <a:prstGeom prst="rect">
              <a:avLst/>
            </a:prstGeom>
            <a:noFill/>
            <a:ln w="9525">
              <a:noFill/>
              <a:miter lim="800000"/>
              <a:headEnd/>
              <a:tailEnd/>
            </a:ln>
          </p:spPr>
        </p:pic>
        <p:pic>
          <p:nvPicPr>
            <p:cNvPr id="34" name="Picture 32" descr="P1010594-greginhollywood-flickr-ccc-bearbeitet"/>
            <p:cNvPicPr>
              <a:picLocks noChangeAspect="1" noChangeArrowheads="1"/>
            </p:cNvPicPr>
            <p:nvPr/>
          </p:nvPicPr>
          <p:blipFill>
            <a:blip r:embed="rId5"/>
            <a:srcRect/>
            <a:stretch>
              <a:fillRect/>
            </a:stretch>
          </p:blipFill>
          <p:spPr bwMode="auto">
            <a:xfrm>
              <a:off x="4219848" y="2849562"/>
              <a:ext cx="876018" cy="1044000"/>
            </a:xfrm>
            <a:prstGeom prst="rect">
              <a:avLst/>
            </a:prstGeom>
            <a:noFill/>
            <a:ln w="9525">
              <a:noFill/>
              <a:miter lim="800000"/>
              <a:headEnd/>
              <a:tailEnd/>
            </a:ln>
          </p:spPr>
        </p:pic>
        <p:pic>
          <p:nvPicPr>
            <p:cNvPr id="35" name="Picture 33" descr="Princess Diana in Bristol, UK, 1987-Floyd Nello-flickr-ccc-bearbeitet"/>
            <p:cNvPicPr>
              <a:picLocks noChangeAspect="1" noChangeArrowheads="1"/>
            </p:cNvPicPr>
            <p:nvPr/>
          </p:nvPicPr>
          <p:blipFill rotWithShape="1">
            <a:blip r:embed="rId6"/>
            <a:srcRect t="-1" b="789"/>
            <a:stretch/>
          </p:blipFill>
          <p:spPr bwMode="auto">
            <a:xfrm>
              <a:off x="3372544" y="2849562"/>
              <a:ext cx="852673" cy="1044000"/>
            </a:xfrm>
            <a:prstGeom prst="rect">
              <a:avLst/>
            </a:prstGeom>
            <a:noFill/>
            <a:ln w="9525">
              <a:noFill/>
              <a:miter lim="800000"/>
              <a:headEnd/>
              <a:tailEnd/>
            </a:ln>
          </p:spPr>
        </p:pic>
      </p:grpSp>
      <p:sp>
        <p:nvSpPr>
          <p:cNvPr id="12"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pPr rtl="1"/>
            <a:r>
              <a:rPr lang="fa-IR" altLang="de-DE" dirty="0"/>
              <a:t>«زندگی بی نقص...؟»</a:t>
            </a:r>
            <a:endParaRPr lang="en-GB" altLang="de-DE" dirty="0"/>
          </a:p>
        </p:txBody>
      </p:sp>
      <p:sp>
        <p:nvSpPr>
          <p:cNvPr id="13"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smtClean="0">
                <a:cs typeface="Arial" charset="0"/>
              </a:rPr>
              <a:t>(</a:t>
            </a:r>
            <a:r>
              <a:rPr lang="en-GB" altLang="de-DE" sz="700" i="1" dirty="0" err="1" smtClean="0">
                <a:cs typeface="Arial" charset="0"/>
              </a:rPr>
              <a:t>f.l.t.r</a:t>
            </a:r>
            <a:r>
              <a:rPr lang="en-GB" altLang="de-DE" sz="700" i="1" dirty="0" smtClean="0">
                <a:cs typeface="Arial" charset="0"/>
              </a:rPr>
              <a:t>: </a:t>
            </a:r>
            <a:r>
              <a:rPr lang="en-GB" altLang="de-DE" sz="700" i="1" dirty="0" smtClean="0"/>
              <a:t>“</a:t>
            </a:r>
            <a:r>
              <a:rPr lang="en-GB" altLang="de-DE" sz="700" i="1" dirty="0" smtClean="0">
                <a:cs typeface="Arial" charset="0"/>
              </a:rPr>
              <a:t>Robbie Williams</a:t>
            </a:r>
            <a:r>
              <a:rPr lang="en-GB" altLang="de-DE" sz="700" i="1" dirty="0" smtClean="0"/>
              <a:t>” </a:t>
            </a:r>
            <a:r>
              <a:rPr lang="en-GB" altLang="de-DE" sz="700" i="1" dirty="0" smtClean="0">
                <a:cs typeface="Arial" charset="0"/>
              </a:rPr>
              <a:t>from </a:t>
            </a:r>
            <a:r>
              <a:rPr lang="en-GB" altLang="de-DE" sz="700" i="1" dirty="0" err="1" smtClean="0">
                <a:cs typeface="Arial" charset="0"/>
              </a:rPr>
              <a:t>gwelt</a:t>
            </a:r>
            <a:r>
              <a:rPr lang="en-GB" altLang="de-DE" sz="700" i="1" dirty="0" smtClean="0">
                <a:cs typeface="Arial" charset="0"/>
              </a:rPr>
              <a:t>; “Princess Diana in Bristol, UK, 1987” by Floyd </a:t>
            </a:r>
            <a:r>
              <a:rPr lang="en-GB" altLang="de-DE" sz="700" i="1" dirty="0" err="1" smtClean="0">
                <a:cs typeface="Arial" charset="0"/>
              </a:rPr>
              <a:t>Nello</a:t>
            </a:r>
            <a:r>
              <a:rPr lang="en-GB" altLang="de-DE" sz="700" i="1" dirty="0" smtClean="0">
                <a:cs typeface="Arial" charset="0"/>
              </a:rPr>
              <a:t>; “P1010594” from </a:t>
            </a:r>
            <a:r>
              <a:rPr lang="en-GB" altLang="de-DE" sz="700" i="1" dirty="0" err="1" smtClean="0">
                <a:cs typeface="Arial" charset="0"/>
              </a:rPr>
              <a:t>greginhollywood</a:t>
            </a:r>
            <a:r>
              <a:rPr lang="en-GB" altLang="de-DE" sz="700" dirty="0" smtClean="0">
                <a:cs typeface="Arial" charset="0"/>
              </a:rPr>
              <a:t>;</a:t>
            </a:r>
            <a:r>
              <a:rPr lang="en-GB" altLang="de-DE" sz="700" i="1" dirty="0" smtClean="0">
                <a:cs typeface="Arial" charset="0"/>
              </a:rPr>
              <a:t> “</a:t>
            </a:r>
            <a:r>
              <a:rPr lang="en-GB" altLang="de-DE" sz="700" i="1" dirty="0" err="1" smtClean="0">
                <a:cs typeface="Arial" charset="0"/>
              </a:rPr>
              <a:t>i</a:t>
            </a:r>
            <a:r>
              <a:rPr lang="en-GB" altLang="de-DE" sz="700" i="1" dirty="0" smtClean="0">
                <a:cs typeface="Arial" charset="0"/>
              </a:rPr>
              <a:t> love NY” by leezie5</a:t>
            </a:r>
            <a:r>
              <a:rPr lang="en-GB" altLang="de-DE" sz="700" i="1" dirty="0" smtClean="0">
                <a:cs typeface="Arial" charset="0"/>
                <a:sym typeface="Wingdings" pitchFamily="2" charset="2"/>
              </a:rPr>
              <a:t>)</a:t>
            </a:r>
            <a:endParaRPr lang="en-GB" altLang="de-DE" sz="700" i="1" dirty="0">
              <a:cs typeface="Arial" charset="0"/>
              <a:sym typeface="Wingdings" pitchFamily="2" charset="2"/>
            </a:endParaRPr>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10.29</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4941888"/>
            <a:ext cx="1187450" cy="1366837"/>
          </a:xfrm>
          <a:prstGeom prst="rect">
            <a:avLst/>
          </a:prstGeom>
          <a:solidFill>
            <a:srgbClr val="000000"/>
          </a:solidFill>
          <a:ln w="9525">
            <a:solidFill>
              <a:schemeClr val="tx1"/>
            </a:solidFill>
            <a:miter lim="800000"/>
            <a:headEnd/>
            <a:tailEnd/>
          </a:ln>
        </p:spPr>
        <p:txBody>
          <a:bodyPr wrap="none" anchor="ctr"/>
          <a:lstStyle/>
          <a:p>
            <a:pPr algn="ctr" eaLnBrk="1" hangingPunct="1"/>
            <a:endParaRPr lang="en-US" altLang="de-DE"/>
          </a:p>
        </p:txBody>
      </p:sp>
      <p:sp>
        <p:nvSpPr>
          <p:cNvPr id="39939" name="Rectangle 3"/>
          <p:cNvSpPr>
            <a:spLocks noChangeArrowheads="1"/>
          </p:cNvSpPr>
          <p:nvPr/>
        </p:nvSpPr>
        <p:spPr bwMode="auto">
          <a:xfrm>
            <a:off x="0" y="3717925"/>
            <a:ext cx="1187450" cy="1223963"/>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a:p>
        </p:txBody>
      </p:sp>
      <p:sp>
        <p:nvSpPr>
          <p:cNvPr id="39940" name="Rectangle 4"/>
          <p:cNvSpPr>
            <a:spLocks noChangeArrowheads="1"/>
          </p:cNvSpPr>
          <p:nvPr/>
        </p:nvSpPr>
        <p:spPr bwMode="auto">
          <a:xfrm>
            <a:off x="0" y="1196975"/>
            <a:ext cx="1187450" cy="1152525"/>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a:p>
        </p:txBody>
      </p:sp>
      <p:sp>
        <p:nvSpPr>
          <p:cNvPr id="39942" name="Line 7"/>
          <p:cNvSpPr>
            <a:spLocks noChangeShapeType="1"/>
          </p:cNvSpPr>
          <p:nvPr/>
        </p:nvSpPr>
        <p:spPr bwMode="auto">
          <a:xfrm>
            <a:off x="0" y="1196975"/>
            <a:ext cx="9144000" cy="0"/>
          </a:xfrm>
          <a:prstGeom prst="line">
            <a:avLst/>
          </a:prstGeom>
          <a:noFill/>
          <a:ln w="28575" cap="sq">
            <a:solidFill>
              <a:schemeClr val="tx1"/>
            </a:solidFill>
            <a:round/>
            <a:headEnd/>
            <a:tailEnd/>
          </a:ln>
        </p:spPr>
        <p:txBody>
          <a:bodyPr/>
          <a:lstStyle/>
          <a:p>
            <a:endParaRPr lang="de-DE"/>
          </a:p>
        </p:txBody>
      </p:sp>
      <p:sp>
        <p:nvSpPr>
          <p:cNvPr id="39943" name="Line 8"/>
          <p:cNvSpPr>
            <a:spLocks noChangeShapeType="1"/>
          </p:cNvSpPr>
          <p:nvPr/>
        </p:nvSpPr>
        <p:spPr bwMode="auto">
          <a:xfrm flipV="1">
            <a:off x="0" y="2420938"/>
            <a:ext cx="9144000" cy="1587"/>
          </a:xfrm>
          <a:prstGeom prst="line">
            <a:avLst/>
          </a:prstGeom>
          <a:noFill/>
          <a:ln w="12700">
            <a:solidFill>
              <a:schemeClr val="tx1"/>
            </a:solidFill>
            <a:round/>
            <a:headEnd/>
            <a:tailEnd/>
          </a:ln>
        </p:spPr>
        <p:txBody>
          <a:bodyPr/>
          <a:lstStyle/>
          <a:p>
            <a:endParaRPr lang="de-DE"/>
          </a:p>
        </p:txBody>
      </p:sp>
      <p:sp>
        <p:nvSpPr>
          <p:cNvPr id="39944" name="Line 9"/>
          <p:cNvSpPr>
            <a:spLocks noChangeShapeType="1"/>
          </p:cNvSpPr>
          <p:nvPr/>
        </p:nvSpPr>
        <p:spPr bwMode="auto">
          <a:xfrm>
            <a:off x="0" y="3789363"/>
            <a:ext cx="9144000" cy="0"/>
          </a:xfrm>
          <a:prstGeom prst="line">
            <a:avLst/>
          </a:prstGeom>
          <a:noFill/>
          <a:ln w="12700">
            <a:solidFill>
              <a:schemeClr val="tx1"/>
            </a:solidFill>
            <a:round/>
            <a:headEnd/>
            <a:tailEnd/>
          </a:ln>
        </p:spPr>
        <p:txBody>
          <a:bodyPr/>
          <a:lstStyle/>
          <a:p>
            <a:endParaRPr lang="de-DE"/>
          </a:p>
        </p:txBody>
      </p:sp>
      <p:sp>
        <p:nvSpPr>
          <p:cNvPr id="39945" name="Line 10"/>
          <p:cNvSpPr>
            <a:spLocks noChangeShapeType="1"/>
          </p:cNvSpPr>
          <p:nvPr/>
        </p:nvSpPr>
        <p:spPr bwMode="auto">
          <a:xfrm>
            <a:off x="0" y="4941888"/>
            <a:ext cx="9144000" cy="0"/>
          </a:xfrm>
          <a:prstGeom prst="line">
            <a:avLst/>
          </a:prstGeom>
          <a:noFill/>
          <a:ln w="12700">
            <a:solidFill>
              <a:schemeClr val="tx1"/>
            </a:solidFill>
            <a:round/>
            <a:headEnd/>
            <a:tailEnd/>
          </a:ln>
        </p:spPr>
        <p:txBody>
          <a:bodyPr/>
          <a:lstStyle/>
          <a:p>
            <a:endParaRPr lang="de-DE"/>
          </a:p>
        </p:txBody>
      </p:sp>
      <p:sp>
        <p:nvSpPr>
          <p:cNvPr id="39946" name="Line 11"/>
          <p:cNvSpPr>
            <a:spLocks noChangeShapeType="1"/>
          </p:cNvSpPr>
          <p:nvPr/>
        </p:nvSpPr>
        <p:spPr bwMode="auto">
          <a:xfrm flipV="1">
            <a:off x="0" y="6308725"/>
            <a:ext cx="9144000" cy="1588"/>
          </a:xfrm>
          <a:prstGeom prst="line">
            <a:avLst/>
          </a:prstGeom>
          <a:noFill/>
          <a:ln w="12700">
            <a:solidFill>
              <a:schemeClr val="tx1"/>
            </a:solidFill>
            <a:round/>
            <a:headEnd/>
            <a:tailEnd/>
          </a:ln>
        </p:spPr>
        <p:txBody>
          <a:bodyPr/>
          <a:lstStyle/>
          <a:p>
            <a:endParaRPr lang="de-DE"/>
          </a:p>
        </p:txBody>
      </p:sp>
      <p:sp>
        <p:nvSpPr>
          <p:cNvPr id="39947" name="Line 12"/>
          <p:cNvSpPr>
            <a:spLocks noChangeShapeType="1"/>
          </p:cNvSpPr>
          <p:nvPr/>
        </p:nvSpPr>
        <p:spPr bwMode="auto">
          <a:xfrm>
            <a:off x="0" y="6308725"/>
            <a:ext cx="9144000" cy="0"/>
          </a:xfrm>
          <a:prstGeom prst="line">
            <a:avLst/>
          </a:prstGeom>
          <a:noFill/>
          <a:ln w="28575" cap="sq">
            <a:solidFill>
              <a:schemeClr val="tx1"/>
            </a:solidFill>
            <a:round/>
            <a:headEnd/>
            <a:tailEnd/>
          </a:ln>
        </p:spPr>
        <p:txBody>
          <a:bodyPr/>
          <a:lstStyle/>
          <a:p>
            <a:endParaRPr lang="de-DE"/>
          </a:p>
        </p:txBody>
      </p:sp>
      <p:sp>
        <p:nvSpPr>
          <p:cNvPr id="39948" name="Line 13"/>
          <p:cNvSpPr>
            <a:spLocks noChangeShapeType="1"/>
          </p:cNvSpPr>
          <p:nvPr/>
        </p:nvSpPr>
        <p:spPr bwMode="auto">
          <a:xfrm>
            <a:off x="9140825" y="1196975"/>
            <a:ext cx="0" cy="5184775"/>
          </a:xfrm>
          <a:prstGeom prst="line">
            <a:avLst/>
          </a:prstGeom>
          <a:noFill/>
          <a:ln w="28575" cap="sq">
            <a:solidFill>
              <a:schemeClr val="tx1"/>
            </a:solidFill>
            <a:round/>
            <a:headEnd/>
            <a:tailEnd/>
          </a:ln>
        </p:spPr>
        <p:txBody>
          <a:bodyPr/>
          <a:lstStyle/>
          <a:p>
            <a:endParaRPr lang="de-DE"/>
          </a:p>
        </p:txBody>
      </p:sp>
      <p:sp>
        <p:nvSpPr>
          <p:cNvPr id="39949" name="Text Box 15"/>
          <p:cNvSpPr txBox="1">
            <a:spLocks noChangeArrowheads="1"/>
          </p:cNvSpPr>
          <p:nvPr/>
        </p:nvSpPr>
        <p:spPr bwMode="auto">
          <a:xfrm>
            <a:off x="1239838" y="1296988"/>
            <a:ext cx="7885112" cy="830997"/>
          </a:xfrm>
          <a:prstGeom prst="rect">
            <a:avLst/>
          </a:prstGeom>
          <a:noFill/>
          <a:ln w="9525">
            <a:noFill/>
            <a:miter lim="800000"/>
            <a:headEnd/>
            <a:tailEnd/>
          </a:ln>
        </p:spPr>
        <p:txBody>
          <a:bodyPr>
            <a:spAutoFit/>
          </a:bodyPr>
          <a:lstStyle/>
          <a:p>
            <a:pPr algn="just" rtl="1" eaLnBrk="1" hangingPunct="1">
              <a:spcBef>
                <a:spcPct val="50000"/>
              </a:spcBef>
            </a:pPr>
            <a:r>
              <a:rPr lang="fa-IR" sz="1600" dirty="0"/>
              <a:t>رابی ویلیامز به دلیل عضویت در </a:t>
            </a:r>
            <a:r>
              <a:rPr lang="fa-IR" sz="1600" dirty="0" smtClean="0"/>
              <a:t>گروه « </a:t>
            </a:r>
            <a:r>
              <a:rPr lang="en-US" sz="1600" dirty="0" smtClean="0"/>
              <a:t> </a:t>
            </a:r>
            <a:r>
              <a:rPr lang="en-US" sz="1600" dirty="0"/>
              <a:t>Take </a:t>
            </a:r>
            <a:r>
              <a:rPr lang="en-US" sz="1600" dirty="0" smtClean="0"/>
              <a:t>That</a:t>
            </a:r>
            <a:r>
              <a:rPr lang="fa-IR" sz="1600" dirty="0" smtClean="0"/>
              <a:t>»</a:t>
            </a:r>
            <a:r>
              <a:rPr lang="en-US" sz="1600" dirty="0" smtClean="0"/>
              <a:t> </a:t>
            </a:r>
            <a:r>
              <a:rPr lang="fa-IR" sz="1600" dirty="0"/>
              <a:t>مشهور شد که بعدها، به دلیل استفاده بیش از حد مواد مخدر مجبور به ترک گروه شد</a:t>
            </a:r>
            <a:r>
              <a:rPr lang="en-US" sz="1600" dirty="0"/>
              <a:t>. </a:t>
            </a:r>
            <a:r>
              <a:rPr lang="fa-IR" sz="1600" dirty="0"/>
              <a:t>بعدها، او در شغل خوانندگی موفقیت کسب </a:t>
            </a:r>
            <a:r>
              <a:rPr lang="fa-IR" sz="1600" dirty="0" smtClean="0"/>
              <a:t>کرد</a:t>
            </a:r>
            <a:r>
              <a:rPr lang="fa-IR" sz="1600" dirty="0"/>
              <a:t>.</a:t>
            </a:r>
            <a:r>
              <a:rPr lang="en-US" sz="1600" dirty="0" smtClean="0"/>
              <a:t> </a:t>
            </a:r>
            <a:r>
              <a:rPr lang="fa-IR" sz="1600" dirty="0"/>
              <a:t>در فوریه 2007، او به خاطر سوء مصرف مواد و افسردگی در یک کلینیک بستری </a:t>
            </a:r>
            <a:r>
              <a:rPr lang="fa-IR" sz="1600" dirty="0" smtClean="0"/>
              <a:t>شد.</a:t>
            </a:r>
            <a:endParaRPr lang="en-GB" altLang="de-DE" sz="1500" dirty="0"/>
          </a:p>
        </p:txBody>
      </p:sp>
      <p:sp>
        <p:nvSpPr>
          <p:cNvPr id="39950" name="Text Box 16"/>
          <p:cNvSpPr txBox="1">
            <a:spLocks noChangeArrowheads="1"/>
          </p:cNvSpPr>
          <p:nvPr/>
        </p:nvSpPr>
        <p:spPr bwMode="auto">
          <a:xfrm>
            <a:off x="1223963" y="2492375"/>
            <a:ext cx="7885112" cy="830997"/>
          </a:xfrm>
          <a:prstGeom prst="rect">
            <a:avLst/>
          </a:prstGeom>
          <a:noFill/>
          <a:ln w="9525">
            <a:noFill/>
            <a:miter lim="800000"/>
            <a:headEnd/>
            <a:tailEnd/>
          </a:ln>
        </p:spPr>
        <p:txBody>
          <a:bodyPr>
            <a:spAutoFit/>
          </a:bodyPr>
          <a:lstStyle/>
          <a:p>
            <a:pPr algn="just" rtl="1" eaLnBrk="1" hangingPunct="1">
              <a:spcBef>
                <a:spcPct val="50000"/>
              </a:spcBef>
            </a:pPr>
            <a:r>
              <a:rPr lang="fa-IR" sz="1600" dirty="0"/>
              <a:t>پرنسس دایانا، همسر اول چارلز، وارث تاج و تخت بریتانیا، دارای یک زندگی فوق العاده از نگاه </a:t>
            </a:r>
            <a:r>
              <a:rPr lang="fa-IR" sz="1600" dirty="0" smtClean="0"/>
              <a:t>خارجی بود:</a:t>
            </a:r>
            <a:r>
              <a:rPr lang="en-US" sz="1600" dirty="0" smtClean="0"/>
              <a:t> </a:t>
            </a:r>
            <a:r>
              <a:rPr lang="fa-IR" sz="1600" dirty="0"/>
              <a:t>پول، تجملات، در سراسر دنیا با توجه به جایگاه و روابط اجتماعیش مورد تحسین </a:t>
            </a:r>
            <a:r>
              <a:rPr lang="fa-IR" sz="1600" dirty="0" smtClean="0"/>
              <a:t>قرار می گرفت. در </a:t>
            </a:r>
            <a:r>
              <a:rPr lang="fa-IR" sz="1600" dirty="0"/>
              <a:t>حقیقت او سال های بسیاری از اختلال خوردن و افسردگی رنج می برد. او در یک تصادف رانندگی در سال 1997 </a:t>
            </a:r>
            <a:r>
              <a:rPr lang="fa-IR" sz="1600" dirty="0" smtClean="0"/>
              <a:t>درگذشت.</a:t>
            </a:r>
            <a:endParaRPr lang="en-GB" altLang="de-DE" sz="1500" dirty="0"/>
          </a:p>
        </p:txBody>
      </p:sp>
      <p:sp>
        <p:nvSpPr>
          <p:cNvPr id="39951" name="Text Box 17"/>
          <p:cNvSpPr txBox="1">
            <a:spLocks noChangeArrowheads="1"/>
          </p:cNvSpPr>
          <p:nvPr/>
        </p:nvSpPr>
        <p:spPr bwMode="auto">
          <a:xfrm>
            <a:off x="1258888" y="3860800"/>
            <a:ext cx="7885112" cy="830997"/>
          </a:xfrm>
          <a:prstGeom prst="rect">
            <a:avLst/>
          </a:prstGeom>
          <a:noFill/>
          <a:ln w="9525">
            <a:noFill/>
            <a:miter lim="800000"/>
            <a:headEnd/>
            <a:tailEnd/>
          </a:ln>
        </p:spPr>
        <p:txBody>
          <a:bodyPr>
            <a:spAutoFit/>
          </a:bodyPr>
          <a:lstStyle/>
          <a:p>
            <a:pPr algn="just" rtl="1" eaLnBrk="1" hangingPunct="1">
              <a:spcBef>
                <a:spcPct val="50000"/>
              </a:spcBef>
            </a:pPr>
            <a:r>
              <a:rPr lang="fa-IR" sz="1600" dirty="0"/>
              <a:t>کمدین و هنرپیشه جیم کری مدت زمان طولانی از افسردگی شدید رنج می </a:t>
            </a:r>
            <a:r>
              <a:rPr lang="fa-IR" sz="1600" dirty="0" smtClean="0"/>
              <a:t>برد. </a:t>
            </a:r>
            <a:r>
              <a:rPr lang="fa-IR" sz="1600" dirty="0"/>
              <a:t>در ابتدا، داروهای ضد افسردگی به او کمک کرد تا بر بیماریش غلبه </a:t>
            </a:r>
            <a:r>
              <a:rPr lang="fa-IR" sz="1600" dirty="0" smtClean="0"/>
              <a:t>کند</a:t>
            </a:r>
            <a:r>
              <a:rPr lang="fa-IR" sz="1600" dirty="0"/>
              <a:t>.</a:t>
            </a:r>
            <a:r>
              <a:rPr lang="en-US" sz="1600" dirty="0" smtClean="0"/>
              <a:t> </a:t>
            </a:r>
            <a:r>
              <a:rPr lang="fa-IR" sz="1600" dirty="0" smtClean="0"/>
              <a:t>او در </a:t>
            </a:r>
            <a:r>
              <a:rPr lang="fa-IR" sz="1600" dirty="0"/>
              <a:t>حال حاضر با موفقیت راهبردهای </a:t>
            </a:r>
            <a:r>
              <a:rPr lang="fa-IR" sz="1600" dirty="0" smtClean="0"/>
              <a:t>جایگزینی (مثلا روان درمانی) را برای </a:t>
            </a:r>
            <a:r>
              <a:rPr lang="fa-IR" sz="1600" dirty="0"/>
              <a:t>مبارزه با افسردگی خود به کار می </a:t>
            </a:r>
            <a:r>
              <a:rPr lang="fa-IR" sz="1600" dirty="0" smtClean="0"/>
              <a:t>برد.</a:t>
            </a:r>
            <a:endParaRPr lang="en-GB" altLang="de-DE" sz="1500" dirty="0"/>
          </a:p>
        </p:txBody>
      </p:sp>
      <p:pic>
        <p:nvPicPr>
          <p:cNvPr id="39952" name="Picture 19" descr="Robbie Williams - gwelt - flickr - ccc"/>
          <p:cNvPicPr>
            <a:picLocks noChangeAspect="1" noChangeArrowheads="1"/>
          </p:cNvPicPr>
          <p:nvPr/>
        </p:nvPicPr>
        <p:blipFill>
          <a:blip r:embed="rId3"/>
          <a:srcRect/>
          <a:stretch>
            <a:fillRect/>
          </a:stretch>
        </p:blipFill>
        <p:spPr bwMode="auto">
          <a:xfrm>
            <a:off x="179388" y="1258888"/>
            <a:ext cx="876300" cy="1090612"/>
          </a:xfrm>
          <a:prstGeom prst="rect">
            <a:avLst/>
          </a:prstGeom>
          <a:noFill/>
          <a:ln w="9525">
            <a:noFill/>
            <a:miter lim="800000"/>
            <a:headEnd/>
            <a:tailEnd/>
          </a:ln>
        </p:spPr>
      </p:pic>
      <p:sp>
        <p:nvSpPr>
          <p:cNvPr id="39953" name="Rectangle 20"/>
          <p:cNvSpPr>
            <a:spLocks noChangeArrowheads="1"/>
          </p:cNvSpPr>
          <p:nvPr/>
        </p:nvSpPr>
        <p:spPr bwMode="auto">
          <a:xfrm>
            <a:off x="0" y="2349500"/>
            <a:ext cx="1187450" cy="1358900"/>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a:p>
        </p:txBody>
      </p:sp>
      <p:sp>
        <p:nvSpPr>
          <p:cNvPr id="39954" name="Text Box 24"/>
          <p:cNvSpPr txBox="1">
            <a:spLocks noChangeArrowheads="1"/>
          </p:cNvSpPr>
          <p:nvPr/>
        </p:nvSpPr>
        <p:spPr bwMode="auto">
          <a:xfrm>
            <a:off x="1258888" y="4983163"/>
            <a:ext cx="7740650" cy="830997"/>
          </a:xfrm>
          <a:prstGeom prst="rect">
            <a:avLst/>
          </a:prstGeom>
          <a:noFill/>
          <a:ln w="9525">
            <a:noFill/>
            <a:miter lim="800000"/>
            <a:headEnd/>
            <a:tailEnd/>
          </a:ln>
        </p:spPr>
        <p:txBody>
          <a:bodyPr>
            <a:spAutoFit/>
          </a:bodyPr>
          <a:lstStyle/>
          <a:p>
            <a:pPr algn="just" rtl="1" eaLnBrk="1" hangingPunct="1">
              <a:spcBef>
                <a:spcPct val="50000"/>
              </a:spcBef>
            </a:pPr>
            <a:r>
              <a:rPr lang="fa-IR" sz="1600" dirty="0"/>
              <a:t>دیوید بکهام ستاره فوتبال بریتانیا از اختلال وسواس رنج می </a:t>
            </a:r>
            <a:r>
              <a:rPr lang="fa-IR" sz="1600" dirty="0" smtClean="0"/>
              <a:t>برد. </a:t>
            </a:r>
            <a:r>
              <a:rPr lang="fa-IR" sz="1600" dirty="0"/>
              <a:t>او به سختی می تواند چیزهایی </a:t>
            </a:r>
            <a:r>
              <a:rPr lang="fa-IR" sz="1600" dirty="0" smtClean="0"/>
              <a:t>که در </a:t>
            </a:r>
            <a:r>
              <a:rPr lang="fa-IR" sz="1600" dirty="0"/>
              <a:t>محیط </a:t>
            </a:r>
            <a:r>
              <a:rPr lang="fa-IR" sz="1600" dirty="0" smtClean="0"/>
              <a:t>اطرافش بی نظم و نامرتب هستند را </a:t>
            </a:r>
            <a:r>
              <a:rPr lang="fa-IR" sz="1600" dirty="0"/>
              <a:t>تحمل </a:t>
            </a:r>
            <a:r>
              <a:rPr lang="fa-IR" sz="1600" dirty="0" smtClean="0"/>
              <a:t>کند. </a:t>
            </a:r>
            <a:r>
              <a:rPr lang="fa-IR" sz="1600" dirty="0"/>
              <a:t>در طی مصاحبه ای او </a:t>
            </a:r>
            <a:r>
              <a:rPr lang="fa-IR" sz="1600" dirty="0" smtClean="0"/>
              <a:t>اظهار کرد، به شدت از این بیماری رنج می برد، به طوری که مدام وقت زیادی تلف می کند و همچنین دچار </a:t>
            </a:r>
            <a:r>
              <a:rPr lang="fa-IR" sz="1600" dirty="0"/>
              <a:t>تعارضات بین فردی</a:t>
            </a:r>
            <a:r>
              <a:rPr lang="ar-SA" sz="1600" dirty="0"/>
              <a:t> می شود</a:t>
            </a:r>
            <a:r>
              <a:rPr lang="ar-SA" sz="1600" dirty="0" smtClean="0"/>
              <a:t>.</a:t>
            </a:r>
            <a:r>
              <a:rPr lang="fa-IR" sz="1600" dirty="0" smtClean="0"/>
              <a:t> </a:t>
            </a:r>
            <a:endParaRPr lang="fa-IR" altLang="de-DE" sz="1500" dirty="0" smtClean="0"/>
          </a:p>
        </p:txBody>
      </p:sp>
      <p:pic>
        <p:nvPicPr>
          <p:cNvPr id="39955" name="Picture 25"/>
          <p:cNvPicPr>
            <a:picLocks noChangeAspect="1" noChangeArrowheads="1"/>
          </p:cNvPicPr>
          <p:nvPr/>
        </p:nvPicPr>
        <p:blipFill>
          <a:blip r:embed="rId4"/>
          <a:srcRect/>
          <a:stretch>
            <a:fillRect/>
          </a:stretch>
        </p:blipFill>
        <p:spPr bwMode="auto">
          <a:xfrm>
            <a:off x="0" y="5195888"/>
            <a:ext cx="1187450" cy="825500"/>
          </a:xfrm>
          <a:prstGeom prst="rect">
            <a:avLst/>
          </a:prstGeom>
          <a:noFill/>
          <a:ln w="9525">
            <a:noFill/>
            <a:miter lim="800000"/>
            <a:headEnd/>
            <a:tailEnd/>
          </a:ln>
        </p:spPr>
      </p:pic>
      <p:pic>
        <p:nvPicPr>
          <p:cNvPr id="39956" name="Picture 27" descr="P1010594-greginhollywood-flickr-ccc-bearbeitet"/>
          <p:cNvPicPr>
            <a:picLocks noChangeAspect="1" noChangeArrowheads="1"/>
          </p:cNvPicPr>
          <p:nvPr/>
        </p:nvPicPr>
        <p:blipFill>
          <a:blip r:embed="rId5"/>
          <a:srcRect/>
          <a:stretch>
            <a:fillRect/>
          </a:stretch>
        </p:blipFill>
        <p:spPr bwMode="auto">
          <a:xfrm>
            <a:off x="169863" y="3860800"/>
            <a:ext cx="885825" cy="1055688"/>
          </a:xfrm>
          <a:prstGeom prst="rect">
            <a:avLst/>
          </a:prstGeom>
          <a:noFill/>
          <a:ln w="9525">
            <a:noFill/>
            <a:miter lim="800000"/>
            <a:headEnd/>
            <a:tailEnd/>
          </a:ln>
        </p:spPr>
      </p:pic>
      <p:pic>
        <p:nvPicPr>
          <p:cNvPr id="39957" name="Picture 28" descr="Princess Diana in Bristol, UK, 1987-Floyd Nello-flickr-ccc-bearbeitet"/>
          <p:cNvPicPr>
            <a:picLocks noChangeAspect="1" noChangeArrowheads="1"/>
          </p:cNvPicPr>
          <p:nvPr/>
        </p:nvPicPr>
        <p:blipFill>
          <a:blip r:embed="rId6"/>
          <a:srcRect/>
          <a:stretch>
            <a:fillRect/>
          </a:stretch>
        </p:blipFill>
        <p:spPr bwMode="auto">
          <a:xfrm>
            <a:off x="179388" y="2565400"/>
            <a:ext cx="874712" cy="1079500"/>
          </a:xfrm>
          <a:prstGeom prst="rect">
            <a:avLst/>
          </a:prstGeom>
          <a:noFill/>
          <a:ln w="9525">
            <a:noFill/>
            <a:miter lim="800000"/>
            <a:headEnd/>
            <a:tailEnd/>
          </a:ln>
        </p:spPr>
      </p:pic>
      <p:sp>
        <p:nvSpPr>
          <p:cNvPr id="24"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pPr rtl="1"/>
            <a:r>
              <a:rPr lang="fa-IR" altLang="de-DE" dirty="0"/>
              <a:t>«زندگی بی نقص...؟»</a:t>
            </a:r>
            <a:endParaRPr lang="en-GB" altLang="de-DE" dirty="0"/>
          </a:p>
        </p:txBody>
      </p:sp>
      <p:sp>
        <p:nvSpPr>
          <p:cNvPr id="2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10.30</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26"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smtClean="0">
                <a:cs typeface="Arial" charset="0"/>
              </a:rPr>
              <a:t>(</a:t>
            </a:r>
            <a:r>
              <a:rPr lang="en-GB" altLang="de-DE" sz="700" i="1" dirty="0" err="1" smtClean="0">
                <a:cs typeface="Arial" charset="0"/>
              </a:rPr>
              <a:t>f.l.t.r</a:t>
            </a:r>
            <a:r>
              <a:rPr lang="en-GB" altLang="de-DE" sz="700" i="1" dirty="0" smtClean="0">
                <a:cs typeface="Arial" charset="0"/>
              </a:rPr>
              <a:t>: </a:t>
            </a:r>
            <a:r>
              <a:rPr lang="en-GB" altLang="de-DE" sz="700" i="1" dirty="0" smtClean="0"/>
              <a:t>“</a:t>
            </a:r>
            <a:r>
              <a:rPr lang="en-GB" altLang="de-DE" sz="700" i="1" dirty="0" smtClean="0">
                <a:cs typeface="Arial" charset="0"/>
              </a:rPr>
              <a:t>Robbie Williams</a:t>
            </a:r>
            <a:r>
              <a:rPr lang="en-GB" altLang="de-DE" sz="700" i="1" dirty="0" smtClean="0"/>
              <a:t>” </a:t>
            </a:r>
            <a:r>
              <a:rPr lang="en-GB" altLang="de-DE" sz="700" i="1" dirty="0" smtClean="0">
                <a:cs typeface="Arial" charset="0"/>
              </a:rPr>
              <a:t>from </a:t>
            </a:r>
            <a:r>
              <a:rPr lang="en-GB" altLang="de-DE" sz="700" i="1" dirty="0" err="1" smtClean="0">
                <a:cs typeface="Arial" charset="0"/>
              </a:rPr>
              <a:t>gwelt</a:t>
            </a:r>
            <a:r>
              <a:rPr lang="en-GB" altLang="de-DE" sz="700" i="1" dirty="0" smtClean="0">
                <a:cs typeface="Arial" charset="0"/>
              </a:rPr>
              <a:t>; “Princess Diana in Bristol, UK, 1987” by Floyd </a:t>
            </a:r>
            <a:r>
              <a:rPr lang="en-GB" altLang="de-DE" sz="700" i="1" dirty="0" err="1" smtClean="0">
                <a:cs typeface="Arial" charset="0"/>
              </a:rPr>
              <a:t>Nello</a:t>
            </a:r>
            <a:r>
              <a:rPr lang="en-GB" altLang="de-DE" sz="700" i="1" dirty="0" smtClean="0">
                <a:cs typeface="Arial" charset="0"/>
              </a:rPr>
              <a:t>; “P1010594” from </a:t>
            </a:r>
            <a:r>
              <a:rPr lang="en-GB" altLang="de-DE" sz="700" i="1" dirty="0" err="1" smtClean="0">
                <a:cs typeface="Arial" charset="0"/>
              </a:rPr>
              <a:t>greginhollywood</a:t>
            </a:r>
            <a:r>
              <a:rPr lang="en-GB" altLang="de-DE" sz="700" dirty="0" smtClean="0">
                <a:cs typeface="Arial" charset="0"/>
              </a:rPr>
              <a:t>;</a:t>
            </a:r>
            <a:r>
              <a:rPr lang="en-GB" altLang="de-DE" sz="700" i="1" dirty="0" smtClean="0">
                <a:cs typeface="Arial" charset="0"/>
              </a:rPr>
              <a:t> “</a:t>
            </a:r>
            <a:r>
              <a:rPr lang="en-GB" altLang="de-DE" sz="700" i="1" dirty="0" err="1" smtClean="0">
                <a:cs typeface="Arial" charset="0"/>
              </a:rPr>
              <a:t>i</a:t>
            </a:r>
            <a:r>
              <a:rPr lang="en-GB" altLang="de-DE" sz="700" i="1" dirty="0" smtClean="0">
                <a:cs typeface="Arial" charset="0"/>
              </a:rPr>
              <a:t> love NY” by leezie5</a:t>
            </a:r>
            <a:r>
              <a:rPr lang="en-GB" altLang="de-DE" sz="700" i="1" dirty="0" smtClean="0">
                <a:cs typeface="Arial" charset="0"/>
                <a:sym typeface="Wingdings" pitchFamily="2" charset="2"/>
              </a:rPr>
              <a:t>)</a:t>
            </a:r>
            <a:endParaRPr lang="en-GB" altLang="de-DE" sz="700" i="1" dirty="0">
              <a:cs typeface="Arial" charset="0"/>
              <a:sym typeface="Wingdings" pitchFamily="2" charset="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Inhaltsplatzhalter 2"/>
          <p:cNvSpPr>
            <a:spLocks noGrp="1"/>
          </p:cNvSpPr>
          <p:nvPr>
            <p:ph idx="1"/>
          </p:nvPr>
        </p:nvSpPr>
        <p:spPr>
          <a:xfrm>
            <a:off x="252000" y="1329580"/>
            <a:ext cx="8640000" cy="4043636"/>
          </a:xfrm>
        </p:spPr>
        <p:txBody>
          <a:bodyPr/>
          <a:lstStyle/>
          <a:p>
            <a:pPr algn="ctr" rtl="1">
              <a:spcBef>
                <a:spcPts val="1200"/>
              </a:spcBef>
              <a:buFont typeface="Wingdings 2" pitchFamily="18" charset="2"/>
              <a:buNone/>
            </a:pPr>
            <a:r>
              <a:rPr lang="fa-IR" altLang="de-DE" sz="1800" b="1" dirty="0" smtClean="0">
                <a:latin typeface="Times New Roman" panose="02020603050405020304" pitchFamily="18" charset="0"/>
                <a:ea typeface="Verdana" pitchFamily="34" charset="0"/>
                <a:cs typeface="Times New Roman" panose="02020603050405020304" pitchFamily="18" charset="0"/>
              </a:rPr>
              <a:t>اهداف آموزشی:</a:t>
            </a:r>
            <a:endParaRPr lang="en-GB" altLang="de-DE" sz="1800" b="1" dirty="0" smtClean="0">
              <a:solidFill>
                <a:schemeClr val="tx2"/>
              </a:solidFill>
              <a:latin typeface="Times New Roman" panose="02020603050405020304" pitchFamily="18" charset="0"/>
              <a:ea typeface="Verdana" pitchFamily="34" charset="0"/>
              <a:cs typeface="Times New Roman" panose="02020603050405020304" pitchFamily="18" charset="0"/>
            </a:endParaRPr>
          </a:p>
          <a:p>
            <a:pPr marL="720000" lvl="1" indent="-360000" algn="r" rtl="1" eaLnBrk="1" hangingPunct="1">
              <a:spcBef>
                <a:spcPts val="1200"/>
              </a:spcBef>
              <a:buClr>
                <a:srgbClr val="8CADAE"/>
              </a:buClr>
              <a:buSzPct val="85000"/>
              <a:buFontTx/>
              <a:buChar char="o"/>
              <a:tabLst>
                <a:tab pos="722313" algn="l"/>
              </a:tabLst>
              <a:defRPr/>
            </a:pPr>
            <a:r>
              <a:rPr lang="fa-IR" altLang="de-DE" sz="1800" kern="1200" dirty="0" smtClean="0">
                <a:solidFill>
                  <a:schemeClr val="tx1"/>
                </a:solidFill>
                <a:latin typeface="Verdana" pitchFamily="34" charset="0"/>
                <a:ea typeface="+mn-ea"/>
                <a:cs typeface="Times New Roman" pitchFamily="18" charset="0"/>
              </a:rPr>
              <a:t>عزت نفس، ارزشی است که ما برای خود قائلیم. این ارزش عینی نیست. </a:t>
            </a:r>
          </a:p>
          <a:p>
            <a:pPr marL="720000" lvl="1" indent="-360000" algn="r" rtl="1" eaLnBrk="1" hangingPunct="1">
              <a:spcBef>
                <a:spcPts val="1200"/>
              </a:spcBef>
              <a:buClr>
                <a:srgbClr val="8CADAE"/>
              </a:buClr>
              <a:buSzPct val="85000"/>
              <a:buFontTx/>
              <a:buChar char="o"/>
              <a:tabLst>
                <a:tab pos="722313" algn="l"/>
              </a:tabLst>
              <a:defRPr/>
            </a:pPr>
            <a:r>
              <a:rPr lang="fa-IR" altLang="de-DE" sz="1800" kern="1200" dirty="0" smtClean="0">
                <a:solidFill>
                  <a:schemeClr val="tx1"/>
                </a:solidFill>
                <a:latin typeface="Verdana" pitchFamily="34" charset="0"/>
                <a:ea typeface="+mn-ea"/>
                <a:cs typeface="Times New Roman" pitchFamily="18" charset="0"/>
              </a:rPr>
              <a:t>سعی کنید این را در نظر داشته باشید و در زمینه های مختلف زندگی عزت نفس خود را تقویت کنید.</a:t>
            </a:r>
          </a:p>
          <a:p>
            <a:pPr marL="720000" lvl="1" indent="-360000" algn="r" rtl="1" eaLnBrk="1" hangingPunct="1">
              <a:spcBef>
                <a:spcPts val="1200"/>
              </a:spcBef>
              <a:buClr>
                <a:srgbClr val="8CADAE"/>
              </a:buClr>
              <a:buSzPct val="85000"/>
              <a:buFontTx/>
              <a:buChar char="o"/>
              <a:tabLst>
                <a:tab pos="722313" algn="l"/>
              </a:tabLst>
              <a:defRPr/>
            </a:pPr>
            <a:r>
              <a:rPr lang="fa-IR" altLang="de-DE" sz="1800" kern="1200" dirty="0" smtClean="0">
                <a:solidFill>
                  <a:schemeClr val="tx1"/>
                </a:solidFill>
                <a:latin typeface="Verdana" pitchFamily="34" charset="0"/>
                <a:ea typeface="+mn-ea"/>
                <a:cs typeface="Times New Roman" pitchFamily="18" charset="0"/>
              </a:rPr>
              <a:t>نقاط قوت پنهان خود را جستجو کنید- مثلا با پرسش از دوستانتان یا با نگه داشتن «دفتر خاطرات شادی».</a:t>
            </a:r>
            <a:endParaRPr lang="fa-IR" altLang="de-DE" sz="1800" kern="1200" dirty="0">
              <a:solidFill>
                <a:schemeClr val="tx1"/>
              </a:solidFill>
              <a:latin typeface="Verdana" pitchFamily="34" charset="0"/>
              <a:ea typeface="+mn-ea"/>
              <a:cs typeface="Times New Roman" pitchFamily="18" charset="0"/>
            </a:endParaRPr>
          </a:p>
          <a:p>
            <a:pPr marL="720000" lvl="1" indent="-360000" algn="r" rtl="1" eaLnBrk="1" hangingPunct="1">
              <a:spcBef>
                <a:spcPts val="1200"/>
              </a:spcBef>
              <a:buClr>
                <a:srgbClr val="8CADAE"/>
              </a:buClr>
              <a:buSzPct val="85000"/>
              <a:buFontTx/>
              <a:buChar char="o"/>
              <a:tabLst>
                <a:tab pos="722313" algn="l"/>
              </a:tabLst>
              <a:defRPr/>
            </a:pPr>
            <a:r>
              <a:rPr lang="fa-IR" altLang="de-DE" sz="1800" kern="1200" dirty="0" smtClean="0">
                <a:solidFill>
                  <a:schemeClr val="tx1"/>
                </a:solidFill>
                <a:latin typeface="Verdana" pitchFamily="34" charset="0"/>
                <a:ea typeface="+mn-ea"/>
                <a:cs typeface="Times New Roman" pitchFamily="18" charset="0"/>
              </a:rPr>
              <a:t>مقایسه های ناعادلانه انجام ندهید.</a:t>
            </a:r>
          </a:p>
          <a:p>
            <a:pPr marL="720000" lvl="1" indent="-360000" algn="r" rtl="1" eaLnBrk="1" hangingPunct="1">
              <a:spcBef>
                <a:spcPts val="1200"/>
              </a:spcBef>
              <a:buClr>
                <a:srgbClr val="8CADAE"/>
              </a:buClr>
              <a:buSzPct val="85000"/>
              <a:buFontTx/>
              <a:buChar char="o"/>
              <a:tabLst>
                <a:tab pos="722313" algn="l"/>
              </a:tabLst>
              <a:defRPr/>
            </a:pPr>
            <a:r>
              <a:rPr lang="fa-IR" altLang="de-DE" sz="1800" kern="1200" dirty="0" smtClean="0">
                <a:solidFill>
                  <a:schemeClr val="tx1"/>
                </a:solidFill>
                <a:latin typeface="Verdana" pitchFamily="34" charset="0"/>
                <a:ea typeface="+mn-ea"/>
                <a:cs typeface="Times New Roman" pitchFamily="18" charset="0"/>
              </a:rPr>
              <a:t>هر چیزی را که انتقادگر درون به شما می گوید، بدون دلیل باور نکنید.</a:t>
            </a:r>
          </a:p>
          <a:p>
            <a:pPr marL="720000" lvl="1" indent="-360000" algn="r" rtl="1" eaLnBrk="1" hangingPunct="1">
              <a:spcBef>
                <a:spcPts val="1200"/>
              </a:spcBef>
              <a:buClr>
                <a:srgbClr val="8CADAE"/>
              </a:buClr>
              <a:buSzPct val="85000"/>
              <a:buFontTx/>
              <a:buChar char="o"/>
              <a:tabLst>
                <a:tab pos="722313" algn="l"/>
              </a:tabLst>
              <a:defRPr/>
            </a:pPr>
            <a:r>
              <a:rPr lang="fa-IR" altLang="de-DE" sz="1800" kern="1200" dirty="0" smtClean="0">
                <a:solidFill>
                  <a:schemeClr val="tx1"/>
                </a:solidFill>
                <a:latin typeface="Verdana" pitchFamily="34" charset="0"/>
                <a:ea typeface="+mn-ea"/>
                <a:cs typeface="Times New Roman" pitchFamily="18" charset="0"/>
              </a:rPr>
              <a:t>اجازه دهید همنشین درون با شما صحبت کند و با محبت شما را نگاه کند. شما می توانید، به عنوان مثال، در مقابل آینه هر روز بگویید: «من تو را دوست دارم، تو شاهکار می کنی!» (یا همچنین «من خودم را دوست دارم!»)</a:t>
            </a:r>
          </a:p>
        </p:txBody>
      </p:sp>
      <p:sp>
        <p:nvSpPr>
          <p:cNvPr id="40963"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smtClean="0">
                <a:solidFill>
                  <a:schemeClr val="accent1"/>
                </a:solidFill>
              </a:rPr>
              <a:t>کاربرد در زندگی روزمره</a:t>
            </a:r>
            <a:endParaRPr lang="en-GB" altLang="de-DE" sz="2000" dirty="0">
              <a:solidFill>
                <a:schemeClr val="accent1"/>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10.31</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2000" y="1340768"/>
            <a:ext cx="8640000" cy="4608512"/>
          </a:xfrm>
        </p:spPr>
        <p:txBody>
          <a:bodyPr/>
          <a:lstStyle/>
          <a:p>
            <a:pPr marL="180000" indent="0" algn="just" rtl="1">
              <a:spcBef>
                <a:spcPts val="1200"/>
              </a:spcBef>
              <a:buFont typeface="Wingdings 2" pitchFamily="18" charset="2"/>
              <a:buNone/>
              <a:defRPr/>
            </a:pPr>
            <a:r>
              <a:rPr lang="fa-IR" sz="1800" dirty="0" smtClean="0">
                <a:latin typeface="Times New Roman" panose="02020603050405020304" pitchFamily="18" charset="0"/>
                <a:ea typeface="Verdana" panose="020B0604030504040204" pitchFamily="34" charset="0"/>
                <a:cs typeface="Times New Roman" panose="02020603050405020304" pitchFamily="18" charset="0"/>
              </a:rPr>
              <a:t>نکاتی برای قدردانی کردن از چیزهای زیبا بیشتراز تجربیاتی که فرد در یک روز کسب می کند:</a:t>
            </a:r>
          </a:p>
          <a:p>
            <a:pPr marL="720000" lvl="1" indent="-360000" algn="just" rtl="1" eaLnBrk="1" hangingPunct="1">
              <a:spcBef>
                <a:spcPts val="1200"/>
              </a:spcBef>
              <a:buClr>
                <a:srgbClr val="8CADAE"/>
              </a:buClr>
              <a:buSzPct val="85000"/>
              <a:buFontTx/>
              <a:buChar char="o"/>
              <a:tabLst>
                <a:tab pos="722313" algn="l"/>
              </a:tabLst>
              <a:defRPr/>
            </a:pPr>
            <a:r>
              <a:rPr lang="fa-IR" sz="1800" kern="1200" dirty="0" smtClean="0">
                <a:solidFill>
                  <a:schemeClr val="tx1"/>
                </a:solidFill>
                <a:latin typeface="Verdana" pitchFamily="34" charset="0"/>
                <a:ea typeface="+mn-ea"/>
                <a:cs typeface="Times New Roman" pitchFamily="18" charset="0"/>
              </a:rPr>
              <a:t>هنگام ترک خانه، یک مشت پر از تیله (حبوبات، سنگریزه، و غیره) در جیب سمت راستتان بریزید. </a:t>
            </a:r>
          </a:p>
          <a:p>
            <a:pPr marL="720000" lvl="1" indent="-360000" algn="just" rtl="1" eaLnBrk="1" hangingPunct="1">
              <a:spcBef>
                <a:spcPts val="1200"/>
              </a:spcBef>
              <a:buClr>
                <a:srgbClr val="8CADAE"/>
              </a:buClr>
              <a:buSzPct val="85000"/>
              <a:buFontTx/>
              <a:buChar char="o"/>
              <a:tabLst>
                <a:tab pos="722313" algn="l"/>
              </a:tabLst>
              <a:defRPr/>
            </a:pPr>
            <a:r>
              <a:rPr lang="fa-IR" sz="1800" kern="1200" dirty="0" smtClean="0">
                <a:solidFill>
                  <a:schemeClr val="tx1"/>
                </a:solidFill>
                <a:latin typeface="Verdana" pitchFamily="34" charset="0"/>
                <a:ea typeface="+mn-ea"/>
                <a:cs typeface="Times New Roman" pitchFamily="18" charset="0"/>
              </a:rPr>
              <a:t>هر بار که تجربه مثبتی کسب می کنید (مثلا لبخند یک دوست، گفتگویی خوب، ناهار دلچسب، و غیره...)، یکی از تیله ها را از جیب راست به جیب سمت چپ منتقل کنید. </a:t>
            </a:r>
          </a:p>
          <a:p>
            <a:pPr marL="720000" lvl="1" indent="-360000" algn="just" rtl="1" eaLnBrk="1" hangingPunct="1">
              <a:spcBef>
                <a:spcPts val="1200"/>
              </a:spcBef>
              <a:buClr>
                <a:srgbClr val="8CADAE"/>
              </a:buClr>
              <a:buSzPct val="85000"/>
              <a:buFontTx/>
              <a:buChar char="o"/>
              <a:tabLst>
                <a:tab pos="722313" algn="l"/>
              </a:tabLst>
              <a:defRPr/>
            </a:pPr>
            <a:r>
              <a:rPr lang="fa-IR" sz="1800" kern="1200" dirty="0" smtClean="0">
                <a:solidFill>
                  <a:schemeClr val="tx1"/>
                </a:solidFill>
                <a:latin typeface="Verdana" pitchFamily="34" charset="0"/>
                <a:ea typeface="+mn-ea"/>
                <a:cs typeface="Times New Roman" pitchFamily="18" charset="0"/>
              </a:rPr>
              <a:t>هنگام غروب، گلوله های داخل چیب چپ خود را بیرون بیاورید و به چیزهای زیبایی را که آن روز تجربه کرده اید را به یاد بیاورید. </a:t>
            </a:r>
          </a:p>
          <a:p>
            <a:pPr marL="720000" lvl="1" indent="-360000" algn="just" rtl="1" eaLnBrk="1" hangingPunct="1">
              <a:spcBef>
                <a:spcPts val="1200"/>
              </a:spcBef>
              <a:buClr>
                <a:srgbClr val="8CADAE"/>
              </a:buClr>
              <a:buSzPct val="85000"/>
              <a:buFontTx/>
              <a:buChar char="o"/>
              <a:tabLst>
                <a:tab pos="722313" algn="l"/>
              </a:tabLst>
              <a:defRPr/>
            </a:pPr>
            <a:r>
              <a:rPr lang="fa-IR" sz="1800" kern="1200" dirty="0" smtClean="0">
                <a:solidFill>
                  <a:schemeClr val="tx1"/>
                </a:solidFill>
                <a:latin typeface="Verdana" pitchFamily="34" charset="0"/>
                <a:ea typeface="+mn-ea"/>
                <a:cs typeface="Times New Roman" pitchFamily="18" charset="0"/>
              </a:rPr>
              <a:t>اینطوری شما لحظات مثبت را ثبت می کنید و در لحظه لذت می برید. متاسفانه، ما بسیار راحت از چیزهای خوب زندگیمان با بی توجهی عبور می کنیم.</a:t>
            </a:r>
          </a:p>
          <a:p>
            <a:pPr marL="180000" lvl="1" indent="0" algn="just" rtl="1">
              <a:spcBef>
                <a:spcPts val="1200"/>
              </a:spcBef>
              <a:buClr>
                <a:schemeClr val="accent1"/>
              </a:buClr>
              <a:buSzPct val="85000"/>
              <a:buNone/>
              <a:defRPr/>
            </a:pPr>
            <a:endParaRPr lang="fa-IR" altLang="de-DE" sz="18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80000" lvl="1" indent="0" algn="just" rtl="1">
              <a:spcBef>
                <a:spcPts val="1200"/>
              </a:spcBef>
              <a:buClr>
                <a:schemeClr val="accent1"/>
              </a:buClr>
              <a:buSzPct val="85000"/>
              <a:buNone/>
              <a:defRPr/>
            </a:pPr>
            <a:r>
              <a:rPr lang="fa-IR" altLang="de-DE" sz="1800" dirty="0" smtClean="0">
                <a:solidFill>
                  <a:schemeClr val="tx1"/>
                </a:solidFill>
                <a:latin typeface="Times New Roman" panose="02020603050405020304" pitchFamily="18" charset="0"/>
                <a:ea typeface="Verdana" panose="020B0604030504040204" pitchFamily="34" charset="0"/>
                <a:cs typeface="Times New Roman" panose="02020603050405020304" pitchFamily="18" charset="0"/>
              </a:rPr>
              <a:t>آیا شما روش های دیگری  برای لذت بردن و/یا یادآوری چیزهای خوب در روز می شناسید؟</a:t>
            </a:r>
            <a:endParaRPr lang="en-GB" altLang="de-DE" sz="1800" dirty="0" smtClean="0">
              <a:solidFill>
                <a:schemeClr val="tx1"/>
              </a:solidFill>
              <a:latin typeface="Times New Roman" panose="02020603050405020304" pitchFamily="18" charset="0"/>
              <a:ea typeface="Verdana" panose="020B0604030504040204" pitchFamily="34" charset="0"/>
              <a:cs typeface="Times New Roman" panose="02020603050405020304" pitchFamily="18" charset="0"/>
            </a:endParaRPr>
          </a:p>
          <a:p>
            <a:pPr marL="180000" lvl="1" indent="0" algn="just" rtl="1">
              <a:spcBef>
                <a:spcPts val="1200"/>
              </a:spcBef>
              <a:buClr>
                <a:schemeClr val="accent1"/>
              </a:buClr>
              <a:buSzPct val="85000"/>
              <a:buNone/>
              <a:defRPr/>
            </a:pPr>
            <a:endParaRPr lang="en-GB"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1988" name="Rectangle 3"/>
          <p:cNvSpPr>
            <a:spLocks noChangeArrowheads="1"/>
          </p:cNvSpPr>
          <p:nvPr/>
        </p:nvSpPr>
        <p:spPr bwMode="auto">
          <a:xfrm>
            <a:off x="3175" y="-7938"/>
            <a:ext cx="9144000" cy="1049338"/>
          </a:xfrm>
          <a:prstGeom prst="rect">
            <a:avLst/>
          </a:prstGeom>
          <a:noFill/>
          <a:ln w="9525">
            <a:noFill/>
            <a:miter lim="800000"/>
            <a:headEnd/>
            <a:tailEnd/>
          </a:ln>
        </p:spPr>
        <p:txBody>
          <a:bodyPr anchor="ctr"/>
          <a:lstStyle/>
          <a:p>
            <a:pPr algn="ctr" eaLnBrk="1" hangingPunct="1"/>
            <a:endParaRPr lang="de-DE" altLang="de-DE" sz="2800">
              <a:solidFill>
                <a:schemeClr val="accent1"/>
              </a:solidFill>
            </a:endParaRPr>
          </a:p>
        </p:txBody>
      </p:sp>
      <p:sp>
        <p:nvSpPr>
          <p:cNvPr id="6"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rtl="1" eaLnBrk="1" hangingPunct="1"/>
            <a:r>
              <a:rPr lang="fa-IR" altLang="de-DE" sz="2000" dirty="0" smtClean="0">
                <a:solidFill>
                  <a:schemeClr val="accent1"/>
                </a:solidFill>
              </a:rPr>
              <a:t>کاربرد در زندگی روزمره</a:t>
            </a:r>
            <a:endParaRPr lang="en-GB" altLang="de-DE" sz="2000" dirty="0">
              <a:solidFill>
                <a:schemeClr val="accent1"/>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10.32</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ChangeArrowheads="1"/>
          </p:cNvSpPr>
          <p:nvPr/>
        </p:nvSpPr>
        <p:spPr bwMode="auto">
          <a:xfrm>
            <a:off x="3175" y="-7938"/>
            <a:ext cx="9144000" cy="1049338"/>
          </a:xfrm>
          <a:prstGeom prst="rect">
            <a:avLst/>
          </a:prstGeom>
          <a:noFill/>
          <a:ln w="9525">
            <a:noFill/>
            <a:miter lim="800000"/>
            <a:headEnd/>
            <a:tailEnd/>
          </a:ln>
        </p:spPr>
        <p:txBody>
          <a:bodyPr anchor="ctr"/>
          <a:lstStyle/>
          <a:p>
            <a:pPr algn="ctr" eaLnBrk="1" hangingPunct="1"/>
            <a:endParaRPr lang="de-DE" altLang="de-DE" sz="2800">
              <a:solidFill>
                <a:schemeClr val="accent1"/>
              </a:solidFill>
            </a:endParaRPr>
          </a:p>
        </p:txBody>
      </p:sp>
      <p:sp>
        <p:nvSpPr>
          <p:cNvPr id="43014" name="Text Box 9"/>
          <p:cNvSpPr txBox="1">
            <a:spLocks noChangeArrowheads="1"/>
          </p:cNvSpPr>
          <p:nvPr/>
        </p:nvSpPr>
        <p:spPr bwMode="auto">
          <a:xfrm>
            <a:off x="250388" y="1340768"/>
            <a:ext cx="8643225" cy="3821046"/>
          </a:xfrm>
          <a:prstGeom prst="rect">
            <a:avLst/>
          </a:prstGeom>
          <a:noFill/>
          <a:ln w="9525">
            <a:noFill/>
            <a:miter lim="800000"/>
            <a:headEnd/>
            <a:tailEnd/>
          </a:ln>
        </p:spPr>
        <p:txBody>
          <a:bodyPr>
            <a:spAutoFit/>
          </a:bodyPr>
          <a:lstStyle/>
          <a:p>
            <a:pPr algn="just" rtl="1" eaLnBrk="1" hangingPunct="1">
              <a:lnSpc>
                <a:spcPct val="105000"/>
              </a:lnSpc>
              <a:spcBef>
                <a:spcPct val="20000"/>
              </a:spcBef>
              <a:buClr>
                <a:schemeClr val="accent1"/>
              </a:buClr>
              <a:buSzPct val="85000"/>
            </a:pPr>
            <a:r>
              <a:rPr lang="fa-IR" dirty="0"/>
              <a:t>بسیاری از افراد روانپریش (اما نه همه آنها!) </a:t>
            </a:r>
            <a:r>
              <a:rPr lang="fa-IR" dirty="0" smtClean="0"/>
              <a:t>دارای عزت نفس پایینی به ویژه </a:t>
            </a:r>
            <a:r>
              <a:rPr lang="fa-IR" i="1" dirty="0" smtClean="0"/>
              <a:t>بعد</a:t>
            </a:r>
            <a:r>
              <a:rPr lang="fa-IR" dirty="0" smtClean="0"/>
              <a:t> از حملات بیماری هستند، (مثلا احساس شرم؛ ترس از دور شدن دوستان)</a:t>
            </a:r>
          </a:p>
          <a:p>
            <a:pPr algn="just" rtl="1" eaLnBrk="1" hangingPunct="1">
              <a:lnSpc>
                <a:spcPct val="105000"/>
              </a:lnSpc>
              <a:spcBef>
                <a:spcPct val="20000"/>
              </a:spcBef>
              <a:buClr>
                <a:schemeClr val="accent1"/>
              </a:buClr>
              <a:buSzPct val="85000"/>
            </a:pPr>
            <a:r>
              <a:rPr lang="fa-IR" dirty="0" smtClean="0"/>
              <a:t>بسیاری از افراد نه تنها ترس بلکه حتی سایر هیجانات را در طول دوران روانپریشی تجربه می کنند:</a:t>
            </a:r>
            <a:endParaRPr lang="fa-IR" dirty="0"/>
          </a:p>
          <a:p>
            <a:pPr marL="720000" indent="-360000" algn="just" rtl="1" eaLnBrk="1" hangingPunct="1">
              <a:spcBef>
                <a:spcPts val="0"/>
              </a:spcBef>
              <a:buClr>
                <a:srgbClr val="8CADAE"/>
              </a:buClr>
              <a:buSzPct val="85000"/>
              <a:buFontTx/>
              <a:buChar char="o"/>
            </a:pPr>
            <a:r>
              <a:rPr lang="fa-IR" altLang="de-DE" dirty="0" smtClean="0"/>
              <a:t>هیجان («آخرش یه اتفاقی می افته!»)</a:t>
            </a:r>
          </a:p>
          <a:p>
            <a:pPr marL="720000" indent="-360000" algn="just" rtl="1" eaLnBrk="1" hangingPunct="1">
              <a:spcBef>
                <a:spcPts val="0"/>
              </a:spcBef>
              <a:buClr>
                <a:srgbClr val="8CADAE"/>
              </a:buClr>
              <a:buSzPct val="85000"/>
              <a:buFontTx/>
              <a:buChar char="o"/>
            </a:pPr>
            <a:r>
              <a:rPr lang="fa-IR" altLang="de-DE" dirty="0" smtClean="0"/>
              <a:t>مفهوم تقدیر (به ثمر رساندن یک رسالت؛ مهم بودن)</a:t>
            </a:r>
          </a:p>
          <a:p>
            <a:pPr marL="720000" indent="-360000" algn="just" rtl="1" eaLnBrk="1" hangingPunct="1">
              <a:spcBef>
                <a:spcPts val="0"/>
              </a:spcBef>
              <a:buClr>
                <a:srgbClr val="8CADAE"/>
              </a:buClr>
              <a:buSzPct val="85000"/>
              <a:buFontTx/>
              <a:buChar char="o"/>
            </a:pPr>
            <a:endParaRPr lang="fa-IR" altLang="de-DE" dirty="0" smtClean="0"/>
          </a:p>
          <a:p>
            <a:pPr marL="180000" algn="just" rtl="1" eaLnBrk="1" hangingPunct="1">
              <a:spcBef>
                <a:spcPts val="1200"/>
              </a:spcBef>
              <a:buFont typeface="Wingdings 2" pitchFamily="18" charset="2"/>
              <a:buNone/>
            </a:pPr>
            <a:r>
              <a:rPr lang="fa-IR" altLang="de-DE" dirty="0" smtClean="0"/>
              <a:t>راهکارها و فنون ذکر شده به منظور کمک به ساختن اعتماد به نفس سالم و پایدار پیشنهاد شده اند.</a:t>
            </a:r>
          </a:p>
          <a:p>
            <a:pPr marL="180000" algn="just" rtl="1" eaLnBrk="1" hangingPunct="1">
              <a:spcBef>
                <a:spcPts val="1200"/>
              </a:spcBef>
            </a:pPr>
            <a:endParaRPr lang="fa-IR" altLang="de-DE" i="1" dirty="0" smtClean="0"/>
          </a:p>
          <a:p>
            <a:pPr algn="just" rtl="1" eaLnBrk="1" hangingPunct="1"/>
            <a:r>
              <a:rPr lang="fa-IR" altLang="de-DE" i="1" dirty="0"/>
              <a:t>کدامیک از جنبه های بخش درمانی </a:t>
            </a:r>
            <a:r>
              <a:rPr lang="fa-IR" altLang="de-DE" i="1" dirty="0" smtClean="0"/>
              <a:t>تفکر و </a:t>
            </a:r>
            <a:r>
              <a:rPr lang="fa-IR" altLang="de-DE" dirty="0" smtClean="0"/>
              <a:t>افسردگی  </a:t>
            </a:r>
            <a:r>
              <a:rPr lang="fa-IR" altLang="de-DE" i="1" dirty="0"/>
              <a:t>از نظر من مفید و کاربردی است؟</a:t>
            </a:r>
          </a:p>
          <a:p>
            <a:pPr algn="just" rtl="1" eaLnBrk="1" hangingPunct="1"/>
            <a:endParaRPr lang="fa-IR" altLang="de-DE" i="1" dirty="0"/>
          </a:p>
          <a:p>
            <a:pPr algn="just" rtl="1" eaLnBrk="1" hangingPunct="1"/>
            <a:r>
              <a:rPr lang="fa-IR" altLang="de-DE" i="1" dirty="0"/>
              <a:t>چه زمانی و در چه موقعیت ویژه ای آنچه در این بخش آموخته ام را خواهم توانست در آینده ای نزدیک به کار ببرم؟ در چه موردی می تواند به من کمک کند (مثلا در کاهش احساس استرس</a:t>
            </a:r>
            <a:r>
              <a:rPr lang="fa-IR" altLang="de-DE" i="1" dirty="0" smtClean="0"/>
              <a:t>)؟</a:t>
            </a:r>
            <a:endParaRPr lang="en-US" altLang="de-DE" i="1" dirty="0"/>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10.33</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10" name="Text Box 6"/>
          <p:cNvSpPr txBox="1">
            <a:spLocks noChangeArrowheads="1"/>
          </p:cNvSpPr>
          <p:nvPr/>
        </p:nvSpPr>
        <p:spPr bwMode="auto">
          <a:xfrm>
            <a:off x="0" y="195945"/>
            <a:ext cx="9144000" cy="400110"/>
          </a:xfrm>
          <a:prstGeom prst="rect">
            <a:avLst/>
          </a:prstGeom>
          <a:noFill/>
          <a:ln w="9525">
            <a:noFill/>
            <a:miter lim="800000"/>
            <a:headEnd/>
            <a:tailEnd/>
          </a:ln>
        </p:spPr>
        <p:txBody>
          <a:bodyPr anchor="ctr">
            <a:spAutoFit/>
          </a:bodyPr>
          <a:lstStyle/>
          <a:p>
            <a:pPr algn="ctr" rtl="1" eaLnBrk="1" hangingPunct="1">
              <a:spcBef>
                <a:spcPct val="20000"/>
              </a:spcBef>
              <a:buClr>
                <a:schemeClr val="accent1"/>
              </a:buClr>
              <a:buSzPct val="85000"/>
              <a:buFont typeface="Wingdings 2" panose="05020102010507070707" pitchFamily="18" charset="2"/>
              <a:buNone/>
            </a:pPr>
            <a:r>
              <a:rPr lang="fa-IR" altLang="de-DE" sz="2000" dirty="0" smtClean="0">
                <a:solidFill>
                  <a:srgbClr val="D16349"/>
                </a:solidFill>
              </a:rPr>
              <a:t>بهبود عزت نفس چه فایده ای برای روانپریشی دارد؟</a:t>
            </a:r>
            <a:endParaRPr lang="en-US" altLang="de-DE" sz="2000" dirty="0">
              <a:solidFill>
                <a:srgbClr val="D16349"/>
              </a:solidFill>
            </a:endParaRPr>
          </a:p>
        </p:txBody>
      </p:sp>
      <p:grpSp>
        <p:nvGrpSpPr>
          <p:cNvPr id="15" name="Group 68"/>
          <p:cNvGrpSpPr>
            <a:grpSpLocks/>
          </p:cNvGrpSpPr>
          <p:nvPr/>
        </p:nvGrpSpPr>
        <p:grpSpPr bwMode="auto">
          <a:xfrm>
            <a:off x="0" y="6165857"/>
            <a:ext cx="2339975" cy="474663"/>
            <a:chOff x="0" y="3957"/>
            <a:chExt cx="1474" cy="299"/>
          </a:xfrm>
        </p:grpSpPr>
        <p:sp>
          <p:nvSpPr>
            <p:cNvPr id="17"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endParaRPr lang="en-US" altLang="de-DE" sz="1800">
                <a:latin typeface="Verdana" pitchFamily="34" charset="0"/>
              </a:endParaRPr>
            </a:p>
          </p:txBody>
        </p:sp>
        <p:pic>
          <p:nvPicPr>
            <p:cNvPr id="18"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71"/>
            <p:cNvSpPr txBox="1">
              <a:spLocks noChangeArrowheads="1"/>
            </p:cNvSpPr>
            <p:nvPr/>
          </p:nvSpPr>
          <p:spPr bwMode="auto">
            <a:xfrm>
              <a:off x="160" y="3959"/>
              <a:ext cx="1314"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37931725" indent="-37474525"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822325"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096963"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1371600" indent="-228600" eaLnBrk="0" hangingPunct="0">
                <a:spcBef>
                  <a:spcPct val="20000"/>
                </a:spcBef>
                <a:buClr>
                  <a:srgbClr val="8FB08C"/>
                </a:buClr>
                <a:buChar char="•"/>
                <a:defRPr>
                  <a:solidFill>
                    <a:schemeClr val="tx1"/>
                  </a:solidFill>
                  <a:latin typeface="Georgia" pitchFamily="18" charset="0"/>
                </a:defRPr>
              </a:lvl5pPr>
              <a:lvl6pPr marL="18288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2860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27432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2004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de-DE" altLang="de-DE" sz="1400" dirty="0">
                  <a:latin typeface="Verdana" pitchFamily="34" charset="0"/>
                  <a:sym typeface="Wingdings" pitchFamily="2" charset="2"/>
                </a:rPr>
                <a:t>  </a:t>
              </a:r>
              <a:r>
                <a:rPr lang="de-DE" altLang="de-DE" sz="1200" dirty="0" smtClean="0">
                  <a:latin typeface="Verdana" pitchFamily="34" charset="0"/>
                  <a:sym typeface="Wingdings" pitchFamily="2" charset="2"/>
                </a:rPr>
                <a:t></a:t>
              </a:r>
              <a:r>
                <a:rPr lang="de-DE" altLang="de-DE" sz="1200" i="1" dirty="0" smtClean="0">
                  <a:latin typeface="Verdana" pitchFamily="34" charset="0"/>
                  <a:sym typeface="Wingdings" pitchFamily="2" charset="2"/>
                </a:rPr>
                <a:t>10.5</a:t>
              </a:r>
              <a:r>
                <a:rPr lang="de-DE" altLang="de-DE" sz="1200" dirty="0" smtClean="0">
                  <a:latin typeface="Verdana" pitchFamily="34" charset="0"/>
                </a:rPr>
                <a:t> </a:t>
              </a:r>
              <a:r>
                <a:rPr lang="fa-IR" altLang="de-DE" sz="1200" i="1" dirty="0" smtClean="0">
                  <a:latin typeface="Verdana" pitchFamily="34" charset="0"/>
                </a:rPr>
                <a:t>کاربرگ</a:t>
              </a:r>
              <a:endParaRPr lang="de-DE" altLang="de-DE" sz="1200" i="1" dirty="0">
                <a:latin typeface="Verdana" pitchFamily="34" charset="0"/>
              </a:endParaRPr>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252000" y="1361974"/>
            <a:ext cx="8640000" cy="2292935"/>
          </a:xfrm>
          <a:prstGeom prst="rect">
            <a:avLst/>
          </a:prstGeom>
          <a:noFill/>
          <a:ln w="9525">
            <a:noFill/>
            <a:miter lim="800000"/>
            <a:headEnd/>
            <a:tailEnd/>
          </a:ln>
        </p:spPr>
        <p:txBody>
          <a:bodyPr>
            <a:spAutoFit/>
          </a:bodyPr>
          <a:lstStyle/>
          <a:p>
            <a:pPr marL="180000" algn="just" rtl="1" eaLnBrk="1" hangingPunct="1">
              <a:spcBef>
                <a:spcPts val="1200"/>
              </a:spcBef>
              <a:buFont typeface="Wingdings" pitchFamily="2" charset="2"/>
              <a:buNone/>
            </a:pPr>
            <a:r>
              <a:rPr lang="fa-IR" altLang="de-DE" dirty="0" smtClean="0"/>
              <a:t>مثال: مکس احساس غمگینی بیشتر و بیشتری می کند و فکر می کند دیگر هرگز در هیچ کاری خوب نخواهد بود: «من شغلی ندارم و سر بار خانواده ام هستم.»</a:t>
            </a:r>
          </a:p>
          <a:p>
            <a:pPr marL="180000" algn="just" rtl="1" eaLnBrk="1" hangingPunct="1">
              <a:spcBef>
                <a:spcPts val="1200"/>
              </a:spcBef>
              <a:buFont typeface="Wingdings" pitchFamily="2" charset="2"/>
              <a:buNone/>
            </a:pPr>
            <a:r>
              <a:rPr lang="fa-IR" altLang="de-DE" b="1" dirty="0" smtClean="0"/>
              <a:t>اما: </a:t>
            </a:r>
            <a:r>
              <a:rPr lang="fa-IR" altLang="de-DE" dirty="0" smtClean="0"/>
              <a:t>مکس در حال حاضر به عنوان بی کار در اداره مربوطه ثبت نام کرده است، که این به معنای </a:t>
            </a:r>
            <a:r>
              <a:rPr lang="fa-IR" altLang="de-DE" smtClean="0"/>
              <a:t>بی کفایتی </a:t>
            </a:r>
            <a:r>
              <a:rPr lang="fa-IR" altLang="de-DE" dirty="0" smtClean="0"/>
              <a:t>او نیست. او توانایی ها و نقاط قوت زیادی  کسب کرده برای کمک به پیدا کردن یک محل کار (مثلا دانش تکنولوژیکی خوبی دارد و کامپیوتر دیگران را تعمییر می کند؛ او مطالعه زیادی دارد). به علاوه او خانواده و دوستان خوبی دارد که او را دوست دارند.</a:t>
            </a:r>
            <a:endParaRPr lang="fa-IR" altLang="de-DE" b="1" dirty="0" smtClean="0"/>
          </a:p>
          <a:p>
            <a:pPr marL="180000" algn="just" rtl="1" eaLnBrk="1" hangingPunct="1">
              <a:spcBef>
                <a:spcPts val="1200"/>
              </a:spcBef>
              <a:buFont typeface="Wingdings" pitchFamily="2" charset="2"/>
              <a:buNone/>
            </a:pPr>
            <a:endParaRPr lang="en-GB" altLang="de-DE" sz="150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fa-IR" altLang="de-DE" sz="1200" b="1" dirty="0">
                <a:solidFill>
                  <a:schemeClr val="tx2"/>
                </a:solidFill>
              </a:rPr>
              <a:t>عزت نفس</a:t>
            </a:r>
            <a:r>
              <a:rPr kumimoji="0" lang="en-AU" altLang="de-DE" sz="1200" b="1" i="0" u="none" strike="noStrike" kern="0" cap="none" spc="0" normalizeH="0" baseline="0" noProof="0" dirty="0" smtClean="0">
                <a:ln>
                  <a:noFill/>
                </a:ln>
                <a:solidFill>
                  <a:srgbClr val="646B86"/>
                </a:solidFill>
                <a:effectLst/>
                <a:uLnTx/>
                <a:uFillTx/>
                <a:latin typeface="Verdana"/>
              </a:rPr>
              <a:t>	   10.34</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6" name="Text Box 6"/>
          <p:cNvSpPr txBox="1">
            <a:spLocks noChangeArrowheads="1"/>
          </p:cNvSpPr>
          <p:nvPr/>
        </p:nvSpPr>
        <p:spPr bwMode="auto">
          <a:xfrm>
            <a:off x="0" y="195945"/>
            <a:ext cx="9144000" cy="400110"/>
          </a:xfrm>
          <a:prstGeom prst="rect">
            <a:avLst/>
          </a:prstGeom>
          <a:noFill/>
          <a:ln w="9525">
            <a:noFill/>
            <a:miter lim="800000"/>
            <a:headEnd/>
            <a:tailEnd/>
          </a:ln>
        </p:spPr>
        <p:txBody>
          <a:bodyPr anchor="ctr">
            <a:spAutoFit/>
          </a:bodyPr>
          <a:lstStyle/>
          <a:p>
            <a:pPr algn="ctr" rtl="1" eaLnBrk="1" hangingPunct="1">
              <a:spcBef>
                <a:spcPct val="20000"/>
              </a:spcBef>
              <a:buClr>
                <a:schemeClr val="accent1"/>
              </a:buClr>
              <a:buSzPct val="85000"/>
              <a:buFont typeface="Wingdings 2" panose="05020102010507070707" pitchFamily="18" charset="2"/>
              <a:buNone/>
            </a:pPr>
            <a:r>
              <a:rPr lang="fa-IR" altLang="de-DE" sz="2000" dirty="0" smtClean="0">
                <a:solidFill>
                  <a:srgbClr val="D16349"/>
                </a:solidFill>
              </a:rPr>
              <a:t>بهبود عزت نفس چه فایده ای برای روانپریشی دارد؟</a:t>
            </a:r>
            <a:endParaRPr lang="en-US" altLang="de-DE" sz="2000" dirty="0">
              <a:solidFill>
                <a:srgbClr val="D16349"/>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Cronus">
  <a:themeElements>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4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3521</Words>
  <Application>Microsoft Office PowerPoint</Application>
  <PresentationFormat>Bildschirmpräsentation (4:3)</PresentationFormat>
  <Paragraphs>319</Paragraphs>
  <Slides>34</Slides>
  <Notes>18</Notes>
  <HiddenSlides>0</HiddenSlides>
  <MMClips>0</MMClips>
  <ScaleCrop>false</ScaleCrop>
  <HeadingPairs>
    <vt:vector size="6" baseType="variant">
      <vt:variant>
        <vt:lpstr>Verwendete Schriftarten</vt:lpstr>
      </vt:variant>
      <vt:variant>
        <vt:i4>9</vt:i4>
      </vt:variant>
      <vt:variant>
        <vt:lpstr>Design</vt:lpstr>
      </vt:variant>
      <vt:variant>
        <vt:i4>10</vt:i4>
      </vt:variant>
      <vt:variant>
        <vt:lpstr>Folientitel</vt:lpstr>
      </vt:variant>
      <vt:variant>
        <vt:i4>34</vt:i4>
      </vt:variant>
    </vt:vector>
  </HeadingPairs>
  <TitlesOfParts>
    <vt:vector size="53" baseType="lpstr">
      <vt:lpstr>ＭＳ Ｐゴシック</vt:lpstr>
      <vt:lpstr>Arial</vt:lpstr>
      <vt:lpstr>B Nazanin</vt:lpstr>
      <vt:lpstr>Courier New</vt:lpstr>
      <vt:lpstr>Georgia</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1_Cronus</vt:lpstr>
      <vt:lpstr>3_Cronus</vt:lpstr>
      <vt:lpstr>4_Cronus</vt:lpstr>
      <vt:lpstr>2_Cronus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1242</cp:revision>
  <cp:lastPrinted>2010-08-18T09:16:54Z</cp:lastPrinted>
  <dcterms:created xsi:type="dcterms:W3CDTF">2010-08-11T06:51:14Z</dcterms:created>
  <dcterms:modified xsi:type="dcterms:W3CDTF">2019-11-14T14:15:40Z</dcterms:modified>
</cp:coreProperties>
</file>