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theme/theme5.xml" ContentType="application/vnd.openxmlformats-officedocument.theme+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theme/theme6.xml" ContentType="application/vnd.openxmlformats-officedocument.theme+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theme/theme7.xml" ContentType="application/vnd.openxmlformats-officedocument.theme+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theme/theme8.xml" ContentType="application/vnd.openxmlformats-officedocument.theme+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theme/theme9.xml" ContentType="application/vnd.openxmlformats-officedocument.theme+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theme/theme10.xml" ContentType="application/vnd.openxmlformats-officedocument.theme+xml"/>
  <Override PartName="/ppt/theme/theme11.xml" ContentType="application/vnd.openxmlformats-officedocument.theme+xml"/>
  <Override PartName="/ppt/theme/theme1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omments/comment1.xml" ContentType="application/vnd.openxmlformats-officedocument.presentationml.comments+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comments/comment2.xml" ContentType="application/vnd.openxmlformats-officedocument.presentationml.comments+xml"/>
  <Override PartName="/ppt/notesSlides/notesSlide5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9" r:id="rId1"/>
    <p:sldMasterId id="2147483650" r:id="rId2"/>
    <p:sldMasterId id="2147483651" r:id="rId3"/>
    <p:sldMasterId id="2147483657" r:id="rId4"/>
    <p:sldMasterId id="2147483658" r:id="rId5"/>
    <p:sldMasterId id="2147483659" r:id="rId6"/>
    <p:sldMasterId id="2147483660" r:id="rId7"/>
    <p:sldMasterId id="2147483661" r:id="rId8"/>
    <p:sldMasterId id="2147483662" r:id="rId9"/>
    <p:sldMasterId id="2147483663" r:id="rId10"/>
  </p:sldMasterIdLst>
  <p:notesMasterIdLst>
    <p:notesMasterId r:id="rId74"/>
  </p:notesMasterIdLst>
  <p:handoutMasterIdLst>
    <p:handoutMasterId r:id="rId75"/>
  </p:handoutMasterIdLst>
  <p:sldIdLst>
    <p:sldId id="1047" r:id="rId11"/>
    <p:sldId id="1052" r:id="rId12"/>
    <p:sldId id="1049" r:id="rId13"/>
    <p:sldId id="1050" r:id="rId14"/>
    <p:sldId id="1051" r:id="rId15"/>
    <p:sldId id="931" r:id="rId16"/>
    <p:sldId id="968" r:id="rId17"/>
    <p:sldId id="994" r:id="rId18"/>
    <p:sldId id="995" r:id="rId19"/>
    <p:sldId id="996" r:id="rId20"/>
    <p:sldId id="997" r:id="rId21"/>
    <p:sldId id="998" r:id="rId22"/>
    <p:sldId id="999" r:id="rId23"/>
    <p:sldId id="1000" r:id="rId24"/>
    <p:sldId id="1001" r:id="rId25"/>
    <p:sldId id="1002" r:id="rId26"/>
    <p:sldId id="1034" r:id="rId27"/>
    <p:sldId id="1017" r:id="rId28"/>
    <p:sldId id="1018" r:id="rId29"/>
    <p:sldId id="1019" r:id="rId30"/>
    <p:sldId id="1020" r:id="rId31"/>
    <p:sldId id="1021" r:id="rId32"/>
    <p:sldId id="1022" r:id="rId33"/>
    <p:sldId id="1023" r:id="rId34"/>
    <p:sldId id="1024" r:id="rId35"/>
    <p:sldId id="1025" r:id="rId36"/>
    <p:sldId id="1026" r:id="rId37"/>
    <p:sldId id="1027" r:id="rId38"/>
    <p:sldId id="1028" r:id="rId39"/>
    <p:sldId id="1029" r:id="rId40"/>
    <p:sldId id="1030" r:id="rId41"/>
    <p:sldId id="1031" r:id="rId42"/>
    <p:sldId id="1032" r:id="rId43"/>
    <p:sldId id="993" r:id="rId44"/>
    <p:sldId id="1003" r:id="rId45"/>
    <p:sldId id="1053" r:id="rId46"/>
    <p:sldId id="1007" r:id="rId47"/>
    <p:sldId id="1013" r:id="rId48"/>
    <p:sldId id="1014" r:id="rId49"/>
    <p:sldId id="1015" r:id="rId50"/>
    <p:sldId id="987" r:id="rId51"/>
    <p:sldId id="989" r:id="rId52"/>
    <p:sldId id="1038" r:id="rId53"/>
    <p:sldId id="1036" r:id="rId54"/>
    <p:sldId id="1045" r:id="rId55"/>
    <p:sldId id="1046" r:id="rId56"/>
    <p:sldId id="955" r:id="rId57"/>
    <p:sldId id="1054" r:id="rId58"/>
    <p:sldId id="1044" r:id="rId59"/>
    <p:sldId id="932" r:id="rId60"/>
    <p:sldId id="959" r:id="rId61"/>
    <p:sldId id="929" r:id="rId62"/>
    <p:sldId id="936" r:id="rId63"/>
    <p:sldId id="945" r:id="rId64"/>
    <p:sldId id="1033" r:id="rId65"/>
    <p:sldId id="963" r:id="rId66"/>
    <p:sldId id="964" r:id="rId67"/>
    <p:sldId id="965" r:id="rId68"/>
    <p:sldId id="966" r:id="rId69"/>
    <p:sldId id="890" r:id="rId70"/>
    <p:sldId id="886" r:id="rId71"/>
    <p:sldId id="1006" r:id="rId72"/>
    <p:sldId id="1012" r:id="rId73"/>
  </p:sldIdLst>
  <p:sldSz cx="9144000" cy="6858000" type="screen4x3"/>
  <p:notesSz cx="9926638" cy="6797675"/>
  <p:defaultTextStyle>
    <a:defPPr>
      <a:defRPr lang="de-DE"/>
    </a:defPPr>
    <a:lvl1pPr algn="l" rtl="0" fontAlgn="base">
      <a:spcBef>
        <a:spcPct val="0"/>
      </a:spcBef>
      <a:spcAft>
        <a:spcPct val="0"/>
      </a:spcAft>
      <a:defRPr sz="4000" kern="1200">
        <a:solidFill>
          <a:schemeClr val="tx1"/>
        </a:solidFill>
        <a:latin typeface="Verdana" pitchFamily="34" charset="0"/>
        <a:ea typeface="+mn-ea"/>
        <a:cs typeface="Times New Roman" pitchFamily="18" charset="0"/>
      </a:defRPr>
    </a:lvl1pPr>
    <a:lvl2pPr marL="457200" algn="l" rtl="0" fontAlgn="base">
      <a:spcBef>
        <a:spcPct val="0"/>
      </a:spcBef>
      <a:spcAft>
        <a:spcPct val="0"/>
      </a:spcAft>
      <a:defRPr sz="4000" kern="1200">
        <a:solidFill>
          <a:schemeClr val="tx1"/>
        </a:solidFill>
        <a:latin typeface="Verdana" pitchFamily="34" charset="0"/>
        <a:ea typeface="+mn-ea"/>
        <a:cs typeface="Times New Roman" pitchFamily="18" charset="0"/>
      </a:defRPr>
    </a:lvl2pPr>
    <a:lvl3pPr marL="914400" algn="l" rtl="0" fontAlgn="base">
      <a:spcBef>
        <a:spcPct val="0"/>
      </a:spcBef>
      <a:spcAft>
        <a:spcPct val="0"/>
      </a:spcAft>
      <a:defRPr sz="4000" kern="1200">
        <a:solidFill>
          <a:schemeClr val="tx1"/>
        </a:solidFill>
        <a:latin typeface="Verdana" pitchFamily="34" charset="0"/>
        <a:ea typeface="+mn-ea"/>
        <a:cs typeface="Times New Roman" pitchFamily="18" charset="0"/>
      </a:defRPr>
    </a:lvl3pPr>
    <a:lvl4pPr marL="1371600" algn="l" rtl="0" fontAlgn="base">
      <a:spcBef>
        <a:spcPct val="0"/>
      </a:spcBef>
      <a:spcAft>
        <a:spcPct val="0"/>
      </a:spcAft>
      <a:defRPr sz="4000" kern="1200">
        <a:solidFill>
          <a:schemeClr val="tx1"/>
        </a:solidFill>
        <a:latin typeface="Verdana" pitchFamily="34" charset="0"/>
        <a:ea typeface="+mn-ea"/>
        <a:cs typeface="Times New Roman" pitchFamily="18" charset="0"/>
      </a:defRPr>
    </a:lvl4pPr>
    <a:lvl5pPr marL="1828800" algn="l" rtl="0" fontAlgn="base">
      <a:spcBef>
        <a:spcPct val="0"/>
      </a:spcBef>
      <a:spcAft>
        <a:spcPct val="0"/>
      </a:spcAft>
      <a:defRPr sz="4000" kern="1200">
        <a:solidFill>
          <a:schemeClr val="tx1"/>
        </a:solidFill>
        <a:latin typeface="Verdana" pitchFamily="34" charset="0"/>
        <a:ea typeface="+mn-ea"/>
        <a:cs typeface="Times New Roman" pitchFamily="18" charset="0"/>
      </a:defRPr>
    </a:lvl5pPr>
    <a:lvl6pPr marL="2286000" algn="l" defTabSz="914400" rtl="0" eaLnBrk="1" latinLnBrk="0" hangingPunct="1">
      <a:defRPr sz="4000" kern="1200">
        <a:solidFill>
          <a:schemeClr val="tx1"/>
        </a:solidFill>
        <a:latin typeface="Verdana" pitchFamily="34" charset="0"/>
        <a:ea typeface="+mn-ea"/>
        <a:cs typeface="Times New Roman" pitchFamily="18" charset="0"/>
      </a:defRPr>
    </a:lvl6pPr>
    <a:lvl7pPr marL="2743200" algn="l" defTabSz="914400" rtl="0" eaLnBrk="1" latinLnBrk="0" hangingPunct="1">
      <a:defRPr sz="4000" kern="1200">
        <a:solidFill>
          <a:schemeClr val="tx1"/>
        </a:solidFill>
        <a:latin typeface="Verdana" pitchFamily="34" charset="0"/>
        <a:ea typeface="+mn-ea"/>
        <a:cs typeface="Times New Roman" pitchFamily="18" charset="0"/>
      </a:defRPr>
    </a:lvl7pPr>
    <a:lvl8pPr marL="3200400" algn="l" defTabSz="914400" rtl="0" eaLnBrk="1" latinLnBrk="0" hangingPunct="1">
      <a:defRPr sz="4000" kern="1200">
        <a:solidFill>
          <a:schemeClr val="tx1"/>
        </a:solidFill>
        <a:latin typeface="Verdana" pitchFamily="34" charset="0"/>
        <a:ea typeface="+mn-ea"/>
        <a:cs typeface="Times New Roman" pitchFamily="18" charset="0"/>
      </a:defRPr>
    </a:lvl8pPr>
    <a:lvl9pPr marL="3657600" algn="l" defTabSz="914400" rtl="0" eaLnBrk="1" latinLnBrk="0" hangingPunct="1">
      <a:defRPr sz="4000" kern="1200">
        <a:solidFill>
          <a:schemeClr val="tx1"/>
        </a:solidFill>
        <a:latin typeface="Verdana" pitchFamily="34" charset="0"/>
        <a:ea typeface="+mn-ea"/>
        <a:cs typeface="Times New Roman" pitchFamily="18" charset="0"/>
      </a:defRPr>
    </a:lvl9pPr>
  </p:defaultTextStyle>
  <p:extLst>
    <p:ext uri="{EFAFB233-063F-42B5-8137-9DF3F51BA10A}">
      <p15:sldGuideLst xmlns:p15="http://schemas.microsoft.com/office/powerpoint/2012/main">
        <p15:guide id="3" orient="horz" pos="2160" userDrawn="1">
          <p15:clr>
            <a:srgbClr val="A4A3A4"/>
          </p15:clr>
        </p15:guide>
        <p15:guide id="4" pos="5602" userDrawn="1">
          <p15:clr>
            <a:srgbClr val="A4A3A4"/>
          </p15:clr>
        </p15:guide>
        <p15:guide id="5" pos="158" userDrawn="1">
          <p15:clr>
            <a:srgbClr val="A4A3A4"/>
          </p15:clr>
        </p15:guide>
        <p15:guide id="6" pos="340" userDrawn="1">
          <p15:clr>
            <a:srgbClr val="A4A3A4"/>
          </p15:clr>
        </p15:guide>
        <p15:guide id="7" pos="567" userDrawn="1">
          <p15:clr>
            <a:srgbClr val="A4A3A4"/>
          </p15:clr>
        </p15:guide>
        <p15:guide id="9" orient="horz" pos="867" userDrawn="1">
          <p15:clr>
            <a:srgbClr val="A4A3A4"/>
          </p15:clr>
        </p15:guide>
        <p15:guide id="10" pos="793" userDrawn="1">
          <p15:clr>
            <a:srgbClr val="A4A3A4"/>
          </p15:clr>
        </p15:guide>
        <p15:guide id="11" orient="horz" pos="1661" userDrawn="1">
          <p15:clr>
            <a:srgbClr val="A4A3A4"/>
          </p15:clr>
        </p15:guide>
        <p15:guide id="12" orient="horz" pos="663" userDrawn="1">
          <p15:clr>
            <a:srgbClr val="A4A3A4"/>
          </p15:clr>
        </p15:guide>
        <p15:guide id="13" orient="horz" pos="4025">
          <p15:clr>
            <a:srgbClr val="A4A3A4"/>
          </p15:clr>
        </p15:guide>
        <p15:guide id="14" orient="horz" pos="4201">
          <p15:clr>
            <a:srgbClr val="A4A3A4"/>
          </p15:clr>
        </p15:guide>
        <p15:guide id="15" pos="4879">
          <p15:clr>
            <a:srgbClr val="A4A3A4"/>
          </p15:clr>
        </p15:guide>
        <p15:guide id="16" pos="2880">
          <p15:clr>
            <a:srgbClr val="A4A3A4"/>
          </p15:clr>
        </p15:guide>
        <p15:guide id="17" pos="930" userDrawn="1">
          <p15:clr>
            <a:srgbClr val="A4A3A4"/>
          </p15:clr>
        </p15:guide>
        <p15:guide id="18" pos="2518">
          <p15:clr>
            <a:srgbClr val="A4A3A4"/>
          </p15:clr>
        </p15:guide>
        <p15:guide id="19" pos="3244">
          <p15:clr>
            <a:srgbClr val="A4A3A4"/>
          </p15:clr>
        </p15:guide>
      </p15:sldGuideLst>
    </p:ext>
    <p:ext uri="{2D200454-40CA-4A62-9FC3-DE9A4176ACB9}">
      <p15:notesGuideLst xmlns:p15="http://schemas.microsoft.com/office/powerpoint/2012/main">
        <p15:guide id="1" orient="horz" pos="2141">
          <p15:clr>
            <a:srgbClr val="A4A3A4"/>
          </p15:clr>
        </p15:guide>
        <p15:guide id="2" pos="3127">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anne Hottenrott" initials="JH" lastIdx="14" clrIdx="0">
    <p:extLst/>
  </p:cmAuthor>
  <p:cmAuthor id="2" name="Ryan Balzan" initials="RB" lastIdx="6" clrIdx="1"/>
  <p:cmAuthor id="3" name="Steffen Moritz" initials="SM" lastIdx="1"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66"/>
    <a:srgbClr val="00FFFF"/>
    <a:srgbClr val="CCECFF"/>
    <a:srgbClr val="8DC6FF"/>
    <a:srgbClr val="3399FF"/>
    <a:srgbClr val="66CCFF"/>
    <a:srgbClr val="00FF00"/>
    <a:srgbClr val="8CADA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735" autoAdjust="0"/>
    <p:restoredTop sz="93964" autoAdjust="0"/>
  </p:normalViewPr>
  <p:slideViewPr>
    <p:cSldViewPr snapToGrid="0" showGuides="1">
      <p:cViewPr varScale="1">
        <p:scale>
          <a:sx n="104" d="100"/>
          <a:sy n="104" d="100"/>
        </p:scale>
        <p:origin x="120" y="246"/>
      </p:cViewPr>
      <p:guideLst>
        <p:guide orient="horz" pos="2160"/>
        <p:guide pos="5602"/>
        <p:guide pos="158"/>
        <p:guide pos="340"/>
        <p:guide pos="567"/>
        <p:guide orient="horz" pos="867"/>
        <p:guide pos="793"/>
        <p:guide orient="horz" pos="1661"/>
        <p:guide orient="horz" pos="663"/>
        <p:guide orient="horz" pos="4025"/>
        <p:guide orient="horz" pos="4201"/>
        <p:guide pos="4879"/>
        <p:guide pos="2880"/>
        <p:guide pos="930"/>
        <p:guide pos="2518"/>
        <p:guide pos="3244"/>
      </p:guideLst>
    </p:cSldViewPr>
  </p:slideViewPr>
  <p:outlineViewPr>
    <p:cViewPr>
      <p:scale>
        <a:sx n="33" d="100"/>
        <a:sy n="33" d="100"/>
      </p:scale>
      <p:origin x="0" y="0"/>
    </p:cViewPr>
    <p:sldLst>
      <p:sld r:id="rId1" collapse="1"/>
      <p:sld r:id="rId2" collapse="1"/>
    </p:sldLst>
  </p:outlineViewPr>
  <p:notesTextViewPr>
    <p:cViewPr>
      <p:scale>
        <a:sx n="100" d="100"/>
        <a:sy n="100" d="100"/>
      </p:scale>
      <p:origin x="0" y="0"/>
    </p:cViewPr>
  </p:notesTextViewPr>
  <p:sorterViewPr>
    <p:cViewPr>
      <p:scale>
        <a:sx n="50" d="100"/>
        <a:sy n="50" d="100"/>
      </p:scale>
      <p:origin x="0" y="-1932"/>
    </p:cViewPr>
  </p:sorterViewPr>
  <p:notesViewPr>
    <p:cSldViewPr snapToGrid="0" showGuides="1">
      <p:cViewPr varScale="1">
        <p:scale>
          <a:sx n="115" d="100"/>
          <a:sy n="115" d="100"/>
        </p:scale>
        <p:origin x="-1410" y="-90"/>
      </p:cViewPr>
      <p:guideLst>
        <p:guide orient="horz" pos="2141"/>
        <p:guide pos="3127"/>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slide" Target="slides/slide16.xml"/><Relationship Id="rId39" Type="http://schemas.openxmlformats.org/officeDocument/2006/relationships/slide" Target="slides/slide29.xml"/><Relationship Id="rId21" Type="http://schemas.openxmlformats.org/officeDocument/2006/relationships/slide" Target="slides/slide11.xml"/><Relationship Id="rId34" Type="http://schemas.openxmlformats.org/officeDocument/2006/relationships/slide" Target="slides/slide24.xml"/><Relationship Id="rId42" Type="http://schemas.openxmlformats.org/officeDocument/2006/relationships/slide" Target="slides/slide32.xml"/><Relationship Id="rId47" Type="http://schemas.openxmlformats.org/officeDocument/2006/relationships/slide" Target="slides/slide37.xml"/><Relationship Id="rId50" Type="http://schemas.openxmlformats.org/officeDocument/2006/relationships/slide" Target="slides/slide40.xml"/><Relationship Id="rId55" Type="http://schemas.openxmlformats.org/officeDocument/2006/relationships/slide" Target="slides/slide45.xml"/><Relationship Id="rId63" Type="http://schemas.openxmlformats.org/officeDocument/2006/relationships/slide" Target="slides/slide53.xml"/><Relationship Id="rId68" Type="http://schemas.openxmlformats.org/officeDocument/2006/relationships/slide" Target="slides/slide58.xml"/><Relationship Id="rId76" Type="http://schemas.openxmlformats.org/officeDocument/2006/relationships/commentAuthors" Target="commentAuthors.xml"/><Relationship Id="rId7" Type="http://schemas.openxmlformats.org/officeDocument/2006/relationships/slideMaster" Target="slideMasters/slideMaster7.xml"/><Relationship Id="rId71" Type="http://schemas.openxmlformats.org/officeDocument/2006/relationships/slide" Target="slides/slide61.xml"/><Relationship Id="rId2" Type="http://schemas.openxmlformats.org/officeDocument/2006/relationships/slideMaster" Target="slideMasters/slideMaster2.xml"/><Relationship Id="rId16" Type="http://schemas.openxmlformats.org/officeDocument/2006/relationships/slide" Target="slides/slide6.xml"/><Relationship Id="rId29" Type="http://schemas.openxmlformats.org/officeDocument/2006/relationships/slide" Target="slides/slide19.xml"/><Relationship Id="rId11" Type="http://schemas.openxmlformats.org/officeDocument/2006/relationships/slide" Target="slides/slide1.xml"/><Relationship Id="rId24" Type="http://schemas.openxmlformats.org/officeDocument/2006/relationships/slide" Target="slides/slide14.xml"/><Relationship Id="rId32" Type="http://schemas.openxmlformats.org/officeDocument/2006/relationships/slide" Target="slides/slide22.xml"/><Relationship Id="rId37" Type="http://schemas.openxmlformats.org/officeDocument/2006/relationships/slide" Target="slides/slide27.xml"/><Relationship Id="rId40" Type="http://schemas.openxmlformats.org/officeDocument/2006/relationships/slide" Target="slides/slide30.xml"/><Relationship Id="rId45" Type="http://schemas.openxmlformats.org/officeDocument/2006/relationships/slide" Target="slides/slide35.xml"/><Relationship Id="rId53" Type="http://schemas.openxmlformats.org/officeDocument/2006/relationships/slide" Target="slides/slide43.xml"/><Relationship Id="rId58" Type="http://schemas.openxmlformats.org/officeDocument/2006/relationships/slide" Target="slides/slide48.xml"/><Relationship Id="rId66" Type="http://schemas.openxmlformats.org/officeDocument/2006/relationships/slide" Target="slides/slide56.xml"/><Relationship Id="rId74" Type="http://schemas.openxmlformats.org/officeDocument/2006/relationships/notesMaster" Target="notesMasters/notesMaster1.xml"/><Relationship Id="rId79" Type="http://schemas.openxmlformats.org/officeDocument/2006/relationships/theme" Target="theme/theme1.xml"/><Relationship Id="rId5" Type="http://schemas.openxmlformats.org/officeDocument/2006/relationships/slideMaster" Target="slideMasters/slideMaster5.xml"/><Relationship Id="rId61" Type="http://schemas.openxmlformats.org/officeDocument/2006/relationships/slide" Target="slides/slide51.xml"/><Relationship Id="rId10" Type="http://schemas.openxmlformats.org/officeDocument/2006/relationships/slideMaster" Target="slideMasters/slideMaster10.xml"/><Relationship Id="rId19" Type="http://schemas.openxmlformats.org/officeDocument/2006/relationships/slide" Target="slides/slide9.xml"/><Relationship Id="rId31" Type="http://schemas.openxmlformats.org/officeDocument/2006/relationships/slide" Target="slides/slide21.xml"/><Relationship Id="rId44" Type="http://schemas.openxmlformats.org/officeDocument/2006/relationships/slide" Target="slides/slide34.xml"/><Relationship Id="rId52" Type="http://schemas.openxmlformats.org/officeDocument/2006/relationships/slide" Target="slides/slide42.xml"/><Relationship Id="rId60" Type="http://schemas.openxmlformats.org/officeDocument/2006/relationships/slide" Target="slides/slide50.xml"/><Relationship Id="rId65" Type="http://schemas.openxmlformats.org/officeDocument/2006/relationships/slide" Target="slides/slide55.xml"/><Relationship Id="rId73" Type="http://schemas.openxmlformats.org/officeDocument/2006/relationships/slide" Target="slides/slide63.xml"/><Relationship Id="rId78"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slide" Target="slides/slide20.xml"/><Relationship Id="rId35" Type="http://schemas.openxmlformats.org/officeDocument/2006/relationships/slide" Target="slides/slide25.xml"/><Relationship Id="rId43" Type="http://schemas.openxmlformats.org/officeDocument/2006/relationships/slide" Target="slides/slide33.xml"/><Relationship Id="rId48" Type="http://schemas.openxmlformats.org/officeDocument/2006/relationships/slide" Target="slides/slide38.xml"/><Relationship Id="rId56" Type="http://schemas.openxmlformats.org/officeDocument/2006/relationships/slide" Target="slides/slide46.xml"/><Relationship Id="rId64" Type="http://schemas.openxmlformats.org/officeDocument/2006/relationships/slide" Target="slides/slide54.xml"/><Relationship Id="rId69" Type="http://schemas.openxmlformats.org/officeDocument/2006/relationships/slide" Target="slides/slide59.xml"/><Relationship Id="rId77" Type="http://schemas.openxmlformats.org/officeDocument/2006/relationships/presProps" Target="presProps.xml"/><Relationship Id="rId8" Type="http://schemas.openxmlformats.org/officeDocument/2006/relationships/slideMaster" Target="slideMasters/slideMaster8.xml"/><Relationship Id="rId51" Type="http://schemas.openxmlformats.org/officeDocument/2006/relationships/slide" Target="slides/slide41.xml"/><Relationship Id="rId72" Type="http://schemas.openxmlformats.org/officeDocument/2006/relationships/slide" Target="slides/slide62.xml"/><Relationship Id="rId80" Type="http://schemas.openxmlformats.org/officeDocument/2006/relationships/tableStyles" Target="tableStyles.xml"/><Relationship Id="rId3" Type="http://schemas.openxmlformats.org/officeDocument/2006/relationships/slideMaster" Target="slideMasters/slideMaster3.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slide" Target="slides/slide23.xml"/><Relationship Id="rId38" Type="http://schemas.openxmlformats.org/officeDocument/2006/relationships/slide" Target="slides/slide28.xml"/><Relationship Id="rId46" Type="http://schemas.openxmlformats.org/officeDocument/2006/relationships/slide" Target="slides/slide36.xml"/><Relationship Id="rId59" Type="http://schemas.openxmlformats.org/officeDocument/2006/relationships/slide" Target="slides/slide49.xml"/><Relationship Id="rId67" Type="http://schemas.openxmlformats.org/officeDocument/2006/relationships/slide" Target="slides/slide57.xml"/><Relationship Id="rId20" Type="http://schemas.openxmlformats.org/officeDocument/2006/relationships/slide" Target="slides/slide10.xml"/><Relationship Id="rId41" Type="http://schemas.openxmlformats.org/officeDocument/2006/relationships/slide" Target="slides/slide31.xml"/><Relationship Id="rId54" Type="http://schemas.openxmlformats.org/officeDocument/2006/relationships/slide" Target="slides/slide44.xml"/><Relationship Id="rId62" Type="http://schemas.openxmlformats.org/officeDocument/2006/relationships/slide" Target="slides/slide52.xml"/><Relationship Id="rId70" Type="http://schemas.openxmlformats.org/officeDocument/2006/relationships/slide" Target="slides/slide60.xml"/><Relationship Id="rId75"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36" Type="http://schemas.openxmlformats.org/officeDocument/2006/relationships/slide" Target="slides/slide26.xml"/><Relationship Id="rId49" Type="http://schemas.openxmlformats.org/officeDocument/2006/relationships/slide" Target="slides/slide39.xml"/><Relationship Id="rId57" Type="http://schemas.openxmlformats.org/officeDocument/2006/relationships/slide" Target="slides/slide47.xml"/></Relationships>
</file>

<file path=ppt/_rels/viewProps.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slide" Target="slides/slide52.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16-02-03T14:40:35.844" idx="3">
    <p:pos x="10" y="10"/>
    <p:text>Slides 17-33 are new</p:text>
    <p:extLst>
      <p:ext uri="{C676402C-5697-4E1C-873F-D02D1690AC5C}">
        <p15:threadingInfo xmlns:p15="http://schemas.microsoft.com/office/powerpoint/2012/main" timeZoneBias="0"/>
      </p:ext>
    </p:extLst>
  </p:cm>
</p:cmLst>
</file>

<file path=ppt/comments/comment2.xml><?xml version="1.0" encoding="utf-8"?>
<p:cmLst xmlns:a="http://schemas.openxmlformats.org/drawingml/2006/main" xmlns:r="http://schemas.openxmlformats.org/officeDocument/2006/relationships" xmlns:p="http://schemas.openxmlformats.org/presentationml/2006/main">
  <p:cm authorId="1" dt="2016-02-03T14:44:37.717" idx="11">
    <p:pos x="10" y="10"/>
    <p:text>the paragraphs in italics ("What aspects...") are new</p:text>
    <p:extLst mod="1">
      <p:ext uri="{C676402C-5697-4E1C-873F-D02D1690AC5C}">
        <p15:threadingInfo xmlns:p15="http://schemas.microsoft.com/office/powerpoint/2012/main" timeZoneBias="0"/>
      </p:ext>
    </p:extLst>
  </p:cm>
</p:cmLst>
</file>

<file path=ppt/handoutMasters/_rels/handoutMaster1.xml.rels><?xml version="1.0" encoding="UTF-8" standalone="yes"?>
<Relationships xmlns="http://schemas.openxmlformats.org/package/2006/relationships"><Relationship Id="rId1" Type="http://schemas.openxmlformats.org/officeDocument/2006/relationships/theme" Target="../theme/theme1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2626" name="Rectangle 2"/>
          <p:cNvSpPr>
            <a:spLocks noGrp="1" noChangeArrowheads="1"/>
          </p:cNvSpPr>
          <p:nvPr>
            <p:ph type="hdr" sz="quarter"/>
          </p:nvPr>
        </p:nvSpPr>
        <p:spPr bwMode="auto">
          <a:xfrm>
            <a:off x="0" y="0"/>
            <a:ext cx="4302125" cy="339725"/>
          </a:xfrm>
          <a:prstGeom prst="rect">
            <a:avLst/>
          </a:prstGeom>
          <a:noFill/>
          <a:ln w="9525">
            <a:noFill/>
            <a:miter lim="800000"/>
            <a:headEnd/>
            <a:tailEnd/>
          </a:ln>
          <a:effectLst/>
        </p:spPr>
        <p:txBody>
          <a:bodyPr vert="horz" wrap="square" lIns="95554" tIns="47777" rIns="95554" bIns="47777" numCol="1" anchor="t" anchorCtr="0" compatLnSpc="1">
            <a:prstTxWarp prst="textNoShape">
              <a:avLst/>
            </a:prstTxWarp>
          </a:bodyPr>
          <a:lstStyle>
            <a:lvl1pPr algn="l" defTabSz="955675">
              <a:defRPr sz="1300">
                <a:latin typeface="Times New Roman" charset="0"/>
                <a:ea typeface="+mn-ea"/>
                <a:cs typeface="+mn-cs"/>
              </a:defRPr>
            </a:lvl1pPr>
          </a:lstStyle>
          <a:p>
            <a:pPr>
              <a:defRPr/>
            </a:pPr>
            <a:endParaRPr lang="en-GB"/>
          </a:p>
        </p:txBody>
      </p:sp>
      <p:sp>
        <p:nvSpPr>
          <p:cNvPr id="282627" name="Rectangle 3"/>
          <p:cNvSpPr>
            <a:spLocks noGrp="1" noChangeArrowheads="1"/>
          </p:cNvSpPr>
          <p:nvPr>
            <p:ph type="dt" sz="quarter" idx="1"/>
          </p:nvPr>
        </p:nvSpPr>
        <p:spPr bwMode="auto">
          <a:xfrm>
            <a:off x="5624513" y="0"/>
            <a:ext cx="4302125" cy="339725"/>
          </a:xfrm>
          <a:prstGeom prst="rect">
            <a:avLst/>
          </a:prstGeom>
          <a:noFill/>
          <a:ln w="9525">
            <a:noFill/>
            <a:miter lim="800000"/>
            <a:headEnd/>
            <a:tailEnd/>
          </a:ln>
          <a:effectLst/>
        </p:spPr>
        <p:txBody>
          <a:bodyPr vert="horz" wrap="square" lIns="95554" tIns="47777" rIns="95554" bIns="47777" numCol="1" anchor="t" anchorCtr="0" compatLnSpc="1">
            <a:prstTxWarp prst="textNoShape">
              <a:avLst/>
            </a:prstTxWarp>
          </a:bodyPr>
          <a:lstStyle>
            <a:lvl1pPr algn="r" defTabSz="955675">
              <a:defRPr sz="1300">
                <a:latin typeface="Times New Roman" charset="0"/>
                <a:ea typeface="+mn-ea"/>
                <a:cs typeface="+mn-cs"/>
              </a:defRPr>
            </a:lvl1pPr>
          </a:lstStyle>
          <a:p>
            <a:pPr>
              <a:defRPr/>
            </a:pPr>
            <a:endParaRPr lang="en-GB"/>
          </a:p>
        </p:txBody>
      </p:sp>
      <p:sp>
        <p:nvSpPr>
          <p:cNvPr id="282628" name="Rectangle 4"/>
          <p:cNvSpPr>
            <a:spLocks noGrp="1" noChangeArrowheads="1"/>
          </p:cNvSpPr>
          <p:nvPr>
            <p:ph type="ftr" sz="quarter" idx="2"/>
          </p:nvPr>
        </p:nvSpPr>
        <p:spPr bwMode="auto">
          <a:xfrm>
            <a:off x="0" y="6457950"/>
            <a:ext cx="4302125" cy="339725"/>
          </a:xfrm>
          <a:prstGeom prst="rect">
            <a:avLst/>
          </a:prstGeom>
          <a:noFill/>
          <a:ln w="9525">
            <a:noFill/>
            <a:miter lim="800000"/>
            <a:headEnd/>
            <a:tailEnd/>
          </a:ln>
          <a:effectLst/>
        </p:spPr>
        <p:txBody>
          <a:bodyPr vert="horz" wrap="square" lIns="95554" tIns="47777" rIns="95554" bIns="47777" numCol="1" anchor="b" anchorCtr="0" compatLnSpc="1">
            <a:prstTxWarp prst="textNoShape">
              <a:avLst/>
            </a:prstTxWarp>
          </a:bodyPr>
          <a:lstStyle>
            <a:lvl1pPr algn="l" defTabSz="955675">
              <a:defRPr sz="1300">
                <a:latin typeface="Times New Roman" charset="0"/>
                <a:ea typeface="+mn-ea"/>
                <a:cs typeface="+mn-cs"/>
              </a:defRPr>
            </a:lvl1pPr>
          </a:lstStyle>
          <a:p>
            <a:pPr>
              <a:defRPr/>
            </a:pPr>
            <a:endParaRPr lang="en-GB"/>
          </a:p>
        </p:txBody>
      </p:sp>
      <p:sp>
        <p:nvSpPr>
          <p:cNvPr id="282629" name="Rectangle 5"/>
          <p:cNvSpPr>
            <a:spLocks noGrp="1" noChangeArrowheads="1"/>
          </p:cNvSpPr>
          <p:nvPr>
            <p:ph type="sldNum" sz="quarter" idx="3"/>
          </p:nvPr>
        </p:nvSpPr>
        <p:spPr bwMode="auto">
          <a:xfrm>
            <a:off x="5624513" y="6457950"/>
            <a:ext cx="4302125" cy="339725"/>
          </a:xfrm>
          <a:prstGeom prst="rect">
            <a:avLst/>
          </a:prstGeom>
          <a:noFill/>
          <a:ln w="9525">
            <a:noFill/>
            <a:miter lim="800000"/>
            <a:headEnd/>
            <a:tailEnd/>
          </a:ln>
          <a:effectLst/>
        </p:spPr>
        <p:txBody>
          <a:bodyPr vert="horz" wrap="square" lIns="95554" tIns="47777" rIns="95554" bIns="47777" numCol="1" anchor="b" anchorCtr="0" compatLnSpc="1">
            <a:prstTxWarp prst="textNoShape">
              <a:avLst/>
            </a:prstTxWarp>
          </a:bodyPr>
          <a:lstStyle>
            <a:lvl1pPr algn="r" defTabSz="955675">
              <a:defRPr sz="1300">
                <a:latin typeface="Times New Roman" pitchFamily="18" charset="0"/>
              </a:defRPr>
            </a:lvl1pPr>
          </a:lstStyle>
          <a:p>
            <a:pPr>
              <a:defRPr/>
            </a:pPr>
            <a:fld id="{99395838-99A9-4A1D-AF06-786D1539DD33}" type="slidenum">
              <a:rPr lang="en-GB" altLang="de-DE"/>
              <a:pPr>
                <a:defRPr/>
              </a:pPr>
              <a:t>‹Nr.›</a:t>
            </a:fld>
            <a:endParaRPr lang="en-GB" altLang="de-DE"/>
          </a:p>
        </p:txBody>
      </p:sp>
    </p:spTree>
    <p:extLst>
      <p:ext uri="{BB962C8B-B14F-4D97-AF65-F5344CB8AC3E}">
        <p14:creationId xmlns:p14="http://schemas.microsoft.com/office/powerpoint/2010/main" val="106169201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4690" name="Rectangle 2"/>
          <p:cNvSpPr>
            <a:spLocks noGrp="1" noChangeArrowheads="1"/>
          </p:cNvSpPr>
          <p:nvPr>
            <p:ph type="hdr" sz="quarter"/>
          </p:nvPr>
        </p:nvSpPr>
        <p:spPr bwMode="auto">
          <a:xfrm>
            <a:off x="0" y="0"/>
            <a:ext cx="4302125" cy="339725"/>
          </a:xfrm>
          <a:prstGeom prst="rect">
            <a:avLst/>
          </a:prstGeom>
          <a:noFill/>
          <a:ln w="9525">
            <a:noFill/>
            <a:miter lim="800000"/>
            <a:headEnd/>
            <a:tailEnd/>
          </a:ln>
          <a:effectLst/>
        </p:spPr>
        <p:txBody>
          <a:bodyPr vert="horz" wrap="square" lIns="95554" tIns="47777" rIns="95554" bIns="47777" numCol="1" anchor="t" anchorCtr="0" compatLnSpc="1">
            <a:prstTxWarp prst="textNoShape">
              <a:avLst/>
            </a:prstTxWarp>
          </a:bodyPr>
          <a:lstStyle>
            <a:lvl1pPr algn="l" defTabSz="955675">
              <a:defRPr sz="1300">
                <a:latin typeface="Times New Roman" charset="0"/>
                <a:ea typeface="+mn-ea"/>
                <a:cs typeface="+mn-cs"/>
              </a:defRPr>
            </a:lvl1pPr>
          </a:lstStyle>
          <a:p>
            <a:pPr>
              <a:defRPr/>
            </a:pPr>
            <a:endParaRPr lang="de-DE"/>
          </a:p>
        </p:txBody>
      </p:sp>
      <p:sp>
        <p:nvSpPr>
          <p:cNvPr id="114691" name="Rectangle 3"/>
          <p:cNvSpPr>
            <a:spLocks noGrp="1" noChangeArrowheads="1"/>
          </p:cNvSpPr>
          <p:nvPr>
            <p:ph type="dt" idx="1"/>
          </p:nvPr>
        </p:nvSpPr>
        <p:spPr bwMode="auto">
          <a:xfrm>
            <a:off x="5624513" y="0"/>
            <a:ext cx="4302125" cy="339725"/>
          </a:xfrm>
          <a:prstGeom prst="rect">
            <a:avLst/>
          </a:prstGeom>
          <a:noFill/>
          <a:ln w="9525">
            <a:noFill/>
            <a:miter lim="800000"/>
            <a:headEnd/>
            <a:tailEnd/>
          </a:ln>
          <a:effectLst/>
        </p:spPr>
        <p:txBody>
          <a:bodyPr vert="horz" wrap="square" lIns="95554" tIns="47777" rIns="95554" bIns="47777" numCol="1" anchor="t" anchorCtr="0" compatLnSpc="1">
            <a:prstTxWarp prst="textNoShape">
              <a:avLst/>
            </a:prstTxWarp>
          </a:bodyPr>
          <a:lstStyle>
            <a:lvl1pPr algn="r" defTabSz="955675">
              <a:defRPr sz="1300">
                <a:latin typeface="Times New Roman" charset="0"/>
                <a:ea typeface="+mn-ea"/>
                <a:cs typeface="+mn-cs"/>
              </a:defRPr>
            </a:lvl1pPr>
          </a:lstStyle>
          <a:p>
            <a:pPr>
              <a:defRPr/>
            </a:pPr>
            <a:endParaRPr lang="de-DE"/>
          </a:p>
        </p:txBody>
      </p:sp>
      <p:sp>
        <p:nvSpPr>
          <p:cNvPr id="63492" name="Rectangle 4"/>
          <p:cNvSpPr>
            <a:spLocks noGrp="1" noRot="1" noChangeAspect="1" noChangeArrowheads="1" noTextEdit="1"/>
          </p:cNvSpPr>
          <p:nvPr>
            <p:ph type="sldImg" idx="2"/>
          </p:nvPr>
        </p:nvSpPr>
        <p:spPr bwMode="auto">
          <a:xfrm>
            <a:off x="3263900" y="509588"/>
            <a:ext cx="3400425" cy="254952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4693" name="Rectangle 5"/>
          <p:cNvSpPr>
            <a:spLocks noGrp="1" noChangeArrowheads="1"/>
          </p:cNvSpPr>
          <p:nvPr>
            <p:ph type="body" sz="quarter" idx="3"/>
          </p:nvPr>
        </p:nvSpPr>
        <p:spPr bwMode="auto">
          <a:xfrm>
            <a:off x="1323975" y="3228975"/>
            <a:ext cx="7278688" cy="3059113"/>
          </a:xfrm>
          <a:prstGeom prst="rect">
            <a:avLst/>
          </a:prstGeom>
          <a:noFill/>
          <a:ln w="9525">
            <a:noFill/>
            <a:miter lim="800000"/>
            <a:headEnd/>
            <a:tailEnd/>
          </a:ln>
          <a:effectLst/>
        </p:spPr>
        <p:txBody>
          <a:bodyPr vert="horz" wrap="square" lIns="95554" tIns="47777" rIns="95554" bIns="47777" numCol="1" anchor="t" anchorCtr="0" compatLnSpc="1">
            <a:prstTxWarp prst="textNoShape">
              <a:avLst/>
            </a:prstTxWarp>
          </a:bodyPr>
          <a:lstStyle/>
          <a:p>
            <a:pPr lvl="0"/>
            <a:r>
              <a:rPr lang="de-DE" altLang="de-DE" noProof="0" smtClean="0"/>
              <a:t>Klicken Sie, um die Formate des Vorlagentextes zu bearbeiten</a:t>
            </a:r>
          </a:p>
          <a:p>
            <a:pPr lvl="1"/>
            <a:r>
              <a:rPr lang="de-DE" altLang="de-DE" noProof="0" smtClean="0"/>
              <a:t>Zweite Ebene</a:t>
            </a:r>
          </a:p>
          <a:p>
            <a:pPr lvl="2"/>
            <a:r>
              <a:rPr lang="de-DE" altLang="de-DE" noProof="0" smtClean="0"/>
              <a:t>Dritte Ebene</a:t>
            </a:r>
          </a:p>
          <a:p>
            <a:pPr lvl="3"/>
            <a:r>
              <a:rPr lang="de-DE" altLang="de-DE" noProof="0" smtClean="0"/>
              <a:t>Vierte Ebene</a:t>
            </a:r>
          </a:p>
          <a:p>
            <a:pPr lvl="4"/>
            <a:r>
              <a:rPr lang="de-DE" altLang="de-DE" noProof="0" smtClean="0"/>
              <a:t>Fünfte Ebene</a:t>
            </a:r>
          </a:p>
        </p:txBody>
      </p:sp>
      <p:sp>
        <p:nvSpPr>
          <p:cNvPr id="114694" name="Rectangle 6"/>
          <p:cNvSpPr>
            <a:spLocks noGrp="1" noChangeArrowheads="1"/>
          </p:cNvSpPr>
          <p:nvPr>
            <p:ph type="ftr" sz="quarter" idx="4"/>
          </p:nvPr>
        </p:nvSpPr>
        <p:spPr bwMode="auto">
          <a:xfrm>
            <a:off x="0" y="6457950"/>
            <a:ext cx="4302125" cy="339725"/>
          </a:xfrm>
          <a:prstGeom prst="rect">
            <a:avLst/>
          </a:prstGeom>
          <a:noFill/>
          <a:ln w="9525">
            <a:noFill/>
            <a:miter lim="800000"/>
            <a:headEnd/>
            <a:tailEnd/>
          </a:ln>
          <a:effectLst/>
        </p:spPr>
        <p:txBody>
          <a:bodyPr vert="horz" wrap="square" lIns="95554" tIns="47777" rIns="95554" bIns="47777" numCol="1" anchor="b" anchorCtr="0" compatLnSpc="1">
            <a:prstTxWarp prst="textNoShape">
              <a:avLst/>
            </a:prstTxWarp>
          </a:bodyPr>
          <a:lstStyle>
            <a:lvl1pPr algn="l" defTabSz="955675">
              <a:defRPr sz="1300">
                <a:latin typeface="Times New Roman" charset="0"/>
                <a:ea typeface="+mn-ea"/>
                <a:cs typeface="+mn-cs"/>
              </a:defRPr>
            </a:lvl1pPr>
          </a:lstStyle>
          <a:p>
            <a:pPr>
              <a:defRPr/>
            </a:pPr>
            <a:endParaRPr lang="de-DE"/>
          </a:p>
        </p:txBody>
      </p:sp>
      <p:sp>
        <p:nvSpPr>
          <p:cNvPr id="114695" name="Rectangle 7"/>
          <p:cNvSpPr>
            <a:spLocks noGrp="1" noChangeArrowheads="1"/>
          </p:cNvSpPr>
          <p:nvPr>
            <p:ph type="sldNum" sz="quarter" idx="5"/>
          </p:nvPr>
        </p:nvSpPr>
        <p:spPr bwMode="auto">
          <a:xfrm>
            <a:off x="5624513" y="6457950"/>
            <a:ext cx="4302125" cy="339725"/>
          </a:xfrm>
          <a:prstGeom prst="rect">
            <a:avLst/>
          </a:prstGeom>
          <a:noFill/>
          <a:ln w="9525">
            <a:noFill/>
            <a:miter lim="800000"/>
            <a:headEnd/>
            <a:tailEnd/>
          </a:ln>
          <a:effectLst/>
        </p:spPr>
        <p:txBody>
          <a:bodyPr vert="horz" wrap="square" lIns="95554" tIns="47777" rIns="95554" bIns="47777" numCol="1" anchor="b" anchorCtr="0" compatLnSpc="1">
            <a:prstTxWarp prst="textNoShape">
              <a:avLst/>
            </a:prstTxWarp>
          </a:bodyPr>
          <a:lstStyle>
            <a:lvl1pPr algn="r" defTabSz="955675">
              <a:defRPr sz="1300">
                <a:latin typeface="Times New Roman" pitchFamily="18" charset="0"/>
              </a:defRPr>
            </a:lvl1pPr>
          </a:lstStyle>
          <a:p>
            <a:pPr>
              <a:defRPr/>
            </a:pPr>
            <a:fld id="{093284D0-78C3-49D1-B7E9-3054CCCCDE36}" type="slidenum">
              <a:rPr lang="de-DE" altLang="de-DE"/>
              <a:pPr>
                <a:defRPr/>
              </a:pPr>
              <a:t>‹Nr.›</a:t>
            </a:fld>
            <a:endParaRPr lang="de-DE" altLang="de-DE"/>
          </a:p>
        </p:txBody>
      </p:sp>
    </p:spTree>
    <p:extLst>
      <p:ext uri="{BB962C8B-B14F-4D97-AF65-F5344CB8AC3E}">
        <p14:creationId xmlns:p14="http://schemas.microsoft.com/office/powerpoint/2010/main" val="78295118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charset="0"/>
        <a:ea typeface="ＭＳ Ｐゴシック" charset="-128"/>
        <a:cs typeface="ＭＳ Ｐゴシック" charset="-128"/>
      </a:defRPr>
    </a:lvl1pPr>
    <a:lvl2pPr marL="457200"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2pPr>
    <a:lvl3pPr marL="914400"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3pPr>
    <a:lvl4pPr marL="1371600"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4pPr>
    <a:lvl5pPr marL="1828800"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itchFamily="18" charset="0"/>
                <a:ea typeface="ＭＳ Ｐゴシック" pitchFamily="34" charset="-128"/>
              </a:defRPr>
            </a:lvl1pPr>
            <a:lvl2pPr marL="742950" indent="-285750" defTabSz="955675" eaLnBrk="0" hangingPunct="0">
              <a:spcBef>
                <a:spcPct val="30000"/>
              </a:spcBef>
              <a:defRPr sz="1200">
                <a:solidFill>
                  <a:schemeClr val="tx1"/>
                </a:solidFill>
                <a:latin typeface="Times New Roman" pitchFamily="18" charset="0"/>
                <a:ea typeface="ＭＳ Ｐゴシック" pitchFamily="34" charset="-128"/>
              </a:defRPr>
            </a:lvl2pPr>
            <a:lvl3pPr marL="1143000" indent="-228600" defTabSz="955675" eaLnBrk="0" hangingPunct="0">
              <a:spcBef>
                <a:spcPct val="30000"/>
              </a:spcBef>
              <a:defRPr sz="1200">
                <a:solidFill>
                  <a:schemeClr val="tx1"/>
                </a:solidFill>
                <a:latin typeface="Times New Roman" pitchFamily="18" charset="0"/>
                <a:ea typeface="ＭＳ Ｐゴシック" pitchFamily="34" charset="-128"/>
              </a:defRPr>
            </a:lvl3pPr>
            <a:lvl4pPr marL="1600200" indent="-228600" defTabSz="955675" eaLnBrk="0" hangingPunct="0">
              <a:spcBef>
                <a:spcPct val="30000"/>
              </a:spcBef>
              <a:defRPr sz="1200">
                <a:solidFill>
                  <a:schemeClr val="tx1"/>
                </a:solidFill>
                <a:latin typeface="Times New Roman" pitchFamily="18" charset="0"/>
                <a:ea typeface="ＭＳ Ｐゴシック" pitchFamily="34" charset="-128"/>
              </a:defRPr>
            </a:lvl4pPr>
            <a:lvl5pPr marL="2057400" indent="-228600" defTabSz="955675" eaLnBrk="0" hangingPunct="0">
              <a:spcBef>
                <a:spcPct val="30000"/>
              </a:spcBef>
              <a:defRPr sz="1200">
                <a:solidFill>
                  <a:schemeClr val="tx1"/>
                </a:solidFill>
                <a:latin typeface="Times New Roman" pitchFamily="18" charset="0"/>
                <a:ea typeface="ＭＳ Ｐゴシック" pitchFamily="34" charset="-128"/>
              </a:defRPr>
            </a:lvl5pPr>
            <a:lvl6pPr marL="25146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eaLnBrk="1" hangingPunct="1">
              <a:spcBef>
                <a:spcPct val="0"/>
              </a:spcBef>
            </a:pPr>
            <a:fld id="{FFC3CE30-0C65-4585-BC61-7AF3112837DE}" type="slidenum">
              <a:rPr lang="de-DE" altLang="de-DE" sz="1300" smtClean="0">
                <a:solidFill>
                  <a:srgbClr val="000000"/>
                </a:solidFill>
              </a:rPr>
              <a:pPr eaLnBrk="1" hangingPunct="1">
                <a:spcBef>
                  <a:spcPct val="0"/>
                </a:spcBef>
              </a:pPr>
              <a:t>1</a:t>
            </a:fld>
            <a:endParaRPr lang="de-DE" altLang="de-DE" sz="1300" dirty="0" smtClean="0">
              <a:solidFill>
                <a:srgbClr val="000000"/>
              </a:solidFill>
            </a:endParaRPr>
          </a:p>
        </p:txBody>
      </p:sp>
      <p:sp>
        <p:nvSpPr>
          <p:cNvPr id="64515" name="Rectangle 2"/>
          <p:cNvSpPr>
            <a:spLocks noGrp="1" noRot="1" noChangeAspect="1" noChangeArrowheads="1" noTextEdit="1"/>
          </p:cNvSpPr>
          <p:nvPr>
            <p:ph type="sldImg"/>
          </p:nvPr>
        </p:nvSpPr>
        <p:spPr>
          <a:ln/>
        </p:spPr>
      </p:sp>
      <p:sp>
        <p:nvSpPr>
          <p:cNvPr id="64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smtClean="0">
              <a:latin typeface="Times New Roman" pitchFamily="18" charset="0"/>
              <a:ea typeface="ＭＳ Ｐゴシック" pitchFamily="34" charset="-128"/>
            </a:endParaRPr>
          </a:p>
        </p:txBody>
      </p:sp>
    </p:spTree>
    <p:extLst>
      <p:ext uri="{BB962C8B-B14F-4D97-AF65-F5344CB8AC3E}">
        <p14:creationId xmlns:p14="http://schemas.microsoft.com/office/powerpoint/2010/main" val="37090802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itchFamily="18" charset="0"/>
                <a:ea typeface="ＭＳ Ｐゴシック" pitchFamily="34" charset="-128"/>
              </a:defRPr>
            </a:lvl1pPr>
            <a:lvl2pPr marL="742950" indent="-285750" defTabSz="955675" eaLnBrk="0" hangingPunct="0">
              <a:spcBef>
                <a:spcPct val="30000"/>
              </a:spcBef>
              <a:defRPr sz="1200">
                <a:solidFill>
                  <a:schemeClr val="tx1"/>
                </a:solidFill>
                <a:latin typeface="Times New Roman" pitchFamily="18" charset="0"/>
                <a:ea typeface="ＭＳ Ｐゴシック" pitchFamily="34" charset="-128"/>
              </a:defRPr>
            </a:lvl2pPr>
            <a:lvl3pPr marL="1143000" indent="-228600" defTabSz="955675" eaLnBrk="0" hangingPunct="0">
              <a:spcBef>
                <a:spcPct val="30000"/>
              </a:spcBef>
              <a:defRPr sz="1200">
                <a:solidFill>
                  <a:schemeClr val="tx1"/>
                </a:solidFill>
                <a:latin typeface="Times New Roman" pitchFamily="18" charset="0"/>
                <a:ea typeface="ＭＳ Ｐゴシック" pitchFamily="34" charset="-128"/>
              </a:defRPr>
            </a:lvl3pPr>
            <a:lvl4pPr marL="1600200" indent="-228600" defTabSz="955675" eaLnBrk="0" hangingPunct="0">
              <a:spcBef>
                <a:spcPct val="30000"/>
              </a:spcBef>
              <a:defRPr sz="1200">
                <a:solidFill>
                  <a:schemeClr val="tx1"/>
                </a:solidFill>
                <a:latin typeface="Times New Roman" pitchFamily="18" charset="0"/>
                <a:ea typeface="ＭＳ Ｐゴシック" pitchFamily="34" charset="-128"/>
              </a:defRPr>
            </a:lvl4pPr>
            <a:lvl5pPr marL="2057400" indent="-228600" defTabSz="955675" eaLnBrk="0" hangingPunct="0">
              <a:spcBef>
                <a:spcPct val="30000"/>
              </a:spcBef>
              <a:defRPr sz="1200">
                <a:solidFill>
                  <a:schemeClr val="tx1"/>
                </a:solidFill>
                <a:latin typeface="Times New Roman" pitchFamily="18" charset="0"/>
                <a:ea typeface="ＭＳ Ｐゴシック" pitchFamily="34" charset="-128"/>
              </a:defRPr>
            </a:lvl5pPr>
            <a:lvl6pPr marL="25146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eaLnBrk="1" hangingPunct="1">
              <a:spcBef>
                <a:spcPct val="0"/>
              </a:spcBef>
            </a:pPr>
            <a:fld id="{A0F027DC-4904-4B83-AAA3-AED82C352C74}" type="slidenum">
              <a:rPr lang="de-DE" altLang="de-DE" sz="1300" smtClean="0">
                <a:solidFill>
                  <a:srgbClr val="000000"/>
                </a:solidFill>
              </a:rPr>
              <a:pPr eaLnBrk="1" hangingPunct="1">
                <a:spcBef>
                  <a:spcPct val="0"/>
                </a:spcBef>
              </a:pPr>
              <a:t>2</a:t>
            </a:fld>
            <a:endParaRPr lang="de-DE" altLang="de-DE" sz="1300" dirty="0" smtClean="0">
              <a:solidFill>
                <a:srgbClr val="000000"/>
              </a:solidFill>
            </a:endParaRPr>
          </a:p>
        </p:txBody>
      </p:sp>
      <p:sp>
        <p:nvSpPr>
          <p:cNvPr id="66563" name="Rectangle 2"/>
          <p:cNvSpPr>
            <a:spLocks noGrp="1" noRot="1" noChangeAspect="1" noChangeArrowheads="1" noTextEdit="1"/>
          </p:cNvSpPr>
          <p:nvPr>
            <p:ph type="sldImg"/>
          </p:nvPr>
        </p:nvSpPr>
        <p:spPr>
          <a:xfrm>
            <a:off x="3267075" y="509588"/>
            <a:ext cx="3400425" cy="2549525"/>
          </a:xfrm>
          <a:ln/>
        </p:spPr>
      </p:sp>
      <p:sp>
        <p:nvSpPr>
          <p:cNvPr id="66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smtClean="0">
              <a:latin typeface="Times New Roman" pitchFamily="18" charset="0"/>
              <a:ea typeface="ＭＳ Ｐゴシック" pitchFamily="34" charset="-128"/>
            </a:endParaRPr>
          </a:p>
        </p:txBody>
      </p:sp>
    </p:spTree>
    <p:extLst>
      <p:ext uri="{BB962C8B-B14F-4D97-AF65-F5344CB8AC3E}">
        <p14:creationId xmlns:p14="http://schemas.microsoft.com/office/powerpoint/2010/main" val="33627634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itchFamily="18" charset="0"/>
                <a:ea typeface="ＭＳ Ｐゴシック" pitchFamily="34" charset="-128"/>
              </a:defRPr>
            </a:lvl1pPr>
            <a:lvl2pPr marL="742950" indent="-285750" defTabSz="955675" eaLnBrk="0" hangingPunct="0">
              <a:spcBef>
                <a:spcPct val="30000"/>
              </a:spcBef>
              <a:defRPr sz="1200">
                <a:solidFill>
                  <a:schemeClr val="tx1"/>
                </a:solidFill>
                <a:latin typeface="Times New Roman" pitchFamily="18" charset="0"/>
                <a:ea typeface="ＭＳ Ｐゴシック" pitchFamily="34" charset="-128"/>
              </a:defRPr>
            </a:lvl2pPr>
            <a:lvl3pPr marL="1143000" indent="-228600" defTabSz="955675" eaLnBrk="0" hangingPunct="0">
              <a:spcBef>
                <a:spcPct val="30000"/>
              </a:spcBef>
              <a:defRPr sz="1200">
                <a:solidFill>
                  <a:schemeClr val="tx1"/>
                </a:solidFill>
                <a:latin typeface="Times New Roman" pitchFamily="18" charset="0"/>
                <a:ea typeface="ＭＳ Ｐゴシック" pitchFamily="34" charset="-128"/>
              </a:defRPr>
            </a:lvl3pPr>
            <a:lvl4pPr marL="1600200" indent="-228600" defTabSz="955675" eaLnBrk="0" hangingPunct="0">
              <a:spcBef>
                <a:spcPct val="30000"/>
              </a:spcBef>
              <a:defRPr sz="1200">
                <a:solidFill>
                  <a:schemeClr val="tx1"/>
                </a:solidFill>
                <a:latin typeface="Times New Roman" pitchFamily="18" charset="0"/>
                <a:ea typeface="ＭＳ Ｐゴシック" pitchFamily="34" charset="-128"/>
              </a:defRPr>
            </a:lvl4pPr>
            <a:lvl5pPr marL="2057400" indent="-228600" defTabSz="955675" eaLnBrk="0" hangingPunct="0">
              <a:spcBef>
                <a:spcPct val="30000"/>
              </a:spcBef>
              <a:defRPr sz="1200">
                <a:solidFill>
                  <a:schemeClr val="tx1"/>
                </a:solidFill>
                <a:latin typeface="Times New Roman" pitchFamily="18" charset="0"/>
                <a:ea typeface="ＭＳ Ｐゴシック" pitchFamily="34" charset="-128"/>
              </a:defRPr>
            </a:lvl5pPr>
            <a:lvl6pPr marL="25146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eaLnBrk="1" hangingPunct="1">
              <a:spcBef>
                <a:spcPct val="0"/>
              </a:spcBef>
            </a:pPr>
            <a:fld id="{A0F027DC-4904-4B83-AAA3-AED82C352C74}" type="slidenum">
              <a:rPr lang="de-DE" altLang="de-DE" sz="1300" smtClean="0">
                <a:solidFill>
                  <a:srgbClr val="000000"/>
                </a:solidFill>
              </a:rPr>
              <a:pPr eaLnBrk="1" hangingPunct="1">
                <a:spcBef>
                  <a:spcPct val="0"/>
                </a:spcBef>
              </a:pPr>
              <a:t>3</a:t>
            </a:fld>
            <a:endParaRPr lang="de-DE" altLang="de-DE" sz="1300" dirty="0" smtClean="0">
              <a:solidFill>
                <a:srgbClr val="000000"/>
              </a:solidFill>
            </a:endParaRPr>
          </a:p>
        </p:txBody>
      </p:sp>
      <p:sp>
        <p:nvSpPr>
          <p:cNvPr id="66563" name="Rectangle 2"/>
          <p:cNvSpPr>
            <a:spLocks noGrp="1" noRot="1" noChangeAspect="1" noChangeArrowheads="1" noTextEdit="1"/>
          </p:cNvSpPr>
          <p:nvPr>
            <p:ph type="sldImg"/>
          </p:nvPr>
        </p:nvSpPr>
        <p:spPr>
          <a:xfrm>
            <a:off x="3267075" y="509588"/>
            <a:ext cx="3400425" cy="2549525"/>
          </a:xfrm>
          <a:ln/>
        </p:spPr>
      </p:sp>
      <p:sp>
        <p:nvSpPr>
          <p:cNvPr id="66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smtClean="0">
              <a:latin typeface="Times New Roman" pitchFamily="18" charset="0"/>
              <a:ea typeface="ＭＳ Ｐゴシック" pitchFamily="34" charset="-128"/>
            </a:endParaRPr>
          </a:p>
        </p:txBody>
      </p:sp>
    </p:spTree>
    <p:extLst>
      <p:ext uri="{BB962C8B-B14F-4D97-AF65-F5344CB8AC3E}">
        <p14:creationId xmlns:p14="http://schemas.microsoft.com/office/powerpoint/2010/main" val="24872900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itchFamily="18" charset="0"/>
                <a:ea typeface="ＭＳ Ｐゴシック" pitchFamily="34" charset="-128"/>
              </a:defRPr>
            </a:lvl1pPr>
            <a:lvl2pPr marL="742950" indent="-285750" defTabSz="955675" eaLnBrk="0" hangingPunct="0">
              <a:spcBef>
                <a:spcPct val="30000"/>
              </a:spcBef>
              <a:defRPr sz="1200">
                <a:solidFill>
                  <a:schemeClr val="tx1"/>
                </a:solidFill>
                <a:latin typeface="Times New Roman" pitchFamily="18" charset="0"/>
                <a:ea typeface="ＭＳ Ｐゴシック" pitchFamily="34" charset="-128"/>
              </a:defRPr>
            </a:lvl2pPr>
            <a:lvl3pPr marL="1143000" indent="-228600" defTabSz="955675" eaLnBrk="0" hangingPunct="0">
              <a:spcBef>
                <a:spcPct val="30000"/>
              </a:spcBef>
              <a:defRPr sz="1200">
                <a:solidFill>
                  <a:schemeClr val="tx1"/>
                </a:solidFill>
                <a:latin typeface="Times New Roman" pitchFamily="18" charset="0"/>
                <a:ea typeface="ＭＳ Ｐゴシック" pitchFamily="34" charset="-128"/>
              </a:defRPr>
            </a:lvl3pPr>
            <a:lvl4pPr marL="1600200" indent="-228600" defTabSz="955675" eaLnBrk="0" hangingPunct="0">
              <a:spcBef>
                <a:spcPct val="30000"/>
              </a:spcBef>
              <a:defRPr sz="1200">
                <a:solidFill>
                  <a:schemeClr val="tx1"/>
                </a:solidFill>
                <a:latin typeface="Times New Roman" pitchFamily="18" charset="0"/>
                <a:ea typeface="ＭＳ Ｐゴシック" pitchFamily="34" charset="-128"/>
              </a:defRPr>
            </a:lvl4pPr>
            <a:lvl5pPr marL="2057400" indent="-228600" defTabSz="955675" eaLnBrk="0" hangingPunct="0">
              <a:spcBef>
                <a:spcPct val="30000"/>
              </a:spcBef>
              <a:defRPr sz="1200">
                <a:solidFill>
                  <a:schemeClr val="tx1"/>
                </a:solidFill>
                <a:latin typeface="Times New Roman" pitchFamily="18" charset="0"/>
                <a:ea typeface="ＭＳ Ｐゴシック" pitchFamily="34" charset="-128"/>
              </a:defRPr>
            </a:lvl5pPr>
            <a:lvl6pPr marL="25146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eaLnBrk="1" hangingPunct="1">
              <a:spcBef>
                <a:spcPct val="0"/>
              </a:spcBef>
            </a:pPr>
            <a:fld id="{E757DCF3-3786-44A9-929C-FCDE62DB2BF6}" type="slidenum">
              <a:rPr lang="de-DE" altLang="de-DE" sz="1300" smtClean="0">
                <a:solidFill>
                  <a:srgbClr val="000000"/>
                </a:solidFill>
              </a:rPr>
              <a:pPr eaLnBrk="1" hangingPunct="1">
                <a:spcBef>
                  <a:spcPct val="0"/>
                </a:spcBef>
              </a:pPr>
              <a:t>4</a:t>
            </a:fld>
            <a:endParaRPr lang="de-DE" altLang="de-DE" sz="1300" dirty="0" smtClean="0">
              <a:solidFill>
                <a:srgbClr val="000000"/>
              </a:solidFill>
            </a:endParaRPr>
          </a:p>
        </p:txBody>
      </p:sp>
      <p:sp>
        <p:nvSpPr>
          <p:cNvPr id="67587" name="Rectangle 2"/>
          <p:cNvSpPr>
            <a:spLocks noGrp="1" noRot="1" noChangeAspect="1" noChangeArrowheads="1" noTextEdit="1"/>
          </p:cNvSpPr>
          <p:nvPr>
            <p:ph type="sldImg"/>
          </p:nvPr>
        </p:nvSpPr>
        <p:spPr>
          <a:ln/>
        </p:spPr>
      </p:sp>
      <p:sp>
        <p:nvSpPr>
          <p:cNvPr id="67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smtClean="0">
              <a:latin typeface="Times New Roman" pitchFamily="18" charset="0"/>
              <a:ea typeface="ＭＳ Ｐゴシック" pitchFamily="34" charset="-128"/>
            </a:endParaRPr>
          </a:p>
        </p:txBody>
      </p:sp>
    </p:spTree>
    <p:extLst>
      <p:ext uri="{BB962C8B-B14F-4D97-AF65-F5344CB8AC3E}">
        <p14:creationId xmlns:p14="http://schemas.microsoft.com/office/powerpoint/2010/main" val="1839409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itchFamily="18" charset="0"/>
                <a:ea typeface="ＭＳ Ｐゴシック" pitchFamily="34" charset="-128"/>
              </a:defRPr>
            </a:lvl1pPr>
            <a:lvl2pPr marL="742950" indent="-285750" defTabSz="955675" eaLnBrk="0" hangingPunct="0">
              <a:spcBef>
                <a:spcPct val="30000"/>
              </a:spcBef>
              <a:defRPr sz="1200">
                <a:solidFill>
                  <a:schemeClr val="tx1"/>
                </a:solidFill>
                <a:latin typeface="Times New Roman" pitchFamily="18" charset="0"/>
                <a:ea typeface="ＭＳ Ｐゴシック" pitchFamily="34" charset="-128"/>
              </a:defRPr>
            </a:lvl2pPr>
            <a:lvl3pPr marL="1143000" indent="-228600" defTabSz="955675" eaLnBrk="0" hangingPunct="0">
              <a:spcBef>
                <a:spcPct val="30000"/>
              </a:spcBef>
              <a:defRPr sz="1200">
                <a:solidFill>
                  <a:schemeClr val="tx1"/>
                </a:solidFill>
                <a:latin typeface="Times New Roman" pitchFamily="18" charset="0"/>
                <a:ea typeface="ＭＳ Ｐゴシック" pitchFamily="34" charset="-128"/>
              </a:defRPr>
            </a:lvl3pPr>
            <a:lvl4pPr marL="1600200" indent="-228600" defTabSz="955675" eaLnBrk="0" hangingPunct="0">
              <a:spcBef>
                <a:spcPct val="30000"/>
              </a:spcBef>
              <a:defRPr sz="1200">
                <a:solidFill>
                  <a:schemeClr val="tx1"/>
                </a:solidFill>
                <a:latin typeface="Times New Roman" pitchFamily="18" charset="0"/>
                <a:ea typeface="ＭＳ Ｐゴシック" pitchFamily="34" charset="-128"/>
              </a:defRPr>
            </a:lvl4pPr>
            <a:lvl5pPr marL="2057400" indent="-228600" defTabSz="955675" eaLnBrk="0" hangingPunct="0">
              <a:spcBef>
                <a:spcPct val="30000"/>
              </a:spcBef>
              <a:defRPr sz="1200">
                <a:solidFill>
                  <a:schemeClr val="tx1"/>
                </a:solidFill>
                <a:latin typeface="Times New Roman" pitchFamily="18" charset="0"/>
                <a:ea typeface="ＭＳ Ｐゴシック" pitchFamily="34" charset="-128"/>
              </a:defRPr>
            </a:lvl5pPr>
            <a:lvl6pPr marL="25146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eaLnBrk="1" hangingPunct="1">
              <a:spcBef>
                <a:spcPct val="0"/>
              </a:spcBef>
            </a:pPr>
            <a:fld id="{991B1B79-08FD-43F4-9A84-0F018C7BA88B}" type="slidenum">
              <a:rPr lang="de-DE" altLang="de-DE" sz="1300" smtClean="0">
                <a:solidFill>
                  <a:srgbClr val="000000"/>
                </a:solidFill>
              </a:rPr>
              <a:pPr eaLnBrk="1" hangingPunct="1">
                <a:spcBef>
                  <a:spcPct val="0"/>
                </a:spcBef>
              </a:pPr>
              <a:t>5</a:t>
            </a:fld>
            <a:endParaRPr lang="de-DE" altLang="de-DE" sz="1300" smtClean="0">
              <a:solidFill>
                <a:srgbClr val="000000"/>
              </a:solidFill>
            </a:endParaRPr>
          </a:p>
        </p:txBody>
      </p:sp>
      <p:sp>
        <p:nvSpPr>
          <p:cNvPr id="68611" name="Rectangle 2"/>
          <p:cNvSpPr>
            <a:spLocks noGrp="1" noRot="1" noChangeAspect="1" noChangeArrowheads="1" noTextEdit="1"/>
          </p:cNvSpPr>
          <p:nvPr>
            <p:ph type="sldImg"/>
          </p:nvPr>
        </p:nvSpPr>
        <p:spPr>
          <a:solidFill>
            <a:srgbClr val="FFFFFF"/>
          </a:solidFill>
          <a:ln/>
        </p:spPr>
      </p:sp>
      <p:sp>
        <p:nvSpPr>
          <p:cNvPr id="68612"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smtClean="0">
              <a:latin typeface="Times New Roman" pitchFamily="18" charset="0"/>
              <a:ea typeface="ＭＳ Ｐゴシック" pitchFamily="34" charset="-128"/>
            </a:endParaRPr>
          </a:p>
        </p:txBody>
      </p:sp>
    </p:spTree>
    <p:extLst>
      <p:ext uri="{BB962C8B-B14F-4D97-AF65-F5344CB8AC3E}">
        <p14:creationId xmlns:p14="http://schemas.microsoft.com/office/powerpoint/2010/main" val="30039003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itchFamily="18" charset="0"/>
                <a:ea typeface="ＭＳ Ｐゴシック" pitchFamily="34" charset="-128"/>
              </a:defRPr>
            </a:lvl1pPr>
            <a:lvl2pPr marL="742950" indent="-285750" defTabSz="955675" eaLnBrk="0" hangingPunct="0">
              <a:spcBef>
                <a:spcPct val="30000"/>
              </a:spcBef>
              <a:defRPr sz="1200">
                <a:solidFill>
                  <a:schemeClr val="tx1"/>
                </a:solidFill>
                <a:latin typeface="Times New Roman" pitchFamily="18" charset="0"/>
                <a:ea typeface="ＭＳ Ｐゴシック" pitchFamily="34" charset="-128"/>
              </a:defRPr>
            </a:lvl2pPr>
            <a:lvl3pPr marL="1143000" indent="-228600" defTabSz="955675" eaLnBrk="0" hangingPunct="0">
              <a:spcBef>
                <a:spcPct val="30000"/>
              </a:spcBef>
              <a:defRPr sz="1200">
                <a:solidFill>
                  <a:schemeClr val="tx1"/>
                </a:solidFill>
                <a:latin typeface="Times New Roman" pitchFamily="18" charset="0"/>
                <a:ea typeface="ＭＳ Ｐゴシック" pitchFamily="34" charset="-128"/>
              </a:defRPr>
            </a:lvl3pPr>
            <a:lvl4pPr marL="1600200" indent="-228600" defTabSz="955675" eaLnBrk="0" hangingPunct="0">
              <a:spcBef>
                <a:spcPct val="30000"/>
              </a:spcBef>
              <a:defRPr sz="1200">
                <a:solidFill>
                  <a:schemeClr val="tx1"/>
                </a:solidFill>
                <a:latin typeface="Times New Roman" pitchFamily="18" charset="0"/>
                <a:ea typeface="ＭＳ Ｐゴシック" pitchFamily="34" charset="-128"/>
              </a:defRPr>
            </a:lvl4pPr>
            <a:lvl5pPr marL="2057400" indent="-228600" defTabSz="955675" eaLnBrk="0" hangingPunct="0">
              <a:spcBef>
                <a:spcPct val="30000"/>
              </a:spcBef>
              <a:defRPr sz="1200">
                <a:solidFill>
                  <a:schemeClr val="tx1"/>
                </a:solidFill>
                <a:latin typeface="Times New Roman" pitchFamily="18" charset="0"/>
                <a:ea typeface="ＭＳ Ｐゴシック" pitchFamily="34" charset="-128"/>
              </a:defRPr>
            </a:lvl5pPr>
            <a:lvl6pPr marL="25146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eaLnBrk="1" hangingPunct="1">
              <a:spcBef>
                <a:spcPct val="0"/>
              </a:spcBef>
            </a:pPr>
            <a:fld id="{E0F30286-D46C-4724-AB91-CE8AA96DF1AD}" type="slidenum">
              <a:rPr lang="de-DE" altLang="de-DE" sz="1300" smtClean="0"/>
              <a:pPr eaLnBrk="1" hangingPunct="1">
                <a:spcBef>
                  <a:spcPct val="0"/>
                </a:spcBef>
              </a:pPr>
              <a:t>6</a:t>
            </a:fld>
            <a:endParaRPr lang="de-DE" altLang="de-DE" sz="1300" smtClean="0"/>
          </a:p>
        </p:txBody>
      </p:sp>
      <p:sp>
        <p:nvSpPr>
          <p:cNvPr id="69635" name="Rectangle 2"/>
          <p:cNvSpPr>
            <a:spLocks noGrp="1" noRot="1" noChangeAspect="1" noChangeArrowheads="1" noTextEdit="1"/>
          </p:cNvSpPr>
          <p:nvPr>
            <p:ph type="sldImg"/>
          </p:nvPr>
        </p:nvSpPr>
        <p:spPr>
          <a:ln/>
        </p:spPr>
      </p:sp>
      <p:sp>
        <p:nvSpPr>
          <p:cNvPr id="69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latin typeface="Times New Roman" pitchFamily="18" charset="0"/>
              <a:ea typeface="ＭＳ Ｐゴシック" pitchFamily="34" charset="-128"/>
            </a:endParaRPr>
          </a:p>
        </p:txBody>
      </p:sp>
    </p:spTree>
    <p:extLst>
      <p:ext uri="{BB962C8B-B14F-4D97-AF65-F5344CB8AC3E}">
        <p14:creationId xmlns:p14="http://schemas.microsoft.com/office/powerpoint/2010/main" val="132252692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itchFamily="18" charset="0"/>
                <a:ea typeface="ＭＳ Ｐゴシック" pitchFamily="34" charset="-128"/>
              </a:defRPr>
            </a:lvl1pPr>
            <a:lvl2pPr marL="742950" indent="-285750" defTabSz="955675" eaLnBrk="0" hangingPunct="0">
              <a:spcBef>
                <a:spcPct val="30000"/>
              </a:spcBef>
              <a:defRPr sz="1200">
                <a:solidFill>
                  <a:schemeClr val="tx1"/>
                </a:solidFill>
                <a:latin typeface="Times New Roman" pitchFamily="18" charset="0"/>
                <a:ea typeface="ＭＳ Ｐゴシック" pitchFamily="34" charset="-128"/>
              </a:defRPr>
            </a:lvl2pPr>
            <a:lvl3pPr marL="1143000" indent="-228600" defTabSz="955675" eaLnBrk="0" hangingPunct="0">
              <a:spcBef>
                <a:spcPct val="30000"/>
              </a:spcBef>
              <a:defRPr sz="1200">
                <a:solidFill>
                  <a:schemeClr val="tx1"/>
                </a:solidFill>
                <a:latin typeface="Times New Roman" pitchFamily="18" charset="0"/>
                <a:ea typeface="ＭＳ Ｐゴシック" pitchFamily="34" charset="-128"/>
              </a:defRPr>
            </a:lvl3pPr>
            <a:lvl4pPr marL="1600200" indent="-228600" defTabSz="955675" eaLnBrk="0" hangingPunct="0">
              <a:spcBef>
                <a:spcPct val="30000"/>
              </a:spcBef>
              <a:defRPr sz="1200">
                <a:solidFill>
                  <a:schemeClr val="tx1"/>
                </a:solidFill>
                <a:latin typeface="Times New Roman" pitchFamily="18" charset="0"/>
                <a:ea typeface="ＭＳ Ｐゴシック" pitchFamily="34" charset="-128"/>
              </a:defRPr>
            </a:lvl4pPr>
            <a:lvl5pPr marL="2057400" indent="-228600" defTabSz="955675" eaLnBrk="0" hangingPunct="0">
              <a:spcBef>
                <a:spcPct val="30000"/>
              </a:spcBef>
              <a:defRPr sz="1200">
                <a:solidFill>
                  <a:schemeClr val="tx1"/>
                </a:solidFill>
                <a:latin typeface="Times New Roman" pitchFamily="18" charset="0"/>
                <a:ea typeface="ＭＳ Ｐゴシック" pitchFamily="34" charset="-128"/>
              </a:defRPr>
            </a:lvl5pPr>
            <a:lvl6pPr marL="25146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eaLnBrk="1" hangingPunct="1">
              <a:spcBef>
                <a:spcPct val="0"/>
              </a:spcBef>
            </a:pPr>
            <a:fld id="{2B1BBE9E-F3A6-401F-BFF5-1C0E1BB2B54A}" type="slidenum">
              <a:rPr lang="de-DE" altLang="de-DE" sz="1300" smtClean="0"/>
              <a:pPr eaLnBrk="1" hangingPunct="1">
                <a:spcBef>
                  <a:spcPct val="0"/>
                </a:spcBef>
              </a:pPr>
              <a:t>7</a:t>
            </a:fld>
            <a:endParaRPr lang="de-DE" altLang="de-DE" sz="1300" smtClean="0"/>
          </a:p>
        </p:txBody>
      </p:sp>
      <p:sp>
        <p:nvSpPr>
          <p:cNvPr id="70659" name="Rectangle 2"/>
          <p:cNvSpPr>
            <a:spLocks noGrp="1" noRot="1" noChangeAspect="1" noChangeArrowheads="1" noTextEdit="1"/>
          </p:cNvSpPr>
          <p:nvPr>
            <p:ph type="sldImg"/>
          </p:nvPr>
        </p:nvSpPr>
        <p:spPr>
          <a:ln/>
        </p:spPr>
      </p:sp>
      <p:sp>
        <p:nvSpPr>
          <p:cNvPr id="70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latin typeface="Times New Roman" pitchFamily="18" charset="0"/>
              <a:ea typeface="ＭＳ Ｐゴシック" pitchFamily="34" charset="-128"/>
            </a:endParaRPr>
          </a:p>
        </p:txBody>
      </p:sp>
    </p:spTree>
    <p:extLst>
      <p:ext uri="{BB962C8B-B14F-4D97-AF65-F5344CB8AC3E}">
        <p14:creationId xmlns:p14="http://schemas.microsoft.com/office/powerpoint/2010/main" val="440690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itchFamily="18" charset="0"/>
                <a:ea typeface="ＭＳ Ｐゴシック" pitchFamily="34" charset="-128"/>
              </a:defRPr>
            </a:lvl1pPr>
            <a:lvl2pPr marL="742950" indent="-285750" defTabSz="955675" eaLnBrk="0" hangingPunct="0">
              <a:spcBef>
                <a:spcPct val="30000"/>
              </a:spcBef>
              <a:defRPr sz="1200">
                <a:solidFill>
                  <a:schemeClr val="tx1"/>
                </a:solidFill>
                <a:latin typeface="Times New Roman" pitchFamily="18" charset="0"/>
                <a:ea typeface="ＭＳ Ｐゴシック" pitchFamily="34" charset="-128"/>
              </a:defRPr>
            </a:lvl2pPr>
            <a:lvl3pPr marL="1143000" indent="-228600" defTabSz="955675" eaLnBrk="0" hangingPunct="0">
              <a:spcBef>
                <a:spcPct val="30000"/>
              </a:spcBef>
              <a:defRPr sz="1200">
                <a:solidFill>
                  <a:schemeClr val="tx1"/>
                </a:solidFill>
                <a:latin typeface="Times New Roman" pitchFamily="18" charset="0"/>
                <a:ea typeface="ＭＳ Ｐゴシック" pitchFamily="34" charset="-128"/>
              </a:defRPr>
            </a:lvl3pPr>
            <a:lvl4pPr marL="1600200" indent="-228600" defTabSz="955675" eaLnBrk="0" hangingPunct="0">
              <a:spcBef>
                <a:spcPct val="30000"/>
              </a:spcBef>
              <a:defRPr sz="1200">
                <a:solidFill>
                  <a:schemeClr val="tx1"/>
                </a:solidFill>
                <a:latin typeface="Times New Roman" pitchFamily="18" charset="0"/>
                <a:ea typeface="ＭＳ Ｐゴシック" pitchFamily="34" charset="-128"/>
              </a:defRPr>
            </a:lvl4pPr>
            <a:lvl5pPr marL="2057400" indent="-228600" defTabSz="955675" eaLnBrk="0" hangingPunct="0">
              <a:spcBef>
                <a:spcPct val="30000"/>
              </a:spcBef>
              <a:defRPr sz="1200">
                <a:solidFill>
                  <a:schemeClr val="tx1"/>
                </a:solidFill>
                <a:latin typeface="Times New Roman" pitchFamily="18" charset="0"/>
                <a:ea typeface="ＭＳ Ｐゴシック" pitchFamily="34" charset="-128"/>
              </a:defRPr>
            </a:lvl5pPr>
            <a:lvl6pPr marL="25146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eaLnBrk="1" hangingPunct="1">
              <a:spcBef>
                <a:spcPct val="0"/>
              </a:spcBef>
            </a:pPr>
            <a:fld id="{63CD3817-BCE2-4483-ADAE-EE79E57B5389}" type="slidenum">
              <a:rPr lang="de-DE" altLang="de-DE" sz="1300" smtClean="0"/>
              <a:pPr eaLnBrk="1" hangingPunct="1">
                <a:spcBef>
                  <a:spcPct val="0"/>
                </a:spcBef>
              </a:pPr>
              <a:t>8</a:t>
            </a:fld>
            <a:endParaRPr lang="de-DE" altLang="de-DE" sz="1300" smtClean="0"/>
          </a:p>
        </p:txBody>
      </p:sp>
      <p:sp>
        <p:nvSpPr>
          <p:cNvPr id="71683" name="Rectangle 2"/>
          <p:cNvSpPr>
            <a:spLocks noGrp="1" noRot="1" noChangeAspect="1" noChangeArrowheads="1" noTextEdit="1"/>
          </p:cNvSpPr>
          <p:nvPr>
            <p:ph type="sldImg"/>
          </p:nvPr>
        </p:nvSpPr>
        <p:spPr>
          <a:ln/>
        </p:spPr>
      </p:sp>
      <p:sp>
        <p:nvSpPr>
          <p:cNvPr id="71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latin typeface="Times New Roman" pitchFamily="18" charset="0"/>
              <a:ea typeface="ＭＳ Ｐゴシック" pitchFamily="34" charset="-128"/>
            </a:endParaRPr>
          </a:p>
        </p:txBody>
      </p:sp>
    </p:spTree>
    <p:extLst>
      <p:ext uri="{BB962C8B-B14F-4D97-AF65-F5344CB8AC3E}">
        <p14:creationId xmlns:p14="http://schemas.microsoft.com/office/powerpoint/2010/main" val="418647482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itchFamily="18" charset="0"/>
                <a:ea typeface="ＭＳ Ｐゴシック" pitchFamily="34" charset="-128"/>
              </a:defRPr>
            </a:lvl1pPr>
            <a:lvl2pPr marL="742950" indent="-285750" defTabSz="955675" eaLnBrk="0" hangingPunct="0">
              <a:spcBef>
                <a:spcPct val="30000"/>
              </a:spcBef>
              <a:defRPr sz="1200">
                <a:solidFill>
                  <a:schemeClr val="tx1"/>
                </a:solidFill>
                <a:latin typeface="Times New Roman" pitchFamily="18" charset="0"/>
                <a:ea typeface="ＭＳ Ｐゴシック" pitchFamily="34" charset="-128"/>
              </a:defRPr>
            </a:lvl2pPr>
            <a:lvl3pPr marL="1143000" indent="-228600" defTabSz="955675" eaLnBrk="0" hangingPunct="0">
              <a:spcBef>
                <a:spcPct val="30000"/>
              </a:spcBef>
              <a:defRPr sz="1200">
                <a:solidFill>
                  <a:schemeClr val="tx1"/>
                </a:solidFill>
                <a:latin typeface="Times New Roman" pitchFamily="18" charset="0"/>
                <a:ea typeface="ＭＳ Ｐゴシック" pitchFamily="34" charset="-128"/>
              </a:defRPr>
            </a:lvl3pPr>
            <a:lvl4pPr marL="1600200" indent="-228600" defTabSz="955675" eaLnBrk="0" hangingPunct="0">
              <a:spcBef>
                <a:spcPct val="30000"/>
              </a:spcBef>
              <a:defRPr sz="1200">
                <a:solidFill>
                  <a:schemeClr val="tx1"/>
                </a:solidFill>
                <a:latin typeface="Times New Roman" pitchFamily="18" charset="0"/>
                <a:ea typeface="ＭＳ Ｐゴシック" pitchFamily="34" charset="-128"/>
              </a:defRPr>
            </a:lvl4pPr>
            <a:lvl5pPr marL="2057400" indent="-228600" defTabSz="955675" eaLnBrk="0" hangingPunct="0">
              <a:spcBef>
                <a:spcPct val="30000"/>
              </a:spcBef>
              <a:defRPr sz="1200">
                <a:solidFill>
                  <a:schemeClr val="tx1"/>
                </a:solidFill>
                <a:latin typeface="Times New Roman" pitchFamily="18" charset="0"/>
                <a:ea typeface="ＭＳ Ｐゴシック" pitchFamily="34" charset="-128"/>
              </a:defRPr>
            </a:lvl5pPr>
            <a:lvl6pPr marL="25146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eaLnBrk="1" hangingPunct="1">
              <a:spcBef>
                <a:spcPct val="0"/>
              </a:spcBef>
            </a:pPr>
            <a:fld id="{4DBAA55D-8121-4F1D-8C59-584560F696CC}" type="slidenum">
              <a:rPr lang="de-DE" altLang="de-DE" sz="1300" smtClean="0"/>
              <a:pPr eaLnBrk="1" hangingPunct="1">
                <a:spcBef>
                  <a:spcPct val="0"/>
                </a:spcBef>
              </a:pPr>
              <a:t>9</a:t>
            </a:fld>
            <a:endParaRPr lang="de-DE" altLang="de-DE" sz="1300" smtClean="0"/>
          </a:p>
        </p:txBody>
      </p:sp>
      <p:sp>
        <p:nvSpPr>
          <p:cNvPr id="72707" name="Rectangle 2"/>
          <p:cNvSpPr>
            <a:spLocks noGrp="1" noRot="1" noChangeAspect="1" noChangeArrowheads="1" noTextEdit="1"/>
          </p:cNvSpPr>
          <p:nvPr>
            <p:ph type="sldImg"/>
          </p:nvPr>
        </p:nvSpPr>
        <p:spPr>
          <a:ln/>
        </p:spPr>
      </p:sp>
      <p:sp>
        <p:nvSpPr>
          <p:cNvPr id="72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latin typeface="Times New Roman" pitchFamily="18" charset="0"/>
              <a:ea typeface="ＭＳ Ｐゴシック" pitchFamily="34" charset="-128"/>
            </a:endParaRPr>
          </a:p>
        </p:txBody>
      </p:sp>
    </p:spTree>
    <p:extLst>
      <p:ext uri="{BB962C8B-B14F-4D97-AF65-F5344CB8AC3E}">
        <p14:creationId xmlns:p14="http://schemas.microsoft.com/office/powerpoint/2010/main" val="389166256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itchFamily="18" charset="0"/>
                <a:ea typeface="ＭＳ Ｐゴシック" pitchFamily="34" charset="-128"/>
              </a:defRPr>
            </a:lvl1pPr>
            <a:lvl2pPr marL="742950" indent="-285750" defTabSz="955675" eaLnBrk="0" hangingPunct="0">
              <a:spcBef>
                <a:spcPct val="30000"/>
              </a:spcBef>
              <a:defRPr sz="1200">
                <a:solidFill>
                  <a:schemeClr val="tx1"/>
                </a:solidFill>
                <a:latin typeface="Times New Roman" pitchFamily="18" charset="0"/>
                <a:ea typeface="ＭＳ Ｐゴシック" pitchFamily="34" charset="-128"/>
              </a:defRPr>
            </a:lvl2pPr>
            <a:lvl3pPr marL="1143000" indent="-228600" defTabSz="955675" eaLnBrk="0" hangingPunct="0">
              <a:spcBef>
                <a:spcPct val="30000"/>
              </a:spcBef>
              <a:defRPr sz="1200">
                <a:solidFill>
                  <a:schemeClr val="tx1"/>
                </a:solidFill>
                <a:latin typeface="Times New Roman" pitchFamily="18" charset="0"/>
                <a:ea typeface="ＭＳ Ｐゴシック" pitchFamily="34" charset="-128"/>
              </a:defRPr>
            </a:lvl3pPr>
            <a:lvl4pPr marL="1600200" indent="-228600" defTabSz="955675" eaLnBrk="0" hangingPunct="0">
              <a:spcBef>
                <a:spcPct val="30000"/>
              </a:spcBef>
              <a:defRPr sz="1200">
                <a:solidFill>
                  <a:schemeClr val="tx1"/>
                </a:solidFill>
                <a:latin typeface="Times New Roman" pitchFamily="18" charset="0"/>
                <a:ea typeface="ＭＳ Ｐゴシック" pitchFamily="34" charset="-128"/>
              </a:defRPr>
            </a:lvl4pPr>
            <a:lvl5pPr marL="2057400" indent="-228600" defTabSz="955675" eaLnBrk="0" hangingPunct="0">
              <a:spcBef>
                <a:spcPct val="30000"/>
              </a:spcBef>
              <a:defRPr sz="1200">
                <a:solidFill>
                  <a:schemeClr val="tx1"/>
                </a:solidFill>
                <a:latin typeface="Times New Roman" pitchFamily="18" charset="0"/>
                <a:ea typeface="ＭＳ Ｐゴシック" pitchFamily="34" charset="-128"/>
              </a:defRPr>
            </a:lvl5pPr>
            <a:lvl6pPr marL="25146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eaLnBrk="1" hangingPunct="1">
              <a:spcBef>
                <a:spcPct val="0"/>
              </a:spcBef>
            </a:pPr>
            <a:fld id="{51106863-38DE-4B3F-B59E-9416D5BB19DD}" type="slidenum">
              <a:rPr lang="de-DE" altLang="de-DE" sz="1300" smtClean="0"/>
              <a:pPr eaLnBrk="1" hangingPunct="1">
                <a:spcBef>
                  <a:spcPct val="0"/>
                </a:spcBef>
              </a:pPr>
              <a:t>10</a:t>
            </a:fld>
            <a:endParaRPr lang="de-DE" altLang="de-DE" sz="1300" smtClean="0"/>
          </a:p>
        </p:txBody>
      </p:sp>
      <p:sp>
        <p:nvSpPr>
          <p:cNvPr id="73731" name="Rectangle 2"/>
          <p:cNvSpPr>
            <a:spLocks noGrp="1" noRot="1" noChangeAspect="1" noChangeArrowheads="1" noTextEdit="1"/>
          </p:cNvSpPr>
          <p:nvPr>
            <p:ph type="sldImg"/>
          </p:nvPr>
        </p:nvSpPr>
        <p:spPr>
          <a:ln/>
        </p:spPr>
      </p:sp>
      <p:sp>
        <p:nvSpPr>
          <p:cNvPr id="73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latin typeface="Times New Roman" pitchFamily="18" charset="0"/>
              <a:ea typeface="ＭＳ Ｐゴシック" pitchFamily="34" charset="-128"/>
            </a:endParaRPr>
          </a:p>
        </p:txBody>
      </p:sp>
    </p:spTree>
    <p:extLst>
      <p:ext uri="{BB962C8B-B14F-4D97-AF65-F5344CB8AC3E}">
        <p14:creationId xmlns:p14="http://schemas.microsoft.com/office/powerpoint/2010/main" val="237309702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itchFamily="18" charset="0"/>
                <a:ea typeface="ＭＳ Ｐゴシック" pitchFamily="34" charset="-128"/>
              </a:defRPr>
            </a:lvl1pPr>
            <a:lvl2pPr marL="742950" indent="-285750" defTabSz="955675" eaLnBrk="0" hangingPunct="0">
              <a:spcBef>
                <a:spcPct val="30000"/>
              </a:spcBef>
              <a:defRPr sz="1200">
                <a:solidFill>
                  <a:schemeClr val="tx1"/>
                </a:solidFill>
                <a:latin typeface="Times New Roman" pitchFamily="18" charset="0"/>
                <a:ea typeface="ＭＳ Ｐゴシック" pitchFamily="34" charset="-128"/>
              </a:defRPr>
            </a:lvl2pPr>
            <a:lvl3pPr marL="1143000" indent="-228600" defTabSz="955675" eaLnBrk="0" hangingPunct="0">
              <a:spcBef>
                <a:spcPct val="30000"/>
              </a:spcBef>
              <a:defRPr sz="1200">
                <a:solidFill>
                  <a:schemeClr val="tx1"/>
                </a:solidFill>
                <a:latin typeface="Times New Roman" pitchFamily="18" charset="0"/>
                <a:ea typeface="ＭＳ Ｐゴシック" pitchFamily="34" charset="-128"/>
              </a:defRPr>
            </a:lvl3pPr>
            <a:lvl4pPr marL="1600200" indent="-228600" defTabSz="955675" eaLnBrk="0" hangingPunct="0">
              <a:spcBef>
                <a:spcPct val="30000"/>
              </a:spcBef>
              <a:defRPr sz="1200">
                <a:solidFill>
                  <a:schemeClr val="tx1"/>
                </a:solidFill>
                <a:latin typeface="Times New Roman" pitchFamily="18" charset="0"/>
                <a:ea typeface="ＭＳ Ｐゴシック" pitchFamily="34" charset="-128"/>
              </a:defRPr>
            </a:lvl4pPr>
            <a:lvl5pPr marL="2057400" indent="-228600" defTabSz="955675" eaLnBrk="0" hangingPunct="0">
              <a:spcBef>
                <a:spcPct val="30000"/>
              </a:spcBef>
              <a:defRPr sz="1200">
                <a:solidFill>
                  <a:schemeClr val="tx1"/>
                </a:solidFill>
                <a:latin typeface="Times New Roman" pitchFamily="18" charset="0"/>
                <a:ea typeface="ＭＳ Ｐゴシック" pitchFamily="34" charset="-128"/>
              </a:defRPr>
            </a:lvl5pPr>
            <a:lvl6pPr marL="25146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eaLnBrk="1" hangingPunct="1">
              <a:spcBef>
                <a:spcPct val="0"/>
              </a:spcBef>
            </a:pPr>
            <a:fld id="{DFC5F2EB-BBC8-4BBD-A1F7-D2081CF10DCB}" type="slidenum">
              <a:rPr lang="de-DE" altLang="de-DE" sz="1300" smtClean="0"/>
              <a:pPr eaLnBrk="1" hangingPunct="1">
                <a:spcBef>
                  <a:spcPct val="0"/>
                </a:spcBef>
              </a:pPr>
              <a:t>11</a:t>
            </a:fld>
            <a:endParaRPr lang="de-DE" altLang="de-DE" sz="1300" smtClean="0"/>
          </a:p>
        </p:txBody>
      </p:sp>
      <p:sp>
        <p:nvSpPr>
          <p:cNvPr id="74755" name="Rectangle 2"/>
          <p:cNvSpPr>
            <a:spLocks noGrp="1" noRot="1" noChangeAspect="1" noChangeArrowheads="1" noTextEdit="1"/>
          </p:cNvSpPr>
          <p:nvPr>
            <p:ph type="sldImg"/>
          </p:nvPr>
        </p:nvSpPr>
        <p:spPr>
          <a:ln/>
        </p:spPr>
      </p:sp>
      <p:sp>
        <p:nvSpPr>
          <p:cNvPr id="74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latin typeface="Times New Roman" pitchFamily="18" charset="0"/>
              <a:ea typeface="ＭＳ Ｐゴシック" pitchFamily="34" charset="-128"/>
            </a:endParaRPr>
          </a:p>
        </p:txBody>
      </p:sp>
    </p:spTree>
    <p:extLst>
      <p:ext uri="{BB962C8B-B14F-4D97-AF65-F5344CB8AC3E}">
        <p14:creationId xmlns:p14="http://schemas.microsoft.com/office/powerpoint/2010/main" val="175188065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itchFamily="18" charset="0"/>
                <a:ea typeface="ＭＳ Ｐゴシック" pitchFamily="34" charset="-128"/>
              </a:defRPr>
            </a:lvl1pPr>
            <a:lvl2pPr marL="742950" indent="-285750" defTabSz="955675" eaLnBrk="0" hangingPunct="0">
              <a:spcBef>
                <a:spcPct val="30000"/>
              </a:spcBef>
              <a:defRPr sz="1200">
                <a:solidFill>
                  <a:schemeClr val="tx1"/>
                </a:solidFill>
                <a:latin typeface="Times New Roman" pitchFamily="18" charset="0"/>
                <a:ea typeface="ＭＳ Ｐゴシック" pitchFamily="34" charset="-128"/>
              </a:defRPr>
            </a:lvl2pPr>
            <a:lvl3pPr marL="1143000" indent="-228600" defTabSz="955675" eaLnBrk="0" hangingPunct="0">
              <a:spcBef>
                <a:spcPct val="30000"/>
              </a:spcBef>
              <a:defRPr sz="1200">
                <a:solidFill>
                  <a:schemeClr val="tx1"/>
                </a:solidFill>
                <a:latin typeface="Times New Roman" pitchFamily="18" charset="0"/>
                <a:ea typeface="ＭＳ Ｐゴシック" pitchFamily="34" charset="-128"/>
              </a:defRPr>
            </a:lvl3pPr>
            <a:lvl4pPr marL="1600200" indent="-228600" defTabSz="955675" eaLnBrk="0" hangingPunct="0">
              <a:spcBef>
                <a:spcPct val="30000"/>
              </a:spcBef>
              <a:defRPr sz="1200">
                <a:solidFill>
                  <a:schemeClr val="tx1"/>
                </a:solidFill>
                <a:latin typeface="Times New Roman" pitchFamily="18" charset="0"/>
                <a:ea typeface="ＭＳ Ｐゴシック" pitchFamily="34" charset="-128"/>
              </a:defRPr>
            </a:lvl4pPr>
            <a:lvl5pPr marL="2057400" indent="-228600" defTabSz="955675" eaLnBrk="0" hangingPunct="0">
              <a:spcBef>
                <a:spcPct val="30000"/>
              </a:spcBef>
              <a:defRPr sz="1200">
                <a:solidFill>
                  <a:schemeClr val="tx1"/>
                </a:solidFill>
                <a:latin typeface="Times New Roman" pitchFamily="18" charset="0"/>
                <a:ea typeface="ＭＳ Ｐゴシック" pitchFamily="34" charset="-128"/>
              </a:defRPr>
            </a:lvl5pPr>
            <a:lvl6pPr marL="25146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eaLnBrk="1" hangingPunct="1">
              <a:spcBef>
                <a:spcPct val="0"/>
              </a:spcBef>
            </a:pPr>
            <a:fld id="{B99B18A9-6D38-490D-9693-1932D29A6D3F}" type="slidenum">
              <a:rPr lang="de-DE" altLang="de-DE" sz="1300" smtClean="0"/>
              <a:pPr eaLnBrk="1" hangingPunct="1">
                <a:spcBef>
                  <a:spcPct val="0"/>
                </a:spcBef>
              </a:pPr>
              <a:t>12</a:t>
            </a:fld>
            <a:endParaRPr lang="de-DE" altLang="de-DE" sz="1300" smtClean="0"/>
          </a:p>
        </p:txBody>
      </p:sp>
      <p:sp>
        <p:nvSpPr>
          <p:cNvPr id="75779" name="Rectangle 2"/>
          <p:cNvSpPr>
            <a:spLocks noGrp="1" noRot="1" noChangeAspect="1" noChangeArrowheads="1" noTextEdit="1"/>
          </p:cNvSpPr>
          <p:nvPr>
            <p:ph type="sldImg"/>
          </p:nvPr>
        </p:nvSpPr>
        <p:spPr>
          <a:ln/>
        </p:spPr>
      </p:sp>
      <p:sp>
        <p:nvSpPr>
          <p:cNvPr id="75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latin typeface="Times New Roman" pitchFamily="18" charset="0"/>
              <a:ea typeface="ＭＳ Ｐゴシック" pitchFamily="34" charset="-128"/>
            </a:endParaRPr>
          </a:p>
        </p:txBody>
      </p:sp>
    </p:spTree>
    <p:extLst>
      <p:ext uri="{BB962C8B-B14F-4D97-AF65-F5344CB8AC3E}">
        <p14:creationId xmlns:p14="http://schemas.microsoft.com/office/powerpoint/2010/main" val="32496254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itchFamily="18" charset="0"/>
                <a:ea typeface="ＭＳ Ｐゴシック" pitchFamily="34" charset="-128"/>
              </a:defRPr>
            </a:lvl1pPr>
            <a:lvl2pPr marL="742950" indent="-285750" defTabSz="955675" eaLnBrk="0" hangingPunct="0">
              <a:spcBef>
                <a:spcPct val="30000"/>
              </a:spcBef>
              <a:defRPr sz="1200">
                <a:solidFill>
                  <a:schemeClr val="tx1"/>
                </a:solidFill>
                <a:latin typeface="Times New Roman" pitchFamily="18" charset="0"/>
                <a:ea typeface="ＭＳ Ｐゴシック" pitchFamily="34" charset="-128"/>
              </a:defRPr>
            </a:lvl2pPr>
            <a:lvl3pPr marL="1143000" indent="-228600" defTabSz="955675" eaLnBrk="0" hangingPunct="0">
              <a:spcBef>
                <a:spcPct val="30000"/>
              </a:spcBef>
              <a:defRPr sz="1200">
                <a:solidFill>
                  <a:schemeClr val="tx1"/>
                </a:solidFill>
                <a:latin typeface="Times New Roman" pitchFamily="18" charset="0"/>
                <a:ea typeface="ＭＳ Ｐゴシック" pitchFamily="34" charset="-128"/>
              </a:defRPr>
            </a:lvl3pPr>
            <a:lvl4pPr marL="1600200" indent="-228600" defTabSz="955675" eaLnBrk="0" hangingPunct="0">
              <a:spcBef>
                <a:spcPct val="30000"/>
              </a:spcBef>
              <a:defRPr sz="1200">
                <a:solidFill>
                  <a:schemeClr val="tx1"/>
                </a:solidFill>
                <a:latin typeface="Times New Roman" pitchFamily="18" charset="0"/>
                <a:ea typeface="ＭＳ Ｐゴシック" pitchFamily="34" charset="-128"/>
              </a:defRPr>
            </a:lvl4pPr>
            <a:lvl5pPr marL="2057400" indent="-228600" defTabSz="955675" eaLnBrk="0" hangingPunct="0">
              <a:spcBef>
                <a:spcPct val="30000"/>
              </a:spcBef>
              <a:defRPr sz="1200">
                <a:solidFill>
                  <a:schemeClr val="tx1"/>
                </a:solidFill>
                <a:latin typeface="Times New Roman" pitchFamily="18" charset="0"/>
                <a:ea typeface="ＭＳ Ｐゴシック" pitchFamily="34" charset="-128"/>
              </a:defRPr>
            </a:lvl5pPr>
            <a:lvl6pPr marL="25146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eaLnBrk="1" hangingPunct="1">
              <a:spcBef>
                <a:spcPct val="0"/>
              </a:spcBef>
            </a:pPr>
            <a:fld id="{36C69E4F-3EE3-4B6F-8A96-F1A19C2AA018}" type="slidenum">
              <a:rPr lang="de-DE" altLang="de-DE" sz="1300" smtClean="0"/>
              <a:pPr eaLnBrk="1" hangingPunct="1">
                <a:spcBef>
                  <a:spcPct val="0"/>
                </a:spcBef>
              </a:pPr>
              <a:t>13</a:t>
            </a:fld>
            <a:endParaRPr lang="de-DE" altLang="de-DE" sz="1300" smtClean="0"/>
          </a:p>
        </p:txBody>
      </p:sp>
      <p:sp>
        <p:nvSpPr>
          <p:cNvPr id="76803" name="Rectangle 2"/>
          <p:cNvSpPr>
            <a:spLocks noGrp="1" noRot="1" noChangeAspect="1" noChangeArrowheads="1" noTextEdit="1"/>
          </p:cNvSpPr>
          <p:nvPr>
            <p:ph type="sldImg"/>
          </p:nvPr>
        </p:nvSpPr>
        <p:spPr>
          <a:ln/>
        </p:spPr>
      </p:sp>
      <p:sp>
        <p:nvSpPr>
          <p:cNvPr id="76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latin typeface="Times New Roman" pitchFamily="18" charset="0"/>
              <a:ea typeface="ＭＳ Ｐゴシック" pitchFamily="34" charset="-128"/>
            </a:endParaRPr>
          </a:p>
        </p:txBody>
      </p:sp>
    </p:spTree>
    <p:extLst>
      <p:ext uri="{BB962C8B-B14F-4D97-AF65-F5344CB8AC3E}">
        <p14:creationId xmlns:p14="http://schemas.microsoft.com/office/powerpoint/2010/main" val="289738121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itchFamily="18" charset="0"/>
                <a:ea typeface="ＭＳ Ｐゴシック" pitchFamily="34" charset="-128"/>
              </a:defRPr>
            </a:lvl1pPr>
            <a:lvl2pPr marL="742950" indent="-285750" defTabSz="955675" eaLnBrk="0" hangingPunct="0">
              <a:spcBef>
                <a:spcPct val="30000"/>
              </a:spcBef>
              <a:defRPr sz="1200">
                <a:solidFill>
                  <a:schemeClr val="tx1"/>
                </a:solidFill>
                <a:latin typeface="Times New Roman" pitchFamily="18" charset="0"/>
                <a:ea typeface="ＭＳ Ｐゴシック" pitchFamily="34" charset="-128"/>
              </a:defRPr>
            </a:lvl2pPr>
            <a:lvl3pPr marL="1143000" indent="-228600" defTabSz="955675" eaLnBrk="0" hangingPunct="0">
              <a:spcBef>
                <a:spcPct val="30000"/>
              </a:spcBef>
              <a:defRPr sz="1200">
                <a:solidFill>
                  <a:schemeClr val="tx1"/>
                </a:solidFill>
                <a:latin typeface="Times New Roman" pitchFamily="18" charset="0"/>
                <a:ea typeface="ＭＳ Ｐゴシック" pitchFamily="34" charset="-128"/>
              </a:defRPr>
            </a:lvl3pPr>
            <a:lvl4pPr marL="1600200" indent="-228600" defTabSz="955675" eaLnBrk="0" hangingPunct="0">
              <a:spcBef>
                <a:spcPct val="30000"/>
              </a:spcBef>
              <a:defRPr sz="1200">
                <a:solidFill>
                  <a:schemeClr val="tx1"/>
                </a:solidFill>
                <a:latin typeface="Times New Roman" pitchFamily="18" charset="0"/>
                <a:ea typeface="ＭＳ Ｐゴシック" pitchFamily="34" charset="-128"/>
              </a:defRPr>
            </a:lvl4pPr>
            <a:lvl5pPr marL="2057400" indent="-228600" defTabSz="955675" eaLnBrk="0" hangingPunct="0">
              <a:spcBef>
                <a:spcPct val="30000"/>
              </a:spcBef>
              <a:defRPr sz="1200">
                <a:solidFill>
                  <a:schemeClr val="tx1"/>
                </a:solidFill>
                <a:latin typeface="Times New Roman" pitchFamily="18" charset="0"/>
                <a:ea typeface="ＭＳ Ｐゴシック" pitchFamily="34" charset="-128"/>
              </a:defRPr>
            </a:lvl5pPr>
            <a:lvl6pPr marL="25146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eaLnBrk="1" hangingPunct="1">
              <a:spcBef>
                <a:spcPct val="0"/>
              </a:spcBef>
            </a:pPr>
            <a:fld id="{12F6A726-FC9C-4913-8D17-3B95FAEA08F2}" type="slidenum">
              <a:rPr lang="de-DE" altLang="de-DE" sz="1300" smtClean="0"/>
              <a:pPr eaLnBrk="1" hangingPunct="1">
                <a:spcBef>
                  <a:spcPct val="0"/>
                </a:spcBef>
              </a:pPr>
              <a:t>14</a:t>
            </a:fld>
            <a:endParaRPr lang="de-DE" altLang="de-DE" sz="1300" smtClean="0"/>
          </a:p>
        </p:txBody>
      </p:sp>
      <p:sp>
        <p:nvSpPr>
          <p:cNvPr id="77827" name="Rectangle 2"/>
          <p:cNvSpPr>
            <a:spLocks noGrp="1" noRot="1" noChangeAspect="1" noChangeArrowheads="1" noTextEdit="1"/>
          </p:cNvSpPr>
          <p:nvPr>
            <p:ph type="sldImg"/>
          </p:nvPr>
        </p:nvSpPr>
        <p:spPr>
          <a:ln/>
        </p:spPr>
      </p:sp>
      <p:sp>
        <p:nvSpPr>
          <p:cNvPr id="77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latin typeface="Times New Roman" pitchFamily="18" charset="0"/>
              <a:ea typeface="ＭＳ Ｐゴシック" pitchFamily="34" charset="-128"/>
            </a:endParaRPr>
          </a:p>
        </p:txBody>
      </p:sp>
    </p:spTree>
    <p:extLst>
      <p:ext uri="{BB962C8B-B14F-4D97-AF65-F5344CB8AC3E}">
        <p14:creationId xmlns:p14="http://schemas.microsoft.com/office/powerpoint/2010/main" val="357775848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itchFamily="18" charset="0"/>
                <a:ea typeface="ＭＳ Ｐゴシック" pitchFamily="34" charset="-128"/>
              </a:defRPr>
            </a:lvl1pPr>
            <a:lvl2pPr marL="742950" indent="-285750" defTabSz="955675" eaLnBrk="0" hangingPunct="0">
              <a:spcBef>
                <a:spcPct val="30000"/>
              </a:spcBef>
              <a:defRPr sz="1200">
                <a:solidFill>
                  <a:schemeClr val="tx1"/>
                </a:solidFill>
                <a:latin typeface="Times New Roman" pitchFamily="18" charset="0"/>
                <a:ea typeface="ＭＳ Ｐゴシック" pitchFamily="34" charset="-128"/>
              </a:defRPr>
            </a:lvl2pPr>
            <a:lvl3pPr marL="1143000" indent="-228600" defTabSz="955675" eaLnBrk="0" hangingPunct="0">
              <a:spcBef>
                <a:spcPct val="30000"/>
              </a:spcBef>
              <a:defRPr sz="1200">
                <a:solidFill>
                  <a:schemeClr val="tx1"/>
                </a:solidFill>
                <a:latin typeface="Times New Roman" pitchFamily="18" charset="0"/>
                <a:ea typeface="ＭＳ Ｐゴシック" pitchFamily="34" charset="-128"/>
              </a:defRPr>
            </a:lvl3pPr>
            <a:lvl4pPr marL="1600200" indent="-228600" defTabSz="955675" eaLnBrk="0" hangingPunct="0">
              <a:spcBef>
                <a:spcPct val="30000"/>
              </a:spcBef>
              <a:defRPr sz="1200">
                <a:solidFill>
                  <a:schemeClr val="tx1"/>
                </a:solidFill>
                <a:latin typeface="Times New Roman" pitchFamily="18" charset="0"/>
                <a:ea typeface="ＭＳ Ｐゴシック" pitchFamily="34" charset="-128"/>
              </a:defRPr>
            </a:lvl4pPr>
            <a:lvl5pPr marL="2057400" indent="-228600" defTabSz="955675" eaLnBrk="0" hangingPunct="0">
              <a:spcBef>
                <a:spcPct val="30000"/>
              </a:spcBef>
              <a:defRPr sz="1200">
                <a:solidFill>
                  <a:schemeClr val="tx1"/>
                </a:solidFill>
                <a:latin typeface="Times New Roman" pitchFamily="18" charset="0"/>
                <a:ea typeface="ＭＳ Ｐゴシック" pitchFamily="34" charset="-128"/>
              </a:defRPr>
            </a:lvl5pPr>
            <a:lvl6pPr marL="25146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eaLnBrk="1" hangingPunct="1">
              <a:spcBef>
                <a:spcPct val="0"/>
              </a:spcBef>
            </a:pPr>
            <a:fld id="{1E725AD4-3432-4974-898A-EE042FB0BD3A}" type="slidenum">
              <a:rPr lang="de-DE" altLang="de-DE" sz="1300" smtClean="0"/>
              <a:pPr eaLnBrk="1" hangingPunct="1">
                <a:spcBef>
                  <a:spcPct val="0"/>
                </a:spcBef>
              </a:pPr>
              <a:t>15</a:t>
            </a:fld>
            <a:endParaRPr lang="de-DE" altLang="de-DE" sz="1300" smtClean="0"/>
          </a:p>
        </p:txBody>
      </p:sp>
      <p:sp>
        <p:nvSpPr>
          <p:cNvPr id="78851" name="Rectangle 2"/>
          <p:cNvSpPr>
            <a:spLocks noGrp="1" noRot="1" noChangeAspect="1" noChangeArrowheads="1" noTextEdit="1"/>
          </p:cNvSpPr>
          <p:nvPr>
            <p:ph type="sldImg"/>
          </p:nvPr>
        </p:nvSpPr>
        <p:spPr>
          <a:ln/>
        </p:spPr>
      </p:sp>
      <p:sp>
        <p:nvSpPr>
          <p:cNvPr id="78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latin typeface="Times New Roman" pitchFamily="18" charset="0"/>
              <a:ea typeface="ＭＳ Ｐゴシック" pitchFamily="34" charset="-128"/>
            </a:endParaRPr>
          </a:p>
        </p:txBody>
      </p:sp>
    </p:spTree>
    <p:extLst>
      <p:ext uri="{BB962C8B-B14F-4D97-AF65-F5344CB8AC3E}">
        <p14:creationId xmlns:p14="http://schemas.microsoft.com/office/powerpoint/2010/main" val="379561453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itchFamily="18" charset="0"/>
                <a:ea typeface="ＭＳ Ｐゴシック" pitchFamily="34" charset="-128"/>
              </a:defRPr>
            </a:lvl1pPr>
            <a:lvl2pPr marL="742950" indent="-285750" defTabSz="955675" eaLnBrk="0" hangingPunct="0">
              <a:spcBef>
                <a:spcPct val="30000"/>
              </a:spcBef>
              <a:defRPr sz="1200">
                <a:solidFill>
                  <a:schemeClr val="tx1"/>
                </a:solidFill>
                <a:latin typeface="Times New Roman" pitchFamily="18" charset="0"/>
                <a:ea typeface="ＭＳ Ｐゴシック" pitchFamily="34" charset="-128"/>
              </a:defRPr>
            </a:lvl2pPr>
            <a:lvl3pPr marL="1143000" indent="-228600" defTabSz="955675" eaLnBrk="0" hangingPunct="0">
              <a:spcBef>
                <a:spcPct val="30000"/>
              </a:spcBef>
              <a:defRPr sz="1200">
                <a:solidFill>
                  <a:schemeClr val="tx1"/>
                </a:solidFill>
                <a:latin typeface="Times New Roman" pitchFamily="18" charset="0"/>
                <a:ea typeface="ＭＳ Ｐゴシック" pitchFamily="34" charset="-128"/>
              </a:defRPr>
            </a:lvl3pPr>
            <a:lvl4pPr marL="1600200" indent="-228600" defTabSz="955675" eaLnBrk="0" hangingPunct="0">
              <a:spcBef>
                <a:spcPct val="30000"/>
              </a:spcBef>
              <a:defRPr sz="1200">
                <a:solidFill>
                  <a:schemeClr val="tx1"/>
                </a:solidFill>
                <a:latin typeface="Times New Roman" pitchFamily="18" charset="0"/>
                <a:ea typeface="ＭＳ Ｐゴシック" pitchFamily="34" charset="-128"/>
              </a:defRPr>
            </a:lvl4pPr>
            <a:lvl5pPr marL="2057400" indent="-228600" defTabSz="955675" eaLnBrk="0" hangingPunct="0">
              <a:spcBef>
                <a:spcPct val="30000"/>
              </a:spcBef>
              <a:defRPr sz="1200">
                <a:solidFill>
                  <a:schemeClr val="tx1"/>
                </a:solidFill>
                <a:latin typeface="Times New Roman" pitchFamily="18" charset="0"/>
                <a:ea typeface="ＭＳ Ｐゴシック" pitchFamily="34" charset="-128"/>
              </a:defRPr>
            </a:lvl5pPr>
            <a:lvl6pPr marL="25146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eaLnBrk="1" hangingPunct="1">
              <a:spcBef>
                <a:spcPct val="0"/>
              </a:spcBef>
            </a:pPr>
            <a:fld id="{6E80CA54-77E1-4DDB-AFA9-F03A88350DC3}" type="slidenum">
              <a:rPr lang="de-DE" altLang="de-DE" sz="1300" smtClean="0"/>
              <a:pPr eaLnBrk="1" hangingPunct="1">
                <a:spcBef>
                  <a:spcPct val="0"/>
                </a:spcBef>
              </a:pPr>
              <a:t>16</a:t>
            </a:fld>
            <a:endParaRPr lang="de-DE" altLang="de-DE" sz="1300" smtClean="0"/>
          </a:p>
        </p:txBody>
      </p:sp>
      <p:sp>
        <p:nvSpPr>
          <p:cNvPr id="79875" name="Rectangle 2"/>
          <p:cNvSpPr>
            <a:spLocks noGrp="1" noRot="1" noChangeAspect="1" noChangeArrowheads="1" noTextEdit="1"/>
          </p:cNvSpPr>
          <p:nvPr>
            <p:ph type="sldImg"/>
          </p:nvPr>
        </p:nvSpPr>
        <p:spPr>
          <a:ln/>
        </p:spPr>
      </p:sp>
      <p:sp>
        <p:nvSpPr>
          <p:cNvPr id="79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latin typeface="Times New Roman" pitchFamily="18" charset="0"/>
              <a:ea typeface="ＭＳ Ｐゴシック" pitchFamily="34" charset="-128"/>
            </a:endParaRPr>
          </a:p>
        </p:txBody>
      </p:sp>
    </p:spTree>
    <p:extLst>
      <p:ext uri="{BB962C8B-B14F-4D97-AF65-F5344CB8AC3E}">
        <p14:creationId xmlns:p14="http://schemas.microsoft.com/office/powerpoint/2010/main" val="299919372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itchFamily="18" charset="0"/>
                <a:ea typeface="ＭＳ Ｐゴシック" pitchFamily="34" charset="-128"/>
              </a:defRPr>
            </a:lvl1pPr>
            <a:lvl2pPr marL="742950" indent="-285750" defTabSz="955675" eaLnBrk="0" hangingPunct="0">
              <a:spcBef>
                <a:spcPct val="30000"/>
              </a:spcBef>
              <a:defRPr sz="1200">
                <a:solidFill>
                  <a:schemeClr val="tx1"/>
                </a:solidFill>
                <a:latin typeface="Times New Roman" pitchFamily="18" charset="0"/>
                <a:ea typeface="ＭＳ Ｐゴシック" pitchFamily="34" charset="-128"/>
              </a:defRPr>
            </a:lvl2pPr>
            <a:lvl3pPr marL="1143000" indent="-228600" defTabSz="955675" eaLnBrk="0" hangingPunct="0">
              <a:spcBef>
                <a:spcPct val="30000"/>
              </a:spcBef>
              <a:defRPr sz="1200">
                <a:solidFill>
                  <a:schemeClr val="tx1"/>
                </a:solidFill>
                <a:latin typeface="Times New Roman" pitchFamily="18" charset="0"/>
                <a:ea typeface="ＭＳ Ｐゴシック" pitchFamily="34" charset="-128"/>
              </a:defRPr>
            </a:lvl3pPr>
            <a:lvl4pPr marL="1600200" indent="-228600" defTabSz="955675" eaLnBrk="0" hangingPunct="0">
              <a:spcBef>
                <a:spcPct val="30000"/>
              </a:spcBef>
              <a:defRPr sz="1200">
                <a:solidFill>
                  <a:schemeClr val="tx1"/>
                </a:solidFill>
                <a:latin typeface="Times New Roman" pitchFamily="18" charset="0"/>
                <a:ea typeface="ＭＳ Ｐゴシック" pitchFamily="34" charset="-128"/>
              </a:defRPr>
            </a:lvl4pPr>
            <a:lvl5pPr marL="2057400" indent="-228600" defTabSz="955675" eaLnBrk="0" hangingPunct="0">
              <a:spcBef>
                <a:spcPct val="30000"/>
              </a:spcBef>
              <a:defRPr sz="1200">
                <a:solidFill>
                  <a:schemeClr val="tx1"/>
                </a:solidFill>
                <a:latin typeface="Times New Roman" pitchFamily="18" charset="0"/>
                <a:ea typeface="ＭＳ Ｐゴシック" pitchFamily="34" charset="-128"/>
              </a:defRPr>
            </a:lvl5pPr>
            <a:lvl6pPr marL="25146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eaLnBrk="1" hangingPunct="1">
              <a:spcBef>
                <a:spcPct val="0"/>
              </a:spcBef>
            </a:pPr>
            <a:fld id="{768EA7AA-65F2-479F-AFA4-BED1B3B24661}" type="slidenum">
              <a:rPr lang="de-DE" altLang="de-DE" sz="1300" smtClean="0"/>
              <a:pPr eaLnBrk="1" hangingPunct="1">
                <a:spcBef>
                  <a:spcPct val="0"/>
                </a:spcBef>
              </a:pPr>
              <a:t>17</a:t>
            </a:fld>
            <a:endParaRPr lang="de-DE" altLang="de-DE" sz="1300" smtClean="0"/>
          </a:p>
        </p:txBody>
      </p:sp>
      <p:sp>
        <p:nvSpPr>
          <p:cNvPr id="80899" name="Rectangle 2"/>
          <p:cNvSpPr>
            <a:spLocks noGrp="1" noRot="1" noChangeAspect="1" noChangeArrowheads="1" noTextEdit="1"/>
          </p:cNvSpPr>
          <p:nvPr>
            <p:ph type="sldImg"/>
          </p:nvPr>
        </p:nvSpPr>
        <p:spPr>
          <a:ln/>
        </p:spPr>
      </p:sp>
      <p:sp>
        <p:nvSpPr>
          <p:cNvPr id="80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latin typeface="Times New Roman" pitchFamily="18" charset="0"/>
              <a:ea typeface="ＭＳ Ｐゴシック" pitchFamily="34" charset="-128"/>
            </a:endParaRPr>
          </a:p>
        </p:txBody>
      </p:sp>
    </p:spTree>
    <p:extLst>
      <p:ext uri="{BB962C8B-B14F-4D97-AF65-F5344CB8AC3E}">
        <p14:creationId xmlns:p14="http://schemas.microsoft.com/office/powerpoint/2010/main" val="162648537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itchFamily="18" charset="0"/>
                <a:ea typeface="ＭＳ Ｐゴシック" pitchFamily="34" charset="-128"/>
              </a:defRPr>
            </a:lvl1pPr>
            <a:lvl2pPr marL="742950" indent="-285750" defTabSz="955675" eaLnBrk="0" hangingPunct="0">
              <a:spcBef>
                <a:spcPct val="30000"/>
              </a:spcBef>
              <a:defRPr sz="1200">
                <a:solidFill>
                  <a:schemeClr val="tx1"/>
                </a:solidFill>
                <a:latin typeface="Times New Roman" pitchFamily="18" charset="0"/>
                <a:ea typeface="ＭＳ Ｐゴシック" pitchFamily="34" charset="-128"/>
              </a:defRPr>
            </a:lvl2pPr>
            <a:lvl3pPr marL="1143000" indent="-228600" defTabSz="955675" eaLnBrk="0" hangingPunct="0">
              <a:spcBef>
                <a:spcPct val="30000"/>
              </a:spcBef>
              <a:defRPr sz="1200">
                <a:solidFill>
                  <a:schemeClr val="tx1"/>
                </a:solidFill>
                <a:latin typeface="Times New Roman" pitchFamily="18" charset="0"/>
                <a:ea typeface="ＭＳ Ｐゴシック" pitchFamily="34" charset="-128"/>
              </a:defRPr>
            </a:lvl3pPr>
            <a:lvl4pPr marL="1600200" indent="-228600" defTabSz="955675" eaLnBrk="0" hangingPunct="0">
              <a:spcBef>
                <a:spcPct val="30000"/>
              </a:spcBef>
              <a:defRPr sz="1200">
                <a:solidFill>
                  <a:schemeClr val="tx1"/>
                </a:solidFill>
                <a:latin typeface="Times New Roman" pitchFamily="18" charset="0"/>
                <a:ea typeface="ＭＳ Ｐゴシック" pitchFamily="34" charset="-128"/>
              </a:defRPr>
            </a:lvl4pPr>
            <a:lvl5pPr marL="2057400" indent="-228600" defTabSz="955675" eaLnBrk="0" hangingPunct="0">
              <a:spcBef>
                <a:spcPct val="30000"/>
              </a:spcBef>
              <a:defRPr sz="1200">
                <a:solidFill>
                  <a:schemeClr val="tx1"/>
                </a:solidFill>
                <a:latin typeface="Times New Roman" pitchFamily="18" charset="0"/>
                <a:ea typeface="ＭＳ Ｐゴシック" pitchFamily="34" charset="-128"/>
              </a:defRPr>
            </a:lvl5pPr>
            <a:lvl6pPr marL="25146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eaLnBrk="1" hangingPunct="1">
              <a:spcBef>
                <a:spcPct val="0"/>
              </a:spcBef>
            </a:pPr>
            <a:fld id="{A06B451B-D5CC-4C75-A577-6D2DCD697033}" type="slidenum">
              <a:rPr lang="de-DE" altLang="de-DE" sz="1300" smtClean="0"/>
              <a:pPr eaLnBrk="1" hangingPunct="1">
                <a:spcBef>
                  <a:spcPct val="0"/>
                </a:spcBef>
              </a:pPr>
              <a:t>18</a:t>
            </a:fld>
            <a:endParaRPr lang="de-DE" altLang="de-DE" sz="1300" smtClean="0"/>
          </a:p>
        </p:txBody>
      </p:sp>
      <p:sp>
        <p:nvSpPr>
          <p:cNvPr id="81923" name="Rectangle 2"/>
          <p:cNvSpPr>
            <a:spLocks noGrp="1" noRot="1" noChangeAspect="1" noChangeArrowheads="1" noTextEdit="1"/>
          </p:cNvSpPr>
          <p:nvPr>
            <p:ph type="sldImg"/>
          </p:nvPr>
        </p:nvSpPr>
        <p:spPr>
          <a:ln/>
        </p:spPr>
      </p:sp>
      <p:sp>
        <p:nvSpPr>
          <p:cNvPr id="81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latin typeface="Times New Roman" pitchFamily="18" charset="0"/>
              <a:ea typeface="ＭＳ Ｐゴシック" pitchFamily="34" charset="-128"/>
            </a:endParaRPr>
          </a:p>
        </p:txBody>
      </p:sp>
    </p:spTree>
    <p:extLst>
      <p:ext uri="{BB962C8B-B14F-4D97-AF65-F5344CB8AC3E}">
        <p14:creationId xmlns:p14="http://schemas.microsoft.com/office/powerpoint/2010/main" val="126883431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itchFamily="18" charset="0"/>
                <a:ea typeface="ＭＳ Ｐゴシック" pitchFamily="34" charset="-128"/>
              </a:defRPr>
            </a:lvl1pPr>
            <a:lvl2pPr marL="742950" indent="-285750" defTabSz="955675" eaLnBrk="0" hangingPunct="0">
              <a:spcBef>
                <a:spcPct val="30000"/>
              </a:spcBef>
              <a:defRPr sz="1200">
                <a:solidFill>
                  <a:schemeClr val="tx1"/>
                </a:solidFill>
                <a:latin typeface="Times New Roman" pitchFamily="18" charset="0"/>
                <a:ea typeface="ＭＳ Ｐゴシック" pitchFamily="34" charset="-128"/>
              </a:defRPr>
            </a:lvl2pPr>
            <a:lvl3pPr marL="1143000" indent="-228600" defTabSz="955675" eaLnBrk="0" hangingPunct="0">
              <a:spcBef>
                <a:spcPct val="30000"/>
              </a:spcBef>
              <a:defRPr sz="1200">
                <a:solidFill>
                  <a:schemeClr val="tx1"/>
                </a:solidFill>
                <a:latin typeface="Times New Roman" pitchFamily="18" charset="0"/>
                <a:ea typeface="ＭＳ Ｐゴシック" pitchFamily="34" charset="-128"/>
              </a:defRPr>
            </a:lvl3pPr>
            <a:lvl4pPr marL="1600200" indent="-228600" defTabSz="955675" eaLnBrk="0" hangingPunct="0">
              <a:spcBef>
                <a:spcPct val="30000"/>
              </a:spcBef>
              <a:defRPr sz="1200">
                <a:solidFill>
                  <a:schemeClr val="tx1"/>
                </a:solidFill>
                <a:latin typeface="Times New Roman" pitchFamily="18" charset="0"/>
                <a:ea typeface="ＭＳ Ｐゴシック" pitchFamily="34" charset="-128"/>
              </a:defRPr>
            </a:lvl4pPr>
            <a:lvl5pPr marL="2057400" indent="-228600" defTabSz="955675" eaLnBrk="0" hangingPunct="0">
              <a:spcBef>
                <a:spcPct val="30000"/>
              </a:spcBef>
              <a:defRPr sz="1200">
                <a:solidFill>
                  <a:schemeClr val="tx1"/>
                </a:solidFill>
                <a:latin typeface="Times New Roman" pitchFamily="18" charset="0"/>
                <a:ea typeface="ＭＳ Ｐゴシック" pitchFamily="34" charset="-128"/>
              </a:defRPr>
            </a:lvl5pPr>
            <a:lvl6pPr marL="25146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eaLnBrk="1" hangingPunct="1">
              <a:spcBef>
                <a:spcPct val="0"/>
              </a:spcBef>
            </a:pPr>
            <a:fld id="{F31BC356-8D20-49E3-BC70-08C3BDB85DFA}" type="slidenum">
              <a:rPr lang="de-DE" altLang="de-DE" sz="1300" smtClean="0"/>
              <a:pPr eaLnBrk="1" hangingPunct="1">
                <a:spcBef>
                  <a:spcPct val="0"/>
                </a:spcBef>
              </a:pPr>
              <a:t>19</a:t>
            </a:fld>
            <a:endParaRPr lang="de-DE" altLang="de-DE" sz="1300" smtClean="0"/>
          </a:p>
        </p:txBody>
      </p:sp>
      <p:sp>
        <p:nvSpPr>
          <p:cNvPr id="82947" name="Rectangle 2"/>
          <p:cNvSpPr>
            <a:spLocks noGrp="1" noRot="1" noChangeAspect="1" noChangeArrowheads="1" noTextEdit="1"/>
          </p:cNvSpPr>
          <p:nvPr>
            <p:ph type="sldImg"/>
          </p:nvPr>
        </p:nvSpPr>
        <p:spPr>
          <a:ln/>
        </p:spPr>
      </p:sp>
      <p:sp>
        <p:nvSpPr>
          <p:cNvPr id="82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latin typeface="Times New Roman" pitchFamily="18" charset="0"/>
              <a:ea typeface="ＭＳ Ｐゴシック" pitchFamily="34" charset="-128"/>
            </a:endParaRPr>
          </a:p>
        </p:txBody>
      </p:sp>
    </p:spTree>
    <p:extLst>
      <p:ext uri="{BB962C8B-B14F-4D97-AF65-F5344CB8AC3E}">
        <p14:creationId xmlns:p14="http://schemas.microsoft.com/office/powerpoint/2010/main" val="254752035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itchFamily="18" charset="0"/>
                <a:ea typeface="ＭＳ Ｐゴシック" pitchFamily="34" charset="-128"/>
              </a:defRPr>
            </a:lvl1pPr>
            <a:lvl2pPr marL="742950" indent="-285750" defTabSz="955675" eaLnBrk="0" hangingPunct="0">
              <a:spcBef>
                <a:spcPct val="30000"/>
              </a:spcBef>
              <a:defRPr sz="1200">
                <a:solidFill>
                  <a:schemeClr val="tx1"/>
                </a:solidFill>
                <a:latin typeface="Times New Roman" pitchFamily="18" charset="0"/>
                <a:ea typeface="ＭＳ Ｐゴシック" pitchFamily="34" charset="-128"/>
              </a:defRPr>
            </a:lvl2pPr>
            <a:lvl3pPr marL="1143000" indent="-228600" defTabSz="955675" eaLnBrk="0" hangingPunct="0">
              <a:spcBef>
                <a:spcPct val="30000"/>
              </a:spcBef>
              <a:defRPr sz="1200">
                <a:solidFill>
                  <a:schemeClr val="tx1"/>
                </a:solidFill>
                <a:latin typeface="Times New Roman" pitchFamily="18" charset="0"/>
                <a:ea typeface="ＭＳ Ｐゴシック" pitchFamily="34" charset="-128"/>
              </a:defRPr>
            </a:lvl3pPr>
            <a:lvl4pPr marL="1600200" indent="-228600" defTabSz="955675" eaLnBrk="0" hangingPunct="0">
              <a:spcBef>
                <a:spcPct val="30000"/>
              </a:spcBef>
              <a:defRPr sz="1200">
                <a:solidFill>
                  <a:schemeClr val="tx1"/>
                </a:solidFill>
                <a:latin typeface="Times New Roman" pitchFamily="18" charset="0"/>
                <a:ea typeface="ＭＳ Ｐゴシック" pitchFamily="34" charset="-128"/>
              </a:defRPr>
            </a:lvl4pPr>
            <a:lvl5pPr marL="2057400" indent="-228600" defTabSz="955675" eaLnBrk="0" hangingPunct="0">
              <a:spcBef>
                <a:spcPct val="30000"/>
              </a:spcBef>
              <a:defRPr sz="1200">
                <a:solidFill>
                  <a:schemeClr val="tx1"/>
                </a:solidFill>
                <a:latin typeface="Times New Roman" pitchFamily="18" charset="0"/>
                <a:ea typeface="ＭＳ Ｐゴシック" pitchFamily="34" charset="-128"/>
              </a:defRPr>
            </a:lvl5pPr>
            <a:lvl6pPr marL="25146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eaLnBrk="1" hangingPunct="1">
              <a:spcBef>
                <a:spcPct val="0"/>
              </a:spcBef>
            </a:pPr>
            <a:fld id="{3C98E719-AF5E-49F9-9F29-2CC93035CBC1}" type="slidenum">
              <a:rPr lang="de-DE" altLang="de-DE" sz="1300" smtClean="0"/>
              <a:pPr eaLnBrk="1" hangingPunct="1">
                <a:spcBef>
                  <a:spcPct val="0"/>
                </a:spcBef>
              </a:pPr>
              <a:t>20</a:t>
            </a:fld>
            <a:endParaRPr lang="de-DE" altLang="de-DE" sz="1300" smtClean="0"/>
          </a:p>
        </p:txBody>
      </p:sp>
      <p:sp>
        <p:nvSpPr>
          <p:cNvPr id="83971" name="Rectangle 2"/>
          <p:cNvSpPr>
            <a:spLocks noGrp="1" noRot="1" noChangeAspect="1" noChangeArrowheads="1" noTextEdit="1"/>
          </p:cNvSpPr>
          <p:nvPr>
            <p:ph type="sldImg"/>
          </p:nvPr>
        </p:nvSpPr>
        <p:spPr>
          <a:ln/>
        </p:spPr>
      </p:sp>
      <p:sp>
        <p:nvSpPr>
          <p:cNvPr id="83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latin typeface="Times New Roman" pitchFamily="18" charset="0"/>
              <a:ea typeface="ＭＳ Ｐゴシック" pitchFamily="34" charset="-128"/>
            </a:endParaRPr>
          </a:p>
        </p:txBody>
      </p:sp>
    </p:spTree>
    <p:extLst>
      <p:ext uri="{BB962C8B-B14F-4D97-AF65-F5344CB8AC3E}">
        <p14:creationId xmlns:p14="http://schemas.microsoft.com/office/powerpoint/2010/main" val="61173992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itchFamily="18" charset="0"/>
                <a:ea typeface="ＭＳ Ｐゴシック" pitchFamily="34" charset="-128"/>
              </a:defRPr>
            </a:lvl1pPr>
            <a:lvl2pPr marL="742950" indent="-285750" defTabSz="955675" eaLnBrk="0" hangingPunct="0">
              <a:spcBef>
                <a:spcPct val="30000"/>
              </a:spcBef>
              <a:defRPr sz="1200">
                <a:solidFill>
                  <a:schemeClr val="tx1"/>
                </a:solidFill>
                <a:latin typeface="Times New Roman" pitchFamily="18" charset="0"/>
                <a:ea typeface="ＭＳ Ｐゴシック" pitchFamily="34" charset="-128"/>
              </a:defRPr>
            </a:lvl2pPr>
            <a:lvl3pPr marL="1143000" indent="-228600" defTabSz="955675" eaLnBrk="0" hangingPunct="0">
              <a:spcBef>
                <a:spcPct val="30000"/>
              </a:spcBef>
              <a:defRPr sz="1200">
                <a:solidFill>
                  <a:schemeClr val="tx1"/>
                </a:solidFill>
                <a:latin typeface="Times New Roman" pitchFamily="18" charset="0"/>
                <a:ea typeface="ＭＳ Ｐゴシック" pitchFamily="34" charset="-128"/>
              </a:defRPr>
            </a:lvl3pPr>
            <a:lvl4pPr marL="1600200" indent="-228600" defTabSz="955675" eaLnBrk="0" hangingPunct="0">
              <a:spcBef>
                <a:spcPct val="30000"/>
              </a:spcBef>
              <a:defRPr sz="1200">
                <a:solidFill>
                  <a:schemeClr val="tx1"/>
                </a:solidFill>
                <a:latin typeface="Times New Roman" pitchFamily="18" charset="0"/>
                <a:ea typeface="ＭＳ Ｐゴシック" pitchFamily="34" charset="-128"/>
              </a:defRPr>
            </a:lvl4pPr>
            <a:lvl5pPr marL="2057400" indent="-228600" defTabSz="955675" eaLnBrk="0" hangingPunct="0">
              <a:spcBef>
                <a:spcPct val="30000"/>
              </a:spcBef>
              <a:defRPr sz="1200">
                <a:solidFill>
                  <a:schemeClr val="tx1"/>
                </a:solidFill>
                <a:latin typeface="Times New Roman" pitchFamily="18" charset="0"/>
                <a:ea typeface="ＭＳ Ｐゴシック" pitchFamily="34" charset="-128"/>
              </a:defRPr>
            </a:lvl5pPr>
            <a:lvl6pPr marL="25146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eaLnBrk="1" hangingPunct="1">
              <a:spcBef>
                <a:spcPct val="0"/>
              </a:spcBef>
            </a:pPr>
            <a:fld id="{4ACE7ABF-69F3-401D-8BA0-D8D1AC71A327}" type="slidenum">
              <a:rPr lang="de-DE" altLang="de-DE" sz="1300" smtClean="0"/>
              <a:pPr eaLnBrk="1" hangingPunct="1">
                <a:spcBef>
                  <a:spcPct val="0"/>
                </a:spcBef>
              </a:pPr>
              <a:t>21</a:t>
            </a:fld>
            <a:endParaRPr lang="de-DE" altLang="de-DE" sz="1300" smtClean="0"/>
          </a:p>
        </p:txBody>
      </p:sp>
      <p:sp>
        <p:nvSpPr>
          <p:cNvPr id="84995" name="Rectangle 2"/>
          <p:cNvSpPr>
            <a:spLocks noGrp="1" noRot="1" noChangeAspect="1" noChangeArrowheads="1" noTextEdit="1"/>
          </p:cNvSpPr>
          <p:nvPr>
            <p:ph type="sldImg"/>
          </p:nvPr>
        </p:nvSpPr>
        <p:spPr>
          <a:ln/>
        </p:spPr>
      </p:sp>
      <p:sp>
        <p:nvSpPr>
          <p:cNvPr id="84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latin typeface="Times New Roman" pitchFamily="18" charset="0"/>
              <a:ea typeface="ＭＳ Ｐゴシック" pitchFamily="34" charset="-128"/>
            </a:endParaRPr>
          </a:p>
        </p:txBody>
      </p:sp>
    </p:spTree>
    <p:extLst>
      <p:ext uri="{BB962C8B-B14F-4D97-AF65-F5344CB8AC3E}">
        <p14:creationId xmlns:p14="http://schemas.microsoft.com/office/powerpoint/2010/main" val="135355359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itchFamily="18" charset="0"/>
                <a:ea typeface="ＭＳ Ｐゴシック" pitchFamily="34" charset="-128"/>
              </a:defRPr>
            </a:lvl1pPr>
            <a:lvl2pPr marL="742950" indent="-285750" defTabSz="955675" eaLnBrk="0" hangingPunct="0">
              <a:spcBef>
                <a:spcPct val="30000"/>
              </a:spcBef>
              <a:defRPr sz="1200">
                <a:solidFill>
                  <a:schemeClr val="tx1"/>
                </a:solidFill>
                <a:latin typeface="Times New Roman" pitchFamily="18" charset="0"/>
                <a:ea typeface="ＭＳ Ｐゴシック" pitchFamily="34" charset="-128"/>
              </a:defRPr>
            </a:lvl2pPr>
            <a:lvl3pPr marL="1143000" indent="-228600" defTabSz="955675" eaLnBrk="0" hangingPunct="0">
              <a:spcBef>
                <a:spcPct val="30000"/>
              </a:spcBef>
              <a:defRPr sz="1200">
                <a:solidFill>
                  <a:schemeClr val="tx1"/>
                </a:solidFill>
                <a:latin typeface="Times New Roman" pitchFamily="18" charset="0"/>
                <a:ea typeface="ＭＳ Ｐゴシック" pitchFamily="34" charset="-128"/>
              </a:defRPr>
            </a:lvl3pPr>
            <a:lvl4pPr marL="1600200" indent="-228600" defTabSz="955675" eaLnBrk="0" hangingPunct="0">
              <a:spcBef>
                <a:spcPct val="30000"/>
              </a:spcBef>
              <a:defRPr sz="1200">
                <a:solidFill>
                  <a:schemeClr val="tx1"/>
                </a:solidFill>
                <a:latin typeface="Times New Roman" pitchFamily="18" charset="0"/>
                <a:ea typeface="ＭＳ Ｐゴシック" pitchFamily="34" charset="-128"/>
              </a:defRPr>
            </a:lvl4pPr>
            <a:lvl5pPr marL="2057400" indent="-228600" defTabSz="955675" eaLnBrk="0" hangingPunct="0">
              <a:spcBef>
                <a:spcPct val="30000"/>
              </a:spcBef>
              <a:defRPr sz="1200">
                <a:solidFill>
                  <a:schemeClr val="tx1"/>
                </a:solidFill>
                <a:latin typeface="Times New Roman" pitchFamily="18" charset="0"/>
                <a:ea typeface="ＭＳ Ｐゴシック" pitchFamily="34" charset="-128"/>
              </a:defRPr>
            </a:lvl5pPr>
            <a:lvl6pPr marL="25146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eaLnBrk="1" hangingPunct="1">
              <a:spcBef>
                <a:spcPct val="0"/>
              </a:spcBef>
            </a:pPr>
            <a:fld id="{5559C1A4-086A-486A-A5D8-7A6BBA427475}" type="slidenum">
              <a:rPr lang="de-DE" altLang="de-DE" sz="1300" smtClean="0"/>
              <a:pPr eaLnBrk="1" hangingPunct="1">
                <a:spcBef>
                  <a:spcPct val="0"/>
                </a:spcBef>
              </a:pPr>
              <a:t>22</a:t>
            </a:fld>
            <a:endParaRPr lang="de-DE" altLang="de-DE" sz="1300" smtClean="0"/>
          </a:p>
        </p:txBody>
      </p:sp>
      <p:sp>
        <p:nvSpPr>
          <p:cNvPr id="86019" name="Rectangle 2"/>
          <p:cNvSpPr>
            <a:spLocks noGrp="1" noRot="1" noChangeAspect="1" noChangeArrowheads="1" noTextEdit="1"/>
          </p:cNvSpPr>
          <p:nvPr>
            <p:ph type="sldImg"/>
          </p:nvPr>
        </p:nvSpPr>
        <p:spPr>
          <a:ln/>
        </p:spPr>
      </p:sp>
      <p:sp>
        <p:nvSpPr>
          <p:cNvPr id="86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latin typeface="Times New Roman" pitchFamily="18" charset="0"/>
              <a:ea typeface="ＭＳ Ｐゴシック" pitchFamily="34" charset="-128"/>
            </a:endParaRPr>
          </a:p>
        </p:txBody>
      </p:sp>
    </p:spTree>
    <p:extLst>
      <p:ext uri="{BB962C8B-B14F-4D97-AF65-F5344CB8AC3E}">
        <p14:creationId xmlns:p14="http://schemas.microsoft.com/office/powerpoint/2010/main" val="389637972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itchFamily="18" charset="0"/>
                <a:ea typeface="ＭＳ Ｐゴシック" pitchFamily="34" charset="-128"/>
              </a:defRPr>
            </a:lvl1pPr>
            <a:lvl2pPr marL="742950" indent="-285750" defTabSz="955675" eaLnBrk="0" hangingPunct="0">
              <a:spcBef>
                <a:spcPct val="30000"/>
              </a:spcBef>
              <a:defRPr sz="1200">
                <a:solidFill>
                  <a:schemeClr val="tx1"/>
                </a:solidFill>
                <a:latin typeface="Times New Roman" pitchFamily="18" charset="0"/>
                <a:ea typeface="ＭＳ Ｐゴシック" pitchFamily="34" charset="-128"/>
              </a:defRPr>
            </a:lvl2pPr>
            <a:lvl3pPr marL="1143000" indent="-228600" defTabSz="955675" eaLnBrk="0" hangingPunct="0">
              <a:spcBef>
                <a:spcPct val="30000"/>
              </a:spcBef>
              <a:defRPr sz="1200">
                <a:solidFill>
                  <a:schemeClr val="tx1"/>
                </a:solidFill>
                <a:latin typeface="Times New Roman" pitchFamily="18" charset="0"/>
                <a:ea typeface="ＭＳ Ｐゴシック" pitchFamily="34" charset="-128"/>
              </a:defRPr>
            </a:lvl3pPr>
            <a:lvl4pPr marL="1600200" indent="-228600" defTabSz="955675" eaLnBrk="0" hangingPunct="0">
              <a:spcBef>
                <a:spcPct val="30000"/>
              </a:spcBef>
              <a:defRPr sz="1200">
                <a:solidFill>
                  <a:schemeClr val="tx1"/>
                </a:solidFill>
                <a:latin typeface="Times New Roman" pitchFamily="18" charset="0"/>
                <a:ea typeface="ＭＳ Ｐゴシック" pitchFamily="34" charset="-128"/>
              </a:defRPr>
            </a:lvl4pPr>
            <a:lvl5pPr marL="2057400" indent="-228600" defTabSz="955675" eaLnBrk="0" hangingPunct="0">
              <a:spcBef>
                <a:spcPct val="30000"/>
              </a:spcBef>
              <a:defRPr sz="1200">
                <a:solidFill>
                  <a:schemeClr val="tx1"/>
                </a:solidFill>
                <a:latin typeface="Times New Roman" pitchFamily="18" charset="0"/>
                <a:ea typeface="ＭＳ Ｐゴシック" pitchFamily="34" charset="-128"/>
              </a:defRPr>
            </a:lvl5pPr>
            <a:lvl6pPr marL="25146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eaLnBrk="1" hangingPunct="1">
              <a:spcBef>
                <a:spcPct val="0"/>
              </a:spcBef>
            </a:pPr>
            <a:fld id="{F10A831B-565F-4ED3-A17D-CBEBF8164762}" type="slidenum">
              <a:rPr lang="de-DE" altLang="de-DE" sz="1300" smtClean="0"/>
              <a:pPr eaLnBrk="1" hangingPunct="1">
                <a:spcBef>
                  <a:spcPct val="0"/>
                </a:spcBef>
              </a:pPr>
              <a:t>23</a:t>
            </a:fld>
            <a:endParaRPr lang="de-DE" altLang="de-DE" sz="1300" smtClean="0"/>
          </a:p>
        </p:txBody>
      </p:sp>
      <p:sp>
        <p:nvSpPr>
          <p:cNvPr id="87043" name="Rectangle 2"/>
          <p:cNvSpPr>
            <a:spLocks noGrp="1" noRot="1" noChangeAspect="1" noChangeArrowheads="1" noTextEdit="1"/>
          </p:cNvSpPr>
          <p:nvPr>
            <p:ph type="sldImg"/>
          </p:nvPr>
        </p:nvSpPr>
        <p:spPr>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latin typeface="Times New Roman" pitchFamily="18" charset="0"/>
              <a:ea typeface="ＭＳ Ｐゴシック" pitchFamily="34" charset="-128"/>
            </a:endParaRPr>
          </a:p>
        </p:txBody>
      </p:sp>
    </p:spTree>
    <p:extLst>
      <p:ext uri="{BB962C8B-B14F-4D97-AF65-F5344CB8AC3E}">
        <p14:creationId xmlns:p14="http://schemas.microsoft.com/office/powerpoint/2010/main" val="988001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itchFamily="18" charset="0"/>
                <a:ea typeface="ＭＳ Ｐゴシック" pitchFamily="34" charset="-128"/>
              </a:defRPr>
            </a:lvl1pPr>
            <a:lvl2pPr marL="742950" indent="-285750" defTabSz="955675" eaLnBrk="0" hangingPunct="0">
              <a:spcBef>
                <a:spcPct val="30000"/>
              </a:spcBef>
              <a:defRPr sz="1200">
                <a:solidFill>
                  <a:schemeClr val="tx1"/>
                </a:solidFill>
                <a:latin typeface="Times New Roman" pitchFamily="18" charset="0"/>
                <a:ea typeface="ＭＳ Ｐゴシック" pitchFamily="34" charset="-128"/>
              </a:defRPr>
            </a:lvl2pPr>
            <a:lvl3pPr marL="1143000" indent="-228600" defTabSz="955675" eaLnBrk="0" hangingPunct="0">
              <a:spcBef>
                <a:spcPct val="30000"/>
              </a:spcBef>
              <a:defRPr sz="1200">
                <a:solidFill>
                  <a:schemeClr val="tx1"/>
                </a:solidFill>
                <a:latin typeface="Times New Roman" pitchFamily="18" charset="0"/>
                <a:ea typeface="ＭＳ Ｐゴシック" pitchFamily="34" charset="-128"/>
              </a:defRPr>
            </a:lvl3pPr>
            <a:lvl4pPr marL="1600200" indent="-228600" defTabSz="955675" eaLnBrk="0" hangingPunct="0">
              <a:spcBef>
                <a:spcPct val="30000"/>
              </a:spcBef>
              <a:defRPr sz="1200">
                <a:solidFill>
                  <a:schemeClr val="tx1"/>
                </a:solidFill>
                <a:latin typeface="Times New Roman" pitchFamily="18" charset="0"/>
                <a:ea typeface="ＭＳ Ｐゴシック" pitchFamily="34" charset="-128"/>
              </a:defRPr>
            </a:lvl4pPr>
            <a:lvl5pPr marL="2057400" indent="-228600" defTabSz="955675" eaLnBrk="0" hangingPunct="0">
              <a:spcBef>
                <a:spcPct val="30000"/>
              </a:spcBef>
              <a:defRPr sz="1200">
                <a:solidFill>
                  <a:schemeClr val="tx1"/>
                </a:solidFill>
                <a:latin typeface="Times New Roman" pitchFamily="18" charset="0"/>
                <a:ea typeface="ＭＳ Ｐゴシック" pitchFamily="34" charset="-128"/>
              </a:defRPr>
            </a:lvl5pPr>
            <a:lvl6pPr marL="25146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eaLnBrk="1" hangingPunct="1">
              <a:spcBef>
                <a:spcPct val="0"/>
              </a:spcBef>
            </a:pPr>
            <a:fld id="{88ADA52D-5230-4C88-9E18-966115BF662A}" type="slidenum">
              <a:rPr lang="de-DE" altLang="de-DE" sz="1300" smtClean="0"/>
              <a:pPr eaLnBrk="1" hangingPunct="1">
                <a:spcBef>
                  <a:spcPct val="0"/>
                </a:spcBef>
              </a:pPr>
              <a:t>24</a:t>
            </a:fld>
            <a:endParaRPr lang="de-DE" altLang="de-DE" sz="1300" smtClean="0"/>
          </a:p>
        </p:txBody>
      </p:sp>
      <p:sp>
        <p:nvSpPr>
          <p:cNvPr id="88067" name="Rectangle 2"/>
          <p:cNvSpPr>
            <a:spLocks noGrp="1" noRot="1" noChangeAspect="1" noChangeArrowheads="1" noTextEdit="1"/>
          </p:cNvSpPr>
          <p:nvPr>
            <p:ph type="sldImg"/>
          </p:nvPr>
        </p:nvSpPr>
        <p:spPr>
          <a:ln/>
        </p:spPr>
      </p:sp>
      <p:sp>
        <p:nvSpPr>
          <p:cNvPr id="88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latin typeface="Times New Roman" pitchFamily="18" charset="0"/>
              <a:ea typeface="ＭＳ Ｐゴシック" pitchFamily="34" charset="-128"/>
            </a:endParaRPr>
          </a:p>
        </p:txBody>
      </p:sp>
    </p:spTree>
    <p:extLst>
      <p:ext uri="{BB962C8B-B14F-4D97-AF65-F5344CB8AC3E}">
        <p14:creationId xmlns:p14="http://schemas.microsoft.com/office/powerpoint/2010/main" val="278655207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itchFamily="18" charset="0"/>
                <a:ea typeface="ＭＳ Ｐゴシック" pitchFamily="34" charset="-128"/>
              </a:defRPr>
            </a:lvl1pPr>
            <a:lvl2pPr marL="742950" indent="-285750" defTabSz="955675" eaLnBrk="0" hangingPunct="0">
              <a:spcBef>
                <a:spcPct val="30000"/>
              </a:spcBef>
              <a:defRPr sz="1200">
                <a:solidFill>
                  <a:schemeClr val="tx1"/>
                </a:solidFill>
                <a:latin typeface="Times New Roman" pitchFamily="18" charset="0"/>
                <a:ea typeface="ＭＳ Ｐゴシック" pitchFamily="34" charset="-128"/>
              </a:defRPr>
            </a:lvl2pPr>
            <a:lvl3pPr marL="1143000" indent="-228600" defTabSz="955675" eaLnBrk="0" hangingPunct="0">
              <a:spcBef>
                <a:spcPct val="30000"/>
              </a:spcBef>
              <a:defRPr sz="1200">
                <a:solidFill>
                  <a:schemeClr val="tx1"/>
                </a:solidFill>
                <a:latin typeface="Times New Roman" pitchFamily="18" charset="0"/>
                <a:ea typeface="ＭＳ Ｐゴシック" pitchFamily="34" charset="-128"/>
              </a:defRPr>
            </a:lvl3pPr>
            <a:lvl4pPr marL="1600200" indent="-228600" defTabSz="955675" eaLnBrk="0" hangingPunct="0">
              <a:spcBef>
                <a:spcPct val="30000"/>
              </a:spcBef>
              <a:defRPr sz="1200">
                <a:solidFill>
                  <a:schemeClr val="tx1"/>
                </a:solidFill>
                <a:latin typeface="Times New Roman" pitchFamily="18" charset="0"/>
                <a:ea typeface="ＭＳ Ｐゴシック" pitchFamily="34" charset="-128"/>
              </a:defRPr>
            </a:lvl4pPr>
            <a:lvl5pPr marL="2057400" indent="-228600" defTabSz="955675" eaLnBrk="0" hangingPunct="0">
              <a:spcBef>
                <a:spcPct val="30000"/>
              </a:spcBef>
              <a:defRPr sz="1200">
                <a:solidFill>
                  <a:schemeClr val="tx1"/>
                </a:solidFill>
                <a:latin typeface="Times New Roman" pitchFamily="18" charset="0"/>
                <a:ea typeface="ＭＳ Ｐゴシック" pitchFamily="34" charset="-128"/>
              </a:defRPr>
            </a:lvl5pPr>
            <a:lvl6pPr marL="25146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eaLnBrk="1" hangingPunct="1">
              <a:spcBef>
                <a:spcPct val="0"/>
              </a:spcBef>
            </a:pPr>
            <a:fld id="{88ADA52D-5230-4C88-9E18-966115BF662A}" type="slidenum">
              <a:rPr lang="de-DE" altLang="de-DE" sz="1300" smtClean="0"/>
              <a:pPr eaLnBrk="1" hangingPunct="1">
                <a:spcBef>
                  <a:spcPct val="0"/>
                </a:spcBef>
              </a:pPr>
              <a:t>25</a:t>
            </a:fld>
            <a:endParaRPr lang="de-DE" altLang="de-DE" sz="1300" smtClean="0"/>
          </a:p>
        </p:txBody>
      </p:sp>
      <p:sp>
        <p:nvSpPr>
          <p:cNvPr id="88067" name="Rectangle 2"/>
          <p:cNvSpPr>
            <a:spLocks noGrp="1" noRot="1" noChangeAspect="1" noChangeArrowheads="1" noTextEdit="1"/>
          </p:cNvSpPr>
          <p:nvPr>
            <p:ph type="sldImg"/>
          </p:nvPr>
        </p:nvSpPr>
        <p:spPr>
          <a:ln/>
        </p:spPr>
      </p:sp>
      <p:sp>
        <p:nvSpPr>
          <p:cNvPr id="88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latin typeface="Times New Roman" pitchFamily="18" charset="0"/>
              <a:ea typeface="ＭＳ Ｐゴシック" pitchFamily="34" charset="-128"/>
            </a:endParaRPr>
          </a:p>
        </p:txBody>
      </p:sp>
    </p:spTree>
    <p:extLst>
      <p:ext uri="{BB962C8B-B14F-4D97-AF65-F5344CB8AC3E}">
        <p14:creationId xmlns:p14="http://schemas.microsoft.com/office/powerpoint/2010/main" val="364708478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itchFamily="18" charset="0"/>
                <a:ea typeface="ＭＳ Ｐゴシック" pitchFamily="34" charset="-128"/>
              </a:defRPr>
            </a:lvl1pPr>
            <a:lvl2pPr marL="742950" indent="-285750" defTabSz="955675" eaLnBrk="0" hangingPunct="0">
              <a:spcBef>
                <a:spcPct val="30000"/>
              </a:spcBef>
              <a:defRPr sz="1200">
                <a:solidFill>
                  <a:schemeClr val="tx1"/>
                </a:solidFill>
                <a:latin typeface="Times New Roman" pitchFamily="18" charset="0"/>
                <a:ea typeface="ＭＳ Ｐゴシック" pitchFamily="34" charset="-128"/>
              </a:defRPr>
            </a:lvl2pPr>
            <a:lvl3pPr marL="1143000" indent="-228600" defTabSz="955675" eaLnBrk="0" hangingPunct="0">
              <a:spcBef>
                <a:spcPct val="30000"/>
              </a:spcBef>
              <a:defRPr sz="1200">
                <a:solidFill>
                  <a:schemeClr val="tx1"/>
                </a:solidFill>
                <a:latin typeface="Times New Roman" pitchFamily="18" charset="0"/>
                <a:ea typeface="ＭＳ Ｐゴシック" pitchFamily="34" charset="-128"/>
              </a:defRPr>
            </a:lvl3pPr>
            <a:lvl4pPr marL="1600200" indent="-228600" defTabSz="955675" eaLnBrk="0" hangingPunct="0">
              <a:spcBef>
                <a:spcPct val="30000"/>
              </a:spcBef>
              <a:defRPr sz="1200">
                <a:solidFill>
                  <a:schemeClr val="tx1"/>
                </a:solidFill>
                <a:latin typeface="Times New Roman" pitchFamily="18" charset="0"/>
                <a:ea typeface="ＭＳ Ｐゴシック" pitchFamily="34" charset="-128"/>
              </a:defRPr>
            </a:lvl4pPr>
            <a:lvl5pPr marL="2057400" indent="-228600" defTabSz="955675" eaLnBrk="0" hangingPunct="0">
              <a:spcBef>
                <a:spcPct val="30000"/>
              </a:spcBef>
              <a:defRPr sz="1200">
                <a:solidFill>
                  <a:schemeClr val="tx1"/>
                </a:solidFill>
                <a:latin typeface="Times New Roman" pitchFamily="18" charset="0"/>
                <a:ea typeface="ＭＳ Ｐゴシック" pitchFamily="34" charset="-128"/>
              </a:defRPr>
            </a:lvl5pPr>
            <a:lvl6pPr marL="25146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eaLnBrk="1" hangingPunct="1">
              <a:spcBef>
                <a:spcPct val="0"/>
              </a:spcBef>
            </a:pPr>
            <a:fld id="{88ADA52D-5230-4C88-9E18-966115BF662A}" type="slidenum">
              <a:rPr lang="de-DE" altLang="de-DE" sz="1300" smtClean="0"/>
              <a:pPr eaLnBrk="1" hangingPunct="1">
                <a:spcBef>
                  <a:spcPct val="0"/>
                </a:spcBef>
              </a:pPr>
              <a:t>26</a:t>
            </a:fld>
            <a:endParaRPr lang="de-DE" altLang="de-DE" sz="1300" smtClean="0"/>
          </a:p>
        </p:txBody>
      </p:sp>
      <p:sp>
        <p:nvSpPr>
          <p:cNvPr id="88067" name="Rectangle 2"/>
          <p:cNvSpPr>
            <a:spLocks noGrp="1" noRot="1" noChangeAspect="1" noChangeArrowheads="1" noTextEdit="1"/>
          </p:cNvSpPr>
          <p:nvPr>
            <p:ph type="sldImg"/>
          </p:nvPr>
        </p:nvSpPr>
        <p:spPr>
          <a:ln/>
        </p:spPr>
      </p:sp>
      <p:sp>
        <p:nvSpPr>
          <p:cNvPr id="88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latin typeface="Times New Roman" pitchFamily="18" charset="0"/>
              <a:ea typeface="ＭＳ Ｐゴシック" pitchFamily="34" charset="-128"/>
            </a:endParaRPr>
          </a:p>
        </p:txBody>
      </p:sp>
    </p:spTree>
    <p:extLst>
      <p:ext uri="{BB962C8B-B14F-4D97-AF65-F5344CB8AC3E}">
        <p14:creationId xmlns:p14="http://schemas.microsoft.com/office/powerpoint/2010/main" val="90867976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itchFamily="18" charset="0"/>
                <a:ea typeface="ＭＳ Ｐゴシック" pitchFamily="34" charset="-128"/>
              </a:defRPr>
            </a:lvl1pPr>
            <a:lvl2pPr marL="742950" indent="-285750" defTabSz="955675" eaLnBrk="0" hangingPunct="0">
              <a:spcBef>
                <a:spcPct val="30000"/>
              </a:spcBef>
              <a:defRPr sz="1200">
                <a:solidFill>
                  <a:schemeClr val="tx1"/>
                </a:solidFill>
                <a:latin typeface="Times New Roman" pitchFamily="18" charset="0"/>
                <a:ea typeface="ＭＳ Ｐゴシック" pitchFamily="34" charset="-128"/>
              </a:defRPr>
            </a:lvl2pPr>
            <a:lvl3pPr marL="1143000" indent="-228600" defTabSz="955675" eaLnBrk="0" hangingPunct="0">
              <a:spcBef>
                <a:spcPct val="30000"/>
              </a:spcBef>
              <a:defRPr sz="1200">
                <a:solidFill>
                  <a:schemeClr val="tx1"/>
                </a:solidFill>
                <a:latin typeface="Times New Roman" pitchFamily="18" charset="0"/>
                <a:ea typeface="ＭＳ Ｐゴシック" pitchFamily="34" charset="-128"/>
              </a:defRPr>
            </a:lvl3pPr>
            <a:lvl4pPr marL="1600200" indent="-228600" defTabSz="955675" eaLnBrk="0" hangingPunct="0">
              <a:spcBef>
                <a:spcPct val="30000"/>
              </a:spcBef>
              <a:defRPr sz="1200">
                <a:solidFill>
                  <a:schemeClr val="tx1"/>
                </a:solidFill>
                <a:latin typeface="Times New Roman" pitchFamily="18" charset="0"/>
                <a:ea typeface="ＭＳ Ｐゴシック" pitchFamily="34" charset="-128"/>
              </a:defRPr>
            </a:lvl4pPr>
            <a:lvl5pPr marL="2057400" indent="-228600" defTabSz="955675" eaLnBrk="0" hangingPunct="0">
              <a:spcBef>
                <a:spcPct val="30000"/>
              </a:spcBef>
              <a:defRPr sz="1200">
                <a:solidFill>
                  <a:schemeClr val="tx1"/>
                </a:solidFill>
                <a:latin typeface="Times New Roman" pitchFamily="18" charset="0"/>
                <a:ea typeface="ＭＳ Ｐゴシック" pitchFamily="34" charset="-128"/>
              </a:defRPr>
            </a:lvl5pPr>
            <a:lvl6pPr marL="25146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eaLnBrk="1" hangingPunct="1">
              <a:spcBef>
                <a:spcPct val="0"/>
              </a:spcBef>
            </a:pPr>
            <a:fld id="{88ADA52D-5230-4C88-9E18-966115BF662A}" type="slidenum">
              <a:rPr lang="de-DE" altLang="de-DE" sz="1300" smtClean="0"/>
              <a:pPr eaLnBrk="1" hangingPunct="1">
                <a:spcBef>
                  <a:spcPct val="0"/>
                </a:spcBef>
              </a:pPr>
              <a:t>27</a:t>
            </a:fld>
            <a:endParaRPr lang="de-DE" altLang="de-DE" sz="1300" smtClean="0"/>
          </a:p>
        </p:txBody>
      </p:sp>
      <p:sp>
        <p:nvSpPr>
          <p:cNvPr id="88067" name="Rectangle 2"/>
          <p:cNvSpPr>
            <a:spLocks noGrp="1" noRot="1" noChangeAspect="1" noChangeArrowheads="1" noTextEdit="1"/>
          </p:cNvSpPr>
          <p:nvPr>
            <p:ph type="sldImg"/>
          </p:nvPr>
        </p:nvSpPr>
        <p:spPr>
          <a:ln/>
        </p:spPr>
      </p:sp>
      <p:sp>
        <p:nvSpPr>
          <p:cNvPr id="88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latin typeface="Times New Roman" pitchFamily="18" charset="0"/>
              <a:ea typeface="ＭＳ Ｐゴシック" pitchFamily="34" charset="-128"/>
            </a:endParaRPr>
          </a:p>
        </p:txBody>
      </p:sp>
    </p:spTree>
    <p:extLst>
      <p:ext uri="{BB962C8B-B14F-4D97-AF65-F5344CB8AC3E}">
        <p14:creationId xmlns:p14="http://schemas.microsoft.com/office/powerpoint/2010/main" val="85014571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itchFamily="18" charset="0"/>
                <a:ea typeface="ＭＳ Ｐゴシック" pitchFamily="34" charset="-128"/>
              </a:defRPr>
            </a:lvl1pPr>
            <a:lvl2pPr marL="742950" indent="-285750" defTabSz="955675" eaLnBrk="0" hangingPunct="0">
              <a:spcBef>
                <a:spcPct val="30000"/>
              </a:spcBef>
              <a:defRPr sz="1200">
                <a:solidFill>
                  <a:schemeClr val="tx1"/>
                </a:solidFill>
                <a:latin typeface="Times New Roman" pitchFamily="18" charset="0"/>
                <a:ea typeface="ＭＳ Ｐゴシック" pitchFamily="34" charset="-128"/>
              </a:defRPr>
            </a:lvl2pPr>
            <a:lvl3pPr marL="1143000" indent="-228600" defTabSz="955675" eaLnBrk="0" hangingPunct="0">
              <a:spcBef>
                <a:spcPct val="30000"/>
              </a:spcBef>
              <a:defRPr sz="1200">
                <a:solidFill>
                  <a:schemeClr val="tx1"/>
                </a:solidFill>
                <a:latin typeface="Times New Roman" pitchFamily="18" charset="0"/>
                <a:ea typeface="ＭＳ Ｐゴシック" pitchFamily="34" charset="-128"/>
              </a:defRPr>
            </a:lvl3pPr>
            <a:lvl4pPr marL="1600200" indent="-228600" defTabSz="955675" eaLnBrk="0" hangingPunct="0">
              <a:spcBef>
                <a:spcPct val="30000"/>
              </a:spcBef>
              <a:defRPr sz="1200">
                <a:solidFill>
                  <a:schemeClr val="tx1"/>
                </a:solidFill>
                <a:latin typeface="Times New Roman" pitchFamily="18" charset="0"/>
                <a:ea typeface="ＭＳ Ｐゴシック" pitchFamily="34" charset="-128"/>
              </a:defRPr>
            </a:lvl4pPr>
            <a:lvl5pPr marL="2057400" indent="-228600" defTabSz="955675" eaLnBrk="0" hangingPunct="0">
              <a:spcBef>
                <a:spcPct val="30000"/>
              </a:spcBef>
              <a:defRPr sz="1200">
                <a:solidFill>
                  <a:schemeClr val="tx1"/>
                </a:solidFill>
                <a:latin typeface="Times New Roman" pitchFamily="18" charset="0"/>
                <a:ea typeface="ＭＳ Ｐゴシック" pitchFamily="34" charset="-128"/>
              </a:defRPr>
            </a:lvl5pPr>
            <a:lvl6pPr marL="25146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eaLnBrk="1" hangingPunct="1">
              <a:spcBef>
                <a:spcPct val="0"/>
              </a:spcBef>
            </a:pPr>
            <a:fld id="{88ADA52D-5230-4C88-9E18-966115BF662A}" type="slidenum">
              <a:rPr lang="de-DE" altLang="de-DE" sz="1300" smtClean="0"/>
              <a:pPr eaLnBrk="1" hangingPunct="1">
                <a:spcBef>
                  <a:spcPct val="0"/>
                </a:spcBef>
              </a:pPr>
              <a:t>28</a:t>
            </a:fld>
            <a:endParaRPr lang="de-DE" altLang="de-DE" sz="1300" smtClean="0"/>
          </a:p>
        </p:txBody>
      </p:sp>
      <p:sp>
        <p:nvSpPr>
          <p:cNvPr id="88067" name="Rectangle 2"/>
          <p:cNvSpPr>
            <a:spLocks noGrp="1" noRot="1" noChangeAspect="1" noChangeArrowheads="1" noTextEdit="1"/>
          </p:cNvSpPr>
          <p:nvPr>
            <p:ph type="sldImg"/>
          </p:nvPr>
        </p:nvSpPr>
        <p:spPr>
          <a:ln/>
        </p:spPr>
      </p:sp>
      <p:sp>
        <p:nvSpPr>
          <p:cNvPr id="88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latin typeface="Times New Roman" pitchFamily="18" charset="0"/>
              <a:ea typeface="ＭＳ Ｐゴシック" pitchFamily="34" charset="-128"/>
            </a:endParaRPr>
          </a:p>
        </p:txBody>
      </p:sp>
    </p:spTree>
    <p:extLst>
      <p:ext uri="{BB962C8B-B14F-4D97-AF65-F5344CB8AC3E}">
        <p14:creationId xmlns:p14="http://schemas.microsoft.com/office/powerpoint/2010/main" val="277579158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itchFamily="18" charset="0"/>
                <a:ea typeface="ＭＳ Ｐゴシック" pitchFamily="34" charset="-128"/>
              </a:defRPr>
            </a:lvl1pPr>
            <a:lvl2pPr marL="742950" indent="-285750" defTabSz="955675" eaLnBrk="0" hangingPunct="0">
              <a:spcBef>
                <a:spcPct val="30000"/>
              </a:spcBef>
              <a:defRPr sz="1200">
                <a:solidFill>
                  <a:schemeClr val="tx1"/>
                </a:solidFill>
                <a:latin typeface="Times New Roman" pitchFamily="18" charset="0"/>
                <a:ea typeface="ＭＳ Ｐゴシック" pitchFamily="34" charset="-128"/>
              </a:defRPr>
            </a:lvl2pPr>
            <a:lvl3pPr marL="1143000" indent="-228600" defTabSz="955675" eaLnBrk="0" hangingPunct="0">
              <a:spcBef>
                <a:spcPct val="30000"/>
              </a:spcBef>
              <a:defRPr sz="1200">
                <a:solidFill>
                  <a:schemeClr val="tx1"/>
                </a:solidFill>
                <a:latin typeface="Times New Roman" pitchFamily="18" charset="0"/>
                <a:ea typeface="ＭＳ Ｐゴシック" pitchFamily="34" charset="-128"/>
              </a:defRPr>
            </a:lvl3pPr>
            <a:lvl4pPr marL="1600200" indent="-228600" defTabSz="955675" eaLnBrk="0" hangingPunct="0">
              <a:spcBef>
                <a:spcPct val="30000"/>
              </a:spcBef>
              <a:defRPr sz="1200">
                <a:solidFill>
                  <a:schemeClr val="tx1"/>
                </a:solidFill>
                <a:latin typeface="Times New Roman" pitchFamily="18" charset="0"/>
                <a:ea typeface="ＭＳ Ｐゴシック" pitchFamily="34" charset="-128"/>
              </a:defRPr>
            </a:lvl4pPr>
            <a:lvl5pPr marL="2057400" indent="-228600" defTabSz="955675" eaLnBrk="0" hangingPunct="0">
              <a:spcBef>
                <a:spcPct val="30000"/>
              </a:spcBef>
              <a:defRPr sz="1200">
                <a:solidFill>
                  <a:schemeClr val="tx1"/>
                </a:solidFill>
                <a:latin typeface="Times New Roman" pitchFamily="18" charset="0"/>
                <a:ea typeface="ＭＳ Ｐゴシック" pitchFamily="34" charset="-128"/>
              </a:defRPr>
            </a:lvl5pPr>
            <a:lvl6pPr marL="25146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eaLnBrk="1" hangingPunct="1">
              <a:spcBef>
                <a:spcPct val="0"/>
              </a:spcBef>
            </a:pPr>
            <a:fld id="{88ADA52D-5230-4C88-9E18-966115BF662A}" type="slidenum">
              <a:rPr lang="de-DE" altLang="de-DE" sz="1300" smtClean="0"/>
              <a:pPr eaLnBrk="1" hangingPunct="1">
                <a:spcBef>
                  <a:spcPct val="0"/>
                </a:spcBef>
              </a:pPr>
              <a:t>29</a:t>
            </a:fld>
            <a:endParaRPr lang="de-DE" altLang="de-DE" sz="1300" smtClean="0"/>
          </a:p>
        </p:txBody>
      </p:sp>
      <p:sp>
        <p:nvSpPr>
          <p:cNvPr id="88067" name="Rectangle 2"/>
          <p:cNvSpPr>
            <a:spLocks noGrp="1" noRot="1" noChangeAspect="1" noChangeArrowheads="1" noTextEdit="1"/>
          </p:cNvSpPr>
          <p:nvPr>
            <p:ph type="sldImg"/>
          </p:nvPr>
        </p:nvSpPr>
        <p:spPr>
          <a:ln/>
        </p:spPr>
      </p:sp>
      <p:sp>
        <p:nvSpPr>
          <p:cNvPr id="88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latin typeface="Times New Roman" pitchFamily="18" charset="0"/>
              <a:ea typeface="ＭＳ Ｐゴシック" pitchFamily="34" charset="-128"/>
            </a:endParaRPr>
          </a:p>
        </p:txBody>
      </p:sp>
    </p:spTree>
    <p:extLst>
      <p:ext uri="{BB962C8B-B14F-4D97-AF65-F5344CB8AC3E}">
        <p14:creationId xmlns:p14="http://schemas.microsoft.com/office/powerpoint/2010/main" val="323048964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itchFamily="18" charset="0"/>
                <a:ea typeface="ＭＳ Ｐゴシック" pitchFamily="34" charset="-128"/>
              </a:defRPr>
            </a:lvl1pPr>
            <a:lvl2pPr marL="742950" indent="-285750" defTabSz="955675" eaLnBrk="0" hangingPunct="0">
              <a:spcBef>
                <a:spcPct val="30000"/>
              </a:spcBef>
              <a:defRPr sz="1200">
                <a:solidFill>
                  <a:schemeClr val="tx1"/>
                </a:solidFill>
                <a:latin typeface="Times New Roman" pitchFamily="18" charset="0"/>
                <a:ea typeface="ＭＳ Ｐゴシック" pitchFamily="34" charset="-128"/>
              </a:defRPr>
            </a:lvl2pPr>
            <a:lvl3pPr marL="1143000" indent="-228600" defTabSz="955675" eaLnBrk="0" hangingPunct="0">
              <a:spcBef>
                <a:spcPct val="30000"/>
              </a:spcBef>
              <a:defRPr sz="1200">
                <a:solidFill>
                  <a:schemeClr val="tx1"/>
                </a:solidFill>
                <a:latin typeface="Times New Roman" pitchFamily="18" charset="0"/>
                <a:ea typeface="ＭＳ Ｐゴシック" pitchFamily="34" charset="-128"/>
              </a:defRPr>
            </a:lvl3pPr>
            <a:lvl4pPr marL="1600200" indent="-228600" defTabSz="955675" eaLnBrk="0" hangingPunct="0">
              <a:spcBef>
                <a:spcPct val="30000"/>
              </a:spcBef>
              <a:defRPr sz="1200">
                <a:solidFill>
                  <a:schemeClr val="tx1"/>
                </a:solidFill>
                <a:latin typeface="Times New Roman" pitchFamily="18" charset="0"/>
                <a:ea typeface="ＭＳ Ｐゴシック" pitchFamily="34" charset="-128"/>
              </a:defRPr>
            </a:lvl4pPr>
            <a:lvl5pPr marL="2057400" indent="-228600" defTabSz="955675" eaLnBrk="0" hangingPunct="0">
              <a:spcBef>
                <a:spcPct val="30000"/>
              </a:spcBef>
              <a:defRPr sz="1200">
                <a:solidFill>
                  <a:schemeClr val="tx1"/>
                </a:solidFill>
                <a:latin typeface="Times New Roman" pitchFamily="18" charset="0"/>
                <a:ea typeface="ＭＳ Ｐゴシック" pitchFamily="34" charset="-128"/>
              </a:defRPr>
            </a:lvl5pPr>
            <a:lvl6pPr marL="25146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eaLnBrk="1" hangingPunct="1">
              <a:spcBef>
                <a:spcPct val="0"/>
              </a:spcBef>
            </a:pPr>
            <a:fld id="{88ADA52D-5230-4C88-9E18-966115BF662A}" type="slidenum">
              <a:rPr lang="de-DE" altLang="de-DE" sz="1300" smtClean="0"/>
              <a:pPr eaLnBrk="1" hangingPunct="1">
                <a:spcBef>
                  <a:spcPct val="0"/>
                </a:spcBef>
              </a:pPr>
              <a:t>30</a:t>
            </a:fld>
            <a:endParaRPr lang="de-DE" altLang="de-DE" sz="1300" smtClean="0"/>
          </a:p>
        </p:txBody>
      </p:sp>
      <p:sp>
        <p:nvSpPr>
          <p:cNvPr id="88067" name="Rectangle 2"/>
          <p:cNvSpPr>
            <a:spLocks noGrp="1" noRot="1" noChangeAspect="1" noChangeArrowheads="1" noTextEdit="1"/>
          </p:cNvSpPr>
          <p:nvPr>
            <p:ph type="sldImg"/>
          </p:nvPr>
        </p:nvSpPr>
        <p:spPr>
          <a:ln/>
        </p:spPr>
      </p:sp>
      <p:sp>
        <p:nvSpPr>
          <p:cNvPr id="88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latin typeface="Times New Roman" pitchFamily="18" charset="0"/>
              <a:ea typeface="ＭＳ Ｐゴシック" pitchFamily="34" charset="-128"/>
            </a:endParaRPr>
          </a:p>
        </p:txBody>
      </p:sp>
    </p:spTree>
    <p:extLst>
      <p:ext uri="{BB962C8B-B14F-4D97-AF65-F5344CB8AC3E}">
        <p14:creationId xmlns:p14="http://schemas.microsoft.com/office/powerpoint/2010/main" val="4122649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itchFamily="18" charset="0"/>
                <a:ea typeface="ＭＳ Ｐゴシック" pitchFamily="34" charset="-128"/>
              </a:defRPr>
            </a:lvl1pPr>
            <a:lvl2pPr marL="742950" indent="-285750" defTabSz="955675" eaLnBrk="0" hangingPunct="0">
              <a:spcBef>
                <a:spcPct val="30000"/>
              </a:spcBef>
              <a:defRPr sz="1200">
                <a:solidFill>
                  <a:schemeClr val="tx1"/>
                </a:solidFill>
                <a:latin typeface="Times New Roman" pitchFamily="18" charset="0"/>
                <a:ea typeface="ＭＳ Ｐゴシック" pitchFamily="34" charset="-128"/>
              </a:defRPr>
            </a:lvl2pPr>
            <a:lvl3pPr marL="1143000" indent="-228600" defTabSz="955675" eaLnBrk="0" hangingPunct="0">
              <a:spcBef>
                <a:spcPct val="30000"/>
              </a:spcBef>
              <a:defRPr sz="1200">
                <a:solidFill>
                  <a:schemeClr val="tx1"/>
                </a:solidFill>
                <a:latin typeface="Times New Roman" pitchFamily="18" charset="0"/>
                <a:ea typeface="ＭＳ Ｐゴシック" pitchFamily="34" charset="-128"/>
              </a:defRPr>
            </a:lvl3pPr>
            <a:lvl4pPr marL="1600200" indent="-228600" defTabSz="955675" eaLnBrk="0" hangingPunct="0">
              <a:spcBef>
                <a:spcPct val="30000"/>
              </a:spcBef>
              <a:defRPr sz="1200">
                <a:solidFill>
                  <a:schemeClr val="tx1"/>
                </a:solidFill>
                <a:latin typeface="Times New Roman" pitchFamily="18" charset="0"/>
                <a:ea typeface="ＭＳ Ｐゴシック" pitchFamily="34" charset="-128"/>
              </a:defRPr>
            </a:lvl4pPr>
            <a:lvl5pPr marL="2057400" indent="-228600" defTabSz="955675" eaLnBrk="0" hangingPunct="0">
              <a:spcBef>
                <a:spcPct val="30000"/>
              </a:spcBef>
              <a:defRPr sz="1200">
                <a:solidFill>
                  <a:schemeClr val="tx1"/>
                </a:solidFill>
                <a:latin typeface="Times New Roman" pitchFamily="18" charset="0"/>
                <a:ea typeface="ＭＳ Ｐゴシック" pitchFamily="34" charset="-128"/>
              </a:defRPr>
            </a:lvl5pPr>
            <a:lvl6pPr marL="25146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eaLnBrk="1" hangingPunct="1">
              <a:spcBef>
                <a:spcPct val="0"/>
              </a:spcBef>
            </a:pPr>
            <a:fld id="{88ADA52D-5230-4C88-9E18-966115BF662A}" type="slidenum">
              <a:rPr lang="de-DE" altLang="de-DE" sz="1300" smtClean="0"/>
              <a:pPr eaLnBrk="1" hangingPunct="1">
                <a:spcBef>
                  <a:spcPct val="0"/>
                </a:spcBef>
              </a:pPr>
              <a:t>31</a:t>
            </a:fld>
            <a:endParaRPr lang="de-DE" altLang="de-DE" sz="1300" smtClean="0"/>
          </a:p>
        </p:txBody>
      </p:sp>
      <p:sp>
        <p:nvSpPr>
          <p:cNvPr id="88067" name="Rectangle 2"/>
          <p:cNvSpPr>
            <a:spLocks noGrp="1" noRot="1" noChangeAspect="1" noChangeArrowheads="1" noTextEdit="1"/>
          </p:cNvSpPr>
          <p:nvPr>
            <p:ph type="sldImg"/>
          </p:nvPr>
        </p:nvSpPr>
        <p:spPr>
          <a:ln/>
        </p:spPr>
      </p:sp>
      <p:sp>
        <p:nvSpPr>
          <p:cNvPr id="88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latin typeface="Times New Roman" pitchFamily="18" charset="0"/>
              <a:ea typeface="ＭＳ Ｐゴシック" pitchFamily="34" charset="-128"/>
            </a:endParaRPr>
          </a:p>
        </p:txBody>
      </p:sp>
    </p:spTree>
    <p:extLst>
      <p:ext uri="{BB962C8B-B14F-4D97-AF65-F5344CB8AC3E}">
        <p14:creationId xmlns:p14="http://schemas.microsoft.com/office/powerpoint/2010/main" val="133631156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itchFamily="18" charset="0"/>
                <a:ea typeface="ＭＳ Ｐゴシック" pitchFamily="34" charset="-128"/>
              </a:defRPr>
            </a:lvl1pPr>
            <a:lvl2pPr marL="742950" indent="-285750" defTabSz="955675" eaLnBrk="0" hangingPunct="0">
              <a:spcBef>
                <a:spcPct val="30000"/>
              </a:spcBef>
              <a:defRPr sz="1200">
                <a:solidFill>
                  <a:schemeClr val="tx1"/>
                </a:solidFill>
                <a:latin typeface="Times New Roman" pitchFamily="18" charset="0"/>
                <a:ea typeface="ＭＳ Ｐゴシック" pitchFamily="34" charset="-128"/>
              </a:defRPr>
            </a:lvl2pPr>
            <a:lvl3pPr marL="1143000" indent="-228600" defTabSz="955675" eaLnBrk="0" hangingPunct="0">
              <a:spcBef>
                <a:spcPct val="30000"/>
              </a:spcBef>
              <a:defRPr sz="1200">
                <a:solidFill>
                  <a:schemeClr val="tx1"/>
                </a:solidFill>
                <a:latin typeface="Times New Roman" pitchFamily="18" charset="0"/>
                <a:ea typeface="ＭＳ Ｐゴシック" pitchFamily="34" charset="-128"/>
              </a:defRPr>
            </a:lvl3pPr>
            <a:lvl4pPr marL="1600200" indent="-228600" defTabSz="955675" eaLnBrk="0" hangingPunct="0">
              <a:spcBef>
                <a:spcPct val="30000"/>
              </a:spcBef>
              <a:defRPr sz="1200">
                <a:solidFill>
                  <a:schemeClr val="tx1"/>
                </a:solidFill>
                <a:latin typeface="Times New Roman" pitchFamily="18" charset="0"/>
                <a:ea typeface="ＭＳ Ｐゴシック" pitchFamily="34" charset="-128"/>
              </a:defRPr>
            </a:lvl4pPr>
            <a:lvl5pPr marL="2057400" indent="-228600" defTabSz="955675" eaLnBrk="0" hangingPunct="0">
              <a:spcBef>
                <a:spcPct val="30000"/>
              </a:spcBef>
              <a:defRPr sz="1200">
                <a:solidFill>
                  <a:schemeClr val="tx1"/>
                </a:solidFill>
                <a:latin typeface="Times New Roman" pitchFamily="18" charset="0"/>
                <a:ea typeface="ＭＳ Ｐゴシック" pitchFamily="34" charset="-128"/>
              </a:defRPr>
            </a:lvl5pPr>
            <a:lvl6pPr marL="25146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eaLnBrk="1" hangingPunct="1">
              <a:spcBef>
                <a:spcPct val="0"/>
              </a:spcBef>
            </a:pPr>
            <a:fld id="{88ADA52D-5230-4C88-9E18-966115BF662A}" type="slidenum">
              <a:rPr lang="de-DE" altLang="de-DE" sz="1300" smtClean="0"/>
              <a:pPr eaLnBrk="1" hangingPunct="1">
                <a:spcBef>
                  <a:spcPct val="0"/>
                </a:spcBef>
              </a:pPr>
              <a:t>32</a:t>
            </a:fld>
            <a:endParaRPr lang="de-DE" altLang="de-DE" sz="1300" smtClean="0"/>
          </a:p>
        </p:txBody>
      </p:sp>
      <p:sp>
        <p:nvSpPr>
          <p:cNvPr id="88067" name="Rectangle 2"/>
          <p:cNvSpPr>
            <a:spLocks noGrp="1" noRot="1" noChangeAspect="1" noChangeArrowheads="1" noTextEdit="1"/>
          </p:cNvSpPr>
          <p:nvPr>
            <p:ph type="sldImg"/>
          </p:nvPr>
        </p:nvSpPr>
        <p:spPr>
          <a:ln/>
        </p:spPr>
      </p:sp>
      <p:sp>
        <p:nvSpPr>
          <p:cNvPr id="88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latin typeface="Times New Roman" pitchFamily="18" charset="0"/>
              <a:ea typeface="ＭＳ Ｐゴシック" pitchFamily="34" charset="-128"/>
            </a:endParaRPr>
          </a:p>
        </p:txBody>
      </p:sp>
    </p:spTree>
    <p:extLst>
      <p:ext uri="{BB962C8B-B14F-4D97-AF65-F5344CB8AC3E}">
        <p14:creationId xmlns:p14="http://schemas.microsoft.com/office/powerpoint/2010/main" val="209219665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itchFamily="18" charset="0"/>
                <a:ea typeface="ＭＳ Ｐゴシック" pitchFamily="34" charset="-128"/>
              </a:defRPr>
            </a:lvl1pPr>
            <a:lvl2pPr marL="742950" indent="-285750" defTabSz="955675" eaLnBrk="0" hangingPunct="0">
              <a:spcBef>
                <a:spcPct val="30000"/>
              </a:spcBef>
              <a:defRPr sz="1200">
                <a:solidFill>
                  <a:schemeClr val="tx1"/>
                </a:solidFill>
                <a:latin typeface="Times New Roman" pitchFamily="18" charset="0"/>
                <a:ea typeface="ＭＳ Ｐゴシック" pitchFamily="34" charset="-128"/>
              </a:defRPr>
            </a:lvl2pPr>
            <a:lvl3pPr marL="1143000" indent="-228600" defTabSz="955675" eaLnBrk="0" hangingPunct="0">
              <a:spcBef>
                <a:spcPct val="30000"/>
              </a:spcBef>
              <a:defRPr sz="1200">
                <a:solidFill>
                  <a:schemeClr val="tx1"/>
                </a:solidFill>
                <a:latin typeface="Times New Roman" pitchFamily="18" charset="0"/>
                <a:ea typeface="ＭＳ Ｐゴシック" pitchFamily="34" charset="-128"/>
              </a:defRPr>
            </a:lvl3pPr>
            <a:lvl4pPr marL="1600200" indent="-228600" defTabSz="955675" eaLnBrk="0" hangingPunct="0">
              <a:spcBef>
                <a:spcPct val="30000"/>
              </a:spcBef>
              <a:defRPr sz="1200">
                <a:solidFill>
                  <a:schemeClr val="tx1"/>
                </a:solidFill>
                <a:latin typeface="Times New Roman" pitchFamily="18" charset="0"/>
                <a:ea typeface="ＭＳ Ｐゴシック" pitchFamily="34" charset="-128"/>
              </a:defRPr>
            </a:lvl4pPr>
            <a:lvl5pPr marL="2057400" indent="-228600" defTabSz="955675" eaLnBrk="0" hangingPunct="0">
              <a:spcBef>
                <a:spcPct val="30000"/>
              </a:spcBef>
              <a:defRPr sz="1200">
                <a:solidFill>
                  <a:schemeClr val="tx1"/>
                </a:solidFill>
                <a:latin typeface="Times New Roman" pitchFamily="18" charset="0"/>
                <a:ea typeface="ＭＳ Ｐゴシック" pitchFamily="34" charset="-128"/>
              </a:defRPr>
            </a:lvl5pPr>
            <a:lvl6pPr marL="25146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eaLnBrk="1" hangingPunct="1">
              <a:spcBef>
                <a:spcPct val="0"/>
              </a:spcBef>
            </a:pPr>
            <a:fld id="{88ADA52D-5230-4C88-9E18-966115BF662A}" type="slidenum">
              <a:rPr lang="de-DE" altLang="de-DE" sz="1300" smtClean="0"/>
              <a:pPr eaLnBrk="1" hangingPunct="1">
                <a:spcBef>
                  <a:spcPct val="0"/>
                </a:spcBef>
              </a:pPr>
              <a:t>33</a:t>
            </a:fld>
            <a:endParaRPr lang="de-DE" altLang="de-DE" sz="1300" smtClean="0"/>
          </a:p>
        </p:txBody>
      </p:sp>
      <p:sp>
        <p:nvSpPr>
          <p:cNvPr id="88067" name="Rectangle 2"/>
          <p:cNvSpPr>
            <a:spLocks noGrp="1" noRot="1" noChangeAspect="1" noChangeArrowheads="1" noTextEdit="1"/>
          </p:cNvSpPr>
          <p:nvPr>
            <p:ph type="sldImg"/>
          </p:nvPr>
        </p:nvSpPr>
        <p:spPr>
          <a:ln/>
        </p:spPr>
      </p:sp>
      <p:sp>
        <p:nvSpPr>
          <p:cNvPr id="88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latin typeface="Times New Roman" pitchFamily="18" charset="0"/>
              <a:ea typeface="ＭＳ Ｐゴシック" pitchFamily="34" charset="-128"/>
            </a:endParaRPr>
          </a:p>
        </p:txBody>
      </p:sp>
    </p:spTree>
    <p:extLst>
      <p:ext uri="{BB962C8B-B14F-4D97-AF65-F5344CB8AC3E}">
        <p14:creationId xmlns:p14="http://schemas.microsoft.com/office/powerpoint/2010/main" val="69849641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itchFamily="18" charset="0"/>
                <a:ea typeface="ＭＳ Ｐゴシック" pitchFamily="34" charset="-128"/>
              </a:defRPr>
            </a:lvl1pPr>
            <a:lvl2pPr marL="742950" indent="-285750" defTabSz="955675" eaLnBrk="0" hangingPunct="0">
              <a:spcBef>
                <a:spcPct val="30000"/>
              </a:spcBef>
              <a:defRPr sz="1200">
                <a:solidFill>
                  <a:schemeClr val="tx1"/>
                </a:solidFill>
                <a:latin typeface="Times New Roman" pitchFamily="18" charset="0"/>
                <a:ea typeface="ＭＳ Ｐゴシック" pitchFamily="34" charset="-128"/>
              </a:defRPr>
            </a:lvl2pPr>
            <a:lvl3pPr marL="1143000" indent="-228600" defTabSz="955675" eaLnBrk="0" hangingPunct="0">
              <a:spcBef>
                <a:spcPct val="30000"/>
              </a:spcBef>
              <a:defRPr sz="1200">
                <a:solidFill>
                  <a:schemeClr val="tx1"/>
                </a:solidFill>
                <a:latin typeface="Times New Roman" pitchFamily="18" charset="0"/>
                <a:ea typeface="ＭＳ Ｐゴシック" pitchFamily="34" charset="-128"/>
              </a:defRPr>
            </a:lvl3pPr>
            <a:lvl4pPr marL="1600200" indent="-228600" defTabSz="955675" eaLnBrk="0" hangingPunct="0">
              <a:spcBef>
                <a:spcPct val="30000"/>
              </a:spcBef>
              <a:defRPr sz="1200">
                <a:solidFill>
                  <a:schemeClr val="tx1"/>
                </a:solidFill>
                <a:latin typeface="Times New Roman" pitchFamily="18" charset="0"/>
                <a:ea typeface="ＭＳ Ｐゴシック" pitchFamily="34" charset="-128"/>
              </a:defRPr>
            </a:lvl4pPr>
            <a:lvl5pPr marL="2057400" indent="-228600" defTabSz="955675" eaLnBrk="0" hangingPunct="0">
              <a:spcBef>
                <a:spcPct val="30000"/>
              </a:spcBef>
              <a:defRPr sz="1200">
                <a:solidFill>
                  <a:schemeClr val="tx1"/>
                </a:solidFill>
                <a:latin typeface="Times New Roman" pitchFamily="18" charset="0"/>
                <a:ea typeface="ＭＳ Ｐゴシック" pitchFamily="34" charset="-128"/>
              </a:defRPr>
            </a:lvl5pPr>
            <a:lvl6pPr marL="25146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eaLnBrk="1" hangingPunct="1">
              <a:spcBef>
                <a:spcPct val="0"/>
              </a:spcBef>
            </a:pPr>
            <a:fld id="{5BD06784-51C6-4C8D-98BB-3381CEA9AA31}" type="slidenum">
              <a:rPr lang="de-DE" altLang="de-DE" sz="1300" smtClean="0"/>
              <a:pPr eaLnBrk="1" hangingPunct="1">
                <a:spcBef>
                  <a:spcPct val="0"/>
                </a:spcBef>
              </a:pPr>
              <a:t>34</a:t>
            </a:fld>
            <a:endParaRPr lang="de-DE" altLang="de-DE" sz="1300" smtClean="0"/>
          </a:p>
        </p:txBody>
      </p:sp>
      <p:sp>
        <p:nvSpPr>
          <p:cNvPr id="89091" name="Rectangle 2"/>
          <p:cNvSpPr>
            <a:spLocks noGrp="1" noRot="1" noChangeAspect="1" noChangeArrowheads="1" noTextEdit="1"/>
          </p:cNvSpPr>
          <p:nvPr>
            <p:ph type="sldImg"/>
          </p:nvPr>
        </p:nvSpPr>
        <p:spPr>
          <a:xfrm>
            <a:off x="3267075" y="509588"/>
            <a:ext cx="3400425" cy="2549525"/>
          </a:xfrm>
          <a:ln/>
        </p:spPr>
      </p:sp>
      <p:sp>
        <p:nvSpPr>
          <p:cNvPr id="89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latin typeface="Times New Roman" pitchFamily="18" charset="0"/>
              <a:ea typeface="ＭＳ Ｐゴシック" pitchFamily="34" charset="-128"/>
            </a:endParaRPr>
          </a:p>
        </p:txBody>
      </p:sp>
    </p:spTree>
    <p:extLst>
      <p:ext uri="{BB962C8B-B14F-4D97-AF65-F5344CB8AC3E}">
        <p14:creationId xmlns:p14="http://schemas.microsoft.com/office/powerpoint/2010/main" val="91210009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itchFamily="18" charset="0"/>
                <a:ea typeface="ＭＳ Ｐゴシック" pitchFamily="34" charset="-128"/>
              </a:defRPr>
            </a:lvl1pPr>
            <a:lvl2pPr marL="742950" indent="-285750" defTabSz="955675" eaLnBrk="0" hangingPunct="0">
              <a:spcBef>
                <a:spcPct val="30000"/>
              </a:spcBef>
              <a:defRPr sz="1200">
                <a:solidFill>
                  <a:schemeClr val="tx1"/>
                </a:solidFill>
                <a:latin typeface="Times New Roman" pitchFamily="18" charset="0"/>
                <a:ea typeface="ＭＳ Ｐゴシック" pitchFamily="34" charset="-128"/>
              </a:defRPr>
            </a:lvl2pPr>
            <a:lvl3pPr marL="1143000" indent="-228600" defTabSz="955675" eaLnBrk="0" hangingPunct="0">
              <a:spcBef>
                <a:spcPct val="30000"/>
              </a:spcBef>
              <a:defRPr sz="1200">
                <a:solidFill>
                  <a:schemeClr val="tx1"/>
                </a:solidFill>
                <a:latin typeface="Times New Roman" pitchFamily="18" charset="0"/>
                <a:ea typeface="ＭＳ Ｐゴシック" pitchFamily="34" charset="-128"/>
              </a:defRPr>
            </a:lvl3pPr>
            <a:lvl4pPr marL="1600200" indent="-228600" defTabSz="955675" eaLnBrk="0" hangingPunct="0">
              <a:spcBef>
                <a:spcPct val="30000"/>
              </a:spcBef>
              <a:defRPr sz="1200">
                <a:solidFill>
                  <a:schemeClr val="tx1"/>
                </a:solidFill>
                <a:latin typeface="Times New Roman" pitchFamily="18" charset="0"/>
                <a:ea typeface="ＭＳ Ｐゴシック" pitchFamily="34" charset="-128"/>
              </a:defRPr>
            </a:lvl4pPr>
            <a:lvl5pPr marL="2057400" indent="-228600" defTabSz="955675" eaLnBrk="0" hangingPunct="0">
              <a:spcBef>
                <a:spcPct val="30000"/>
              </a:spcBef>
              <a:defRPr sz="1200">
                <a:solidFill>
                  <a:schemeClr val="tx1"/>
                </a:solidFill>
                <a:latin typeface="Times New Roman" pitchFamily="18" charset="0"/>
                <a:ea typeface="ＭＳ Ｐゴシック" pitchFamily="34" charset="-128"/>
              </a:defRPr>
            </a:lvl5pPr>
            <a:lvl6pPr marL="25146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eaLnBrk="1" hangingPunct="1">
              <a:spcBef>
                <a:spcPct val="0"/>
              </a:spcBef>
            </a:pPr>
            <a:fld id="{8A7564D1-AB89-4976-85E3-B96CC185E565}" type="slidenum">
              <a:rPr lang="de-DE" altLang="de-DE" sz="1300" smtClean="0"/>
              <a:pPr eaLnBrk="1" hangingPunct="1">
                <a:spcBef>
                  <a:spcPct val="0"/>
                </a:spcBef>
              </a:pPr>
              <a:t>35</a:t>
            </a:fld>
            <a:endParaRPr lang="de-DE" altLang="de-DE" sz="1300" smtClean="0"/>
          </a:p>
        </p:txBody>
      </p:sp>
      <p:sp>
        <p:nvSpPr>
          <p:cNvPr id="90115" name="Rectangle 2"/>
          <p:cNvSpPr>
            <a:spLocks noGrp="1" noRot="1" noChangeAspect="1" noChangeArrowheads="1" noTextEdit="1"/>
          </p:cNvSpPr>
          <p:nvPr>
            <p:ph type="sldImg"/>
          </p:nvPr>
        </p:nvSpPr>
        <p:spPr>
          <a:xfrm>
            <a:off x="3267075" y="509588"/>
            <a:ext cx="3400425" cy="2549525"/>
          </a:xfrm>
          <a:ln/>
        </p:spPr>
      </p:sp>
      <p:sp>
        <p:nvSpPr>
          <p:cNvPr id="90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523" tIns="47762" rIns="95523" bIns="47762"/>
          <a:lstStyle/>
          <a:p>
            <a:pPr eaLnBrk="1" hangingPunct="1"/>
            <a:endParaRPr lang="en-US" altLang="de-DE" smtClean="0">
              <a:latin typeface="Times New Roman" pitchFamily="18" charset="0"/>
              <a:ea typeface="ＭＳ Ｐゴシック" pitchFamily="34" charset="-128"/>
            </a:endParaRPr>
          </a:p>
        </p:txBody>
      </p:sp>
    </p:spTree>
    <p:extLst>
      <p:ext uri="{BB962C8B-B14F-4D97-AF65-F5344CB8AC3E}">
        <p14:creationId xmlns:p14="http://schemas.microsoft.com/office/powerpoint/2010/main" val="386870265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itchFamily="18" charset="0"/>
                <a:ea typeface="ＭＳ Ｐゴシック" pitchFamily="34" charset="-128"/>
              </a:defRPr>
            </a:lvl1pPr>
            <a:lvl2pPr marL="742950" indent="-285750" defTabSz="955675" eaLnBrk="0" hangingPunct="0">
              <a:spcBef>
                <a:spcPct val="30000"/>
              </a:spcBef>
              <a:defRPr sz="1200">
                <a:solidFill>
                  <a:schemeClr val="tx1"/>
                </a:solidFill>
                <a:latin typeface="Times New Roman" pitchFamily="18" charset="0"/>
                <a:ea typeface="ＭＳ Ｐゴシック" pitchFamily="34" charset="-128"/>
              </a:defRPr>
            </a:lvl2pPr>
            <a:lvl3pPr marL="1143000" indent="-228600" defTabSz="955675" eaLnBrk="0" hangingPunct="0">
              <a:spcBef>
                <a:spcPct val="30000"/>
              </a:spcBef>
              <a:defRPr sz="1200">
                <a:solidFill>
                  <a:schemeClr val="tx1"/>
                </a:solidFill>
                <a:latin typeface="Times New Roman" pitchFamily="18" charset="0"/>
                <a:ea typeface="ＭＳ Ｐゴシック" pitchFamily="34" charset="-128"/>
              </a:defRPr>
            </a:lvl3pPr>
            <a:lvl4pPr marL="1600200" indent="-228600" defTabSz="955675" eaLnBrk="0" hangingPunct="0">
              <a:spcBef>
                <a:spcPct val="30000"/>
              </a:spcBef>
              <a:defRPr sz="1200">
                <a:solidFill>
                  <a:schemeClr val="tx1"/>
                </a:solidFill>
                <a:latin typeface="Times New Roman" pitchFamily="18" charset="0"/>
                <a:ea typeface="ＭＳ Ｐゴシック" pitchFamily="34" charset="-128"/>
              </a:defRPr>
            </a:lvl4pPr>
            <a:lvl5pPr marL="2057400" indent="-228600" defTabSz="955675" eaLnBrk="0" hangingPunct="0">
              <a:spcBef>
                <a:spcPct val="30000"/>
              </a:spcBef>
              <a:defRPr sz="1200">
                <a:solidFill>
                  <a:schemeClr val="tx1"/>
                </a:solidFill>
                <a:latin typeface="Times New Roman" pitchFamily="18" charset="0"/>
                <a:ea typeface="ＭＳ Ｐゴシック" pitchFamily="34" charset="-128"/>
              </a:defRPr>
            </a:lvl5pPr>
            <a:lvl6pPr marL="25146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eaLnBrk="1" hangingPunct="1">
              <a:spcBef>
                <a:spcPct val="0"/>
              </a:spcBef>
            </a:pPr>
            <a:fld id="{6FA47178-3231-4A6C-8BDF-81A5B2264B3A}" type="slidenum">
              <a:rPr lang="de-DE" altLang="de-DE" sz="1300" smtClean="0"/>
              <a:pPr eaLnBrk="1" hangingPunct="1">
                <a:spcBef>
                  <a:spcPct val="0"/>
                </a:spcBef>
              </a:pPr>
              <a:t>36</a:t>
            </a:fld>
            <a:endParaRPr lang="de-DE" altLang="de-DE" sz="1300" smtClean="0"/>
          </a:p>
        </p:txBody>
      </p:sp>
      <p:sp>
        <p:nvSpPr>
          <p:cNvPr id="91139" name="Rectangle 2"/>
          <p:cNvSpPr>
            <a:spLocks noGrp="1" noRot="1" noChangeAspect="1" noChangeArrowheads="1" noTextEdit="1"/>
          </p:cNvSpPr>
          <p:nvPr>
            <p:ph type="sldImg"/>
          </p:nvPr>
        </p:nvSpPr>
        <p:spPr>
          <a:xfrm>
            <a:off x="3267075" y="509588"/>
            <a:ext cx="3400425" cy="2549525"/>
          </a:xfrm>
          <a:ln/>
        </p:spPr>
      </p:sp>
      <p:sp>
        <p:nvSpPr>
          <p:cNvPr id="91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523" tIns="47762" rIns="95523" bIns="47762"/>
          <a:lstStyle/>
          <a:p>
            <a:pPr eaLnBrk="1" hangingPunct="1"/>
            <a:endParaRPr lang="en-US" altLang="de-DE" smtClean="0">
              <a:latin typeface="Times New Roman" pitchFamily="18" charset="0"/>
              <a:ea typeface="ＭＳ Ｐゴシック" pitchFamily="34" charset="-128"/>
            </a:endParaRPr>
          </a:p>
        </p:txBody>
      </p:sp>
    </p:spTree>
    <p:extLst>
      <p:ext uri="{BB962C8B-B14F-4D97-AF65-F5344CB8AC3E}">
        <p14:creationId xmlns:p14="http://schemas.microsoft.com/office/powerpoint/2010/main" val="26088653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itchFamily="18" charset="0"/>
                <a:ea typeface="ＭＳ Ｐゴシック" pitchFamily="34" charset="-128"/>
              </a:defRPr>
            </a:lvl1pPr>
            <a:lvl2pPr marL="742950" indent="-285750" defTabSz="955675" eaLnBrk="0" hangingPunct="0">
              <a:spcBef>
                <a:spcPct val="30000"/>
              </a:spcBef>
              <a:defRPr sz="1200">
                <a:solidFill>
                  <a:schemeClr val="tx1"/>
                </a:solidFill>
                <a:latin typeface="Times New Roman" pitchFamily="18" charset="0"/>
                <a:ea typeface="ＭＳ Ｐゴシック" pitchFamily="34" charset="-128"/>
              </a:defRPr>
            </a:lvl2pPr>
            <a:lvl3pPr marL="1143000" indent="-228600" defTabSz="955675" eaLnBrk="0" hangingPunct="0">
              <a:spcBef>
                <a:spcPct val="30000"/>
              </a:spcBef>
              <a:defRPr sz="1200">
                <a:solidFill>
                  <a:schemeClr val="tx1"/>
                </a:solidFill>
                <a:latin typeface="Times New Roman" pitchFamily="18" charset="0"/>
                <a:ea typeface="ＭＳ Ｐゴシック" pitchFamily="34" charset="-128"/>
              </a:defRPr>
            </a:lvl3pPr>
            <a:lvl4pPr marL="1600200" indent="-228600" defTabSz="955675" eaLnBrk="0" hangingPunct="0">
              <a:spcBef>
                <a:spcPct val="30000"/>
              </a:spcBef>
              <a:defRPr sz="1200">
                <a:solidFill>
                  <a:schemeClr val="tx1"/>
                </a:solidFill>
                <a:latin typeface="Times New Roman" pitchFamily="18" charset="0"/>
                <a:ea typeface="ＭＳ Ｐゴシック" pitchFamily="34" charset="-128"/>
              </a:defRPr>
            </a:lvl4pPr>
            <a:lvl5pPr marL="2057400" indent="-228600" defTabSz="955675" eaLnBrk="0" hangingPunct="0">
              <a:spcBef>
                <a:spcPct val="30000"/>
              </a:spcBef>
              <a:defRPr sz="1200">
                <a:solidFill>
                  <a:schemeClr val="tx1"/>
                </a:solidFill>
                <a:latin typeface="Times New Roman" pitchFamily="18" charset="0"/>
                <a:ea typeface="ＭＳ Ｐゴシック" pitchFamily="34" charset="-128"/>
              </a:defRPr>
            </a:lvl5pPr>
            <a:lvl6pPr marL="25146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eaLnBrk="1" hangingPunct="1">
              <a:spcBef>
                <a:spcPct val="0"/>
              </a:spcBef>
            </a:pPr>
            <a:fld id="{C1E9ECA2-430B-4918-AF7F-42DEC97526F7}" type="slidenum">
              <a:rPr lang="de-DE" altLang="de-DE" sz="1300" smtClean="0"/>
              <a:pPr eaLnBrk="1" hangingPunct="1">
                <a:spcBef>
                  <a:spcPct val="0"/>
                </a:spcBef>
              </a:pPr>
              <a:t>37</a:t>
            </a:fld>
            <a:endParaRPr lang="de-DE" altLang="de-DE" sz="1300" smtClean="0"/>
          </a:p>
        </p:txBody>
      </p:sp>
      <p:sp>
        <p:nvSpPr>
          <p:cNvPr id="92163" name="Rectangle 2"/>
          <p:cNvSpPr>
            <a:spLocks noGrp="1" noRot="1" noChangeAspect="1" noChangeArrowheads="1" noTextEdit="1"/>
          </p:cNvSpPr>
          <p:nvPr>
            <p:ph type="sldImg"/>
          </p:nvPr>
        </p:nvSpPr>
        <p:spPr>
          <a:xfrm>
            <a:off x="3267075" y="509588"/>
            <a:ext cx="3400425" cy="2549525"/>
          </a:xfrm>
          <a:ln/>
        </p:spPr>
      </p:sp>
      <p:sp>
        <p:nvSpPr>
          <p:cNvPr id="92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523" tIns="47762" rIns="95523" bIns="47762"/>
          <a:lstStyle/>
          <a:p>
            <a:pPr eaLnBrk="1" hangingPunct="1"/>
            <a:endParaRPr lang="en-US" altLang="de-DE" smtClean="0">
              <a:latin typeface="Times New Roman" pitchFamily="18" charset="0"/>
              <a:ea typeface="ＭＳ Ｐゴシック" pitchFamily="34" charset="-128"/>
            </a:endParaRPr>
          </a:p>
        </p:txBody>
      </p:sp>
    </p:spTree>
    <p:extLst>
      <p:ext uri="{BB962C8B-B14F-4D97-AF65-F5344CB8AC3E}">
        <p14:creationId xmlns:p14="http://schemas.microsoft.com/office/powerpoint/2010/main" val="138578749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itchFamily="18" charset="0"/>
                <a:ea typeface="ＭＳ Ｐゴシック" pitchFamily="34" charset="-128"/>
              </a:defRPr>
            </a:lvl1pPr>
            <a:lvl2pPr marL="742950" indent="-285750" defTabSz="955675" eaLnBrk="0" hangingPunct="0">
              <a:spcBef>
                <a:spcPct val="30000"/>
              </a:spcBef>
              <a:defRPr sz="1200">
                <a:solidFill>
                  <a:schemeClr val="tx1"/>
                </a:solidFill>
                <a:latin typeface="Times New Roman" pitchFamily="18" charset="0"/>
                <a:ea typeface="ＭＳ Ｐゴシック" pitchFamily="34" charset="-128"/>
              </a:defRPr>
            </a:lvl2pPr>
            <a:lvl3pPr marL="1143000" indent="-228600" defTabSz="955675" eaLnBrk="0" hangingPunct="0">
              <a:spcBef>
                <a:spcPct val="30000"/>
              </a:spcBef>
              <a:defRPr sz="1200">
                <a:solidFill>
                  <a:schemeClr val="tx1"/>
                </a:solidFill>
                <a:latin typeface="Times New Roman" pitchFamily="18" charset="0"/>
                <a:ea typeface="ＭＳ Ｐゴシック" pitchFamily="34" charset="-128"/>
              </a:defRPr>
            </a:lvl3pPr>
            <a:lvl4pPr marL="1600200" indent="-228600" defTabSz="955675" eaLnBrk="0" hangingPunct="0">
              <a:spcBef>
                <a:spcPct val="30000"/>
              </a:spcBef>
              <a:defRPr sz="1200">
                <a:solidFill>
                  <a:schemeClr val="tx1"/>
                </a:solidFill>
                <a:latin typeface="Times New Roman" pitchFamily="18" charset="0"/>
                <a:ea typeface="ＭＳ Ｐゴシック" pitchFamily="34" charset="-128"/>
              </a:defRPr>
            </a:lvl4pPr>
            <a:lvl5pPr marL="2057400" indent="-228600" defTabSz="955675" eaLnBrk="0" hangingPunct="0">
              <a:spcBef>
                <a:spcPct val="30000"/>
              </a:spcBef>
              <a:defRPr sz="1200">
                <a:solidFill>
                  <a:schemeClr val="tx1"/>
                </a:solidFill>
                <a:latin typeface="Times New Roman" pitchFamily="18" charset="0"/>
                <a:ea typeface="ＭＳ Ｐゴシック" pitchFamily="34" charset="-128"/>
              </a:defRPr>
            </a:lvl5pPr>
            <a:lvl6pPr marL="25146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eaLnBrk="1" hangingPunct="1">
              <a:spcBef>
                <a:spcPct val="0"/>
              </a:spcBef>
            </a:pPr>
            <a:fld id="{8CB32A7D-D8DD-4823-9611-5F4949EA2105}" type="slidenum">
              <a:rPr lang="de-DE" altLang="de-DE" sz="1300" smtClean="0"/>
              <a:pPr eaLnBrk="1" hangingPunct="1">
                <a:spcBef>
                  <a:spcPct val="0"/>
                </a:spcBef>
              </a:pPr>
              <a:t>41</a:t>
            </a:fld>
            <a:endParaRPr lang="de-DE" altLang="de-DE" sz="1300" smtClean="0"/>
          </a:p>
        </p:txBody>
      </p:sp>
      <p:sp>
        <p:nvSpPr>
          <p:cNvPr id="93187" name="Rectangle 2"/>
          <p:cNvSpPr>
            <a:spLocks noGrp="1" noRot="1" noChangeAspect="1" noChangeArrowheads="1" noTextEdit="1"/>
          </p:cNvSpPr>
          <p:nvPr>
            <p:ph type="sldImg"/>
          </p:nvPr>
        </p:nvSpPr>
        <p:spPr>
          <a:ln/>
        </p:spPr>
      </p:sp>
      <p:sp>
        <p:nvSpPr>
          <p:cNvPr id="93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latin typeface="Times New Roman" pitchFamily="18" charset="0"/>
              <a:ea typeface="ＭＳ Ｐゴシック" pitchFamily="34" charset="-128"/>
            </a:endParaRPr>
          </a:p>
        </p:txBody>
      </p:sp>
    </p:spTree>
    <p:extLst>
      <p:ext uri="{BB962C8B-B14F-4D97-AF65-F5344CB8AC3E}">
        <p14:creationId xmlns:p14="http://schemas.microsoft.com/office/powerpoint/2010/main" val="215446041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itchFamily="18" charset="0"/>
                <a:ea typeface="ＭＳ Ｐゴシック" pitchFamily="34" charset="-128"/>
              </a:defRPr>
            </a:lvl1pPr>
            <a:lvl2pPr marL="742950" indent="-285750" defTabSz="955675" eaLnBrk="0" hangingPunct="0">
              <a:spcBef>
                <a:spcPct val="30000"/>
              </a:spcBef>
              <a:defRPr sz="1200">
                <a:solidFill>
                  <a:schemeClr val="tx1"/>
                </a:solidFill>
                <a:latin typeface="Times New Roman" pitchFamily="18" charset="0"/>
                <a:ea typeface="ＭＳ Ｐゴシック" pitchFamily="34" charset="-128"/>
              </a:defRPr>
            </a:lvl2pPr>
            <a:lvl3pPr marL="1143000" indent="-228600" defTabSz="955675" eaLnBrk="0" hangingPunct="0">
              <a:spcBef>
                <a:spcPct val="30000"/>
              </a:spcBef>
              <a:defRPr sz="1200">
                <a:solidFill>
                  <a:schemeClr val="tx1"/>
                </a:solidFill>
                <a:latin typeface="Times New Roman" pitchFamily="18" charset="0"/>
                <a:ea typeface="ＭＳ Ｐゴシック" pitchFamily="34" charset="-128"/>
              </a:defRPr>
            </a:lvl3pPr>
            <a:lvl4pPr marL="1600200" indent="-228600" defTabSz="955675" eaLnBrk="0" hangingPunct="0">
              <a:spcBef>
                <a:spcPct val="30000"/>
              </a:spcBef>
              <a:defRPr sz="1200">
                <a:solidFill>
                  <a:schemeClr val="tx1"/>
                </a:solidFill>
                <a:latin typeface="Times New Roman" pitchFamily="18" charset="0"/>
                <a:ea typeface="ＭＳ Ｐゴシック" pitchFamily="34" charset="-128"/>
              </a:defRPr>
            </a:lvl4pPr>
            <a:lvl5pPr marL="2057400" indent="-228600" defTabSz="955675" eaLnBrk="0" hangingPunct="0">
              <a:spcBef>
                <a:spcPct val="30000"/>
              </a:spcBef>
              <a:defRPr sz="1200">
                <a:solidFill>
                  <a:schemeClr val="tx1"/>
                </a:solidFill>
                <a:latin typeface="Times New Roman" pitchFamily="18" charset="0"/>
                <a:ea typeface="ＭＳ Ｐゴシック" pitchFamily="34" charset="-128"/>
              </a:defRPr>
            </a:lvl5pPr>
            <a:lvl6pPr marL="25146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eaLnBrk="1" hangingPunct="1">
              <a:spcBef>
                <a:spcPct val="0"/>
              </a:spcBef>
            </a:pPr>
            <a:fld id="{04DD1934-7190-475B-BE76-695D3989AB91}" type="slidenum">
              <a:rPr lang="de-DE" altLang="de-DE" sz="1300" smtClean="0"/>
              <a:pPr eaLnBrk="1" hangingPunct="1">
                <a:spcBef>
                  <a:spcPct val="0"/>
                </a:spcBef>
              </a:pPr>
              <a:t>42</a:t>
            </a:fld>
            <a:endParaRPr lang="de-DE" altLang="de-DE" sz="1300" smtClean="0"/>
          </a:p>
        </p:txBody>
      </p:sp>
      <p:sp>
        <p:nvSpPr>
          <p:cNvPr id="94211" name="Rectangle 2"/>
          <p:cNvSpPr>
            <a:spLocks noGrp="1" noRot="1" noChangeAspect="1" noChangeArrowheads="1" noTextEdit="1"/>
          </p:cNvSpPr>
          <p:nvPr>
            <p:ph type="sldImg"/>
          </p:nvPr>
        </p:nvSpPr>
        <p:spPr>
          <a:ln/>
        </p:spPr>
      </p:sp>
      <p:sp>
        <p:nvSpPr>
          <p:cNvPr id="94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latin typeface="Times New Roman" pitchFamily="18" charset="0"/>
              <a:ea typeface="ＭＳ Ｐゴシック" pitchFamily="34" charset="-128"/>
            </a:endParaRPr>
          </a:p>
        </p:txBody>
      </p:sp>
    </p:spTree>
    <p:extLst>
      <p:ext uri="{BB962C8B-B14F-4D97-AF65-F5344CB8AC3E}">
        <p14:creationId xmlns:p14="http://schemas.microsoft.com/office/powerpoint/2010/main" val="377394443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itchFamily="18" charset="0"/>
                <a:ea typeface="ＭＳ Ｐゴシック" pitchFamily="34" charset="-128"/>
              </a:defRPr>
            </a:lvl1pPr>
            <a:lvl2pPr marL="742950" indent="-285750" defTabSz="955675" eaLnBrk="0" hangingPunct="0">
              <a:spcBef>
                <a:spcPct val="30000"/>
              </a:spcBef>
              <a:defRPr sz="1200">
                <a:solidFill>
                  <a:schemeClr val="tx1"/>
                </a:solidFill>
                <a:latin typeface="Times New Roman" pitchFamily="18" charset="0"/>
                <a:ea typeface="ＭＳ Ｐゴシック" pitchFamily="34" charset="-128"/>
              </a:defRPr>
            </a:lvl2pPr>
            <a:lvl3pPr marL="1143000" indent="-228600" defTabSz="955675" eaLnBrk="0" hangingPunct="0">
              <a:spcBef>
                <a:spcPct val="30000"/>
              </a:spcBef>
              <a:defRPr sz="1200">
                <a:solidFill>
                  <a:schemeClr val="tx1"/>
                </a:solidFill>
                <a:latin typeface="Times New Roman" pitchFamily="18" charset="0"/>
                <a:ea typeface="ＭＳ Ｐゴシック" pitchFamily="34" charset="-128"/>
              </a:defRPr>
            </a:lvl3pPr>
            <a:lvl4pPr marL="1600200" indent="-228600" defTabSz="955675" eaLnBrk="0" hangingPunct="0">
              <a:spcBef>
                <a:spcPct val="30000"/>
              </a:spcBef>
              <a:defRPr sz="1200">
                <a:solidFill>
                  <a:schemeClr val="tx1"/>
                </a:solidFill>
                <a:latin typeface="Times New Roman" pitchFamily="18" charset="0"/>
                <a:ea typeface="ＭＳ Ｐゴシック" pitchFamily="34" charset="-128"/>
              </a:defRPr>
            </a:lvl4pPr>
            <a:lvl5pPr marL="2057400" indent="-228600" defTabSz="955675" eaLnBrk="0" hangingPunct="0">
              <a:spcBef>
                <a:spcPct val="30000"/>
              </a:spcBef>
              <a:defRPr sz="1200">
                <a:solidFill>
                  <a:schemeClr val="tx1"/>
                </a:solidFill>
                <a:latin typeface="Times New Roman" pitchFamily="18" charset="0"/>
                <a:ea typeface="ＭＳ Ｐゴシック" pitchFamily="34" charset="-128"/>
              </a:defRPr>
            </a:lvl5pPr>
            <a:lvl6pPr marL="25146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eaLnBrk="1" hangingPunct="1">
              <a:spcBef>
                <a:spcPct val="0"/>
              </a:spcBef>
            </a:pPr>
            <a:fld id="{9D50851B-E92B-4B10-BD87-EC01B823BEE7}" type="slidenum">
              <a:rPr lang="de-DE" altLang="de-DE" sz="1300" smtClean="0"/>
              <a:pPr eaLnBrk="1" hangingPunct="1">
                <a:spcBef>
                  <a:spcPct val="0"/>
                </a:spcBef>
              </a:pPr>
              <a:t>43</a:t>
            </a:fld>
            <a:endParaRPr lang="de-DE" altLang="de-DE" sz="1300" smtClean="0"/>
          </a:p>
        </p:txBody>
      </p:sp>
      <p:sp>
        <p:nvSpPr>
          <p:cNvPr id="97283" name="Rectangle 2"/>
          <p:cNvSpPr>
            <a:spLocks noGrp="1" noRot="1" noChangeAspect="1" noChangeArrowheads="1" noTextEdit="1"/>
          </p:cNvSpPr>
          <p:nvPr>
            <p:ph type="sldImg"/>
          </p:nvPr>
        </p:nvSpPr>
        <p:spPr>
          <a:ln/>
        </p:spPr>
      </p:sp>
      <p:sp>
        <p:nvSpPr>
          <p:cNvPr id="97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latin typeface="Times New Roman" pitchFamily="18" charset="0"/>
              <a:ea typeface="ＭＳ Ｐゴシック" pitchFamily="34" charset="-128"/>
            </a:endParaRPr>
          </a:p>
        </p:txBody>
      </p:sp>
    </p:spTree>
    <p:extLst>
      <p:ext uri="{BB962C8B-B14F-4D97-AF65-F5344CB8AC3E}">
        <p14:creationId xmlns:p14="http://schemas.microsoft.com/office/powerpoint/2010/main" val="268486704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txBox="1">
            <a:spLocks noGrp="1" noChangeArrowheads="1"/>
          </p:cNvSpPr>
          <p:nvPr/>
        </p:nvSpPr>
        <p:spPr bwMode="auto">
          <a:xfrm>
            <a:off x="5624513" y="6457950"/>
            <a:ext cx="430212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554" tIns="47777" rIns="95554" bIns="47777" anchor="b"/>
          <a:lstStyle>
            <a:lvl1pPr defTabSz="955675" eaLnBrk="0" hangingPunct="0">
              <a:spcBef>
                <a:spcPct val="30000"/>
              </a:spcBef>
              <a:defRPr sz="1200">
                <a:solidFill>
                  <a:schemeClr val="tx1"/>
                </a:solidFill>
                <a:latin typeface="Times New Roman" pitchFamily="18" charset="0"/>
                <a:ea typeface="ＭＳ Ｐゴシック" pitchFamily="34" charset="-128"/>
              </a:defRPr>
            </a:lvl1pPr>
            <a:lvl2pPr marL="742950" indent="-285750" defTabSz="955675" eaLnBrk="0" hangingPunct="0">
              <a:spcBef>
                <a:spcPct val="30000"/>
              </a:spcBef>
              <a:defRPr sz="1200">
                <a:solidFill>
                  <a:schemeClr val="tx1"/>
                </a:solidFill>
                <a:latin typeface="Times New Roman" pitchFamily="18" charset="0"/>
                <a:ea typeface="ＭＳ Ｐゴシック" pitchFamily="34" charset="-128"/>
              </a:defRPr>
            </a:lvl2pPr>
            <a:lvl3pPr marL="1143000" indent="-228600" defTabSz="955675" eaLnBrk="0" hangingPunct="0">
              <a:spcBef>
                <a:spcPct val="30000"/>
              </a:spcBef>
              <a:defRPr sz="1200">
                <a:solidFill>
                  <a:schemeClr val="tx1"/>
                </a:solidFill>
                <a:latin typeface="Times New Roman" pitchFamily="18" charset="0"/>
                <a:ea typeface="ＭＳ Ｐゴシック" pitchFamily="34" charset="-128"/>
              </a:defRPr>
            </a:lvl3pPr>
            <a:lvl4pPr marL="1600200" indent="-228600" defTabSz="955675" eaLnBrk="0" hangingPunct="0">
              <a:spcBef>
                <a:spcPct val="30000"/>
              </a:spcBef>
              <a:defRPr sz="1200">
                <a:solidFill>
                  <a:schemeClr val="tx1"/>
                </a:solidFill>
                <a:latin typeface="Times New Roman" pitchFamily="18" charset="0"/>
                <a:ea typeface="ＭＳ Ｐゴシック" pitchFamily="34" charset="-128"/>
              </a:defRPr>
            </a:lvl4pPr>
            <a:lvl5pPr marL="2057400" indent="-228600" defTabSz="955675" eaLnBrk="0" hangingPunct="0">
              <a:spcBef>
                <a:spcPct val="30000"/>
              </a:spcBef>
              <a:defRPr sz="1200">
                <a:solidFill>
                  <a:schemeClr val="tx1"/>
                </a:solidFill>
                <a:latin typeface="Times New Roman" pitchFamily="18" charset="0"/>
                <a:ea typeface="ＭＳ Ｐゴシック" pitchFamily="34" charset="-128"/>
              </a:defRPr>
            </a:lvl5pPr>
            <a:lvl6pPr marL="25146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lgn="r" eaLnBrk="1" hangingPunct="1">
              <a:spcBef>
                <a:spcPct val="0"/>
              </a:spcBef>
            </a:pPr>
            <a:fld id="{6B5671FC-1700-46E4-B1BA-E775951C0E4F}" type="slidenum">
              <a:rPr lang="de-DE" altLang="de-DE" sz="1300"/>
              <a:pPr algn="r" eaLnBrk="1" hangingPunct="1">
                <a:spcBef>
                  <a:spcPct val="0"/>
                </a:spcBef>
              </a:pPr>
              <a:t>44</a:t>
            </a:fld>
            <a:endParaRPr lang="de-DE" altLang="de-DE" sz="1300"/>
          </a:p>
        </p:txBody>
      </p:sp>
      <p:sp>
        <p:nvSpPr>
          <p:cNvPr id="96259" name="Rectangle 2"/>
          <p:cNvSpPr>
            <a:spLocks noGrp="1" noRot="1" noChangeAspect="1" noChangeArrowheads="1" noTextEdit="1"/>
          </p:cNvSpPr>
          <p:nvPr>
            <p:ph type="sldImg"/>
          </p:nvPr>
        </p:nvSpPr>
        <p:spPr>
          <a:ln/>
        </p:spPr>
      </p:sp>
      <p:sp>
        <p:nvSpPr>
          <p:cNvPr id="96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latin typeface="Times New Roman" pitchFamily="18" charset="0"/>
              <a:ea typeface="ＭＳ Ｐゴシック" pitchFamily="34" charset="-128"/>
            </a:endParaRPr>
          </a:p>
        </p:txBody>
      </p:sp>
    </p:spTree>
    <p:extLst>
      <p:ext uri="{BB962C8B-B14F-4D97-AF65-F5344CB8AC3E}">
        <p14:creationId xmlns:p14="http://schemas.microsoft.com/office/powerpoint/2010/main" val="9763430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txBox="1">
            <a:spLocks noGrp="1" noChangeArrowheads="1"/>
          </p:cNvSpPr>
          <p:nvPr/>
        </p:nvSpPr>
        <p:spPr bwMode="auto">
          <a:xfrm>
            <a:off x="5624513" y="6457950"/>
            <a:ext cx="430212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554" tIns="47777" rIns="95554" bIns="47777" anchor="b"/>
          <a:lstStyle>
            <a:lvl1pPr defTabSz="955675" eaLnBrk="0" hangingPunct="0">
              <a:spcBef>
                <a:spcPct val="30000"/>
              </a:spcBef>
              <a:defRPr sz="1200">
                <a:solidFill>
                  <a:schemeClr val="tx1"/>
                </a:solidFill>
                <a:latin typeface="Times New Roman" pitchFamily="18" charset="0"/>
                <a:ea typeface="ＭＳ Ｐゴシック" pitchFamily="34" charset="-128"/>
              </a:defRPr>
            </a:lvl1pPr>
            <a:lvl2pPr marL="742950" indent="-285750" defTabSz="955675" eaLnBrk="0" hangingPunct="0">
              <a:spcBef>
                <a:spcPct val="30000"/>
              </a:spcBef>
              <a:defRPr sz="1200">
                <a:solidFill>
                  <a:schemeClr val="tx1"/>
                </a:solidFill>
                <a:latin typeface="Times New Roman" pitchFamily="18" charset="0"/>
                <a:ea typeface="ＭＳ Ｐゴシック" pitchFamily="34" charset="-128"/>
              </a:defRPr>
            </a:lvl2pPr>
            <a:lvl3pPr marL="1143000" indent="-228600" defTabSz="955675" eaLnBrk="0" hangingPunct="0">
              <a:spcBef>
                <a:spcPct val="30000"/>
              </a:spcBef>
              <a:defRPr sz="1200">
                <a:solidFill>
                  <a:schemeClr val="tx1"/>
                </a:solidFill>
                <a:latin typeface="Times New Roman" pitchFamily="18" charset="0"/>
                <a:ea typeface="ＭＳ Ｐゴシック" pitchFamily="34" charset="-128"/>
              </a:defRPr>
            </a:lvl3pPr>
            <a:lvl4pPr marL="1600200" indent="-228600" defTabSz="955675" eaLnBrk="0" hangingPunct="0">
              <a:spcBef>
                <a:spcPct val="30000"/>
              </a:spcBef>
              <a:defRPr sz="1200">
                <a:solidFill>
                  <a:schemeClr val="tx1"/>
                </a:solidFill>
                <a:latin typeface="Times New Roman" pitchFamily="18" charset="0"/>
                <a:ea typeface="ＭＳ Ｐゴシック" pitchFamily="34" charset="-128"/>
              </a:defRPr>
            </a:lvl4pPr>
            <a:lvl5pPr marL="2057400" indent="-228600" defTabSz="955675" eaLnBrk="0" hangingPunct="0">
              <a:spcBef>
                <a:spcPct val="30000"/>
              </a:spcBef>
              <a:defRPr sz="1200">
                <a:solidFill>
                  <a:schemeClr val="tx1"/>
                </a:solidFill>
                <a:latin typeface="Times New Roman" pitchFamily="18" charset="0"/>
                <a:ea typeface="ＭＳ Ｐゴシック" pitchFamily="34" charset="-128"/>
              </a:defRPr>
            </a:lvl5pPr>
            <a:lvl6pPr marL="25146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lgn="r" eaLnBrk="1" hangingPunct="1">
              <a:spcBef>
                <a:spcPct val="0"/>
              </a:spcBef>
            </a:pPr>
            <a:fld id="{6B5671FC-1700-46E4-B1BA-E775951C0E4F}" type="slidenum">
              <a:rPr lang="de-DE" altLang="de-DE" sz="1300"/>
              <a:pPr algn="r" eaLnBrk="1" hangingPunct="1">
                <a:spcBef>
                  <a:spcPct val="0"/>
                </a:spcBef>
              </a:pPr>
              <a:t>45</a:t>
            </a:fld>
            <a:endParaRPr lang="de-DE" altLang="de-DE" sz="1300"/>
          </a:p>
        </p:txBody>
      </p:sp>
      <p:sp>
        <p:nvSpPr>
          <p:cNvPr id="96259" name="Rectangle 2"/>
          <p:cNvSpPr>
            <a:spLocks noGrp="1" noRot="1" noChangeAspect="1" noChangeArrowheads="1" noTextEdit="1"/>
          </p:cNvSpPr>
          <p:nvPr>
            <p:ph type="sldImg"/>
          </p:nvPr>
        </p:nvSpPr>
        <p:spPr>
          <a:ln/>
        </p:spPr>
      </p:sp>
      <p:sp>
        <p:nvSpPr>
          <p:cNvPr id="96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latin typeface="Times New Roman" pitchFamily="18" charset="0"/>
              <a:ea typeface="ＭＳ Ｐゴシック" pitchFamily="34" charset="-128"/>
            </a:endParaRPr>
          </a:p>
        </p:txBody>
      </p:sp>
    </p:spTree>
    <p:extLst>
      <p:ext uri="{BB962C8B-B14F-4D97-AF65-F5344CB8AC3E}">
        <p14:creationId xmlns:p14="http://schemas.microsoft.com/office/powerpoint/2010/main" val="129314914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itchFamily="18" charset="0"/>
                <a:ea typeface="ＭＳ Ｐゴシック" pitchFamily="34" charset="-128"/>
              </a:defRPr>
            </a:lvl1pPr>
            <a:lvl2pPr marL="742950" indent="-285750" defTabSz="955675" eaLnBrk="0" hangingPunct="0">
              <a:spcBef>
                <a:spcPct val="30000"/>
              </a:spcBef>
              <a:defRPr sz="1200">
                <a:solidFill>
                  <a:schemeClr val="tx1"/>
                </a:solidFill>
                <a:latin typeface="Times New Roman" pitchFamily="18" charset="0"/>
                <a:ea typeface="ＭＳ Ｐゴシック" pitchFamily="34" charset="-128"/>
              </a:defRPr>
            </a:lvl2pPr>
            <a:lvl3pPr marL="1143000" indent="-228600" defTabSz="955675" eaLnBrk="0" hangingPunct="0">
              <a:spcBef>
                <a:spcPct val="30000"/>
              </a:spcBef>
              <a:defRPr sz="1200">
                <a:solidFill>
                  <a:schemeClr val="tx1"/>
                </a:solidFill>
                <a:latin typeface="Times New Roman" pitchFamily="18" charset="0"/>
                <a:ea typeface="ＭＳ Ｐゴシック" pitchFamily="34" charset="-128"/>
              </a:defRPr>
            </a:lvl3pPr>
            <a:lvl4pPr marL="1600200" indent="-228600" defTabSz="955675" eaLnBrk="0" hangingPunct="0">
              <a:spcBef>
                <a:spcPct val="30000"/>
              </a:spcBef>
              <a:defRPr sz="1200">
                <a:solidFill>
                  <a:schemeClr val="tx1"/>
                </a:solidFill>
                <a:latin typeface="Times New Roman" pitchFamily="18" charset="0"/>
                <a:ea typeface="ＭＳ Ｐゴシック" pitchFamily="34" charset="-128"/>
              </a:defRPr>
            </a:lvl4pPr>
            <a:lvl5pPr marL="2057400" indent="-228600" defTabSz="955675" eaLnBrk="0" hangingPunct="0">
              <a:spcBef>
                <a:spcPct val="30000"/>
              </a:spcBef>
              <a:defRPr sz="1200">
                <a:solidFill>
                  <a:schemeClr val="tx1"/>
                </a:solidFill>
                <a:latin typeface="Times New Roman" pitchFamily="18" charset="0"/>
                <a:ea typeface="ＭＳ Ｐゴシック" pitchFamily="34" charset="-128"/>
              </a:defRPr>
            </a:lvl5pPr>
            <a:lvl6pPr marL="25146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eaLnBrk="1" hangingPunct="1">
              <a:spcBef>
                <a:spcPct val="0"/>
              </a:spcBef>
            </a:pPr>
            <a:fld id="{9D50851B-E92B-4B10-BD87-EC01B823BEE7}" type="slidenum">
              <a:rPr lang="de-DE" altLang="de-DE" sz="1300" smtClean="0"/>
              <a:pPr eaLnBrk="1" hangingPunct="1">
                <a:spcBef>
                  <a:spcPct val="0"/>
                </a:spcBef>
              </a:pPr>
              <a:t>46</a:t>
            </a:fld>
            <a:endParaRPr lang="de-DE" altLang="de-DE" sz="1300" smtClean="0"/>
          </a:p>
        </p:txBody>
      </p:sp>
      <p:sp>
        <p:nvSpPr>
          <p:cNvPr id="97283" name="Rectangle 2"/>
          <p:cNvSpPr>
            <a:spLocks noGrp="1" noRot="1" noChangeAspect="1" noChangeArrowheads="1" noTextEdit="1"/>
          </p:cNvSpPr>
          <p:nvPr>
            <p:ph type="sldImg"/>
          </p:nvPr>
        </p:nvSpPr>
        <p:spPr>
          <a:ln/>
        </p:spPr>
      </p:sp>
      <p:sp>
        <p:nvSpPr>
          <p:cNvPr id="97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latin typeface="Times New Roman" pitchFamily="18" charset="0"/>
              <a:ea typeface="ＭＳ Ｐゴシック" pitchFamily="34" charset="-128"/>
            </a:endParaRPr>
          </a:p>
        </p:txBody>
      </p:sp>
    </p:spTree>
    <p:extLst>
      <p:ext uri="{BB962C8B-B14F-4D97-AF65-F5344CB8AC3E}">
        <p14:creationId xmlns:p14="http://schemas.microsoft.com/office/powerpoint/2010/main" val="304418829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itchFamily="18" charset="0"/>
                <a:ea typeface="ＭＳ Ｐゴシック" pitchFamily="34" charset="-128"/>
              </a:defRPr>
            </a:lvl1pPr>
            <a:lvl2pPr marL="742950" indent="-285750" defTabSz="955675" eaLnBrk="0" hangingPunct="0">
              <a:spcBef>
                <a:spcPct val="30000"/>
              </a:spcBef>
              <a:defRPr sz="1200">
                <a:solidFill>
                  <a:schemeClr val="tx1"/>
                </a:solidFill>
                <a:latin typeface="Times New Roman" pitchFamily="18" charset="0"/>
                <a:ea typeface="ＭＳ Ｐゴシック" pitchFamily="34" charset="-128"/>
              </a:defRPr>
            </a:lvl2pPr>
            <a:lvl3pPr marL="1143000" indent="-228600" defTabSz="955675" eaLnBrk="0" hangingPunct="0">
              <a:spcBef>
                <a:spcPct val="30000"/>
              </a:spcBef>
              <a:defRPr sz="1200">
                <a:solidFill>
                  <a:schemeClr val="tx1"/>
                </a:solidFill>
                <a:latin typeface="Times New Roman" pitchFamily="18" charset="0"/>
                <a:ea typeface="ＭＳ Ｐゴシック" pitchFamily="34" charset="-128"/>
              </a:defRPr>
            </a:lvl3pPr>
            <a:lvl4pPr marL="1600200" indent="-228600" defTabSz="955675" eaLnBrk="0" hangingPunct="0">
              <a:spcBef>
                <a:spcPct val="30000"/>
              </a:spcBef>
              <a:defRPr sz="1200">
                <a:solidFill>
                  <a:schemeClr val="tx1"/>
                </a:solidFill>
                <a:latin typeface="Times New Roman" pitchFamily="18" charset="0"/>
                <a:ea typeface="ＭＳ Ｐゴシック" pitchFamily="34" charset="-128"/>
              </a:defRPr>
            </a:lvl4pPr>
            <a:lvl5pPr marL="2057400" indent="-228600" defTabSz="955675" eaLnBrk="0" hangingPunct="0">
              <a:spcBef>
                <a:spcPct val="30000"/>
              </a:spcBef>
              <a:defRPr sz="1200">
                <a:solidFill>
                  <a:schemeClr val="tx1"/>
                </a:solidFill>
                <a:latin typeface="Times New Roman" pitchFamily="18" charset="0"/>
                <a:ea typeface="ＭＳ Ｐゴシック" pitchFamily="34" charset="-128"/>
              </a:defRPr>
            </a:lvl5pPr>
            <a:lvl6pPr marL="25146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eaLnBrk="1" hangingPunct="1">
              <a:spcBef>
                <a:spcPct val="0"/>
              </a:spcBef>
            </a:pPr>
            <a:fld id="{F917DE1B-4D65-4D8F-B905-CC59C2D9B904}" type="slidenum">
              <a:rPr lang="de-DE" altLang="de-DE" sz="1300" smtClean="0"/>
              <a:pPr eaLnBrk="1" hangingPunct="1">
                <a:spcBef>
                  <a:spcPct val="0"/>
                </a:spcBef>
              </a:pPr>
              <a:t>47</a:t>
            </a:fld>
            <a:endParaRPr lang="de-DE" altLang="de-DE" sz="1300" smtClean="0"/>
          </a:p>
        </p:txBody>
      </p:sp>
      <p:sp>
        <p:nvSpPr>
          <p:cNvPr id="98307" name="Rectangle 2"/>
          <p:cNvSpPr>
            <a:spLocks noGrp="1" noRot="1" noChangeAspect="1" noChangeArrowheads="1" noTextEdit="1"/>
          </p:cNvSpPr>
          <p:nvPr>
            <p:ph type="sldImg"/>
          </p:nvPr>
        </p:nvSpPr>
        <p:spPr>
          <a:ln/>
        </p:spPr>
      </p:sp>
      <p:sp>
        <p:nvSpPr>
          <p:cNvPr id="98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latin typeface="Times New Roman" pitchFamily="18" charset="0"/>
              <a:ea typeface="ＭＳ Ｐゴシック" pitchFamily="34" charset="-128"/>
            </a:endParaRPr>
          </a:p>
        </p:txBody>
      </p:sp>
    </p:spTree>
    <p:extLst>
      <p:ext uri="{BB962C8B-B14F-4D97-AF65-F5344CB8AC3E}">
        <p14:creationId xmlns:p14="http://schemas.microsoft.com/office/powerpoint/2010/main" val="311568846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Folienbildplatzhalter 1"/>
          <p:cNvSpPr>
            <a:spLocks noGrp="1" noRot="1" noChangeAspect="1" noTextEdit="1"/>
          </p:cNvSpPr>
          <p:nvPr>
            <p:ph type="sldImg"/>
          </p:nvPr>
        </p:nvSpPr>
        <p:spPr>
          <a:ln/>
        </p:spPr>
      </p:sp>
      <p:sp>
        <p:nvSpPr>
          <p:cNvPr id="99331"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de-DE" smtClean="0">
              <a:latin typeface="Times New Roman" pitchFamily="18" charset="0"/>
              <a:ea typeface="ＭＳ Ｐゴシック" pitchFamily="34" charset="-128"/>
            </a:endParaRPr>
          </a:p>
        </p:txBody>
      </p:sp>
      <p:sp>
        <p:nvSpPr>
          <p:cNvPr id="99332"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itchFamily="18" charset="0"/>
                <a:ea typeface="ＭＳ Ｐゴシック" pitchFamily="34" charset="-128"/>
              </a:defRPr>
            </a:lvl1pPr>
            <a:lvl2pPr marL="742950" indent="-285750" defTabSz="955675" eaLnBrk="0" hangingPunct="0">
              <a:spcBef>
                <a:spcPct val="30000"/>
              </a:spcBef>
              <a:defRPr sz="1200">
                <a:solidFill>
                  <a:schemeClr val="tx1"/>
                </a:solidFill>
                <a:latin typeface="Times New Roman" pitchFamily="18" charset="0"/>
                <a:ea typeface="ＭＳ Ｐゴシック" pitchFamily="34" charset="-128"/>
              </a:defRPr>
            </a:lvl2pPr>
            <a:lvl3pPr marL="1143000" indent="-228600" defTabSz="955675" eaLnBrk="0" hangingPunct="0">
              <a:spcBef>
                <a:spcPct val="30000"/>
              </a:spcBef>
              <a:defRPr sz="1200">
                <a:solidFill>
                  <a:schemeClr val="tx1"/>
                </a:solidFill>
                <a:latin typeface="Times New Roman" pitchFamily="18" charset="0"/>
                <a:ea typeface="ＭＳ Ｐゴシック" pitchFamily="34" charset="-128"/>
              </a:defRPr>
            </a:lvl3pPr>
            <a:lvl4pPr marL="1600200" indent="-228600" defTabSz="955675" eaLnBrk="0" hangingPunct="0">
              <a:spcBef>
                <a:spcPct val="30000"/>
              </a:spcBef>
              <a:defRPr sz="1200">
                <a:solidFill>
                  <a:schemeClr val="tx1"/>
                </a:solidFill>
                <a:latin typeface="Times New Roman" pitchFamily="18" charset="0"/>
                <a:ea typeface="ＭＳ Ｐゴシック" pitchFamily="34" charset="-128"/>
              </a:defRPr>
            </a:lvl4pPr>
            <a:lvl5pPr marL="2057400" indent="-228600" defTabSz="955675" eaLnBrk="0" hangingPunct="0">
              <a:spcBef>
                <a:spcPct val="30000"/>
              </a:spcBef>
              <a:defRPr sz="1200">
                <a:solidFill>
                  <a:schemeClr val="tx1"/>
                </a:solidFill>
                <a:latin typeface="Times New Roman" pitchFamily="18" charset="0"/>
                <a:ea typeface="ＭＳ Ｐゴシック" pitchFamily="34" charset="-128"/>
              </a:defRPr>
            </a:lvl5pPr>
            <a:lvl6pPr marL="25146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eaLnBrk="1" hangingPunct="1">
              <a:spcBef>
                <a:spcPct val="0"/>
              </a:spcBef>
            </a:pPr>
            <a:fld id="{438EC3D0-77A0-4C93-ADB3-32C8F879F001}" type="slidenum">
              <a:rPr lang="de-DE" altLang="de-DE" sz="1300" smtClean="0"/>
              <a:pPr eaLnBrk="1" hangingPunct="1">
                <a:spcBef>
                  <a:spcPct val="0"/>
                </a:spcBef>
              </a:pPr>
              <a:t>50</a:t>
            </a:fld>
            <a:endParaRPr lang="de-DE" altLang="de-DE" sz="1300" smtClean="0"/>
          </a:p>
        </p:txBody>
      </p:sp>
    </p:spTree>
    <p:extLst>
      <p:ext uri="{BB962C8B-B14F-4D97-AF65-F5344CB8AC3E}">
        <p14:creationId xmlns:p14="http://schemas.microsoft.com/office/powerpoint/2010/main" val="297592581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Folienbildplatzhalter 1"/>
          <p:cNvSpPr>
            <a:spLocks noGrp="1" noRot="1" noChangeAspect="1" noTextEdit="1"/>
          </p:cNvSpPr>
          <p:nvPr>
            <p:ph type="sldImg"/>
          </p:nvPr>
        </p:nvSpPr>
        <p:spPr>
          <a:ln/>
        </p:spPr>
      </p:sp>
      <p:sp>
        <p:nvSpPr>
          <p:cNvPr id="100355"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de-DE" smtClean="0">
              <a:latin typeface="Times New Roman" pitchFamily="18" charset="0"/>
              <a:ea typeface="ＭＳ Ｐゴシック" pitchFamily="34" charset="-128"/>
            </a:endParaRPr>
          </a:p>
        </p:txBody>
      </p:sp>
      <p:sp>
        <p:nvSpPr>
          <p:cNvPr id="100356"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itchFamily="18" charset="0"/>
                <a:ea typeface="ＭＳ Ｐゴシック" pitchFamily="34" charset="-128"/>
              </a:defRPr>
            </a:lvl1pPr>
            <a:lvl2pPr marL="742950" indent="-285750" defTabSz="955675" eaLnBrk="0" hangingPunct="0">
              <a:spcBef>
                <a:spcPct val="30000"/>
              </a:spcBef>
              <a:defRPr sz="1200">
                <a:solidFill>
                  <a:schemeClr val="tx1"/>
                </a:solidFill>
                <a:latin typeface="Times New Roman" pitchFamily="18" charset="0"/>
                <a:ea typeface="ＭＳ Ｐゴシック" pitchFamily="34" charset="-128"/>
              </a:defRPr>
            </a:lvl2pPr>
            <a:lvl3pPr marL="1143000" indent="-228600" defTabSz="955675" eaLnBrk="0" hangingPunct="0">
              <a:spcBef>
                <a:spcPct val="30000"/>
              </a:spcBef>
              <a:defRPr sz="1200">
                <a:solidFill>
                  <a:schemeClr val="tx1"/>
                </a:solidFill>
                <a:latin typeface="Times New Roman" pitchFamily="18" charset="0"/>
                <a:ea typeface="ＭＳ Ｐゴシック" pitchFamily="34" charset="-128"/>
              </a:defRPr>
            </a:lvl3pPr>
            <a:lvl4pPr marL="1600200" indent="-228600" defTabSz="955675" eaLnBrk="0" hangingPunct="0">
              <a:spcBef>
                <a:spcPct val="30000"/>
              </a:spcBef>
              <a:defRPr sz="1200">
                <a:solidFill>
                  <a:schemeClr val="tx1"/>
                </a:solidFill>
                <a:latin typeface="Times New Roman" pitchFamily="18" charset="0"/>
                <a:ea typeface="ＭＳ Ｐゴシック" pitchFamily="34" charset="-128"/>
              </a:defRPr>
            </a:lvl4pPr>
            <a:lvl5pPr marL="2057400" indent="-228600" defTabSz="955675" eaLnBrk="0" hangingPunct="0">
              <a:spcBef>
                <a:spcPct val="30000"/>
              </a:spcBef>
              <a:defRPr sz="1200">
                <a:solidFill>
                  <a:schemeClr val="tx1"/>
                </a:solidFill>
                <a:latin typeface="Times New Roman" pitchFamily="18" charset="0"/>
                <a:ea typeface="ＭＳ Ｐゴシック" pitchFamily="34" charset="-128"/>
              </a:defRPr>
            </a:lvl5pPr>
            <a:lvl6pPr marL="25146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eaLnBrk="1" hangingPunct="1">
              <a:spcBef>
                <a:spcPct val="0"/>
              </a:spcBef>
            </a:pPr>
            <a:fld id="{4C36F351-7646-40DC-908D-4310AADFF51F}" type="slidenum">
              <a:rPr lang="de-DE" altLang="de-DE" sz="1300" smtClean="0"/>
              <a:pPr eaLnBrk="1" hangingPunct="1">
                <a:spcBef>
                  <a:spcPct val="0"/>
                </a:spcBef>
              </a:pPr>
              <a:t>51</a:t>
            </a:fld>
            <a:endParaRPr lang="de-DE" altLang="de-DE" sz="1300" smtClean="0"/>
          </a:p>
        </p:txBody>
      </p:sp>
    </p:spTree>
    <p:extLst>
      <p:ext uri="{BB962C8B-B14F-4D97-AF65-F5344CB8AC3E}">
        <p14:creationId xmlns:p14="http://schemas.microsoft.com/office/powerpoint/2010/main" val="273123430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itchFamily="18" charset="0"/>
                <a:ea typeface="ＭＳ Ｐゴシック" pitchFamily="34" charset="-128"/>
              </a:defRPr>
            </a:lvl1pPr>
            <a:lvl2pPr marL="742950" indent="-285750" defTabSz="955675" eaLnBrk="0" hangingPunct="0">
              <a:spcBef>
                <a:spcPct val="30000"/>
              </a:spcBef>
              <a:defRPr sz="1200">
                <a:solidFill>
                  <a:schemeClr val="tx1"/>
                </a:solidFill>
                <a:latin typeface="Times New Roman" pitchFamily="18" charset="0"/>
                <a:ea typeface="ＭＳ Ｐゴシック" pitchFamily="34" charset="-128"/>
              </a:defRPr>
            </a:lvl2pPr>
            <a:lvl3pPr marL="1143000" indent="-228600" defTabSz="955675" eaLnBrk="0" hangingPunct="0">
              <a:spcBef>
                <a:spcPct val="30000"/>
              </a:spcBef>
              <a:defRPr sz="1200">
                <a:solidFill>
                  <a:schemeClr val="tx1"/>
                </a:solidFill>
                <a:latin typeface="Times New Roman" pitchFamily="18" charset="0"/>
                <a:ea typeface="ＭＳ Ｐゴシック" pitchFamily="34" charset="-128"/>
              </a:defRPr>
            </a:lvl3pPr>
            <a:lvl4pPr marL="1600200" indent="-228600" defTabSz="955675" eaLnBrk="0" hangingPunct="0">
              <a:spcBef>
                <a:spcPct val="30000"/>
              </a:spcBef>
              <a:defRPr sz="1200">
                <a:solidFill>
                  <a:schemeClr val="tx1"/>
                </a:solidFill>
                <a:latin typeface="Times New Roman" pitchFamily="18" charset="0"/>
                <a:ea typeface="ＭＳ Ｐゴシック" pitchFamily="34" charset="-128"/>
              </a:defRPr>
            </a:lvl4pPr>
            <a:lvl5pPr marL="2057400" indent="-228600" defTabSz="955675" eaLnBrk="0" hangingPunct="0">
              <a:spcBef>
                <a:spcPct val="30000"/>
              </a:spcBef>
              <a:defRPr sz="1200">
                <a:solidFill>
                  <a:schemeClr val="tx1"/>
                </a:solidFill>
                <a:latin typeface="Times New Roman" pitchFamily="18" charset="0"/>
                <a:ea typeface="ＭＳ Ｐゴシック" pitchFamily="34" charset="-128"/>
              </a:defRPr>
            </a:lvl5pPr>
            <a:lvl6pPr marL="25146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eaLnBrk="1" hangingPunct="1">
              <a:spcBef>
                <a:spcPct val="0"/>
              </a:spcBef>
            </a:pPr>
            <a:fld id="{79D1042F-3727-4ED8-A8B3-E6B2FC01A6BC}" type="slidenum">
              <a:rPr lang="de-DE" altLang="de-DE" sz="1300" smtClean="0"/>
              <a:pPr eaLnBrk="1" hangingPunct="1">
                <a:spcBef>
                  <a:spcPct val="0"/>
                </a:spcBef>
              </a:pPr>
              <a:t>52</a:t>
            </a:fld>
            <a:endParaRPr lang="de-DE" altLang="de-DE" sz="1300" smtClean="0"/>
          </a:p>
        </p:txBody>
      </p:sp>
      <p:sp>
        <p:nvSpPr>
          <p:cNvPr id="101379" name="Rectangle 2"/>
          <p:cNvSpPr>
            <a:spLocks noGrp="1" noRot="1" noChangeAspect="1" noChangeArrowheads="1" noTextEdit="1"/>
          </p:cNvSpPr>
          <p:nvPr>
            <p:ph type="sldImg"/>
          </p:nvPr>
        </p:nvSpPr>
        <p:spPr>
          <a:ln/>
        </p:spPr>
      </p:sp>
      <p:sp>
        <p:nvSpPr>
          <p:cNvPr id="101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latin typeface="Times New Roman" pitchFamily="18" charset="0"/>
              <a:ea typeface="ＭＳ Ｐゴシック" pitchFamily="34" charset="-128"/>
            </a:endParaRPr>
          </a:p>
        </p:txBody>
      </p:sp>
    </p:spTree>
    <p:extLst>
      <p:ext uri="{BB962C8B-B14F-4D97-AF65-F5344CB8AC3E}">
        <p14:creationId xmlns:p14="http://schemas.microsoft.com/office/powerpoint/2010/main" val="319177229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Folienbildplatzhalter 1"/>
          <p:cNvSpPr>
            <a:spLocks noGrp="1" noRot="1" noChangeAspect="1" noTextEdit="1"/>
          </p:cNvSpPr>
          <p:nvPr>
            <p:ph type="sldImg"/>
          </p:nvPr>
        </p:nvSpPr>
        <p:spPr>
          <a:ln/>
        </p:spPr>
      </p:sp>
      <p:sp>
        <p:nvSpPr>
          <p:cNvPr id="102403"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de-DE" smtClean="0">
              <a:latin typeface="Times New Roman" pitchFamily="18" charset="0"/>
              <a:ea typeface="ＭＳ Ｐゴシック" pitchFamily="34" charset="-128"/>
            </a:endParaRPr>
          </a:p>
        </p:txBody>
      </p:sp>
      <p:sp>
        <p:nvSpPr>
          <p:cNvPr id="102404"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itchFamily="18" charset="0"/>
                <a:ea typeface="ＭＳ Ｐゴシック" pitchFamily="34" charset="-128"/>
              </a:defRPr>
            </a:lvl1pPr>
            <a:lvl2pPr marL="742950" indent="-285750" defTabSz="955675" eaLnBrk="0" hangingPunct="0">
              <a:spcBef>
                <a:spcPct val="30000"/>
              </a:spcBef>
              <a:defRPr sz="1200">
                <a:solidFill>
                  <a:schemeClr val="tx1"/>
                </a:solidFill>
                <a:latin typeface="Times New Roman" pitchFamily="18" charset="0"/>
                <a:ea typeface="ＭＳ Ｐゴシック" pitchFamily="34" charset="-128"/>
              </a:defRPr>
            </a:lvl2pPr>
            <a:lvl3pPr marL="1143000" indent="-228600" defTabSz="955675" eaLnBrk="0" hangingPunct="0">
              <a:spcBef>
                <a:spcPct val="30000"/>
              </a:spcBef>
              <a:defRPr sz="1200">
                <a:solidFill>
                  <a:schemeClr val="tx1"/>
                </a:solidFill>
                <a:latin typeface="Times New Roman" pitchFamily="18" charset="0"/>
                <a:ea typeface="ＭＳ Ｐゴシック" pitchFamily="34" charset="-128"/>
              </a:defRPr>
            </a:lvl3pPr>
            <a:lvl4pPr marL="1600200" indent="-228600" defTabSz="955675" eaLnBrk="0" hangingPunct="0">
              <a:spcBef>
                <a:spcPct val="30000"/>
              </a:spcBef>
              <a:defRPr sz="1200">
                <a:solidFill>
                  <a:schemeClr val="tx1"/>
                </a:solidFill>
                <a:latin typeface="Times New Roman" pitchFamily="18" charset="0"/>
                <a:ea typeface="ＭＳ Ｐゴシック" pitchFamily="34" charset="-128"/>
              </a:defRPr>
            </a:lvl4pPr>
            <a:lvl5pPr marL="2057400" indent="-228600" defTabSz="955675" eaLnBrk="0" hangingPunct="0">
              <a:spcBef>
                <a:spcPct val="30000"/>
              </a:spcBef>
              <a:defRPr sz="1200">
                <a:solidFill>
                  <a:schemeClr val="tx1"/>
                </a:solidFill>
                <a:latin typeface="Times New Roman" pitchFamily="18" charset="0"/>
                <a:ea typeface="ＭＳ Ｐゴシック" pitchFamily="34" charset="-128"/>
              </a:defRPr>
            </a:lvl5pPr>
            <a:lvl6pPr marL="25146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eaLnBrk="1" hangingPunct="1">
              <a:spcBef>
                <a:spcPct val="0"/>
              </a:spcBef>
            </a:pPr>
            <a:fld id="{B456CB54-0A54-4292-86B2-5384C81D024A}" type="slidenum">
              <a:rPr lang="de-DE" altLang="de-DE" sz="1300" smtClean="0"/>
              <a:pPr eaLnBrk="1" hangingPunct="1">
                <a:spcBef>
                  <a:spcPct val="0"/>
                </a:spcBef>
              </a:pPr>
              <a:t>53</a:t>
            </a:fld>
            <a:endParaRPr lang="de-DE" altLang="de-DE" sz="1300" smtClean="0"/>
          </a:p>
        </p:txBody>
      </p:sp>
    </p:spTree>
    <p:extLst>
      <p:ext uri="{BB962C8B-B14F-4D97-AF65-F5344CB8AC3E}">
        <p14:creationId xmlns:p14="http://schemas.microsoft.com/office/powerpoint/2010/main" val="296281046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itchFamily="18" charset="0"/>
                <a:ea typeface="ＭＳ Ｐゴシック" pitchFamily="34" charset="-128"/>
              </a:defRPr>
            </a:lvl1pPr>
            <a:lvl2pPr marL="742950" indent="-285750" defTabSz="955675" eaLnBrk="0" hangingPunct="0">
              <a:spcBef>
                <a:spcPct val="30000"/>
              </a:spcBef>
              <a:defRPr sz="1200">
                <a:solidFill>
                  <a:schemeClr val="tx1"/>
                </a:solidFill>
                <a:latin typeface="Times New Roman" pitchFamily="18" charset="0"/>
                <a:ea typeface="ＭＳ Ｐゴシック" pitchFamily="34" charset="-128"/>
              </a:defRPr>
            </a:lvl2pPr>
            <a:lvl3pPr marL="1143000" indent="-228600" defTabSz="955675" eaLnBrk="0" hangingPunct="0">
              <a:spcBef>
                <a:spcPct val="30000"/>
              </a:spcBef>
              <a:defRPr sz="1200">
                <a:solidFill>
                  <a:schemeClr val="tx1"/>
                </a:solidFill>
                <a:latin typeface="Times New Roman" pitchFamily="18" charset="0"/>
                <a:ea typeface="ＭＳ Ｐゴシック" pitchFamily="34" charset="-128"/>
              </a:defRPr>
            </a:lvl3pPr>
            <a:lvl4pPr marL="1600200" indent="-228600" defTabSz="955675" eaLnBrk="0" hangingPunct="0">
              <a:spcBef>
                <a:spcPct val="30000"/>
              </a:spcBef>
              <a:defRPr sz="1200">
                <a:solidFill>
                  <a:schemeClr val="tx1"/>
                </a:solidFill>
                <a:latin typeface="Times New Roman" pitchFamily="18" charset="0"/>
                <a:ea typeface="ＭＳ Ｐゴシック" pitchFamily="34" charset="-128"/>
              </a:defRPr>
            </a:lvl4pPr>
            <a:lvl5pPr marL="2057400" indent="-228600" defTabSz="955675" eaLnBrk="0" hangingPunct="0">
              <a:spcBef>
                <a:spcPct val="30000"/>
              </a:spcBef>
              <a:defRPr sz="1200">
                <a:solidFill>
                  <a:schemeClr val="tx1"/>
                </a:solidFill>
                <a:latin typeface="Times New Roman" pitchFamily="18" charset="0"/>
                <a:ea typeface="ＭＳ Ｐゴシック" pitchFamily="34" charset="-128"/>
              </a:defRPr>
            </a:lvl5pPr>
            <a:lvl6pPr marL="25146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eaLnBrk="1" hangingPunct="1">
              <a:spcBef>
                <a:spcPct val="0"/>
              </a:spcBef>
            </a:pPr>
            <a:fld id="{C88B9773-27D4-425F-BFE8-198F6761E85F}" type="slidenum">
              <a:rPr lang="de-DE" altLang="de-DE" sz="1300" smtClean="0"/>
              <a:pPr eaLnBrk="1" hangingPunct="1">
                <a:spcBef>
                  <a:spcPct val="0"/>
                </a:spcBef>
              </a:pPr>
              <a:t>54</a:t>
            </a:fld>
            <a:endParaRPr lang="de-DE" altLang="de-DE" sz="1300" smtClean="0"/>
          </a:p>
        </p:txBody>
      </p:sp>
      <p:sp>
        <p:nvSpPr>
          <p:cNvPr id="103427" name="Rectangle 2"/>
          <p:cNvSpPr>
            <a:spLocks noGrp="1" noRot="1" noChangeAspect="1" noChangeArrowheads="1" noTextEdit="1"/>
          </p:cNvSpPr>
          <p:nvPr>
            <p:ph type="sldImg"/>
          </p:nvPr>
        </p:nvSpPr>
        <p:spPr>
          <a:ln/>
        </p:spPr>
      </p:sp>
      <p:sp>
        <p:nvSpPr>
          <p:cNvPr id="103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latin typeface="Times New Roman" pitchFamily="18" charset="0"/>
              <a:ea typeface="ＭＳ Ｐゴシック" pitchFamily="34" charset="-128"/>
            </a:endParaRPr>
          </a:p>
        </p:txBody>
      </p:sp>
    </p:spTree>
    <p:extLst>
      <p:ext uri="{BB962C8B-B14F-4D97-AF65-F5344CB8AC3E}">
        <p14:creationId xmlns:p14="http://schemas.microsoft.com/office/powerpoint/2010/main" val="204123605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txBox="1">
            <a:spLocks noGrp="1" noChangeArrowheads="1"/>
          </p:cNvSpPr>
          <p:nvPr/>
        </p:nvSpPr>
        <p:spPr bwMode="auto">
          <a:xfrm>
            <a:off x="5624513" y="6457950"/>
            <a:ext cx="430212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554" tIns="47777" rIns="95554" bIns="47777" anchor="b"/>
          <a:lstStyle>
            <a:lvl1pPr defTabSz="955675" eaLnBrk="0" hangingPunct="0">
              <a:spcBef>
                <a:spcPct val="30000"/>
              </a:spcBef>
              <a:defRPr sz="1200">
                <a:solidFill>
                  <a:schemeClr val="tx1"/>
                </a:solidFill>
                <a:latin typeface="Times New Roman" pitchFamily="18" charset="0"/>
                <a:ea typeface="ＭＳ Ｐゴシック" pitchFamily="34" charset="-128"/>
              </a:defRPr>
            </a:lvl1pPr>
            <a:lvl2pPr marL="742950" indent="-285750" defTabSz="955675" eaLnBrk="0" hangingPunct="0">
              <a:spcBef>
                <a:spcPct val="30000"/>
              </a:spcBef>
              <a:defRPr sz="1200">
                <a:solidFill>
                  <a:schemeClr val="tx1"/>
                </a:solidFill>
                <a:latin typeface="Times New Roman" pitchFamily="18" charset="0"/>
                <a:ea typeface="ＭＳ Ｐゴシック" pitchFamily="34" charset="-128"/>
              </a:defRPr>
            </a:lvl2pPr>
            <a:lvl3pPr marL="1143000" indent="-228600" defTabSz="955675" eaLnBrk="0" hangingPunct="0">
              <a:spcBef>
                <a:spcPct val="30000"/>
              </a:spcBef>
              <a:defRPr sz="1200">
                <a:solidFill>
                  <a:schemeClr val="tx1"/>
                </a:solidFill>
                <a:latin typeface="Times New Roman" pitchFamily="18" charset="0"/>
                <a:ea typeface="ＭＳ Ｐゴシック" pitchFamily="34" charset="-128"/>
              </a:defRPr>
            </a:lvl3pPr>
            <a:lvl4pPr marL="1600200" indent="-228600" defTabSz="955675" eaLnBrk="0" hangingPunct="0">
              <a:spcBef>
                <a:spcPct val="30000"/>
              </a:spcBef>
              <a:defRPr sz="1200">
                <a:solidFill>
                  <a:schemeClr val="tx1"/>
                </a:solidFill>
                <a:latin typeface="Times New Roman" pitchFamily="18" charset="0"/>
                <a:ea typeface="ＭＳ Ｐゴシック" pitchFamily="34" charset="-128"/>
              </a:defRPr>
            </a:lvl4pPr>
            <a:lvl5pPr marL="2057400" indent="-228600" defTabSz="955675" eaLnBrk="0" hangingPunct="0">
              <a:spcBef>
                <a:spcPct val="30000"/>
              </a:spcBef>
              <a:defRPr sz="1200">
                <a:solidFill>
                  <a:schemeClr val="tx1"/>
                </a:solidFill>
                <a:latin typeface="Times New Roman" pitchFamily="18" charset="0"/>
                <a:ea typeface="ＭＳ Ｐゴシック" pitchFamily="34" charset="-128"/>
              </a:defRPr>
            </a:lvl5pPr>
            <a:lvl6pPr marL="25146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lgn="r" eaLnBrk="1" hangingPunct="1">
              <a:spcBef>
                <a:spcPct val="0"/>
              </a:spcBef>
            </a:pPr>
            <a:fld id="{2733CFE3-32C0-4F75-A6F4-9B19F83D1068}" type="slidenum">
              <a:rPr lang="de-DE" altLang="de-DE" sz="1300"/>
              <a:pPr algn="r" eaLnBrk="1" hangingPunct="1">
                <a:spcBef>
                  <a:spcPct val="0"/>
                </a:spcBef>
              </a:pPr>
              <a:t>55</a:t>
            </a:fld>
            <a:endParaRPr lang="de-DE" altLang="de-DE" sz="1300"/>
          </a:p>
        </p:txBody>
      </p:sp>
      <p:sp>
        <p:nvSpPr>
          <p:cNvPr id="104451" name="Rectangle 2"/>
          <p:cNvSpPr>
            <a:spLocks noGrp="1" noRot="1" noChangeAspect="1" noChangeArrowheads="1" noTextEdit="1"/>
          </p:cNvSpPr>
          <p:nvPr>
            <p:ph type="sldImg"/>
          </p:nvPr>
        </p:nvSpPr>
        <p:spPr>
          <a:ln/>
        </p:spPr>
      </p:sp>
      <p:sp>
        <p:nvSpPr>
          <p:cNvPr id="104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latin typeface="Times New Roman" pitchFamily="18" charset="0"/>
              <a:ea typeface="ＭＳ Ｐゴシック" pitchFamily="34" charset="-128"/>
            </a:endParaRPr>
          </a:p>
        </p:txBody>
      </p:sp>
    </p:spTree>
    <p:extLst>
      <p:ext uri="{BB962C8B-B14F-4D97-AF65-F5344CB8AC3E}">
        <p14:creationId xmlns:p14="http://schemas.microsoft.com/office/powerpoint/2010/main" val="172463223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Folienbildplatzhalter 1"/>
          <p:cNvSpPr>
            <a:spLocks noGrp="1" noRot="1" noChangeAspect="1" noTextEdit="1"/>
          </p:cNvSpPr>
          <p:nvPr>
            <p:ph type="sldImg"/>
          </p:nvPr>
        </p:nvSpPr>
        <p:spPr>
          <a:ln/>
        </p:spPr>
      </p:sp>
      <p:sp>
        <p:nvSpPr>
          <p:cNvPr id="105475"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de-DE" smtClean="0">
              <a:latin typeface="Times New Roman" pitchFamily="18" charset="0"/>
              <a:ea typeface="ＭＳ Ｐゴシック" pitchFamily="34" charset="-128"/>
            </a:endParaRPr>
          </a:p>
        </p:txBody>
      </p:sp>
      <p:sp>
        <p:nvSpPr>
          <p:cNvPr id="105476"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itchFamily="18" charset="0"/>
                <a:ea typeface="ＭＳ Ｐゴシック" pitchFamily="34" charset="-128"/>
              </a:defRPr>
            </a:lvl1pPr>
            <a:lvl2pPr marL="742950" indent="-285750" defTabSz="955675" eaLnBrk="0" hangingPunct="0">
              <a:spcBef>
                <a:spcPct val="30000"/>
              </a:spcBef>
              <a:defRPr sz="1200">
                <a:solidFill>
                  <a:schemeClr val="tx1"/>
                </a:solidFill>
                <a:latin typeface="Times New Roman" pitchFamily="18" charset="0"/>
                <a:ea typeface="ＭＳ Ｐゴシック" pitchFamily="34" charset="-128"/>
              </a:defRPr>
            </a:lvl2pPr>
            <a:lvl3pPr marL="1143000" indent="-228600" defTabSz="955675" eaLnBrk="0" hangingPunct="0">
              <a:spcBef>
                <a:spcPct val="30000"/>
              </a:spcBef>
              <a:defRPr sz="1200">
                <a:solidFill>
                  <a:schemeClr val="tx1"/>
                </a:solidFill>
                <a:latin typeface="Times New Roman" pitchFamily="18" charset="0"/>
                <a:ea typeface="ＭＳ Ｐゴシック" pitchFamily="34" charset="-128"/>
              </a:defRPr>
            </a:lvl3pPr>
            <a:lvl4pPr marL="1600200" indent="-228600" defTabSz="955675" eaLnBrk="0" hangingPunct="0">
              <a:spcBef>
                <a:spcPct val="30000"/>
              </a:spcBef>
              <a:defRPr sz="1200">
                <a:solidFill>
                  <a:schemeClr val="tx1"/>
                </a:solidFill>
                <a:latin typeface="Times New Roman" pitchFamily="18" charset="0"/>
                <a:ea typeface="ＭＳ Ｐゴシック" pitchFamily="34" charset="-128"/>
              </a:defRPr>
            </a:lvl4pPr>
            <a:lvl5pPr marL="2057400" indent="-228600" defTabSz="955675" eaLnBrk="0" hangingPunct="0">
              <a:spcBef>
                <a:spcPct val="30000"/>
              </a:spcBef>
              <a:defRPr sz="1200">
                <a:solidFill>
                  <a:schemeClr val="tx1"/>
                </a:solidFill>
                <a:latin typeface="Times New Roman" pitchFamily="18" charset="0"/>
                <a:ea typeface="ＭＳ Ｐゴシック" pitchFamily="34" charset="-128"/>
              </a:defRPr>
            </a:lvl5pPr>
            <a:lvl6pPr marL="25146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eaLnBrk="1" hangingPunct="1">
              <a:spcBef>
                <a:spcPct val="0"/>
              </a:spcBef>
            </a:pPr>
            <a:fld id="{ED536011-0594-43F6-A355-F1BE0E5142D0}" type="slidenum">
              <a:rPr lang="de-DE" altLang="de-DE" sz="1300" smtClean="0"/>
              <a:pPr eaLnBrk="1" hangingPunct="1">
                <a:spcBef>
                  <a:spcPct val="0"/>
                </a:spcBef>
              </a:pPr>
              <a:t>56</a:t>
            </a:fld>
            <a:endParaRPr lang="de-DE" altLang="de-DE" sz="1300" smtClean="0"/>
          </a:p>
        </p:txBody>
      </p:sp>
    </p:spTree>
    <p:extLst>
      <p:ext uri="{BB962C8B-B14F-4D97-AF65-F5344CB8AC3E}">
        <p14:creationId xmlns:p14="http://schemas.microsoft.com/office/powerpoint/2010/main" val="3586841078"/>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Folienbildplatzhalter 1"/>
          <p:cNvSpPr>
            <a:spLocks noGrp="1" noRot="1" noChangeAspect="1" noTextEdit="1"/>
          </p:cNvSpPr>
          <p:nvPr>
            <p:ph type="sldImg"/>
          </p:nvPr>
        </p:nvSpPr>
        <p:spPr>
          <a:ln/>
        </p:spPr>
      </p:sp>
      <p:sp>
        <p:nvSpPr>
          <p:cNvPr id="106499"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de-DE" smtClean="0">
              <a:latin typeface="Times New Roman" pitchFamily="18" charset="0"/>
              <a:ea typeface="ＭＳ Ｐゴシック" pitchFamily="34" charset="-128"/>
            </a:endParaRPr>
          </a:p>
        </p:txBody>
      </p:sp>
      <p:sp>
        <p:nvSpPr>
          <p:cNvPr id="106500"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itchFamily="18" charset="0"/>
                <a:ea typeface="ＭＳ Ｐゴシック" pitchFamily="34" charset="-128"/>
              </a:defRPr>
            </a:lvl1pPr>
            <a:lvl2pPr marL="742950" indent="-285750" defTabSz="955675" eaLnBrk="0" hangingPunct="0">
              <a:spcBef>
                <a:spcPct val="30000"/>
              </a:spcBef>
              <a:defRPr sz="1200">
                <a:solidFill>
                  <a:schemeClr val="tx1"/>
                </a:solidFill>
                <a:latin typeface="Times New Roman" pitchFamily="18" charset="0"/>
                <a:ea typeface="ＭＳ Ｐゴシック" pitchFamily="34" charset="-128"/>
              </a:defRPr>
            </a:lvl2pPr>
            <a:lvl3pPr marL="1143000" indent="-228600" defTabSz="955675" eaLnBrk="0" hangingPunct="0">
              <a:spcBef>
                <a:spcPct val="30000"/>
              </a:spcBef>
              <a:defRPr sz="1200">
                <a:solidFill>
                  <a:schemeClr val="tx1"/>
                </a:solidFill>
                <a:latin typeface="Times New Roman" pitchFamily="18" charset="0"/>
                <a:ea typeface="ＭＳ Ｐゴシック" pitchFamily="34" charset="-128"/>
              </a:defRPr>
            </a:lvl3pPr>
            <a:lvl4pPr marL="1600200" indent="-228600" defTabSz="955675" eaLnBrk="0" hangingPunct="0">
              <a:spcBef>
                <a:spcPct val="30000"/>
              </a:spcBef>
              <a:defRPr sz="1200">
                <a:solidFill>
                  <a:schemeClr val="tx1"/>
                </a:solidFill>
                <a:latin typeface="Times New Roman" pitchFamily="18" charset="0"/>
                <a:ea typeface="ＭＳ Ｐゴシック" pitchFamily="34" charset="-128"/>
              </a:defRPr>
            </a:lvl4pPr>
            <a:lvl5pPr marL="2057400" indent="-228600" defTabSz="955675" eaLnBrk="0" hangingPunct="0">
              <a:spcBef>
                <a:spcPct val="30000"/>
              </a:spcBef>
              <a:defRPr sz="1200">
                <a:solidFill>
                  <a:schemeClr val="tx1"/>
                </a:solidFill>
                <a:latin typeface="Times New Roman" pitchFamily="18" charset="0"/>
                <a:ea typeface="ＭＳ Ｐゴシック" pitchFamily="34" charset="-128"/>
              </a:defRPr>
            </a:lvl5pPr>
            <a:lvl6pPr marL="25146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eaLnBrk="1" hangingPunct="1">
              <a:spcBef>
                <a:spcPct val="0"/>
              </a:spcBef>
            </a:pPr>
            <a:fld id="{3B9F4784-2C4C-4F1E-ABE7-BDEBA3C7B35C}" type="slidenum">
              <a:rPr lang="de-DE" altLang="de-DE" sz="1300" smtClean="0"/>
              <a:pPr eaLnBrk="1" hangingPunct="1">
                <a:spcBef>
                  <a:spcPct val="0"/>
                </a:spcBef>
              </a:pPr>
              <a:t>57</a:t>
            </a:fld>
            <a:endParaRPr lang="de-DE" altLang="de-DE" sz="1300" smtClean="0"/>
          </a:p>
        </p:txBody>
      </p:sp>
    </p:spTree>
    <p:extLst>
      <p:ext uri="{BB962C8B-B14F-4D97-AF65-F5344CB8AC3E}">
        <p14:creationId xmlns:p14="http://schemas.microsoft.com/office/powerpoint/2010/main" val="2116132188"/>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Folienbildplatzhalter 1"/>
          <p:cNvSpPr>
            <a:spLocks noGrp="1" noRot="1" noChangeAspect="1" noTextEdit="1"/>
          </p:cNvSpPr>
          <p:nvPr>
            <p:ph type="sldImg"/>
          </p:nvPr>
        </p:nvSpPr>
        <p:spPr>
          <a:ln/>
        </p:spPr>
      </p:sp>
      <p:sp>
        <p:nvSpPr>
          <p:cNvPr id="107523"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de-DE" smtClean="0">
              <a:latin typeface="Times New Roman" pitchFamily="18" charset="0"/>
              <a:ea typeface="ＭＳ Ｐゴシック" pitchFamily="34" charset="-128"/>
            </a:endParaRPr>
          </a:p>
        </p:txBody>
      </p:sp>
      <p:sp>
        <p:nvSpPr>
          <p:cNvPr id="107524"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itchFamily="18" charset="0"/>
                <a:ea typeface="ＭＳ Ｐゴシック" pitchFamily="34" charset="-128"/>
              </a:defRPr>
            </a:lvl1pPr>
            <a:lvl2pPr marL="742950" indent="-285750" defTabSz="955675" eaLnBrk="0" hangingPunct="0">
              <a:spcBef>
                <a:spcPct val="30000"/>
              </a:spcBef>
              <a:defRPr sz="1200">
                <a:solidFill>
                  <a:schemeClr val="tx1"/>
                </a:solidFill>
                <a:latin typeface="Times New Roman" pitchFamily="18" charset="0"/>
                <a:ea typeface="ＭＳ Ｐゴシック" pitchFamily="34" charset="-128"/>
              </a:defRPr>
            </a:lvl2pPr>
            <a:lvl3pPr marL="1143000" indent="-228600" defTabSz="955675" eaLnBrk="0" hangingPunct="0">
              <a:spcBef>
                <a:spcPct val="30000"/>
              </a:spcBef>
              <a:defRPr sz="1200">
                <a:solidFill>
                  <a:schemeClr val="tx1"/>
                </a:solidFill>
                <a:latin typeface="Times New Roman" pitchFamily="18" charset="0"/>
                <a:ea typeface="ＭＳ Ｐゴシック" pitchFamily="34" charset="-128"/>
              </a:defRPr>
            </a:lvl3pPr>
            <a:lvl4pPr marL="1600200" indent="-228600" defTabSz="955675" eaLnBrk="0" hangingPunct="0">
              <a:spcBef>
                <a:spcPct val="30000"/>
              </a:spcBef>
              <a:defRPr sz="1200">
                <a:solidFill>
                  <a:schemeClr val="tx1"/>
                </a:solidFill>
                <a:latin typeface="Times New Roman" pitchFamily="18" charset="0"/>
                <a:ea typeface="ＭＳ Ｐゴシック" pitchFamily="34" charset="-128"/>
              </a:defRPr>
            </a:lvl4pPr>
            <a:lvl5pPr marL="2057400" indent="-228600" defTabSz="955675" eaLnBrk="0" hangingPunct="0">
              <a:spcBef>
                <a:spcPct val="30000"/>
              </a:spcBef>
              <a:defRPr sz="1200">
                <a:solidFill>
                  <a:schemeClr val="tx1"/>
                </a:solidFill>
                <a:latin typeface="Times New Roman" pitchFamily="18" charset="0"/>
                <a:ea typeface="ＭＳ Ｐゴシック" pitchFamily="34" charset="-128"/>
              </a:defRPr>
            </a:lvl5pPr>
            <a:lvl6pPr marL="25146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eaLnBrk="1" hangingPunct="1">
              <a:spcBef>
                <a:spcPct val="0"/>
              </a:spcBef>
            </a:pPr>
            <a:fld id="{D3FE0513-68A2-4E9C-9993-931B7EEC97F3}" type="slidenum">
              <a:rPr lang="de-DE" altLang="de-DE" sz="1300" smtClean="0"/>
              <a:pPr eaLnBrk="1" hangingPunct="1">
                <a:spcBef>
                  <a:spcPct val="0"/>
                </a:spcBef>
              </a:pPr>
              <a:t>58</a:t>
            </a:fld>
            <a:endParaRPr lang="de-DE" altLang="de-DE" sz="1300" smtClean="0"/>
          </a:p>
        </p:txBody>
      </p:sp>
    </p:spTree>
    <p:extLst>
      <p:ext uri="{BB962C8B-B14F-4D97-AF65-F5344CB8AC3E}">
        <p14:creationId xmlns:p14="http://schemas.microsoft.com/office/powerpoint/2010/main" val="128962036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Folienbildplatzhalter 1"/>
          <p:cNvSpPr>
            <a:spLocks noGrp="1" noRot="1" noChangeAspect="1" noTextEdit="1"/>
          </p:cNvSpPr>
          <p:nvPr>
            <p:ph type="sldImg"/>
          </p:nvPr>
        </p:nvSpPr>
        <p:spPr>
          <a:ln/>
        </p:spPr>
      </p:sp>
      <p:sp>
        <p:nvSpPr>
          <p:cNvPr id="108547"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de-DE" smtClean="0">
              <a:latin typeface="Times New Roman" pitchFamily="18" charset="0"/>
              <a:ea typeface="ＭＳ Ｐゴシック" pitchFamily="34" charset="-128"/>
            </a:endParaRPr>
          </a:p>
        </p:txBody>
      </p:sp>
      <p:sp>
        <p:nvSpPr>
          <p:cNvPr id="108548"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itchFamily="18" charset="0"/>
                <a:ea typeface="ＭＳ Ｐゴシック" pitchFamily="34" charset="-128"/>
              </a:defRPr>
            </a:lvl1pPr>
            <a:lvl2pPr marL="742950" indent="-285750" defTabSz="955675" eaLnBrk="0" hangingPunct="0">
              <a:spcBef>
                <a:spcPct val="30000"/>
              </a:spcBef>
              <a:defRPr sz="1200">
                <a:solidFill>
                  <a:schemeClr val="tx1"/>
                </a:solidFill>
                <a:latin typeface="Times New Roman" pitchFamily="18" charset="0"/>
                <a:ea typeface="ＭＳ Ｐゴシック" pitchFamily="34" charset="-128"/>
              </a:defRPr>
            </a:lvl2pPr>
            <a:lvl3pPr marL="1143000" indent="-228600" defTabSz="955675" eaLnBrk="0" hangingPunct="0">
              <a:spcBef>
                <a:spcPct val="30000"/>
              </a:spcBef>
              <a:defRPr sz="1200">
                <a:solidFill>
                  <a:schemeClr val="tx1"/>
                </a:solidFill>
                <a:latin typeface="Times New Roman" pitchFamily="18" charset="0"/>
                <a:ea typeface="ＭＳ Ｐゴシック" pitchFamily="34" charset="-128"/>
              </a:defRPr>
            </a:lvl3pPr>
            <a:lvl4pPr marL="1600200" indent="-228600" defTabSz="955675" eaLnBrk="0" hangingPunct="0">
              <a:spcBef>
                <a:spcPct val="30000"/>
              </a:spcBef>
              <a:defRPr sz="1200">
                <a:solidFill>
                  <a:schemeClr val="tx1"/>
                </a:solidFill>
                <a:latin typeface="Times New Roman" pitchFamily="18" charset="0"/>
                <a:ea typeface="ＭＳ Ｐゴシック" pitchFamily="34" charset="-128"/>
              </a:defRPr>
            </a:lvl4pPr>
            <a:lvl5pPr marL="2057400" indent="-228600" defTabSz="955675" eaLnBrk="0" hangingPunct="0">
              <a:spcBef>
                <a:spcPct val="30000"/>
              </a:spcBef>
              <a:defRPr sz="1200">
                <a:solidFill>
                  <a:schemeClr val="tx1"/>
                </a:solidFill>
                <a:latin typeface="Times New Roman" pitchFamily="18" charset="0"/>
                <a:ea typeface="ＭＳ Ｐゴシック" pitchFamily="34" charset="-128"/>
              </a:defRPr>
            </a:lvl5pPr>
            <a:lvl6pPr marL="25146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eaLnBrk="1" hangingPunct="1">
              <a:spcBef>
                <a:spcPct val="0"/>
              </a:spcBef>
            </a:pPr>
            <a:fld id="{D9A773E0-D2C9-4E34-876D-BA501D08A43A}" type="slidenum">
              <a:rPr lang="de-DE" altLang="de-DE" sz="1300" smtClean="0"/>
              <a:pPr eaLnBrk="1" hangingPunct="1">
                <a:spcBef>
                  <a:spcPct val="0"/>
                </a:spcBef>
              </a:pPr>
              <a:t>59</a:t>
            </a:fld>
            <a:endParaRPr lang="de-DE" altLang="de-DE" sz="1300" smtClean="0"/>
          </a:p>
        </p:txBody>
      </p:sp>
    </p:spTree>
    <p:extLst>
      <p:ext uri="{BB962C8B-B14F-4D97-AF65-F5344CB8AC3E}">
        <p14:creationId xmlns:p14="http://schemas.microsoft.com/office/powerpoint/2010/main" val="6393864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itchFamily="18" charset="0"/>
                <a:ea typeface="ＭＳ Ｐゴシック" pitchFamily="34" charset="-128"/>
              </a:defRPr>
            </a:lvl1pPr>
            <a:lvl2pPr marL="742950" indent="-285750" defTabSz="955675" eaLnBrk="0" hangingPunct="0">
              <a:spcBef>
                <a:spcPct val="30000"/>
              </a:spcBef>
              <a:defRPr sz="1200">
                <a:solidFill>
                  <a:schemeClr val="tx1"/>
                </a:solidFill>
                <a:latin typeface="Times New Roman" pitchFamily="18" charset="0"/>
                <a:ea typeface="ＭＳ Ｐゴシック" pitchFamily="34" charset="-128"/>
              </a:defRPr>
            </a:lvl2pPr>
            <a:lvl3pPr marL="1143000" indent="-228600" defTabSz="955675" eaLnBrk="0" hangingPunct="0">
              <a:spcBef>
                <a:spcPct val="30000"/>
              </a:spcBef>
              <a:defRPr sz="1200">
                <a:solidFill>
                  <a:schemeClr val="tx1"/>
                </a:solidFill>
                <a:latin typeface="Times New Roman" pitchFamily="18" charset="0"/>
                <a:ea typeface="ＭＳ Ｐゴシック" pitchFamily="34" charset="-128"/>
              </a:defRPr>
            </a:lvl3pPr>
            <a:lvl4pPr marL="1600200" indent="-228600" defTabSz="955675" eaLnBrk="0" hangingPunct="0">
              <a:spcBef>
                <a:spcPct val="30000"/>
              </a:spcBef>
              <a:defRPr sz="1200">
                <a:solidFill>
                  <a:schemeClr val="tx1"/>
                </a:solidFill>
                <a:latin typeface="Times New Roman" pitchFamily="18" charset="0"/>
                <a:ea typeface="ＭＳ Ｐゴシック" pitchFamily="34" charset="-128"/>
              </a:defRPr>
            </a:lvl4pPr>
            <a:lvl5pPr marL="2057400" indent="-228600" defTabSz="955675" eaLnBrk="0" hangingPunct="0">
              <a:spcBef>
                <a:spcPct val="30000"/>
              </a:spcBef>
              <a:defRPr sz="1200">
                <a:solidFill>
                  <a:schemeClr val="tx1"/>
                </a:solidFill>
                <a:latin typeface="Times New Roman" pitchFamily="18" charset="0"/>
                <a:ea typeface="ＭＳ Ｐゴシック" pitchFamily="34" charset="-128"/>
              </a:defRPr>
            </a:lvl5pPr>
            <a:lvl6pPr marL="25146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eaLnBrk="1" hangingPunct="1">
              <a:spcBef>
                <a:spcPct val="0"/>
              </a:spcBef>
            </a:pPr>
            <a:fld id="{06D3D795-87B0-4E9F-AA4B-0CB6A075FE74}" type="slidenum">
              <a:rPr lang="de-DE" altLang="de-DE" sz="1300" smtClean="0"/>
              <a:pPr eaLnBrk="1" hangingPunct="1">
                <a:spcBef>
                  <a:spcPct val="0"/>
                </a:spcBef>
              </a:pPr>
              <a:t>60</a:t>
            </a:fld>
            <a:endParaRPr lang="de-DE" altLang="de-DE" sz="1300" smtClean="0"/>
          </a:p>
        </p:txBody>
      </p:sp>
      <p:sp>
        <p:nvSpPr>
          <p:cNvPr id="109571" name="Rectangle 2"/>
          <p:cNvSpPr>
            <a:spLocks noGrp="1" noRot="1" noChangeAspect="1" noChangeArrowheads="1" noTextEdit="1"/>
          </p:cNvSpPr>
          <p:nvPr>
            <p:ph type="sldImg"/>
          </p:nvPr>
        </p:nvSpPr>
        <p:spPr>
          <a:ln/>
        </p:spPr>
      </p:sp>
      <p:sp>
        <p:nvSpPr>
          <p:cNvPr id="109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latin typeface="Times New Roman" pitchFamily="18" charset="0"/>
              <a:ea typeface="ＭＳ Ｐゴシック" pitchFamily="34" charset="-128"/>
            </a:endParaRPr>
          </a:p>
        </p:txBody>
      </p:sp>
    </p:spTree>
    <p:extLst>
      <p:ext uri="{BB962C8B-B14F-4D97-AF65-F5344CB8AC3E}">
        <p14:creationId xmlns:p14="http://schemas.microsoft.com/office/powerpoint/2010/main" val="69347858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itchFamily="18" charset="0"/>
                <a:ea typeface="ＭＳ Ｐゴシック" pitchFamily="34" charset="-128"/>
              </a:defRPr>
            </a:lvl1pPr>
            <a:lvl2pPr marL="742950" indent="-285750" defTabSz="955675" eaLnBrk="0" hangingPunct="0">
              <a:spcBef>
                <a:spcPct val="30000"/>
              </a:spcBef>
              <a:defRPr sz="1200">
                <a:solidFill>
                  <a:schemeClr val="tx1"/>
                </a:solidFill>
                <a:latin typeface="Times New Roman" pitchFamily="18" charset="0"/>
                <a:ea typeface="ＭＳ Ｐゴシック" pitchFamily="34" charset="-128"/>
              </a:defRPr>
            </a:lvl2pPr>
            <a:lvl3pPr marL="1143000" indent="-228600" defTabSz="955675" eaLnBrk="0" hangingPunct="0">
              <a:spcBef>
                <a:spcPct val="30000"/>
              </a:spcBef>
              <a:defRPr sz="1200">
                <a:solidFill>
                  <a:schemeClr val="tx1"/>
                </a:solidFill>
                <a:latin typeface="Times New Roman" pitchFamily="18" charset="0"/>
                <a:ea typeface="ＭＳ Ｐゴシック" pitchFamily="34" charset="-128"/>
              </a:defRPr>
            </a:lvl3pPr>
            <a:lvl4pPr marL="1600200" indent="-228600" defTabSz="955675" eaLnBrk="0" hangingPunct="0">
              <a:spcBef>
                <a:spcPct val="30000"/>
              </a:spcBef>
              <a:defRPr sz="1200">
                <a:solidFill>
                  <a:schemeClr val="tx1"/>
                </a:solidFill>
                <a:latin typeface="Times New Roman" pitchFamily="18" charset="0"/>
                <a:ea typeface="ＭＳ Ｐゴシック" pitchFamily="34" charset="-128"/>
              </a:defRPr>
            </a:lvl4pPr>
            <a:lvl5pPr marL="2057400" indent="-228600" defTabSz="955675" eaLnBrk="0" hangingPunct="0">
              <a:spcBef>
                <a:spcPct val="30000"/>
              </a:spcBef>
              <a:defRPr sz="1200">
                <a:solidFill>
                  <a:schemeClr val="tx1"/>
                </a:solidFill>
                <a:latin typeface="Times New Roman" pitchFamily="18" charset="0"/>
                <a:ea typeface="ＭＳ Ｐゴシック" pitchFamily="34" charset="-128"/>
              </a:defRPr>
            </a:lvl5pPr>
            <a:lvl6pPr marL="25146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eaLnBrk="1" hangingPunct="1">
              <a:spcBef>
                <a:spcPct val="0"/>
              </a:spcBef>
            </a:pPr>
            <a:fld id="{55F9E94B-C2FA-4141-A0BB-CAC2752287FC}" type="slidenum">
              <a:rPr lang="de-DE" altLang="de-DE" sz="1300" smtClean="0"/>
              <a:pPr eaLnBrk="1" hangingPunct="1">
                <a:spcBef>
                  <a:spcPct val="0"/>
                </a:spcBef>
              </a:pPr>
              <a:t>61</a:t>
            </a:fld>
            <a:endParaRPr lang="de-DE" altLang="de-DE" sz="1300" smtClean="0"/>
          </a:p>
        </p:txBody>
      </p:sp>
      <p:sp>
        <p:nvSpPr>
          <p:cNvPr id="110595" name="Rectangle 2"/>
          <p:cNvSpPr>
            <a:spLocks noGrp="1" noRot="1" noChangeAspect="1" noChangeArrowheads="1" noTextEdit="1"/>
          </p:cNvSpPr>
          <p:nvPr>
            <p:ph type="sldImg"/>
          </p:nvPr>
        </p:nvSpPr>
        <p:spPr>
          <a:ln/>
        </p:spPr>
      </p:sp>
      <p:sp>
        <p:nvSpPr>
          <p:cNvPr id="110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latin typeface="Times New Roman" pitchFamily="18" charset="0"/>
              <a:ea typeface="ＭＳ Ｐゴシック" pitchFamily="34" charset="-128"/>
            </a:endParaRPr>
          </a:p>
        </p:txBody>
      </p:sp>
    </p:spTree>
    <p:extLst>
      <p:ext uri="{BB962C8B-B14F-4D97-AF65-F5344CB8AC3E}">
        <p14:creationId xmlns:p14="http://schemas.microsoft.com/office/powerpoint/2010/main" val="11155237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itchFamily="18" charset="0"/>
                <a:ea typeface="ＭＳ Ｐゴシック" pitchFamily="34" charset="-128"/>
              </a:defRPr>
            </a:lvl1pPr>
            <a:lvl2pPr marL="742950" indent="-285750" defTabSz="955675" eaLnBrk="0" hangingPunct="0">
              <a:spcBef>
                <a:spcPct val="30000"/>
              </a:spcBef>
              <a:defRPr sz="1200">
                <a:solidFill>
                  <a:schemeClr val="tx1"/>
                </a:solidFill>
                <a:latin typeface="Times New Roman" pitchFamily="18" charset="0"/>
                <a:ea typeface="ＭＳ Ｐゴシック" pitchFamily="34" charset="-128"/>
              </a:defRPr>
            </a:lvl2pPr>
            <a:lvl3pPr marL="1143000" indent="-228600" defTabSz="955675" eaLnBrk="0" hangingPunct="0">
              <a:spcBef>
                <a:spcPct val="30000"/>
              </a:spcBef>
              <a:defRPr sz="1200">
                <a:solidFill>
                  <a:schemeClr val="tx1"/>
                </a:solidFill>
                <a:latin typeface="Times New Roman" pitchFamily="18" charset="0"/>
                <a:ea typeface="ＭＳ Ｐゴシック" pitchFamily="34" charset="-128"/>
              </a:defRPr>
            </a:lvl3pPr>
            <a:lvl4pPr marL="1600200" indent="-228600" defTabSz="955675" eaLnBrk="0" hangingPunct="0">
              <a:spcBef>
                <a:spcPct val="30000"/>
              </a:spcBef>
              <a:defRPr sz="1200">
                <a:solidFill>
                  <a:schemeClr val="tx1"/>
                </a:solidFill>
                <a:latin typeface="Times New Roman" pitchFamily="18" charset="0"/>
                <a:ea typeface="ＭＳ Ｐゴシック" pitchFamily="34" charset="-128"/>
              </a:defRPr>
            </a:lvl4pPr>
            <a:lvl5pPr marL="2057400" indent="-228600" defTabSz="955675" eaLnBrk="0" hangingPunct="0">
              <a:spcBef>
                <a:spcPct val="30000"/>
              </a:spcBef>
              <a:defRPr sz="1200">
                <a:solidFill>
                  <a:schemeClr val="tx1"/>
                </a:solidFill>
                <a:latin typeface="Times New Roman" pitchFamily="18" charset="0"/>
                <a:ea typeface="ＭＳ Ｐゴシック" pitchFamily="34" charset="-128"/>
              </a:defRPr>
            </a:lvl5pPr>
            <a:lvl6pPr marL="25146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eaLnBrk="1" hangingPunct="1">
              <a:spcBef>
                <a:spcPct val="0"/>
              </a:spcBef>
            </a:pPr>
            <a:fld id="{E99E9D38-39E8-46B4-AF84-32611BBF0379}" type="slidenum">
              <a:rPr lang="de-DE" altLang="de-DE" sz="1300" smtClean="0"/>
              <a:pPr eaLnBrk="1" hangingPunct="1">
                <a:spcBef>
                  <a:spcPct val="0"/>
                </a:spcBef>
              </a:pPr>
              <a:t>62</a:t>
            </a:fld>
            <a:endParaRPr lang="de-DE" altLang="de-DE" sz="1300" smtClean="0"/>
          </a:p>
        </p:txBody>
      </p:sp>
      <p:sp>
        <p:nvSpPr>
          <p:cNvPr id="111619" name="Rectangle 2"/>
          <p:cNvSpPr>
            <a:spLocks noGrp="1" noRot="1" noChangeAspect="1" noChangeArrowheads="1" noTextEdit="1"/>
          </p:cNvSpPr>
          <p:nvPr>
            <p:ph type="sldImg"/>
          </p:nvPr>
        </p:nvSpPr>
        <p:spPr>
          <a:ln/>
        </p:spPr>
      </p:sp>
      <p:sp>
        <p:nvSpPr>
          <p:cNvPr id="111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latin typeface="Times New Roman" pitchFamily="18" charset="0"/>
              <a:ea typeface="ＭＳ Ｐゴシック" pitchFamily="34" charset="-128"/>
            </a:endParaRPr>
          </a:p>
        </p:txBody>
      </p:sp>
    </p:spTree>
    <p:extLst>
      <p:ext uri="{BB962C8B-B14F-4D97-AF65-F5344CB8AC3E}">
        <p14:creationId xmlns:p14="http://schemas.microsoft.com/office/powerpoint/2010/main" val="248746339"/>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Folienbildplatzhalter 1"/>
          <p:cNvSpPr>
            <a:spLocks noGrp="1" noRot="1" noChangeAspect="1" noTextEdit="1"/>
          </p:cNvSpPr>
          <p:nvPr>
            <p:ph type="sldImg"/>
          </p:nvPr>
        </p:nvSpPr>
        <p:spPr>
          <a:ln/>
        </p:spPr>
      </p:sp>
      <p:sp>
        <p:nvSpPr>
          <p:cNvPr id="112643"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de-DE" smtClean="0">
              <a:latin typeface="Times New Roman" pitchFamily="18" charset="0"/>
              <a:ea typeface="ＭＳ Ｐゴシック" pitchFamily="34" charset="-128"/>
            </a:endParaRPr>
          </a:p>
        </p:txBody>
      </p:sp>
      <p:sp>
        <p:nvSpPr>
          <p:cNvPr id="112644"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itchFamily="18" charset="0"/>
                <a:ea typeface="ＭＳ Ｐゴシック" pitchFamily="34" charset="-128"/>
              </a:defRPr>
            </a:lvl1pPr>
            <a:lvl2pPr marL="742950" indent="-285750" defTabSz="955675" eaLnBrk="0" hangingPunct="0">
              <a:spcBef>
                <a:spcPct val="30000"/>
              </a:spcBef>
              <a:defRPr sz="1200">
                <a:solidFill>
                  <a:schemeClr val="tx1"/>
                </a:solidFill>
                <a:latin typeface="Times New Roman" pitchFamily="18" charset="0"/>
                <a:ea typeface="ＭＳ Ｐゴシック" pitchFamily="34" charset="-128"/>
              </a:defRPr>
            </a:lvl2pPr>
            <a:lvl3pPr marL="1143000" indent="-228600" defTabSz="955675" eaLnBrk="0" hangingPunct="0">
              <a:spcBef>
                <a:spcPct val="30000"/>
              </a:spcBef>
              <a:defRPr sz="1200">
                <a:solidFill>
                  <a:schemeClr val="tx1"/>
                </a:solidFill>
                <a:latin typeface="Times New Roman" pitchFamily="18" charset="0"/>
                <a:ea typeface="ＭＳ Ｐゴシック" pitchFamily="34" charset="-128"/>
              </a:defRPr>
            </a:lvl3pPr>
            <a:lvl4pPr marL="1600200" indent="-228600" defTabSz="955675" eaLnBrk="0" hangingPunct="0">
              <a:spcBef>
                <a:spcPct val="30000"/>
              </a:spcBef>
              <a:defRPr sz="1200">
                <a:solidFill>
                  <a:schemeClr val="tx1"/>
                </a:solidFill>
                <a:latin typeface="Times New Roman" pitchFamily="18" charset="0"/>
                <a:ea typeface="ＭＳ Ｐゴシック" pitchFamily="34" charset="-128"/>
              </a:defRPr>
            </a:lvl4pPr>
            <a:lvl5pPr marL="2057400" indent="-228600" defTabSz="955675" eaLnBrk="0" hangingPunct="0">
              <a:spcBef>
                <a:spcPct val="30000"/>
              </a:spcBef>
              <a:defRPr sz="1200">
                <a:solidFill>
                  <a:schemeClr val="tx1"/>
                </a:solidFill>
                <a:latin typeface="Times New Roman" pitchFamily="18" charset="0"/>
                <a:ea typeface="ＭＳ Ｐゴシック" pitchFamily="34" charset="-128"/>
              </a:defRPr>
            </a:lvl5pPr>
            <a:lvl6pPr marL="25146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eaLnBrk="1" hangingPunct="1">
              <a:spcBef>
                <a:spcPct val="0"/>
              </a:spcBef>
            </a:pPr>
            <a:fld id="{26D907DB-41A9-43A3-860A-ADFA0848717F}" type="slidenum">
              <a:rPr lang="de-DE" altLang="de-DE" sz="1300" smtClean="0"/>
              <a:pPr eaLnBrk="1" hangingPunct="1">
                <a:spcBef>
                  <a:spcPct val="0"/>
                </a:spcBef>
              </a:pPr>
              <a:t>63</a:t>
            </a:fld>
            <a:endParaRPr lang="de-DE" altLang="de-DE" sz="1300" smtClean="0"/>
          </a:p>
        </p:txBody>
      </p:sp>
    </p:spTree>
    <p:extLst>
      <p:ext uri="{BB962C8B-B14F-4D97-AF65-F5344CB8AC3E}">
        <p14:creationId xmlns:p14="http://schemas.microsoft.com/office/powerpoint/2010/main" val="28810038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Mastertitelformat bearbeiten</a:t>
            </a:r>
            <a:endParaRPr lang="de-DE"/>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smtClean="0"/>
              <a:t>Master-Untertitelformat bearbeiten</a:t>
            </a:r>
            <a:endParaRPr lang="de-DE"/>
          </a:p>
        </p:txBody>
      </p:sp>
    </p:spTree>
    <p:extLst>
      <p:ext uri="{BB962C8B-B14F-4D97-AF65-F5344CB8AC3E}">
        <p14:creationId xmlns:p14="http://schemas.microsoft.com/office/powerpoint/2010/main" val="19506218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idx="1"/>
          </p:nvPr>
        </p:nvSpPr>
        <p:spPr/>
        <p:txBody>
          <a:body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26805172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Mastertitelformat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Mastertextformat bearbeiten</a:t>
            </a:r>
          </a:p>
        </p:txBody>
      </p:sp>
    </p:spTree>
    <p:extLst>
      <p:ext uri="{BB962C8B-B14F-4D97-AF65-F5344CB8AC3E}">
        <p14:creationId xmlns:p14="http://schemas.microsoft.com/office/powerpoint/2010/main" val="38474798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sz="half" idx="1"/>
          </p:nvPr>
        </p:nvSpPr>
        <p:spPr>
          <a:xfrm>
            <a:off x="0" y="17002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8200" y="17002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29174620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smtClean="0"/>
              <a:t>Mastertitelformat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31256917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Tree>
    <p:extLst>
      <p:ext uri="{BB962C8B-B14F-4D97-AF65-F5344CB8AC3E}">
        <p14:creationId xmlns:p14="http://schemas.microsoft.com/office/powerpoint/2010/main" val="14459434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9126113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smtClean="0"/>
              <a:t>Mastertitelformat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Tree>
    <p:extLst>
      <p:ext uri="{BB962C8B-B14F-4D97-AF65-F5344CB8AC3E}">
        <p14:creationId xmlns:p14="http://schemas.microsoft.com/office/powerpoint/2010/main" val="5085507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smtClean="0"/>
              <a:t>Mastertitelformat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smtClean="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Tree>
    <p:extLst>
      <p:ext uri="{BB962C8B-B14F-4D97-AF65-F5344CB8AC3E}">
        <p14:creationId xmlns:p14="http://schemas.microsoft.com/office/powerpoint/2010/main" val="26057302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Vertikaler Textplatzhalter 2"/>
          <p:cNvSpPr>
            <a:spLocks noGrp="1"/>
          </p:cNvSpPr>
          <p:nvPr>
            <p:ph type="body" orient="vert" idx="1"/>
          </p:nvPr>
        </p:nvSpPr>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9837640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858000" y="188913"/>
            <a:ext cx="2286000" cy="6696075"/>
          </a:xfrm>
        </p:spPr>
        <p:txBody>
          <a:bodyPr vert="eaVert"/>
          <a:lstStyle/>
          <a:p>
            <a:r>
              <a:rPr lang="de-DE" smtClean="0"/>
              <a:t>Mastertitelformat bearbeiten</a:t>
            </a:r>
            <a:endParaRPr lang="de-DE"/>
          </a:p>
        </p:txBody>
      </p:sp>
      <p:sp>
        <p:nvSpPr>
          <p:cNvPr id="3" name="Vertikaler Textplatzhalter 2"/>
          <p:cNvSpPr>
            <a:spLocks noGrp="1"/>
          </p:cNvSpPr>
          <p:nvPr>
            <p:ph type="body" orient="vert" idx="1"/>
          </p:nvPr>
        </p:nvSpPr>
        <p:spPr>
          <a:xfrm>
            <a:off x="0" y="188913"/>
            <a:ext cx="6705600" cy="6696075"/>
          </a:xfrm>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418585033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Mastertitelformat bearbeiten</a:t>
            </a:r>
            <a:endParaRPr lang="de-DE"/>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smtClean="0"/>
              <a:t>Master-Untertitelformat bearbeiten</a:t>
            </a:r>
            <a:endParaRPr lang="de-DE"/>
          </a:p>
        </p:txBody>
      </p:sp>
    </p:spTree>
    <p:extLst>
      <p:ext uri="{BB962C8B-B14F-4D97-AF65-F5344CB8AC3E}">
        <p14:creationId xmlns:p14="http://schemas.microsoft.com/office/powerpoint/2010/main" val="243272086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idx="1"/>
          </p:nvPr>
        </p:nvSpPr>
        <p:spPr/>
        <p:txBody>
          <a:body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233538053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Mastertitelformat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Mastertextformat bearbeiten</a:t>
            </a:r>
          </a:p>
        </p:txBody>
      </p:sp>
    </p:spTree>
    <p:extLst>
      <p:ext uri="{BB962C8B-B14F-4D97-AF65-F5344CB8AC3E}">
        <p14:creationId xmlns:p14="http://schemas.microsoft.com/office/powerpoint/2010/main" val="154806074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sz="half" idx="1"/>
          </p:nvPr>
        </p:nvSpPr>
        <p:spPr>
          <a:xfrm>
            <a:off x="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820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341552030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smtClean="0"/>
              <a:t>Mastertitelformat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26601021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Tree>
    <p:extLst>
      <p:ext uri="{BB962C8B-B14F-4D97-AF65-F5344CB8AC3E}">
        <p14:creationId xmlns:p14="http://schemas.microsoft.com/office/powerpoint/2010/main" val="115079123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80128395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smtClean="0"/>
              <a:t>Mastertitelformat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Tree>
    <p:extLst>
      <p:ext uri="{BB962C8B-B14F-4D97-AF65-F5344CB8AC3E}">
        <p14:creationId xmlns:p14="http://schemas.microsoft.com/office/powerpoint/2010/main" val="261710787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smtClean="0"/>
              <a:t>Mastertitelformat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smtClean="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Tree>
    <p:extLst>
      <p:ext uri="{BB962C8B-B14F-4D97-AF65-F5344CB8AC3E}">
        <p14:creationId xmlns:p14="http://schemas.microsoft.com/office/powerpoint/2010/main" val="181857281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Vertikaler Textplatzhalter 2"/>
          <p:cNvSpPr>
            <a:spLocks noGrp="1"/>
          </p:cNvSpPr>
          <p:nvPr>
            <p:ph type="body" orient="vert" idx="1"/>
          </p:nvPr>
        </p:nvSpPr>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54428759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858000" y="188913"/>
            <a:ext cx="2286000" cy="6480175"/>
          </a:xfrm>
        </p:spPr>
        <p:txBody>
          <a:bodyPr vert="eaVert"/>
          <a:lstStyle/>
          <a:p>
            <a:r>
              <a:rPr lang="de-DE" smtClean="0"/>
              <a:t>Mastertitelformat bearbeiten</a:t>
            </a:r>
            <a:endParaRPr lang="de-DE"/>
          </a:p>
        </p:txBody>
      </p:sp>
      <p:sp>
        <p:nvSpPr>
          <p:cNvPr id="3" name="Vertikaler Textplatzhalter 2"/>
          <p:cNvSpPr>
            <a:spLocks noGrp="1"/>
          </p:cNvSpPr>
          <p:nvPr>
            <p:ph type="body" orient="vert" idx="1"/>
          </p:nvPr>
        </p:nvSpPr>
        <p:spPr>
          <a:xfrm>
            <a:off x="0" y="188913"/>
            <a:ext cx="6705600" cy="6480175"/>
          </a:xfrm>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248533785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Mastertitelformat bearbeiten</a:t>
            </a:r>
            <a:endParaRPr lang="de-DE"/>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smtClean="0"/>
              <a:t>Master-Untertitelformat bearbeiten</a:t>
            </a:r>
            <a:endParaRPr lang="de-DE"/>
          </a:p>
        </p:txBody>
      </p:sp>
    </p:spTree>
    <p:extLst>
      <p:ext uri="{BB962C8B-B14F-4D97-AF65-F5344CB8AC3E}">
        <p14:creationId xmlns:p14="http://schemas.microsoft.com/office/powerpoint/2010/main" val="289361348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idx="1"/>
          </p:nvPr>
        </p:nvSpPr>
        <p:spPr/>
        <p:txBody>
          <a:body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174898644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Mastertitelformat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Mastertextformat bearbeiten</a:t>
            </a:r>
          </a:p>
        </p:txBody>
      </p:sp>
    </p:spTree>
    <p:extLst>
      <p:ext uri="{BB962C8B-B14F-4D97-AF65-F5344CB8AC3E}">
        <p14:creationId xmlns:p14="http://schemas.microsoft.com/office/powerpoint/2010/main" val="39397614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sz="half" idx="1"/>
          </p:nvPr>
        </p:nvSpPr>
        <p:spPr>
          <a:xfrm>
            <a:off x="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820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212032767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smtClean="0"/>
              <a:t>Mastertitelformat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229471019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Tree>
    <p:extLst>
      <p:ext uri="{BB962C8B-B14F-4D97-AF65-F5344CB8AC3E}">
        <p14:creationId xmlns:p14="http://schemas.microsoft.com/office/powerpoint/2010/main" val="399507032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279564253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smtClean="0"/>
              <a:t>Mastertitelformat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Tree>
    <p:extLst>
      <p:ext uri="{BB962C8B-B14F-4D97-AF65-F5344CB8AC3E}">
        <p14:creationId xmlns:p14="http://schemas.microsoft.com/office/powerpoint/2010/main" val="101184248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smtClean="0"/>
              <a:t>Mastertitelformat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smtClean="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Tree>
    <p:extLst>
      <p:ext uri="{BB962C8B-B14F-4D97-AF65-F5344CB8AC3E}">
        <p14:creationId xmlns:p14="http://schemas.microsoft.com/office/powerpoint/2010/main" val="181607141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Vertikaler Textplatzhalter 2"/>
          <p:cNvSpPr>
            <a:spLocks noGrp="1"/>
          </p:cNvSpPr>
          <p:nvPr>
            <p:ph type="body" orient="vert" idx="1"/>
          </p:nvPr>
        </p:nvSpPr>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370373012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858000" y="188913"/>
            <a:ext cx="2286000" cy="6480175"/>
          </a:xfrm>
        </p:spPr>
        <p:txBody>
          <a:bodyPr vert="eaVert"/>
          <a:lstStyle/>
          <a:p>
            <a:r>
              <a:rPr lang="de-DE" smtClean="0"/>
              <a:t>Mastertitelformat bearbeiten</a:t>
            </a:r>
            <a:endParaRPr lang="de-DE"/>
          </a:p>
        </p:txBody>
      </p:sp>
      <p:sp>
        <p:nvSpPr>
          <p:cNvPr id="3" name="Vertikaler Textplatzhalter 2"/>
          <p:cNvSpPr>
            <a:spLocks noGrp="1"/>
          </p:cNvSpPr>
          <p:nvPr>
            <p:ph type="body" orient="vert" idx="1"/>
          </p:nvPr>
        </p:nvSpPr>
        <p:spPr>
          <a:xfrm>
            <a:off x="0" y="188913"/>
            <a:ext cx="6705600" cy="6480175"/>
          </a:xfrm>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277196411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Mastertitelformat bearbeiten</a:t>
            </a:r>
            <a:endParaRPr lang="de-DE"/>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smtClean="0"/>
              <a:t>Master-Untertitelformat bearbeiten</a:t>
            </a:r>
            <a:endParaRPr lang="de-DE"/>
          </a:p>
        </p:txBody>
      </p:sp>
    </p:spTree>
    <p:extLst>
      <p:ext uri="{BB962C8B-B14F-4D97-AF65-F5344CB8AC3E}">
        <p14:creationId xmlns:p14="http://schemas.microsoft.com/office/powerpoint/2010/main" val="32990733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idx="1"/>
          </p:nvPr>
        </p:nvSpPr>
        <p:spPr/>
        <p:txBody>
          <a:body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61833701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Mastertitelformat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Mastertextformat bearbeiten</a:t>
            </a:r>
          </a:p>
        </p:txBody>
      </p:sp>
    </p:spTree>
    <p:extLst>
      <p:ext uri="{BB962C8B-B14F-4D97-AF65-F5344CB8AC3E}">
        <p14:creationId xmlns:p14="http://schemas.microsoft.com/office/powerpoint/2010/main" val="366581119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sz="half" idx="1"/>
          </p:nvPr>
        </p:nvSpPr>
        <p:spPr>
          <a:xfrm>
            <a:off x="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820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113084291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smtClean="0"/>
              <a:t>Mastertitelformat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339143187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Tree>
    <p:extLst>
      <p:ext uri="{BB962C8B-B14F-4D97-AF65-F5344CB8AC3E}">
        <p14:creationId xmlns:p14="http://schemas.microsoft.com/office/powerpoint/2010/main" val="241189265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370640343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smtClean="0"/>
              <a:t>Mastertitelformat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Tree>
    <p:extLst>
      <p:ext uri="{BB962C8B-B14F-4D97-AF65-F5344CB8AC3E}">
        <p14:creationId xmlns:p14="http://schemas.microsoft.com/office/powerpoint/2010/main" val="250762385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smtClean="0"/>
              <a:t>Mastertitelformat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smtClean="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Tree>
    <p:extLst>
      <p:ext uri="{BB962C8B-B14F-4D97-AF65-F5344CB8AC3E}">
        <p14:creationId xmlns:p14="http://schemas.microsoft.com/office/powerpoint/2010/main" val="299387868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Vertikaler Textplatzhalter 2"/>
          <p:cNvSpPr>
            <a:spLocks noGrp="1"/>
          </p:cNvSpPr>
          <p:nvPr>
            <p:ph type="body" orient="vert" idx="1"/>
          </p:nvPr>
        </p:nvSpPr>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125761277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858000" y="246063"/>
            <a:ext cx="2286000" cy="6423025"/>
          </a:xfrm>
        </p:spPr>
        <p:txBody>
          <a:bodyPr vert="eaVert"/>
          <a:lstStyle/>
          <a:p>
            <a:r>
              <a:rPr lang="de-DE" smtClean="0"/>
              <a:t>Mastertitelformat bearbeiten</a:t>
            </a:r>
            <a:endParaRPr lang="de-DE"/>
          </a:p>
        </p:txBody>
      </p:sp>
      <p:sp>
        <p:nvSpPr>
          <p:cNvPr id="3" name="Vertikaler Textplatzhalter 2"/>
          <p:cNvSpPr>
            <a:spLocks noGrp="1"/>
          </p:cNvSpPr>
          <p:nvPr>
            <p:ph type="body" orient="vert" idx="1"/>
          </p:nvPr>
        </p:nvSpPr>
        <p:spPr>
          <a:xfrm>
            <a:off x="0" y="246063"/>
            <a:ext cx="6705600" cy="6423025"/>
          </a:xfrm>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304146940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Mastertitelformat bearbeiten</a:t>
            </a:r>
            <a:endParaRPr lang="de-DE"/>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smtClean="0"/>
              <a:t>Master-Untertitelformat bearbeiten</a:t>
            </a:r>
            <a:endParaRPr lang="de-DE"/>
          </a:p>
        </p:txBody>
      </p:sp>
    </p:spTree>
    <p:extLst>
      <p:ext uri="{BB962C8B-B14F-4D97-AF65-F5344CB8AC3E}">
        <p14:creationId xmlns:p14="http://schemas.microsoft.com/office/powerpoint/2010/main" val="337893122"/>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idx="1"/>
          </p:nvPr>
        </p:nvSpPr>
        <p:spPr/>
        <p:txBody>
          <a:body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259820131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Mastertitelformat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Mastertextformat bearbeiten</a:t>
            </a:r>
          </a:p>
        </p:txBody>
      </p:sp>
    </p:spTree>
    <p:extLst>
      <p:ext uri="{BB962C8B-B14F-4D97-AF65-F5344CB8AC3E}">
        <p14:creationId xmlns:p14="http://schemas.microsoft.com/office/powerpoint/2010/main" val="64245788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sz="half" idx="1"/>
          </p:nvPr>
        </p:nvSpPr>
        <p:spPr>
          <a:xfrm>
            <a:off x="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820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178038337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smtClean="0"/>
              <a:t>Mastertitelformat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3297954553"/>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Tree>
    <p:extLst>
      <p:ext uri="{BB962C8B-B14F-4D97-AF65-F5344CB8AC3E}">
        <p14:creationId xmlns:p14="http://schemas.microsoft.com/office/powerpoint/2010/main" val="3691047971"/>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280867596"/>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smtClean="0"/>
              <a:t>Mastertitelformat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Tree>
    <p:extLst>
      <p:ext uri="{BB962C8B-B14F-4D97-AF65-F5344CB8AC3E}">
        <p14:creationId xmlns:p14="http://schemas.microsoft.com/office/powerpoint/2010/main" val="3443736553"/>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smtClean="0"/>
              <a:t>Mastertitelformat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smtClean="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Tree>
    <p:extLst>
      <p:ext uri="{BB962C8B-B14F-4D97-AF65-F5344CB8AC3E}">
        <p14:creationId xmlns:p14="http://schemas.microsoft.com/office/powerpoint/2010/main" val="1552586172"/>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Vertikaler Textplatzhalter 2"/>
          <p:cNvSpPr>
            <a:spLocks noGrp="1"/>
          </p:cNvSpPr>
          <p:nvPr>
            <p:ph type="body" orient="vert" idx="1"/>
          </p:nvPr>
        </p:nvSpPr>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3403030781"/>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858000" y="266700"/>
            <a:ext cx="2286000" cy="6402388"/>
          </a:xfrm>
        </p:spPr>
        <p:txBody>
          <a:bodyPr vert="eaVert"/>
          <a:lstStyle/>
          <a:p>
            <a:r>
              <a:rPr lang="de-DE" smtClean="0"/>
              <a:t>Mastertitelformat bearbeiten</a:t>
            </a:r>
            <a:endParaRPr lang="de-DE"/>
          </a:p>
        </p:txBody>
      </p:sp>
      <p:sp>
        <p:nvSpPr>
          <p:cNvPr id="3" name="Vertikaler Textplatzhalter 2"/>
          <p:cNvSpPr>
            <a:spLocks noGrp="1"/>
          </p:cNvSpPr>
          <p:nvPr>
            <p:ph type="body" orient="vert" idx="1"/>
          </p:nvPr>
        </p:nvSpPr>
        <p:spPr>
          <a:xfrm>
            <a:off x="0" y="266700"/>
            <a:ext cx="6705600" cy="6402388"/>
          </a:xfrm>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3408517158"/>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bl" preserve="1">
  <p:cSld name="Titel und Tabelle">
    <p:spTree>
      <p:nvGrpSpPr>
        <p:cNvPr id="1" name=""/>
        <p:cNvGrpSpPr/>
        <p:nvPr/>
      </p:nvGrpSpPr>
      <p:grpSpPr>
        <a:xfrm>
          <a:off x="0" y="0"/>
          <a:ext cx="0" cy="0"/>
          <a:chOff x="0" y="0"/>
          <a:chExt cx="0" cy="0"/>
        </a:xfrm>
      </p:grpSpPr>
      <p:sp>
        <p:nvSpPr>
          <p:cNvPr id="2" name="Titel 1"/>
          <p:cNvSpPr>
            <a:spLocks noGrp="1"/>
          </p:cNvSpPr>
          <p:nvPr>
            <p:ph type="title"/>
          </p:nvPr>
        </p:nvSpPr>
        <p:spPr>
          <a:xfrm>
            <a:off x="0" y="266700"/>
            <a:ext cx="9144000" cy="1143000"/>
          </a:xfrm>
        </p:spPr>
        <p:txBody>
          <a:bodyPr/>
          <a:lstStyle/>
          <a:p>
            <a:r>
              <a:rPr lang="de-DE" smtClean="0"/>
              <a:t>Mastertitelformat bearbeiten</a:t>
            </a:r>
            <a:endParaRPr lang="de-DE"/>
          </a:p>
        </p:txBody>
      </p:sp>
      <p:sp>
        <p:nvSpPr>
          <p:cNvPr id="3" name="Tabellenplatzhalter 2"/>
          <p:cNvSpPr>
            <a:spLocks noGrp="1"/>
          </p:cNvSpPr>
          <p:nvPr>
            <p:ph type="tbl" idx="1"/>
          </p:nvPr>
        </p:nvSpPr>
        <p:spPr>
          <a:xfrm>
            <a:off x="0" y="1484313"/>
            <a:ext cx="9144000" cy="5184775"/>
          </a:xfrm>
        </p:spPr>
        <p:txBody>
          <a:bodyPr/>
          <a:lstStyle/>
          <a:p>
            <a:pPr lvl="0"/>
            <a:endParaRPr lang="de-DE" noProof="0" smtClean="0"/>
          </a:p>
        </p:txBody>
      </p:sp>
    </p:spTree>
    <p:extLst>
      <p:ext uri="{BB962C8B-B14F-4D97-AF65-F5344CB8AC3E}">
        <p14:creationId xmlns:p14="http://schemas.microsoft.com/office/powerpoint/2010/main" val="581810416"/>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fourObj" preserve="1">
  <p:cSld name="Titel und vier Inhalte">
    <p:spTree>
      <p:nvGrpSpPr>
        <p:cNvPr id="1" name=""/>
        <p:cNvGrpSpPr/>
        <p:nvPr/>
      </p:nvGrpSpPr>
      <p:grpSpPr>
        <a:xfrm>
          <a:off x="0" y="0"/>
          <a:ext cx="0" cy="0"/>
          <a:chOff x="0" y="0"/>
          <a:chExt cx="0" cy="0"/>
        </a:xfrm>
      </p:grpSpPr>
      <p:sp>
        <p:nvSpPr>
          <p:cNvPr id="2" name="Titel 1"/>
          <p:cNvSpPr>
            <a:spLocks noGrp="1"/>
          </p:cNvSpPr>
          <p:nvPr>
            <p:ph type="title" sz="quarter"/>
          </p:nvPr>
        </p:nvSpPr>
        <p:spPr>
          <a:xfrm>
            <a:off x="0" y="266700"/>
            <a:ext cx="9144000" cy="1143000"/>
          </a:xfrm>
        </p:spPr>
        <p:txBody>
          <a:bodyPr/>
          <a:lstStyle/>
          <a:p>
            <a:r>
              <a:rPr lang="de-DE" smtClean="0"/>
              <a:t>Mastertitelformat bearbeiten</a:t>
            </a:r>
            <a:endParaRPr lang="de-DE"/>
          </a:p>
        </p:txBody>
      </p:sp>
      <p:sp>
        <p:nvSpPr>
          <p:cNvPr id="3" name="Inhaltsplatzhalter 2"/>
          <p:cNvSpPr>
            <a:spLocks noGrp="1"/>
          </p:cNvSpPr>
          <p:nvPr>
            <p:ph sz="quarter" idx="1"/>
          </p:nvPr>
        </p:nvSpPr>
        <p:spPr>
          <a:xfrm>
            <a:off x="0" y="1484313"/>
            <a:ext cx="4495800" cy="2516187"/>
          </a:xfrm>
        </p:spPr>
        <p:txBody>
          <a:body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quarter" idx="2"/>
          </p:nvPr>
        </p:nvSpPr>
        <p:spPr>
          <a:xfrm>
            <a:off x="4648200" y="1484313"/>
            <a:ext cx="4495800" cy="2516187"/>
          </a:xfrm>
        </p:spPr>
        <p:txBody>
          <a:body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Inhaltsplatzhalter 4"/>
          <p:cNvSpPr>
            <a:spLocks noGrp="1"/>
          </p:cNvSpPr>
          <p:nvPr>
            <p:ph sz="quarter" idx="3"/>
          </p:nvPr>
        </p:nvSpPr>
        <p:spPr>
          <a:xfrm>
            <a:off x="0" y="4152900"/>
            <a:ext cx="4495800" cy="2516188"/>
          </a:xfrm>
        </p:spPr>
        <p:txBody>
          <a:body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6" name="Inhaltsplatzhalter 5"/>
          <p:cNvSpPr>
            <a:spLocks noGrp="1"/>
          </p:cNvSpPr>
          <p:nvPr>
            <p:ph sz="quarter" idx="4"/>
          </p:nvPr>
        </p:nvSpPr>
        <p:spPr>
          <a:xfrm>
            <a:off x="4648200" y="4152900"/>
            <a:ext cx="4495800" cy="2516188"/>
          </a:xfrm>
        </p:spPr>
        <p:txBody>
          <a:body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2213776578"/>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objOnly" preserve="1">
  <p:cSld name="Inhalt">
    <p:spTree>
      <p:nvGrpSpPr>
        <p:cNvPr id="1" name=""/>
        <p:cNvGrpSpPr/>
        <p:nvPr/>
      </p:nvGrpSpPr>
      <p:grpSpPr>
        <a:xfrm>
          <a:off x="0" y="0"/>
          <a:ext cx="0" cy="0"/>
          <a:chOff x="0" y="0"/>
          <a:chExt cx="0" cy="0"/>
        </a:xfrm>
      </p:grpSpPr>
      <p:sp>
        <p:nvSpPr>
          <p:cNvPr id="2" name="Inhaltsplatzhalter 1"/>
          <p:cNvSpPr>
            <a:spLocks noGrp="1"/>
          </p:cNvSpPr>
          <p:nvPr>
            <p:ph/>
          </p:nvPr>
        </p:nvSpPr>
        <p:spPr>
          <a:xfrm>
            <a:off x="0" y="266700"/>
            <a:ext cx="9144000" cy="6402388"/>
          </a:xfrm>
        </p:spPr>
        <p:txBody>
          <a:body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676105353"/>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xAndObj" preserve="1">
  <p:cSld name="Titel, Text und Inhalt">
    <p:spTree>
      <p:nvGrpSpPr>
        <p:cNvPr id="1" name=""/>
        <p:cNvGrpSpPr/>
        <p:nvPr/>
      </p:nvGrpSpPr>
      <p:grpSpPr>
        <a:xfrm>
          <a:off x="0" y="0"/>
          <a:ext cx="0" cy="0"/>
          <a:chOff x="0" y="0"/>
          <a:chExt cx="0" cy="0"/>
        </a:xfrm>
      </p:grpSpPr>
      <p:sp>
        <p:nvSpPr>
          <p:cNvPr id="2" name="Titel 1"/>
          <p:cNvSpPr>
            <a:spLocks noGrp="1"/>
          </p:cNvSpPr>
          <p:nvPr>
            <p:ph type="title"/>
          </p:nvPr>
        </p:nvSpPr>
        <p:spPr>
          <a:xfrm>
            <a:off x="0" y="266700"/>
            <a:ext cx="9144000" cy="1143000"/>
          </a:xfrm>
        </p:spPr>
        <p:txBody>
          <a:bodyPr/>
          <a:lstStyle/>
          <a:p>
            <a:r>
              <a:rPr lang="de-DE" smtClean="0"/>
              <a:t>Mastertitelformat bearbeiten</a:t>
            </a:r>
            <a:endParaRPr lang="de-DE"/>
          </a:p>
        </p:txBody>
      </p:sp>
      <p:sp>
        <p:nvSpPr>
          <p:cNvPr id="3" name="Textplatzhalter 2"/>
          <p:cNvSpPr>
            <a:spLocks noGrp="1"/>
          </p:cNvSpPr>
          <p:nvPr>
            <p:ph type="body" sz="half" idx="1"/>
          </p:nvPr>
        </p:nvSpPr>
        <p:spPr>
          <a:xfrm>
            <a:off x="0" y="1484313"/>
            <a:ext cx="4495800" cy="5184775"/>
          </a:xfrm>
        </p:spPr>
        <p:txBody>
          <a:body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8200" y="1484313"/>
            <a:ext cx="4495800" cy="5184775"/>
          </a:xfrm>
        </p:spPr>
        <p:txBody>
          <a:body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2982883199"/>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Mastertitelformat bearbeiten</a:t>
            </a:r>
            <a:endParaRPr lang="de-DE"/>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smtClean="0"/>
              <a:t>Master-Untertitelformat bearbeiten</a:t>
            </a:r>
            <a:endParaRPr lang="de-DE"/>
          </a:p>
        </p:txBody>
      </p:sp>
    </p:spTree>
    <p:extLst>
      <p:ext uri="{BB962C8B-B14F-4D97-AF65-F5344CB8AC3E}">
        <p14:creationId xmlns:p14="http://schemas.microsoft.com/office/powerpoint/2010/main" val="2317127053"/>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idx="1"/>
          </p:nvPr>
        </p:nvSpPr>
        <p:spPr/>
        <p:txBody>
          <a:body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2219742748"/>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Mastertitelformat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Mastertextformat bearbeiten</a:t>
            </a:r>
          </a:p>
        </p:txBody>
      </p:sp>
    </p:spTree>
    <p:extLst>
      <p:ext uri="{BB962C8B-B14F-4D97-AF65-F5344CB8AC3E}">
        <p14:creationId xmlns:p14="http://schemas.microsoft.com/office/powerpoint/2010/main" val="508263381"/>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sz="half" idx="1"/>
          </p:nvPr>
        </p:nvSpPr>
        <p:spPr>
          <a:xfrm>
            <a:off x="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820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3587606905"/>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smtClean="0"/>
              <a:t>Mastertitelformat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3176222483"/>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Tree>
    <p:extLst>
      <p:ext uri="{BB962C8B-B14F-4D97-AF65-F5344CB8AC3E}">
        <p14:creationId xmlns:p14="http://schemas.microsoft.com/office/powerpoint/2010/main" val="3042381597"/>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2475452504"/>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smtClean="0"/>
              <a:t>Mastertitelformat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Tree>
    <p:extLst>
      <p:ext uri="{BB962C8B-B14F-4D97-AF65-F5344CB8AC3E}">
        <p14:creationId xmlns:p14="http://schemas.microsoft.com/office/powerpoint/2010/main" val="2363782680"/>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smtClean="0"/>
              <a:t>Mastertitelformat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smtClean="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Tree>
    <p:extLst>
      <p:ext uri="{BB962C8B-B14F-4D97-AF65-F5344CB8AC3E}">
        <p14:creationId xmlns:p14="http://schemas.microsoft.com/office/powerpoint/2010/main" val="1281477784"/>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Vertikaler Textplatzhalter 2"/>
          <p:cNvSpPr>
            <a:spLocks noGrp="1"/>
          </p:cNvSpPr>
          <p:nvPr>
            <p:ph type="body" orient="vert" idx="1"/>
          </p:nvPr>
        </p:nvSpPr>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1385708974"/>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858000" y="260350"/>
            <a:ext cx="2286000" cy="6408738"/>
          </a:xfrm>
        </p:spPr>
        <p:txBody>
          <a:bodyPr vert="eaVert"/>
          <a:lstStyle/>
          <a:p>
            <a:r>
              <a:rPr lang="de-DE" smtClean="0"/>
              <a:t>Mastertitelformat bearbeiten</a:t>
            </a:r>
            <a:endParaRPr lang="de-DE"/>
          </a:p>
        </p:txBody>
      </p:sp>
      <p:sp>
        <p:nvSpPr>
          <p:cNvPr id="3" name="Vertikaler Textplatzhalter 2"/>
          <p:cNvSpPr>
            <a:spLocks noGrp="1"/>
          </p:cNvSpPr>
          <p:nvPr>
            <p:ph type="body" orient="vert" idx="1"/>
          </p:nvPr>
        </p:nvSpPr>
        <p:spPr>
          <a:xfrm>
            <a:off x="0" y="260350"/>
            <a:ext cx="6705600" cy="6408738"/>
          </a:xfrm>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1695858241"/>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Titelmasterformat durch Klicken bearbeiten</a:t>
            </a:r>
            <a:endParaRPr lang="de-DE"/>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smtClean="0"/>
              <a:t>Formatvorlage des Untertitelmasters durch Klicken bearbeiten</a:t>
            </a:r>
            <a:endParaRPr lang="de-DE"/>
          </a:p>
        </p:txBody>
      </p:sp>
      <p:sp>
        <p:nvSpPr>
          <p:cNvPr id="4" name="Datumsplatzhalter 27"/>
          <p:cNvSpPr>
            <a:spLocks noGrp="1"/>
          </p:cNvSpPr>
          <p:nvPr>
            <p:ph type="dt" sz="half" idx="10"/>
          </p:nvPr>
        </p:nvSpPr>
        <p:spPr/>
        <p:txBody>
          <a:bodyPr/>
          <a:lstStyle>
            <a:lvl1pPr>
              <a:defRPr/>
            </a:lvl1pPr>
          </a:lstStyle>
          <a:p>
            <a:pPr>
              <a:defRPr/>
            </a:pPr>
            <a:fld id="{445F6920-1C15-4654-839D-7C1F9B5CC115}" type="datetime1">
              <a:rPr lang="en-US"/>
              <a:pPr>
                <a:defRPr/>
              </a:pPr>
              <a:t>2/6/2017</a:t>
            </a:fld>
            <a:endParaRPr lang="en-US"/>
          </a:p>
        </p:txBody>
      </p:sp>
      <p:sp>
        <p:nvSpPr>
          <p:cNvPr id="5" name="Fußzeilenplatzhalter 16"/>
          <p:cNvSpPr>
            <a:spLocks noGrp="1"/>
          </p:cNvSpPr>
          <p:nvPr>
            <p:ph type="ftr" sz="quarter" idx="11"/>
          </p:nvPr>
        </p:nvSpPr>
        <p:spPr/>
        <p:txBody>
          <a:bodyPr/>
          <a:lstStyle>
            <a:lvl1pPr>
              <a:defRPr/>
            </a:lvl1pPr>
          </a:lstStyle>
          <a:p>
            <a:pPr>
              <a:defRPr/>
            </a:pPr>
            <a:r>
              <a:rPr lang="en-US"/>
              <a:t>‹Nr.›</a:t>
            </a:r>
          </a:p>
        </p:txBody>
      </p:sp>
      <p:sp>
        <p:nvSpPr>
          <p:cNvPr id="6" name="Foliennummernplatzhalter 28"/>
          <p:cNvSpPr>
            <a:spLocks noGrp="1"/>
          </p:cNvSpPr>
          <p:nvPr>
            <p:ph type="sldNum" sz="quarter" idx="12"/>
          </p:nvPr>
        </p:nvSpPr>
        <p:spPr/>
        <p:txBody>
          <a:bodyPr/>
          <a:lstStyle>
            <a:lvl1pPr>
              <a:defRPr/>
            </a:lvl1pPr>
          </a:lstStyle>
          <a:p>
            <a:pPr>
              <a:defRPr/>
            </a:pPr>
            <a:fld id="{D5F2FA2B-D829-41A6-9BA2-E8CD52D3BEE3}" type="slidenum">
              <a:rPr lang="en-US"/>
              <a:pPr>
                <a:defRPr/>
              </a:pPr>
              <a:t>‹Nr.›</a:t>
            </a:fld>
            <a:endParaRPr lang="en-US"/>
          </a:p>
        </p:txBody>
      </p:sp>
    </p:spTree>
    <p:extLst>
      <p:ext uri="{BB962C8B-B14F-4D97-AF65-F5344CB8AC3E}">
        <p14:creationId xmlns:p14="http://schemas.microsoft.com/office/powerpoint/2010/main" val="1503648012"/>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idx="1"/>
          </p:nvPr>
        </p:nvSpPr>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27"/>
          <p:cNvSpPr>
            <a:spLocks noGrp="1"/>
          </p:cNvSpPr>
          <p:nvPr>
            <p:ph type="dt" sz="half" idx="10"/>
          </p:nvPr>
        </p:nvSpPr>
        <p:spPr/>
        <p:txBody>
          <a:bodyPr/>
          <a:lstStyle>
            <a:lvl1pPr>
              <a:defRPr/>
            </a:lvl1pPr>
          </a:lstStyle>
          <a:p>
            <a:pPr>
              <a:defRPr/>
            </a:pPr>
            <a:fld id="{3FEE2BE7-C36E-40C7-B2F5-E64EC7C61F6C}" type="datetime1">
              <a:rPr lang="en-US"/>
              <a:pPr>
                <a:defRPr/>
              </a:pPr>
              <a:t>2/6/2017</a:t>
            </a:fld>
            <a:endParaRPr lang="en-US"/>
          </a:p>
        </p:txBody>
      </p:sp>
      <p:sp>
        <p:nvSpPr>
          <p:cNvPr id="5" name="Fußzeilenplatzhalter 16"/>
          <p:cNvSpPr>
            <a:spLocks noGrp="1"/>
          </p:cNvSpPr>
          <p:nvPr>
            <p:ph type="ftr" sz="quarter" idx="11"/>
          </p:nvPr>
        </p:nvSpPr>
        <p:spPr/>
        <p:txBody>
          <a:bodyPr/>
          <a:lstStyle>
            <a:lvl1pPr>
              <a:defRPr/>
            </a:lvl1pPr>
          </a:lstStyle>
          <a:p>
            <a:pPr>
              <a:defRPr/>
            </a:pPr>
            <a:r>
              <a:rPr lang="en-US"/>
              <a:t>‹Nr.›</a:t>
            </a:r>
          </a:p>
        </p:txBody>
      </p:sp>
      <p:sp>
        <p:nvSpPr>
          <p:cNvPr id="6" name="Foliennummernplatzhalter 28"/>
          <p:cNvSpPr>
            <a:spLocks noGrp="1"/>
          </p:cNvSpPr>
          <p:nvPr>
            <p:ph type="sldNum" sz="quarter" idx="12"/>
          </p:nvPr>
        </p:nvSpPr>
        <p:spPr/>
        <p:txBody>
          <a:bodyPr/>
          <a:lstStyle>
            <a:lvl1pPr>
              <a:defRPr/>
            </a:lvl1pPr>
          </a:lstStyle>
          <a:p>
            <a:pPr>
              <a:defRPr/>
            </a:pPr>
            <a:fld id="{42662CDD-4848-475D-946D-1FBDC61F89CA}" type="slidenum">
              <a:rPr lang="en-US"/>
              <a:pPr>
                <a:defRPr/>
              </a:pPr>
              <a:t>‹Nr.›</a:t>
            </a:fld>
            <a:endParaRPr lang="en-US"/>
          </a:p>
        </p:txBody>
      </p:sp>
    </p:spTree>
    <p:extLst>
      <p:ext uri="{BB962C8B-B14F-4D97-AF65-F5344CB8AC3E}">
        <p14:creationId xmlns:p14="http://schemas.microsoft.com/office/powerpoint/2010/main" val="67911375"/>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Titelmasterformat durch Klicken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Textmasterformat bearbeiten</a:t>
            </a:r>
          </a:p>
        </p:txBody>
      </p:sp>
      <p:sp>
        <p:nvSpPr>
          <p:cNvPr id="4" name="Datumsplatzhalter 27"/>
          <p:cNvSpPr>
            <a:spLocks noGrp="1"/>
          </p:cNvSpPr>
          <p:nvPr>
            <p:ph type="dt" sz="half" idx="10"/>
          </p:nvPr>
        </p:nvSpPr>
        <p:spPr/>
        <p:txBody>
          <a:bodyPr/>
          <a:lstStyle>
            <a:lvl1pPr>
              <a:defRPr/>
            </a:lvl1pPr>
          </a:lstStyle>
          <a:p>
            <a:pPr>
              <a:defRPr/>
            </a:pPr>
            <a:fld id="{4925D5A9-D2D9-4719-B799-A95C576184ED}" type="datetime1">
              <a:rPr lang="en-US"/>
              <a:pPr>
                <a:defRPr/>
              </a:pPr>
              <a:t>2/6/2017</a:t>
            </a:fld>
            <a:endParaRPr lang="en-US"/>
          </a:p>
        </p:txBody>
      </p:sp>
      <p:sp>
        <p:nvSpPr>
          <p:cNvPr id="5" name="Fußzeilenplatzhalter 16"/>
          <p:cNvSpPr>
            <a:spLocks noGrp="1"/>
          </p:cNvSpPr>
          <p:nvPr>
            <p:ph type="ftr" sz="quarter" idx="11"/>
          </p:nvPr>
        </p:nvSpPr>
        <p:spPr/>
        <p:txBody>
          <a:bodyPr/>
          <a:lstStyle>
            <a:lvl1pPr>
              <a:defRPr/>
            </a:lvl1pPr>
          </a:lstStyle>
          <a:p>
            <a:pPr>
              <a:defRPr/>
            </a:pPr>
            <a:r>
              <a:rPr lang="en-US"/>
              <a:t>‹Nr.›</a:t>
            </a:r>
          </a:p>
        </p:txBody>
      </p:sp>
      <p:sp>
        <p:nvSpPr>
          <p:cNvPr id="6" name="Foliennummernplatzhalter 28"/>
          <p:cNvSpPr>
            <a:spLocks noGrp="1"/>
          </p:cNvSpPr>
          <p:nvPr>
            <p:ph type="sldNum" sz="quarter" idx="12"/>
          </p:nvPr>
        </p:nvSpPr>
        <p:spPr/>
        <p:txBody>
          <a:bodyPr/>
          <a:lstStyle>
            <a:lvl1pPr>
              <a:defRPr/>
            </a:lvl1pPr>
          </a:lstStyle>
          <a:p>
            <a:pPr>
              <a:defRPr/>
            </a:pPr>
            <a:fld id="{8E7444DB-226B-4105-8ACA-EC0CB1BD8EFD}" type="slidenum">
              <a:rPr lang="en-US"/>
              <a:pPr>
                <a:defRPr/>
              </a:pPr>
              <a:t>‹Nr.›</a:t>
            </a:fld>
            <a:endParaRPr lang="en-US"/>
          </a:p>
        </p:txBody>
      </p:sp>
    </p:spTree>
    <p:extLst>
      <p:ext uri="{BB962C8B-B14F-4D97-AF65-F5344CB8AC3E}">
        <p14:creationId xmlns:p14="http://schemas.microsoft.com/office/powerpoint/2010/main" val="48259858"/>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sz="half" idx="1"/>
          </p:nvPr>
        </p:nvSpPr>
        <p:spPr>
          <a:xfrm>
            <a:off x="307975" y="2708275"/>
            <a:ext cx="4191000" cy="45989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51375" y="2708275"/>
            <a:ext cx="4191000" cy="45989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Datumsplatzhalter 27"/>
          <p:cNvSpPr>
            <a:spLocks noGrp="1"/>
          </p:cNvSpPr>
          <p:nvPr>
            <p:ph type="dt" sz="half" idx="10"/>
          </p:nvPr>
        </p:nvSpPr>
        <p:spPr/>
        <p:txBody>
          <a:bodyPr/>
          <a:lstStyle>
            <a:lvl1pPr>
              <a:defRPr/>
            </a:lvl1pPr>
          </a:lstStyle>
          <a:p>
            <a:pPr>
              <a:defRPr/>
            </a:pPr>
            <a:fld id="{5F50B096-9F87-4883-BEE1-2CFA1E7AC59C}" type="datetime1">
              <a:rPr lang="en-US"/>
              <a:pPr>
                <a:defRPr/>
              </a:pPr>
              <a:t>2/6/2017</a:t>
            </a:fld>
            <a:endParaRPr lang="en-US"/>
          </a:p>
        </p:txBody>
      </p:sp>
      <p:sp>
        <p:nvSpPr>
          <p:cNvPr id="6" name="Fußzeilenplatzhalter 16"/>
          <p:cNvSpPr>
            <a:spLocks noGrp="1"/>
          </p:cNvSpPr>
          <p:nvPr>
            <p:ph type="ftr" sz="quarter" idx="11"/>
          </p:nvPr>
        </p:nvSpPr>
        <p:spPr/>
        <p:txBody>
          <a:bodyPr/>
          <a:lstStyle>
            <a:lvl1pPr>
              <a:defRPr/>
            </a:lvl1pPr>
          </a:lstStyle>
          <a:p>
            <a:pPr>
              <a:defRPr/>
            </a:pPr>
            <a:r>
              <a:rPr lang="en-US"/>
              <a:t>‹Nr.›</a:t>
            </a:r>
          </a:p>
        </p:txBody>
      </p:sp>
      <p:sp>
        <p:nvSpPr>
          <p:cNvPr id="7" name="Foliennummernplatzhalter 28"/>
          <p:cNvSpPr>
            <a:spLocks noGrp="1"/>
          </p:cNvSpPr>
          <p:nvPr>
            <p:ph type="sldNum" sz="quarter" idx="12"/>
          </p:nvPr>
        </p:nvSpPr>
        <p:spPr/>
        <p:txBody>
          <a:bodyPr/>
          <a:lstStyle>
            <a:lvl1pPr>
              <a:defRPr/>
            </a:lvl1pPr>
          </a:lstStyle>
          <a:p>
            <a:pPr>
              <a:defRPr/>
            </a:pPr>
            <a:fld id="{B1E3E97A-9FEF-4E3A-9AF0-1A02A8A06768}" type="slidenum">
              <a:rPr lang="en-US"/>
              <a:pPr>
                <a:defRPr/>
              </a:pPr>
              <a:t>‹Nr.›</a:t>
            </a:fld>
            <a:endParaRPr lang="en-US"/>
          </a:p>
        </p:txBody>
      </p:sp>
    </p:spTree>
    <p:extLst>
      <p:ext uri="{BB962C8B-B14F-4D97-AF65-F5344CB8AC3E}">
        <p14:creationId xmlns:p14="http://schemas.microsoft.com/office/powerpoint/2010/main" val="3286270035"/>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smtClean="0"/>
              <a:t>Titelmasterformat durch Klicken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7" name="Datumsplatzhalter 27"/>
          <p:cNvSpPr>
            <a:spLocks noGrp="1"/>
          </p:cNvSpPr>
          <p:nvPr>
            <p:ph type="dt" sz="half" idx="10"/>
          </p:nvPr>
        </p:nvSpPr>
        <p:spPr/>
        <p:txBody>
          <a:bodyPr/>
          <a:lstStyle>
            <a:lvl1pPr>
              <a:defRPr/>
            </a:lvl1pPr>
          </a:lstStyle>
          <a:p>
            <a:pPr>
              <a:defRPr/>
            </a:pPr>
            <a:fld id="{38AC1B8F-5ACB-4510-A3A2-CB16DC8D91B8}" type="datetime1">
              <a:rPr lang="en-US"/>
              <a:pPr>
                <a:defRPr/>
              </a:pPr>
              <a:t>2/6/2017</a:t>
            </a:fld>
            <a:endParaRPr lang="en-US"/>
          </a:p>
        </p:txBody>
      </p:sp>
      <p:sp>
        <p:nvSpPr>
          <p:cNvPr id="8" name="Fußzeilenplatzhalter 16"/>
          <p:cNvSpPr>
            <a:spLocks noGrp="1"/>
          </p:cNvSpPr>
          <p:nvPr>
            <p:ph type="ftr" sz="quarter" idx="11"/>
          </p:nvPr>
        </p:nvSpPr>
        <p:spPr/>
        <p:txBody>
          <a:bodyPr/>
          <a:lstStyle>
            <a:lvl1pPr>
              <a:defRPr/>
            </a:lvl1pPr>
          </a:lstStyle>
          <a:p>
            <a:pPr>
              <a:defRPr/>
            </a:pPr>
            <a:r>
              <a:rPr lang="en-US"/>
              <a:t>‹Nr.›</a:t>
            </a:r>
          </a:p>
        </p:txBody>
      </p:sp>
      <p:sp>
        <p:nvSpPr>
          <p:cNvPr id="9" name="Foliennummernplatzhalter 28"/>
          <p:cNvSpPr>
            <a:spLocks noGrp="1"/>
          </p:cNvSpPr>
          <p:nvPr>
            <p:ph type="sldNum" sz="quarter" idx="12"/>
          </p:nvPr>
        </p:nvSpPr>
        <p:spPr/>
        <p:txBody>
          <a:bodyPr/>
          <a:lstStyle>
            <a:lvl1pPr>
              <a:defRPr/>
            </a:lvl1pPr>
          </a:lstStyle>
          <a:p>
            <a:pPr>
              <a:defRPr/>
            </a:pPr>
            <a:fld id="{82A3B73F-9F05-4E51-AC7C-8ABD95FB66F8}" type="slidenum">
              <a:rPr lang="en-US"/>
              <a:pPr>
                <a:defRPr/>
              </a:pPr>
              <a:t>‹Nr.›</a:t>
            </a:fld>
            <a:endParaRPr lang="en-US"/>
          </a:p>
        </p:txBody>
      </p:sp>
    </p:spTree>
    <p:extLst>
      <p:ext uri="{BB962C8B-B14F-4D97-AF65-F5344CB8AC3E}">
        <p14:creationId xmlns:p14="http://schemas.microsoft.com/office/powerpoint/2010/main" val="382364140"/>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Datumsplatzhalter 27"/>
          <p:cNvSpPr>
            <a:spLocks noGrp="1"/>
          </p:cNvSpPr>
          <p:nvPr>
            <p:ph type="dt" sz="half" idx="10"/>
          </p:nvPr>
        </p:nvSpPr>
        <p:spPr/>
        <p:txBody>
          <a:bodyPr/>
          <a:lstStyle>
            <a:lvl1pPr>
              <a:defRPr/>
            </a:lvl1pPr>
          </a:lstStyle>
          <a:p>
            <a:pPr>
              <a:defRPr/>
            </a:pPr>
            <a:fld id="{9435CEC5-9745-45D0-9D8C-75B6B2B521D0}" type="datetime1">
              <a:rPr lang="en-US"/>
              <a:pPr>
                <a:defRPr/>
              </a:pPr>
              <a:t>2/6/2017</a:t>
            </a:fld>
            <a:endParaRPr lang="en-US"/>
          </a:p>
        </p:txBody>
      </p:sp>
      <p:sp>
        <p:nvSpPr>
          <p:cNvPr id="4" name="Fußzeilenplatzhalter 16"/>
          <p:cNvSpPr>
            <a:spLocks noGrp="1"/>
          </p:cNvSpPr>
          <p:nvPr>
            <p:ph type="ftr" sz="quarter" idx="11"/>
          </p:nvPr>
        </p:nvSpPr>
        <p:spPr/>
        <p:txBody>
          <a:bodyPr/>
          <a:lstStyle>
            <a:lvl1pPr>
              <a:defRPr/>
            </a:lvl1pPr>
          </a:lstStyle>
          <a:p>
            <a:pPr>
              <a:defRPr/>
            </a:pPr>
            <a:r>
              <a:rPr lang="en-US"/>
              <a:t>‹Nr.›</a:t>
            </a:r>
          </a:p>
        </p:txBody>
      </p:sp>
      <p:sp>
        <p:nvSpPr>
          <p:cNvPr id="5" name="Foliennummernplatzhalter 28"/>
          <p:cNvSpPr>
            <a:spLocks noGrp="1"/>
          </p:cNvSpPr>
          <p:nvPr>
            <p:ph type="sldNum" sz="quarter" idx="12"/>
          </p:nvPr>
        </p:nvSpPr>
        <p:spPr/>
        <p:txBody>
          <a:bodyPr/>
          <a:lstStyle>
            <a:lvl1pPr>
              <a:defRPr/>
            </a:lvl1pPr>
          </a:lstStyle>
          <a:p>
            <a:pPr>
              <a:defRPr/>
            </a:pPr>
            <a:fld id="{F6741C10-4C51-4249-AC9D-8B712928984E}" type="slidenum">
              <a:rPr lang="en-US"/>
              <a:pPr>
                <a:defRPr/>
              </a:pPr>
              <a:t>‹Nr.›</a:t>
            </a:fld>
            <a:endParaRPr lang="en-US"/>
          </a:p>
        </p:txBody>
      </p:sp>
    </p:spTree>
    <p:extLst>
      <p:ext uri="{BB962C8B-B14F-4D97-AF65-F5344CB8AC3E}">
        <p14:creationId xmlns:p14="http://schemas.microsoft.com/office/powerpoint/2010/main" val="2362627083"/>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27"/>
          <p:cNvSpPr>
            <a:spLocks noGrp="1"/>
          </p:cNvSpPr>
          <p:nvPr>
            <p:ph type="dt" sz="half" idx="10"/>
          </p:nvPr>
        </p:nvSpPr>
        <p:spPr/>
        <p:txBody>
          <a:bodyPr/>
          <a:lstStyle>
            <a:lvl1pPr>
              <a:defRPr/>
            </a:lvl1pPr>
          </a:lstStyle>
          <a:p>
            <a:pPr>
              <a:defRPr/>
            </a:pPr>
            <a:fld id="{2598C759-CF38-419A-8974-4A2A204B3EFB}" type="datetime1">
              <a:rPr lang="en-US"/>
              <a:pPr>
                <a:defRPr/>
              </a:pPr>
              <a:t>2/6/2017</a:t>
            </a:fld>
            <a:endParaRPr lang="en-US"/>
          </a:p>
        </p:txBody>
      </p:sp>
      <p:sp>
        <p:nvSpPr>
          <p:cNvPr id="3" name="Fußzeilenplatzhalter 16"/>
          <p:cNvSpPr>
            <a:spLocks noGrp="1"/>
          </p:cNvSpPr>
          <p:nvPr>
            <p:ph type="ftr" sz="quarter" idx="11"/>
          </p:nvPr>
        </p:nvSpPr>
        <p:spPr/>
        <p:txBody>
          <a:bodyPr/>
          <a:lstStyle>
            <a:lvl1pPr>
              <a:defRPr/>
            </a:lvl1pPr>
          </a:lstStyle>
          <a:p>
            <a:pPr>
              <a:defRPr/>
            </a:pPr>
            <a:r>
              <a:rPr lang="en-US"/>
              <a:t>‹Nr.›</a:t>
            </a:r>
          </a:p>
        </p:txBody>
      </p:sp>
      <p:sp>
        <p:nvSpPr>
          <p:cNvPr id="4" name="Foliennummernplatzhalter 28"/>
          <p:cNvSpPr>
            <a:spLocks noGrp="1"/>
          </p:cNvSpPr>
          <p:nvPr>
            <p:ph type="sldNum" sz="quarter" idx="12"/>
          </p:nvPr>
        </p:nvSpPr>
        <p:spPr/>
        <p:txBody>
          <a:bodyPr/>
          <a:lstStyle>
            <a:lvl1pPr>
              <a:defRPr/>
            </a:lvl1pPr>
          </a:lstStyle>
          <a:p>
            <a:pPr>
              <a:defRPr/>
            </a:pPr>
            <a:fld id="{39609F91-5F18-40D6-9F89-B7AEF53D4172}" type="slidenum">
              <a:rPr lang="en-US"/>
              <a:pPr>
                <a:defRPr/>
              </a:pPr>
              <a:t>‹Nr.›</a:t>
            </a:fld>
            <a:endParaRPr lang="en-US"/>
          </a:p>
        </p:txBody>
      </p:sp>
    </p:spTree>
    <p:extLst>
      <p:ext uri="{BB962C8B-B14F-4D97-AF65-F5344CB8AC3E}">
        <p14:creationId xmlns:p14="http://schemas.microsoft.com/office/powerpoint/2010/main" val="3209351686"/>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lstStyle>
            <a:lvl1pPr algn="l">
              <a:defRPr sz="2000" b="1"/>
            </a:lvl1pPr>
          </a:lstStyle>
          <a:p>
            <a:r>
              <a:rPr lang="de-DE" smtClean="0"/>
              <a:t>Titelmasterformat durch Klicken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Datumsplatzhalter 27"/>
          <p:cNvSpPr>
            <a:spLocks noGrp="1"/>
          </p:cNvSpPr>
          <p:nvPr>
            <p:ph type="dt" sz="half" idx="10"/>
          </p:nvPr>
        </p:nvSpPr>
        <p:spPr/>
        <p:txBody>
          <a:bodyPr/>
          <a:lstStyle>
            <a:lvl1pPr>
              <a:defRPr/>
            </a:lvl1pPr>
          </a:lstStyle>
          <a:p>
            <a:pPr>
              <a:defRPr/>
            </a:pPr>
            <a:fld id="{8FB6B26C-C1B6-499A-ACBB-24E0538A04E5}" type="datetime1">
              <a:rPr lang="en-US"/>
              <a:pPr>
                <a:defRPr/>
              </a:pPr>
              <a:t>2/6/2017</a:t>
            </a:fld>
            <a:endParaRPr lang="en-US"/>
          </a:p>
        </p:txBody>
      </p:sp>
      <p:sp>
        <p:nvSpPr>
          <p:cNvPr id="6" name="Fußzeilenplatzhalter 16"/>
          <p:cNvSpPr>
            <a:spLocks noGrp="1"/>
          </p:cNvSpPr>
          <p:nvPr>
            <p:ph type="ftr" sz="quarter" idx="11"/>
          </p:nvPr>
        </p:nvSpPr>
        <p:spPr/>
        <p:txBody>
          <a:bodyPr/>
          <a:lstStyle>
            <a:lvl1pPr>
              <a:defRPr/>
            </a:lvl1pPr>
          </a:lstStyle>
          <a:p>
            <a:pPr>
              <a:defRPr/>
            </a:pPr>
            <a:r>
              <a:rPr lang="en-US"/>
              <a:t>‹Nr.›</a:t>
            </a:r>
          </a:p>
        </p:txBody>
      </p:sp>
      <p:sp>
        <p:nvSpPr>
          <p:cNvPr id="7" name="Foliennummernplatzhalter 28"/>
          <p:cNvSpPr>
            <a:spLocks noGrp="1"/>
          </p:cNvSpPr>
          <p:nvPr>
            <p:ph type="sldNum" sz="quarter" idx="12"/>
          </p:nvPr>
        </p:nvSpPr>
        <p:spPr/>
        <p:txBody>
          <a:bodyPr/>
          <a:lstStyle>
            <a:lvl1pPr>
              <a:defRPr/>
            </a:lvl1pPr>
          </a:lstStyle>
          <a:p>
            <a:pPr>
              <a:defRPr/>
            </a:pPr>
            <a:fld id="{7F0D7070-D188-4C3C-AE18-9D061A1B6611}" type="slidenum">
              <a:rPr lang="en-US"/>
              <a:pPr>
                <a:defRPr/>
              </a:pPr>
              <a:t>‹Nr.›</a:t>
            </a:fld>
            <a:endParaRPr lang="en-US"/>
          </a:p>
        </p:txBody>
      </p:sp>
    </p:spTree>
    <p:extLst>
      <p:ext uri="{BB962C8B-B14F-4D97-AF65-F5344CB8AC3E}">
        <p14:creationId xmlns:p14="http://schemas.microsoft.com/office/powerpoint/2010/main" val="1727118010"/>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lstStyle>
            <a:lvl1pPr algn="l">
              <a:defRPr sz="2000" b="1"/>
            </a:lvl1pPr>
          </a:lstStyle>
          <a:p>
            <a:r>
              <a:rPr lang="de-DE" smtClean="0"/>
              <a:t>Titelmasterformat durch Klicken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smtClean="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Datumsplatzhalter 27"/>
          <p:cNvSpPr>
            <a:spLocks noGrp="1"/>
          </p:cNvSpPr>
          <p:nvPr>
            <p:ph type="dt" sz="half" idx="10"/>
          </p:nvPr>
        </p:nvSpPr>
        <p:spPr/>
        <p:txBody>
          <a:bodyPr/>
          <a:lstStyle>
            <a:lvl1pPr>
              <a:defRPr/>
            </a:lvl1pPr>
          </a:lstStyle>
          <a:p>
            <a:pPr>
              <a:defRPr/>
            </a:pPr>
            <a:fld id="{5B6E6EAD-4C51-47E5-A78C-D9A7C11D55DC}" type="datetime1">
              <a:rPr lang="en-US"/>
              <a:pPr>
                <a:defRPr/>
              </a:pPr>
              <a:t>2/6/2017</a:t>
            </a:fld>
            <a:endParaRPr lang="en-US"/>
          </a:p>
        </p:txBody>
      </p:sp>
      <p:sp>
        <p:nvSpPr>
          <p:cNvPr id="6" name="Fußzeilenplatzhalter 16"/>
          <p:cNvSpPr>
            <a:spLocks noGrp="1"/>
          </p:cNvSpPr>
          <p:nvPr>
            <p:ph type="ftr" sz="quarter" idx="11"/>
          </p:nvPr>
        </p:nvSpPr>
        <p:spPr/>
        <p:txBody>
          <a:bodyPr/>
          <a:lstStyle>
            <a:lvl1pPr>
              <a:defRPr/>
            </a:lvl1pPr>
          </a:lstStyle>
          <a:p>
            <a:pPr>
              <a:defRPr/>
            </a:pPr>
            <a:r>
              <a:rPr lang="en-US"/>
              <a:t>‹Nr.›</a:t>
            </a:r>
          </a:p>
        </p:txBody>
      </p:sp>
      <p:sp>
        <p:nvSpPr>
          <p:cNvPr id="7" name="Foliennummernplatzhalter 28"/>
          <p:cNvSpPr>
            <a:spLocks noGrp="1"/>
          </p:cNvSpPr>
          <p:nvPr>
            <p:ph type="sldNum" sz="quarter" idx="12"/>
          </p:nvPr>
        </p:nvSpPr>
        <p:spPr/>
        <p:txBody>
          <a:bodyPr/>
          <a:lstStyle>
            <a:lvl1pPr>
              <a:defRPr/>
            </a:lvl1pPr>
          </a:lstStyle>
          <a:p>
            <a:pPr>
              <a:defRPr/>
            </a:pPr>
            <a:fld id="{2FDDEE30-FCC6-4C1E-A30A-17112F64292B}" type="slidenum">
              <a:rPr lang="en-US"/>
              <a:pPr>
                <a:defRPr/>
              </a:pPr>
              <a:t>‹Nr.›</a:t>
            </a:fld>
            <a:endParaRPr lang="en-US"/>
          </a:p>
        </p:txBody>
      </p:sp>
    </p:spTree>
    <p:extLst>
      <p:ext uri="{BB962C8B-B14F-4D97-AF65-F5344CB8AC3E}">
        <p14:creationId xmlns:p14="http://schemas.microsoft.com/office/powerpoint/2010/main" val="3944793519"/>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Vertikaler Textplatzhalter 2"/>
          <p:cNvSpPr>
            <a:spLocks noGrp="1"/>
          </p:cNvSpPr>
          <p:nvPr>
            <p:ph type="body" orient="vert" idx="1"/>
          </p:nvPr>
        </p:nvSpPr>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27"/>
          <p:cNvSpPr>
            <a:spLocks noGrp="1"/>
          </p:cNvSpPr>
          <p:nvPr>
            <p:ph type="dt" sz="half" idx="10"/>
          </p:nvPr>
        </p:nvSpPr>
        <p:spPr/>
        <p:txBody>
          <a:bodyPr/>
          <a:lstStyle>
            <a:lvl1pPr>
              <a:defRPr/>
            </a:lvl1pPr>
          </a:lstStyle>
          <a:p>
            <a:pPr>
              <a:defRPr/>
            </a:pPr>
            <a:fld id="{95165E7C-CA19-4E0A-BCDC-70A9B1F3B563}" type="datetime1">
              <a:rPr lang="en-US"/>
              <a:pPr>
                <a:defRPr/>
              </a:pPr>
              <a:t>2/6/2017</a:t>
            </a:fld>
            <a:endParaRPr lang="en-US"/>
          </a:p>
        </p:txBody>
      </p:sp>
      <p:sp>
        <p:nvSpPr>
          <p:cNvPr id="5" name="Fußzeilenplatzhalter 16"/>
          <p:cNvSpPr>
            <a:spLocks noGrp="1"/>
          </p:cNvSpPr>
          <p:nvPr>
            <p:ph type="ftr" sz="quarter" idx="11"/>
          </p:nvPr>
        </p:nvSpPr>
        <p:spPr/>
        <p:txBody>
          <a:bodyPr/>
          <a:lstStyle>
            <a:lvl1pPr>
              <a:defRPr/>
            </a:lvl1pPr>
          </a:lstStyle>
          <a:p>
            <a:pPr>
              <a:defRPr/>
            </a:pPr>
            <a:r>
              <a:rPr lang="en-US"/>
              <a:t>‹Nr.›</a:t>
            </a:r>
          </a:p>
        </p:txBody>
      </p:sp>
      <p:sp>
        <p:nvSpPr>
          <p:cNvPr id="6" name="Foliennummernplatzhalter 28"/>
          <p:cNvSpPr>
            <a:spLocks noGrp="1"/>
          </p:cNvSpPr>
          <p:nvPr>
            <p:ph type="sldNum" sz="quarter" idx="12"/>
          </p:nvPr>
        </p:nvSpPr>
        <p:spPr/>
        <p:txBody>
          <a:bodyPr/>
          <a:lstStyle>
            <a:lvl1pPr>
              <a:defRPr/>
            </a:lvl1pPr>
          </a:lstStyle>
          <a:p>
            <a:pPr>
              <a:defRPr/>
            </a:pPr>
            <a:fld id="{06A0D15E-34D6-4D40-BC50-1E9D764AE48A}" type="slidenum">
              <a:rPr lang="en-US"/>
              <a:pPr>
                <a:defRPr/>
              </a:pPr>
              <a:t>‹Nr.›</a:t>
            </a:fld>
            <a:endParaRPr lang="en-US"/>
          </a:p>
        </p:txBody>
      </p:sp>
    </p:spTree>
    <p:extLst>
      <p:ext uri="{BB962C8B-B14F-4D97-AF65-F5344CB8AC3E}">
        <p14:creationId xmlns:p14="http://schemas.microsoft.com/office/powerpoint/2010/main" val="3766785705"/>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775450" y="1341438"/>
            <a:ext cx="2154238" cy="5965825"/>
          </a:xfrm>
        </p:spPr>
        <p:txBody>
          <a:bodyPr vert="eaVert"/>
          <a:lstStyle/>
          <a:p>
            <a:r>
              <a:rPr lang="de-DE" smtClean="0"/>
              <a:t>Titelmasterformat durch Klicken bearbeiten</a:t>
            </a:r>
            <a:endParaRPr lang="de-DE"/>
          </a:p>
        </p:txBody>
      </p:sp>
      <p:sp>
        <p:nvSpPr>
          <p:cNvPr id="3" name="Vertikaler Textplatzhalter 2"/>
          <p:cNvSpPr>
            <a:spLocks noGrp="1"/>
          </p:cNvSpPr>
          <p:nvPr>
            <p:ph type="body" orient="vert" idx="1"/>
          </p:nvPr>
        </p:nvSpPr>
        <p:spPr>
          <a:xfrm>
            <a:off x="307975" y="1341438"/>
            <a:ext cx="6315075" cy="5965825"/>
          </a:xfrm>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27"/>
          <p:cNvSpPr>
            <a:spLocks noGrp="1"/>
          </p:cNvSpPr>
          <p:nvPr>
            <p:ph type="dt" sz="half" idx="10"/>
          </p:nvPr>
        </p:nvSpPr>
        <p:spPr/>
        <p:txBody>
          <a:bodyPr/>
          <a:lstStyle>
            <a:lvl1pPr>
              <a:defRPr/>
            </a:lvl1pPr>
          </a:lstStyle>
          <a:p>
            <a:pPr>
              <a:defRPr/>
            </a:pPr>
            <a:fld id="{2DE9F87F-5E87-4E81-B394-295D94DFE857}" type="datetime1">
              <a:rPr lang="en-US"/>
              <a:pPr>
                <a:defRPr/>
              </a:pPr>
              <a:t>2/6/2017</a:t>
            </a:fld>
            <a:endParaRPr lang="en-US"/>
          </a:p>
        </p:txBody>
      </p:sp>
      <p:sp>
        <p:nvSpPr>
          <p:cNvPr id="5" name="Fußzeilenplatzhalter 16"/>
          <p:cNvSpPr>
            <a:spLocks noGrp="1"/>
          </p:cNvSpPr>
          <p:nvPr>
            <p:ph type="ftr" sz="quarter" idx="11"/>
          </p:nvPr>
        </p:nvSpPr>
        <p:spPr/>
        <p:txBody>
          <a:bodyPr/>
          <a:lstStyle>
            <a:lvl1pPr>
              <a:defRPr/>
            </a:lvl1pPr>
          </a:lstStyle>
          <a:p>
            <a:pPr>
              <a:defRPr/>
            </a:pPr>
            <a:r>
              <a:rPr lang="en-US"/>
              <a:t>‹Nr.›</a:t>
            </a:r>
          </a:p>
        </p:txBody>
      </p:sp>
      <p:sp>
        <p:nvSpPr>
          <p:cNvPr id="6" name="Foliennummernplatzhalter 28"/>
          <p:cNvSpPr>
            <a:spLocks noGrp="1"/>
          </p:cNvSpPr>
          <p:nvPr>
            <p:ph type="sldNum" sz="quarter" idx="12"/>
          </p:nvPr>
        </p:nvSpPr>
        <p:spPr/>
        <p:txBody>
          <a:bodyPr/>
          <a:lstStyle>
            <a:lvl1pPr>
              <a:defRPr/>
            </a:lvl1pPr>
          </a:lstStyle>
          <a:p>
            <a:pPr>
              <a:defRPr/>
            </a:pPr>
            <a:fld id="{1AF0E251-79B2-4691-A0C1-748254B4B04E}" type="slidenum">
              <a:rPr lang="en-US"/>
              <a:pPr>
                <a:defRPr/>
              </a:pPr>
              <a:t>‹Nr.›</a:t>
            </a:fld>
            <a:endParaRPr lang="en-US"/>
          </a:p>
        </p:txBody>
      </p:sp>
    </p:spTree>
    <p:extLst>
      <p:ext uri="{BB962C8B-B14F-4D97-AF65-F5344CB8AC3E}">
        <p14:creationId xmlns:p14="http://schemas.microsoft.com/office/powerpoint/2010/main" val="1275958047"/>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Titelmasterformat durch Klicken bearbeiten</a:t>
            </a:r>
            <a:endParaRPr lang="de-DE"/>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smtClean="0"/>
              <a:t>Formatvorlage des Untertitelmasters durch Klicken bearbeiten</a:t>
            </a:r>
            <a:endParaRPr lang="de-DE"/>
          </a:p>
        </p:txBody>
      </p:sp>
      <p:sp>
        <p:nvSpPr>
          <p:cNvPr id="4" name="Fußzeilenplatzhalter 4"/>
          <p:cNvSpPr>
            <a:spLocks noGrp="1"/>
          </p:cNvSpPr>
          <p:nvPr>
            <p:ph type="ftr" sz="quarter" idx="10"/>
          </p:nvPr>
        </p:nvSpPr>
        <p:spPr/>
        <p:txBody>
          <a:bodyPr/>
          <a:lstStyle>
            <a:lvl1pPr>
              <a:defRPr/>
            </a:lvl1pPr>
          </a:lstStyle>
          <a:p>
            <a:pPr>
              <a:defRPr/>
            </a:pPr>
            <a:fld id="{76E37D7E-3942-4CF5-872A-F30188A6BB74}" type="slidenum">
              <a:rPr lang="en-US"/>
              <a:pPr>
                <a:defRPr/>
              </a:pPr>
              <a:t>‹Nr.›</a:t>
            </a:fld>
            <a:endParaRPr lang="en-US" dirty="0"/>
          </a:p>
        </p:txBody>
      </p:sp>
    </p:spTree>
    <p:extLst>
      <p:ext uri="{BB962C8B-B14F-4D97-AF65-F5344CB8AC3E}">
        <p14:creationId xmlns:p14="http://schemas.microsoft.com/office/powerpoint/2010/main" val="4206188690"/>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idx="1"/>
          </p:nvPr>
        </p:nvSpPr>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Fußzeilenplatzhalter 4"/>
          <p:cNvSpPr>
            <a:spLocks noGrp="1"/>
          </p:cNvSpPr>
          <p:nvPr>
            <p:ph type="ftr" sz="quarter" idx="10"/>
          </p:nvPr>
        </p:nvSpPr>
        <p:spPr/>
        <p:txBody>
          <a:bodyPr/>
          <a:lstStyle>
            <a:lvl1pPr>
              <a:defRPr/>
            </a:lvl1pPr>
          </a:lstStyle>
          <a:p>
            <a:pPr>
              <a:defRPr/>
            </a:pPr>
            <a:fld id="{048200E8-E9E2-401E-9608-54C8C812B278}" type="slidenum">
              <a:rPr lang="en-US"/>
              <a:pPr>
                <a:defRPr/>
              </a:pPr>
              <a:t>‹Nr.›</a:t>
            </a:fld>
            <a:endParaRPr lang="en-US" dirty="0"/>
          </a:p>
        </p:txBody>
      </p:sp>
    </p:spTree>
    <p:extLst>
      <p:ext uri="{BB962C8B-B14F-4D97-AF65-F5344CB8AC3E}">
        <p14:creationId xmlns:p14="http://schemas.microsoft.com/office/powerpoint/2010/main" val="878504413"/>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Titelmasterformat durch Klicken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Textmasterformat bearbeiten</a:t>
            </a:r>
          </a:p>
        </p:txBody>
      </p:sp>
      <p:sp>
        <p:nvSpPr>
          <p:cNvPr id="4" name="Fußzeilenplatzhalter 4"/>
          <p:cNvSpPr>
            <a:spLocks noGrp="1"/>
          </p:cNvSpPr>
          <p:nvPr>
            <p:ph type="ftr" sz="quarter" idx="10"/>
          </p:nvPr>
        </p:nvSpPr>
        <p:spPr/>
        <p:txBody>
          <a:bodyPr/>
          <a:lstStyle>
            <a:lvl1pPr>
              <a:defRPr/>
            </a:lvl1pPr>
          </a:lstStyle>
          <a:p>
            <a:pPr>
              <a:defRPr/>
            </a:pPr>
            <a:fld id="{F43F739A-6515-4E2C-AE12-7B6887F27C57}" type="slidenum">
              <a:rPr lang="en-US"/>
              <a:pPr>
                <a:defRPr/>
              </a:pPr>
              <a:t>‹Nr.›</a:t>
            </a:fld>
            <a:endParaRPr lang="en-US" dirty="0"/>
          </a:p>
        </p:txBody>
      </p:sp>
    </p:spTree>
    <p:extLst>
      <p:ext uri="{BB962C8B-B14F-4D97-AF65-F5344CB8AC3E}">
        <p14:creationId xmlns:p14="http://schemas.microsoft.com/office/powerpoint/2010/main" val="2433924929"/>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sz="half" idx="1"/>
          </p:nvPr>
        </p:nvSpPr>
        <p:spPr>
          <a:xfrm>
            <a:off x="301625" y="1524000"/>
            <a:ext cx="4191000" cy="45989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5025" y="1524000"/>
            <a:ext cx="4191000" cy="45989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Fußzeilenplatzhalter 4"/>
          <p:cNvSpPr>
            <a:spLocks noGrp="1"/>
          </p:cNvSpPr>
          <p:nvPr>
            <p:ph type="ftr" sz="quarter" idx="10"/>
          </p:nvPr>
        </p:nvSpPr>
        <p:spPr/>
        <p:txBody>
          <a:bodyPr/>
          <a:lstStyle>
            <a:lvl1pPr>
              <a:defRPr/>
            </a:lvl1pPr>
          </a:lstStyle>
          <a:p>
            <a:pPr>
              <a:defRPr/>
            </a:pPr>
            <a:fld id="{64156179-DF9C-402F-A61A-FA7A2548C9E3}" type="slidenum">
              <a:rPr lang="en-US"/>
              <a:pPr>
                <a:defRPr/>
              </a:pPr>
              <a:t>‹Nr.›</a:t>
            </a:fld>
            <a:endParaRPr lang="en-US" dirty="0"/>
          </a:p>
        </p:txBody>
      </p:sp>
    </p:spTree>
    <p:extLst>
      <p:ext uri="{BB962C8B-B14F-4D97-AF65-F5344CB8AC3E}">
        <p14:creationId xmlns:p14="http://schemas.microsoft.com/office/powerpoint/2010/main" val="2288898254"/>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smtClean="0"/>
              <a:t>Titelmasterformat durch Klicken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7" name="Fußzeilenplatzhalter 4"/>
          <p:cNvSpPr>
            <a:spLocks noGrp="1"/>
          </p:cNvSpPr>
          <p:nvPr>
            <p:ph type="ftr" sz="quarter" idx="10"/>
          </p:nvPr>
        </p:nvSpPr>
        <p:spPr/>
        <p:txBody>
          <a:bodyPr/>
          <a:lstStyle>
            <a:lvl1pPr>
              <a:defRPr/>
            </a:lvl1pPr>
          </a:lstStyle>
          <a:p>
            <a:pPr>
              <a:defRPr/>
            </a:pPr>
            <a:fld id="{3F342FE5-9FA9-487F-84B7-6D785F353BA9}" type="slidenum">
              <a:rPr lang="en-US"/>
              <a:pPr>
                <a:defRPr/>
              </a:pPr>
              <a:t>‹Nr.›</a:t>
            </a:fld>
            <a:endParaRPr lang="en-US" dirty="0"/>
          </a:p>
        </p:txBody>
      </p:sp>
    </p:spTree>
    <p:extLst>
      <p:ext uri="{BB962C8B-B14F-4D97-AF65-F5344CB8AC3E}">
        <p14:creationId xmlns:p14="http://schemas.microsoft.com/office/powerpoint/2010/main" val="2787502918"/>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Fußzeilenplatzhalter 4"/>
          <p:cNvSpPr>
            <a:spLocks noGrp="1"/>
          </p:cNvSpPr>
          <p:nvPr>
            <p:ph type="ftr" sz="quarter" idx="10"/>
          </p:nvPr>
        </p:nvSpPr>
        <p:spPr/>
        <p:txBody>
          <a:bodyPr/>
          <a:lstStyle>
            <a:lvl1pPr>
              <a:defRPr/>
            </a:lvl1pPr>
          </a:lstStyle>
          <a:p>
            <a:pPr>
              <a:defRPr/>
            </a:pPr>
            <a:fld id="{98313484-7D2C-4D36-8B67-9268C51348DB}" type="slidenum">
              <a:rPr lang="en-US"/>
              <a:pPr>
                <a:defRPr/>
              </a:pPr>
              <a:t>‹Nr.›</a:t>
            </a:fld>
            <a:endParaRPr lang="en-US" dirty="0"/>
          </a:p>
        </p:txBody>
      </p:sp>
    </p:spTree>
    <p:extLst>
      <p:ext uri="{BB962C8B-B14F-4D97-AF65-F5344CB8AC3E}">
        <p14:creationId xmlns:p14="http://schemas.microsoft.com/office/powerpoint/2010/main" val="983689892"/>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Fußzeilenplatzhalter 4"/>
          <p:cNvSpPr>
            <a:spLocks noGrp="1"/>
          </p:cNvSpPr>
          <p:nvPr>
            <p:ph type="ftr" sz="quarter" idx="10"/>
          </p:nvPr>
        </p:nvSpPr>
        <p:spPr/>
        <p:txBody>
          <a:bodyPr/>
          <a:lstStyle>
            <a:lvl1pPr>
              <a:defRPr/>
            </a:lvl1pPr>
          </a:lstStyle>
          <a:p>
            <a:pPr>
              <a:defRPr/>
            </a:pPr>
            <a:fld id="{C744AB1A-B9D6-4CDE-B231-E09FD160715A}" type="slidenum">
              <a:rPr lang="en-US"/>
              <a:pPr>
                <a:defRPr/>
              </a:pPr>
              <a:t>‹Nr.›</a:t>
            </a:fld>
            <a:endParaRPr lang="en-US" dirty="0"/>
          </a:p>
        </p:txBody>
      </p:sp>
    </p:spTree>
    <p:extLst>
      <p:ext uri="{BB962C8B-B14F-4D97-AF65-F5344CB8AC3E}">
        <p14:creationId xmlns:p14="http://schemas.microsoft.com/office/powerpoint/2010/main" val="2514094605"/>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lstStyle>
            <a:lvl1pPr algn="l">
              <a:defRPr sz="2000" b="1"/>
            </a:lvl1pPr>
          </a:lstStyle>
          <a:p>
            <a:r>
              <a:rPr lang="de-DE" smtClean="0"/>
              <a:t>Titelmasterformat durch Klicken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Fußzeilenplatzhalter 4"/>
          <p:cNvSpPr>
            <a:spLocks noGrp="1"/>
          </p:cNvSpPr>
          <p:nvPr>
            <p:ph type="ftr" sz="quarter" idx="10"/>
          </p:nvPr>
        </p:nvSpPr>
        <p:spPr/>
        <p:txBody>
          <a:bodyPr/>
          <a:lstStyle>
            <a:lvl1pPr>
              <a:defRPr/>
            </a:lvl1pPr>
          </a:lstStyle>
          <a:p>
            <a:pPr>
              <a:defRPr/>
            </a:pPr>
            <a:fld id="{443AB6F4-2B3E-437B-81AB-0E51EE1BA8CB}" type="slidenum">
              <a:rPr lang="en-US"/>
              <a:pPr>
                <a:defRPr/>
              </a:pPr>
              <a:t>‹Nr.›</a:t>
            </a:fld>
            <a:endParaRPr lang="en-US" dirty="0"/>
          </a:p>
        </p:txBody>
      </p:sp>
    </p:spTree>
    <p:extLst>
      <p:ext uri="{BB962C8B-B14F-4D97-AF65-F5344CB8AC3E}">
        <p14:creationId xmlns:p14="http://schemas.microsoft.com/office/powerpoint/2010/main" val="1118131317"/>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lstStyle>
            <a:lvl1pPr algn="l">
              <a:defRPr sz="2000" b="1"/>
            </a:lvl1pPr>
          </a:lstStyle>
          <a:p>
            <a:r>
              <a:rPr lang="de-DE" smtClean="0"/>
              <a:t>Titelmasterformat durch Klicken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smtClean="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Fußzeilenplatzhalter 4"/>
          <p:cNvSpPr>
            <a:spLocks noGrp="1"/>
          </p:cNvSpPr>
          <p:nvPr>
            <p:ph type="ftr" sz="quarter" idx="10"/>
          </p:nvPr>
        </p:nvSpPr>
        <p:spPr/>
        <p:txBody>
          <a:bodyPr/>
          <a:lstStyle>
            <a:lvl1pPr>
              <a:defRPr/>
            </a:lvl1pPr>
          </a:lstStyle>
          <a:p>
            <a:pPr>
              <a:defRPr/>
            </a:pPr>
            <a:fld id="{94802E8B-E146-4BC2-9680-1F703C9F508A}" type="slidenum">
              <a:rPr lang="en-US"/>
              <a:pPr>
                <a:defRPr/>
              </a:pPr>
              <a:t>‹Nr.›</a:t>
            </a:fld>
            <a:endParaRPr lang="en-US" dirty="0"/>
          </a:p>
        </p:txBody>
      </p:sp>
    </p:spTree>
    <p:extLst>
      <p:ext uri="{BB962C8B-B14F-4D97-AF65-F5344CB8AC3E}">
        <p14:creationId xmlns:p14="http://schemas.microsoft.com/office/powerpoint/2010/main" val="394056277"/>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Vertikaler Textplatzhalter 2"/>
          <p:cNvSpPr>
            <a:spLocks noGrp="1"/>
          </p:cNvSpPr>
          <p:nvPr>
            <p:ph type="body" orient="vert" idx="1"/>
          </p:nvPr>
        </p:nvSpPr>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Fußzeilenplatzhalter 4"/>
          <p:cNvSpPr>
            <a:spLocks noGrp="1"/>
          </p:cNvSpPr>
          <p:nvPr>
            <p:ph type="ftr" sz="quarter" idx="10"/>
          </p:nvPr>
        </p:nvSpPr>
        <p:spPr/>
        <p:txBody>
          <a:bodyPr/>
          <a:lstStyle>
            <a:lvl1pPr>
              <a:defRPr/>
            </a:lvl1pPr>
          </a:lstStyle>
          <a:p>
            <a:pPr>
              <a:defRPr/>
            </a:pPr>
            <a:fld id="{79DF46FD-0EF3-4342-92CF-B114D487F28F}" type="slidenum">
              <a:rPr lang="en-US"/>
              <a:pPr>
                <a:defRPr/>
              </a:pPr>
              <a:t>‹Nr.›</a:t>
            </a:fld>
            <a:endParaRPr lang="en-US" dirty="0"/>
          </a:p>
        </p:txBody>
      </p:sp>
    </p:spTree>
    <p:extLst>
      <p:ext uri="{BB962C8B-B14F-4D97-AF65-F5344CB8AC3E}">
        <p14:creationId xmlns:p14="http://schemas.microsoft.com/office/powerpoint/2010/main" val="3219474047"/>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858000" y="0"/>
            <a:ext cx="2286000" cy="6122988"/>
          </a:xfrm>
        </p:spPr>
        <p:txBody>
          <a:bodyPr vert="eaVert"/>
          <a:lstStyle/>
          <a:p>
            <a:r>
              <a:rPr lang="de-DE" smtClean="0"/>
              <a:t>Titelmasterformat durch Klicken bearbeiten</a:t>
            </a:r>
            <a:endParaRPr lang="de-DE"/>
          </a:p>
        </p:txBody>
      </p:sp>
      <p:sp>
        <p:nvSpPr>
          <p:cNvPr id="3" name="Vertikaler Textplatzhalter 2"/>
          <p:cNvSpPr>
            <a:spLocks noGrp="1"/>
          </p:cNvSpPr>
          <p:nvPr>
            <p:ph type="body" orient="vert" idx="1"/>
          </p:nvPr>
        </p:nvSpPr>
        <p:spPr>
          <a:xfrm>
            <a:off x="0" y="0"/>
            <a:ext cx="6705600" cy="6122988"/>
          </a:xfrm>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Fußzeilenplatzhalter 4"/>
          <p:cNvSpPr>
            <a:spLocks noGrp="1"/>
          </p:cNvSpPr>
          <p:nvPr>
            <p:ph type="ftr" sz="quarter" idx="10"/>
          </p:nvPr>
        </p:nvSpPr>
        <p:spPr/>
        <p:txBody>
          <a:bodyPr/>
          <a:lstStyle>
            <a:lvl1pPr>
              <a:defRPr/>
            </a:lvl1pPr>
          </a:lstStyle>
          <a:p>
            <a:pPr>
              <a:defRPr/>
            </a:pPr>
            <a:fld id="{D0CF2695-32FF-4BA0-9295-F90499BB0993}" type="slidenum">
              <a:rPr lang="en-US"/>
              <a:pPr>
                <a:defRPr/>
              </a:pPr>
              <a:t>‹Nr.›</a:t>
            </a:fld>
            <a:endParaRPr lang="en-US" dirty="0"/>
          </a:p>
        </p:txBody>
      </p:sp>
    </p:spTree>
    <p:extLst>
      <p:ext uri="{BB962C8B-B14F-4D97-AF65-F5344CB8AC3E}">
        <p14:creationId xmlns:p14="http://schemas.microsoft.com/office/powerpoint/2010/main" val="544741159"/>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Titelmasterformat durch Klicken bearbeiten</a:t>
            </a:r>
            <a:endParaRPr lang="de-DE"/>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smtClean="0"/>
              <a:t>Formatvorlage des Untertitelmasters durch Klicken bearbeiten</a:t>
            </a:r>
            <a:endParaRPr lang="de-DE"/>
          </a:p>
        </p:txBody>
      </p:sp>
      <p:sp>
        <p:nvSpPr>
          <p:cNvPr id="4" name="Fußzeilenplatzhalter 4"/>
          <p:cNvSpPr>
            <a:spLocks noGrp="1"/>
          </p:cNvSpPr>
          <p:nvPr>
            <p:ph type="ftr" sz="quarter" idx="10"/>
          </p:nvPr>
        </p:nvSpPr>
        <p:spPr/>
        <p:txBody>
          <a:bodyPr/>
          <a:lstStyle>
            <a:lvl1pPr>
              <a:defRPr/>
            </a:lvl1pPr>
          </a:lstStyle>
          <a:p>
            <a:pPr>
              <a:defRPr/>
            </a:pPr>
            <a:fld id="{370E9B34-806D-423F-B3C6-4404E739A722}" type="slidenum">
              <a:rPr lang="en-US"/>
              <a:pPr>
                <a:defRPr/>
              </a:pPr>
              <a:t>‹Nr.›</a:t>
            </a:fld>
            <a:endParaRPr lang="en-US" dirty="0"/>
          </a:p>
        </p:txBody>
      </p:sp>
      <p:sp>
        <p:nvSpPr>
          <p:cNvPr id="5" name="Foliennummernplatzhalter 5"/>
          <p:cNvSpPr>
            <a:spLocks noGrp="1"/>
          </p:cNvSpPr>
          <p:nvPr>
            <p:ph type="sldNum" sz="quarter" idx="11"/>
          </p:nvPr>
        </p:nvSpPr>
        <p:spPr/>
        <p:txBody>
          <a:bodyPr/>
          <a:lstStyle>
            <a:lvl1pPr>
              <a:defRPr/>
            </a:lvl1pPr>
          </a:lstStyle>
          <a:p>
            <a:pPr>
              <a:defRPr/>
            </a:pPr>
            <a:fld id="{8FFA4F8D-9BCD-4ACE-8AEA-E366AFA2CE16}" type="slidenum">
              <a:rPr lang="de-DE"/>
              <a:pPr>
                <a:defRPr/>
              </a:pPr>
              <a:t>‹Nr.›</a:t>
            </a:fld>
            <a:endParaRPr lang="de-DE" dirty="0"/>
          </a:p>
        </p:txBody>
      </p:sp>
    </p:spTree>
    <p:extLst>
      <p:ext uri="{BB962C8B-B14F-4D97-AF65-F5344CB8AC3E}">
        <p14:creationId xmlns:p14="http://schemas.microsoft.com/office/powerpoint/2010/main" val="347436434"/>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idx="1"/>
          </p:nvPr>
        </p:nvSpPr>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Fußzeilenplatzhalter 4"/>
          <p:cNvSpPr>
            <a:spLocks noGrp="1"/>
          </p:cNvSpPr>
          <p:nvPr>
            <p:ph type="ftr" sz="quarter" idx="10"/>
          </p:nvPr>
        </p:nvSpPr>
        <p:spPr/>
        <p:txBody>
          <a:bodyPr/>
          <a:lstStyle>
            <a:lvl1pPr>
              <a:defRPr/>
            </a:lvl1pPr>
          </a:lstStyle>
          <a:p>
            <a:pPr>
              <a:defRPr/>
            </a:pPr>
            <a:fld id="{4C5D8857-43B0-4A0E-87E2-B5C97FF2EAA0}" type="slidenum">
              <a:rPr lang="en-US"/>
              <a:pPr>
                <a:defRPr/>
              </a:pPr>
              <a:t>‹Nr.›</a:t>
            </a:fld>
            <a:endParaRPr lang="en-US" dirty="0"/>
          </a:p>
        </p:txBody>
      </p:sp>
      <p:sp>
        <p:nvSpPr>
          <p:cNvPr id="5" name="Foliennummernplatzhalter 5"/>
          <p:cNvSpPr>
            <a:spLocks noGrp="1"/>
          </p:cNvSpPr>
          <p:nvPr>
            <p:ph type="sldNum" sz="quarter" idx="11"/>
          </p:nvPr>
        </p:nvSpPr>
        <p:spPr/>
        <p:txBody>
          <a:bodyPr/>
          <a:lstStyle>
            <a:lvl1pPr>
              <a:defRPr/>
            </a:lvl1pPr>
          </a:lstStyle>
          <a:p>
            <a:pPr>
              <a:defRPr/>
            </a:pPr>
            <a:fld id="{790428F0-DDC3-4446-8CA9-2CD434E1853F}" type="slidenum">
              <a:rPr lang="de-DE"/>
              <a:pPr>
                <a:defRPr/>
              </a:pPr>
              <a:t>‹Nr.›</a:t>
            </a:fld>
            <a:endParaRPr lang="de-DE" dirty="0"/>
          </a:p>
        </p:txBody>
      </p:sp>
    </p:spTree>
    <p:extLst>
      <p:ext uri="{BB962C8B-B14F-4D97-AF65-F5344CB8AC3E}">
        <p14:creationId xmlns:p14="http://schemas.microsoft.com/office/powerpoint/2010/main" val="1507910083"/>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Titelmasterformat durch Klicken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Textmasterformat bearbeiten</a:t>
            </a:r>
          </a:p>
        </p:txBody>
      </p:sp>
      <p:sp>
        <p:nvSpPr>
          <p:cNvPr id="4" name="Fußzeilenplatzhalter 4"/>
          <p:cNvSpPr>
            <a:spLocks noGrp="1"/>
          </p:cNvSpPr>
          <p:nvPr>
            <p:ph type="ftr" sz="quarter" idx="10"/>
          </p:nvPr>
        </p:nvSpPr>
        <p:spPr/>
        <p:txBody>
          <a:bodyPr/>
          <a:lstStyle>
            <a:lvl1pPr>
              <a:defRPr/>
            </a:lvl1pPr>
          </a:lstStyle>
          <a:p>
            <a:pPr>
              <a:defRPr/>
            </a:pPr>
            <a:fld id="{D987A718-E5BB-4515-8A51-8C107E14ED3B}" type="slidenum">
              <a:rPr lang="en-US"/>
              <a:pPr>
                <a:defRPr/>
              </a:pPr>
              <a:t>‹Nr.›</a:t>
            </a:fld>
            <a:endParaRPr lang="en-US" dirty="0"/>
          </a:p>
        </p:txBody>
      </p:sp>
      <p:sp>
        <p:nvSpPr>
          <p:cNvPr id="5" name="Foliennummernplatzhalter 5"/>
          <p:cNvSpPr>
            <a:spLocks noGrp="1"/>
          </p:cNvSpPr>
          <p:nvPr>
            <p:ph type="sldNum" sz="quarter" idx="11"/>
          </p:nvPr>
        </p:nvSpPr>
        <p:spPr/>
        <p:txBody>
          <a:bodyPr/>
          <a:lstStyle>
            <a:lvl1pPr>
              <a:defRPr/>
            </a:lvl1pPr>
          </a:lstStyle>
          <a:p>
            <a:pPr>
              <a:defRPr/>
            </a:pPr>
            <a:fld id="{6E66BFF0-E045-402A-A7A2-C8C4361195A0}" type="slidenum">
              <a:rPr lang="de-DE"/>
              <a:pPr>
                <a:defRPr/>
              </a:pPr>
              <a:t>‹Nr.›</a:t>
            </a:fld>
            <a:endParaRPr lang="de-DE" dirty="0"/>
          </a:p>
        </p:txBody>
      </p:sp>
    </p:spTree>
    <p:extLst>
      <p:ext uri="{BB962C8B-B14F-4D97-AF65-F5344CB8AC3E}">
        <p14:creationId xmlns:p14="http://schemas.microsoft.com/office/powerpoint/2010/main" val="3160510651"/>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sz="half" idx="1"/>
          </p:nvPr>
        </p:nvSpPr>
        <p:spPr>
          <a:xfrm>
            <a:off x="301625" y="1524000"/>
            <a:ext cx="4191000" cy="45989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5025" y="1524000"/>
            <a:ext cx="4191000" cy="45989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Fußzeilenplatzhalter 4"/>
          <p:cNvSpPr>
            <a:spLocks noGrp="1"/>
          </p:cNvSpPr>
          <p:nvPr>
            <p:ph type="ftr" sz="quarter" idx="10"/>
          </p:nvPr>
        </p:nvSpPr>
        <p:spPr/>
        <p:txBody>
          <a:bodyPr/>
          <a:lstStyle>
            <a:lvl1pPr>
              <a:defRPr/>
            </a:lvl1pPr>
          </a:lstStyle>
          <a:p>
            <a:pPr>
              <a:defRPr/>
            </a:pPr>
            <a:fld id="{8B852600-BBB4-4E94-A740-4024E6F84CA5}" type="slidenum">
              <a:rPr lang="en-US"/>
              <a:pPr>
                <a:defRPr/>
              </a:pPr>
              <a:t>‹Nr.›</a:t>
            </a:fld>
            <a:endParaRPr lang="en-US" dirty="0"/>
          </a:p>
        </p:txBody>
      </p:sp>
      <p:sp>
        <p:nvSpPr>
          <p:cNvPr id="6" name="Foliennummernplatzhalter 5"/>
          <p:cNvSpPr>
            <a:spLocks noGrp="1"/>
          </p:cNvSpPr>
          <p:nvPr>
            <p:ph type="sldNum" sz="quarter" idx="11"/>
          </p:nvPr>
        </p:nvSpPr>
        <p:spPr/>
        <p:txBody>
          <a:bodyPr/>
          <a:lstStyle>
            <a:lvl1pPr>
              <a:defRPr/>
            </a:lvl1pPr>
          </a:lstStyle>
          <a:p>
            <a:pPr>
              <a:defRPr/>
            </a:pPr>
            <a:fld id="{D71235A9-A478-4515-9D00-863C6BEAFEF1}" type="slidenum">
              <a:rPr lang="de-DE"/>
              <a:pPr>
                <a:defRPr/>
              </a:pPr>
              <a:t>‹Nr.›</a:t>
            </a:fld>
            <a:endParaRPr lang="de-DE" dirty="0"/>
          </a:p>
        </p:txBody>
      </p:sp>
    </p:spTree>
    <p:extLst>
      <p:ext uri="{BB962C8B-B14F-4D97-AF65-F5344CB8AC3E}">
        <p14:creationId xmlns:p14="http://schemas.microsoft.com/office/powerpoint/2010/main" val="3828057003"/>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smtClean="0"/>
              <a:t>Titelmasterformat durch Klicken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7" name="Fußzeilenplatzhalter 4"/>
          <p:cNvSpPr>
            <a:spLocks noGrp="1"/>
          </p:cNvSpPr>
          <p:nvPr>
            <p:ph type="ftr" sz="quarter" idx="10"/>
          </p:nvPr>
        </p:nvSpPr>
        <p:spPr/>
        <p:txBody>
          <a:bodyPr/>
          <a:lstStyle>
            <a:lvl1pPr>
              <a:defRPr/>
            </a:lvl1pPr>
          </a:lstStyle>
          <a:p>
            <a:pPr>
              <a:defRPr/>
            </a:pPr>
            <a:fld id="{1639525A-DE32-41D2-9A9F-3555BAF60A28}" type="slidenum">
              <a:rPr lang="en-US"/>
              <a:pPr>
                <a:defRPr/>
              </a:pPr>
              <a:t>‹Nr.›</a:t>
            </a:fld>
            <a:endParaRPr lang="en-US" dirty="0"/>
          </a:p>
        </p:txBody>
      </p:sp>
      <p:sp>
        <p:nvSpPr>
          <p:cNvPr id="8" name="Foliennummernplatzhalter 5"/>
          <p:cNvSpPr>
            <a:spLocks noGrp="1"/>
          </p:cNvSpPr>
          <p:nvPr>
            <p:ph type="sldNum" sz="quarter" idx="11"/>
          </p:nvPr>
        </p:nvSpPr>
        <p:spPr/>
        <p:txBody>
          <a:bodyPr/>
          <a:lstStyle>
            <a:lvl1pPr>
              <a:defRPr/>
            </a:lvl1pPr>
          </a:lstStyle>
          <a:p>
            <a:pPr>
              <a:defRPr/>
            </a:pPr>
            <a:fld id="{9BE43EC9-F1D3-4DE9-81B7-015A1270A60B}" type="slidenum">
              <a:rPr lang="de-DE"/>
              <a:pPr>
                <a:defRPr/>
              </a:pPr>
              <a:t>‹Nr.›</a:t>
            </a:fld>
            <a:endParaRPr lang="de-DE" dirty="0"/>
          </a:p>
        </p:txBody>
      </p:sp>
    </p:spTree>
    <p:extLst>
      <p:ext uri="{BB962C8B-B14F-4D97-AF65-F5344CB8AC3E}">
        <p14:creationId xmlns:p14="http://schemas.microsoft.com/office/powerpoint/2010/main" val="2524195200"/>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Fußzeilenplatzhalter 4"/>
          <p:cNvSpPr>
            <a:spLocks noGrp="1"/>
          </p:cNvSpPr>
          <p:nvPr>
            <p:ph type="ftr" sz="quarter" idx="10"/>
          </p:nvPr>
        </p:nvSpPr>
        <p:spPr/>
        <p:txBody>
          <a:bodyPr/>
          <a:lstStyle>
            <a:lvl1pPr>
              <a:defRPr/>
            </a:lvl1pPr>
          </a:lstStyle>
          <a:p>
            <a:pPr>
              <a:defRPr/>
            </a:pPr>
            <a:fld id="{1BA2CC11-91B0-4361-8EC2-FCDF0203F814}" type="slidenum">
              <a:rPr lang="en-US"/>
              <a:pPr>
                <a:defRPr/>
              </a:pPr>
              <a:t>‹Nr.›</a:t>
            </a:fld>
            <a:endParaRPr lang="en-US" dirty="0"/>
          </a:p>
        </p:txBody>
      </p:sp>
      <p:sp>
        <p:nvSpPr>
          <p:cNvPr id="4" name="Foliennummernplatzhalter 5"/>
          <p:cNvSpPr>
            <a:spLocks noGrp="1"/>
          </p:cNvSpPr>
          <p:nvPr>
            <p:ph type="sldNum" sz="quarter" idx="11"/>
          </p:nvPr>
        </p:nvSpPr>
        <p:spPr/>
        <p:txBody>
          <a:bodyPr/>
          <a:lstStyle>
            <a:lvl1pPr>
              <a:defRPr/>
            </a:lvl1pPr>
          </a:lstStyle>
          <a:p>
            <a:pPr>
              <a:defRPr/>
            </a:pPr>
            <a:fld id="{2B606AF1-D898-45EE-BC88-B3BB8BAE34A3}" type="slidenum">
              <a:rPr lang="de-DE"/>
              <a:pPr>
                <a:defRPr/>
              </a:pPr>
              <a:t>‹Nr.›</a:t>
            </a:fld>
            <a:endParaRPr lang="de-DE" dirty="0"/>
          </a:p>
        </p:txBody>
      </p:sp>
    </p:spTree>
    <p:extLst>
      <p:ext uri="{BB962C8B-B14F-4D97-AF65-F5344CB8AC3E}">
        <p14:creationId xmlns:p14="http://schemas.microsoft.com/office/powerpoint/2010/main" val="2715582568"/>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Fußzeilenplatzhalter 4"/>
          <p:cNvSpPr>
            <a:spLocks noGrp="1"/>
          </p:cNvSpPr>
          <p:nvPr>
            <p:ph type="ftr" sz="quarter" idx="10"/>
          </p:nvPr>
        </p:nvSpPr>
        <p:spPr/>
        <p:txBody>
          <a:bodyPr/>
          <a:lstStyle>
            <a:lvl1pPr>
              <a:defRPr/>
            </a:lvl1pPr>
          </a:lstStyle>
          <a:p>
            <a:pPr>
              <a:defRPr/>
            </a:pPr>
            <a:fld id="{BDD748F0-1EEB-4A07-9093-C9AA2AB65505}" type="slidenum">
              <a:rPr lang="en-US"/>
              <a:pPr>
                <a:defRPr/>
              </a:pPr>
              <a:t>‹Nr.›</a:t>
            </a:fld>
            <a:endParaRPr lang="en-US" dirty="0"/>
          </a:p>
        </p:txBody>
      </p:sp>
      <p:sp>
        <p:nvSpPr>
          <p:cNvPr id="3" name="Foliennummernplatzhalter 5"/>
          <p:cNvSpPr>
            <a:spLocks noGrp="1"/>
          </p:cNvSpPr>
          <p:nvPr>
            <p:ph type="sldNum" sz="quarter" idx="11"/>
          </p:nvPr>
        </p:nvSpPr>
        <p:spPr/>
        <p:txBody>
          <a:bodyPr/>
          <a:lstStyle>
            <a:lvl1pPr>
              <a:defRPr/>
            </a:lvl1pPr>
          </a:lstStyle>
          <a:p>
            <a:pPr>
              <a:defRPr/>
            </a:pPr>
            <a:fld id="{0B4B5046-FADC-4C9D-95AF-C3AE7B78E717}" type="slidenum">
              <a:rPr lang="de-DE"/>
              <a:pPr>
                <a:defRPr/>
              </a:pPr>
              <a:t>‹Nr.›</a:t>
            </a:fld>
            <a:endParaRPr lang="de-DE" dirty="0"/>
          </a:p>
        </p:txBody>
      </p:sp>
    </p:spTree>
    <p:extLst>
      <p:ext uri="{BB962C8B-B14F-4D97-AF65-F5344CB8AC3E}">
        <p14:creationId xmlns:p14="http://schemas.microsoft.com/office/powerpoint/2010/main" val="8788760"/>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lstStyle>
            <a:lvl1pPr algn="l">
              <a:defRPr sz="2000" b="1"/>
            </a:lvl1pPr>
          </a:lstStyle>
          <a:p>
            <a:r>
              <a:rPr lang="de-DE" smtClean="0"/>
              <a:t>Titelmasterformat durch Klicken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Fußzeilenplatzhalter 4"/>
          <p:cNvSpPr>
            <a:spLocks noGrp="1"/>
          </p:cNvSpPr>
          <p:nvPr>
            <p:ph type="ftr" sz="quarter" idx="10"/>
          </p:nvPr>
        </p:nvSpPr>
        <p:spPr/>
        <p:txBody>
          <a:bodyPr/>
          <a:lstStyle>
            <a:lvl1pPr>
              <a:defRPr/>
            </a:lvl1pPr>
          </a:lstStyle>
          <a:p>
            <a:pPr>
              <a:defRPr/>
            </a:pPr>
            <a:fld id="{581D74CE-5F0C-4789-B012-96F173097C6A}" type="slidenum">
              <a:rPr lang="en-US"/>
              <a:pPr>
                <a:defRPr/>
              </a:pPr>
              <a:t>‹Nr.›</a:t>
            </a:fld>
            <a:endParaRPr lang="en-US" dirty="0"/>
          </a:p>
        </p:txBody>
      </p:sp>
      <p:sp>
        <p:nvSpPr>
          <p:cNvPr id="6" name="Foliennummernplatzhalter 5"/>
          <p:cNvSpPr>
            <a:spLocks noGrp="1"/>
          </p:cNvSpPr>
          <p:nvPr>
            <p:ph type="sldNum" sz="quarter" idx="11"/>
          </p:nvPr>
        </p:nvSpPr>
        <p:spPr/>
        <p:txBody>
          <a:bodyPr/>
          <a:lstStyle>
            <a:lvl1pPr>
              <a:defRPr/>
            </a:lvl1pPr>
          </a:lstStyle>
          <a:p>
            <a:pPr>
              <a:defRPr/>
            </a:pPr>
            <a:fld id="{E8758FD1-36EA-428D-ACEA-ECAA2540A9B5}" type="slidenum">
              <a:rPr lang="de-DE"/>
              <a:pPr>
                <a:defRPr/>
              </a:pPr>
              <a:t>‹Nr.›</a:t>
            </a:fld>
            <a:endParaRPr lang="de-DE" dirty="0"/>
          </a:p>
        </p:txBody>
      </p:sp>
    </p:spTree>
    <p:extLst>
      <p:ext uri="{BB962C8B-B14F-4D97-AF65-F5344CB8AC3E}">
        <p14:creationId xmlns:p14="http://schemas.microsoft.com/office/powerpoint/2010/main" val="4002840489"/>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lstStyle>
            <a:lvl1pPr algn="l">
              <a:defRPr sz="2000" b="1"/>
            </a:lvl1pPr>
          </a:lstStyle>
          <a:p>
            <a:r>
              <a:rPr lang="de-DE" smtClean="0"/>
              <a:t>Titelmasterformat durch Klicken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smtClean="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Fußzeilenplatzhalter 4"/>
          <p:cNvSpPr>
            <a:spLocks noGrp="1"/>
          </p:cNvSpPr>
          <p:nvPr>
            <p:ph type="ftr" sz="quarter" idx="10"/>
          </p:nvPr>
        </p:nvSpPr>
        <p:spPr/>
        <p:txBody>
          <a:bodyPr/>
          <a:lstStyle>
            <a:lvl1pPr>
              <a:defRPr/>
            </a:lvl1pPr>
          </a:lstStyle>
          <a:p>
            <a:pPr>
              <a:defRPr/>
            </a:pPr>
            <a:fld id="{2330D97A-DCD0-4DCD-8330-201050F02151}" type="slidenum">
              <a:rPr lang="en-US"/>
              <a:pPr>
                <a:defRPr/>
              </a:pPr>
              <a:t>‹Nr.›</a:t>
            </a:fld>
            <a:endParaRPr lang="en-US" dirty="0"/>
          </a:p>
        </p:txBody>
      </p:sp>
      <p:sp>
        <p:nvSpPr>
          <p:cNvPr id="6" name="Foliennummernplatzhalter 5"/>
          <p:cNvSpPr>
            <a:spLocks noGrp="1"/>
          </p:cNvSpPr>
          <p:nvPr>
            <p:ph type="sldNum" sz="quarter" idx="11"/>
          </p:nvPr>
        </p:nvSpPr>
        <p:spPr/>
        <p:txBody>
          <a:bodyPr/>
          <a:lstStyle>
            <a:lvl1pPr>
              <a:defRPr/>
            </a:lvl1pPr>
          </a:lstStyle>
          <a:p>
            <a:pPr>
              <a:defRPr/>
            </a:pPr>
            <a:fld id="{97F4CAF7-248C-40DD-A5CD-CBDD9C6D9391}" type="slidenum">
              <a:rPr lang="de-DE"/>
              <a:pPr>
                <a:defRPr/>
              </a:pPr>
              <a:t>‹Nr.›</a:t>
            </a:fld>
            <a:endParaRPr lang="de-DE" dirty="0"/>
          </a:p>
        </p:txBody>
      </p:sp>
    </p:spTree>
    <p:extLst>
      <p:ext uri="{BB962C8B-B14F-4D97-AF65-F5344CB8AC3E}">
        <p14:creationId xmlns:p14="http://schemas.microsoft.com/office/powerpoint/2010/main" val="2540053269"/>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Vertikaler Textplatzhalter 2"/>
          <p:cNvSpPr>
            <a:spLocks noGrp="1"/>
          </p:cNvSpPr>
          <p:nvPr>
            <p:ph type="body" orient="vert" idx="1"/>
          </p:nvPr>
        </p:nvSpPr>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Fußzeilenplatzhalter 4"/>
          <p:cNvSpPr>
            <a:spLocks noGrp="1"/>
          </p:cNvSpPr>
          <p:nvPr>
            <p:ph type="ftr" sz="quarter" idx="10"/>
          </p:nvPr>
        </p:nvSpPr>
        <p:spPr/>
        <p:txBody>
          <a:bodyPr/>
          <a:lstStyle>
            <a:lvl1pPr>
              <a:defRPr/>
            </a:lvl1pPr>
          </a:lstStyle>
          <a:p>
            <a:pPr>
              <a:defRPr/>
            </a:pPr>
            <a:fld id="{65776A66-9100-4242-8F83-F02A77F21AD6}" type="slidenum">
              <a:rPr lang="en-US"/>
              <a:pPr>
                <a:defRPr/>
              </a:pPr>
              <a:t>‹Nr.›</a:t>
            </a:fld>
            <a:endParaRPr lang="en-US" dirty="0"/>
          </a:p>
        </p:txBody>
      </p:sp>
      <p:sp>
        <p:nvSpPr>
          <p:cNvPr id="5" name="Foliennummernplatzhalter 5"/>
          <p:cNvSpPr>
            <a:spLocks noGrp="1"/>
          </p:cNvSpPr>
          <p:nvPr>
            <p:ph type="sldNum" sz="quarter" idx="11"/>
          </p:nvPr>
        </p:nvSpPr>
        <p:spPr/>
        <p:txBody>
          <a:bodyPr/>
          <a:lstStyle>
            <a:lvl1pPr>
              <a:defRPr/>
            </a:lvl1pPr>
          </a:lstStyle>
          <a:p>
            <a:pPr>
              <a:defRPr/>
            </a:pPr>
            <a:fld id="{25197D98-8C2E-4957-842F-DE1D114632BE}" type="slidenum">
              <a:rPr lang="de-DE"/>
              <a:pPr>
                <a:defRPr/>
              </a:pPr>
              <a:t>‹Nr.›</a:t>
            </a:fld>
            <a:endParaRPr lang="de-DE" dirty="0"/>
          </a:p>
        </p:txBody>
      </p:sp>
    </p:spTree>
    <p:extLst>
      <p:ext uri="{BB962C8B-B14F-4D97-AF65-F5344CB8AC3E}">
        <p14:creationId xmlns:p14="http://schemas.microsoft.com/office/powerpoint/2010/main" val="2506060828"/>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858000" y="0"/>
            <a:ext cx="2286000" cy="6122988"/>
          </a:xfrm>
        </p:spPr>
        <p:txBody>
          <a:bodyPr vert="eaVert"/>
          <a:lstStyle/>
          <a:p>
            <a:r>
              <a:rPr lang="de-DE" smtClean="0"/>
              <a:t>Titelmasterformat durch Klicken bearbeiten</a:t>
            </a:r>
            <a:endParaRPr lang="de-DE"/>
          </a:p>
        </p:txBody>
      </p:sp>
      <p:sp>
        <p:nvSpPr>
          <p:cNvPr id="3" name="Vertikaler Textplatzhalter 2"/>
          <p:cNvSpPr>
            <a:spLocks noGrp="1"/>
          </p:cNvSpPr>
          <p:nvPr>
            <p:ph type="body" orient="vert" idx="1"/>
          </p:nvPr>
        </p:nvSpPr>
        <p:spPr>
          <a:xfrm>
            <a:off x="0" y="0"/>
            <a:ext cx="6705600" cy="6122988"/>
          </a:xfrm>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Fußzeilenplatzhalter 4"/>
          <p:cNvSpPr>
            <a:spLocks noGrp="1"/>
          </p:cNvSpPr>
          <p:nvPr>
            <p:ph type="ftr" sz="quarter" idx="10"/>
          </p:nvPr>
        </p:nvSpPr>
        <p:spPr/>
        <p:txBody>
          <a:bodyPr/>
          <a:lstStyle>
            <a:lvl1pPr>
              <a:defRPr/>
            </a:lvl1pPr>
          </a:lstStyle>
          <a:p>
            <a:pPr>
              <a:defRPr/>
            </a:pPr>
            <a:fld id="{4F543460-CAF3-4188-BCBF-F55254C7B256}" type="slidenum">
              <a:rPr lang="en-US"/>
              <a:pPr>
                <a:defRPr/>
              </a:pPr>
              <a:t>‹Nr.›</a:t>
            </a:fld>
            <a:endParaRPr lang="en-US" dirty="0"/>
          </a:p>
        </p:txBody>
      </p:sp>
      <p:sp>
        <p:nvSpPr>
          <p:cNvPr id="5" name="Foliennummernplatzhalter 5"/>
          <p:cNvSpPr>
            <a:spLocks noGrp="1"/>
          </p:cNvSpPr>
          <p:nvPr>
            <p:ph type="sldNum" sz="quarter" idx="11"/>
          </p:nvPr>
        </p:nvSpPr>
        <p:spPr/>
        <p:txBody>
          <a:bodyPr/>
          <a:lstStyle>
            <a:lvl1pPr>
              <a:defRPr/>
            </a:lvl1pPr>
          </a:lstStyle>
          <a:p>
            <a:pPr>
              <a:defRPr/>
            </a:pPr>
            <a:fld id="{BADB5BFC-5B91-48A7-B232-C607C2AB21DA}" type="slidenum">
              <a:rPr lang="de-DE"/>
              <a:pPr>
                <a:defRPr/>
              </a:pPr>
              <a:t>‹Nr.›</a:t>
            </a:fld>
            <a:endParaRPr lang="de-DE" dirty="0"/>
          </a:p>
        </p:txBody>
      </p:sp>
    </p:spTree>
    <p:extLst>
      <p:ext uri="{BB962C8B-B14F-4D97-AF65-F5344CB8AC3E}">
        <p14:creationId xmlns:p14="http://schemas.microsoft.com/office/powerpoint/2010/main" val="1364527066"/>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Titelmasterformat durch Klicken bearbeiten</a:t>
            </a:r>
            <a:endParaRPr lang="de-DE"/>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smtClean="0"/>
              <a:t>Formatvorlage des Untertitelmasters durch Klicken bearbeiten</a:t>
            </a:r>
            <a:endParaRPr lang="de-DE"/>
          </a:p>
        </p:txBody>
      </p:sp>
      <p:sp>
        <p:nvSpPr>
          <p:cNvPr id="4" name="Datumsplatzhalter 27"/>
          <p:cNvSpPr>
            <a:spLocks noGrp="1"/>
          </p:cNvSpPr>
          <p:nvPr>
            <p:ph type="dt" sz="half" idx="10"/>
          </p:nvPr>
        </p:nvSpPr>
        <p:spPr/>
        <p:txBody>
          <a:bodyPr/>
          <a:lstStyle>
            <a:lvl1pPr>
              <a:defRPr/>
            </a:lvl1pPr>
          </a:lstStyle>
          <a:p>
            <a:pPr>
              <a:defRPr/>
            </a:pPr>
            <a:fld id="{FE005447-C051-4027-B4B3-773E060257A8}" type="datetime1">
              <a:rPr lang="en-US"/>
              <a:pPr>
                <a:defRPr/>
              </a:pPr>
              <a:t>2/6/2017</a:t>
            </a:fld>
            <a:endParaRPr lang="en-US"/>
          </a:p>
        </p:txBody>
      </p:sp>
      <p:sp>
        <p:nvSpPr>
          <p:cNvPr id="5" name="Fußzeilenplatzhalter 16"/>
          <p:cNvSpPr>
            <a:spLocks noGrp="1"/>
          </p:cNvSpPr>
          <p:nvPr>
            <p:ph type="ftr" sz="quarter" idx="11"/>
          </p:nvPr>
        </p:nvSpPr>
        <p:spPr/>
        <p:txBody>
          <a:bodyPr/>
          <a:lstStyle>
            <a:lvl1pPr>
              <a:defRPr/>
            </a:lvl1pPr>
          </a:lstStyle>
          <a:p>
            <a:pPr>
              <a:defRPr/>
            </a:pPr>
            <a:r>
              <a:rPr lang="en-US"/>
              <a:t>‹Nr.›</a:t>
            </a:r>
          </a:p>
        </p:txBody>
      </p:sp>
      <p:sp>
        <p:nvSpPr>
          <p:cNvPr id="6" name="Foliennummernplatzhalter 28"/>
          <p:cNvSpPr>
            <a:spLocks noGrp="1"/>
          </p:cNvSpPr>
          <p:nvPr>
            <p:ph type="sldNum" sz="quarter" idx="12"/>
          </p:nvPr>
        </p:nvSpPr>
        <p:spPr/>
        <p:txBody>
          <a:bodyPr/>
          <a:lstStyle>
            <a:lvl1pPr>
              <a:defRPr/>
            </a:lvl1pPr>
          </a:lstStyle>
          <a:p>
            <a:pPr>
              <a:defRPr/>
            </a:pPr>
            <a:fld id="{FF0A78C1-200E-47C9-A32C-B1866F4B6C07}" type="slidenum">
              <a:rPr lang="en-US"/>
              <a:pPr>
                <a:defRPr/>
              </a:pPr>
              <a:t>‹Nr.›</a:t>
            </a:fld>
            <a:endParaRPr lang="en-US"/>
          </a:p>
        </p:txBody>
      </p:sp>
    </p:spTree>
    <p:extLst>
      <p:ext uri="{BB962C8B-B14F-4D97-AF65-F5344CB8AC3E}">
        <p14:creationId xmlns:p14="http://schemas.microsoft.com/office/powerpoint/2010/main" val="2105397633"/>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idx="1"/>
          </p:nvPr>
        </p:nvSpPr>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27"/>
          <p:cNvSpPr>
            <a:spLocks noGrp="1"/>
          </p:cNvSpPr>
          <p:nvPr>
            <p:ph type="dt" sz="half" idx="10"/>
          </p:nvPr>
        </p:nvSpPr>
        <p:spPr/>
        <p:txBody>
          <a:bodyPr/>
          <a:lstStyle>
            <a:lvl1pPr>
              <a:defRPr/>
            </a:lvl1pPr>
          </a:lstStyle>
          <a:p>
            <a:pPr>
              <a:defRPr/>
            </a:pPr>
            <a:fld id="{4596CB4E-2A63-4EAB-9089-F0C49C375994}" type="datetime1">
              <a:rPr lang="en-US"/>
              <a:pPr>
                <a:defRPr/>
              </a:pPr>
              <a:t>2/6/2017</a:t>
            </a:fld>
            <a:endParaRPr lang="en-US"/>
          </a:p>
        </p:txBody>
      </p:sp>
      <p:sp>
        <p:nvSpPr>
          <p:cNvPr id="5" name="Fußzeilenplatzhalter 16"/>
          <p:cNvSpPr>
            <a:spLocks noGrp="1"/>
          </p:cNvSpPr>
          <p:nvPr>
            <p:ph type="ftr" sz="quarter" idx="11"/>
          </p:nvPr>
        </p:nvSpPr>
        <p:spPr/>
        <p:txBody>
          <a:bodyPr/>
          <a:lstStyle>
            <a:lvl1pPr>
              <a:defRPr/>
            </a:lvl1pPr>
          </a:lstStyle>
          <a:p>
            <a:pPr>
              <a:defRPr/>
            </a:pPr>
            <a:r>
              <a:rPr lang="en-US"/>
              <a:t>‹Nr.›</a:t>
            </a:r>
          </a:p>
        </p:txBody>
      </p:sp>
      <p:sp>
        <p:nvSpPr>
          <p:cNvPr id="6" name="Foliennummernplatzhalter 28"/>
          <p:cNvSpPr>
            <a:spLocks noGrp="1"/>
          </p:cNvSpPr>
          <p:nvPr>
            <p:ph type="sldNum" sz="quarter" idx="12"/>
          </p:nvPr>
        </p:nvSpPr>
        <p:spPr/>
        <p:txBody>
          <a:bodyPr/>
          <a:lstStyle>
            <a:lvl1pPr>
              <a:defRPr/>
            </a:lvl1pPr>
          </a:lstStyle>
          <a:p>
            <a:pPr>
              <a:defRPr/>
            </a:pPr>
            <a:fld id="{9A63921A-E4B8-4806-A78D-C487E553CD31}" type="slidenum">
              <a:rPr lang="en-US"/>
              <a:pPr>
                <a:defRPr/>
              </a:pPr>
              <a:t>‹Nr.›</a:t>
            </a:fld>
            <a:endParaRPr lang="en-US"/>
          </a:p>
        </p:txBody>
      </p:sp>
    </p:spTree>
    <p:extLst>
      <p:ext uri="{BB962C8B-B14F-4D97-AF65-F5344CB8AC3E}">
        <p14:creationId xmlns:p14="http://schemas.microsoft.com/office/powerpoint/2010/main" val="1714283274"/>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Titelmasterformat durch Klicken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Textmasterformat bearbeiten</a:t>
            </a:r>
          </a:p>
        </p:txBody>
      </p:sp>
      <p:sp>
        <p:nvSpPr>
          <p:cNvPr id="4" name="Datumsplatzhalter 27"/>
          <p:cNvSpPr>
            <a:spLocks noGrp="1"/>
          </p:cNvSpPr>
          <p:nvPr>
            <p:ph type="dt" sz="half" idx="10"/>
          </p:nvPr>
        </p:nvSpPr>
        <p:spPr/>
        <p:txBody>
          <a:bodyPr/>
          <a:lstStyle>
            <a:lvl1pPr>
              <a:defRPr/>
            </a:lvl1pPr>
          </a:lstStyle>
          <a:p>
            <a:pPr>
              <a:defRPr/>
            </a:pPr>
            <a:fld id="{81BB1CA3-2A13-435B-93F4-05F1EA2ED57B}" type="datetime1">
              <a:rPr lang="en-US"/>
              <a:pPr>
                <a:defRPr/>
              </a:pPr>
              <a:t>2/6/2017</a:t>
            </a:fld>
            <a:endParaRPr lang="en-US"/>
          </a:p>
        </p:txBody>
      </p:sp>
      <p:sp>
        <p:nvSpPr>
          <p:cNvPr id="5" name="Fußzeilenplatzhalter 16"/>
          <p:cNvSpPr>
            <a:spLocks noGrp="1"/>
          </p:cNvSpPr>
          <p:nvPr>
            <p:ph type="ftr" sz="quarter" idx="11"/>
          </p:nvPr>
        </p:nvSpPr>
        <p:spPr/>
        <p:txBody>
          <a:bodyPr/>
          <a:lstStyle>
            <a:lvl1pPr>
              <a:defRPr/>
            </a:lvl1pPr>
          </a:lstStyle>
          <a:p>
            <a:pPr>
              <a:defRPr/>
            </a:pPr>
            <a:r>
              <a:rPr lang="en-US"/>
              <a:t>‹Nr.›</a:t>
            </a:r>
          </a:p>
        </p:txBody>
      </p:sp>
      <p:sp>
        <p:nvSpPr>
          <p:cNvPr id="6" name="Foliennummernplatzhalter 28"/>
          <p:cNvSpPr>
            <a:spLocks noGrp="1"/>
          </p:cNvSpPr>
          <p:nvPr>
            <p:ph type="sldNum" sz="quarter" idx="12"/>
          </p:nvPr>
        </p:nvSpPr>
        <p:spPr/>
        <p:txBody>
          <a:bodyPr/>
          <a:lstStyle>
            <a:lvl1pPr>
              <a:defRPr/>
            </a:lvl1pPr>
          </a:lstStyle>
          <a:p>
            <a:pPr>
              <a:defRPr/>
            </a:pPr>
            <a:fld id="{683091F1-78D7-4595-B884-F22210BC7642}" type="slidenum">
              <a:rPr lang="en-US"/>
              <a:pPr>
                <a:defRPr/>
              </a:pPr>
              <a:t>‹Nr.›</a:t>
            </a:fld>
            <a:endParaRPr lang="en-US"/>
          </a:p>
        </p:txBody>
      </p:sp>
    </p:spTree>
    <p:extLst>
      <p:ext uri="{BB962C8B-B14F-4D97-AF65-F5344CB8AC3E}">
        <p14:creationId xmlns:p14="http://schemas.microsoft.com/office/powerpoint/2010/main" val="3254518757"/>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sz="half" idx="1"/>
          </p:nvPr>
        </p:nvSpPr>
        <p:spPr>
          <a:xfrm>
            <a:off x="307975" y="2708275"/>
            <a:ext cx="4191000" cy="45989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51375" y="2708275"/>
            <a:ext cx="4191000" cy="45989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Datumsplatzhalter 27"/>
          <p:cNvSpPr>
            <a:spLocks noGrp="1"/>
          </p:cNvSpPr>
          <p:nvPr>
            <p:ph type="dt" sz="half" idx="10"/>
          </p:nvPr>
        </p:nvSpPr>
        <p:spPr/>
        <p:txBody>
          <a:bodyPr/>
          <a:lstStyle>
            <a:lvl1pPr>
              <a:defRPr/>
            </a:lvl1pPr>
          </a:lstStyle>
          <a:p>
            <a:pPr>
              <a:defRPr/>
            </a:pPr>
            <a:fld id="{2C376202-EBBD-45DA-BF3B-70472C4C0619}" type="datetime1">
              <a:rPr lang="en-US"/>
              <a:pPr>
                <a:defRPr/>
              </a:pPr>
              <a:t>2/6/2017</a:t>
            </a:fld>
            <a:endParaRPr lang="en-US"/>
          </a:p>
        </p:txBody>
      </p:sp>
      <p:sp>
        <p:nvSpPr>
          <p:cNvPr id="6" name="Fußzeilenplatzhalter 16"/>
          <p:cNvSpPr>
            <a:spLocks noGrp="1"/>
          </p:cNvSpPr>
          <p:nvPr>
            <p:ph type="ftr" sz="quarter" idx="11"/>
          </p:nvPr>
        </p:nvSpPr>
        <p:spPr/>
        <p:txBody>
          <a:bodyPr/>
          <a:lstStyle>
            <a:lvl1pPr>
              <a:defRPr/>
            </a:lvl1pPr>
          </a:lstStyle>
          <a:p>
            <a:pPr>
              <a:defRPr/>
            </a:pPr>
            <a:r>
              <a:rPr lang="en-US"/>
              <a:t>‹Nr.›</a:t>
            </a:r>
          </a:p>
        </p:txBody>
      </p:sp>
      <p:sp>
        <p:nvSpPr>
          <p:cNvPr id="7" name="Foliennummernplatzhalter 28"/>
          <p:cNvSpPr>
            <a:spLocks noGrp="1"/>
          </p:cNvSpPr>
          <p:nvPr>
            <p:ph type="sldNum" sz="quarter" idx="12"/>
          </p:nvPr>
        </p:nvSpPr>
        <p:spPr/>
        <p:txBody>
          <a:bodyPr/>
          <a:lstStyle>
            <a:lvl1pPr>
              <a:defRPr/>
            </a:lvl1pPr>
          </a:lstStyle>
          <a:p>
            <a:pPr>
              <a:defRPr/>
            </a:pPr>
            <a:fld id="{9AD82BFB-930D-44BF-8367-620145CC75F5}" type="slidenum">
              <a:rPr lang="en-US"/>
              <a:pPr>
                <a:defRPr/>
              </a:pPr>
              <a:t>‹Nr.›</a:t>
            </a:fld>
            <a:endParaRPr lang="en-US"/>
          </a:p>
        </p:txBody>
      </p:sp>
    </p:spTree>
    <p:extLst>
      <p:ext uri="{BB962C8B-B14F-4D97-AF65-F5344CB8AC3E}">
        <p14:creationId xmlns:p14="http://schemas.microsoft.com/office/powerpoint/2010/main" val="3715244299"/>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smtClean="0"/>
              <a:t>Titelmasterformat durch Klicken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7" name="Datumsplatzhalter 27"/>
          <p:cNvSpPr>
            <a:spLocks noGrp="1"/>
          </p:cNvSpPr>
          <p:nvPr>
            <p:ph type="dt" sz="half" idx="10"/>
          </p:nvPr>
        </p:nvSpPr>
        <p:spPr/>
        <p:txBody>
          <a:bodyPr/>
          <a:lstStyle>
            <a:lvl1pPr>
              <a:defRPr/>
            </a:lvl1pPr>
          </a:lstStyle>
          <a:p>
            <a:pPr>
              <a:defRPr/>
            </a:pPr>
            <a:fld id="{F9D5222A-205C-4AEE-8B01-F51B35B23135}" type="datetime1">
              <a:rPr lang="en-US"/>
              <a:pPr>
                <a:defRPr/>
              </a:pPr>
              <a:t>2/6/2017</a:t>
            </a:fld>
            <a:endParaRPr lang="en-US"/>
          </a:p>
        </p:txBody>
      </p:sp>
      <p:sp>
        <p:nvSpPr>
          <p:cNvPr id="8" name="Fußzeilenplatzhalter 16"/>
          <p:cNvSpPr>
            <a:spLocks noGrp="1"/>
          </p:cNvSpPr>
          <p:nvPr>
            <p:ph type="ftr" sz="quarter" idx="11"/>
          </p:nvPr>
        </p:nvSpPr>
        <p:spPr/>
        <p:txBody>
          <a:bodyPr/>
          <a:lstStyle>
            <a:lvl1pPr>
              <a:defRPr/>
            </a:lvl1pPr>
          </a:lstStyle>
          <a:p>
            <a:pPr>
              <a:defRPr/>
            </a:pPr>
            <a:r>
              <a:rPr lang="en-US"/>
              <a:t>‹Nr.›</a:t>
            </a:r>
          </a:p>
        </p:txBody>
      </p:sp>
      <p:sp>
        <p:nvSpPr>
          <p:cNvPr id="9" name="Foliennummernplatzhalter 28"/>
          <p:cNvSpPr>
            <a:spLocks noGrp="1"/>
          </p:cNvSpPr>
          <p:nvPr>
            <p:ph type="sldNum" sz="quarter" idx="12"/>
          </p:nvPr>
        </p:nvSpPr>
        <p:spPr/>
        <p:txBody>
          <a:bodyPr/>
          <a:lstStyle>
            <a:lvl1pPr>
              <a:defRPr/>
            </a:lvl1pPr>
          </a:lstStyle>
          <a:p>
            <a:pPr>
              <a:defRPr/>
            </a:pPr>
            <a:fld id="{5FE43EEF-0C84-4A9E-B85B-E7F677B42949}" type="slidenum">
              <a:rPr lang="en-US"/>
              <a:pPr>
                <a:defRPr/>
              </a:pPr>
              <a:t>‹Nr.›</a:t>
            </a:fld>
            <a:endParaRPr lang="en-US"/>
          </a:p>
        </p:txBody>
      </p:sp>
    </p:spTree>
    <p:extLst>
      <p:ext uri="{BB962C8B-B14F-4D97-AF65-F5344CB8AC3E}">
        <p14:creationId xmlns:p14="http://schemas.microsoft.com/office/powerpoint/2010/main" val="510907853"/>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Datumsplatzhalter 27"/>
          <p:cNvSpPr>
            <a:spLocks noGrp="1"/>
          </p:cNvSpPr>
          <p:nvPr>
            <p:ph type="dt" sz="half" idx="10"/>
          </p:nvPr>
        </p:nvSpPr>
        <p:spPr/>
        <p:txBody>
          <a:bodyPr/>
          <a:lstStyle>
            <a:lvl1pPr>
              <a:defRPr/>
            </a:lvl1pPr>
          </a:lstStyle>
          <a:p>
            <a:pPr>
              <a:defRPr/>
            </a:pPr>
            <a:fld id="{AC8E4F34-EED9-47F0-B1DD-1047D4D3AB60}" type="datetime1">
              <a:rPr lang="en-US"/>
              <a:pPr>
                <a:defRPr/>
              </a:pPr>
              <a:t>2/6/2017</a:t>
            </a:fld>
            <a:endParaRPr lang="en-US"/>
          </a:p>
        </p:txBody>
      </p:sp>
      <p:sp>
        <p:nvSpPr>
          <p:cNvPr id="4" name="Fußzeilenplatzhalter 16"/>
          <p:cNvSpPr>
            <a:spLocks noGrp="1"/>
          </p:cNvSpPr>
          <p:nvPr>
            <p:ph type="ftr" sz="quarter" idx="11"/>
          </p:nvPr>
        </p:nvSpPr>
        <p:spPr/>
        <p:txBody>
          <a:bodyPr/>
          <a:lstStyle>
            <a:lvl1pPr>
              <a:defRPr/>
            </a:lvl1pPr>
          </a:lstStyle>
          <a:p>
            <a:pPr>
              <a:defRPr/>
            </a:pPr>
            <a:r>
              <a:rPr lang="en-US"/>
              <a:t>‹Nr.›</a:t>
            </a:r>
          </a:p>
        </p:txBody>
      </p:sp>
      <p:sp>
        <p:nvSpPr>
          <p:cNvPr id="5" name="Foliennummernplatzhalter 28"/>
          <p:cNvSpPr>
            <a:spLocks noGrp="1"/>
          </p:cNvSpPr>
          <p:nvPr>
            <p:ph type="sldNum" sz="quarter" idx="12"/>
          </p:nvPr>
        </p:nvSpPr>
        <p:spPr/>
        <p:txBody>
          <a:bodyPr/>
          <a:lstStyle>
            <a:lvl1pPr>
              <a:defRPr/>
            </a:lvl1pPr>
          </a:lstStyle>
          <a:p>
            <a:pPr>
              <a:defRPr/>
            </a:pPr>
            <a:fld id="{122FCF83-6C09-41E8-AD95-C60A968237FB}" type="slidenum">
              <a:rPr lang="en-US"/>
              <a:pPr>
                <a:defRPr/>
              </a:pPr>
              <a:t>‹Nr.›</a:t>
            </a:fld>
            <a:endParaRPr lang="en-US"/>
          </a:p>
        </p:txBody>
      </p:sp>
    </p:spTree>
    <p:extLst>
      <p:ext uri="{BB962C8B-B14F-4D97-AF65-F5344CB8AC3E}">
        <p14:creationId xmlns:p14="http://schemas.microsoft.com/office/powerpoint/2010/main" val="681779820"/>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27"/>
          <p:cNvSpPr>
            <a:spLocks noGrp="1"/>
          </p:cNvSpPr>
          <p:nvPr>
            <p:ph type="dt" sz="half" idx="10"/>
          </p:nvPr>
        </p:nvSpPr>
        <p:spPr/>
        <p:txBody>
          <a:bodyPr/>
          <a:lstStyle>
            <a:lvl1pPr>
              <a:defRPr/>
            </a:lvl1pPr>
          </a:lstStyle>
          <a:p>
            <a:pPr>
              <a:defRPr/>
            </a:pPr>
            <a:fld id="{7EA5BADA-5D1A-4AA5-98A1-0617F8296327}" type="datetime1">
              <a:rPr lang="en-US"/>
              <a:pPr>
                <a:defRPr/>
              </a:pPr>
              <a:t>2/6/2017</a:t>
            </a:fld>
            <a:endParaRPr lang="en-US"/>
          </a:p>
        </p:txBody>
      </p:sp>
      <p:sp>
        <p:nvSpPr>
          <p:cNvPr id="3" name="Fußzeilenplatzhalter 16"/>
          <p:cNvSpPr>
            <a:spLocks noGrp="1"/>
          </p:cNvSpPr>
          <p:nvPr>
            <p:ph type="ftr" sz="quarter" idx="11"/>
          </p:nvPr>
        </p:nvSpPr>
        <p:spPr/>
        <p:txBody>
          <a:bodyPr/>
          <a:lstStyle>
            <a:lvl1pPr>
              <a:defRPr/>
            </a:lvl1pPr>
          </a:lstStyle>
          <a:p>
            <a:pPr>
              <a:defRPr/>
            </a:pPr>
            <a:r>
              <a:rPr lang="en-US"/>
              <a:t>‹Nr.›</a:t>
            </a:r>
          </a:p>
        </p:txBody>
      </p:sp>
      <p:sp>
        <p:nvSpPr>
          <p:cNvPr id="4" name="Foliennummernplatzhalter 28"/>
          <p:cNvSpPr>
            <a:spLocks noGrp="1"/>
          </p:cNvSpPr>
          <p:nvPr>
            <p:ph type="sldNum" sz="quarter" idx="12"/>
          </p:nvPr>
        </p:nvSpPr>
        <p:spPr/>
        <p:txBody>
          <a:bodyPr/>
          <a:lstStyle>
            <a:lvl1pPr>
              <a:defRPr/>
            </a:lvl1pPr>
          </a:lstStyle>
          <a:p>
            <a:pPr>
              <a:defRPr/>
            </a:pPr>
            <a:fld id="{B6AAB5D6-32AE-487B-B844-EDA09C9DCD47}" type="slidenum">
              <a:rPr lang="en-US"/>
              <a:pPr>
                <a:defRPr/>
              </a:pPr>
              <a:t>‹Nr.›</a:t>
            </a:fld>
            <a:endParaRPr lang="en-US"/>
          </a:p>
        </p:txBody>
      </p:sp>
    </p:spTree>
    <p:extLst>
      <p:ext uri="{BB962C8B-B14F-4D97-AF65-F5344CB8AC3E}">
        <p14:creationId xmlns:p14="http://schemas.microsoft.com/office/powerpoint/2010/main" val="712845784"/>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lstStyle>
            <a:lvl1pPr algn="l">
              <a:defRPr sz="2000" b="1"/>
            </a:lvl1pPr>
          </a:lstStyle>
          <a:p>
            <a:r>
              <a:rPr lang="de-DE" smtClean="0"/>
              <a:t>Titelmasterformat durch Klicken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Datumsplatzhalter 27"/>
          <p:cNvSpPr>
            <a:spLocks noGrp="1"/>
          </p:cNvSpPr>
          <p:nvPr>
            <p:ph type="dt" sz="half" idx="10"/>
          </p:nvPr>
        </p:nvSpPr>
        <p:spPr/>
        <p:txBody>
          <a:bodyPr/>
          <a:lstStyle>
            <a:lvl1pPr>
              <a:defRPr/>
            </a:lvl1pPr>
          </a:lstStyle>
          <a:p>
            <a:pPr>
              <a:defRPr/>
            </a:pPr>
            <a:fld id="{4E29704E-2384-4EAC-9312-A76D4E9616C4}" type="datetime1">
              <a:rPr lang="en-US"/>
              <a:pPr>
                <a:defRPr/>
              </a:pPr>
              <a:t>2/6/2017</a:t>
            </a:fld>
            <a:endParaRPr lang="en-US"/>
          </a:p>
        </p:txBody>
      </p:sp>
      <p:sp>
        <p:nvSpPr>
          <p:cNvPr id="6" name="Fußzeilenplatzhalter 16"/>
          <p:cNvSpPr>
            <a:spLocks noGrp="1"/>
          </p:cNvSpPr>
          <p:nvPr>
            <p:ph type="ftr" sz="quarter" idx="11"/>
          </p:nvPr>
        </p:nvSpPr>
        <p:spPr/>
        <p:txBody>
          <a:bodyPr/>
          <a:lstStyle>
            <a:lvl1pPr>
              <a:defRPr/>
            </a:lvl1pPr>
          </a:lstStyle>
          <a:p>
            <a:pPr>
              <a:defRPr/>
            </a:pPr>
            <a:r>
              <a:rPr lang="en-US"/>
              <a:t>‹Nr.›</a:t>
            </a:r>
          </a:p>
        </p:txBody>
      </p:sp>
      <p:sp>
        <p:nvSpPr>
          <p:cNvPr id="7" name="Foliennummernplatzhalter 28"/>
          <p:cNvSpPr>
            <a:spLocks noGrp="1"/>
          </p:cNvSpPr>
          <p:nvPr>
            <p:ph type="sldNum" sz="quarter" idx="12"/>
          </p:nvPr>
        </p:nvSpPr>
        <p:spPr/>
        <p:txBody>
          <a:bodyPr/>
          <a:lstStyle>
            <a:lvl1pPr>
              <a:defRPr/>
            </a:lvl1pPr>
          </a:lstStyle>
          <a:p>
            <a:pPr>
              <a:defRPr/>
            </a:pPr>
            <a:fld id="{9CD63C9D-F17E-4987-963B-795989E157B5}" type="slidenum">
              <a:rPr lang="en-US"/>
              <a:pPr>
                <a:defRPr/>
              </a:pPr>
              <a:t>‹Nr.›</a:t>
            </a:fld>
            <a:endParaRPr lang="en-US"/>
          </a:p>
        </p:txBody>
      </p:sp>
    </p:spTree>
    <p:extLst>
      <p:ext uri="{BB962C8B-B14F-4D97-AF65-F5344CB8AC3E}">
        <p14:creationId xmlns:p14="http://schemas.microsoft.com/office/powerpoint/2010/main" val="3229514736"/>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lstStyle>
            <a:lvl1pPr algn="l">
              <a:defRPr sz="2000" b="1"/>
            </a:lvl1pPr>
          </a:lstStyle>
          <a:p>
            <a:r>
              <a:rPr lang="de-DE" smtClean="0"/>
              <a:t>Titelmasterformat durch Klicken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smtClean="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Datumsplatzhalter 27"/>
          <p:cNvSpPr>
            <a:spLocks noGrp="1"/>
          </p:cNvSpPr>
          <p:nvPr>
            <p:ph type="dt" sz="half" idx="10"/>
          </p:nvPr>
        </p:nvSpPr>
        <p:spPr/>
        <p:txBody>
          <a:bodyPr/>
          <a:lstStyle>
            <a:lvl1pPr>
              <a:defRPr/>
            </a:lvl1pPr>
          </a:lstStyle>
          <a:p>
            <a:pPr>
              <a:defRPr/>
            </a:pPr>
            <a:fld id="{5D2F8631-9A56-43B7-9893-52A00B0D8647}" type="datetime1">
              <a:rPr lang="en-US"/>
              <a:pPr>
                <a:defRPr/>
              </a:pPr>
              <a:t>2/6/2017</a:t>
            </a:fld>
            <a:endParaRPr lang="en-US"/>
          </a:p>
        </p:txBody>
      </p:sp>
      <p:sp>
        <p:nvSpPr>
          <p:cNvPr id="6" name="Fußzeilenplatzhalter 16"/>
          <p:cNvSpPr>
            <a:spLocks noGrp="1"/>
          </p:cNvSpPr>
          <p:nvPr>
            <p:ph type="ftr" sz="quarter" idx="11"/>
          </p:nvPr>
        </p:nvSpPr>
        <p:spPr/>
        <p:txBody>
          <a:bodyPr/>
          <a:lstStyle>
            <a:lvl1pPr>
              <a:defRPr/>
            </a:lvl1pPr>
          </a:lstStyle>
          <a:p>
            <a:pPr>
              <a:defRPr/>
            </a:pPr>
            <a:r>
              <a:rPr lang="en-US"/>
              <a:t>‹Nr.›</a:t>
            </a:r>
          </a:p>
        </p:txBody>
      </p:sp>
      <p:sp>
        <p:nvSpPr>
          <p:cNvPr id="7" name="Foliennummernplatzhalter 28"/>
          <p:cNvSpPr>
            <a:spLocks noGrp="1"/>
          </p:cNvSpPr>
          <p:nvPr>
            <p:ph type="sldNum" sz="quarter" idx="12"/>
          </p:nvPr>
        </p:nvSpPr>
        <p:spPr/>
        <p:txBody>
          <a:bodyPr/>
          <a:lstStyle>
            <a:lvl1pPr>
              <a:defRPr/>
            </a:lvl1pPr>
          </a:lstStyle>
          <a:p>
            <a:pPr>
              <a:defRPr/>
            </a:pPr>
            <a:fld id="{DC7A7432-92D0-4046-AE6C-ACBF4F9513A7}" type="slidenum">
              <a:rPr lang="en-US"/>
              <a:pPr>
                <a:defRPr/>
              </a:pPr>
              <a:t>‹Nr.›</a:t>
            </a:fld>
            <a:endParaRPr lang="en-US"/>
          </a:p>
        </p:txBody>
      </p:sp>
    </p:spTree>
    <p:extLst>
      <p:ext uri="{BB962C8B-B14F-4D97-AF65-F5344CB8AC3E}">
        <p14:creationId xmlns:p14="http://schemas.microsoft.com/office/powerpoint/2010/main" val="3466583884"/>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Vertikaler Textplatzhalter 2"/>
          <p:cNvSpPr>
            <a:spLocks noGrp="1"/>
          </p:cNvSpPr>
          <p:nvPr>
            <p:ph type="body" orient="vert" idx="1"/>
          </p:nvPr>
        </p:nvSpPr>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27"/>
          <p:cNvSpPr>
            <a:spLocks noGrp="1"/>
          </p:cNvSpPr>
          <p:nvPr>
            <p:ph type="dt" sz="half" idx="10"/>
          </p:nvPr>
        </p:nvSpPr>
        <p:spPr/>
        <p:txBody>
          <a:bodyPr/>
          <a:lstStyle>
            <a:lvl1pPr>
              <a:defRPr/>
            </a:lvl1pPr>
          </a:lstStyle>
          <a:p>
            <a:pPr>
              <a:defRPr/>
            </a:pPr>
            <a:fld id="{527B9C76-D3FA-460E-86B6-053A27614092}" type="datetime1">
              <a:rPr lang="en-US"/>
              <a:pPr>
                <a:defRPr/>
              </a:pPr>
              <a:t>2/6/2017</a:t>
            </a:fld>
            <a:endParaRPr lang="en-US"/>
          </a:p>
        </p:txBody>
      </p:sp>
      <p:sp>
        <p:nvSpPr>
          <p:cNvPr id="5" name="Fußzeilenplatzhalter 16"/>
          <p:cNvSpPr>
            <a:spLocks noGrp="1"/>
          </p:cNvSpPr>
          <p:nvPr>
            <p:ph type="ftr" sz="quarter" idx="11"/>
          </p:nvPr>
        </p:nvSpPr>
        <p:spPr/>
        <p:txBody>
          <a:bodyPr/>
          <a:lstStyle>
            <a:lvl1pPr>
              <a:defRPr/>
            </a:lvl1pPr>
          </a:lstStyle>
          <a:p>
            <a:pPr>
              <a:defRPr/>
            </a:pPr>
            <a:r>
              <a:rPr lang="en-US"/>
              <a:t>‹Nr.›</a:t>
            </a:r>
          </a:p>
        </p:txBody>
      </p:sp>
      <p:sp>
        <p:nvSpPr>
          <p:cNvPr id="6" name="Foliennummernplatzhalter 28"/>
          <p:cNvSpPr>
            <a:spLocks noGrp="1"/>
          </p:cNvSpPr>
          <p:nvPr>
            <p:ph type="sldNum" sz="quarter" idx="12"/>
          </p:nvPr>
        </p:nvSpPr>
        <p:spPr/>
        <p:txBody>
          <a:bodyPr/>
          <a:lstStyle>
            <a:lvl1pPr>
              <a:defRPr/>
            </a:lvl1pPr>
          </a:lstStyle>
          <a:p>
            <a:pPr>
              <a:defRPr/>
            </a:pPr>
            <a:fld id="{954E5D94-2F95-472B-9132-152BBE78EA68}" type="slidenum">
              <a:rPr lang="en-US"/>
              <a:pPr>
                <a:defRPr/>
              </a:pPr>
              <a:t>‹Nr.›</a:t>
            </a:fld>
            <a:endParaRPr lang="en-US"/>
          </a:p>
        </p:txBody>
      </p:sp>
    </p:spTree>
    <p:extLst>
      <p:ext uri="{BB962C8B-B14F-4D97-AF65-F5344CB8AC3E}">
        <p14:creationId xmlns:p14="http://schemas.microsoft.com/office/powerpoint/2010/main" val="4126138344"/>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775450" y="1341438"/>
            <a:ext cx="2154238" cy="5965825"/>
          </a:xfrm>
        </p:spPr>
        <p:txBody>
          <a:bodyPr vert="eaVert"/>
          <a:lstStyle/>
          <a:p>
            <a:r>
              <a:rPr lang="de-DE" smtClean="0"/>
              <a:t>Titelmasterformat durch Klicken bearbeiten</a:t>
            </a:r>
            <a:endParaRPr lang="de-DE"/>
          </a:p>
        </p:txBody>
      </p:sp>
      <p:sp>
        <p:nvSpPr>
          <p:cNvPr id="3" name="Vertikaler Textplatzhalter 2"/>
          <p:cNvSpPr>
            <a:spLocks noGrp="1"/>
          </p:cNvSpPr>
          <p:nvPr>
            <p:ph type="body" orient="vert" idx="1"/>
          </p:nvPr>
        </p:nvSpPr>
        <p:spPr>
          <a:xfrm>
            <a:off x="307975" y="1341438"/>
            <a:ext cx="6315075" cy="5965825"/>
          </a:xfrm>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27"/>
          <p:cNvSpPr>
            <a:spLocks noGrp="1"/>
          </p:cNvSpPr>
          <p:nvPr>
            <p:ph type="dt" sz="half" idx="10"/>
          </p:nvPr>
        </p:nvSpPr>
        <p:spPr/>
        <p:txBody>
          <a:bodyPr/>
          <a:lstStyle>
            <a:lvl1pPr>
              <a:defRPr/>
            </a:lvl1pPr>
          </a:lstStyle>
          <a:p>
            <a:pPr>
              <a:defRPr/>
            </a:pPr>
            <a:fld id="{498C17AF-7C7E-4AB3-A6B8-B6AD764454C3}" type="datetime1">
              <a:rPr lang="en-US"/>
              <a:pPr>
                <a:defRPr/>
              </a:pPr>
              <a:t>2/6/2017</a:t>
            </a:fld>
            <a:endParaRPr lang="en-US"/>
          </a:p>
        </p:txBody>
      </p:sp>
      <p:sp>
        <p:nvSpPr>
          <p:cNvPr id="5" name="Fußzeilenplatzhalter 16"/>
          <p:cNvSpPr>
            <a:spLocks noGrp="1"/>
          </p:cNvSpPr>
          <p:nvPr>
            <p:ph type="ftr" sz="quarter" idx="11"/>
          </p:nvPr>
        </p:nvSpPr>
        <p:spPr/>
        <p:txBody>
          <a:bodyPr/>
          <a:lstStyle>
            <a:lvl1pPr>
              <a:defRPr/>
            </a:lvl1pPr>
          </a:lstStyle>
          <a:p>
            <a:pPr>
              <a:defRPr/>
            </a:pPr>
            <a:r>
              <a:rPr lang="en-US"/>
              <a:t>‹Nr.›</a:t>
            </a:r>
          </a:p>
        </p:txBody>
      </p:sp>
      <p:sp>
        <p:nvSpPr>
          <p:cNvPr id="6" name="Foliennummernplatzhalter 28"/>
          <p:cNvSpPr>
            <a:spLocks noGrp="1"/>
          </p:cNvSpPr>
          <p:nvPr>
            <p:ph type="sldNum" sz="quarter" idx="12"/>
          </p:nvPr>
        </p:nvSpPr>
        <p:spPr/>
        <p:txBody>
          <a:bodyPr/>
          <a:lstStyle>
            <a:lvl1pPr>
              <a:defRPr/>
            </a:lvl1pPr>
          </a:lstStyle>
          <a:p>
            <a:pPr>
              <a:defRPr/>
            </a:pPr>
            <a:fld id="{D7CD0469-EED7-45B7-BD1A-645022512B97}" type="slidenum">
              <a:rPr lang="en-US"/>
              <a:pPr>
                <a:defRPr/>
              </a:pPr>
              <a:t>‹Nr.›</a:t>
            </a:fld>
            <a:endParaRPr lang="en-US"/>
          </a:p>
        </p:txBody>
      </p:sp>
    </p:spTree>
    <p:extLst>
      <p:ext uri="{BB962C8B-B14F-4D97-AF65-F5344CB8AC3E}">
        <p14:creationId xmlns:p14="http://schemas.microsoft.com/office/powerpoint/2010/main" val="11668270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1.pn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slideLayout" Target="../slideLayouts/slideLayout57.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slideLayout" Target="../slideLayouts/slideLayout56.xml"/><Relationship Id="rId2" Type="http://schemas.openxmlformats.org/officeDocument/2006/relationships/slideLayout" Target="../slideLayouts/slideLayout46.xml"/><Relationship Id="rId16" Type="http://schemas.openxmlformats.org/officeDocument/2006/relationships/theme" Target="../theme/theme5.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5" Type="http://schemas.openxmlformats.org/officeDocument/2006/relationships/slideLayout" Target="../slideLayouts/slideLayout5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 Id="rId14" Type="http://schemas.openxmlformats.org/officeDocument/2006/relationships/slideLayout" Target="../slideLayouts/slideLayout58.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7.xml"/><Relationship Id="rId3" Type="http://schemas.openxmlformats.org/officeDocument/2006/relationships/slideLayout" Target="../slideLayouts/slideLayout62.xml"/><Relationship Id="rId7" Type="http://schemas.openxmlformats.org/officeDocument/2006/relationships/slideLayout" Target="../slideLayouts/slideLayout66.xml"/><Relationship Id="rId12" Type="http://schemas.openxmlformats.org/officeDocument/2006/relationships/theme" Target="../theme/theme6.xml"/><Relationship Id="rId2" Type="http://schemas.openxmlformats.org/officeDocument/2006/relationships/slideLayout" Target="../slideLayouts/slideLayout61.xml"/><Relationship Id="rId1" Type="http://schemas.openxmlformats.org/officeDocument/2006/relationships/slideLayout" Target="../slideLayouts/slideLayout60.xml"/><Relationship Id="rId6" Type="http://schemas.openxmlformats.org/officeDocument/2006/relationships/slideLayout" Target="../slideLayouts/slideLayout65.xml"/><Relationship Id="rId11" Type="http://schemas.openxmlformats.org/officeDocument/2006/relationships/slideLayout" Target="../slideLayouts/slideLayout70.xml"/><Relationship Id="rId5" Type="http://schemas.openxmlformats.org/officeDocument/2006/relationships/slideLayout" Target="../slideLayouts/slideLayout64.xml"/><Relationship Id="rId10" Type="http://schemas.openxmlformats.org/officeDocument/2006/relationships/slideLayout" Target="../slideLayouts/slideLayout69.xml"/><Relationship Id="rId4" Type="http://schemas.openxmlformats.org/officeDocument/2006/relationships/slideLayout" Target="../slideLayouts/slideLayout63.xml"/><Relationship Id="rId9" Type="http://schemas.openxmlformats.org/officeDocument/2006/relationships/slideLayout" Target="../slideLayouts/slideLayout68.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8.xml"/><Relationship Id="rId3" Type="http://schemas.openxmlformats.org/officeDocument/2006/relationships/slideLayout" Target="../slideLayouts/slideLayout73.xml"/><Relationship Id="rId7" Type="http://schemas.openxmlformats.org/officeDocument/2006/relationships/slideLayout" Target="../slideLayouts/slideLayout77.xml"/><Relationship Id="rId12" Type="http://schemas.openxmlformats.org/officeDocument/2006/relationships/theme" Target="../theme/theme7.xml"/><Relationship Id="rId2" Type="http://schemas.openxmlformats.org/officeDocument/2006/relationships/slideLayout" Target="../slideLayouts/slideLayout72.xml"/><Relationship Id="rId1" Type="http://schemas.openxmlformats.org/officeDocument/2006/relationships/slideLayout" Target="../slideLayouts/slideLayout71.xml"/><Relationship Id="rId6" Type="http://schemas.openxmlformats.org/officeDocument/2006/relationships/slideLayout" Target="../slideLayouts/slideLayout76.xml"/><Relationship Id="rId11" Type="http://schemas.openxmlformats.org/officeDocument/2006/relationships/slideLayout" Target="../slideLayouts/slideLayout81.xml"/><Relationship Id="rId5" Type="http://schemas.openxmlformats.org/officeDocument/2006/relationships/slideLayout" Target="../slideLayouts/slideLayout75.xml"/><Relationship Id="rId10" Type="http://schemas.openxmlformats.org/officeDocument/2006/relationships/slideLayout" Target="../slideLayouts/slideLayout80.xml"/><Relationship Id="rId4" Type="http://schemas.openxmlformats.org/officeDocument/2006/relationships/slideLayout" Target="../slideLayouts/slideLayout74.xml"/><Relationship Id="rId9" Type="http://schemas.openxmlformats.org/officeDocument/2006/relationships/slideLayout" Target="../slideLayouts/slideLayout79.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9.xml"/><Relationship Id="rId3" Type="http://schemas.openxmlformats.org/officeDocument/2006/relationships/slideLayout" Target="../slideLayouts/slideLayout84.xml"/><Relationship Id="rId7" Type="http://schemas.openxmlformats.org/officeDocument/2006/relationships/slideLayout" Target="../slideLayouts/slideLayout88.xml"/><Relationship Id="rId12" Type="http://schemas.openxmlformats.org/officeDocument/2006/relationships/theme" Target="../theme/theme8.xml"/><Relationship Id="rId2" Type="http://schemas.openxmlformats.org/officeDocument/2006/relationships/slideLayout" Target="../slideLayouts/slideLayout83.xml"/><Relationship Id="rId1" Type="http://schemas.openxmlformats.org/officeDocument/2006/relationships/slideLayout" Target="../slideLayouts/slideLayout82.xml"/><Relationship Id="rId6" Type="http://schemas.openxmlformats.org/officeDocument/2006/relationships/slideLayout" Target="../slideLayouts/slideLayout87.xml"/><Relationship Id="rId11" Type="http://schemas.openxmlformats.org/officeDocument/2006/relationships/slideLayout" Target="../slideLayouts/slideLayout92.xml"/><Relationship Id="rId5" Type="http://schemas.openxmlformats.org/officeDocument/2006/relationships/slideLayout" Target="../slideLayouts/slideLayout86.xml"/><Relationship Id="rId10" Type="http://schemas.openxmlformats.org/officeDocument/2006/relationships/slideLayout" Target="../slideLayouts/slideLayout91.xml"/><Relationship Id="rId4" Type="http://schemas.openxmlformats.org/officeDocument/2006/relationships/slideLayout" Target="../slideLayouts/slideLayout85.xml"/><Relationship Id="rId9" Type="http://schemas.openxmlformats.org/officeDocument/2006/relationships/slideLayout" Target="../slideLayouts/slideLayout90.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00.xml"/><Relationship Id="rId3" Type="http://schemas.openxmlformats.org/officeDocument/2006/relationships/slideLayout" Target="../slideLayouts/slideLayout95.xml"/><Relationship Id="rId7" Type="http://schemas.openxmlformats.org/officeDocument/2006/relationships/slideLayout" Target="../slideLayouts/slideLayout99.xml"/><Relationship Id="rId12" Type="http://schemas.openxmlformats.org/officeDocument/2006/relationships/theme" Target="../theme/theme9.xml"/><Relationship Id="rId2" Type="http://schemas.openxmlformats.org/officeDocument/2006/relationships/slideLayout" Target="../slideLayouts/slideLayout94.xml"/><Relationship Id="rId1" Type="http://schemas.openxmlformats.org/officeDocument/2006/relationships/slideLayout" Target="../slideLayouts/slideLayout93.xml"/><Relationship Id="rId6" Type="http://schemas.openxmlformats.org/officeDocument/2006/relationships/slideLayout" Target="../slideLayouts/slideLayout98.xml"/><Relationship Id="rId11" Type="http://schemas.openxmlformats.org/officeDocument/2006/relationships/slideLayout" Target="../slideLayouts/slideLayout103.xml"/><Relationship Id="rId5" Type="http://schemas.openxmlformats.org/officeDocument/2006/relationships/slideLayout" Target="../slideLayouts/slideLayout97.xml"/><Relationship Id="rId10" Type="http://schemas.openxmlformats.org/officeDocument/2006/relationships/slideLayout" Target="../slideLayouts/slideLayout102.xml"/><Relationship Id="rId4" Type="http://schemas.openxmlformats.org/officeDocument/2006/relationships/slideLayout" Target="../slideLayouts/slideLayout96.xml"/><Relationship Id="rId9" Type="http://schemas.openxmlformats.org/officeDocument/2006/relationships/slideLayout" Target="../slideLayouts/slideLayout101.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11.xml"/><Relationship Id="rId3" Type="http://schemas.openxmlformats.org/officeDocument/2006/relationships/slideLayout" Target="../slideLayouts/slideLayout106.xml"/><Relationship Id="rId7" Type="http://schemas.openxmlformats.org/officeDocument/2006/relationships/slideLayout" Target="../slideLayouts/slideLayout110.xml"/><Relationship Id="rId12" Type="http://schemas.openxmlformats.org/officeDocument/2006/relationships/theme" Target="../theme/theme10.xml"/><Relationship Id="rId2" Type="http://schemas.openxmlformats.org/officeDocument/2006/relationships/slideLayout" Target="../slideLayouts/slideLayout105.xml"/><Relationship Id="rId1" Type="http://schemas.openxmlformats.org/officeDocument/2006/relationships/slideLayout" Target="../slideLayouts/slideLayout104.xml"/><Relationship Id="rId6" Type="http://schemas.openxmlformats.org/officeDocument/2006/relationships/slideLayout" Target="../slideLayouts/slideLayout109.xml"/><Relationship Id="rId11" Type="http://schemas.openxmlformats.org/officeDocument/2006/relationships/slideLayout" Target="../slideLayouts/slideLayout114.xml"/><Relationship Id="rId5" Type="http://schemas.openxmlformats.org/officeDocument/2006/relationships/slideLayout" Target="../slideLayouts/slideLayout108.xml"/><Relationship Id="rId10" Type="http://schemas.openxmlformats.org/officeDocument/2006/relationships/slideLayout" Target="../slideLayouts/slideLayout113.xml"/><Relationship Id="rId4" Type="http://schemas.openxmlformats.org/officeDocument/2006/relationships/slideLayout" Target="../slideLayouts/slideLayout107.xml"/><Relationship Id="rId9" Type="http://schemas.openxmlformats.org/officeDocument/2006/relationships/slideLayout" Target="../slideLayouts/slideLayout11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ChangeArrowheads="1"/>
          </p:cNvSpPr>
          <p:nvPr/>
        </p:nvSpPr>
        <p:spPr bwMode="auto">
          <a:xfrm rot="10800000">
            <a:off x="0" y="0"/>
            <a:ext cx="9144000" cy="333375"/>
          </a:xfrm>
          <a:prstGeom prst="rect">
            <a:avLst/>
          </a:prstGeom>
          <a:gradFill rotWithShape="1">
            <a:gsLst>
              <a:gs pos="0">
                <a:srgbClr val="FFFF66"/>
              </a:gs>
              <a:gs pos="100000">
                <a:srgbClr val="FFCC66"/>
              </a:gs>
            </a:gsLst>
            <a:lin ang="2700000" scaled="1"/>
          </a:gradFill>
          <a:ln>
            <a:noFill/>
          </a:ln>
          <a:extLst/>
        </p:spPr>
        <p:txBody>
          <a:bodyPr rot="10800000" anchor="ctr"/>
          <a:lstStyle>
            <a:lvl1pPr eaLnBrk="0" hangingPunct="0">
              <a:defRPr sz="4000">
                <a:solidFill>
                  <a:schemeClr val="tx1"/>
                </a:solidFill>
                <a:latin typeface="Verdana" pitchFamily="34" charset="0"/>
                <a:cs typeface="Times New Roman" pitchFamily="18" charset="0"/>
              </a:defRPr>
            </a:lvl1pPr>
            <a:lvl2pPr marL="742950" indent="-285750" eaLnBrk="0" hangingPunct="0">
              <a:defRPr sz="4000">
                <a:solidFill>
                  <a:schemeClr val="tx1"/>
                </a:solidFill>
                <a:latin typeface="Verdana" pitchFamily="34" charset="0"/>
                <a:cs typeface="Times New Roman" pitchFamily="18" charset="0"/>
              </a:defRPr>
            </a:lvl2pPr>
            <a:lvl3pPr marL="1143000" indent="-228600" eaLnBrk="0" hangingPunct="0">
              <a:defRPr sz="4000">
                <a:solidFill>
                  <a:schemeClr val="tx1"/>
                </a:solidFill>
                <a:latin typeface="Verdana" pitchFamily="34" charset="0"/>
                <a:cs typeface="Times New Roman" pitchFamily="18" charset="0"/>
              </a:defRPr>
            </a:lvl3pPr>
            <a:lvl4pPr marL="1600200" indent="-228600" eaLnBrk="0" hangingPunct="0">
              <a:defRPr sz="4000">
                <a:solidFill>
                  <a:schemeClr val="tx1"/>
                </a:solidFill>
                <a:latin typeface="Verdana" pitchFamily="34" charset="0"/>
                <a:cs typeface="Times New Roman" pitchFamily="18" charset="0"/>
              </a:defRPr>
            </a:lvl4pPr>
            <a:lvl5pPr marL="2057400" indent="-228600" eaLnBrk="0" hangingPunct="0">
              <a:defRPr sz="4000">
                <a:solidFill>
                  <a:schemeClr val="tx1"/>
                </a:solidFill>
                <a:latin typeface="Verdana" pitchFamily="34" charset="0"/>
                <a:cs typeface="Times New Roman" pitchFamily="18" charset="0"/>
              </a:defRPr>
            </a:lvl5pPr>
            <a:lvl6pPr marL="25146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6pPr>
            <a:lvl7pPr marL="29718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7pPr>
            <a:lvl8pPr marL="34290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8pPr>
            <a:lvl9pPr marL="38862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9pPr>
          </a:lstStyle>
          <a:p>
            <a:pPr algn="ctr" eaLnBrk="1" hangingPunct="1">
              <a:defRPr/>
            </a:pPr>
            <a:endParaRPr lang="en-US" altLang="de-DE" sz="3600" smtClean="0">
              <a:solidFill>
                <a:schemeClr val="bg1"/>
              </a:solidFill>
            </a:endParaRPr>
          </a:p>
        </p:txBody>
      </p:sp>
      <p:sp>
        <p:nvSpPr>
          <p:cNvPr id="1027" name="Rectangle 3"/>
          <p:cNvSpPr>
            <a:spLocks noGrp="1" noChangeArrowheads="1"/>
          </p:cNvSpPr>
          <p:nvPr>
            <p:ph type="body" idx="1"/>
          </p:nvPr>
        </p:nvSpPr>
        <p:spPr bwMode="auto">
          <a:xfrm>
            <a:off x="0" y="1700213"/>
            <a:ext cx="9144000" cy="51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de-DE" smtClean="0"/>
              <a:t>Klicken Sie, um die Formate des Vorlagentextes zu bearbeiten</a:t>
            </a:r>
          </a:p>
          <a:p>
            <a:pPr lvl="1"/>
            <a:r>
              <a:rPr lang="en-US" altLang="de-DE" smtClean="0"/>
              <a:t>Zweite Ebene</a:t>
            </a:r>
          </a:p>
          <a:p>
            <a:pPr lvl="2"/>
            <a:r>
              <a:rPr lang="en-US" altLang="de-DE" smtClean="0"/>
              <a:t>Dritte Ebene</a:t>
            </a:r>
          </a:p>
          <a:p>
            <a:pPr lvl="3"/>
            <a:r>
              <a:rPr lang="en-US" altLang="de-DE" smtClean="0"/>
              <a:t>Vierte Ebene</a:t>
            </a:r>
          </a:p>
          <a:p>
            <a:pPr lvl="4"/>
            <a:r>
              <a:rPr lang="en-US" altLang="de-DE" smtClean="0"/>
              <a:t>Fünfte Ebene</a:t>
            </a:r>
          </a:p>
        </p:txBody>
      </p:sp>
      <p:sp>
        <p:nvSpPr>
          <p:cNvPr id="1028" name="Rectangle 4"/>
          <p:cNvSpPr>
            <a:spLocks noChangeArrowheads="1"/>
          </p:cNvSpPr>
          <p:nvPr userDrawn="1"/>
        </p:nvSpPr>
        <p:spPr bwMode="auto">
          <a:xfrm>
            <a:off x="0" y="260350"/>
            <a:ext cx="9144000" cy="1152525"/>
          </a:xfrm>
          <a:prstGeom prst="rect">
            <a:avLst/>
          </a:prstGeom>
          <a:gradFill rotWithShape="1">
            <a:gsLst>
              <a:gs pos="0">
                <a:srgbClr val="FFFF66"/>
              </a:gs>
              <a:gs pos="50000">
                <a:srgbClr val="FFCC66"/>
              </a:gs>
              <a:gs pos="100000">
                <a:srgbClr val="FFFF66"/>
              </a:gs>
            </a:gsLst>
            <a:lin ang="2700000" scaled="1"/>
          </a:gradFill>
          <a:ln>
            <a:noFill/>
          </a:ln>
          <a:extLst/>
        </p:spPr>
        <p:txBody>
          <a:bodyPr anchor="ctr"/>
          <a:lstStyle>
            <a:lvl1pPr eaLnBrk="0" hangingPunct="0">
              <a:defRPr sz="4000">
                <a:solidFill>
                  <a:schemeClr val="tx1"/>
                </a:solidFill>
                <a:latin typeface="Verdana" pitchFamily="34" charset="0"/>
                <a:cs typeface="Times New Roman" pitchFamily="18" charset="0"/>
              </a:defRPr>
            </a:lvl1pPr>
            <a:lvl2pPr marL="742950" indent="-285750" eaLnBrk="0" hangingPunct="0">
              <a:defRPr sz="4000">
                <a:solidFill>
                  <a:schemeClr val="tx1"/>
                </a:solidFill>
                <a:latin typeface="Verdana" pitchFamily="34" charset="0"/>
                <a:cs typeface="Times New Roman" pitchFamily="18" charset="0"/>
              </a:defRPr>
            </a:lvl2pPr>
            <a:lvl3pPr marL="1143000" indent="-228600" eaLnBrk="0" hangingPunct="0">
              <a:defRPr sz="4000">
                <a:solidFill>
                  <a:schemeClr val="tx1"/>
                </a:solidFill>
                <a:latin typeface="Verdana" pitchFamily="34" charset="0"/>
                <a:cs typeface="Times New Roman" pitchFamily="18" charset="0"/>
              </a:defRPr>
            </a:lvl3pPr>
            <a:lvl4pPr marL="1600200" indent="-228600" eaLnBrk="0" hangingPunct="0">
              <a:defRPr sz="4000">
                <a:solidFill>
                  <a:schemeClr val="tx1"/>
                </a:solidFill>
                <a:latin typeface="Verdana" pitchFamily="34" charset="0"/>
                <a:cs typeface="Times New Roman" pitchFamily="18" charset="0"/>
              </a:defRPr>
            </a:lvl4pPr>
            <a:lvl5pPr marL="2057400" indent="-228600" eaLnBrk="0" hangingPunct="0">
              <a:defRPr sz="4000">
                <a:solidFill>
                  <a:schemeClr val="tx1"/>
                </a:solidFill>
                <a:latin typeface="Verdana" pitchFamily="34" charset="0"/>
                <a:cs typeface="Times New Roman" pitchFamily="18" charset="0"/>
              </a:defRPr>
            </a:lvl5pPr>
            <a:lvl6pPr marL="25146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6pPr>
            <a:lvl7pPr marL="29718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7pPr>
            <a:lvl8pPr marL="34290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8pPr>
            <a:lvl9pPr marL="38862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9pPr>
          </a:lstStyle>
          <a:p>
            <a:pPr algn="ctr" eaLnBrk="1" hangingPunct="1">
              <a:defRPr/>
            </a:pPr>
            <a:endParaRPr lang="en-US" altLang="de-DE" sz="3600" smtClean="0">
              <a:solidFill>
                <a:schemeClr val="bg1"/>
              </a:solidFill>
            </a:endParaRPr>
          </a:p>
        </p:txBody>
      </p:sp>
      <p:sp>
        <p:nvSpPr>
          <p:cNvPr id="1029" name="Rectangle 5"/>
          <p:cNvSpPr>
            <a:spLocks noGrp="1" noChangeArrowheads="1"/>
          </p:cNvSpPr>
          <p:nvPr>
            <p:ph type="title"/>
          </p:nvPr>
        </p:nvSpPr>
        <p:spPr bwMode="auto">
          <a:xfrm>
            <a:off x="0" y="188913"/>
            <a:ext cx="9144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de-DE" smtClean="0"/>
              <a:t>Klicken Sie, um das Titelformat zu bearbeiten</a:t>
            </a:r>
          </a:p>
        </p:txBody>
      </p:sp>
    </p:spTree>
  </p:cSld>
  <p:clrMap bg1="lt1" tx1="dk1" bg2="lt2" tx2="dk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 id="2147483668" r:id="rId5"/>
    <p:sldLayoutId id="2147483669" r:id="rId6"/>
    <p:sldLayoutId id="2147483670" r:id="rId7"/>
    <p:sldLayoutId id="2147483671" r:id="rId8"/>
    <p:sldLayoutId id="2147483672" r:id="rId9"/>
    <p:sldLayoutId id="2147483673" r:id="rId10"/>
    <p:sldLayoutId id="2147483674" r:id="rId11"/>
  </p:sldLayoutIdLst>
  <p:txStyles>
    <p:titleStyle>
      <a:lvl1pPr algn="ctr" rtl="0" eaLnBrk="0" fontAlgn="base" hangingPunct="0">
        <a:spcBef>
          <a:spcPct val="0"/>
        </a:spcBef>
        <a:spcAft>
          <a:spcPct val="0"/>
        </a:spcAft>
        <a:defRPr sz="3600">
          <a:solidFill>
            <a:schemeClr val="bg1"/>
          </a:solidFill>
          <a:latin typeface="+mj-lt"/>
          <a:ea typeface="+mj-ea"/>
          <a:cs typeface="+mj-cs"/>
        </a:defRPr>
      </a:lvl1pPr>
      <a:lvl2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2pPr>
      <a:lvl3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3pPr>
      <a:lvl4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4pPr>
      <a:lvl5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5pPr>
      <a:lvl6pPr marL="457200" algn="ctr" rtl="0" fontAlgn="base">
        <a:spcBef>
          <a:spcPct val="0"/>
        </a:spcBef>
        <a:spcAft>
          <a:spcPct val="0"/>
        </a:spcAft>
        <a:defRPr sz="3600">
          <a:solidFill>
            <a:schemeClr val="bg1"/>
          </a:solidFill>
          <a:latin typeface="Verdana" charset="0"/>
          <a:ea typeface="Times New Roman" charset="0"/>
          <a:cs typeface="Times New Roman" charset="0"/>
        </a:defRPr>
      </a:lvl6pPr>
      <a:lvl7pPr marL="914400" algn="ctr" rtl="0" fontAlgn="base">
        <a:spcBef>
          <a:spcPct val="0"/>
        </a:spcBef>
        <a:spcAft>
          <a:spcPct val="0"/>
        </a:spcAft>
        <a:defRPr sz="3600">
          <a:solidFill>
            <a:schemeClr val="bg1"/>
          </a:solidFill>
          <a:latin typeface="Verdana" charset="0"/>
          <a:ea typeface="Times New Roman" charset="0"/>
          <a:cs typeface="Times New Roman" charset="0"/>
        </a:defRPr>
      </a:lvl7pPr>
      <a:lvl8pPr marL="1371600" algn="ctr" rtl="0" fontAlgn="base">
        <a:spcBef>
          <a:spcPct val="0"/>
        </a:spcBef>
        <a:spcAft>
          <a:spcPct val="0"/>
        </a:spcAft>
        <a:defRPr sz="3600">
          <a:solidFill>
            <a:schemeClr val="bg1"/>
          </a:solidFill>
          <a:latin typeface="Verdana" charset="0"/>
          <a:ea typeface="Times New Roman" charset="0"/>
          <a:cs typeface="Times New Roman" charset="0"/>
        </a:defRPr>
      </a:lvl8pPr>
      <a:lvl9pPr marL="1828800" algn="ctr" rtl="0" fontAlgn="base">
        <a:spcBef>
          <a:spcPct val="0"/>
        </a:spcBef>
        <a:spcAft>
          <a:spcPct val="0"/>
        </a:spcAft>
        <a:defRPr sz="3600">
          <a:solidFill>
            <a:schemeClr val="bg1"/>
          </a:solidFill>
          <a:latin typeface="Verdana" charset="0"/>
          <a:ea typeface="Times New Roman" charset="0"/>
          <a:cs typeface="Times New Roman" charset="0"/>
        </a:defRPr>
      </a:lvl9pPr>
    </p:titleStyle>
    <p:bodyStyle>
      <a:lvl1pPr marL="342900" indent="-342900" algn="l" rtl="0" eaLnBrk="0" fontAlgn="base" hangingPunct="0">
        <a:spcBef>
          <a:spcPct val="20000"/>
        </a:spcBef>
        <a:spcAft>
          <a:spcPct val="0"/>
        </a:spcAft>
        <a:buClr>
          <a:srgbClr val="336699"/>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336699"/>
        </a:buClr>
        <a:buChar char="•"/>
        <a:defRPr sz="2800">
          <a:solidFill>
            <a:schemeClr val="tx1"/>
          </a:solidFill>
          <a:latin typeface="+mn-lt"/>
          <a:ea typeface="+mn-ea"/>
          <a:cs typeface="+mn-cs"/>
        </a:defRPr>
      </a:lvl2pPr>
      <a:lvl3pPr marL="1143000" indent="-228600" algn="l" rtl="0" eaLnBrk="0" fontAlgn="base" hangingPunct="0">
        <a:spcBef>
          <a:spcPct val="20000"/>
        </a:spcBef>
        <a:spcAft>
          <a:spcPct val="0"/>
        </a:spcAft>
        <a:buClr>
          <a:srgbClr val="336699"/>
        </a:buClr>
        <a:buChar char="•"/>
        <a:defRPr sz="2400">
          <a:solidFill>
            <a:schemeClr val="tx1"/>
          </a:solidFill>
          <a:latin typeface="+mn-lt"/>
          <a:ea typeface="+mn-ea"/>
          <a:cs typeface="+mn-cs"/>
        </a:defRPr>
      </a:lvl3pPr>
      <a:lvl4pPr marL="16002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4pPr>
      <a:lvl5pPr marL="20574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5pPr>
      <a:lvl6pPr marL="2514600" indent="-228600" algn="l" rtl="0" fontAlgn="base">
        <a:spcBef>
          <a:spcPct val="20000"/>
        </a:spcBef>
        <a:spcAft>
          <a:spcPct val="0"/>
        </a:spcAft>
        <a:buClr>
          <a:srgbClr val="336699"/>
        </a:buClr>
        <a:buChar char="•"/>
        <a:defRPr sz="2000">
          <a:solidFill>
            <a:schemeClr val="tx1"/>
          </a:solidFill>
          <a:latin typeface="+mn-lt"/>
          <a:ea typeface="+mn-ea"/>
          <a:cs typeface="+mn-cs"/>
        </a:defRPr>
      </a:lvl6pPr>
      <a:lvl7pPr marL="2971800" indent="-228600" algn="l" rtl="0" fontAlgn="base">
        <a:spcBef>
          <a:spcPct val="20000"/>
        </a:spcBef>
        <a:spcAft>
          <a:spcPct val="0"/>
        </a:spcAft>
        <a:buClr>
          <a:srgbClr val="336699"/>
        </a:buClr>
        <a:buChar char="•"/>
        <a:defRPr sz="2000">
          <a:solidFill>
            <a:schemeClr val="tx1"/>
          </a:solidFill>
          <a:latin typeface="+mn-lt"/>
          <a:ea typeface="+mn-ea"/>
          <a:cs typeface="+mn-cs"/>
        </a:defRPr>
      </a:lvl7pPr>
      <a:lvl8pPr marL="3429000" indent="-228600" algn="l" rtl="0" fontAlgn="base">
        <a:spcBef>
          <a:spcPct val="20000"/>
        </a:spcBef>
        <a:spcAft>
          <a:spcPct val="0"/>
        </a:spcAft>
        <a:buClr>
          <a:srgbClr val="336699"/>
        </a:buClr>
        <a:buChar char="•"/>
        <a:defRPr sz="2000">
          <a:solidFill>
            <a:schemeClr val="tx1"/>
          </a:solidFill>
          <a:latin typeface="+mn-lt"/>
          <a:ea typeface="+mn-ea"/>
          <a:cs typeface="+mn-cs"/>
        </a:defRPr>
      </a:lvl8pPr>
      <a:lvl9pPr marL="3886200" indent="-228600" algn="l" rtl="0" fontAlgn="base">
        <a:spcBef>
          <a:spcPct val="20000"/>
        </a:spcBef>
        <a:spcAft>
          <a:spcPct val="0"/>
        </a:spcAft>
        <a:buClr>
          <a:srgbClr val="336699"/>
        </a:buClr>
        <a:buChar char="•"/>
        <a:defRPr sz="2000">
          <a:solidFill>
            <a:schemeClr val="tx1"/>
          </a:solidFill>
          <a:latin typeface="+mn-lt"/>
          <a:ea typeface="+mn-ea"/>
          <a:cs typeface="+mn-cs"/>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ChangeArrowheads="1"/>
          </p:cNvSpPr>
          <p:nvPr/>
        </p:nvSpPr>
        <p:spPr bwMode="auto">
          <a:xfrm rot="10800000">
            <a:off x="0" y="0"/>
            <a:ext cx="9144000" cy="333375"/>
          </a:xfrm>
          <a:prstGeom prst="rect">
            <a:avLst/>
          </a:prstGeom>
          <a:gradFill rotWithShape="1">
            <a:gsLst>
              <a:gs pos="0">
                <a:srgbClr val="FF0000"/>
              </a:gs>
              <a:gs pos="100000">
                <a:srgbClr val="FFCC66"/>
              </a:gs>
            </a:gsLst>
            <a:lin ang="2700000" scaled="1"/>
          </a:gradFill>
          <a:ln>
            <a:noFill/>
          </a:ln>
          <a:extLst/>
        </p:spPr>
        <p:txBody>
          <a:bodyPr rot="10800000" anchor="ctr"/>
          <a:lstStyle>
            <a:lvl1pPr eaLnBrk="0" hangingPunct="0">
              <a:defRPr sz="4000">
                <a:solidFill>
                  <a:schemeClr val="tx1"/>
                </a:solidFill>
                <a:latin typeface="Verdana" pitchFamily="34" charset="0"/>
                <a:cs typeface="Times New Roman" pitchFamily="18" charset="0"/>
              </a:defRPr>
            </a:lvl1pPr>
            <a:lvl2pPr marL="742950" indent="-285750" eaLnBrk="0" hangingPunct="0">
              <a:defRPr sz="4000">
                <a:solidFill>
                  <a:schemeClr val="tx1"/>
                </a:solidFill>
                <a:latin typeface="Verdana" pitchFamily="34" charset="0"/>
                <a:cs typeface="Times New Roman" pitchFamily="18" charset="0"/>
              </a:defRPr>
            </a:lvl2pPr>
            <a:lvl3pPr marL="1143000" indent="-228600" eaLnBrk="0" hangingPunct="0">
              <a:defRPr sz="4000">
                <a:solidFill>
                  <a:schemeClr val="tx1"/>
                </a:solidFill>
                <a:latin typeface="Verdana" pitchFamily="34" charset="0"/>
                <a:cs typeface="Times New Roman" pitchFamily="18" charset="0"/>
              </a:defRPr>
            </a:lvl3pPr>
            <a:lvl4pPr marL="1600200" indent="-228600" eaLnBrk="0" hangingPunct="0">
              <a:defRPr sz="4000">
                <a:solidFill>
                  <a:schemeClr val="tx1"/>
                </a:solidFill>
                <a:latin typeface="Verdana" pitchFamily="34" charset="0"/>
                <a:cs typeface="Times New Roman" pitchFamily="18" charset="0"/>
              </a:defRPr>
            </a:lvl4pPr>
            <a:lvl5pPr marL="2057400" indent="-228600" eaLnBrk="0" hangingPunct="0">
              <a:defRPr sz="4000">
                <a:solidFill>
                  <a:schemeClr val="tx1"/>
                </a:solidFill>
                <a:latin typeface="Verdana" pitchFamily="34" charset="0"/>
                <a:cs typeface="Times New Roman" pitchFamily="18" charset="0"/>
              </a:defRPr>
            </a:lvl5pPr>
            <a:lvl6pPr marL="25146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6pPr>
            <a:lvl7pPr marL="29718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7pPr>
            <a:lvl8pPr marL="34290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8pPr>
            <a:lvl9pPr marL="38862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9pPr>
          </a:lstStyle>
          <a:p>
            <a:pPr algn="ctr" eaLnBrk="1" hangingPunct="1">
              <a:defRPr/>
            </a:pPr>
            <a:endParaRPr lang="en-US" altLang="de-DE" sz="3600" smtClean="0">
              <a:solidFill>
                <a:schemeClr val="bg1"/>
              </a:solidFill>
            </a:endParaRPr>
          </a:p>
        </p:txBody>
      </p:sp>
      <p:sp>
        <p:nvSpPr>
          <p:cNvPr id="2051" name="Rectangle 3"/>
          <p:cNvSpPr>
            <a:spLocks noGrp="1" noChangeArrowheads="1"/>
          </p:cNvSpPr>
          <p:nvPr>
            <p:ph type="body" idx="1"/>
          </p:nvPr>
        </p:nvSpPr>
        <p:spPr bwMode="auto">
          <a:xfrm>
            <a:off x="0" y="1484313"/>
            <a:ext cx="9144000" cy="51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de-DE" smtClean="0"/>
              <a:t>Klicken Sie, um die Formate des Vorlagentextes zu bearbeiten</a:t>
            </a:r>
          </a:p>
          <a:p>
            <a:pPr lvl="1"/>
            <a:r>
              <a:rPr lang="en-US" altLang="de-DE" smtClean="0"/>
              <a:t>Zweite Ebene</a:t>
            </a:r>
          </a:p>
          <a:p>
            <a:pPr lvl="2"/>
            <a:r>
              <a:rPr lang="en-US" altLang="de-DE" smtClean="0"/>
              <a:t>Dritte Ebene</a:t>
            </a:r>
          </a:p>
          <a:p>
            <a:pPr lvl="3"/>
            <a:r>
              <a:rPr lang="en-US" altLang="de-DE" smtClean="0"/>
              <a:t>Vierte Ebene</a:t>
            </a:r>
          </a:p>
          <a:p>
            <a:pPr lvl="4"/>
            <a:r>
              <a:rPr lang="en-US" altLang="de-DE" smtClean="0"/>
              <a:t>Fünfte Ebene</a:t>
            </a:r>
          </a:p>
        </p:txBody>
      </p:sp>
      <p:sp>
        <p:nvSpPr>
          <p:cNvPr id="2052" name="Rectangle 4"/>
          <p:cNvSpPr>
            <a:spLocks noChangeArrowheads="1"/>
          </p:cNvSpPr>
          <p:nvPr userDrawn="1"/>
        </p:nvSpPr>
        <p:spPr bwMode="auto">
          <a:xfrm>
            <a:off x="0" y="260350"/>
            <a:ext cx="9144000" cy="1152525"/>
          </a:xfrm>
          <a:prstGeom prst="rect">
            <a:avLst/>
          </a:prstGeom>
          <a:gradFill rotWithShape="1">
            <a:gsLst>
              <a:gs pos="0">
                <a:srgbClr val="FF0000"/>
              </a:gs>
              <a:gs pos="100000">
                <a:srgbClr val="FFCC66"/>
              </a:gs>
            </a:gsLst>
            <a:lin ang="2700000" scaled="1"/>
          </a:gradFill>
          <a:ln>
            <a:noFill/>
          </a:ln>
          <a:extLst/>
        </p:spPr>
        <p:txBody>
          <a:bodyPr anchor="ctr"/>
          <a:lstStyle>
            <a:lvl1pPr eaLnBrk="0" hangingPunct="0">
              <a:defRPr sz="4000">
                <a:solidFill>
                  <a:schemeClr val="tx1"/>
                </a:solidFill>
                <a:latin typeface="Verdana" pitchFamily="34" charset="0"/>
                <a:cs typeface="Times New Roman" pitchFamily="18" charset="0"/>
              </a:defRPr>
            </a:lvl1pPr>
            <a:lvl2pPr marL="742950" indent="-285750" eaLnBrk="0" hangingPunct="0">
              <a:defRPr sz="4000">
                <a:solidFill>
                  <a:schemeClr val="tx1"/>
                </a:solidFill>
                <a:latin typeface="Verdana" pitchFamily="34" charset="0"/>
                <a:cs typeface="Times New Roman" pitchFamily="18" charset="0"/>
              </a:defRPr>
            </a:lvl2pPr>
            <a:lvl3pPr marL="1143000" indent="-228600" eaLnBrk="0" hangingPunct="0">
              <a:defRPr sz="4000">
                <a:solidFill>
                  <a:schemeClr val="tx1"/>
                </a:solidFill>
                <a:latin typeface="Verdana" pitchFamily="34" charset="0"/>
                <a:cs typeface="Times New Roman" pitchFamily="18" charset="0"/>
              </a:defRPr>
            </a:lvl3pPr>
            <a:lvl4pPr marL="1600200" indent="-228600" eaLnBrk="0" hangingPunct="0">
              <a:defRPr sz="4000">
                <a:solidFill>
                  <a:schemeClr val="tx1"/>
                </a:solidFill>
                <a:latin typeface="Verdana" pitchFamily="34" charset="0"/>
                <a:cs typeface="Times New Roman" pitchFamily="18" charset="0"/>
              </a:defRPr>
            </a:lvl4pPr>
            <a:lvl5pPr marL="2057400" indent="-228600" eaLnBrk="0" hangingPunct="0">
              <a:defRPr sz="4000">
                <a:solidFill>
                  <a:schemeClr val="tx1"/>
                </a:solidFill>
                <a:latin typeface="Verdana" pitchFamily="34" charset="0"/>
                <a:cs typeface="Times New Roman" pitchFamily="18" charset="0"/>
              </a:defRPr>
            </a:lvl5pPr>
            <a:lvl6pPr marL="25146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6pPr>
            <a:lvl7pPr marL="29718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7pPr>
            <a:lvl8pPr marL="34290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8pPr>
            <a:lvl9pPr marL="38862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9pPr>
          </a:lstStyle>
          <a:p>
            <a:pPr algn="ctr" eaLnBrk="1" hangingPunct="1">
              <a:defRPr/>
            </a:pPr>
            <a:endParaRPr lang="en-US" altLang="de-DE" sz="3600" smtClean="0">
              <a:solidFill>
                <a:schemeClr val="bg1"/>
              </a:solidFill>
            </a:endParaRPr>
          </a:p>
        </p:txBody>
      </p:sp>
      <p:sp>
        <p:nvSpPr>
          <p:cNvPr id="2053" name="Rectangle 5"/>
          <p:cNvSpPr>
            <a:spLocks noGrp="1" noChangeArrowheads="1"/>
          </p:cNvSpPr>
          <p:nvPr>
            <p:ph type="title"/>
          </p:nvPr>
        </p:nvSpPr>
        <p:spPr bwMode="auto">
          <a:xfrm>
            <a:off x="0" y="188913"/>
            <a:ext cx="9144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de-DE" smtClean="0"/>
              <a:t>Klicken Sie, um das Titelformat zu bearbeiten</a:t>
            </a:r>
          </a:p>
        </p:txBody>
      </p:sp>
    </p:spTree>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Lst>
  <p:txStyles>
    <p:titleStyle>
      <a:lvl1pPr algn="ctr" rtl="0" eaLnBrk="0" fontAlgn="base" hangingPunct="0">
        <a:spcBef>
          <a:spcPct val="0"/>
        </a:spcBef>
        <a:spcAft>
          <a:spcPct val="0"/>
        </a:spcAft>
        <a:defRPr sz="3600">
          <a:solidFill>
            <a:schemeClr val="bg1"/>
          </a:solidFill>
          <a:latin typeface="+mj-lt"/>
          <a:ea typeface="+mj-ea"/>
          <a:cs typeface="+mj-cs"/>
        </a:defRPr>
      </a:lvl1pPr>
      <a:lvl2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2pPr>
      <a:lvl3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3pPr>
      <a:lvl4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4pPr>
      <a:lvl5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5pPr>
      <a:lvl6pPr marL="457200" algn="ctr" rtl="0" fontAlgn="base">
        <a:spcBef>
          <a:spcPct val="0"/>
        </a:spcBef>
        <a:spcAft>
          <a:spcPct val="0"/>
        </a:spcAft>
        <a:defRPr sz="3600">
          <a:solidFill>
            <a:schemeClr val="bg1"/>
          </a:solidFill>
          <a:latin typeface="Verdana" charset="0"/>
          <a:ea typeface="Times New Roman" charset="0"/>
          <a:cs typeface="Times New Roman" charset="0"/>
        </a:defRPr>
      </a:lvl6pPr>
      <a:lvl7pPr marL="914400" algn="ctr" rtl="0" fontAlgn="base">
        <a:spcBef>
          <a:spcPct val="0"/>
        </a:spcBef>
        <a:spcAft>
          <a:spcPct val="0"/>
        </a:spcAft>
        <a:defRPr sz="3600">
          <a:solidFill>
            <a:schemeClr val="bg1"/>
          </a:solidFill>
          <a:latin typeface="Verdana" charset="0"/>
          <a:ea typeface="Times New Roman" charset="0"/>
          <a:cs typeface="Times New Roman" charset="0"/>
        </a:defRPr>
      </a:lvl7pPr>
      <a:lvl8pPr marL="1371600" algn="ctr" rtl="0" fontAlgn="base">
        <a:spcBef>
          <a:spcPct val="0"/>
        </a:spcBef>
        <a:spcAft>
          <a:spcPct val="0"/>
        </a:spcAft>
        <a:defRPr sz="3600">
          <a:solidFill>
            <a:schemeClr val="bg1"/>
          </a:solidFill>
          <a:latin typeface="Verdana" charset="0"/>
          <a:ea typeface="Times New Roman" charset="0"/>
          <a:cs typeface="Times New Roman" charset="0"/>
        </a:defRPr>
      </a:lvl8pPr>
      <a:lvl9pPr marL="1828800" algn="ctr" rtl="0" fontAlgn="base">
        <a:spcBef>
          <a:spcPct val="0"/>
        </a:spcBef>
        <a:spcAft>
          <a:spcPct val="0"/>
        </a:spcAft>
        <a:defRPr sz="3600">
          <a:solidFill>
            <a:schemeClr val="bg1"/>
          </a:solidFill>
          <a:latin typeface="Verdana" charset="0"/>
          <a:ea typeface="Times New Roman" charset="0"/>
          <a:cs typeface="Times New Roman" charset="0"/>
        </a:defRPr>
      </a:lvl9pPr>
    </p:titleStyle>
    <p:bodyStyle>
      <a:lvl1pPr marL="342900" indent="-342900" algn="l" rtl="0" eaLnBrk="0" fontAlgn="base" hangingPunct="0">
        <a:spcBef>
          <a:spcPct val="20000"/>
        </a:spcBef>
        <a:spcAft>
          <a:spcPct val="0"/>
        </a:spcAft>
        <a:buClr>
          <a:srgbClr val="336699"/>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336699"/>
        </a:buClr>
        <a:buChar char="•"/>
        <a:defRPr sz="2800">
          <a:solidFill>
            <a:schemeClr val="tx1"/>
          </a:solidFill>
          <a:latin typeface="+mn-lt"/>
          <a:ea typeface="+mn-ea"/>
          <a:cs typeface="+mn-cs"/>
        </a:defRPr>
      </a:lvl2pPr>
      <a:lvl3pPr marL="1143000" indent="-228600" algn="l" rtl="0" eaLnBrk="0" fontAlgn="base" hangingPunct="0">
        <a:spcBef>
          <a:spcPct val="20000"/>
        </a:spcBef>
        <a:spcAft>
          <a:spcPct val="0"/>
        </a:spcAft>
        <a:buClr>
          <a:srgbClr val="336699"/>
        </a:buClr>
        <a:buChar char="•"/>
        <a:defRPr sz="2400">
          <a:solidFill>
            <a:schemeClr val="tx1"/>
          </a:solidFill>
          <a:latin typeface="+mn-lt"/>
          <a:ea typeface="+mn-ea"/>
          <a:cs typeface="+mn-cs"/>
        </a:defRPr>
      </a:lvl3pPr>
      <a:lvl4pPr marL="16002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4pPr>
      <a:lvl5pPr marL="20574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5pPr>
      <a:lvl6pPr marL="2514600" indent="-228600" algn="l" rtl="0" fontAlgn="base">
        <a:spcBef>
          <a:spcPct val="20000"/>
        </a:spcBef>
        <a:spcAft>
          <a:spcPct val="0"/>
        </a:spcAft>
        <a:buClr>
          <a:srgbClr val="336699"/>
        </a:buClr>
        <a:buChar char="•"/>
        <a:defRPr sz="2000">
          <a:solidFill>
            <a:schemeClr val="tx1"/>
          </a:solidFill>
          <a:latin typeface="+mn-lt"/>
          <a:ea typeface="+mn-ea"/>
          <a:cs typeface="+mn-cs"/>
        </a:defRPr>
      </a:lvl6pPr>
      <a:lvl7pPr marL="2971800" indent="-228600" algn="l" rtl="0" fontAlgn="base">
        <a:spcBef>
          <a:spcPct val="20000"/>
        </a:spcBef>
        <a:spcAft>
          <a:spcPct val="0"/>
        </a:spcAft>
        <a:buClr>
          <a:srgbClr val="336699"/>
        </a:buClr>
        <a:buChar char="•"/>
        <a:defRPr sz="2000">
          <a:solidFill>
            <a:schemeClr val="tx1"/>
          </a:solidFill>
          <a:latin typeface="+mn-lt"/>
          <a:ea typeface="+mn-ea"/>
          <a:cs typeface="+mn-cs"/>
        </a:defRPr>
      </a:lvl7pPr>
      <a:lvl8pPr marL="3429000" indent="-228600" algn="l" rtl="0" fontAlgn="base">
        <a:spcBef>
          <a:spcPct val="20000"/>
        </a:spcBef>
        <a:spcAft>
          <a:spcPct val="0"/>
        </a:spcAft>
        <a:buClr>
          <a:srgbClr val="336699"/>
        </a:buClr>
        <a:buChar char="•"/>
        <a:defRPr sz="2000">
          <a:solidFill>
            <a:schemeClr val="tx1"/>
          </a:solidFill>
          <a:latin typeface="+mn-lt"/>
          <a:ea typeface="+mn-ea"/>
          <a:cs typeface="+mn-cs"/>
        </a:defRPr>
      </a:lvl8pPr>
      <a:lvl9pPr marL="3886200" indent="-228600" algn="l" rtl="0" fontAlgn="base">
        <a:spcBef>
          <a:spcPct val="20000"/>
        </a:spcBef>
        <a:spcAft>
          <a:spcPct val="0"/>
        </a:spcAft>
        <a:buClr>
          <a:srgbClr val="336699"/>
        </a:buClr>
        <a:buChar char="•"/>
        <a:defRPr sz="2000">
          <a:solidFill>
            <a:schemeClr val="tx1"/>
          </a:solidFill>
          <a:latin typeface="+mn-lt"/>
          <a:ea typeface="+mn-ea"/>
          <a:cs typeface="+mn-cs"/>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ChangeArrowheads="1"/>
          </p:cNvSpPr>
          <p:nvPr/>
        </p:nvSpPr>
        <p:spPr bwMode="auto">
          <a:xfrm rot="10800000">
            <a:off x="0" y="0"/>
            <a:ext cx="9144000" cy="333375"/>
          </a:xfrm>
          <a:prstGeom prst="rect">
            <a:avLst/>
          </a:prstGeom>
          <a:gradFill rotWithShape="1">
            <a:gsLst>
              <a:gs pos="0">
                <a:srgbClr val="00FF00"/>
              </a:gs>
              <a:gs pos="100000">
                <a:schemeClr val="accent1"/>
              </a:gs>
            </a:gsLst>
            <a:lin ang="2700000" scaled="1"/>
          </a:gradFill>
          <a:ln>
            <a:noFill/>
          </a:ln>
          <a:extLst/>
        </p:spPr>
        <p:txBody>
          <a:bodyPr rot="10800000" anchor="ctr"/>
          <a:lstStyle>
            <a:lvl1pPr eaLnBrk="0" hangingPunct="0">
              <a:defRPr sz="4000">
                <a:solidFill>
                  <a:schemeClr val="tx1"/>
                </a:solidFill>
                <a:latin typeface="Verdana" pitchFamily="34" charset="0"/>
                <a:cs typeface="Times New Roman" pitchFamily="18" charset="0"/>
              </a:defRPr>
            </a:lvl1pPr>
            <a:lvl2pPr marL="742950" indent="-285750" eaLnBrk="0" hangingPunct="0">
              <a:defRPr sz="4000">
                <a:solidFill>
                  <a:schemeClr val="tx1"/>
                </a:solidFill>
                <a:latin typeface="Verdana" pitchFamily="34" charset="0"/>
                <a:cs typeface="Times New Roman" pitchFamily="18" charset="0"/>
              </a:defRPr>
            </a:lvl2pPr>
            <a:lvl3pPr marL="1143000" indent="-228600" eaLnBrk="0" hangingPunct="0">
              <a:defRPr sz="4000">
                <a:solidFill>
                  <a:schemeClr val="tx1"/>
                </a:solidFill>
                <a:latin typeface="Verdana" pitchFamily="34" charset="0"/>
                <a:cs typeface="Times New Roman" pitchFamily="18" charset="0"/>
              </a:defRPr>
            </a:lvl3pPr>
            <a:lvl4pPr marL="1600200" indent="-228600" eaLnBrk="0" hangingPunct="0">
              <a:defRPr sz="4000">
                <a:solidFill>
                  <a:schemeClr val="tx1"/>
                </a:solidFill>
                <a:latin typeface="Verdana" pitchFamily="34" charset="0"/>
                <a:cs typeface="Times New Roman" pitchFamily="18" charset="0"/>
              </a:defRPr>
            </a:lvl4pPr>
            <a:lvl5pPr marL="2057400" indent="-228600" eaLnBrk="0" hangingPunct="0">
              <a:defRPr sz="4000">
                <a:solidFill>
                  <a:schemeClr val="tx1"/>
                </a:solidFill>
                <a:latin typeface="Verdana" pitchFamily="34" charset="0"/>
                <a:cs typeface="Times New Roman" pitchFamily="18" charset="0"/>
              </a:defRPr>
            </a:lvl5pPr>
            <a:lvl6pPr marL="25146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6pPr>
            <a:lvl7pPr marL="29718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7pPr>
            <a:lvl8pPr marL="34290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8pPr>
            <a:lvl9pPr marL="38862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9pPr>
          </a:lstStyle>
          <a:p>
            <a:pPr algn="ctr" eaLnBrk="1" hangingPunct="1">
              <a:defRPr/>
            </a:pPr>
            <a:endParaRPr lang="en-US" altLang="de-DE" sz="3600" smtClean="0">
              <a:solidFill>
                <a:schemeClr val="bg1"/>
              </a:solidFill>
            </a:endParaRPr>
          </a:p>
        </p:txBody>
      </p:sp>
      <p:sp>
        <p:nvSpPr>
          <p:cNvPr id="3075" name="Rectangle 3"/>
          <p:cNvSpPr>
            <a:spLocks noGrp="1" noChangeArrowheads="1"/>
          </p:cNvSpPr>
          <p:nvPr>
            <p:ph type="body" idx="1"/>
          </p:nvPr>
        </p:nvSpPr>
        <p:spPr bwMode="auto">
          <a:xfrm>
            <a:off x="0" y="1484313"/>
            <a:ext cx="9144000" cy="51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de-DE" smtClean="0"/>
              <a:t>Klicken Sie, um die Formate des Vorlagentextes zu bearbeiten</a:t>
            </a:r>
          </a:p>
          <a:p>
            <a:pPr lvl="1"/>
            <a:r>
              <a:rPr lang="en-US" altLang="de-DE" smtClean="0"/>
              <a:t>Zweite Ebene</a:t>
            </a:r>
          </a:p>
          <a:p>
            <a:pPr lvl="2"/>
            <a:r>
              <a:rPr lang="en-US" altLang="de-DE" smtClean="0"/>
              <a:t>Dritte Ebene</a:t>
            </a:r>
          </a:p>
          <a:p>
            <a:pPr lvl="3"/>
            <a:r>
              <a:rPr lang="en-US" altLang="de-DE" smtClean="0"/>
              <a:t>Vierte Ebene</a:t>
            </a:r>
          </a:p>
          <a:p>
            <a:pPr lvl="4"/>
            <a:r>
              <a:rPr lang="en-US" altLang="de-DE" smtClean="0"/>
              <a:t>Fünfte Ebene</a:t>
            </a:r>
          </a:p>
        </p:txBody>
      </p:sp>
      <p:sp>
        <p:nvSpPr>
          <p:cNvPr id="953348" name="Rectangle 4"/>
          <p:cNvSpPr>
            <a:spLocks noChangeArrowheads="1"/>
          </p:cNvSpPr>
          <p:nvPr userDrawn="1"/>
        </p:nvSpPr>
        <p:spPr bwMode="auto">
          <a:xfrm>
            <a:off x="0" y="260350"/>
            <a:ext cx="9144000" cy="1152525"/>
          </a:xfrm>
          <a:prstGeom prst="rect">
            <a:avLst/>
          </a:prstGeom>
          <a:gradFill rotWithShape="1">
            <a:gsLst>
              <a:gs pos="0">
                <a:srgbClr val="00FF00"/>
              </a:gs>
              <a:gs pos="50000">
                <a:schemeClr val="accent1"/>
              </a:gs>
              <a:gs pos="100000">
                <a:srgbClr val="00FF00"/>
              </a:gs>
            </a:gsLst>
            <a:lin ang="2700000" scaled="1"/>
          </a:gradFill>
          <a:ln w="9525">
            <a:noFill/>
            <a:miter lim="800000"/>
            <a:headEnd/>
            <a:tailEnd/>
          </a:ln>
          <a:effectLst/>
        </p:spPr>
        <p:txBody>
          <a:bodyPr anchor="ctr"/>
          <a:lstStyle/>
          <a:p>
            <a:pPr algn="ctr">
              <a:defRPr/>
            </a:pPr>
            <a:endParaRPr lang="en-US" sz="3600">
              <a:solidFill>
                <a:schemeClr val="bg1"/>
              </a:solidFill>
              <a:latin typeface="Verdana" charset="0"/>
              <a:cs typeface="Times New Roman" charset="0"/>
            </a:endParaRPr>
          </a:p>
        </p:txBody>
      </p:sp>
      <p:sp>
        <p:nvSpPr>
          <p:cNvPr id="3077" name="Rectangle 5"/>
          <p:cNvSpPr>
            <a:spLocks noGrp="1" noChangeArrowheads="1"/>
          </p:cNvSpPr>
          <p:nvPr>
            <p:ph type="title"/>
          </p:nvPr>
        </p:nvSpPr>
        <p:spPr bwMode="auto">
          <a:xfrm>
            <a:off x="0" y="188913"/>
            <a:ext cx="9144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de-DE" smtClean="0"/>
              <a:t>Klicken Sie, um das Titelformat zu bearbeiten</a:t>
            </a:r>
          </a:p>
        </p:txBody>
      </p:sp>
    </p:spTree>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Lst>
  <p:txStyles>
    <p:titleStyle>
      <a:lvl1pPr algn="ctr" rtl="0" eaLnBrk="0" fontAlgn="base" hangingPunct="0">
        <a:spcBef>
          <a:spcPct val="0"/>
        </a:spcBef>
        <a:spcAft>
          <a:spcPct val="0"/>
        </a:spcAft>
        <a:defRPr sz="3600">
          <a:solidFill>
            <a:schemeClr val="bg1"/>
          </a:solidFill>
          <a:latin typeface="+mj-lt"/>
          <a:ea typeface="+mj-ea"/>
          <a:cs typeface="+mj-cs"/>
        </a:defRPr>
      </a:lvl1pPr>
      <a:lvl2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2pPr>
      <a:lvl3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3pPr>
      <a:lvl4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4pPr>
      <a:lvl5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5pPr>
      <a:lvl6pPr marL="457200" algn="ctr" rtl="0" fontAlgn="base">
        <a:spcBef>
          <a:spcPct val="0"/>
        </a:spcBef>
        <a:spcAft>
          <a:spcPct val="0"/>
        </a:spcAft>
        <a:defRPr sz="3600">
          <a:solidFill>
            <a:schemeClr val="bg1"/>
          </a:solidFill>
          <a:latin typeface="Verdana" charset="0"/>
          <a:ea typeface="Times New Roman" charset="0"/>
          <a:cs typeface="Times New Roman" charset="0"/>
        </a:defRPr>
      </a:lvl6pPr>
      <a:lvl7pPr marL="914400" algn="ctr" rtl="0" fontAlgn="base">
        <a:spcBef>
          <a:spcPct val="0"/>
        </a:spcBef>
        <a:spcAft>
          <a:spcPct val="0"/>
        </a:spcAft>
        <a:defRPr sz="3600">
          <a:solidFill>
            <a:schemeClr val="bg1"/>
          </a:solidFill>
          <a:latin typeface="Verdana" charset="0"/>
          <a:ea typeface="Times New Roman" charset="0"/>
          <a:cs typeface="Times New Roman" charset="0"/>
        </a:defRPr>
      </a:lvl7pPr>
      <a:lvl8pPr marL="1371600" algn="ctr" rtl="0" fontAlgn="base">
        <a:spcBef>
          <a:spcPct val="0"/>
        </a:spcBef>
        <a:spcAft>
          <a:spcPct val="0"/>
        </a:spcAft>
        <a:defRPr sz="3600">
          <a:solidFill>
            <a:schemeClr val="bg1"/>
          </a:solidFill>
          <a:latin typeface="Verdana" charset="0"/>
          <a:ea typeface="Times New Roman" charset="0"/>
          <a:cs typeface="Times New Roman" charset="0"/>
        </a:defRPr>
      </a:lvl8pPr>
      <a:lvl9pPr marL="1828800" algn="ctr" rtl="0" fontAlgn="base">
        <a:spcBef>
          <a:spcPct val="0"/>
        </a:spcBef>
        <a:spcAft>
          <a:spcPct val="0"/>
        </a:spcAft>
        <a:defRPr sz="3600">
          <a:solidFill>
            <a:schemeClr val="bg1"/>
          </a:solidFill>
          <a:latin typeface="Verdana" charset="0"/>
          <a:ea typeface="Times New Roman" charset="0"/>
          <a:cs typeface="Times New Roman" charset="0"/>
        </a:defRPr>
      </a:lvl9pPr>
    </p:titleStyle>
    <p:bodyStyle>
      <a:lvl1pPr marL="342900" indent="-342900" algn="l" rtl="0" eaLnBrk="0" fontAlgn="base" hangingPunct="0">
        <a:spcBef>
          <a:spcPct val="20000"/>
        </a:spcBef>
        <a:spcAft>
          <a:spcPct val="0"/>
        </a:spcAft>
        <a:buClr>
          <a:srgbClr val="336699"/>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336699"/>
        </a:buClr>
        <a:buChar char="•"/>
        <a:defRPr sz="2800">
          <a:solidFill>
            <a:schemeClr val="tx1"/>
          </a:solidFill>
          <a:latin typeface="+mn-lt"/>
          <a:ea typeface="+mn-ea"/>
          <a:cs typeface="+mn-cs"/>
        </a:defRPr>
      </a:lvl2pPr>
      <a:lvl3pPr marL="1143000" indent="-228600" algn="l" rtl="0" eaLnBrk="0" fontAlgn="base" hangingPunct="0">
        <a:spcBef>
          <a:spcPct val="20000"/>
        </a:spcBef>
        <a:spcAft>
          <a:spcPct val="0"/>
        </a:spcAft>
        <a:buClr>
          <a:srgbClr val="336699"/>
        </a:buClr>
        <a:buChar char="•"/>
        <a:defRPr sz="2400">
          <a:solidFill>
            <a:schemeClr val="tx1"/>
          </a:solidFill>
          <a:latin typeface="+mn-lt"/>
          <a:ea typeface="+mn-ea"/>
          <a:cs typeface="+mn-cs"/>
        </a:defRPr>
      </a:lvl3pPr>
      <a:lvl4pPr marL="16002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4pPr>
      <a:lvl5pPr marL="20574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5pPr>
      <a:lvl6pPr marL="2514600" indent="-228600" algn="l" rtl="0" fontAlgn="base">
        <a:spcBef>
          <a:spcPct val="20000"/>
        </a:spcBef>
        <a:spcAft>
          <a:spcPct val="0"/>
        </a:spcAft>
        <a:buClr>
          <a:srgbClr val="336699"/>
        </a:buClr>
        <a:buChar char="•"/>
        <a:defRPr sz="2000">
          <a:solidFill>
            <a:schemeClr val="tx1"/>
          </a:solidFill>
          <a:latin typeface="+mn-lt"/>
          <a:ea typeface="+mn-ea"/>
          <a:cs typeface="+mn-cs"/>
        </a:defRPr>
      </a:lvl6pPr>
      <a:lvl7pPr marL="2971800" indent="-228600" algn="l" rtl="0" fontAlgn="base">
        <a:spcBef>
          <a:spcPct val="20000"/>
        </a:spcBef>
        <a:spcAft>
          <a:spcPct val="0"/>
        </a:spcAft>
        <a:buClr>
          <a:srgbClr val="336699"/>
        </a:buClr>
        <a:buChar char="•"/>
        <a:defRPr sz="2000">
          <a:solidFill>
            <a:schemeClr val="tx1"/>
          </a:solidFill>
          <a:latin typeface="+mn-lt"/>
          <a:ea typeface="+mn-ea"/>
          <a:cs typeface="+mn-cs"/>
        </a:defRPr>
      </a:lvl7pPr>
      <a:lvl8pPr marL="3429000" indent="-228600" algn="l" rtl="0" fontAlgn="base">
        <a:spcBef>
          <a:spcPct val="20000"/>
        </a:spcBef>
        <a:spcAft>
          <a:spcPct val="0"/>
        </a:spcAft>
        <a:buClr>
          <a:srgbClr val="336699"/>
        </a:buClr>
        <a:buChar char="•"/>
        <a:defRPr sz="2000">
          <a:solidFill>
            <a:schemeClr val="tx1"/>
          </a:solidFill>
          <a:latin typeface="+mn-lt"/>
          <a:ea typeface="+mn-ea"/>
          <a:cs typeface="+mn-cs"/>
        </a:defRPr>
      </a:lvl8pPr>
      <a:lvl9pPr marL="3886200" indent="-228600" algn="l" rtl="0" fontAlgn="base">
        <a:spcBef>
          <a:spcPct val="20000"/>
        </a:spcBef>
        <a:spcAft>
          <a:spcPct val="0"/>
        </a:spcAft>
        <a:buClr>
          <a:srgbClr val="336699"/>
        </a:buClr>
        <a:buChar char="•"/>
        <a:defRPr sz="2000">
          <a:solidFill>
            <a:schemeClr val="tx1"/>
          </a:solidFill>
          <a:latin typeface="+mn-lt"/>
          <a:ea typeface="+mn-ea"/>
          <a:cs typeface="+mn-cs"/>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4098" name="Picture 2"/>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0" y="0"/>
            <a:ext cx="9144000" cy="148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9" name="Rectangle 3"/>
          <p:cNvSpPr>
            <a:spLocks noGrp="1" noChangeArrowheads="1"/>
          </p:cNvSpPr>
          <p:nvPr>
            <p:ph type="title"/>
          </p:nvPr>
        </p:nvSpPr>
        <p:spPr bwMode="auto">
          <a:xfrm>
            <a:off x="0" y="246063"/>
            <a:ext cx="9144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de-DE" smtClean="0"/>
              <a:t>Klicken Sie, um das Titelformat zu bearbeiten</a:t>
            </a:r>
          </a:p>
        </p:txBody>
      </p:sp>
      <p:sp>
        <p:nvSpPr>
          <p:cNvPr id="4100" name="Rectangle 4"/>
          <p:cNvSpPr>
            <a:spLocks noGrp="1" noChangeArrowheads="1"/>
          </p:cNvSpPr>
          <p:nvPr>
            <p:ph type="body" idx="1"/>
          </p:nvPr>
        </p:nvSpPr>
        <p:spPr bwMode="auto">
          <a:xfrm>
            <a:off x="0" y="1484313"/>
            <a:ext cx="9144000" cy="51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de-DE" smtClean="0"/>
              <a:t>Klicken Sie, um die Formate des Vorlagentextes zu bearbeiten</a:t>
            </a:r>
          </a:p>
          <a:p>
            <a:pPr lvl="1"/>
            <a:r>
              <a:rPr lang="en-US" altLang="de-DE" smtClean="0"/>
              <a:t>Zweite Ebene</a:t>
            </a:r>
          </a:p>
          <a:p>
            <a:pPr lvl="2"/>
            <a:r>
              <a:rPr lang="en-US" altLang="de-DE" smtClean="0"/>
              <a:t>Dritte Ebene</a:t>
            </a:r>
          </a:p>
          <a:p>
            <a:pPr lvl="3"/>
            <a:r>
              <a:rPr lang="en-US" altLang="de-DE" smtClean="0"/>
              <a:t>Vierte Ebene</a:t>
            </a:r>
          </a:p>
          <a:p>
            <a:pPr lvl="4"/>
            <a:r>
              <a:rPr lang="en-US" altLang="de-DE" smtClean="0"/>
              <a:t>Fünfte Ebene</a:t>
            </a:r>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ctr" rtl="0" eaLnBrk="0" fontAlgn="base" hangingPunct="0">
        <a:spcBef>
          <a:spcPct val="0"/>
        </a:spcBef>
        <a:spcAft>
          <a:spcPct val="0"/>
        </a:spcAft>
        <a:defRPr sz="3600">
          <a:solidFill>
            <a:schemeClr val="bg1"/>
          </a:solidFill>
          <a:latin typeface="+mj-lt"/>
          <a:ea typeface="+mj-ea"/>
          <a:cs typeface="+mj-cs"/>
        </a:defRPr>
      </a:lvl1pPr>
      <a:lvl2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2pPr>
      <a:lvl3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3pPr>
      <a:lvl4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4pPr>
      <a:lvl5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5pPr>
      <a:lvl6pPr marL="457200" algn="ctr" rtl="0" fontAlgn="base">
        <a:spcBef>
          <a:spcPct val="0"/>
        </a:spcBef>
        <a:spcAft>
          <a:spcPct val="0"/>
        </a:spcAft>
        <a:defRPr sz="3600">
          <a:solidFill>
            <a:schemeClr val="bg1"/>
          </a:solidFill>
          <a:latin typeface="Verdana" charset="0"/>
          <a:ea typeface="Times New Roman" charset="0"/>
          <a:cs typeface="Times New Roman" charset="0"/>
        </a:defRPr>
      </a:lvl6pPr>
      <a:lvl7pPr marL="914400" algn="ctr" rtl="0" fontAlgn="base">
        <a:spcBef>
          <a:spcPct val="0"/>
        </a:spcBef>
        <a:spcAft>
          <a:spcPct val="0"/>
        </a:spcAft>
        <a:defRPr sz="3600">
          <a:solidFill>
            <a:schemeClr val="bg1"/>
          </a:solidFill>
          <a:latin typeface="Verdana" charset="0"/>
          <a:ea typeface="Times New Roman" charset="0"/>
          <a:cs typeface="Times New Roman" charset="0"/>
        </a:defRPr>
      </a:lvl7pPr>
      <a:lvl8pPr marL="1371600" algn="ctr" rtl="0" fontAlgn="base">
        <a:spcBef>
          <a:spcPct val="0"/>
        </a:spcBef>
        <a:spcAft>
          <a:spcPct val="0"/>
        </a:spcAft>
        <a:defRPr sz="3600">
          <a:solidFill>
            <a:schemeClr val="bg1"/>
          </a:solidFill>
          <a:latin typeface="Verdana" charset="0"/>
          <a:ea typeface="Times New Roman" charset="0"/>
          <a:cs typeface="Times New Roman" charset="0"/>
        </a:defRPr>
      </a:lvl8pPr>
      <a:lvl9pPr marL="1828800" algn="ctr" rtl="0" fontAlgn="base">
        <a:spcBef>
          <a:spcPct val="0"/>
        </a:spcBef>
        <a:spcAft>
          <a:spcPct val="0"/>
        </a:spcAft>
        <a:defRPr sz="3600">
          <a:solidFill>
            <a:schemeClr val="bg1"/>
          </a:solidFill>
          <a:latin typeface="Verdana" charset="0"/>
          <a:ea typeface="Times New Roman" charset="0"/>
          <a:cs typeface="Times New Roman" charset="0"/>
        </a:defRPr>
      </a:lvl9pPr>
    </p:titleStyle>
    <p:bodyStyle>
      <a:lvl1pPr marL="342900" indent="-342900" algn="l" rtl="0" eaLnBrk="0" fontAlgn="base" hangingPunct="0">
        <a:spcBef>
          <a:spcPct val="20000"/>
        </a:spcBef>
        <a:spcAft>
          <a:spcPct val="0"/>
        </a:spcAft>
        <a:buClr>
          <a:srgbClr val="336699"/>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336699"/>
        </a:buClr>
        <a:buChar char="•"/>
        <a:defRPr sz="2800">
          <a:solidFill>
            <a:schemeClr val="tx1"/>
          </a:solidFill>
          <a:latin typeface="+mn-lt"/>
          <a:ea typeface="+mn-ea"/>
          <a:cs typeface="+mn-cs"/>
        </a:defRPr>
      </a:lvl2pPr>
      <a:lvl3pPr marL="1143000" indent="-228600" algn="l" rtl="0" eaLnBrk="0" fontAlgn="base" hangingPunct="0">
        <a:spcBef>
          <a:spcPct val="20000"/>
        </a:spcBef>
        <a:spcAft>
          <a:spcPct val="0"/>
        </a:spcAft>
        <a:buClr>
          <a:srgbClr val="336699"/>
        </a:buClr>
        <a:buChar char="•"/>
        <a:defRPr sz="2400">
          <a:solidFill>
            <a:schemeClr val="tx1"/>
          </a:solidFill>
          <a:latin typeface="+mn-lt"/>
          <a:ea typeface="+mn-ea"/>
          <a:cs typeface="+mn-cs"/>
        </a:defRPr>
      </a:lvl3pPr>
      <a:lvl4pPr marL="16002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4pPr>
      <a:lvl5pPr marL="20574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5pPr>
      <a:lvl6pPr marL="2514600" indent="-228600" algn="l" rtl="0" fontAlgn="base">
        <a:spcBef>
          <a:spcPct val="20000"/>
        </a:spcBef>
        <a:spcAft>
          <a:spcPct val="0"/>
        </a:spcAft>
        <a:buClr>
          <a:srgbClr val="336699"/>
        </a:buClr>
        <a:buChar char="•"/>
        <a:defRPr sz="2000">
          <a:solidFill>
            <a:schemeClr val="tx1"/>
          </a:solidFill>
          <a:latin typeface="+mn-lt"/>
          <a:ea typeface="+mn-ea"/>
          <a:cs typeface="+mn-cs"/>
        </a:defRPr>
      </a:lvl6pPr>
      <a:lvl7pPr marL="2971800" indent="-228600" algn="l" rtl="0" fontAlgn="base">
        <a:spcBef>
          <a:spcPct val="20000"/>
        </a:spcBef>
        <a:spcAft>
          <a:spcPct val="0"/>
        </a:spcAft>
        <a:buClr>
          <a:srgbClr val="336699"/>
        </a:buClr>
        <a:buChar char="•"/>
        <a:defRPr sz="2000">
          <a:solidFill>
            <a:schemeClr val="tx1"/>
          </a:solidFill>
          <a:latin typeface="+mn-lt"/>
          <a:ea typeface="+mn-ea"/>
          <a:cs typeface="+mn-cs"/>
        </a:defRPr>
      </a:lvl7pPr>
      <a:lvl8pPr marL="3429000" indent="-228600" algn="l" rtl="0" fontAlgn="base">
        <a:spcBef>
          <a:spcPct val="20000"/>
        </a:spcBef>
        <a:spcAft>
          <a:spcPct val="0"/>
        </a:spcAft>
        <a:buClr>
          <a:srgbClr val="336699"/>
        </a:buClr>
        <a:buChar char="•"/>
        <a:defRPr sz="2000">
          <a:solidFill>
            <a:schemeClr val="tx1"/>
          </a:solidFill>
          <a:latin typeface="+mn-lt"/>
          <a:ea typeface="+mn-ea"/>
          <a:cs typeface="+mn-cs"/>
        </a:defRPr>
      </a:lvl8pPr>
      <a:lvl9pPr marL="3886200" indent="-228600" algn="l" rtl="0" fontAlgn="base">
        <a:spcBef>
          <a:spcPct val="20000"/>
        </a:spcBef>
        <a:spcAft>
          <a:spcPct val="0"/>
        </a:spcAft>
        <a:buClr>
          <a:srgbClr val="336699"/>
        </a:buClr>
        <a:buChar char="•"/>
        <a:defRPr sz="2000">
          <a:solidFill>
            <a:schemeClr val="tx1"/>
          </a:solidFill>
          <a:latin typeface="+mn-lt"/>
          <a:ea typeface="+mn-ea"/>
          <a:cs typeface="+mn-cs"/>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ChangeArrowheads="1"/>
          </p:cNvSpPr>
          <p:nvPr/>
        </p:nvSpPr>
        <p:spPr bwMode="auto">
          <a:xfrm rot="10800000">
            <a:off x="0" y="0"/>
            <a:ext cx="9144000" cy="333375"/>
          </a:xfrm>
          <a:prstGeom prst="rect">
            <a:avLst/>
          </a:prstGeom>
          <a:gradFill rotWithShape="1">
            <a:gsLst>
              <a:gs pos="0">
                <a:srgbClr val="339966">
                  <a:alpha val="95000"/>
                </a:srgbClr>
              </a:gs>
              <a:gs pos="100000">
                <a:srgbClr val="94C9AF"/>
              </a:gs>
            </a:gsLst>
            <a:lin ang="2700000" scaled="1"/>
          </a:gradFill>
          <a:ln>
            <a:noFill/>
          </a:ln>
          <a:extLst/>
        </p:spPr>
        <p:txBody>
          <a:bodyPr rot="10800000" anchor="ctr"/>
          <a:lstStyle>
            <a:lvl1pPr eaLnBrk="0" hangingPunct="0">
              <a:defRPr sz="4000">
                <a:solidFill>
                  <a:schemeClr val="tx1"/>
                </a:solidFill>
                <a:latin typeface="Verdana" pitchFamily="34" charset="0"/>
                <a:cs typeface="Times New Roman" pitchFamily="18" charset="0"/>
              </a:defRPr>
            </a:lvl1pPr>
            <a:lvl2pPr marL="742950" indent="-285750" eaLnBrk="0" hangingPunct="0">
              <a:defRPr sz="4000">
                <a:solidFill>
                  <a:schemeClr val="tx1"/>
                </a:solidFill>
                <a:latin typeface="Verdana" pitchFamily="34" charset="0"/>
                <a:cs typeface="Times New Roman" pitchFamily="18" charset="0"/>
              </a:defRPr>
            </a:lvl2pPr>
            <a:lvl3pPr marL="1143000" indent="-228600" eaLnBrk="0" hangingPunct="0">
              <a:defRPr sz="4000">
                <a:solidFill>
                  <a:schemeClr val="tx1"/>
                </a:solidFill>
                <a:latin typeface="Verdana" pitchFamily="34" charset="0"/>
                <a:cs typeface="Times New Roman" pitchFamily="18" charset="0"/>
              </a:defRPr>
            </a:lvl3pPr>
            <a:lvl4pPr marL="1600200" indent="-228600" eaLnBrk="0" hangingPunct="0">
              <a:defRPr sz="4000">
                <a:solidFill>
                  <a:schemeClr val="tx1"/>
                </a:solidFill>
                <a:latin typeface="Verdana" pitchFamily="34" charset="0"/>
                <a:cs typeface="Times New Roman" pitchFamily="18" charset="0"/>
              </a:defRPr>
            </a:lvl4pPr>
            <a:lvl5pPr marL="2057400" indent="-228600" eaLnBrk="0" hangingPunct="0">
              <a:defRPr sz="4000">
                <a:solidFill>
                  <a:schemeClr val="tx1"/>
                </a:solidFill>
                <a:latin typeface="Verdana" pitchFamily="34" charset="0"/>
                <a:cs typeface="Times New Roman" pitchFamily="18" charset="0"/>
              </a:defRPr>
            </a:lvl5pPr>
            <a:lvl6pPr marL="25146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6pPr>
            <a:lvl7pPr marL="29718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7pPr>
            <a:lvl8pPr marL="34290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8pPr>
            <a:lvl9pPr marL="38862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9pPr>
          </a:lstStyle>
          <a:p>
            <a:pPr algn="ctr" eaLnBrk="1" hangingPunct="1">
              <a:defRPr/>
            </a:pPr>
            <a:endParaRPr lang="en-US" altLang="de-DE" sz="3600" smtClean="0">
              <a:solidFill>
                <a:schemeClr val="bg1"/>
              </a:solidFill>
            </a:endParaRPr>
          </a:p>
        </p:txBody>
      </p:sp>
      <p:sp>
        <p:nvSpPr>
          <p:cNvPr id="5123" name="Rectangle 3"/>
          <p:cNvSpPr>
            <a:spLocks noGrp="1" noChangeArrowheads="1"/>
          </p:cNvSpPr>
          <p:nvPr>
            <p:ph type="body" idx="1"/>
          </p:nvPr>
        </p:nvSpPr>
        <p:spPr bwMode="auto">
          <a:xfrm>
            <a:off x="0" y="1484313"/>
            <a:ext cx="9144000" cy="51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de-DE" smtClean="0"/>
              <a:t>Klicken Sie, um die Formate des Vorlagentextes zu bearbeiten</a:t>
            </a:r>
          </a:p>
          <a:p>
            <a:pPr lvl="1"/>
            <a:r>
              <a:rPr lang="en-US" altLang="de-DE" smtClean="0"/>
              <a:t>Zweite Ebene</a:t>
            </a:r>
          </a:p>
          <a:p>
            <a:pPr lvl="2"/>
            <a:r>
              <a:rPr lang="en-US" altLang="de-DE" smtClean="0"/>
              <a:t>Dritte Ebene</a:t>
            </a:r>
          </a:p>
          <a:p>
            <a:pPr lvl="3"/>
            <a:r>
              <a:rPr lang="en-US" altLang="de-DE" smtClean="0"/>
              <a:t>Vierte Ebene</a:t>
            </a:r>
          </a:p>
          <a:p>
            <a:pPr lvl="4"/>
            <a:r>
              <a:rPr lang="en-US" altLang="de-DE" smtClean="0"/>
              <a:t>Fünfte Ebene</a:t>
            </a:r>
          </a:p>
        </p:txBody>
      </p:sp>
      <p:sp>
        <p:nvSpPr>
          <p:cNvPr id="5124" name="Rectangle 4"/>
          <p:cNvSpPr>
            <a:spLocks noChangeArrowheads="1"/>
          </p:cNvSpPr>
          <p:nvPr userDrawn="1"/>
        </p:nvSpPr>
        <p:spPr bwMode="auto">
          <a:xfrm>
            <a:off x="0" y="260350"/>
            <a:ext cx="9144000" cy="1152525"/>
          </a:xfrm>
          <a:prstGeom prst="rect">
            <a:avLst/>
          </a:prstGeom>
          <a:gradFill rotWithShape="1">
            <a:gsLst>
              <a:gs pos="0">
                <a:srgbClr val="339966"/>
              </a:gs>
              <a:gs pos="100000">
                <a:srgbClr val="ADD6C1"/>
              </a:gs>
            </a:gsLst>
            <a:lin ang="18900000" scaled="1"/>
          </a:gradFill>
          <a:ln>
            <a:noFill/>
          </a:ln>
          <a:extLst/>
        </p:spPr>
        <p:txBody>
          <a:bodyPr anchor="ctr"/>
          <a:lstStyle>
            <a:lvl1pPr eaLnBrk="0" hangingPunct="0">
              <a:defRPr sz="4000">
                <a:solidFill>
                  <a:schemeClr val="tx1"/>
                </a:solidFill>
                <a:latin typeface="Verdana" pitchFamily="34" charset="0"/>
                <a:cs typeface="Times New Roman" pitchFamily="18" charset="0"/>
              </a:defRPr>
            </a:lvl1pPr>
            <a:lvl2pPr marL="742950" indent="-285750" eaLnBrk="0" hangingPunct="0">
              <a:defRPr sz="4000">
                <a:solidFill>
                  <a:schemeClr val="tx1"/>
                </a:solidFill>
                <a:latin typeface="Verdana" pitchFamily="34" charset="0"/>
                <a:cs typeface="Times New Roman" pitchFamily="18" charset="0"/>
              </a:defRPr>
            </a:lvl2pPr>
            <a:lvl3pPr marL="1143000" indent="-228600" eaLnBrk="0" hangingPunct="0">
              <a:defRPr sz="4000">
                <a:solidFill>
                  <a:schemeClr val="tx1"/>
                </a:solidFill>
                <a:latin typeface="Verdana" pitchFamily="34" charset="0"/>
                <a:cs typeface="Times New Roman" pitchFamily="18" charset="0"/>
              </a:defRPr>
            </a:lvl3pPr>
            <a:lvl4pPr marL="1600200" indent="-228600" eaLnBrk="0" hangingPunct="0">
              <a:defRPr sz="4000">
                <a:solidFill>
                  <a:schemeClr val="tx1"/>
                </a:solidFill>
                <a:latin typeface="Verdana" pitchFamily="34" charset="0"/>
                <a:cs typeface="Times New Roman" pitchFamily="18" charset="0"/>
              </a:defRPr>
            </a:lvl4pPr>
            <a:lvl5pPr marL="2057400" indent="-228600" eaLnBrk="0" hangingPunct="0">
              <a:defRPr sz="4000">
                <a:solidFill>
                  <a:schemeClr val="tx1"/>
                </a:solidFill>
                <a:latin typeface="Verdana" pitchFamily="34" charset="0"/>
                <a:cs typeface="Times New Roman" pitchFamily="18" charset="0"/>
              </a:defRPr>
            </a:lvl5pPr>
            <a:lvl6pPr marL="25146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6pPr>
            <a:lvl7pPr marL="29718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7pPr>
            <a:lvl8pPr marL="34290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8pPr>
            <a:lvl9pPr marL="38862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9pPr>
          </a:lstStyle>
          <a:p>
            <a:pPr algn="ctr" eaLnBrk="1" hangingPunct="1">
              <a:defRPr/>
            </a:pPr>
            <a:endParaRPr lang="en-US" altLang="de-DE" sz="3600" smtClean="0">
              <a:solidFill>
                <a:schemeClr val="bg1"/>
              </a:solidFill>
            </a:endParaRPr>
          </a:p>
        </p:txBody>
      </p:sp>
      <p:sp>
        <p:nvSpPr>
          <p:cNvPr id="5125" name="Rectangle 5"/>
          <p:cNvSpPr>
            <a:spLocks noGrp="1" noChangeArrowheads="1"/>
          </p:cNvSpPr>
          <p:nvPr>
            <p:ph type="title"/>
          </p:nvPr>
        </p:nvSpPr>
        <p:spPr bwMode="auto">
          <a:xfrm>
            <a:off x="0" y="266700"/>
            <a:ext cx="9144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de-DE" smtClean="0"/>
              <a:t>Klicken Sie, um das Titelformat zu bearbeiten</a:t>
            </a:r>
          </a:p>
        </p:txBody>
      </p:sp>
    </p:spTree>
  </p:cSld>
  <p:clrMap bg1="lt1" tx1="dk1" bg2="lt2" tx2="dk2" accent1="accent1" accent2="accent2" accent3="accent3" accent4="accent4" accent5="accent5" accent6="accent6" hlink="hlink" folHlink="folHlink"/>
  <p:sldLayoutIdLst>
    <p:sldLayoutId id="2147483708" r:id="rId1"/>
    <p:sldLayoutId id="2147483709" r:id="rId2"/>
    <p:sldLayoutId id="2147483710" r:id="rId3"/>
    <p:sldLayoutId id="2147483711" r:id="rId4"/>
    <p:sldLayoutId id="2147483712" r:id="rId5"/>
    <p:sldLayoutId id="2147483713" r:id="rId6"/>
    <p:sldLayoutId id="2147483714" r:id="rId7"/>
    <p:sldLayoutId id="2147483715" r:id="rId8"/>
    <p:sldLayoutId id="2147483716" r:id="rId9"/>
    <p:sldLayoutId id="2147483717" r:id="rId10"/>
    <p:sldLayoutId id="2147483718" r:id="rId11"/>
    <p:sldLayoutId id="2147483719" r:id="rId12"/>
    <p:sldLayoutId id="2147483720" r:id="rId13"/>
    <p:sldLayoutId id="2147483721" r:id="rId14"/>
    <p:sldLayoutId id="2147483722" r:id="rId15"/>
  </p:sldLayoutIdLst>
  <p:txStyles>
    <p:titleStyle>
      <a:lvl1pPr algn="ctr" rtl="0" eaLnBrk="0" fontAlgn="base" hangingPunct="0">
        <a:spcBef>
          <a:spcPct val="0"/>
        </a:spcBef>
        <a:spcAft>
          <a:spcPct val="0"/>
        </a:spcAft>
        <a:defRPr sz="3600">
          <a:solidFill>
            <a:schemeClr val="bg1"/>
          </a:solidFill>
          <a:latin typeface="+mj-lt"/>
          <a:ea typeface="+mj-ea"/>
          <a:cs typeface="+mj-cs"/>
        </a:defRPr>
      </a:lvl1pPr>
      <a:lvl2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2pPr>
      <a:lvl3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3pPr>
      <a:lvl4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4pPr>
      <a:lvl5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5pPr>
      <a:lvl6pPr marL="457200" algn="ctr" rtl="0" fontAlgn="base">
        <a:spcBef>
          <a:spcPct val="0"/>
        </a:spcBef>
        <a:spcAft>
          <a:spcPct val="0"/>
        </a:spcAft>
        <a:defRPr sz="3600">
          <a:solidFill>
            <a:schemeClr val="bg1"/>
          </a:solidFill>
          <a:latin typeface="Verdana" charset="0"/>
          <a:ea typeface="Times New Roman" charset="0"/>
          <a:cs typeface="Times New Roman" charset="0"/>
        </a:defRPr>
      </a:lvl6pPr>
      <a:lvl7pPr marL="914400" algn="ctr" rtl="0" fontAlgn="base">
        <a:spcBef>
          <a:spcPct val="0"/>
        </a:spcBef>
        <a:spcAft>
          <a:spcPct val="0"/>
        </a:spcAft>
        <a:defRPr sz="3600">
          <a:solidFill>
            <a:schemeClr val="bg1"/>
          </a:solidFill>
          <a:latin typeface="Verdana" charset="0"/>
          <a:ea typeface="Times New Roman" charset="0"/>
          <a:cs typeface="Times New Roman" charset="0"/>
        </a:defRPr>
      </a:lvl7pPr>
      <a:lvl8pPr marL="1371600" algn="ctr" rtl="0" fontAlgn="base">
        <a:spcBef>
          <a:spcPct val="0"/>
        </a:spcBef>
        <a:spcAft>
          <a:spcPct val="0"/>
        </a:spcAft>
        <a:defRPr sz="3600">
          <a:solidFill>
            <a:schemeClr val="bg1"/>
          </a:solidFill>
          <a:latin typeface="Verdana" charset="0"/>
          <a:ea typeface="Times New Roman" charset="0"/>
          <a:cs typeface="Times New Roman" charset="0"/>
        </a:defRPr>
      </a:lvl8pPr>
      <a:lvl9pPr marL="1828800" algn="ctr" rtl="0" fontAlgn="base">
        <a:spcBef>
          <a:spcPct val="0"/>
        </a:spcBef>
        <a:spcAft>
          <a:spcPct val="0"/>
        </a:spcAft>
        <a:defRPr sz="3600">
          <a:solidFill>
            <a:schemeClr val="bg1"/>
          </a:solidFill>
          <a:latin typeface="Verdana" charset="0"/>
          <a:ea typeface="Times New Roman" charset="0"/>
          <a:cs typeface="Times New Roman" charset="0"/>
        </a:defRPr>
      </a:lvl9pPr>
    </p:titleStyle>
    <p:bodyStyle>
      <a:lvl1pPr marL="342900" indent="-342900" algn="l" rtl="0" eaLnBrk="0" fontAlgn="base" hangingPunct="0">
        <a:spcBef>
          <a:spcPct val="20000"/>
        </a:spcBef>
        <a:spcAft>
          <a:spcPct val="0"/>
        </a:spcAft>
        <a:buClr>
          <a:srgbClr val="336699"/>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336699"/>
        </a:buClr>
        <a:buChar char="•"/>
        <a:defRPr sz="2800">
          <a:solidFill>
            <a:schemeClr val="tx1"/>
          </a:solidFill>
          <a:latin typeface="+mn-lt"/>
          <a:ea typeface="+mn-ea"/>
          <a:cs typeface="+mn-cs"/>
        </a:defRPr>
      </a:lvl2pPr>
      <a:lvl3pPr marL="1143000" indent="-228600" algn="l" rtl="0" eaLnBrk="0" fontAlgn="base" hangingPunct="0">
        <a:spcBef>
          <a:spcPct val="20000"/>
        </a:spcBef>
        <a:spcAft>
          <a:spcPct val="0"/>
        </a:spcAft>
        <a:buClr>
          <a:srgbClr val="336699"/>
        </a:buClr>
        <a:buChar char="•"/>
        <a:defRPr sz="2400">
          <a:solidFill>
            <a:schemeClr val="tx1"/>
          </a:solidFill>
          <a:latin typeface="+mn-lt"/>
          <a:ea typeface="+mn-ea"/>
          <a:cs typeface="+mn-cs"/>
        </a:defRPr>
      </a:lvl3pPr>
      <a:lvl4pPr marL="16002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4pPr>
      <a:lvl5pPr marL="20574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5pPr>
      <a:lvl6pPr marL="2514600" indent="-228600" algn="l" rtl="0" fontAlgn="base">
        <a:spcBef>
          <a:spcPct val="20000"/>
        </a:spcBef>
        <a:spcAft>
          <a:spcPct val="0"/>
        </a:spcAft>
        <a:buClr>
          <a:srgbClr val="336699"/>
        </a:buClr>
        <a:buChar char="•"/>
        <a:defRPr sz="2000">
          <a:solidFill>
            <a:schemeClr val="tx1"/>
          </a:solidFill>
          <a:latin typeface="+mn-lt"/>
          <a:ea typeface="+mn-ea"/>
          <a:cs typeface="+mn-cs"/>
        </a:defRPr>
      </a:lvl6pPr>
      <a:lvl7pPr marL="2971800" indent="-228600" algn="l" rtl="0" fontAlgn="base">
        <a:spcBef>
          <a:spcPct val="20000"/>
        </a:spcBef>
        <a:spcAft>
          <a:spcPct val="0"/>
        </a:spcAft>
        <a:buClr>
          <a:srgbClr val="336699"/>
        </a:buClr>
        <a:buChar char="•"/>
        <a:defRPr sz="2000">
          <a:solidFill>
            <a:schemeClr val="tx1"/>
          </a:solidFill>
          <a:latin typeface="+mn-lt"/>
          <a:ea typeface="+mn-ea"/>
          <a:cs typeface="+mn-cs"/>
        </a:defRPr>
      </a:lvl7pPr>
      <a:lvl8pPr marL="3429000" indent="-228600" algn="l" rtl="0" fontAlgn="base">
        <a:spcBef>
          <a:spcPct val="20000"/>
        </a:spcBef>
        <a:spcAft>
          <a:spcPct val="0"/>
        </a:spcAft>
        <a:buClr>
          <a:srgbClr val="336699"/>
        </a:buClr>
        <a:buChar char="•"/>
        <a:defRPr sz="2000">
          <a:solidFill>
            <a:schemeClr val="tx1"/>
          </a:solidFill>
          <a:latin typeface="+mn-lt"/>
          <a:ea typeface="+mn-ea"/>
          <a:cs typeface="+mn-cs"/>
        </a:defRPr>
      </a:lvl8pPr>
      <a:lvl9pPr marL="3886200" indent="-228600" algn="l" rtl="0" fontAlgn="base">
        <a:spcBef>
          <a:spcPct val="20000"/>
        </a:spcBef>
        <a:spcAft>
          <a:spcPct val="0"/>
        </a:spcAft>
        <a:buClr>
          <a:srgbClr val="336699"/>
        </a:buClr>
        <a:buChar char="•"/>
        <a:defRPr sz="2000">
          <a:solidFill>
            <a:schemeClr val="tx1"/>
          </a:solidFill>
          <a:latin typeface="+mn-lt"/>
          <a:ea typeface="+mn-ea"/>
          <a:cs typeface="+mn-cs"/>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ChangeArrowheads="1"/>
          </p:cNvSpPr>
          <p:nvPr/>
        </p:nvSpPr>
        <p:spPr bwMode="auto">
          <a:xfrm rot="10800000">
            <a:off x="0" y="0"/>
            <a:ext cx="9144000" cy="333375"/>
          </a:xfrm>
          <a:prstGeom prst="rect">
            <a:avLst/>
          </a:prstGeom>
          <a:gradFill rotWithShape="1">
            <a:gsLst>
              <a:gs pos="0">
                <a:srgbClr val="95773C"/>
              </a:gs>
              <a:gs pos="100000">
                <a:srgbClr val="FFCC66"/>
              </a:gs>
            </a:gsLst>
            <a:lin ang="18900000" scaled="1"/>
          </a:gradFill>
          <a:ln>
            <a:noFill/>
          </a:ln>
          <a:extLst/>
        </p:spPr>
        <p:txBody>
          <a:bodyPr rot="10800000" anchor="ctr"/>
          <a:lstStyle>
            <a:lvl1pPr eaLnBrk="0" hangingPunct="0">
              <a:defRPr sz="4000">
                <a:solidFill>
                  <a:schemeClr val="tx1"/>
                </a:solidFill>
                <a:latin typeface="Verdana" pitchFamily="34" charset="0"/>
                <a:cs typeface="Times New Roman" pitchFamily="18" charset="0"/>
              </a:defRPr>
            </a:lvl1pPr>
            <a:lvl2pPr marL="742950" indent="-285750" eaLnBrk="0" hangingPunct="0">
              <a:defRPr sz="4000">
                <a:solidFill>
                  <a:schemeClr val="tx1"/>
                </a:solidFill>
                <a:latin typeface="Verdana" pitchFamily="34" charset="0"/>
                <a:cs typeface="Times New Roman" pitchFamily="18" charset="0"/>
              </a:defRPr>
            </a:lvl2pPr>
            <a:lvl3pPr marL="1143000" indent="-228600" eaLnBrk="0" hangingPunct="0">
              <a:defRPr sz="4000">
                <a:solidFill>
                  <a:schemeClr val="tx1"/>
                </a:solidFill>
                <a:latin typeface="Verdana" pitchFamily="34" charset="0"/>
                <a:cs typeface="Times New Roman" pitchFamily="18" charset="0"/>
              </a:defRPr>
            </a:lvl3pPr>
            <a:lvl4pPr marL="1600200" indent="-228600" eaLnBrk="0" hangingPunct="0">
              <a:defRPr sz="4000">
                <a:solidFill>
                  <a:schemeClr val="tx1"/>
                </a:solidFill>
                <a:latin typeface="Verdana" pitchFamily="34" charset="0"/>
                <a:cs typeface="Times New Roman" pitchFamily="18" charset="0"/>
              </a:defRPr>
            </a:lvl4pPr>
            <a:lvl5pPr marL="2057400" indent="-228600" eaLnBrk="0" hangingPunct="0">
              <a:defRPr sz="4000">
                <a:solidFill>
                  <a:schemeClr val="tx1"/>
                </a:solidFill>
                <a:latin typeface="Verdana" pitchFamily="34" charset="0"/>
                <a:cs typeface="Times New Roman" pitchFamily="18" charset="0"/>
              </a:defRPr>
            </a:lvl5pPr>
            <a:lvl6pPr marL="25146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6pPr>
            <a:lvl7pPr marL="29718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7pPr>
            <a:lvl8pPr marL="34290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8pPr>
            <a:lvl9pPr marL="38862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9pPr>
          </a:lstStyle>
          <a:p>
            <a:pPr algn="ctr" eaLnBrk="1" hangingPunct="1">
              <a:defRPr/>
            </a:pPr>
            <a:endParaRPr lang="en-US" altLang="de-DE" sz="3600" smtClean="0">
              <a:solidFill>
                <a:schemeClr val="bg1"/>
              </a:solidFill>
            </a:endParaRPr>
          </a:p>
        </p:txBody>
      </p:sp>
      <p:sp>
        <p:nvSpPr>
          <p:cNvPr id="6147" name="Rectangle 3"/>
          <p:cNvSpPr>
            <a:spLocks noGrp="1" noChangeArrowheads="1"/>
          </p:cNvSpPr>
          <p:nvPr>
            <p:ph type="body" idx="1"/>
          </p:nvPr>
        </p:nvSpPr>
        <p:spPr bwMode="auto">
          <a:xfrm>
            <a:off x="0" y="1484313"/>
            <a:ext cx="9144000" cy="51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de-DE" smtClean="0"/>
              <a:t>Klicken Sie, um die Formate des Vorlagentextes zu bearbeiten</a:t>
            </a:r>
          </a:p>
          <a:p>
            <a:pPr lvl="1"/>
            <a:r>
              <a:rPr lang="en-US" altLang="de-DE" smtClean="0"/>
              <a:t>Zweite Ebene</a:t>
            </a:r>
          </a:p>
          <a:p>
            <a:pPr lvl="2"/>
            <a:r>
              <a:rPr lang="en-US" altLang="de-DE" smtClean="0"/>
              <a:t>Dritte Ebene</a:t>
            </a:r>
          </a:p>
          <a:p>
            <a:pPr lvl="3"/>
            <a:r>
              <a:rPr lang="en-US" altLang="de-DE" smtClean="0"/>
              <a:t>Vierte Ebene</a:t>
            </a:r>
          </a:p>
          <a:p>
            <a:pPr lvl="4"/>
            <a:r>
              <a:rPr lang="en-US" altLang="de-DE" smtClean="0"/>
              <a:t>Fünfte Ebene</a:t>
            </a:r>
          </a:p>
        </p:txBody>
      </p:sp>
      <p:sp>
        <p:nvSpPr>
          <p:cNvPr id="6148" name="Rectangle 4"/>
          <p:cNvSpPr>
            <a:spLocks noChangeArrowheads="1"/>
          </p:cNvSpPr>
          <p:nvPr userDrawn="1"/>
        </p:nvSpPr>
        <p:spPr bwMode="auto">
          <a:xfrm>
            <a:off x="0" y="260350"/>
            <a:ext cx="9144000" cy="1152525"/>
          </a:xfrm>
          <a:prstGeom prst="rect">
            <a:avLst/>
          </a:prstGeom>
          <a:gradFill rotWithShape="1">
            <a:gsLst>
              <a:gs pos="0">
                <a:srgbClr val="FFCC66"/>
              </a:gs>
              <a:gs pos="100000">
                <a:srgbClr val="A58442"/>
              </a:gs>
            </a:gsLst>
            <a:lin ang="5400000" scaled="1"/>
          </a:gradFill>
          <a:ln>
            <a:noFill/>
          </a:ln>
          <a:extLst/>
        </p:spPr>
        <p:txBody>
          <a:bodyPr anchor="ctr"/>
          <a:lstStyle>
            <a:lvl1pPr eaLnBrk="0" hangingPunct="0">
              <a:defRPr sz="4000">
                <a:solidFill>
                  <a:schemeClr val="tx1"/>
                </a:solidFill>
                <a:latin typeface="Verdana" pitchFamily="34" charset="0"/>
                <a:cs typeface="Times New Roman" pitchFamily="18" charset="0"/>
              </a:defRPr>
            </a:lvl1pPr>
            <a:lvl2pPr marL="742950" indent="-285750" eaLnBrk="0" hangingPunct="0">
              <a:defRPr sz="4000">
                <a:solidFill>
                  <a:schemeClr val="tx1"/>
                </a:solidFill>
                <a:latin typeface="Verdana" pitchFamily="34" charset="0"/>
                <a:cs typeface="Times New Roman" pitchFamily="18" charset="0"/>
              </a:defRPr>
            </a:lvl2pPr>
            <a:lvl3pPr marL="1143000" indent="-228600" eaLnBrk="0" hangingPunct="0">
              <a:defRPr sz="4000">
                <a:solidFill>
                  <a:schemeClr val="tx1"/>
                </a:solidFill>
                <a:latin typeface="Verdana" pitchFamily="34" charset="0"/>
                <a:cs typeface="Times New Roman" pitchFamily="18" charset="0"/>
              </a:defRPr>
            </a:lvl3pPr>
            <a:lvl4pPr marL="1600200" indent="-228600" eaLnBrk="0" hangingPunct="0">
              <a:defRPr sz="4000">
                <a:solidFill>
                  <a:schemeClr val="tx1"/>
                </a:solidFill>
                <a:latin typeface="Verdana" pitchFamily="34" charset="0"/>
                <a:cs typeface="Times New Roman" pitchFamily="18" charset="0"/>
              </a:defRPr>
            </a:lvl4pPr>
            <a:lvl5pPr marL="2057400" indent="-228600" eaLnBrk="0" hangingPunct="0">
              <a:defRPr sz="4000">
                <a:solidFill>
                  <a:schemeClr val="tx1"/>
                </a:solidFill>
                <a:latin typeface="Verdana" pitchFamily="34" charset="0"/>
                <a:cs typeface="Times New Roman" pitchFamily="18" charset="0"/>
              </a:defRPr>
            </a:lvl5pPr>
            <a:lvl6pPr marL="25146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6pPr>
            <a:lvl7pPr marL="29718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7pPr>
            <a:lvl8pPr marL="34290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8pPr>
            <a:lvl9pPr marL="38862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9pPr>
          </a:lstStyle>
          <a:p>
            <a:pPr algn="ctr" eaLnBrk="1" hangingPunct="1">
              <a:defRPr/>
            </a:pPr>
            <a:endParaRPr lang="en-US" altLang="de-DE" sz="3600" smtClean="0">
              <a:solidFill>
                <a:schemeClr val="bg1"/>
              </a:solidFill>
            </a:endParaRPr>
          </a:p>
        </p:txBody>
      </p:sp>
      <p:sp>
        <p:nvSpPr>
          <p:cNvPr id="6149" name="Rectangle 5"/>
          <p:cNvSpPr>
            <a:spLocks noGrp="1" noChangeArrowheads="1"/>
          </p:cNvSpPr>
          <p:nvPr>
            <p:ph type="title"/>
          </p:nvPr>
        </p:nvSpPr>
        <p:spPr bwMode="auto">
          <a:xfrm>
            <a:off x="0" y="260350"/>
            <a:ext cx="9144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de-DE" smtClean="0"/>
              <a:t>Klicken Sie, um das Titelformat zu bearbeiten</a:t>
            </a:r>
          </a:p>
        </p:txBody>
      </p:sp>
    </p:spTree>
  </p:cSld>
  <p:clrMap bg1="lt1" tx1="dk1" bg2="lt2" tx2="dk2" accent1="accent1" accent2="accent2" accent3="accent3" accent4="accent4" accent5="accent5" accent6="accent6" hlink="hlink" folHlink="folHlink"/>
  <p:sldLayoutIdLst>
    <p:sldLayoutId id="2147483723" r:id="rId1"/>
    <p:sldLayoutId id="2147483724" r:id="rId2"/>
    <p:sldLayoutId id="2147483725" r:id="rId3"/>
    <p:sldLayoutId id="2147483726" r:id="rId4"/>
    <p:sldLayoutId id="2147483727" r:id="rId5"/>
    <p:sldLayoutId id="2147483728" r:id="rId6"/>
    <p:sldLayoutId id="2147483729" r:id="rId7"/>
    <p:sldLayoutId id="2147483730" r:id="rId8"/>
    <p:sldLayoutId id="2147483731" r:id="rId9"/>
    <p:sldLayoutId id="2147483732" r:id="rId10"/>
    <p:sldLayoutId id="2147483733" r:id="rId11"/>
  </p:sldLayoutIdLst>
  <p:txStyles>
    <p:titleStyle>
      <a:lvl1pPr algn="ctr" rtl="0" eaLnBrk="0" fontAlgn="base" hangingPunct="0">
        <a:spcBef>
          <a:spcPct val="0"/>
        </a:spcBef>
        <a:spcAft>
          <a:spcPct val="0"/>
        </a:spcAft>
        <a:defRPr sz="3600">
          <a:solidFill>
            <a:schemeClr val="bg1"/>
          </a:solidFill>
          <a:latin typeface="+mj-lt"/>
          <a:ea typeface="+mj-ea"/>
          <a:cs typeface="+mj-cs"/>
        </a:defRPr>
      </a:lvl1pPr>
      <a:lvl2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2pPr>
      <a:lvl3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3pPr>
      <a:lvl4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4pPr>
      <a:lvl5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5pPr>
      <a:lvl6pPr marL="457200" algn="ctr" rtl="0" fontAlgn="base">
        <a:spcBef>
          <a:spcPct val="0"/>
        </a:spcBef>
        <a:spcAft>
          <a:spcPct val="0"/>
        </a:spcAft>
        <a:defRPr sz="3600">
          <a:solidFill>
            <a:schemeClr val="bg1"/>
          </a:solidFill>
          <a:latin typeface="Verdana" charset="0"/>
          <a:ea typeface="Times New Roman" charset="0"/>
          <a:cs typeface="Times New Roman" charset="0"/>
        </a:defRPr>
      </a:lvl6pPr>
      <a:lvl7pPr marL="914400" algn="ctr" rtl="0" fontAlgn="base">
        <a:spcBef>
          <a:spcPct val="0"/>
        </a:spcBef>
        <a:spcAft>
          <a:spcPct val="0"/>
        </a:spcAft>
        <a:defRPr sz="3600">
          <a:solidFill>
            <a:schemeClr val="bg1"/>
          </a:solidFill>
          <a:latin typeface="Verdana" charset="0"/>
          <a:ea typeface="Times New Roman" charset="0"/>
          <a:cs typeface="Times New Roman" charset="0"/>
        </a:defRPr>
      </a:lvl7pPr>
      <a:lvl8pPr marL="1371600" algn="ctr" rtl="0" fontAlgn="base">
        <a:spcBef>
          <a:spcPct val="0"/>
        </a:spcBef>
        <a:spcAft>
          <a:spcPct val="0"/>
        </a:spcAft>
        <a:defRPr sz="3600">
          <a:solidFill>
            <a:schemeClr val="bg1"/>
          </a:solidFill>
          <a:latin typeface="Verdana" charset="0"/>
          <a:ea typeface="Times New Roman" charset="0"/>
          <a:cs typeface="Times New Roman" charset="0"/>
        </a:defRPr>
      </a:lvl8pPr>
      <a:lvl9pPr marL="1828800" algn="ctr" rtl="0" fontAlgn="base">
        <a:spcBef>
          <a:spcPct val="0"/>
        </a:spcBef>
        <a:spcAft>
          <a:spcPct val="0"/>
        </a:spcAft>
        <a:defRPr sz="3600">
          <a:solidFill>
            <a:schemeClr val="bg1"/>
          </a:solidFill>
          <a:latin typeface="Verdana" charset="0"/>
          <a:ea typeface="Times New Roman" charset="0"/>
          <a:cs typeface="Times New Roman" charset="0"/>
        </a:defRPr>
      </a:lvl9pPr>
    </p:titleStyle>
    <p:bodyStyle>
      <a:lvl1pPr marL="342900" indent="-342900" algn="l" rtl="0" eaLnBrk="0" fontAlgn="base" hangingPunct="0">
        <a:spcBef>
          <a:spcPct val="20000"/>
        </a:spcBef>
        <a:spcAft>
          <a:spcPct val="0"/>
        </a:spcAft>
        <a:buClr>
          <a:srgbClr val="336699"/>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336699"/>
        </a:buClr>
        <a:buChar char="•"/>
        <a:defRPr sz="2800">
          <a:solidFill>
            <a:schemeClr val="tx1"/>
          </a:solidFill>
          <a:latin typeface="+mn-lt"/>
          <a:ea typeface="+mn-ea"/>
          <a:cs typeface="+mn-cs"/>
        </a:defRPr>
      </a:lvl2pPr>
      <a:lvl3pPr marL="1143000" indent="-228600" algn="l" rtl="0" eaLnBrk="0" fontAlgn="base" hangingPunct="0">
        <a:spcBef>
          <a:spcPct val="20000"/>
        </a:spcBef>
        <a:spcAft>
          <a:spcPct val="0"/>
        </a:spcAft>
        <a:buClr>
          <a:srgbClr val="336699"/>
        </a:buClr>
        <a:buChar char="•"/>
        <a:defRPr sz="2400">
          <a:solidFill>
            <a:schemeClr val="tx1"/>
          </a:solidFill>
          <a:latin typeface="+mn-lt"/>
          <a:ea typeface="+mn-ea"/>
          <a:cs typeface="+mn-cs"/>
        </a:defRPr>
      </a:lvl3pPr>
      <a:lvl4pPr marL="16002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4pPr>
      <a:lvl5pPr marL="20574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5pPr>
      <a:lvl6pPr marL="2514600" indent="-228600" algn="l" rtl="0" fontAlgn="base">
        <a:spcBef>
          <a:spcPct val="20000"/>
        </a:spcBef>
        <a:spcAft>
          <a:spcPct val="0"/>
        </a:spcAft>
        <a:buClr>
          <a:srgbClr val="336699"/>
        </a:buClr>
        <a:buChar char="•"/>
        <a:defRPr sz="2000">
          <a:solidFill>
            <a:schemeClr val="tx1"/>
          </a:solidFill>
          <a:latin typeface="+mn-lt"/>
          <a:ea typeface="+mn-ea"/>
          <a:cs typeface="+mn-cs"/>
        </a:defRPr>
      </a:lvl6pPr>
      <a:lvl7pPr marL="2971800" indent="-228600" algn="l" rtl="0" fontAlgn="base">
        <a:spcBef>
          <a:spcPct val="20000"/>
        </a:spcBef>
        <a:spcAft>
          <a:spcPct val="0"/>
        </a:spcAft>
        <a:buClr>
          <a:srgbClr val="336699"/>
        </a:buClr>
        <a:buChar char="•"/>
        <a:defRPr sz="2000">
          <a:solidFill>
            <a:schemeClr val="tx1"/>
          </a:solidFill>
          <a:latin typeface="+mn-lt"/>
          <a:ea typeface="+mn-ea"/>
          <a:cs typeface="+mn-cs"/>
        </a:defRPr>
      </a:lvl7pPr>
      <a:lvl8pPr marL="3429000" indent="-228600" algn="l" rtl="0" fontAlgn="base">
        <a:spcBef>
          <a:spcPct val="20000"/>
        </a:spcBef>
        <a:spcAft>
          <a:spcPct val="0"/>
        </a:spcAft>
        <a:buClr>
          <a:srgbClr val="336699"/>
        </a:buClr>
        <a:buChar char="•"/>
        <a:defRPr sz="2000">
          <a:solidFill>
            <a:schemeClr val="tx1"/>
          </a:solidFill>
          <a:latin typeface="+mn-lt"/>
          <a:ea typeface="+mn-ea"/>
          <a:cs typeface="+mn-cs"/>
        </a:defRPr>
      </a:lvl8pPr>
      <a:lvl9pPr marL="3886200" indent="-228600" algn="l" rtl="0" fontAlgn="base">
        <a:spcBef>
          <a:spcPct val="20000"/>
        </a:spcBef>
        <a:spcAft>
          <a:spcPct val="0"/>
        </a:spcAft>
        <a:buClr>
          <a:srgbClr val="336699"/>
        </a:buClr>
        <a:buChar char="•"/>
        <a:defRPr sz="2000">
          <a:solidFill>
            <a:schemeClr val="tx1"/>
          </a:solidFill>
          <a:latin typeface="+mn-lt"/>
          <a:ea typeface="+mn-ea"/>
          <a:cs typeface="+mn-cs"/>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7170" name="Rechteck 19"/>
          <p:cNvSpPr>
            <a:spLocks noChangeArrowheads="1"/>
          </p:cNvSpPr>
          <p:nvPr/>
        </p:nvSpPr>
        <p:spPr bwMode="white">
          <a:xfrm>
            <a:off x="0" y="6705600"/>
            <a:ext cx="9144000" cy="152400"/>
          </a:xfrm>
          <a:prstGeom prst="rect">
            <a:avLst/>
          </a:prstGeom>
          <a:solidFill>
            <a:srgbClr val="FFFFFF"/>
          </a:solidFill>
          <a:ln>
            <a:noFill/>
          </a:ln>
          <a:extLst/>
        </p:spPr>
        <p:txBody>
          <a:bodyPr wrap="none" anchor="ctr"/>
          <a:lstStyle>
            <a:lvl1pPr eaLnBrk="0" hangingPunct="0">
              <a:defRPr sz="4000">
                <a:solidFill>
                  <a:schemeClr val="tx1"/>
                </a:solidFill>
                <a:latin typeface="Verdana" pitchFamily="34" charset="0"/>
                <a:cs typeface="Times New Roman" pitchFamily="18" charset="0"/>
              </a:defRPr>
            </a:lvl1pPr>
            <a:lvl2pPr marL="742950" indent="-285750" eaLnBrk="0" hangingPunct="0">
              <a:defRPr sz="4000">
                <a:solidFill>
                  <a:schemeClr val="tx1"/>
                </a:solidFill>
                <a:latin typeface="Verdana" pitchFamily="34" charset="0"/>
                <a:cs typeface="Times New Roman" pitchFamily="18" charset="0"/>
              </a:defRPr>
            </a:lvl2pPr>
            <a:lvl3pPr marL="1143000" indent="-228600" eaLnBrk="0" hangingPunct="0">
              <a:defRPr sz="4000">
                <a:solidFill>
                  <a:schemeClr val="tx1"/>
                </a:solidFill>
                <a:latin typeface="Verdana" pitchFamily="34" charset="0"/>
                <a:cs typeface="Times New Roman" pitchFamily="18" charset="0"/>
              </a:defRPr>
            </a:lvl3pPr>
            <a:lvl4pPr marL="1600200" indent="-228600" eaLnBrk="0" hangingPunct="0">
              <a:defRPr sz="4000">
                <a:solidFill>
                  <a:schemeClr val="tx1"/>
                </a:solidFill>
                <a:latin typeface="Verdana" pitchFamily="34" charset="0"/>
                <a:cs typeface="Times New Roman" pitchFamily="18" charset="0"/>
              </a:defRPr>
            </a:lvl4pPr>
            <a:lvl5pPr marL="2057400" indent="-228600" eaLnBrk="0" hangingPunct="0">
              <a:defRPr sz="4000">
                <a:solidFill>
                  <a:schemeClr val="tx1"/>
                </a:solidFill>
                <a:latin typeface="Verdana" pitchFamily="34" charset="0"/>
                <a:cs typeface="Times New Roman" pitchFamily="18" charset="0"/>
              </a:defRPr>
            </a:lvl5pPr>
            <a:lvl6pPr marL="25146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6pPr>
            <a:lvl7pPr marL="29718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7pPr>
            <a:lvl8pPr marL="34290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8pPr>
            <a:lvl9pPr marL="38862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9pPr>
          </a:lstStyle>
          <a:p>
            <a:pPr eaLnBrk="1" hangingPunct="1">
              <a:defRPr/>
            </a:pPr>
            <a:endParaRPr lang="en-US" altLang="de-DE" sz="1800" smtClean="0"/>
          </a:p>
        </p:txBody>
      </p:sp>
      <p:sp>
        <p:nvSpPr>
          <p:cNvPr id="7171" name="Rechteck 20"/>
          <p:cNvSpPr>
            <a:spLocks noChangeArrowheads="1"/>
          </p:cNvSpPr>
          <p:nvPr/>
        </p:nvSpPr>
        <p:spPr bwMode="white">
          <a:xfrm>
            <a:off x="8991600" y="3175"/>
            <a:ext cx="152400" cy="6858000"/>
          </a:xfrm>
          <a:prstGeom prst="rect">
            <a:avLst/>
          </a:prstGeom>
          <a:solidFill>
            <a:srgbClr val="FFFFFF"/>
          </a:solidFill>
          <a:ln>
            <a:noFill/>
          </a:ln>
          <a:extLst/>
        </p:spPr>
        <p:txBody>
          <a:bodyPr wrap="none" anchor="ctr"/>
          <a:lstStyle>
            <a:lvl1pPr eaLnBrk="0" hangingPunct="0">
              <a:defRPr sz="4000">
                <a:solidFill>
                  <a:schemeClr val="tx1"/>
                </a:solidFill>
                <a:latin typeface="Verdana" pitchFamily="34" charset="0"/>
                <a:cs typeface="Times New Roman" pitchFamily="18" charset="0"/>
              </a:defRPr>
            </a:lvl1pPr>
            <a:lvl2pPr marL="742950" indent="-285750" eaLnBrk="0" hangingPunct="0">
              <a:defRPr sz="4000">
                <a:solidFill>
                  <a:schemeClr val="tx1"/>
                </a:solidFill>
                <a:latin typeface="Verdana" pitchFamily="34" charset="0"/>
                <a:cs typeface="Times New Roman" pitchFamily="18" charset="0"/>
              </a:defRPr>
            </a:lvl2pPr>
            <a:lvl3pPr marL="1143000" indent="-228600" eaLnBrk="0" hangingPunct="0">
              <a:defRPr sz="4000">
                <a:solidFill>
                  <a:schemeClr val="tx1"/>
                </a:solidFill>
                <a:latin typeface="Verdana" pitchFamily="34" charset="0"/>
                <a:cs typeface="Times New Roman" pitchFamily="18" charset="0"/>
              </a:defRPr>
            </a:lvl3pPr>
            <a:lvl4pPr marL="1600200" indent="-228600" eaLnBrk="0" hangingPunct="0">
              <a:defRPr sz="4000">
                <a:solidFill>
                  <a:schemeClr val="tx1"/>
                </a:solidFill>
                <a:latin typeface="Verdana" pitchFamily="34" charset="0"/>
                <a:cs typeface="Times New Roman" pitchFamily="18" charset="0"/>
              </a:defRPr>
            </a:lvl4pPr>
            <a:lvl5pPr marL="2057400" indent="-228600" eaLnBrk="0" hangingPunct="0">
              <a:defRPr sz="4000">
                <a:solidFill>
                  <a:schemeClr val="tx1"/>
                </a:solidFill>
                <a:latin typeface="Verdana" pitchFamily="34" charset="0"/>
                <a:cs typeface="Times New Roman" pitchFamily="18" charset="0"/>
              </a:defRPr>
            </a:lvl5pPr>
            <a:lvl6pPr marL="25146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6pPr>
            <a:lvl7pPr marL="29718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7pPr>
            <a:lvl8pPr marL="34290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8pPr>
            <a:lvl9pPr marL="38862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9pPr>
          </a:lstStyle>
          <a:p>
            <a:pPr eaLnBrk="1" hangingPunct="1">
              <a:defRPr/>
            </a:pPr>
            <a:endParaRPr lang="en-US" altLang="de-DE" sz="1800" smtClean="0"/>
          </a:p>
        </p:txBody>
      </p:sp>
      <p:sp>
        <p:nvSpPr>
          <p:cNvPr id="7172" name="Rechteck 21"/>
          <p:cNvSpPr>
            <a:spLocks noChangeArrowheads="1"/>
          </p:cNvSpPr>
          <p:nvPr/>
        </p:nvSpPr>
        <p:spPr bwMode="white">
          <a:xfrm>
            <a:off x="0" y="0"/>
            <a:ext cx="152400" cy="6858000"/>
          </a:xfrm>
          <a:prstGeom prst="rect">
            <a:avLst/>
          </a:prstGeom>
          <a:solidFill>
            <a:srgbClr val="FFFFFF"/>
          </a:solidFill>
          <a:ln>
            <a:noFill/>
          </a:ln>
          <a:extLst/>
        </p:spPr>
        <p:txBody>
          <a:bodyPr wrap="none" anchor="ctr"/>
          <a:lstStyle>
            <a:lvl1pPr eaLnBrk="0" hangingPunct="0">
              <a:defRPr sz="4000">
                <a:solidFill>
                  <a:schemeClr val="tx1"/>
                </a:solidFill>
                <a:latin typeface="Verdana" pitchFamily="34" charset="0"/>
                <a:cs typeface="Times New Roman" pitchFamily="18" charset="0"/>
              </a:defRPr>
            </a:lvl1pPr>
            <a:lvl2pPr marL="742950" indent="-285750" eaLnBrk="0" hangingPunct="0">
              <a:defRPr sz="4000">
                <a:solidFill>
                  <a:schemeClr val="tx1"/>
                </a:solidFill>
                <a:latin typeface="Verdana" pitchFamily="34" charset="0"/>
                <a:cs typeface="Times New Roman" pitchFamily="18" charset="0"/>
              </a:defRPr>
            </a:lvl2pPr>
            <a:lvl3pPr marL="1143000" indent="-228600" eaLnBrk="0" hangingPunct="0">
              <a:defRPr sz="4000">
                <a:solidFill>
                  <a:schemeClr val="tx1"/>
                </a:solidFill>
                <a:latin typeface="Verdana" pitchFamily="34" charset="0"/>
                <a:cs typeface="Times New Roman" pitchFamily="18" charset="0"/>
              </a:defRPr>
            </a:lvl3pPr>
            <a:lvl4pPr marL="1600200" indent="-228600" eaLnBrk="0" hangingPunct="0">
              <a:defRPr sz="4000">
                <a:solidFill>
                  <a:schemeClr val="tx1"/>
                </a:solidFill>
                <a:latin typeface="Verdana" pitchFamily="34" charset="0"/>
                <a:cs typeface="Times New Roman" pitchFamily="18" charset="0"/>
              </a:defRPr>
            </a:lvl4pPr>
            <a:lvl5pPr marL="2057400" indent="-228600" eaLnBrk="0" hangingPunct="0">
              <a:defRPr sz="4000">
                <a:solidFill>
                  <a:schemeClr val="tx1"/>
                </a:solidFill>
                <a:latin typeface="Verdana" pitchFamily="34" charset="0"/>
                <a:cs typeface="Times New Roman" pitchFamily="18" charset="0"/>
              </a:defRPr>
            </a:lvl5pPr>
            <a:lvl6pPr marL="25146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6pPr>
            <a:lvl7pPr marL="29718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7pPr>
            <a:lvl8pPr marL="34290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8pPr>
            <a:lvl9pPr marL="38862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9pPr>
          </a:lstStyle>
          <a:p>
            <a:pPr eaLnBrk="1" hangingPunct="1">
              <a:defRPr/>
            </a:pPr>
            <a:endParaRPr lang="en-US" altLang="de-DE" sz="1800" smtClean="0"/>
          </a:p>
        </p:txBody>
      </p:sp>
      <p:sp>
        <p:nvSpPr>
          <p:cNvPr id="7173" name="Rechteck 23"/>
          <p:cNvSpPr>
            <a:spLocks noChangeArrowheads="1"/>
          </p:cNvSpPr>
          <p:nvPr/>
        </p:nvSpPr>
        <p:spPr bwMode="white">
          <a:xfrm>
            <a:off x="0" y="0"/>
            <a:ext cx="9144000" cy="2514600"/>
          </a:xfrm>
          <a:prstGeom prst="rect">
            <a:avLst/>
          </a:prstGeom>
          <a:solidFill>
            <a:srgbClr val="FFFFFF"/>
          </a:solidFill>
          <a:ln>
            <a:noFill/>
          </a:ln>
          <a:extLst/>
        </p:spPr>
        <p:txBody>
          <a:bodyPr wrap="none" anchor="ctr"/>
          <a:lstStyle>
            <a:lvl1pPr eaLnBrk="0" hangingPunct="0">
              <a:defRPr sz="4000">
                <a:solidFill>
                  <a:schemeClr val="tx1"/>
                </a:solidFill>
                <a:latin typeface="Verdana" pitchFamily="34" charset="0"/>
                <a:cs typeface="Times New Roman" pitchFamily="18" charset="0"/>
              </a:defRPr>
            </a:lvl1pPr>
            <a:lvl2pPr marL="742950" indent="-285750" eaLnBrk="0" hangingPunct="0">
              <a:defRPr sz="4000">
                <a:solidFill>
                  <a:schemeClr val="tx1"/>
                </a:solidFill>
                <a:latin typeface="Verdana" pitchFamily="34" charset="0"/>
                <a:cs typeface="Times New Roman" pitchFamily="18" charset="0"/>
              </a:defRPr>
            </a:lvl2pPr>
            <a:lvl3pPr marL="1143000" indent="-228600" eaLnBrk="0" hangingPunct="0">
              <a:defRPr sz="4000">
                <a:solidFill>
                  <a:schemeClr val="tx1"/>
                </a:solidFill>
                <a:latin typeface="Verdana" pitchFamily="34" charset="0"/>
                <a:cs typeface="Times New Roman" pitchFamily="18" charset="0"/>
              </a:defRPr>
            </a:lvl3pPr>
            <a:lvl4pPr marL="1600200" indent="-228600" eaLnBrk="0" hangingPunct="0">
              <a:defRPr sz="4000">
                <a:solidFill>
                  <a:schemeClr val="tx1"/>
                </a:solidFill>
                <a:latin typeface="Verdana" pitchFamily="34" charset="0"/>
                <a:cs typeface="Times New Roman" pitchFamily="18" charset="0"/>
              </a:defRPr>
            </a:lvl4pPr>
            <a:lvl5pPr marL="2057400" indent="-228600" eaLnBrk="0" hangingPunct="0">
              <a:defRPr sz="4000">
                <a:solidFill>
                  <a:schemeClr val="tx1"/>
                </a:solidFill>
                <a:latin typeface="Verdana" pitchFamily="34" charset="0"/>
                <a:cs typeface="Times New Roman" pitchFamily="18" charset="0"/>
              </a:defRPr>
            </a:lvl5pPr>
            <a:lvl6pPr marL="25146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6pPr>
            <a:lvl7pPr marL="29718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7pPr>
            <a:lvl8pPr marL="34290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8pPr>
            <a:lvl9pPr marL="38862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9pPr>
          </a:lstStyle>
          <a:p>
            <a:pPr eaLnBrk="1" hangingPunct="1">
              <a:defRPr/>
            </a:pPr>
            <a:endParaRPr lang="en-US" altLang="de-DE" sz="1800" smtClean="0"/>
          </a:p>
        </p:txBody>
      </p:sp>
      <p:sp>
        <p:nvSpPr>
          <p:cNvPr id="25" name="Rechteck 24"/>
          <p:cNvSpPr>
            <a:spLocks noChangeArrowheads="1"/>
          </p:cNvSpPr>
          <p:nvPr/>
        </p:nvSpPr>
        <p:spPr bwMode="auto">
          <a:xfrm>
            <a:off x="146050" y="6391275"/>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sz="1800">
              <a:latin typeface="+mn-lt"/>
              <a:cs typeface="+mn-cs"/>
            </a:endParaRPr>
          </a:p>
        </p:txBody>
      </p:sp>
      <p:sp>
        <p:nvSpPr>
          <p:cNvPr id="26" name="Gerade Verbindung 25"/>
          <p:cNvSpPr>
            <a:spLocks noChangeShapeType="1"/>
          </p:cNvSpPr>
          <p:nvPr/>
        </p:nvSpPr>
        <p:spPr bwMode="auto">
          <a:xfrm>
            <a:off x="155575" y="2419350"/>
            <a:ext cx="8832850"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wrap="none" anchor="ctr"/>
          <a:lstStyle/>
          <a:p>
            <a:pPr fontAlgn="auto">
              <a:spcBef>
                <a:spcPts val="0"/>
              </a:spcBef>
              <a:spcAft>
                <a:spcPts val="0"/>
              </a:spcAft>
              <a:defRPr/>
            </a:pPr>
            <a:endParaRPr lang="en-US" sz="1800">
              <a:latin typeface="+mn-lt"/>
              <a:cs typeface="+mn-cs"/>
            </a:endParaRPr>
          </a:p>
        </p:txBody>
      </p:sp>
      <p:sp>
        <p:nvSpPr>
          <p:cNvPr id="27" name="Rechteck 26"/>
          <p:cNvSpPr>
            <a:spLocks noChangeArrowheads="1"/>
          </p:cNvSpPr>
          <p:nvPr/>
        </p:nvSpPr>
        <p:spPr bwMode="auto">
          <a:xfrm>
            <a:off x="152400" y="152400"/>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sz="1800" dirty="0">
              <a:latin typeface="+mn-lt"/>
              <a:cs typeface="+mn-cs"/>
            </a:endParaRPr>
          </a:p>
        </p:txBody>
      </p:sp>
      <p:sp>
        <p:nvSpPr>
          <p:cNvPr id="28" name="Ellipse 27"/>
          <p:cNvSpPr/>
          <p:nvPr/>
        </p:nvSpPr>
        <p:spPr>
          <a:xfrm>
            <a:off x="4267200" y="211455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sz="1800"/>
          </a:p>
        </p:txBody>
      </p:sp>
      <p:sp>
        <p:nvSpPr>
          <p:cNvPr id="29" name="Ellipse 28"/>
          <p:cNvSpPr/>
          <p:nvPr/>
        </p:nvSpPr>
        <p:spPr>
          <a:xfrm>
            <a:off x="4362450" y="2209800"/>
            <a:ext cx="419100" cy="420688"/>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sz="1800"/>
          </a:p>
        </p:txBody>
      </p:sp>
      <p:sp>
        <p:nvSpPr>
          <p:cNvPr id="7179" name="Titelplatzhalter 21"/>
          <p:cNvSpPr>
            <a:spLocks noGrp="1"/>
          </p:cNvSpPr>
          <p:nvPr>
            <p:ph type="title"/>
          </p:nvPr>
        </p:nvSpPr>
        <p:spPr bwMode="auto">
          <a:xfrm>
            <a:off x="395288" y="1341438"/>
            <a:ext cx="8534400" cy="758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de-DE" altLang="de-DE" smtClean="0"/>
              <a:t>Titelmasterformat durch Klicken bearbeiten</a:t>
            </a:r>
            <a:endParaRPr lang="en-US" altLang="de-DE" smtClean="0"/>
          </a:p>
        </p:txBody>
      </p:sp>
      <p:sp>
        <p:nvSpPr>
          <p:cNvPr id="7180" name="Textplatzhalter 12"/>
          <p:cNvSpPr>
            <a:spLocks noGrp="1"/>
          </p:cNvSpPr>
          <p:nvPr>
            <p:ph type="body" idx="1"/>
          </p:nvPr>
        </p:nvSpPr>
        <p:spPr bwMode="auto">
          <a:xfrm>
            <a:off x="307975" y="2708275"/>
            <a:ext cx="8534400" cy="4598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de-DE" altLang="de-DE" smtClean="0"/>
              <a:t>Textmasterformate durch Klicken bearbeiten</a:t>
            </a:r>
          </a:p>
          <a:p>
            <a:pPr lvl="1"/>
            <a:r>
              <a:rPr lang="de-DE" altLang="de-DE" smtClean="0"/>
              <a:t>Zweite Ebene</a:t>
            </a:r>
          </a:p>
          <a:p>
            <a:pPr lvl="2"/>
            <a:r>
              <a:rPr lang="de-DE" altLang="de-DE" smtClean="0"/>
              <a:t>Dritte Ebene</a:t>
            </a:r>
          </a:p>
          <a:p>
            <a:pPr lvl="3"/>
            <a:r>
              <a:rPr lang="de-DE" altLang="de-DE" smtClean="0"/>
              <a:t>Vierte Ebene</a:t>
            </a:r>
          </a:p>
          <a:p>
            <a:pPr lvl="4"/>
            <a:r>
              <a:rPr lang="de-DE" altLang="de-DE" smtClean="0"/>
              <a:t>Fünfte Ebene</a:t>
            </a:r>
            <a:endParaRPr lang="en-US" altLang="de-DE" smtClean="0"/>
          </a:p>
        </p:txBody>
      </p:sp>
      <p:sp>
        <p:nvSpPr>
          <p:cNvPr id="30" name="Datumsplatzhalter 27"/>
          <p:cNvSpPr>
            <a:spLocks noGrp="1"/>
          </p:cNvSpPr>
          <p:nvPr>
            <p:ph type="dt" sz="half" idx="2"/>
          </p:nvPr>
        </p:nvSpPr>
        <p:spPr>
          <a:xfrm>
            <a:off x="5791200" y="6405563"/>
            <a:ext cx="3044825" cy="365125"/>
          </a:xfrm>
          <a:prstGeom prst="rect">
            <a:avLst/>
          </a:prstGeom>
        </p:spPr>
        <p:txBody>
          <a:bodyPr vert="horz"/>
          <a:lstStyle>
            <a:lvl1pPr algn="r" fontAlgn="auto">
              <a:spcBef>
                <a:spcPts val="0"/>
              </a:spcBef>
              <a:spcAft>
                <a:spcPts val="0"/>
              </a:spcAft>
              <a:defRPr sz="1400">
                <a:solidFill>
                  <a:srgbClr val="FFFFFF"/>
                </a:solidFill>
                <a:latin typeface="+mn-lt"/>
                <a:cs typeface="+mn-cs"/>
              </a:defRPr>
            </a:lvl1pPr>
          </a:lstStyle>
          <a:p>
            <a:pPr>
              <a:defRPr/>
            </a:pPr>
            <a:fld id="{09091F50-2D92-44EA-996D-FC79F646A73A}" type="datetime1">
              <a:rPr lang="en-US"/>
              <a:pPr>
                <a:defRPr/>
              </a:pPr>
              <a:t>2/6/2017</a:t>
            </a:fld>
            <a:endParaRPr lang="en-US"/>
          </a:p>
        </p:txBody>
      </p:sp>
      <p:sp>
        <p:nvSpPr>
          <p:cNvPr id="31" name="Fußzeilenplatzhalter 16"/>
          <p:cNvSpPr>
            <a:spLocks noGrp="1"/>
          </p:cNvSpPr>
          <p:nvPr>
            <p:ph type="ftr" sz="quarter" idx="3"/>
          </p:nvPr>
        </p:nvSpPr>
        <p:spPr>
          <a:xfrm>
            <a:off x="304800" y="6410325"/>
            <a:ext cx="3581400" cy="366713"/>
          </a:xfrm>
          <a:prstGeom prst="rect">
            <a:avLst/>
          </a:prstGeom>
        </p:spPr>
        <p:txBody>
          <a:bodyPr vert="horz"/>
          <a:lstStyle>
            <a:lvl1pPr algn="l" fontAlgn="auto">
              <a:spcBef>
                <a:spcPts val="0"/>
              </a:spcBef>
              <a:spcAft>
                <a:spcPts val="0"/>
              </a:spcAft>
              <a:defRPr sz="1200">
                <a:solidFill>
                  <a:srgbClr val="FFFFFF"/>
                </a:solidFill>
                <a:latin typeface="+mn-lt"/>
                <a:cs typeface="+mn-cs"/>
              </a:defRPr>
            </a:lvl1pPr>
          </a:lstStyle>
          <a:p>
            <a:pPr>
              <a:defRPr/>
            </a:pPr>
            <a:r>
              <a:rPr lang="en-US"/>
              <a:t>‹Nr.›</a:t>
            </a:r>
          </a:p>
        </p:txBody>
      </p:sp>
      <p:sp>
        <p:nvSpPr>
          <p:cNvPr id="32" name="Foliennummernplatzhalter 28"/>
          <p:cNvSpPr>
            <a:spLocks noGrp="1"/>
          </p:cNvSpPr>
          <p:nvPr>
            <p:ph type="sldNum" sz="quarter" idx="4"/>
          </p:nvPr>
        </p:nvSpPr>
        <p:spPr>
          <a:xfrm>
            <a:off x="4343400" y="2198688"/>
            <a:ext cx="457200" cy="441325"/>
          </a:xfrm>
          <a:prstGeom prst="rect">
            <a:avLst/>
          </a:prstGeom>
        </p:spPr>
        <p:txBody>
          <a:bodyPr vert="horz" lIns="45720" rIns="45720" anchor="ctr">
            <a:normAutofit/>
          </a:bodyPr>
          <a:lstStyle>
            <a:lvl1pPr algn="ctr" fontAlgn="auto">
              <a:spcBef>
                <a:spcPts val="0"/>
              </a:spcBef>
              <a:spcAft>
                <a:spcPts val="0"/>
              </a:spcAft>
              <a:defRPr sz="1600">
                <a:solidFill>
                  <a:schemeClr val="accent3">
                    <a:shade val="75000"/>
                  </a:schemeClr>
                </a:solidFill>
                <a:latin typeface="+mn-lt"/>
                <a:cs typeface="+mn-cs"/>
              </a:defRPr>
            </a:lvl1pPr>
          </a:lstStyle>
          <a:p>
            <a:pPr>
              <a:defRPr/>
            </a:pPr>
            <a:fld id="{2242CE64-E60D-4993-8667-9285200FAD8A}" type="slidenum">
              <a:rPr lang="en-US"/>
              <a:pPr>
                <a:defRPr/>
              </a:pPr>
              <a:t>‹Nr.›</a:t>
            </a:fld>
            <a:endParaRPr lang="en-US"/>
          </a:p>
        </p:txBody>
      </p:sp>
    </p:spTree>
  </p:cSld>
  <p:clrMap bg1="lt1" tx1="dk1" bg2="lt2" tx2="dk2" accent1="accent1" accent2="accent2" accent3="accent3" accent4="accent4" accent5="accent5" accent6="accent6" hlink="hlink" folHlink="folHlink"/>
  <p:sldLayoutIdLst>
    <p:sldLayoutId id="2147483734" r:id="rId1"/>
    <p:sldLayoutId id="2147483735" r:id="rId2"/>
    <p:sldLayoutId id="2147483736" r:id="rId3"/>
    <p:sldLayoutId id="2147483737" r:id="rId4"/>
    <p:sldLayoutId id="2147483738" r:id="rId5"/>
    <p:sldLayoutId id="2147483739" r:id="rId6"/>
    <p:sldLayoutId id="2147483740" r:id="rId7"/>
    <p:sldLayoutId id="2147483741" r:id="rId8"/>
    <p:sldLayoutId id="2147483742" r:id="rId9"/>
    <p:sldLayoutId id="2147483743" r:id="rId10"/>
    <p:sldLayoutId id="2147483744" r:id="rId11"/>
  </p:sldLayoutIdLst>
  <p:hf hdr="0" dt="0"/>
  <p:txStyles>
    <p:titleStyle>
      <a:lvl1pPr algn="ctr" rtl="0" eaLnBrk="0" fontAlgn="base" hangingPunct="0">
        <a:spcBef>
          <a:spcPct val="0"/>
        </a:spcBef>
        <a:spcAft>
          <a:spcPct val="0"/>
        </a:spcAft>
        <a:defRPr sz="2000">
          <a:solidFill>
            <a:srgbClr val="D16349"/>
          </a:solidFill>
          <a:latin typeface="+mj-lt"/>
          <a:ea typeface="+mj-ea"/>
          <a:cs typeface="+mj-cs"/>
        </a:defRPr>
      </a:lvl1pPr>
      <a:lvl2pPr algn="ctr" rtl="0" eaLnBrk="0" fontAlgn="base" hangingPunct="0">
        <a:spcBef>
          <a:spcPct val="0"/>
        </a:spcBef>
        <a:spcAft>
          <a:spcPct val="0"/>
        </a:spcAft>
        <a:defRPr sz="2000">
          <a:solidFill>
            <a:srgbClr val="D16349"/>
          </a:solidFill>
          <a:latin typeface="Verdana" pitchFamily="34" charset="0"/>
        </a:defRPr>
      </a:lvl2pPr>
      <a:lvl3pPr algn="ctr" rtl="0" eaLnBrk="0" fontAlgn="base" hangingPunct="0">
        <a:spcBef>
          <a:spcPct val="0"/>
        </a:spcBef>
        <a:spcAft>
          <a:spcPct val="0"/>
        </a:spcAft>
        <a:defRPr sz="2000">
          <a:solidFill>
            <a:srgbClr val="D16349"/>
          </a:solidFill>
          <a:latin typeface="Verdana" pitchFamily="34" charset="0"/>
        </a:defRPr>
      </a:lvl3pPr>
      <a:lvl4pPr algn="ctr" rtl="0" eaLnBrk="0" fontAlgn="base" hangingPunct="0">
        <a:spcBef>
          <a:spcPct val="0"/>
        </a:spcBef>
        <a:spcAft>
          <a:spcPct val="0"/>
        </a:spcAft>
        <a:defRPr sz="2000">
          <a:solidFill>
            <a:srgbClr val="D16349"/>
          </a:solidFill>
          <a:latin typeface="Verdana" pitchFamily="34" charset="0"/>
        </a:defRPr>
      </a:lvl4pPr>
      <a:lvl5pPr algn="ctr" rtl="0" eaLnBrk="0" fontAlgn="base" hangingPunct="0">
        <a:spcBef>
          <a:spcPct val="0"/>
        </a:spcBef>
        <a:spcAft>
          <a:spcPct val="0"/>
        </a:spcAft>
        <a:defRPr sz="2000">
          <a:solidFill>
            <a:srgbClr val="D16349"/>
          </a:solidFill>
          <a:latin typeface="Verdana" pitchFamily="34" charset="0"/>
        </a:defRPr>
      </a:lvl5pPr>
      <a:lvl6pPr marL="457200" algn="ctr" rtl="0" fontAlgn="base">
        <a:spcBef>
          <a:spcPct val="0"/>
        </a:spcBef>
        <a:spcAft>
          <a:spcPct val="0"/>
        </a:spcAft>
        <a:defRPr sz="2000">
          <a:solidFill>
            <a:srgbClr val="D16349"/>
          </a:solidFill>
          <a:latin typeface="Verdana" pitchFamily="34" charset="0"/>
        </a:defRPr>
      </a:lvl6pPr>
      <a:lvl7pPr marL="914400" algn="ctr" rtl="0" fontAlgn="base">
        <a:spcBef>
          <a:spcPct val="0"/>
        </a:spcBef>
        <a:spcAft>
          <a:spcPct val="0"/>
        </a:spcAft>
        <a:defRPr sz="2000">
          <a:solidFill>
            <a:srgbClr val="D16349"/>
          </a:solidFill>
          <a:latin typeface="Verdana" pitchFamily="34" charset="0"/>
        </a:defRPr>
      </a:lvl7pPr>
      <a:lvl8pPr marL="1371600" algn="ctr" rtl="0" fontAlgn="base">
        <a:spcBef>
          <a:spcPct val="0"/>
        </a:spcBef>
        <a:spcAft>
          <a:spcPct val="0"/>
        </a:spcAft>
        <a:defRPr sz="2000">
          <a:solidFill>
            <a:srgbClr val="D16349"/>
          </a:solidFill>
          <a:latin typeface="Verdana" pitchFamily="34" charset="0"/>
        </a:defRPr>
      </a:lvl8pPr>
      <a:lvl9pPr marL="1828800" algn="ctr" rtl="0" fontAlgn="base">
        <a:spcBef>
          <a:spcPct val="0"/>
        </a:spcBef>
        <a:spcAft>
          <a:spcPct val="0"/>
        </a:spcAft>
        <a:defRPr sz="2000">
          <a:solidFill>
            <a:srgbClr val="D16349"/>
          </a:solidFill>
          <a:latin typeface="Verdana" pitchFamily="34" charset="0"/>
        </a:defRPr>
      </a:lvl9pPr>
    </p:titleStyle>
    <p:bodyStyle>
      <a:lvl1pPr marL="273050" indent="-273050" algn="ctr" rtl="0" eaLnBrk="0" fontAlgn="base" hangingPunct="0">
        <a:spcBef>
          <a:spcPct val="20000"/>
        </a:spcBef>
        <a:spcAft>
          <a:spcPct val="0"/>
        </a:spcAft>
        <a:buClr>
          <a:schemeClr val="accent1"/>
        </a:buClr>
        <a:buSzPct val="85000"/>
        <a:buFont typeface="Wingdings 2" pitchFamily="18" charset="2"/>
        <a:defRPr>
          <a:solidFill>
            <a:schemeClr val="tx2"/>
          </a:solidFill>
          <a:latin typeface="+mn-lt"/>
          <a:ea typeface="+mn-ea"/>
          <a:cs typeface="+mn-cs"/>
        </a:defRPr>
      </a:lvl1pPr>
      <a:lvl2pPr marL="547688" indent="-273050" algn="l" rtl="0" eaLnBrk="0" fontAlgn="base" hangingPunct="0">
        <a:spcBef>
          <a:spcPct val="20000"/>
        </a:spcBef>
        <a:spcAft>
          <a:spcPct val="0"/>
        </a:spcAft>
        <a:buClr>
          <a:schemeClr val="accent2"/>
        </a:buClr>
        <a:buSzPct val="70000"/>
        <a:buFont typeface="Wingdings" pitchFamily="2" charset="2"/>
        <a:buChar char=""/>
        <a:defRPr sz="2200">
          <a:solidFill>
            <a:schemeClr val="tx2"/>
          </a:solidFill>
          <a:latin typeface="Georgia" pitchFamily="18" charset="0"/>
        </a:defRPr>
      </a:lvl2pPr>
      <a:lvl3pPr marL="822325" indent="-228600" algn="l" rtl="0" eaLnBrk="0" fontAlgn="base" hangingPunct="0">
        <a:spcBef>
          <a:spcPct val="20000"/>
        </a:spcBef>
        <a:spcAft>
          <a:spcPct val="0"/>
        </a:spcAft>
        <a:buClr>
          <a:srgbClr val="8CADAE"/>
        </a:buClr>
        <a:buSzPct val="75000"/>
        <a:buFont typeface="Wingdings 2" pitchFamily="18" charset="2"/>
        <a:buChar char=""/>
        <a:defRPr sz="2000">
          <a:solidFill>
            <a:schemeClr val="tx1"/>
          </a:solidFill>
          <a:latin typeface="Georgia" pitchFamily="18" charset="0"/>
        </a:defRPr>
      </a:lvl3pPr>
      <a:lvl4pPr marL="1096963" indent="-228600" algn="l" rtl="0" eaLnBrk="0" fontAlgn="base" hangingPunct="0">
        <a:spcBef>
          <a:spcPct val="20000"/>
        </a:spcBef>
        <a:spcAft>
          <a:spcPct val="0"/>
        </a:spcAft>
        <a:buClr>
          <a:srgbClr val="8C7B70"/>
        </a:buClr>
        <a:buSzPct val="70000"/>
        <a:buFont typeface="Wingdings" pitchFamily="2" charset="2"/>
        <a:buChar char=""/>
        <a:defRPr sz="2000">
          <a:solidFill>
            <a:schemeClr val="tx2"/>
          </a:solidFill>
          <a:latin typeface="Georgia" pitchFamily="18" charset="0"/>
        </a:defRPr>
      </a:lvl4pPr>
      <a:lvl5pPr marL="1371600" indent="-228600" algn="l" rtl="0" eaLnBrk="0" fontAlgn="base" hangingPunct="0">
        <a:spcBef>
          <a:spcPct val="20000"/>
        </a:spcBef>
        <a:spcAft>
          <a:spcPct val="0"/>
        </a:spcAft>
        <a:buClr>
          <a:srgbClr val="8FB08C"/>
        </a:buClr>
        <a:buChar char="•"/>
        <a:defRPr>
          <a:solidFill>
            <a:schemeClr val="tx1"/>
          </a:solidFill>
          <a:latin typeface="Georgia" pitchFamily="18" charset="0"/>
        </a:defRPr>
      </a:lvl5pPr>
      <a:lvl6pPr marL="1828800" indent="-228600" algn="l" rtl="0" fontAlgn="base">
        <a:spcBef>
          <a:spcPct val="20000"/>
        </a:spcBef>
        <a:spcAft>
          <a:spcPct val="0"/>
        </a:spcAft>
        <a:buClr>
          <a:srgbClr val="8FB08C"/>
        </a:buClr>
        <a:buChar char="•"/>
        <a:defRPr>
          <a:solidFill>
            <a:schemeClr val="tx1"/>
          </a:solidFill>
          <a:latin typeface="Georgia" pitchFamily="18" charset="0"/>
        </a:defRPr>
      </a:lvl6pPr>
      <a:lvl7pPr marL="2286000" indent="-228600" algn="l" rtl="0" fontAlgn="base">
        <a:spcBef>
          <a:spcPct val="20000"/>
        </a:spcBef>
        <a:spcAft>
          <a:spcPct val="0"/>
        </a:spcAft>
        <a:buClr>
          <a:srgbClr val="8FB08C"/>
        </a:buClr>
        <a:buChar char="•"/>
        <a:defRPr>
          <a:solidFill>
            <a:schemeClr val="tx1"/>
          </a:solidFill>
          <a:latin typeface="Georgia" pitchFamily="18" charset="0"/>
        </a:defRPr>
      </a:lvl7pPr>
      <a:lvl8pPr marL="2743200" indent="-228600" algn="l" rtl="0" fontAlgn="base">
        <a:spcBef>
          <a:spcPct val="20000"/>
        </a:spcBef>
        <a:spcAft>
          <a:spcPct val="0"/>
        </a:spcAft>
        <a:buClr>
          <a:srgbClr val="8FB08C"/>
        </a:buClr>
        <a:buChar char="•"/>
        <a:defRPr>
          <a:solidFill>
            <a:schemeClr val="tx1"/>
          </a:solidFill>
          <a:latin typeface="Georgia" pitchFamily="18" charset="0"/>
        </a:defRPr>
      </a:lvl8pPr>
      <a:lvl9pPr marL="3200400" indent="-228600" algn="l" rtl="0" fontAlgn="base">
        <a:spcBef>
          <a:spcPct val="20000"/>
        </a:spcBef>
        <a:spcAft>
          <a:spcPct val="0"/>
        </a:spcAft>
        <a:buClr>
          <a:srgbClr val="8FB08C"/>
        </a:buClr>
        <a:buChar char="•"/>
        <a:defRPr>
          <a:solidFill>
            <a:schemeClr val="tx1"/>
          </a:solidFill>
          <a:latin typeface="Georgia" pitchFamily="18" charset="0"/>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8194" name="Rechteck 19"/>
          <p:cNvSpPr>
            <a:spLocks noChangeArrowheads="1"/>
          </p:cNvSpPr>
          <p:nvPr/>
        </p:nvSpPr>
        <p:spPr bwMode="white">
          <a:xfrm>
            <a:off x="0" y="6705600"/>
            <a:ext cx="9144000" cy="152400"/>
          </a:xfrm>
          <a:prstGeom prst="rect">
            <a:avLst/>
          </a:prstGeom>
          <a:solidFill>
            <a:srgbClr val="FFFFFF"/>
          </a:solidFill>
          <a:ln>
            <a:noFill/>
          </a:ln>
          <a:extLst/>
        </p:spPr>
        <p:txBody>
          <a:bodyPr wrap="none" anchor="ctr"/>
          <a:lstStyle>
            <a:lvl1pPr eaLnBrk="0" hangingPunct="0">
              <a:defRPr sz="4000">
                <a:solidFill>
                  <a:schemeClr val="tx1"/>
                </a:solidFill>
                <a:latin typeface="Verdana" pitchFamily="34" charset="0"/>
                <a:cs typeface="Times New Roman" pitchFamily="18" charset="0"/>
              </a:defRPr>
            </a:lvl1pPr>
            <a:lvl2pPr marL="742950" indent="-285750" eaLnBrk="0" hangingPunct="0">
              <a:defRPr sz="4000">
                <a:solidFill>
                  <a:schemeClr val="tx1"/>
                </a:solidFill>
                <a:latin typeface="Verdana" pitchFamily="34" charset="0"/>
                <a:cs typeface="Times New Roman" pitchFamily="18" charset="0"/>
              </a:defRPr>
            </a:lvl2pPr>
            <a:lvl3pPr marL="1143000" indent="-228600" eaLnBrk="0" hangingPunct="0">
              <a:defRPr sz="4000">
                <a:solidFill>
                  <a:schemeClr val="tx1"/>
                </a:solidFill>
                <a:latin typeface="Verdana" pitchFamily="34" charset="0"/>
                <a:cs typeface="Times New Roman" pitchFamily="18" charset="0"/>
              </a:defRPr>
            </a:lvl3pPr>
            <a:lvl4pPr marL="1600200" indent="-228600" eaLnBrk="0" hangingPunct="0">
              <a:defRPr sz="4000">
                <a:solidFill>
                  <a:schemeClr val="tx1"/>
                </a:solidFill>
                <a:latin typeface="Verdana" pitchFamily="34" charset="0"/>
                <a:cs typeface="Times New Roman" pitchFamily="18" charset="0"/>
              </a:defRPr>
            </a:lvl4pPr>
            <a:lvl5pPr marL="2057400" indent="-228600" eaLnBrk="0" hangingPunct="0">
              <a:defRPr sz="4000">
                <a:solidFill>
                  <a:schemeClr val="tx1"/>
                </a:solidFill>
                <a:latin typeface="Verdana" pitchFamily="34" charset="0"/>
                <a:cs typeface="Times New Roman" pitchFamily="18" charset="0"/>
              </a:defRPr>
            </a:lvl5pPr>
            <a:lvl6pPr marL="25146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6pPr>
            <a:lvl7pPr marL="29718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7pPr>
            <a:lvl8pPr marL="34290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8pPr>
            <a:lvl9pPr marL="38862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9pPr>
          </a:lstStyle>
          <a:p>
            <a:pPr eaLnBrk="1" hangingPunct="1">
              <a:defRPr/>
            </a:pPr>
            <a:endParaRPr lang="en-US" altLang="de-DE" sz="1800" smtClean="0"/>
          </a:p>
        </p:txBody>
      </p:sp>
      <p:sp>
        <p:nvSpPr>
          <p:cNvPr id="8195" name="Rechteck 20"/>
          <p:cNvSpPr>
            <a:spLocks noChangeArrowheads="1"/>
          </p:cNvSpPr>
          <p:nvPr/>
        </p:nvSpPr>
        <p:spPr bwMode="white">
          <a:xfrm>
            <a:off x="0" y="0"/>
            <a:ext cx="9144000" cy="119063"/>
          </a:xfrm>
          <a:prstGeom prst="rect">
            <a:avLst/>
          </a:prstGeom>
          <a:solidFill>
            <a:srgbClr val="FFFFFF"/>
          </a:solidFill>
          <a:ln>
            <a:noFill/>
          </a:ln>
          <a:extLst/>
        </p:spPr>
        <p:txBody>
          <a:bodyPr wrap="none" anchor="ctr"/>
          <a:lstStyle>
            <a:lvl1pPr eaLnBrk="0" hangingPunct="0">
              <a:defRPr sz="4000">
                <a:solidFill>
                  <a:schemeClr val="tx1"/>
                </a:solidFill>
                <a:latin typeface="Verdana" pitchFamily="34" charset="0"/>
                <a:cs typeface="Times New Roman" pitchFamily="18" charset="0"/>
              </a:defRPr>
            </a:lvl1pPr>
            <a:lvl2pPr marL="742950" indent="-285750" eaLnBrk="0" hangingPunct="0">
              <a:defRPr sz="4000">
                <a:solidFill>
                  <a:schemeClr val="tx1"/>
                </a:solidFill>
                <a:latin typeface="Verdana" pitchFamily="34" charset="0"/>
                <a:cs typeface="Times New Roman" pitchFamily="18" charset="0"/>
              </a:defRPr>
            </a:lvl2pPr>
            <a:lvl3pPr marL="1143000" indent="-228600" eaLnBrk="0" hangingPunct="0">
              <a:defRPr sz="4000">
                <a:solidFill>
                  <a:schemeClr val="tx1"/>
                </a:solidFill>
                <a:latin typeface="Verdana" pitchFamily="34" charset="0"/>
                <a:cs typeface="Times New Roman" pitchFamily="18" charset="0"/>
              </a:defRPr>
            </a:lvl3pPr>
            <a:lvl4pPr marL="1600200" indent="-228600" eaLnBrk="0" hangingPunct="0">
              <a:defRPr sz="4000">
                <a:solidFill>
                  <a:schemeClr val="tx1"/>
                </a:solidFill>
                <a:latin typeface="Verdana" pitchFamily="34" charset="0"/>
                <a:cs typeface="Times New Roman" pitchFamily="18" charset="0"/>
              </a:defRPr>
            </a:lvl4pPr>
            <a:lvl5pPr marL="2057400" indent="-228600" eaLnBrk="0" hangingPunct="0">
              <a:defRPr sz="4000">
                <a:solidFill>
                  <a:schemeClr val="tx1"/>
                </a:solidFill>
                <a:latin typeface="Verdana" pitchFamily="34" charset="0"/>
                <a:cs typeface="Times New Roman" pitchFamily="18" charset="0"/>
              </a:defRPr>
            </a:lvl5pPr>
            <a:lvl6pPr marL="25146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6pPr>
            <a:lvl7pPr marL="29718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7pPr>
            <a:lvl8pPr marL="34290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8pPr>
            <a:lvl9pPr marL="38862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9pPr>
          </a:lstStyle>
          <a:p>
            <a:pPr eaLnBrk="1" hangingPunct="1">
              <a:defRPr/>
            </a:pPr>
            <a:endParaRPr lang="en-US" altLang="de-DE" sz="1800" smtClean="0"/>
          </a:p>
        </p:txBody>
      </p:sp>
      <p:sp>
        <p:nvSpPr>
          <p:cNvPr id="8196" name="Titelplatzhalter 21"/>
          <p:cNvSpPr>
            <a:spLocks noGrp="1"/>
          </p:cNvSpPr>
          <p:nvPr>
            <p:ph type="title"/>
          </p:nvPr>
        </p:nvSpPr>
        <p:spPr bwMode="auto">
          <a:xfrm>
            <a:off x="0" y="0"/>
            <a:ext cx="9144000" cy="692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de-DE" altLang="de-DE" smtClean="0"/>
              <a:t>Titelmasterformat durch Klicken bearbeiten</a:t>
            </a:r>
            <a:endParaRPr lang="en-US" altLang="de-DE" smtClean="0"/>
          </a:p>
        </p:txBody>
      </p:sp>
      <p:sp>
        <p:nvSpPr>
          <p:cNvPr id="8197" name="Textplatzhalter 12"/>
          <p:cNvSpPr>
            <a:spLocks noGrp="1"/>
          </p:cNvSpPr>
          <p:nvPr>
            <p:ph type="body" idx="1"/>
          </p:nvPr>
        </p:nvSpPr>
        <p:spPr bwMode="auto">
          <a:xfrm>
            <a:off x="301625" y="1524000"/>
            <a:ext cx="8534400" cy="4598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de-DE" altLang="de-DE" smtClean="0"/>
              <a:t>Textmasterformate durch Klicken bearbeiten</a:t>
            </a:r>
          </a:p>
          <a:p>
            <a:pPr lvl="1"/>
            <a:r>
              <a:rPr lang="de-DE" altLang="de-DE" smtClean="0"/>
              <a:t>Zweite Ebene</a:t>
            </a:r>
          </a:p>
          <a:p>
            <a:pPr lvl="2"/>
            <a:r>
              <a:rPr lang="de-DE" altLang="de-DE" smtClean="0"/>
              <a:t>Dritte Ebene</a:t>
            </a:r>
          </a:p>
          <a:p>
            <a:pPr lvl="3"/>
            <a:r>
              <a:rPr lang="de-DE" altLang="de-DE" smtClean="0"/>
              <a:t>Vierte Ebene</a:t>
            </a:r>
          </a:p>
          <a:p>
            <a:pPr lvl="4"/>
            <a:r>
              <a:rPr lang="de-DE" altLang="de-DE" smtClean="0"/>
              <a:t>Fünfte Ebene</a:t>
            </a:r>
            <a:endParaRPr lang="en-US" altLang="de-DE" smtClean="0"/>
          </a:p>
        </p:txBody>
      </p:sp>
      <p:sp>
        <p:nvSpPr>
          <p:cNvPr id="31" name="Fußzeilenplatzhalter 4"/>
          <p:cNvSpPr>
            <a:spLocks noGrp="1"/>
          </p:cNvSpPr>
          <p:nvPr>
            <p:ph type="ftr" sz="quarter" idx="3"/>
          </p:nvPr>
        </p:nvSpPr>
        <p:spPr>
          <a:xfrm rot="5400000">
            <a:off x="8735219" y="6436519"/>
            <a:ext cx="476250" cy="366712"/>
          </a:xfrm>
          <a:prstGeom prst="rect">
            <a:avLst/>
          </a:prstGeom>
        </p:spPr>
        <p:txBody>
          <a:bodyPr vert="horz"/>
          <a:lstStyle>
            <a:lvl1pPr algn="l" fontAlgn="auto">
              <a:spcBef>
                <a:spcPts val="0"/>
              </a:spcBef>
              <a:spcAft>
                <a:spcPts val="0"/>
              </a:spcAft>
              <a:defRPr sz="1200">
                <a:solidFill>
                  <a:srgbClr val="FFFFFF"/>
                </a:solidFill>
                <a:latin typeface="+mn-lt"/>
                <a:ea typeface="Verdana" pitchFamily="34" charset="0"/>
                <a:cs typeface="Verdana" pitchFamily="34" charset="0"/>
              </a:defRPr>
            </a:lvl1pPr>
          </a:lstStyle>
          <a:p>
            <a:pPr>
              <a:defRPr/>
            </a:pPr>
            <a:fld id="{D0761A8A-14D7-4B0D-843A-E5D983B69D15}" type="slidenum">
              <a:rPr lang="en-US"/>
              <a:pPr>
                <a:defRPr/>
              </a:pPr>
              <a:t>‹Nr.›</a:t>
            </a:fld>
            <a:endParaRPr lang="en-US" dirty="0"/>
          </a:p>
        </p:txBody>
      </p:sp>
      <p:sp>
        <p:nvSpPr>
          <p:cNvPr id="19" name="Vertikaler Titel 1"/>
          <p:cNvSpPr txBox="1">
            <a:spLocks/>
          </p:cNvSpPr>
          <p:nvPr userDrawn="1"/>
        </p:nvSpPr>
        <p:spPr bwMode="auto">
          <a:xfrm rot="16200000">
            <a:off x="4469607" y="2202656"/>
            <a:ext cx="207962" cy="9140825"/>
          </a:xfrm>
          <a:prstGeom prst="rect">
            <a:avLst/>
          </a:prstGeom>
          <a:solidFill>
            <a:srgbClr val="C5D1D7"/>
          </a:solidFill>
          <a:ln>
            <a:noFill/>
          </a:ln>
        </p:spPr>
        <p:txBody>
          <a:bodyPr vert="vert" anchor="b">
            <a:normAutofit fontScale="25000" lnSpcReduction="20000"/>
          </a:bodyPr>
          <a:lstStyle/>
          <a:p>
            <a:pPr algn="ctr" fontAlgn="auto">
              <a:spcBef>
                <a:spcPts val="0"/>
              </a:spcBef>
              <a:spcAft>
                <a:spcPts val="0"/>
              </a:spcAft>
              <a:defRPr/>
            </a:pPr>
            <a:endParaRPr lang="en-US" sz="1800" kern="0" dirty="0">
              <a:solidFill>
                <a:sysClr val="window" lastClr="FFFFFF">
                  <a:lumMod val="95000"/>
                </a:sysClr>
              </a:solidFill>
              <a:latin typeface="Georgia"/>
              <a:ea typeface="+mj-ea"/>
              <a:cs typeface="+mj-cs"/>
            </a:endParaRPr>
          </a:p>
        </p:txBody>
      </p:sp>
      <p:sp>
        <p:nvSpPr>
          <p:cNvPr id="8200" name="Rechteck 12"/>
          <p:cNvSpPr>
            <a:spLocks noChangeArrowheads="1"/>
          </p:cNvSpPr>
          <p:nvPr userDrawn="1"/>
        </p:nvSpPr>
        <p:spPr bwMode="auto">
          <a:xfrm>
            <a:off x="0" y="765175"/>
            <a:ext cx="9144000" cy="88900"/>
          </a:xfrm>
          <a:prstGeom prst="rect">
            <a:avLst/>
          </a:prstGeom>
          <a:solidFill>
            <a:srgbClr val="8CADAE"/>
          </a:solidFill>
          <a:ln>
            <a:noFill/>
          </a:ln>
          <a:extLst/>
        </p:spPr>
        <p:txBody>
          <a:bodyPr wrap="none" anchor="ctr"/>
          <a:lstStyle>
            <a:lvl1pPr eaLnBrk="0" hangingPunct="0">
              <a:defRPr sz="4000">
                <a:solidFill>
                  <a:schemeClr val="tx1"/>
                </a:solidFill>
                <a:latin typeface="Verdana" pitchFamily="34" charset="0"/>
                <a:cs typeface="Times New Roman" pitchFamily="18" charset="0"/>
              </a:defRPr>
            </a:lvl1pPr>
            <a:lvl2pPr marL="742950" indent="-285750" eaLnBrk="0" hangingPunct="0">
              <a:defRPr sz="4000">
                <a:solidFill>
                  <a:schemeClr val="tx1"/>
                </a:solidFill>
                <a:latin typeface="Verdana" pitchFamily="34" charset="0"/>
                <a:cs typeface="Times New Roman" pitchFamily="18" charset="0"/>
              </a:defRPr>
            </a:lvl2pPr>
            <a:lvl3pPr marL="1143000" indent="-228600" eaLnBrk="0" hangingPunct="0">
              <a:defRPr sz="4000">
                <a:solidFill>
                  <a:schemeClr val="tx1"/>
                </a:solidFill>
                <a:latin typeface="Verdana" pitchFamily="34" charset="0"/>
                <a:cs typeface="Times New Roman" pitchFamily="18" charset="0"/>
              </a:defRPr>
            </a:lvl3pPr>
            <a:lvl4pPr marL="1600200" indent="-228600" eaLnBrk="0" hangingPunct="0">
              <a:defRPr sz="4000">
                <a:solidFill>
                  <a:schemeClr val="tx1"/>
                </a:solidFill>
                <a:latin typeface="Verdana" pitchFamily="34" charset="0"/>
                <a:cs typeface="Times New Roman" pitchFamily="18" charset="0"/>
              </a:defRPr>
            </a:lvl4pPr>
            <a:lvl5pPr marL="2057400" indent="-228600" eaLnBrk="0" hangingPunct="0">
              <a:defRPr sz="4000">
                <a:solidFill>
                  <a:schemeClr val="tx1"/>
                </a:solidFill>
                <a:latin typeface="Verdana" pitchFamily="34" charset="0"/>
                <a:cs typeface="Times New Roman" pitchFamily="18" charset="0"/>
              </a:defRPr>
            </a:lvl5pPr>
            <a:lvl6pPr marL="25146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6pPr>
            <a:lvl7pPr marL="29718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7pPr>
            <a:lvl8pPr marL="34290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8pPr>
            <a:lvl9pPr marL="38862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9pPr>
          </a:lstStyle>
          <a:p>
            <a:pPr eaLnBrk="1" hangingPunct="1">
              <a:defRPr/>
            </a:pPr>
            <a:endParaRPr lang="en-US" altLang="de-DE" sz="1800" smtClean="0">
              <a:solidFill>
                <a:srgbClr val="000000"/>
              </a:solidFill>
              <a:latin typeface="Georgia" pitchFamily="18" charset="0"/>
            </a:endParaRPr>
          </a:p>
        </p:txBody>
      </p:sp>
      <p:sp>
        <p:nvSpPr>
          <p:cNvPr id="8201" name="Gerade Verbindung 13"/>
          <p:cNvSpPr>
            <a:spLocks noChangeShapeType="1"/>
          </p:cNvSpPr>
          <p:nvPr userDrawn="1"/>
        </p:nvSpPr>
        <p:spPr bwMode="auto">
          <a:xfrm>
            <a:off x="0" y="889000"/>
            <a:ext cx="9144000" cy="0"/>
          </a:xfrm>
          <a:prstGeom prst="line">
            <a:avLst/>
          </a:prstGeom>
          <a:noFill/>
          <a:ln w="38100" algn="ctr">
            <a:solidFill>
              <a:srgbClr val="BACECE"/>
            </a:solidFill>
            <a:round/>
            <a:headEnd/>
            <a:tailEnd/>
          </a:ln>
          <a:extLst>
            <a:ext uri="{909E8E84-426E-40DD-AFC4-6F175D3DCCD1}">
              <a14:hiddenFill xmlns:a14="http://schemas.microsoft.com/office/drawing/2010/main">
                <a:noFill/>
              </a14:hiddenFill>
            </a:ext>
          </a:extLst>
        </p:spPr>
        <p:txBody>
          <a:bodyPr wrap="none" anchor="ctr"/>
          <a:lstStyle/>
          <a:p>
            <a:endParaRPr lang="de-DE"/>
          </a:p>
        </p:txBody>
      </p:sp>
      <p:sp>
        <p:nvSpPr>
          <p:cNvPr id="8202" name="Gerade Verbindung 14"/>
          <p:cNvSpPr>
            <a:spLocks noChangeShapeType="1"/>
          </p:cNvSpPr>
          <p:nvPr userDrawn="1"/>
        </p:nvSpPr>
        <p:spPr bwMode="auto">
          <a:xfrm>
            <a:off x="0" y="908050"/>
            <a:ext cx="9144000" cy="0"/>
          </a:xfrm>
          <a:prstGeom prst="line">
            <a:avLst/>
          </a:prstGeom>
          <a:noFill/>
          <a:ln w="9525" algn="ctr">
            <a:solidFill>
              <a:srgbClr val="61898A"/>
            </a:solidFill>
            <a:round/>
            <a:headEnd/>
            <a:tailEnd/>
          </a:ln>
          <a:extLst>
            <a:ext uri="{909E8E84-426E-40DD-AFC4-6F175D3DCCD1}">
              <a14:hiddenFill xmlns:a14="http://schemas.microsoft.com/office/drawing/2010/main">
                <a:noFill/>
              </a14:hiddenFill>
            </a:ext>
          </a:extLst>
        </p:spPr>
        <p:txBody>
          <a:bodyPr wrap="none" anchor="ctr"/>
          <a:lstStyle/>
          <a:p>
            <a:endParaRPr lang="de-DE"/>
          </a:p>
        </p:txBody>
      </p:sp>
      <p:sp>
        <p:nvSpPr>
          <p:cNvPr id="8203" name="Gerade Verbindung 15"/>
          <p:cNvSpPr>
            <a:spLocks noChangeShapeType="1"/>
          </p:cNvSpPr>
          <p:nvPr userDrawn="1"/>
        </p:nvSpPr>
        <p:spPr bwMode="auto">
          <a:xfrm>
            <a:off x="0" y="785813"/>
            <a:ext cx="9144000" cy="0"/>
          </a:xfrm>
          <a:prstGeom prst="line">
            <a:avLst/>
          </a:prstGeom>
          <a:noFill/>
          <a:ln w="9525" algn="ctr">
            <a:solidFill>
              <a:srgbClr val="BACECE"/>
            </a:solidFill>
            <a:round/>
            <a:headEnd/>
            <a:tailEnd/>
          </a:ln>
          <a:extLst>
            <a:ext uri="{909E8E84-426E-40DD-AFC4-6F175D3DCCD1}">
              <a14:hiddenFill xmlns:a14="http://schemas.microsoft.com/office/drawing/2010/main">
                <a:noFill/>
              </a14:hiddenFill>
            </a:ext>
          </a:extLst>
        </p:spPr>
        <p:txBody>
          <a:bodyPr wrap="none" anchor="ctr"/>
          <a:lstStyle/>
          <a:p>
            <a:endParaRPr lang="de-DE"/>
          </a:p>
        </p:txBody>
      </p:sp>
    </p:spTree>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hf hdr="0" dt="0"/>
  <p:txStyles>
    <p:titleStyle>
      <a:lvl1pPr algn="ctr" rtl="0" eaLnBrk="0" fontAlgn="base" hangingPunct="0">
        <a:spcBef>
          <a:spcPct val="0"/>
        </a:spcBef>
        <a:spcAft>
          <a:spcPct val="0"/>
        </a:spcAft>
        <a:defRPr sz="2000">
          <a:solidFill>
            <a:srgbClr val="D16349"/>
          </a:solidFill>
          <a:latin typeface="+mj-lt"/>
          <a:ea typeface="+mj-ea"/>
          <a:cs typeface="+mj-cs"/>
        </a:defRPr>
      </a:lvl1pPr>
      <a:lvl2pPr algn="ctr" rtl="0" eaLnBrk="0" fontAlgn="base" hangingPunct="0">
        <a:spcBef>
          <a:spcPct val="0"/>
        </a:spcBef>
        <a:spcAft>
          <a:spcPct val="0"/>
        </a:spcAft>
        <a:defRPr sz="2000">
          <a:solidFill>
            <a:srgbClr val="D16349"/>
          </a:solidFill>
          <a:latin typeface="Verdana" pitchFamily="34" charset="0"/>
        </a:defRPr>
      </a:lvl2pPr>
      <a:lvl3pPr algn="ctr" rtl="0" eaLnBrk="0" fontAlgn="base" hangingPunct="0">
        <a:spcBef>
          <a:spcPct val="0"/>
        </a:spcBef>
        <a:spcAft>
          <a:spcPct val="0"/>
        </a:spcAft>
        <a:defRPr sz="2000">
          <a:solidFill>
            <a:srgbClr val="D16349"/>
          </a:solidFill>
          <a:latin typeface="Verdana" pitchFamily="34" charset="0"/>
        </a:defRPr>
      </a:lvl3pPr>
      <a:lvl4pPr algn="ctr" rtl="0" eaLnBrk="0" fontAlgn="base" hangingPunct="0">
        <a:spcBef>
          <a:spcPct val="0"/>
        </a:spcBef>
        <a:spcAft>
          <a:spcPct val="0"/>
        </a:spcAft>
        <a:defRPr sz="2000">
          <a:solidFill>
            <a:srgbClr val="D16349"/>
          </a:solidFill>
          <a:latin typeface="Verdana" pitchFamily="34" charset="0"/>
        </a:defRPr>
      </a:lvl4pPr>
      <a:lvl5pPr algn="ctr" rtl="0" eaLnBrk="0" fontAlgn="base" hangingPunct="0">
        <a:spcBef>
          <a:spcPct val="0"/>
        </a:spcBef>
        <a:spcAft>
          <a:spcPct val="0"/>
        </a:spcAft>
        <a:defRPr sz="2000">
          <a:solidFill>
            <a:srgbClr val="D16349"/>
          </a:solidFill>
          <a:latin typeface="Verdana" pitchFamily="34" charset="0"/>
        </a:defRPr>
      </a:lvl5pPr>
      <a:lvl6pPr marL="457200" algn="ctr" rtl="0" eaLnBrk="0" fontAlgn="base" hangingPunct="0">
        <a:spcBef>
          <a:spcPct val="0"/>
        </a:spcBef>
        <a:spcAft>
          <a:spcPct val="0"/>
        </a:spcAft>
        <a:defRPr sz="2000">
          <a:solidFill>
            <a:srgbClr val="D16349"/>
          </a:solidFill>
          <a:latin typeface="Verdana" pitchFamily="34" charset="0"/>
        </a:defRPr>
      </a:lvl6pPr>
      <a:lvl7pPr marL="914400" algn="ctr" rtl="0" eaLnBrk="0" fontAlgn="base" hangingPunct="0">
        <a:spcBef>
          <a:spcPct val="0"/>
        </a:spcBef>
        <a:spcAft>
          <a:spcPct val="0"/>
        </a:spcAft>
        <a:defRPr sz="2000">
          <a:solidFill>
            <a:srgbClr val="D16349"/>
          </a:solidFill>
          <a:latin typeface="Verdana" pitchFamily="34" charset="0"/>
        </a:defRPr>
      </a:lvl7pPr>
      <a:lvl8pPr marL="1371600" algn="ctr" rtl="0" eaLnBrk="0" fontAlgn="base" hangingPunct="0">
        <a:spcBef>
          <a:spcPct val="0"/>
        </a:spcBef>
        <a:spcAft>
          <a:spcPct val="0"/>
        </a:spcAft>
        <a:defRPr sz="2000">
          <a:solidFill>
            <a:srgbClr val="D16349"/>
          </a:solidFill>
          <a:latin typeface="Verdana" pitchFamily="34" charset="0"/>
        </a:defRPr>
      </a:lvl8pPr>
      <a:lvl9pPr marL="1828800" algn="ctr" rtl="0" eaLnBrk="0" fontAlgn="base" hangingPunct="0">
        <a:spcBef>
          <a:spcPct val="0"/>
        </a:spcBef>
        <a:spcAft>
          <a:spcPct val="0"/>
        </a:spcAft>
        <a:defRPr sz="2000">
          <a:solidFill>
            <a:srgbClr val="D16349"/>
          </a:solidFill>
          <a:latin typeface="Verdana" pitchFamily="34" charset="0"/>
        </a:defRPr>
      </a:lvl9pPr>
    </p:titleStyle>
    <p:bodyStyle>
      <a:lvl1pPr marL="273050" indent="-273050" algn="l" rtl="0" eaLnBrk="0" fontAlgn="base" hangingPunct="0">
        <a:spcBef>
          <a:spcPct val="20000"/>
        </a:spcBef>
        <a:spcAft>
          <a:spcPct val="0"/>
        </a:spcAft>
        <a:buClr>
          <a:schemeClr val="accent1"/>
        </a:buClr>
        <a:buSzPct val="85000"/>
        <a:buFont typeface="Wingdings 2" pitchFamily="18" charset="2"/>
        <a:defRPr>
          <a:solidFill>
            <a:schemeClr val="tx1"/>
          </a:solidFill>
          <a:latin typeface="+mn-lt"/>
          <a:ea typeface="+mn-ea"/>
          <a:cs typeface="+mn-cs"/>
        </a:defRPr>
      </a:lvl1pPr>
      <a:lvl2pPr marL="547688" indent="-273050" algn="l" rtl="0" eaLnBrk="0" fontAlgn="base" hangingPunct="0">
        <a:spcBef>
          <a:spcPct val="20000"/>
        </a:spcBef>
        <a:spcAft>
          <a:spcPct val="0"/>
        </a:spcAft>
        <a:buClr>
          <a:srgbClr val="8CADAE"/>
        </a:buClr>
        <a:buSzPct val="85000"/>
        <a:buFont typeface="Courier New" pitchFamily="49" charset="0"/>
        <a:buChar char="o"/>
        <a:defRPr>
          <a:solidFill>
            <a:schemeClr val="tx1"/>
          </a:solidFill>
          <a:latin typeface="+mn-lt"/>
        </a:defRPr>
      </a:lvl2pPr>
      <a:lvl3pPr marL="822325" indent="-228600" algn="l" rtl="0" eaLnBrk="0" fontAlgn="base" hangingPunct="0">
        <a:spcBef>
          <a:spcPct val="20000"/>
        </a:spcBef>
        <a:spcAft>
          <a:spcPct val="0"/>
        </a:spcAft>
        <a:buClr>
          <a:srgbClr val="8CADAE"/>
        </a:buClr>
        <a:buSzPct val="75000"/>
        <a:buFont typeface="Wingdings 2" pitchFamily="18" charset="2"/>
        <a:buChar char=""/>
        <a:defRPr>
          <a:solidFill>
            <a:schemeClr val="tx1"/>
          </a:solidFill>
          <a:latin typeface="+mn-lt"/>
        </a:defRPr>
      </a:lvl3pPr>
      <a:lvl4pPr marL="1096963" indent="-228600" algn="l" rtl="0" eaLnBrk="0" fontAlgn="base" hangingPunct="0">
        <a:spcBef>
          <a:spcPct val="20000"/>
        </a:spcBef>
        <a:spcAft>
          <a:spcPct val="0"/>
        </a:spcAft>
        <a:buClr>
          <a:srgbClr val="8C7B70"/>
        </a:buClr>
        <a:buSzPct val="70000"/>
        <a:buFont typeface="Wingdings" pitchFamily="2" charset="2"/>
        <a:buChar char=""/>
        <a:defRPr>
          <a:solidFill>
            <a:schemeClr val="tx1"/>
          </a:solidFill>
          <a:latin typeface="+mn-lt"/>
        </a:defRPr>
      </a:lvl4pPr>
      <a:lvl5pPr marL="1371600" indent="-228600" algn="l" rtl="0" eaLnBrk="0" fontAlgn="base" hangingPunct="0">
        <a:spcBef>
          <a:spcPct val="20000"/>
        </a:spcBef>
        <a:spcAft>
          <a:spcPct val="0"/>
        </a:spcAft>
        <a:buClr>
          <a:srgbClr val="8FB08C"/>
        </a:buClr>
        <a:buChar char="•"/>
        <a:defRPr>
          <a:solidFill>
            <a:schemeClr val="tx1"/>
          </a:solidFill>
          <a:latin typeface="+mn-lt"/>
        </a:defRPr>
      </a:lvl5pPr>
      <a:lvl6pPr marL="1828800" indent="-228600" algn="l" rtl="0" eaLnBrk="0" fontAlgn="base" hangingPunct="0">
        <a:spcBef>
          <a:spcPct val="20000"/>
        </a:spcBef>
        <a:spcAft>
          <a:spcPct val="0"/>
        </a:spcAft>
        <a:buClr>
          <a:srgbClr val="8FB08C"/>
        </a:buClr>
        <a:buChar char="•"/>
        <a:defRPr>
          <a:solidFill>
            <a:schemeClr val="tx1"/>
          </a:solidFill>
          <a:latin typeface="+mn-lt"/>
        </a:defRPr>
      </a:lvl6pPr>
      <a:lvl7pPr marL="2286000" indent="-228600" algn="l" rtl="0" eaLnBrk="0" fontAlgn="base" hangingPunct="0">
        <a:spcBef>
          <a:spcPct val="20000"/>
        </a:spcBef>
        <a:spcAft>
          <a:spcPct val="0"/>
        </a:spcAft>
        <a:buClr>
          <a:srgbClr val="8FB08C"/>
        </a:buClr>
        <a:buChar char="•"/>
        <a:defRPr>
          <a:solidFill>
            <a:schemeClr val="tx1"/>
          </a:solidFill>
          <a:latin typeface="+mn-lt"/>
        </a:defRPr>
      </a:lvl7pPr>
      <a:lvl8pPr marL="2743200" indent="-228600" algn="l" rtl="0" eaLnBrk="0" fontAlgn="base" hangingPunct="0">
        <a:spcBef>
          <a:spcPct val="20000"/>
        </a:spcBef>
        <a:spcAft>
          <a:spcPct val="0"/>
        </a:spcAft>
        <a:buClr>
          <a:srgbClr val="8FB08C"/>
        </a:buClr>
        <a:buChar char="•"/>
        <a:defRPr>
          <a:solidFill>
            <a:schemeClr val="tx1"/>
          </a:solidFill>
          <a:latin typeface="+mn-lt"/>
        </a:defRPr>
      </a:lvl8pPr>
      <a:lvl9pPr marL="3200400" indent="-228600" algn="l" rtl="0" eaLnBrk="0" fontAlgn="base" hangingPunct="0">
        <a:spcBef>
          <a:spcPct val="20000"/>
        </a:spcBef>
        <a:spcAft>
          <a:spcPct val="0"/>
        </a:spcAft>
        <a:buClr>
          <a:srgbClr val="8FB08C"/>
        </a:buClr>
        <a:buChar char="•"/>
        <a:defRPr>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9218" name="Rechteck 19"/>
          <p:cNvSpPr>
            <a:spLocks noChangeArrowheads="1"/>
          </p:cNvSpPr>
          <p:nvPr/>
        </p:nvSpPr>
        <p:spPr bwMode="white">
          <a:xfrm>
            <a:off x="0" y="6705600"/>
            <a:ext cx="9144000" cy="152400"/>
          </a:xfrm>
          <a:prstGeom prst="rect">
            <a:avLst/>
          </a:prstGeom>
          <a:solidFill>
            <a:srgbClr val="FFFFFF"/>
          </a:solidFill>
          <a:ln>
            <a:noFill/>
          </a:ln>
          <a:extLst/>
        </p:spPr>
        <p:txBody>
          <a:bodyPr wrap="none" anchor="ctr"/>
          <a:lstStyle>
            <a:lvl1pPr eaLnBrk="0" hangingPunct="0">
              <a:defRPr sz="4000">
                <a:solidFill>
                  <a:schemeClr val="tx1"/>
                </a:solidFill>
                <a:latin typeface="Verdana" pitchFamily="34" charset="0"/>
                <a:cs typeface="Times New Roman" pitchFamily="18" charset="0"/>
              </a:defRPr>
            </a:lvl1pPr>
            <a:lvl2pPr marL="742950" indent="-285750" eaLnBrk="0" hangingPunct="0">
              <a:defRPr sz="4000">
                <a:solidFill>
                  <a:schemeClr val="tx1"/>
                </a:solidFill>
                <a:latin typeface="Verdana" pitchFamily="34" charset="0"/>
                <a:cs typeface="Times New Roman" pitchFamily="18" charset="0"/>
              </a:defRPr>
            </a:lvl2pPr>
            <a:lvl3pPr marL="1143000" indent="-228600" eaLnBrk="0" hangingPunct="0">
              <a:defRPr sz="4000">
                <a:solidFill>
                  <a:schemeClr val="tx1"/>
                </a:solidFill>
                <a:latin typeface="Verdana" pitchFamily="34" charset="0"/>
                <a:cs typeface="Times New Roman" pitchFamily="18" charset="0"/>
              </a:defRPr>
            </a:lvl3pPr>
            <a:lvl4pPr marL="1600200" indent="-228600" eaLnBrk="0" hangingPunct="0">
              <a:defRPr sz="4000">
                <a:solidFill>
                  <a:schemeClr val="tx1"/>
                </a:solidFill>
                <a:latin typeface="Verdana" pitchFamily="34" charset="0"/>
                <a:cs typeface="Times New Roman" pitchFamily="18" charset="0"/>
              </a:defRPr>
            </a:lvl4pPr>
            <a:lvl5pPr marL="2057400" indent="-228600" eaLnBrk="0" hangingPunct="0">
              <a:defRPr sz="4000">
                <a:solidFill>
                  <a:schemeClr val="tx1"/>
                </a:solidFill>
                <a:latin typeface="Verdana" pitchFamily="34" charset="0"/>
                <a:cs typeface="Times New Roman" pitchFamily="18" charset="0"/>
              </a:defRPr>
            </a:lvl5pPr>
            <a:lvl6pPr marL="25146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6pPr>
            <a:lvl7pPr marL="29718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7pPr>
            <a:lvl8pPr marL="34290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8pPr>
            <a:lvl9pPr marL="38862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9pPr>
          </a:lstStyle>
          <a:p>
            <a:pPr eaLnBrk="1" hangingPunct="1">
              <a:defRPr/>
            </a:pPr>
            <a:endParaRPr lang="en-US" altLang="de-DE" sz="1800" smtClean="0"/>
          </a:p>
        </p:txBody>
      </p:sp>
      <p:sp>
        <p:nvSpPr>
          <p:cNvPr id="9219" name="Rechteck 20"/>
          <p:cNvSpPr>
            <a:spLocks noChangeArrowheads="1"/>
          </p:cNvSpPr>
          <p:nvPr/>
        </p:nvSpPr>
        <p:spPr bwMode="white">
          <a:xfrm>
            <a:off x="0" y="0"/>
            <a:ext cx="9144000" cy="119063"/>
          </a:xfrm>
          <a:prstGeom prst="rect">
            <a:avLst/>
          </a:prstGeom>
          <a:solidFill>
            <a:srgbClr val="FFFFFF"/>
          </a:solidFill>
          <a:ln>
            <a:noFill/>
          </a:ln>
          <a:extLst/>
        </p:spPr>
        <p:txBody>
          <a:bodyPr wrap="none" anchor="ctr"/>
          <a:lstStyle>
            <a:lvl1pPr eaLnBrk="0" hangingPunct="0">
              <a:defRPr sz="4000">
                <a:solidFill>
                  <a:schemeClr val="tx1"/>
                </a:solidFill>
                <a:latin typeface="Verdana" pitchFamily="34" charset="0"/>
                <a:cs typeface="Times New Roman" pitchFamily="18" charset="0"/>
              </a:defRPr>
            </a:lvl1pPr>
            <a:lvl2pPr marL="742950" indent="-285750" eaLnBrk="0" hangingPunct="0">
              <a:defRPr sz="4000">
                <a:solidFill>
                  <a:schemeClr val="tx1"/>
                </a:solidFill>
                <a:latin typeface="Verdana" pitchFamily="34" charset="0"/>
                <a:cs typeface="Times New Roman" pitchFamily="18" charset="0"/>
              </a:defRPr>
            </a:lvl2pPr>
            <a:lvl3pPr marL="1143000" indent="-228600" eaLnBrk="0" hangingPunct="0">
              <a:defRPr sz="4000">
                <a:solidFill>
                  <a:schemeClr val="tx1"/>
                </a:solidFill>
                <a:latin typeface="Verdana" pitchFamily="34" charset="0"/>
                <a:cs typeface="Times New Roman" pitchFamily="18" charset="0"/>
              </a:defRPr>
            </a:lvl3pPr>
            <a:lvl4pPr marL="1600200" indent="-228600" eaLnBrk="0" hangingPunct="0">
              <a:defRPr sz="4000">
                <a:solidFill>
                  <a:schemeClr val="tx1"/>
                </a:solidFill>
                <a:latin typeface="Verdana" pitchFamily="34" charset="0"/>
                <a:cs typeface="Times New Roman" pitchFamily="18" charset="0"/>
              </a:defRPr>
            </a:lvl4pPr>
            <a:lvl5pPr marL="2057400" indent="-228600" eaLnBrk="0" hangingPunct="0">
              <a:defRPr sz="4000">
                <a:solidFill>
                  <a:schemeClr val="tx1"/>
                </a:solidFill>
                <a:latin typeface="Verdana" pitchFamily="34" charset="0"/>
                <a:cs typeface="Times New Roman" pitchFamily="18" charset="0"/>
              </a:defRPr>
            </a:lvl5pPr>
            <a:lvl6pPr marL="25146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6pPr>
            <a:lvl7pPr marL="29718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7pPr>
            <a:lvl8pPr marL="34290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8pPr>
            <a:lvl9pPr marL="38862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9pPr>
          </a:lstStyle>
          <a:p>
            <a:pPr eaLnBrk="1" hangingPunct="1">
              <a:defRPr/>
            </a:pPr>
            <a:endParaRPr lang="en-US" altLang="de-DE" sz="1800" smtClean="0"/>
          </a:p>
        </p:txBody>
      </p:sp>
      <p:sp>
        <p:nvSpPr>
          <p:cNvPr id="9220" name="Titelplatzhalter 21"/>
          <p:cNvSpPr>
            <a:spLocks noGrp="1"/>
          </p:cNvSpPr>
          <p:nvPr>
            <p:ph type="title"/>
          </p:nvPr>
        </p:nvSpPr>
        <p:spPr bwMode="auto">
          <a:xfrm>
            <a:off x="0" y="0"/>
            <a:ext cx="9144000" cy="692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de-DE" altLang="de-DE" smtClean="0"/>
              <a:t>Titelmasterformat durch Klicken bearbeiten</a:t>
            </a:r>
            <a:endParaRPr lang="en-US" altLang="de-DE" smtClean="0"/>
          </a:p>
        </p:txBody>
      </p:sp>
      <p:sp>
        <p:nvSpPr>
          <p:cNvPr id="9221" name="Textplatzhalter 12"/>
          <p:cNvSpPr>
            <a:spLocks noGrp="1"/>
          </p:cNvSpPr>
          <p:nvPr>
            <p:ph type="body" idx="1"/>
          </p:nvPr>
        </p:nvSpPr>
        <p:spPr bwMode="auto">
          <a:xfrm>
            <a:off x="301625" y="1524000"/>
            <a:ext cx="8534400" cy="4598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de-DE" altLang="de-DE" smtClean="0"/>
              <a:t>Textmasterformate durch Klicken bearbeiten</a:t>
            </a:r>
          </a:p>
          <a:p>
            <a:pPr lvl="1"/>
            <a:r>
              <a:rPr lang="de-DE" altLang="de-DE" smtClean="0"/>
              <a:t>Zweite Ebene</a:t>
            </a:r>
          </a:p>
          <a:p>
            <a:pPr lvl="2"/>
            <a:r>
              <a:rPr lang="de-DE" altLang="de-DE" smtClean="0"/>
              <a:t>Dritte Ebene</a:t>
            </a:r>
          </a:p>
          <a:p>
            <a:pPr lvl="3"/>
            <a:r>
              <a:rPr lang="de-DE" altLang="de-DE" smtClean="0"/>
              <a:t>Vierte Ebene</a:t>
            </a:r>
          </a:p>
          <a:p>
            <a:pPr lvl="4"/>
            <a:r>
              <a:rPr lang="de-DE" altLang="de-DE" smtClean="0"/>
              <a:t>Fünfte Ebene</a:t>
            </a:r>
            <a:endParaRPr lang="en-US" altLang="de-DE" smtClean="0"/>
          </a:p>
        </p:txBody>
      </p:sp>
      <p:sp>
        <p:nvSpPr>
          <p:cNvPr id="31" name="Fußzeilenplatzhalter 4"/>
          <p:cNvSpPr>
            <a:spLocks noGrp="1"/>
          </p:cNvSpPr>
          <p:nvPr>
            <p:ph type="ftr" sz="quarter" idx="3"/>
          </p:nvPr>
        </p:nvSpPr>
        <p:spPr>
          <a:xfrm rot="5400000">
            <a:off x="8735219" y="6436519"/>
            <a:ext cx="476250" cy="366712"/>
          </a:xfrm>
          <a:prstGeom prst="rect">
            <a:avLst/>
          </a:prstGeom>
        </p:spPr>
        <p:txBody>
          <a:bodyPr vert="horz"/>
          <a:lstStyle>
            <a:lvl1pPr algn="l" fontAlgn="auto">
              <a:spcBef>
                <a:spcPts val="0"/>
              </a:spcBef>
              <a:spcAft>
                <a:spcPts val="0"/>
              </a:spcAft>
              <a:defRPr sz="1200">
                <a:solidFill>
                  <a:srgbClr val="FFFFFF"/>
                </a:solidFill>
                <a:latin typeface="+mn-lt"/>
                <a:ea typeface="Verdana" pitchFamily="34" charset="0"/>
                <a:cs typeface="Verdana" pitchFamily="34" charset="0"/>
              </a:defRPr>
            </a:lvl1pPr>
          </a:lstStyle>
          <a:p>
            <a:pPr>
              <a:defRPr/>
            </a:pPr>
            <a:fld id="{7EBBA106-F6A2-4F8A-B322-3A2651A4BDEF}" type="slidenum">
              <a:rPr lang="en-US"/>
              <a:pPr>
                <a:defRPr/>
              </a:pPr>
              <a:t>‹Nr.›</a:t>
            </a:fld>
            <a:endParaRPr lang="en-US" dirty="0"/>
          </a:p>
        </p:txBody>
      </p:sp>
      <p:sp>
        <p:nvSpPr>
          <p:cNvPr id="19" name="Vertikaler Titel 1"/>
          <p:cNvSpPr txBox="1">
            <a:spLocks/>
          </p:cNvSpPr>
          <p:nvPr userDrawn="1"/>
        </p:nvSpPr>
        <p:spPr bwMode="auto">
          <a:xfrm rot="16200000">
            <a:off x="4469607" y="2202656"/>
            <a:ext cx="207962" cy="9140825"/>
          </a:xfrm>
          <a:prstGeom prst="rect">
            <a:avLst/>
          </a:prstGeom>
          <a:solidFill>
            <a:srgbClr val="C5D1D7"/>
          </a:solidFill>
          <a:ln>
            <a:noFill/>
          </a:ln>
        </p:spPr>
        <p:txBody>
          <a:bodyPr vert="vert" anchor="b">
            <a:normAutofit fontScale="25000" lnSpcReduction="20000"/>
          </a:bodyPr>
          <a:lstStyle/>
          <a:p>
            <a:pPr algn="ctr" fontAlgn="auto">
              <a:spcBef>
                <a:spcPts val="0"/>
              </a:spcBef>
              <a:spcAft>
                <a:spcPts val="0"/>
              </a:spcAft>
              <a:defRPr/>
            </a:pPr>
            <a:endParaRPr lang="en-US" sz="1800" kern="0" dirty="0">
              <a:solidFill>
                <a:sysClr val="window" lastClr="FFFFFF">
                  <a:lumMod val="95000"/>
                </a:sysClr>
              </a:solidFill>
              <a:latin typeface="Georgia"/>
              <a:ea typeface="+mj-ea"/>
              <a:cs typeface="+mj-cs"/>
            </a:endParaRPr>
          </a:p>
        </p:txBody>
      </p:sp>
      <p:sp>
        <p:nvSpPr>
          <p:cNvPr id="6" name="Foliennummernplatzhalter 5"/>
          <p:cNvSpPr>
            <a:spLocks noGrp="1"/>
          </p:cNvSpPr>
          <p:nvPr>
            <p:ph type="sldNum" sz="quarter" idx="4"/>
          </p:nvPr>
        </p:nvSpPr>
        <p:spPr>
          <a:xfrm>
            <a:off x="6804025" y="6623050"/>
            <a:ext cx="2133600" cy="260350"/>
          </a:xfrm>
          <a:prstGeom prst="rect">
            <a:avLst/>
          </a:prstGeom>
        </p:spPr>
        <p:txBody>
          <a:bodyPr vert="horz" lIns="91440" tIns="45720" rIns="91440" bIns="45720" rtlCol="0" anchor="ctr"/>
          <a:lstStyle>
            <a:lvl1pPr algn="r">
              <a:defRPr sz="1200">
                <a:solidFill>
                  <a:schemeClr val="bg1"/>
                </a:solidFill>
              </a:defRPr>
            </a:lvl1pPr>
          </a:lstStyle>
          <a:p>
            <a:pPr>
              <a:defRPr/>
            </a:pPr>
            <a:fld id="{2258E392-2050-4776-A783-D730B8405835}" type="slidenum">
              <a:rPr lang="de-DE"/>
              <a:pPr>
                <a:defRPr/>
              </a:pPr>
              <a:t>‹Nr.›</a:t>
            </a:fld>
            <a:endParaRPr lang="de-DE" dirty="0"/>
          </a:p>
        </p:txBody>
      </p:sp>
      <p:sp>
        <p:nvSpPr>
          <p:cNvPr id="9225" name="Rechteck 12"/>
          <p:cNvSpPr>
            <a:spLocks noChangeArrowheads="1"/>
          </p:cNvSpPr>
          <p:nvPr userDrawn="1"/>
        </p:nvSpPr>
        <p:spPr bwMode="auto">
          <a:xfrm>
            <a:off x="0" y="765175"/>
            <a:ext cx="9144000" cy="88900"/>
          </a:xfrm>
          <a:prstGeom prst="rect">
            <a:avLst/>
          </a:prstGeom>
          <a:solidFill>
            <a:srgbClr val="8CADAE"/>
          </a:solidFill>
          <a:ln>
            <a:noFill/>
          </a:ln>
          <a:extLst/>
        </p:spPr>
        <p:txBody>
          <a:bodyPr wrap="none" anchor="ctr"/>
          <a:lstStyle>
            <a:lvl1pPr eaLnBrk="0" hangingPunct="0">
              <a:defRPr sz="4000">
                <a:solidFill>
                  <a:schemeClr val="tx1"/>
                </a:solidFill>
                <a:latin typeface="Verdana" pitchFamily="34" charset="0"/>
                <a:cs typeface="Times New Roman" pitchFamily="18" charset="0"/>
              </a:defRPr>
            </a:lvl1pPr>
            <a:lvl2pPr marL="742950" indent="-285750" eaLnBrk="0" hangingPunct="0">
              <a:defRPr sz="4000">
                <a:solidFill>
                  <a:schemeClr val="tx1"/>
                </a:solidFill>
                <a:latin typeface="Verdana" pitchFamily="34" charset="0"/>
                <a:cs typeface="Times New Roman" pitchFamily="18" charset="0"/>
              </a:defRPr>
            </a:lvl2pPr>
            <a:lvl3pPr marL="1143000" indent="-228600" eaLnBrk="0" hangingPunct="0">
              <a:defRPr sz="4000">
                <a:solidFill>
                  <a:schemeClr val="tx1"/>
                </a:solidFill>
                <a:latin typeface="Verdana" pitchFamily="34" charset="0"/>
                <a:cs typeface="Times New Roman" pitchFamily="18" charset="0"/>
              </a:defRPr>
            </a:lvl3pPr>
            <a:lvl4pPr marL="1600200" indent="-228600" eaLnBrk="0" hangingPunct="0">
              <a:defRPr sz="4000">
                <a:solidFill>
                  <a:schemeClr val="tx1"/>
                </a:solidFill>
                <a:latin typeface="Verdana" pitchFamily="34" charset="0"/>
                <a:cs typeface="Times New Roman" pitchFamily="18" charset="0"/>
              </a:defRPr>
            </a:lvl4pPr>
            <a:lvl5pPr marL="2057400" indent="-228600" eaLnBrk="0" hangingPunct="0">
              <a:defRPr sz="4000">
                <a:solidFill>
                  <a:schemeClr val="tx1"/>
                </a:solidFill>
                <a:latin typeface="Verdana" pitchFamily="34" charset="0"/>
                <a:cs typeface="Times New Roman" pitchFamily="18" charset="0"/>
              </a:defRPr>
            </a:lvl5pPr>
            <a:lvl6pPr marL="25146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6pPr>
            <a:lvl7pPr marL="29718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7pPr>
            <a:lvl8pPr marL="34290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8pPr>
            <a:lvl9pPr marL="38862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9pPr>
          </a:lstStyle>
          <a:p>
            <a:pPr eaLnBrk="1" hangingPunct="1">
              <a:defRPr/>
            </a:pPr>
            <a:endParaRPr lang="en-US" altLang="de-DE" sz="1800" smtClean="0">
              <a:solidFill>
                <a:srgbClr val="000000"/>
              </a:solidFill>
              <a:latin typeface="Georgia" pitchFamily="18" charset="0"/>
            </a:endParaRPr>
          </a:p>
        </p:txBody>
      </p:sp>
      <p:sp>
        <p:nvSpPr>
          <p:cNvPr id="9226" name="Gerade Verbindung 13"/>
          <p:cNvSpPr>
            <a:spLocks noChangeShapeType="1"/>
          </p:cNvSpPr>
          <p:nvPr userDrawn="1"/>
        </p:nvSpPr>
        <p:spPr bwMode="auto">
          <a:xfrm>
            <a:off x="0" y="889000"/>
            <a:ext cx="9144000" cy="0"/>
          </a:xfrm>
          <a:prstGeom prst="line">
            <a:avLst/>
          </a:prstGeom>
          <a:noFill/>
          <a:ln w="38100" algn="ctr">
            <a:solidFill>
              <a:srgbClr val="BACECE"/>
            </a:solidFill>
            <a:round/>
            <a:headEnd/>
            <a:tailEnd/>
          </a:ln>
          <a:extLst>
            <a:ext uri="{909E8E84-426E-40DD-AFC4-6F175D3DCCD1}">
              <a14:hiddenFill xmlns:a14="http://schemas.microsoft.com/office/drawing/2010/main">
                <a:noFill/>
              </a14:hiddenFill>
            </a:ext>
          </a:extLst>
        </p:spPr>
        <p:txBody>
          <a:bodyPr wrap="none" anchor="ctr"/>
          <a:lstStyle/>
          <a:p>
            <a:endParaRPr lang="de-DE"/>
          </a:p>
        </p:txBody>
      </p:sp>
      <p:sp>
        <p:nvSpPr>
          <p:cNvPr id="9227" name="Gerade Verbindung 14"/>
          <p:cNvSpPr>
            <a:spLocks noChangeShapeType="1"/>
          </p:cNvSpPr>
          <p:nvPr userDrawn="1"/>
        </p:nvSpPr>
        <p:spPr bwMode="auto">
          <a:xfrm>
            <a:off x="0" y="908050"/>
            <a:ext cx="9144000" cy="0"/>
          </a:xfrm>
          <a:prstGeom prst="line">
            <a:avLst/>
          </a:prstGeom>
          <a:noFill/>
          <a:ln w="9525" algn="ctr">
            <a:solidFill>
              <a:srgbClr val="61898A"/>
            </a:solidFill>
            <a:round/>
            <a:headEnd/>
            <a:tailEnd/>
          </a:ln>
          <a:extLst>
            <a:ext uri="{909E8E84-426E-40DD-AFC4-6F175D3DCCD1}">
              <a14:hiddenFill xmlns:a14="http://schemas.microsoft.com/office/drawing/2010/main">
                <a:noFill/>
              </a14:hiddenFill>
            </a:ext>
          </a:extLst>
        </p:spPr>
        <p:txBody>
          <a:bodyPr wrap="none" anchor="ctr"/>
          <a:lstStyle/>
          <a:p>
            <a:endParaRPr lang="de-DE"/>
          </a:p>
        </p:txBody>
      </p:sp>
      <p:sp>
        <p:nvSpPr>
          <p:cNvPr id="9228" name="Gerade Verbindung 15"/>
          <p:cNvSpPr>
            <a:spLocks noChangeShapeType="1"/>
          </p:cNvSpPr>
          <p:nvPr userDrawn="1"/>
        </p:nvSpPr>
        <p:spPr bwMode="auto">
          <a:xfrm>
            <a:off x="0" y="785813"/>
            <a:ext cx="9144000" cy="0"/>
          </a:xfrm>
          <a:prstGeom prst="line">
            <a:avLst/>
          </a:prstGeom>
          <a:noFill/>
          <a:ln w="9525" algn="ctr">
            <a:solidFill>
              <a:srgbClr val="BACECE"/>
            </a:solidFill>
            <a:round/>
            <a:headEnd/>
            <a:tailEnd/>
          </a:ln>
          <a:extLst>
            <a:ext uri="{909E8E84-426E-40DD-AFC4-6F175D3DCCD1}">
              <a14:hiddenFill xmlns:a14="http://schemas.microsoft.com/office/drawing/2010/main">
                <a:noFill/>
              </a14:hiddenFill>
            </a:ext>
          </a:extLst>
        </p:spPr>
        <p:txBody>
          <a:bodyPr wrap="none" anchor="ctr"/>
          <a:lstStyle/>
          <a:p>
            <a:endParaRPr lang="de-DE"/>
          </a:p>
        </p:txBody>
      </p:sp>
    </p:spTree>
  </p:cSld>
  <p:clrMap bg1="lt1" tx1="dk1" bg2="lt2" tx2="dk2" accent1="accent1" accent2="accent2" accent3="accent3" accent4="accent4" accent5="accent5" accent6="accent6" hlink="hlink" folHlink="folHlink"/>
  <p:sldLayoutIdLst>
    <p:sldLayoutId id="2147483756" r:id="rId1"/>
    <p:sldLayoutId id="2147483757" r:id="rId2"/>
    <p:sldLayoutId id="2147483758" r:id="rId3"/>
    <p:sldLayoutId id="2147483759" r:id="rId4"/>
    <p:sldLayoutId id="2147483760" r:id="rId5"/>
    <p:sldLayoutId id="2147483761" r:id="rId6"/>
    <p:sldLayoutId id="2147483762" r:id="rId7"/>
    <p:sldLayoutId id="2147483763" r:id="rId8"/>
    <p:sldLayoutId id="2147483764" r:id="rId9"/>
    <p:sldLayoutId id="2147483765" r:id="rId10"/>
    <p:sldLayoutId id="2147483766" r:id="rId11"/>
  </p:sldLayoutIdLst>
  <p:hf hdr="0" dt="0"/>
  <p:txStyles>
    <p:titleStyle>
      <a:lvl1pPr algn="ctr" rtl="0" eaLnBrk="0" fontAlgn="base" hangingPunct="0">
        <a:spcBef>
          <a:spcPct val="0"/>
        </a:spcBef>
        <a:spcAft>
          <a:spcPct val="0"/>
        </a:spcAft>
        <a:defRPr sz="2000">
          <a:solidFill>
            <a:srgbClr val="D16349"/>
          </a:solidFill>
          <a:latin typeface="+mj-lt"/>
          <a:ea typeface="+mj-ea"/>
          <a:cs typeface="+mj-cs"/>
        </a:defRPr>
      </a:lvl1pPr>
      <a:lvl2pPr algn="ctr" rtl="0" eaLnBrk="0" fontAlgn="base" hangingPunct="0">
        <a:spcBef>
          <a:spcPct val="0"/>
        </a:spcBef>
        <a:spcAft>
          <a:spcPct val="0"/>
        </a:spcAft>
        <a:defRPr sz="2000">
          <a:solidFill>
            <a:srgbClr val="D16349"/>
          </a:solidFill>
          <a:latin typeface="Verdana" pitchFamily="34" charset="0"/>
        </a:defRPr>
      </a:lvl2pPr>
      <a:lvl3pPr algn="ctr" rtl="0" eaLnBrk="0" fontAlgn="base" hangingPunct="0">
        <a:spcBef>
          <a:spcPct val="0"/>
        </a:spcBef>
        <a:spcAft>
          <a:spcPct val="0"/>
        </a:spcAft>
        <a:defRPr sz="2000">
          <a:solidFill>
            <a:srgbClr val="D16349"/>
          </a:solidFill>
          <a:latin typeface="Verdana" pitchFamily="34" charset="0"/>
        </a:defRPr>
      </a:lvl3pPr>
      <a:lvl4pPr algn="ctr" rtl="0" eaLnBrk="0" fontAlgn="base" hangingPunct="0">
        <a:spcBef>
          <a:spcPct val="0"/>
        </a:spcBef>
        <a:spcAft>
          <a:spcPct val="0"/>
        </a:spcAft>
        <a:defRPr sz="2000">
          <a:solidFill>
            <a:srgbClr val="D16349"/>
          </a:solidFill>
          <a:latin typeface="Verdana" pitchFamily="34" charset="0"/>
        </a:defRPr>
      </a:lvl4pPr>
      <a:lvl5pPr algn="ctr" rtl="0" eaLnBrk="0" fontAlgn="base" hangingPunct="0">
        <a:spcBef>
          <a:spcPct val="0"/>
        </a:spcBef>
        <a:spcAft>
          <a:spcPct val="0"/>
        </a:spcAft>
        <a:defRPr sz="2000">
          <a:solidFill>
            <a:srgbClr val="D16349"/>
          </a:solidFill>
          <a:latin typeface="Verdana" pitchFamily="34" charset="0"/>
        </a:defRPr>
      </a:lvl5pPr>
      <a:lvl6pPr marL="457200" algn="ctr" rtl="0" fontAlgn="base">
        <a:spcBef>
          <a:spcPct val="0"/>
        </a:spcBef>
        <a:spcAft>
          <a:spcPct val="0"/>
        </a:spcAft>
        <a:defRPr sz="2000">
          <a:solidFill>
            <a:srgbClr val="D16349"/>
          </a:solidFill>
          <a:latin typeface="Verdana" pitchFamily="34" charset="0"/>
        </a:defRPr>
      </a:lvl6pPr>
      <a:lvl7pPr marL="914400" algn="ctr" rtl="0" fontAlgn="base">
        <a:spcBef>
          <a:spcPct val="0"/>
        </a:spcBef>
        <a:spcAft>
          <a:spcPct val="0"/>
        </a:spcAft>
        <a:defRPr sz="2000">
          <a:solidFill>
            <a:srgbClr val="D16349"/>
          </a:solidFill>
          <a:latin typeface="Verdana" pitchFamily="34" charset="0"/>
        </a:defRPr>
      </a:lvl7pPr>
      <a:lvl8pPr marL="1371600" algn="ctr" rtl="0" fontAlgn="base">
        <a:spcBef>
          <a:spcPct val="0"/>
        </a:spcBef>
        <a:spcAft>
          <a:spcPct val="0"/>
        </a:spcAft>
        <a:defRPr sz="2000">
          <a:solidFill>
            <a:srgbClr val="D16349"/>
          </a:solidFill>
          <a:latin typeface="Verdana" pitchFamily="34" charset="0"/>
        </a:defRPr>
      </a:lvl8pPr>
      <a:lvl9pPr marL="1828800" algn="ctr" rtl="0" fontAlgn="base">
        <a:spcBef>
          <a:spcPct val="0"/>
        </a:spcBef>
        <a:spcAft>
          <a:spcPct val="0"/>
        </a:spcAft>
        <a:defRPr sz="2000">
          <a:solidFill>
            <a:srgbClr val="D16349"/>
          </a:solidFill>
          <a:latin typeface="Verdana" pitchFamily="34" charset="0"/>
        </a:defRPr>
      </a:lvl9pPr>
    </p:titleStyle>
    <p:bodyStyle>
      <a:lvl1pPr marL="273050" indent="-273050" algn="l" rtl="0" eaLnBrk="0" fontAlgn="base" hangingPunct="0">
        <a:spcBef>
          <a:spcPct val="20000"/>
        </a:spcBef>
        <a:spcAft>
          <a:spcPct val="0"/>
        </a:spcAft>
        <a:buClr>
          <a:schemeClr val="accent1"/>
        </a:buClr>
        <a:buSzPct val="85000"/>
        <a:buFont typeface="Wingdings 2" pitchFamily="18" charset="2"/>
        <a:defRPr>
          <a:solidFill>
            <a:schemeClr val="tx1"/>
          </a:solidFill>
          <a:latin typeface="+mn-lt"/>
          <a:ea typeface="+mn-ea"/>
          <a:cs typeface="+mn-cs"/>
        </a:defRPr>
      </a:lvl1pPr>
      <a:lvl2pPr marL="547688" indent="-273050" algn="l" rtl="0" eaLnBrk="0" fontAlgn="base" hangingPunct="0">
        <a:spcBef>
          <a:spcPct val="20000"/>
        </a:spcBef>
        <a:spcAft>
          <a:spcPct val="0"/>
        </a:spcAft>
        <a:buClr>
          <a:srgbClr val="8CADAE"/>
        </a:buClr>
        <a:buSzPct val="85000"/>
        <a:buFont typeface="Courier New" pitchFamily="49" charset="0"/>
        <a:buChar char="o"/>
        <a:defRPr>
          <a:solidFill>
            <a:schemeClr val="tx1"/>
          </a:solidFill>
          <a:latin typeface="+mn-lt"/>
        </a:defRPr>
      </a:lvl2pPr>
      <a:lvl3pPr marL="822325" indent="-228600" algn="l" rtl="0" eaLnBrk="0" fontAlgn="base" hangingPunct="0">
        <a:spcBef>
          <a:spcPct val="20000"/>
        </a:spcBef>
        <a:spcAft>
          <a:spcPct val="0"/>
        </a:spcAft>
        <a:buClr>
          <a:srgbClr val="8CADAE"/>
        </a:buClr>
        <a:buSzPct val="75000"/>
        <a:buFont typeface="Wingdings 2" pitchFamily="18" charset="2"/>
        <a:buChar char=""/>
        <a:defRPr>
          <a:solidFill>
            <a:schemeClr val="tx1"/>
          </a:solidFill>
          <a:latin typeface="+mn-lt"/>
        </a:defRPr>
      </a:lvl3pPr>
      <a:lvl4pPr marL="1096963" indent="-228600" algn="l" rtl="0" eaLnBrk="0" fontAlgn="base" hangingPunct="0">
        <a:spcBef>
          <a:spcPct val="20000"/>
        </a:spcBef>
        <a:spcAft>
          <a:spcPct val="0"/>
        </a:spcAft>
        <a:buClr>
          <a:srgbClr val="8C7B70"/>
        </a:buClr>
        <a:buSzPct val="70000"/>
        <a:buFont typeface="Wingdings" pitchFamily="2" charset="2"/>
        <a:buChar char=""/>
        <a:defRPr>
          <a:solidFill>
            <a:schemeClr val="tx1"/>
          </a:solidFill>
          <a:latin typeface="+mn-lt"/>
        </a:defRPr>
      </a:lvl4pPr>
      <a:lvl5pPr marL="1371600" indent="-228600" algn="l" rtl="0" eaLnBrk="0" fontAlgn="base" hangingPunct="0">
        <a:spcBef>
          <a:spcPct val="20000"/>
        </a:spcBef>
        <a:spcAft>
          <a:spcPct val="0"/>
        </a:spcAft>
        <a:buClr>
          <a:srgbClr val="8FB08C"/>
        </a:buClr>
        <a:buChar char="•"/>
        <a:defRPr>
          <a:solidFill>
            <a:schemeClr val="tx1"/>
          </a:solidFill>
          <a:latin typeface="+mn-lt"/>
        </a:defRPr>
      </a:lvl5pPr>
      <a:lvl6pPr marL="1828800" indent="-228600" algn="l" rtl="0" fontAlgn="base">
        <a:spcBef>
          <a:spcPct val="20000"/>
        </a:spcBef>
        <a:spcAft>
          <a:spcPct val="0"/>
        </a:spcAft>
        <a:buClr>
          <a:srgbClr val="8FB08C"/>
        </a:buClr>
        <a:buChar char="•"/>
        <a:defRPr>
          <a:solidFill>
            <a:schemeClr val="tx1"/>
          </a:solidFill>
          <a:latin typeface="+mn-lt"/>
        </a:defRPr>
      </a:lvl6pPr>
      <a:lvl7pPr marL="2286000" indent="-228600" algn="l" rtl="0" fontAlgn="base">
        <a:spcBef>
          <a:spcPct val="20000"/>
        </a:spcBef>
        <a:spcAft>
          <a:spcPct val="0"/>
        </a:spcAft>
        <a:buClr>
          <a:srgbClr val="8FB08C"/>
        </a:buClr>
        <a:buChar char="•"/>
        <a:defRPr>
          <a:solidFill>
            <a:schemeClr val="tx1"/>
          </a:solidFill>
          <a:latin typeface="+mn-lt"/>
        </a:defRPr>
      </a:lvl7pPr>
      <a:lvl8pPr marL="2743200" indent="-228600" algn="l" rtl="0" fontAlgn="base">
        <a:spcBef>
          <a:spcPct val="20000"/>
        </a:spcBef>
        <a:spcAft>
          <a:spcPct val="0"/>
        </a:spcAft>
        <a:buClr>
          <a:srgbClr val="8FB08C"/>
        </a:buClr>
        <a:buChar char="•"/>
        <a:defRPr>
          <a:solidFill>
            <a:schemeClr val="tx1"/>
          </a:solidFill>
          <a:latin typeface="+mn-lt"/>
        </a:defRPr>
      </a:lvl8pPr>
      <a:lvl9pPr marL="3200400" indent="-228600" algn="l" rtl="0" fontAlgn="base">
        <a:spcBef>
          <a:spcPct val="20000"/>
        </a:spcBef>
        <a:spcAft>
          <a:spcPct val="0"/>
        </a:spcAft>
        <a:buClr>
          <a:srgbClr val="8FB08C"/>
        </a:buClr>
        <a:buChar char="•"/>
        <a:defRPr>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0242" name="Rechteck 19"/>
          <p:cNvSpPr>
            <a:spLocks noChangeArrowheads="1"/>
          </p:cNvSpPr>
          <p:nvPr/>
        </p:nvSpPr>
        <p:spPr bwMode="white">
          <a:xfrm>
            <a:off x="0" y="6705600"/>
            <a:ext cx="9144000" cy="152400"/>
          </a:xfrm>
          <a:prstGeom prst="rect">
            <a:avLst/>
          </a:prstGeom>
          <a:solidFill>
            <a:srgbClr val="FFFFFF"/>
          </a:solidFill>
          <a:ln>
            <a:noFill/>
          </a:ln>
          <a:extLst/>
        </p:spPr>
        <p:txBody>
          <a:bodyPr wrap="none" anchor="ctr"/>
          <a:lstStyle>
            <a:lvl1pPr eaLnBrk="0" hangingPunct="0">
              <a:defRPr sz="4000">
                <a:solidFill>
                  <a:schemeClr val="tx1"/>
                </a:solidFill>
                <a:latin typeface="Verdana" pitchFamily="34" charset="0"/>
                <a:cs typeface="Times New Roman" pitchFamily="18" charset="0"/>
              </a:defRPr>
            </a:lvl1pPr>
            <a:lvl2pPr marL="742950" indent="-285750" eaLnBrk="0" hangingPunct="0">
              <a:defRPr sz="4000">
                <a:solidFill>
                  <a:schemeClr val="tx1"/>
                </a:solidFill>
                <a:latin typeface="Verdana" pitchFamily="34" charset="0"/>
                <a:cs typeface="Times New Roman" pitchFamily="18" charset="0"/>
              </a:defRPr>
            </a:lvl2pPr>
            <a:lvl3pPr marL="1143000" indent="-228600" eaLnBrk="0" hangingPunct="0">
              <a:defRPr sz="4000">
                <a:solidFill>
                  <a:schemeClr val="tx1"/>
                </a:solidFill>
                <a:latin typeface="Verdana" pitchFamily="34" charset="0"/>
                <a:cs typeface="Times New Roman" pitchFamily="18" charset="0"/>
              </a:defRPr>
            </a:lvl3pPr>
            <a:lvl4pPr marL="1600200" indent="-228600" eaLnBrk="0" hangingPunct="0">
              <a:defRPr sz="4000">
                <a:solidFill>
                  <a:schemeClr val="tx1"/>
                </a:solidFill>
                <a:latin typeface="Verdana" pitchFamily="34" charset="0"/>
                <a:cs typeface="Times New Roman" pitchFamily="18" charset="0"/>
              </a:defRPr>
            </a:lvl4pPr>
            <a:lvl5pPr marL="2057400" indent="-228600" eaLnBrk="0" hangingPunct="0">
              <a:defRPr sz="4000">
                <a:solidFill>
                  <a:schemeClr val="tx1"/>
                </a:solidFill>
                <a:latin typeface="Verdana" pitchFamily="34" charset="0"/>
                <a:cs typeface="Times New Roman" pitchFamily="18" charset="0"/>
              </a:defRPr>
            </a:lvl5pPr>
            <a:lvl6pPr marL="25146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6pPr>
            <a:lvl7pPr marL="29718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7pPr>
            <a:lvl8pPr marL="34290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8pPr>
            <a:lvl9pPr marL="38862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9pPr>
          </a:lstStyle>
          <a:p>
            <a:pPr eaLnBrk="1" hangingPunct="1">
              <a:defRPr/>
            </a:pPr>
            <a:endParaRPr lang="en-US" altLang="de-DE" sz="1800" smtClean="0"/>
          </a:p>
        </p:txBody>
      </p:sp>
      <p:sp>
        <p:nvSpPr>
          <p:cNvPr id="10243" name="Rechteck 20"/>
          <p:cNvSpPr>
            <a:spLocks noChangeArrowheads="1"/>
          </p:cNvSpPr>
          <p:nvPr/>
        </p:nvSpPr>
        <p:spPr bwMode="white">
          <a:xfrm>
            <a:off x="8991600" y="3175"/>
            <a:ext cx="152400" cy="6858000"/>
          </a:xfrm>
          <a:prstGeom prst="rect">
            <a:avLst/>
          </a:prstGeom>
          <a:solidFill>
            <a:srgbClr val="FFFFFF"/>
          </a:solidFill>
          <a:ln>
            <a:noFill/>
          </a:ln>
          <a:extLst/>
        </p:spPr>
        <p:txBody>
          <a:bodyPr wrap="none" anchor="ctr"/>
          <a:lstStyle>
            <a:lvl1pPr eaLnBrk="0" hangingPunct="0">
              <a:defRPr sz="4000">
                <a:solidFill>
                  <a:schemeClr val="tx1"/>
                </a:solidFill>
                <a:latin typeface="Verdana" pitchFamily="34" charset="0"/>
                <a:cs typeface="Times New Roman" pitchFamily="18" charset="0"/>
              </a:defRPr>
            </a:lvl1pPr>
            <a:lvl2pPr marL="742950" indent="-285750" eaLnBrk="0" hangingPunct="0">
              <a:defRPr sz="4000">
                <a:solidFill>
                  <a:schemeClr val="tx1"/>
                </a:solidFill>
                <a:latin typeface="Verdana" pitchFamily="34" charset="0"/>
                <a:cs typeface="Times New Roman" pitchFamily="18" charset="0"/>
              </a:defRPr>
            </a:lvl2pPr>
            <a:lvl3pPr marL="1143000" indent="-228600" eaLnBrk="0" hangingPunct="0">
              <a:defRPr sz="4000">
                <a:solidFill>
                  <a:schemeClr val="tx1"/>
                </a:solidFill>
                <a:latin typeface="Verdana" pitchFamily="34" charset="0"/>
                <a:cs typeface="Times New Roman" pitchFamily="18" charset="0"/>
              </a:defRPr>
            </a:lvl3pPr>
            <a:lvl4pPr marL="1600200" indent="-228600" eaLnBrk="0" hangingPunct="0">
              <a:defRPr sz="4000">
                <a:solidFill>
                  <a:schemeClr val="tx1"/>
                </a:solidFill>
                <a:latin typeface="Verdana" pitchFamily="34" charset="0"/>
                <a:cs typeface="Times New Roman" pitchFamily="18" charset="0"/>
              </a:defRPr>
            </a:lvl4pPr>
            <a:lvl5pPr marL="2057400" indent="-228600" eaLnBrk="0" hangingPunct="0">
              <a:defRPr sz="4000">
                <a:solidFill>
                  <a:schemeClr val="tx1"/>
                </a:solidFill>
                <a:latin typeface="Verdana" pitchFamily="34" charset="0"/>
                <a:cs typeface="Times New Roman" pitchFamily="18" charset="0"/>
              </a:defRPr>
            </a:lvl5pPr>
            <a:lvl6pPr marL="25146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6pPr>
            <a:lvl7pPr marL="29718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7pPr>
            <a:lvl8pPr marL="34290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8pPr>
            <a:lvl9pPr marL="38862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9pPr>
          </a:lstStyle>
          <a:p>
            <a:pPr eaLnBrk="1" hangingPunct="1">
              <a:defRPr/>
            </a:pPr>
            <a:endParaRPr lang="en-US" altLang="de-DE" sz="1800" smtClean="0"/>
          </a:p>
        </p:txBody>
      </p:sp>
      <p:sp>
        <p:nvSpPr>
          <p:cNvPr id="10244" name="Rechteck 21"/>
          <p:cNvSpPr>
            <a:spLocks noChangeArrowheads="1"/>
          </p:cNvSpPr>
          <p:nvPr/>
        </p:nvSpPr>
        <p:spPr bwMode="white">
          <a:xfrm>
            <a:off x="0" y="0"/>
            <a:ext cx="152400" cy="6858000"/>
          </a:xfrm>
          <a:prstGeom prst="rect">
            <a:avLst/>
          </a:prstGeom>
          <a:solidFill>
            <a:srgbClr val="FFFFFF"/>
          </a:solidFill>
          <a:ln>
            <a:noFill/>
          </a:ln>
          <a:extLst/>
        </p:spPr>
        <p:txBody>
          <a:bodyPr wrap="none" anchor="ctr"/>
          <a:lstStyle>
            <a:lvl1pPr eaLnBrk="0" hangingPunct="0">
              <a:defRPr sz="4000">
                <a:solidFill>
                  <a:schemeClr val="tx1"/>
                </a:solidFill>
                <a:latin typeface="Verdana" pitchFamily="34" charset="0"/>
                <a:cs typeface="Times New Roman" pitchFamily="18" charset="0"/>
              </a:defRPr>
            </a:lvl1pPr>
            <a:lvl2pPr marL="742950" indent="-285750" eaLnBrk="0" hangingPunct="0">
              <a:defRPr sz="4000">
                <a:solidFill>
                  <a:schemeClr val="tx1"/>
                </a:solidFill>
                <a:latin typeface="Verdana" pitchFamily="34" charset="0"/>
                <a:cs typeface="Times New Roman" pitchFamily="18" charset="0"/>
              </a:defRPr>
            </a:lvl2pPr>
            <a:lvl3pPr marL="1143000" indent="-228600" eaLnBrk="0" hangingPunct="0">
              <a:defRPr sz="4000">
                <a:solidFill>
                  <a:schemeClr val="tx1"/>
                </a:solidFill>
                <a:latin typeface="Verdana" pitchFamily="34" charset="0"/>
                <a:cs typeface="Times New Roman" pitchFamily="18" charset="0"/>
              </a:defRPr>
            </a:lvl3pPr>
            <a:lvl4pPr marL="1600200" indent="-228600" eaLnBrk="0" hangingPunct="0">
              <a:defRPr sz="4000">
                <a:solidFill>
                  <a:schemeClr val="tx1"/>
                </a:solidFill>
                <a:latin typeface="Verdana" pitchFamily="34" charset="0"/>
                <a:cs typeface="Times New Roman" pitchFamily="18" charset="0"/>
              </a:defRPr>
            </a:lvl4pPr>
            <a:lvl5pPr marL="2057400" indent="-228600" eaLnBrk="0" hangingPunct="0">
              <a:defRPr sz="4000">
                <a:solidFill>
                  <a:schemeClr val="tx1"/>
                </a:solidFill>
                <a:latin typeface="Verdana" pitchFamily="34" charset="0"/>
                <a:cs typeface="Times New Roman" pitchFamily="18" charset="0"/>
              </a:defRPr>
            </a:lvl5pPr>
            <a:lvl6pPr marL="25146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6pPr>
            <a:lvl7pPr marL="29718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7pPr>
            <a:lvl8pPr marL="34290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8pPr>
            <a:lvl9pPr marL="38862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9pPr>
          </a:lstStyle>
          <a:p>
            <a:pPr eaLnBrk="1" hangingPunct="1">
              <a:defRPr/>
            </a:pPr>
            <a:endParaRPr lang="en-US" altLang="de-DE" sz="1800" smtClean="0"/>
          </a:p>
        </p:txBody>
      </p:sp>
      <p:sp>
        <p:nvSpPr>
          <p:cNvPr id="10245" name="Rechteck 23"/>
          <p:cNvSpPr>
            <a:spLocks noChangeArrowheads="1"/>
          </p:cNvSpPr>
          <p:nvPr/>
        </p:nvSpPr>
        <p:spPr bwMode="white">
          <a:xfrm>
            <a:off x="0" y="0"/>
            <a:ext cx="9144000" cy="2514600"/>
          </a:xfrm>
          <a:prstGeom prst="rect">
            <a:avLst/>
          </a:prstGeom>
          <a:solidFill>
            <a:srgbClr val="FFFFFF"/>
          </a:solidFill>
          <a:ln>
            <a:noFill/>
          </a:ln>
          <a:extLst/>
        </p:spPr>
        <p:txBody>
          <a:bodyPr wrap="none" anchor="ctr"/>
          <a:lstStyle>
            <a:lvl1pPr eaLnBrk="0" hangingPunct="0">
              <a:defRPr sz="4000">
                <a:solidFill>
                  <a:schemeClr val="tx1"/>
                </a:solidFill>
                <a:latin typeface="Verdana" pitchFamily="34" charset="0"/>
                <a:cs typeface="Times New Roman" pitchFamily="18" charset="0"/>
              </a:defRPr>
            </a:lvl1pPr>
            <a:lvl2pPr marL="742950" indent="-285750" eaLnBrk="0" hangingPunct="0">
              <a:defRPr sz="4000">
                <a:solidFill>
                  <a:schemeClr val="tx1"/>
                </a:solidFill>
                <a:latin typeface="Verdana" pitchFamily="34" charset="0"/>
                <a:cs typeface="Times New Roman" pitchFamily="18" charset="0"/>
              </a:defRPr>
            </a:lvl2pPr>
            <a:lvl3pPr marL="1143000" indent="-228600" eaLnBrk="0" hangingPunct="0">
              <a:defRPr sz="4000">
                <a:solidFill>
                  <a:schemeClr val="tx1"/>
                </a:solidFill>
                <a:latin typeface="Verdana" pitchFamily="34" charset="0"/>
                <a:cs typeface="Times New Roman" pitchFamily="18" charset="0"/>
              </a:defRPr>
            </a:lvl3pPr>
            <a:lvl4pPr marL="1600200" indent="-228600" eaLnBrk="0" hangingPunct="0">
              <a:defRPr sz="4000">
                <a:solidFill>
                  <a:schemeClr val="tx1"/>
                </a:solidFill>
                <a:latin typeface="Verdana" pitchFamily="34" charset="0"/>
                <a:cs typeface="Times New Roman" pitchFamily="18" charset="0"/>
              </a:defRPr>
            </a:lvl4pPr>
            <a:lvl5pPr marL="2057400" indent="-228600" eaLnBrk="0" hangingPunct="0">
              <a:defRPr sz="4000">
                <a:solidFill>
                  <a:schemeClr val="tx1"/>
                </a:solidFill>
                <a:latin typeface="Verdana" pitchFamily="34" charset="0"/>
                <a:cs typeface="Times New Roman" pitchFamily="18" charset="0"/>
              </a:defRPr>
            </a:lvl5pPr>
            <a:lvl6pPr marL="25146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6pPr>
            <a:lvl7pPr marL="29718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7pPr>
            <a:lvl8pPr marL="34290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8pPr>
            <a:lvl9pPr marL="38862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9pPr>
          </a:lstStyle>
          <a:p>
            <a:pPr eaLnBrk="1" hangingPunct="1">
              <a:defRPr/>
            </a:pPr>
            <a:endParaRPr lang="en-US" altLang="de-DE" sz="1800" smtClean="0"/>
          </a:p>
        </p:txBody>
      </p:sp>
      <p:sp>
        <p:nvSpPr>
          <p:cNvPr id="25" name="Rechteck 24"/>
          <p:cNvSpPr>
            <a:spLocks noChangeArrowheads="1"/>
          </p:cNvSpPr>
          <p:nvPr/>
        </p:nvSpPr>
        <p:spPr bwMode="auto">
          <a:xfrm>
            <a:off x="146050" y="6391275"/>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sz="1800">
              <a:latin typeface="+mn-lt"/>
              <a:cs typeface="+mn-cs"/>
            </a:endParaRPr>
          </a:p>
        </p:txBody>
      </p:sp>
      <p:sp>
        <p:nvSpPr>
          <p:cNvPr id="26" name="Gerade Verbindung 25"/>
          <p:cNvSpPr>
            <a:spLocks noChangeShapeType="1"/>
          </p:cNvSpPr>
          <p:nvPr/>
        </p:nvSpPr>
        <p:spPr bwMode="auto">
          <a:xfrm>
            <a:off x="155575" y="2419350"/>
            <a:ext cx="8832850"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wrap="none" anchor="ctr"/>
          <a:lstStyle/>
          <a:p>
            <a:pPr fontAlgn="auto">
              <a:spcBef>
                <a:spcPts val="0"/>
              </a:spcBef>
              <a:spcAft>
                <a:spcPts val="0"/>
              </a:spcAft>
              <a:defRPr/>
            </a:pPr>
            <a:endParaRPr lang="en-US" sz="1800">
              <a:latin typeface="+mn-lt"/>
              <a:cs typeface="+mn-cs"/>
            </a:endParaRPr>
          </a:p>
        </p:txBody>
      </p:sp>
      <p:sp>
        <p:nvSpPr>
          <p:cNvPr id="27" name="Rechteck 26"/>
          <p:cNvSpPr>
            <a:spLocks noChangeArrowheads="1"/>
          </p:cNvSpPr>
          <p:nvPr/>
        </p:nvSpPr>
        <p:spPr bwMode="auto">
          <a:xfrm>
            <a:off x="152400" y="152400"/>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sz="1800" dirty="0">
              <a:latin typeface="+mn-lt"/>
              <a:cs typeface="+mn-cs"/>
            </a:endParaRPr>
          </a:p>
        </p:txBody>
      </p:sp>
      <p:sp>
        <p:nvSpPr>
          <p:cNvPr id="28" name="Ellipse 27"/>
          <p:cNvSpPr/>
          <p:nvPr/>
        </p:nvSpPr>
        <p:spPr>
          <a:xfrm>
            <a:off x="4267200" y="211455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sz="1800"/>
          </a:p>
        </p:txBody>
      </p:sp>
      <p:sp>
        <p:nvSpPr>
          <p:cNvPr id="29" name="Ellipse 28"/>
          <p:cNvSpPr/>
          <p:nvPr/>
        </p:nvSpPr>
        <p:spPr>
          <a:xfrm>
            <a:off x="4362450" y="2209800"/>
            <a:ext cx="419100" cy="420688"/>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sz="1800"/>
          </a:p>
        </p:txBody>
      </p:sp>
      <p:sp>
        <p:nvSpPr>
          <p:cNvPr id="10251" name="Titelplatzhalter 21"/>
          <p:cNvSpPr>
            <a:spLocks noGrp="1"/>
          </p:cNvSpPr>
          <p:nvPr>
            <p:ph type="title"/>
          </p:nvPr>
        </p:nvSpPr>
        <p:spPr bwMode="auto">
          <a:xfrm>
            <a:off x="395288" y="1341438"/>
            <a:ext cx="8534400" cy="758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de-DE" altLang="de-DE" smtClean="0"/>
              <a:t>Titelmasterformat durch Klicken bearbeiten</a:t>
            </a:r>
            <a:endParaRPr lang="en-US" altLang="de-DE" smtClean="0"/>
          </a:p>
        </p:txBody>
      </p:sp>
      <p:sp>
        <p:nvSpPr>
          <p:cNvPr id="10252" name="Textplatzhalter 12"/>
          <p:cNvSpPr>
            <a:spLocks noGrp="1"/>
          </p:cNvSpPr>
          <p:nvPr>
            <p:ph type="body" idx="1"/>
          </p:nvPr>
        </p:nvSpPr>
        <p:spPr bwMode="auto">
          <a:xfrm>
            <a:off x="307975" y="2708275"/>
            <a:ext cx="8534400" cy="4598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de-DE" altLang="de-DE" smtClean="0"/>
              <a:t>Textmasterformate durch Klicken bearbeiten</a:t>
            </a:r>
          </a:p>
          <a:p>
            <a:pPr lvl="1"/>
            <a:r>
              <a:rPr lang="de-DE" altLang="de-DE" smtClean="0"/>
              <a:t>Zweite Ebene</a:t>
            </a:r>
          </a:p>
          <a:p>
            <a:pPr lvl="2"/>
            <a:r>
              <a:rPr lang="de-DE" altLang="de-DE" smtClean="0"/>
              <a:t>Dritte Ebene</a:t>
            </a:r>
          </a:p>
          <a:p>
            <a:pPr lvl="3"/>
            <a:r>
              <a:rPr lang="de-DE" altLang="de-DE" smtClean="0"/>
              <a:t>Vierte Ebene</a:t>
            </a:r>
          </a:p>
          <a:p>
            <a:pPr lvl="4"/>
            <a:r>
              <a:rPr lang="de-DE" altLang="de-DE" smtClean="0"/>
              <a:t>Fünfte Ebene</a:t>
            </a:r>
            <a:endParaRPr lang="en-US" altLang="de-DE" smtClean="0"/>
          </a:p>
        </p:txBody>
      </p:sp>
      <p:sp>
        <p:nvSpPr>
          <p:cNvPr id="30" name="Datumsplatzhalter 27"/>
          <p:cNvSpPr>
            <a:spLocks noGrp="1"/>
          </p:cNvSpPr>
          <p:nvPr>
            <p:ph type="dt" sz="half" idx="2"/>
          </p:nvPr>
        </p:nvSpPr>
        <p:spPr>
          <a:xfrm>
            <a:off x="5791200" y="6405563"/>
            <a:ext cx="3044825" cy="365125"/>
          </a:xfrm>
          <a:prstGeom prst="rect">
            <a:avLst/>
          </a:prstGeom>
        </p:spPr>
        <p:txBody>
          <a:bodyPr vert="horz"/>
          <a:lstStyle>
            <a:lvl1pPr algn="r" fontAlgn="auto">
              <a:spcBef>
                <a:spcPts val="0"/>
              </a:spcBef>
              <a:spcAft>
                <a:spcPts val="0"/>
              </a:spcAft>
              <a:defRPr sz="1400">
                <a:solidFill>
                  <a:srgbClr val="FFFFFF"/>
                </a:solidFill>
                <a:latin typeface="+mn-lt"/>
                <a:cs typeface="+mn-cs"/>
              </a:defRPr>
            </a:lvl1pPr>
          </a:lstStyle>
          <a:p>
            <a:pPr>
              <a:defRPr/>
            </a:pPr>
            <a:fld id="{2C2DDAE8-4E4D-4347-8B04-541E07565B28}" type="datetime1">
              <a:rPr lang="en-US"/>
              <a:pPr>
                <a:defRPr/>
              </a:pPr>
              <a:t>2/6/2017</a:t>
            </a:fld>
            <a:endParaRPr lang="en-US"/>
          </a:p>
        </p:txBody>
      </p:sp>
      <p:sp>
        <p:nvSpPr>
          <p:cNvPr id="31" name="Fußzeilenplatzhalter 16"/>
          <p:cNvSpPr>
            <a:spLocks noGrp="1"/>
          </p:cNvSpPr>
          <p:nvPr>
            <p:ph type="ftr" sz="quarter" idx="3"/>
          </p:nvPr>
        </p:nvSpPr>
        <p:spPr>
          <a:xfrm>
            <a:off x="304800" y="6410325"/>
            <a:ext cx="3581400" cy="366713"/>
          </a:xfrm>
          <a:prstGeom prst="rect">
            <a:avLst/>
          </a:prstGeom>
        </p:spPr>
        <p:txBody>
          <a:bodyPr vert="horz"/>
          <a:lstStyle>
            <a:lvl1pPr algn="l" fontAlgn="auto">
              <a:spcBef>
                <a:spcPts val="0"/>
              </a:spcBef>
              <a:spcAft>
                <a:spcPts val="0"/>
              </a:spcAft>
              <a:defRPr sz="1200">
                <a:solidFill>
                  <a:srgbClr val="FFFFFF"/>
                </a:solidFill>
                <a:latin typeface="+mn-lt"/>
                <a:cs typeface="+mn-cs"/>
              </a:defRPr>
            </a:lvl1pPr>
          </a:lstStyle>
          <a:p>
            <a:pPr>
              <a:defRPr/>
            </a:pPr>
            <a:r>
              <a:rPr lang="en-US"/>
              <a:t>‹Nr.›</a:t>
            </a:r>
          </a:p>
        </p:txBody>
      </p:sp>
      <p:sp>
        <p:nvSpPr>
          <p:cNvPr id="32" name="Foliennummernplatzhalter 28"/>
          <p:cNvSpPr>
            <a:spLocks noGrp="1"/>
          </p:cNvSpPr>
          <p:nvPr>
            <p:ph type="sldNum" sz="quarter" idx="4"/>
          </p:nvPr>
        </p:nvSpPr>
        <p:spPr>
          <a:xfrm>
            <a:off x="4343400" y="2198688"/>
            <a:ext cx="457200" cy="441325"/>
          </a:xfrm>
          <a:prstGeom prst="rect">
            <a:avLst/>
          </a:prstGeom>
        </p:spPr>
        <p:txBody>
          <a:bodyPr vert="horz" lIns="45720" rIns="45720" anchor="ctr">
            <a:normAutofit/>
          </a:bodyPr>
          <a:lstStyle>
            <a:lvl1pPr algn="ctr" fontAlgn="auto">
              <a:spcBef>
                <a:spcPts val="0"/>
              </a:spcBef>
              <a:spcAft>
                <a:spcPts val="0"/>
              </a:spcAft>
              <a:defRPr sz="1600">
                <a:solidFill>
                  <a:schemeClr val="accent3">
                    <a:shade val="75000"/>
                  </a:schemeClr>
                </a:solidFill>
                <a:latin typeface="+mn-lt"/>
                <a:cs typeface="+mn-cs"/>
              </a:defRPr>
            </a:lvl1pPr>
          </a:lstStyle>
          <a:p>
            <a:pPr>
              <a:defRPr/>
            </a:pPr>
            <a:fld id="{1CB2C99B-0F8A-409B-867E-81E24BBA004A}" type="slidenum">
              <a:rPr lang="en-US"/>
              <a:pPr>
                <a:defRPr/>
              </a:pPr>
              <a:t>‹Nr.›</a:t>
            </a:fld>
            <a:endParaRPr lang="en-US"/>
          </a:p>
        </p:txBody>
      </p:sp>
    </p:spTree>
  </p:cSld>
  <p:clrMap bg1="lt1" tx1="dk1" bg2="lt2" tx2="dk2" accent1="accent1" accent2="accent2" accent3="accent3" accent4="accent4" accent5="accent5" accent6="accent6" hlink="hlink" folHlink="folHlink"/>
  <p:sldLayoutIdLst>
    <p:sldLayoutId id="2147483767" r:id="rId1"/>
    <p:sldLayoutId id="2147483768" r:id="rId2"/>
    <p:sldLayoutId id="2147483769" r:id="rId3"/>
    <p:sldLayoutId id="2147483770" r:id="rId4"/>
    <p:sldLayoutId id="2147483771" r:id="rId5"/>
    <p:sldLayoutId id="2147483772" r:id="rId6"/>
    <p:sldLayoutId id="2147483773" r:id="rId7"/>
    <p:sldLayoutId id="2147483774" r:id="rId8"/>
    <p:sldLayoutId id="2147483775" r:id="rId9"/>
    <p:sldLayoutId id="2147483776" r:id="rId10"/>
    <p:sldLayoutId id="2147483777" r:id="rId11"/>
  </p:sldLayoutIdLst>
  <p:hf hdr="0" dt="0"/>
  <p:txStyles>
    <p:titleStyle>
      <a:lvl1pPr algn="ctr" rtl="0" eaLnBrk="0" fontAlgn="base" hangingPunct="0">
        <a:spcBef>
          <a:spcPct val="0"/>
        </a:spcBef>
        <a:spcAft>
          <a:spcPct val="0"/>
        </a:spcAft>
        <a:defRPr sz="2000">
          <a:solidFill>
            <a:srgbClr val="D16349"/>
          </a:solidFill>
          <a:latin typeface="+mj-lt"/>
          <a:ea typeface="+mj-ea"/>
          <a:cs typeface="+mj-cs"/>
        </a:defRPr>
      </a:lvl1pPr>
      <a:lvl2pPr algn="ctr" rtl="0" eaLnBrk="0" fontAlgn="base" hangingPunct="0">
        <a:spcBef>
          <a:spcPct val="0"/>
        </a:spcBef>
        <a:spcAft>
          <a:spcPct val="0"/>
        </a:spcAft>
        <a:defRPr sz="2000">
          <a:solidFill>
            <a:srgbClr val="D16349"/>
          </a:solidFill>
          <a:latin typeface="Verdana" pitchFamily="34" charset="0"/>
        </a:defRPr>
      </a:lvl2pPr>
      <a:lvl3pPr algn="ctr" rtl="0" eaLnBrk="0" fontAlgn="base" hangingPunct="0">
        <a:spcBef>
          <a:spcPct val="0"/>
        </a:spcBef>
        <a:spcAft>
          <a:spcPct val="0"/>
        </a:spcAft>
        <a:defRPr sz="2000">
          <a:solidFill>
            <a:srgbClr val="D16349"/>
          </a:solidFill>
          <a:latin typeface="Verdana" pitchFamily="34" charset="0"/>
        </a:defRPr>
      </a:lvl3pPr>
      <a:lvl4pPr algn="ctr" rtl="0" eaLnBrk="0" fontAlgn="base" hangingPunct="0">
        <a:spcBef>
          <a:spcPct val="0"/>
        </a:spcBef>
        <a:spcAft>
          <a:spcPct val="0"/>
        </a:spcAft>
        <a:defRPr sz="2000">
          <a:solidFill>
            <a:srgbClr val="D16349"/>
          </a:solidFill>
          <a:latin typeface="Verdana" pitchFamily="34" charset="0"/>
        </a:defRPr>
      </a:lvl4pPr>
      <a:lvl5pPr algn="ctr" rtl="0" eaLnBrk="0" fontAlgn="base" hangingPunct="0">
        <a:spcBef>
          <a:spcPct val="0"/>
        </a:spcBef>
        <a:spcAft>
          <a:spcPct val="0"/>
        </a:spcAft>
        <a:defRPr sz="2000">
          <a:solidFill>
            <a:srgbClr val="D16349"/>
          </a:solidFill>
          <a:latin typeface="Verdana" pitchFamily="34" charset="0"/>
        </a:defRPr>
      </a:lvl5pPr>
      <a:lvl6pPr marL="457200" algn="ctr" rtl="0" fontAlgn="base">
        <a:spcBef>
          <a:spcPct val="0"/>
        </a:spcBef>
        <a:spcAft>
          <a:spcPct val="0"/>
        </a:spcAft>
        <a:defRPr sz="2000">
          <a:solidFill>
            <a:srgbClr val="D16349"/>
          </a:solidFill>
          <a:latin typeface="Verdana" pitchFamily="34" charset="0"/>
        </a:defRPr>
      </a:lvl6pPr>
      <a:lvl7pPr marL="914400" algn="ctr" rtl="0" fontAlgn="base">
        <a:spcBef>
          <a:spcPct val="0"/>
        </a:spcBef>
        <a:spcAft>
          <a:spcPct val="0"/>
        </a:spcAft>
        <a:defRPr sz="2000">
          <a:solidFill>
            <a:srgbClr val="D16349"/>
          </a:solidFill>
          <a:latin typeface="Verdana" pitchFamily="34" charset="0"/>
        </a:defRPr>
      </a:lvl7pPr>
      <a:lvl8pPr marL="1371600" algn="ctr" rtl="0" fontAlgn="base">
        <a:spcBef>
          <a:spcPct val="0"/>
        </a:spcBef>
        <a:spcAft>
          <a:spcPct val="0"/>
        </a:spcAft>
        <a:defRPr sz="2000">
          <a:solidFill>
            <a:srgbClr val="D16349"/>
          </a:solidFill>
          <a:latin typeface="Verdana" pitchFamily="34" charset="0"/>
        </a:defRPr>
      </a:lvl8pPr>
      <a:lvl9pPr marL="1828800" algn="ctr" rtl="0" fontAlgn="base">
        <a:spcBef>
          <a:spcPct val="0"/>
        </a:spcBef>
        <a:spcAft>
          <a:spcPct val="0"/>
        </a:spcAft>
        <a:defRPr sz="2000">
          <a:solidFill>
            <a:srgbClr val="D16349"/>
          </a:solidFill>
          <a:latin typeface="Verdana" pitchFamily="34" charset="0"/>
        </a:defRPr>
      </a:lvl9pPr>
    </p:titleStyle>
    <p:bodyStyle>
      <a:lvl1pPr marL="273050" indent="-273050" algn="ctr" rtl="0" eaLnBrk="0" fontAlgn="base" hangingPunct="0">
        <a:spcBef>
          <a:spcPct val="20000"/>
        </a:spcBef>
        <a:spcAft>
          <a:spcPct val="0"/>
        </a:spcAft>
        <a:buClr>
          <a:schemeClr val="accent1"/>
        </a:buClr>
        <a:buSzPct val="85000"/>
        <a:buFont typeface="Wingdings 2" pitchFamily="18" charset="2"/>
        <a:defRPr>
          <a:solidFill>
            <a:schemeClr val="tx2"/>
          </a:solidFill>
          <a:latin typeface="+mn-lt"/>
          <a:ea typeface="+mn-ea"/>
          <a:cs typeface="+mn-cs"/>
        </a:defRPr>
      </a:lvl1pPr>
      <a:lvl2pPr marL="547688" indent="-273050" algn="l" rtl="0" eaLnBrk="0" fontAlgn="base" hangingPunct="0">
        <a:spcBef>
          <a:spcPct val="20000"/>
        </a:spcBef>
        <a:spcAft>
          <a:spcPct val="0"/>
        </a:spcAft>
        <a:buClr>
          <a:schemeClr val="accent2"/>
        </a:buClr>
        <a:buSzPct val="70000"/>
        <a:buFont typeface="Wingdings" pitchFamily="2" charset="2"/>
        <a:buChar char=""/>
        <a:defRPr sz="2200">
          <a:solidFill>
            <a:schemeClr val="tx2"/>
          </a:solidFill>
          <a:latin typeface="Georgia" pitchFamily="18" charset="0"/>
        </a:defRPr>
      </a:lvl2pPr>
      <a:lvl3pPr marL="822325" indent="-228600" algn="l" rtl="0" eaLnBrk="0" fontAlgn="base" hangingPunct="0">
        <a:spcBef>
          <a:spcPct val="20000"/>
        </a:spcBef>
        <a:spcAft>
          <a:spcPct val="0"/>
        </a:spcAft>
        <a:buClr>
          <a:srgbClr val="8CADAE"/>
        </a:buClr>
        <a:buSzPct val="75000"/>
        <a:buFont typeface="Wingdings 2" pitchFamily="18" charset="2"/>
        <a:buChar char=""/>
        <a:defRPr sz="2000">
          <a:solidFill>
            <a:schemeClr val="tx1"/>
          </a:solidFill>
          <a:latin typeface="Georgia" pitchFamily="18" charset="0"/>
        </a:defRPr>
      </a:lvl3pPr>
      <a:lvl4pPr marL="1096963" indent="-228600" algn="l" rtl="0" eaLnBrk="0" fontAlgn="base" hangingPunct="0">
        <a:spcBef>
          <a:spcPct val="20000"/>
        </a:spcBef>
        <a:spcAft>
          <a:spcPct val="0"/>
        </a:spcAft>
        <a:buClr>
          <a:srgbClr val="8C7B70"/>
        </a:buClr>
        <a:buSzPct val="70000"/>
        <a:buFont typeface="Wingdings" pitchFamily="2" charset="2"/>
        <a:buChar char=""/>
        <a:defRPr sz="2000">
          <a:solidFill>
            <a:schemeClr val="tx2"/>
          </a:solidFill>
          <a:latin typeface="Georgia" pitchFamily="18" charset="0"/>
        </a:defRPr>
      </a:lvl4pPr>
      <a:lvl5pPr marL="1371600" indent="-228600" algn="l" rtl="0" eaLnBrk="0" fontAlgn="base" hangingPunct="0">
        <a:spcBef>
          <a:spcPct val="20000"/>
        </a:spcBef>
        <a:spcAft>
          <a:spcPct val="0"/>
        </a:spcAft>
        <a:buClr>
          <a:srgbClr val="8FB08C"/>
        </a:buClr>
        <a:buChar char="•"/>
        <a:defRPr>
          <a:solidFill>
            <a:schemeClr val="tx1"/>
          </a:solidFill>
          <a:latin typeface="Georgia" pitchFamily="18" charset="0"/>
        </a:defRPr>
      </a:lvl5pPr>
      <a:lvl6pPr marL="1828800" indent="-228600" algn="l" rtl="0" fontAlgn="base">
        <a:spcBef>
          <a:spcPct val="20000"/>
        </a:spcBef>
        <a:spcAft>
          <a:spcPct val="0"/>
        </a:spcAft>
        <a:buClr>
          <a:srgbClr val="8FB08C"/>
        </a:buClr>
        <a:buChar char="•"/>
        <a:defRPr>
          <a:solidFill>
            <a:schemeClr val="tx1"/>
          </a:solidFill>
          <a:latin typeface="Georgia" pitchFamily="18" charset="0"/>
        </a:defRPr>
      </a:lvl6pPr>
      <a:lvl7pPr marL="2286000" indent="-228600" algn="l" rtl="0" fontAlgn="base">
        <a:spcBef>
          <a:spcPct val="20000"/>
        </a:spcBef>
        <a:spcAft>
          <a:spcPct val="0"/>
        </a:spcAft>
        <a:buClr>
          <a:srgbClr val="8FB08C"/>
        </a:buClr>
        <a:buChar char="•"/>
        <a:defRPr>
          <a:solidFill>
            <a:schemeClr val="tx1"/>
          </a:solidFill>
          <a:latin typeface="Georgia" pitchFamily="18" charset="0"/>
        </a:defRPr>
      </a:lvl7pPr>
      <a:lvl8pPr marL="2743200" indent="-228600" algn="l" rtl="0" fontAlgn="base">
        <a:spcBef>
          <a:spcPct val="20000"/>
        </a:spcBef>
        <a:spcAft>
          <a:spcPct val="0"/>
        </a:spcAft>
        <a:buClr>
          <a:srgbClr val="8FB08C"/>
        </a:buClr>
        <a:buChar char="•"/>
        <a:defRPr>
          <a:solidFill>
            <a:schemeClr val="tx1"/>
          </a:solidFill>
          <a:latin typeface="Georgia" pitchFamily="18" charset="0"/>
        </a:defRPr>
      </a:lvl8pPr>
      <a:lvl9pPr marL="3200400" indent="-228600" algn="l" rtl="0" fontAlgn="base">
        <a:spcBef>
          <a:spcPct val="20000"/>
        </a:spcBef>
        <a:spcAft>
          <a:spcPct val="0"/>
        </a:spcAft>
        <a:buClr>
          <a:srgbClr val="8FB08C"/>
        </a:buClr>
        <a:buChar char="•"/>
        <a:defRPr>
          <a:solidFill>
            <a:schemeClr val="tx1"/>
          </a:solidFill>
          <a:latin typeface="Georgia" pitchFamily="18" charset="0"/>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88.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88.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88.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88.xml"/></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6.xml"/><Relationship Id="rId1" Type="http://schemas.openxmlformats.org/officeDocument/2006/relationships/slideLayout" Target="../slideLayouts/slideLayout88.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88.xml"/></Relationships>
</file>

<file path=ppt/slides/_rels/slide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8.xml"/><Relationship Id="rId1" Type="http://schemas.openxmlformats.org/officeDocument/2006/relationships/slideLayout" Target="../slideLayouts/slideLayout88.xml"/></Relationships>
</file>

<file path=ppt/slides/_rels/slide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9.xml"/><Relationship Id="rId1" Type="http://schemas.openxmlformats.org/officeDocument/2006/relationships/slideLayout" Target="../slideLayouts/slideLayout88.xml"/></Relationships>
</file>

<file path=ppt/slides/_rels/slide1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0.xml"/><Relationship Id="rId1" Type="http://schemas.openxmlformats.org/officeDocument/2006/relationships/slideLayout" Target="../slideLayouts/slideLayout88.xml"/></Relationships>
</file>

<file path=ppt/slides/_rels/slide1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1.xml"/><Relationship Id="rId1" Type="http://schemas.openxmlformats.org/officeDocument/2006/relationships/slideLayout" Target="../slideLayouts/slideLayout88.xml"/></Relationships>
</file>

<file path=ppt/slides/_rels/slide1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2.xml"/><Relationship Id="rId1" Type="http://schemas.openxmlformats.org/officeDocument/2006/relationships/slideLayout" Target="../slideLayouts/slideLayout88.xml"/></Relationships>
</file>

<file path=ppt/slides/_rels/slide1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3.xml"/><Relationship Id="rId1" Type="http://schemas.openxmlformats.org/officeDocument/2006/relationships/slideLayout" Target="../slideLayouts/slideLayout88.xml"/></Relationships>
</file>

<file path=ppt/slides/_rels/slide1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4.xml"/><Relationship Id="rId1" Type="http://schemas.openxmlformats.org/officeDocument/2006/relationships/slideLayout" Target="../slideLayouts/slideLayout88.xml"/></Relationships>
</file>

<file path=ppt/slides/_rels/slide1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5.xml"/><Relationship Id="rId1" Type="http://schemas.openxmlformats.org/officeDocument/2006/relationships/slideLayout" Target="../slideLayouts/slideLayout88.xml"/></Relationships>
</file>

<file path=ppt/slides/_rels/slide1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6.xml"/><Relationship Id="rId1" Type="http://schemas.openxmlformats.org/officeDocument/2006/relationships/slideLayout" Target="../slideLayouts/slideLayout88.xml"/></Relationships>
</file>

<file path=ppt/slides/_rels/slide1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7.xml"/><Relationship Id="rId1" Type="http://schemas.openxmlformats.org/officeDocument/2006/relationships/slideLayout" Target="../slideLayouts/slideLayout88.xml"/><Relationship Id="rId4" Type="http://schemas.openxmlformats.org/officeDocument/2006/relationships/comments" Target="../comments/comment1.xml"/></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8.xml"/><Relationship Id="rId1" Type="http://schemas.openxmlformats.org/officeDocument/2006/relationships/slideLayout" Target="../slideLayouts/slideLayout88.xml"/></Relationships>
</file>

<file path=ppt/slides/_rels/slide1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9.xml"/><Relationship Id="rId1" Type="http://schemas.openxmlformats.org/officeDocument/2006/relationships/slideLayout" Target="../slideLayouts/slideLayout88.xml"/></Relationships>
</file>

<file path=ppt/slides/_rels/slide2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0.xml"/><Relationship Id="rId1" Type="http://schemas.openxmlformats.org/officeDocument/2006/relationships/slideLayout" Target="../slideLayouts/slideLayout88.xml"/></Relationships>
</file>

<file path=ppt/slides/_rels/slide2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1.xml"/><Relationship Id="rId1" Type="http://schemas.openxmlformats.org/officeDocument/2006/relationships/slideLayout" Target="../slideLayouts/slideLayout88.xml"/></Relationships>
</file>

<file path=ppt/slides/_rels/slide2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2.xml"/><Relationship Id="rId1" Type="http://schemas.openxmlformats.org/officeDocument/2006/relationships/slideLayout" Target="../slideLayouts/slideLayout88.xml"/></Relationships>
</file>

<file path=ppt/slides/_rels/slide2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3.xml"/><Relationship Id="rId1" Type="http://schemas.openxmlformats.org/officeDocument/2006/relationships/slideLayout" Target="../slideLayouts/slideLayout88.xml"/></Relationships>
</file>

<file path=ppt/slides/_rels/slide2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4.xml"/><Relationship Id="rId1" Type="http://schemas.openxmlformats.org/officeDocument/2006/relationships/slideLayout" Target="../slideLayouts/slideLayout88.xml"/></Relationships>
</file>

<file path=ppt/slides/_rels/slide2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5.xml"/><Relationship Id="rId1" Type="http://schemas.openxmlformats.org/officeDocument/2006/relationships/slideLayout" Target="../slideLayouts/slideLayout88.xml"/></Relationships>
</file>

<file path=ppt/slides/_rels/slide2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6.xml"/><Relationship Id="rId1" Type="http://schemas.openxmlformats.org/officeDocument/2006/relationships/slideLayout" Target="../slideLayouts/slideLayout88.xml"/></Relationships>
</file>

<file path=ppt/slides/_rels/slide2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7.xml"/><Relationship Id="rId1" Type="http://schemas.openxmlformats.org/officeDocument/2006/relationships/slideLayout" Target="../slideLayouts/slideLayout88.xml"/></Relationships>
</file>

<file path=ppt/slides/_rels/slide2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8.xml"/><Relationship Id="rId1" Type="http://schemas.openxmlformats.org/officeDocument/2006/relationships/slideLayout" Target="../slideLayouts/slideLayout88.xml"/></Relationships>
</file>

<file path=ppt/slides/_rels/slide2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9.xml"/><Relationship Id="rId1" Type="http://schemas.openxmlformats.org/officeDocument/2006/relationships/slideLayout" Target="../slideLayouts/slideLayout88.xml"/></Relationships>
</file>

<file path=ppt/slides/_rels/slide3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0.xml"/><Relationship Id="rId1" Type="http://schemas.openxmlformats.org/officeDocument/2006/relationships/slideLayout" Target="../slideLayouts/slideLayout88.xml"/></Relationships>
</file>

<file path=ppt/slides/_rels/slide3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31.xml"/><Relationship Id="rId1" Type="http://schemas.openxmlformats.org/officeDocument/2006/relationships/slideLayout" Target="../slideLayouts/slideLayout88.xml"/></Relationships>
</file>

<file path=ppt/slides/_rels/slide32.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32.xml"/><Relationship Id="rId1" Type="http://schemas.openxmlformats.org/officeDocument/2006/relationships/slideLayout" Target="../slideLayouts/slideLayout88.xml"/></Relationships>
</file>

<file path=ppt/slides/_rels/slide33.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33.xml"/><Relationship Id="rId1" Type="http://schemas.openxmlformats.org/officeDocument/2006/relationships/slideLayout" Target="../slideLayouts/slideLayout88.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88.xml"/></Relationships>
</file>

<file path=ppt/slides/_rels/slide35.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35.xml"/><Relationship Id="rId1" Type="http://schemas.openxmlformats.org/officeDocument/2006/relationships/slideLayout" Target="../slideLayouts/slideLayout88.xml"/></Relationships>
</file>

<file path=ppt/slides/_rels/slide36.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36.xml"/><Relationship Id="rId1" Type="http://schemas.openxmlformats.org/officeDocument/2006/relationships/slideLayout" Target="../slideLayouts/slideLayout88.xml"/></Relationships>
</file>

<file path=ppt/slides/_rels/slide37.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37.xml"/><Relationship Id="rId1" Type="http://schemas.openxmlformats.org/officeDocument/2006/relationships/slideLayout" Target="../slideLayouts/slideLayout88.xml"/></Relationships>
</file>

<file path=ppt/slides/_rels/slide38.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88.xml"/></Relationships>
</file>

<file path=ppt/slides/_rels/slide39.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88.xml"/></Relationships>
</file>

<file path=ppt/slides/_rels/slide40.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88.xml"/></Relationships>
</file>

<file path=ppt/slides/_rels/slide41.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8.xml"/><Relationship Id="rId1" Type="http://schemas.openxmlformats.org/officeDocument/2006/relationships/slideLayout" Target="../slideLayouts/slideLayout88.xml"/></Relationships>
</file>

<file path=ppt/slides/_rels/slide42.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9.xml"/><Relationship Id="rId1" Type="http://schemas.openxmlformats.org/officeDocument/2006/relationships/slideLayout" Target="../slideLayouts/slideLayout88.xml"/></Relationships>
</file>

<file path=ppt/slides/_rels/slide43.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40.xml"/><Relationship Id="rId1" Type="http://schemas.openxmlformats.org/officeDocument/2006/relationships/slideLayout" Target="../slideLayouts/slideLayout88.xml"/></Relationships>
</file>

<file path=ppt/slides/_rels/slide44.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41.xml"/><Relationship Id="rId1" Type="http://schemas.openxmlformats.org/officeDocument/2006/relationships/slideLayout" Target="../slideLayouts/slideLayout88.xml"/></Relationships>
</file>

<file path=ppt/slides/_rels/slide45.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42.xml"/><Relationship Id="rId1" Type="http://schemas.openxmlformats.org/officeDocument/2006/relationships/slideLayout" Target="../slideLayouts/slideLayout88.xml"/></Relationships>
</file>

<file path=ppt/slides/_rels/slide46.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43.xml"/><Relationship Id="rId1" Type="http://schemas.openxmlformats.org/officeDocument/2006/relationships/slideLayout" Target="../slideLayouts/slideLayout88.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88.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8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88.xml"/></Relationships>
</file>

<file path=ppt/slides/_rels/slide5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45.xml"/><Relationship Id="rId1" Type="http://schemas.openxmlformats.org/officeDocument/2006/relationships/slideLayout" Target="../slideLayouts/slideLayout88.xml"/></Relationships>
</file>

<file path=ppt/slides/_rels/slide5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46.xml"/><Relationship Id="rId1" Type="http://schemas.openxmlformats.org/officeDocument/2006/relationships/slideLayout" Target="../slideLayouts/slideLayout88.xml"/><Relationship Id="rId4" Type="http://schemas.openxmlformats.org/officeDocument/2006/relationships/image" Target="../media/image2.jpeg"/></Relationships>
</file>

<file path=ppt/slides/_rels/slide5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47.xml"/><Relationship Id="rId1" Type="http://schemas.openxmlformats.org/officeDocument/2006/relationships/slideLayout" Target="../slideLayouts/slideLayout88.xml"/></Relationships>
</file>

<file path=ppt/slides/_rels/slide53.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48.xml"/><Relationship Id="rId1" Type="http://schemas.openxmlformats.org/officeDocument/2006/relationships/slideLayout" Target="../slideLayouts/slideLayout88.xml"/></Relationships>
</file>

<file path=ppt/slides/_rels/slide5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9.xml"/><Relationship Id="rId1" Type="http://schemas.openxmlformats.org/officeDocument/2006/relationships/slideLayout" Target="../slideLayouts/slideLayout88.xml"/><Relationship Id="rId4" Type="http://schemas.openxmlformats.org/officeDocument/2006/relationships/image" Target="../media/image37.jpeg"/></Relationships>
</file>

<file path=ppt/slides/_rels/slide55.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50.xml"/><Relationship Id="rId1" Type="http://schemas.openxmlformats.org/officeDocument/2006/relationships/slideLayout" Target="../slideLayouts/slideLayout88.xml"/></Relationships>
</file>

<file path=ppt/slides/_rels/slide56.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51.xml"/><Relationship Id="rId1" Type="http://schemas.openxmlformats.org/officeDocument/2006/relationships/slideLayout" Target="../slideLayouts/slideLayout88.xml"/><Relationship Id="rId5" Type="http://schemas.openxmlformats.org/officeDocument/2006/relationships/image" Target="../media/image2.jpeg"/><Relationship Id="rId4" Type="http://schemas.openxmlformats.org/officeDocument/2006/relationships/image" Target="../media/image40.png"/></Relationships>
</file>

<file path=ppt/slides/_rels/slide57.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52.xml"/><Relationship Id="rId1" Type="http://schemas.openxmlformats.org/officeDocument/2006/relationships/slideLayout" Target="../slideLayouts/slideLayout88.xml"/><Relationship Id="rId4" Type="http://schemas.openxmlformats.org/officeDocument/2006/relationships/image" Target="../media/image42.jpeg"/></Relationships>
</file>

<file path=ppt/slides/_rels/slide58.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53.xml"/><Relationship Id="rId1" Type="http://schemas.openxmlformats.org/officeDocument/2006/relationships/slideLayout" Target="../slideLayouts/slideLayout88.xml"/><Relationship Id="rId4" Type="http://schemas.openxmlformats.org/officeDocument/2006/relationships/image" Target="../media/image42.jpeg"/></Relationships>
</file>

<file path=ppt/slides/_rels/slide59.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54.xml"/><Relationship Id="rId1" Type="http://schemas.openxmlformats.org/officeDocument/2006/relationships/slideLayout" Target="../slideLayouts/slideLayout88.xml"/><Relationship Id="rId5" Type="http://schemas.openxmlformats.org/officeDocument/2006/relationships/image" Target="../media/image2.jpeg"/><Relationship Id="rId4" Type="http://schemas.openxmlformats.org/officeDocument/2006/relationships/image" Target="../media/image44.png"/></Relationships>
</file>

<file path=ppt/slides/_rels/slide60.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55.xml"/><Relationship Id="rId1" Type="http://schemas.openxmlformats.org/officeDocument/2006/relationships/slideLayout" Target="../slideLayouts/slideLayout88.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88.xml"/></Relationships>
</file>

<file path=ppt/slides/_rels/slide6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57.xml"/><Relationship Id="rId1" Type="http://schemas.openxmlformats.org/officeDocument/2006/relationships/slideLayout" Target="../slideLayouts/slideLayout88.xml"/><Relationship Id="rId4" Type="http://schemas.openxmlformats.org/officeDocument/2006/relationships/comments" Target="../comments/commen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8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Text Box 12"/>
          <p:cNvSpPr txBox="1">
            <a:spLocks noChangeArrowheads="1"/>
          </p:cNvSpPr>
          <p:nvPr/>
        </p:nvSpPr>
        <p:spPr bwMode="auto">
          <a:xfrm>
            <a:off x="0" y="1485900"/>
            <a:ext cx="91440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ctr" eaLnBrk="0" hangingPunct="0">
              <a:spcBef>
                <a:spcPct val="20000"/>
              </a:spcBef>
              <a:buClr>
                <a:schemeClr val="accent1"/>
              </a:buClr>
              <a:buSzPct val="85000"/>
              <a:buFont typeface="Wingdings 2" pitchFamily="18" charset="2"/>
              <a:defRPr>
                <a:solidFill>
                  <a:schemeClr val="tx2"/>
                </a:solidFill>
                <a:latin typeface="Verdana" pitchFamily="34"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eaLnBrk="1" hangingPunct="1">
              <a:spcBef>
                <a:spcPct val="50000"/>
              </a:spcBef>
            </a:pPr>
            <a:r>
              <a:rPr lang="el-GR" altLang="fr-FR" sz="3600" dirty="0">
                <a:solidFill>
                  <a:schemeClr val="accent1"/>
                </a:solidFill>
              </a:rPr>
              <a:t>Μεταγνωστική Θεραπεία</a:t>
            </a:r>
            <a:endParaRPr lang="en-US" altLang="fr-FR" sz="3600" dirty="0">
              <a:solidFill>
                <a:schemeClr val="accent1"/>
              </a:solidFill>
            </a:endParaRPr>
          </a:p>
        </p:txBody>
      </p:sp>
      <p:sp>
        <p:nvSpPr>
          <p:cNvPr id="11268" name="Text Box 17"/>
          <p:cNvSpPr txBox="1">
            <a:spLocks noChangeArrowheads="1"/>
          </p:cNvSpPr>
          <p:nvPr/>
        </p:nvSpPr>
        <p:spPr bwMode="auto">
          <a:xfrm>
            <a:off x="8366125" y="5899150"/>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ctr" eaLnBrk="0" hangingPunct="0">
              <a:spcBef>
                <a:spcPct val="20000"/>
              </a:spcBef>
              <a:buClr>
                <a:schemeClr val="accent1"/>
              </a:buClr>
              <a:buSzPct val="85000"/>
              <a:buFont typeface="Wingdings 2" pitchFamily="18" charset="2"/>
              <a:defRPr>
                <a:solidFill>
                  <a:schemeClr val="tx2"/>
                </a:solidFill>
                <a:latin typeface="Verdana" pitchFamily="34"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eaLnBrk="1" hangingPunct="1">
              <a:spcBef>
                <a:spcPct val="0"/>
              </a:spcBef>
              <a:buClrTx/>
              <a:buSzTx/>
              <a:buFontTx/>
              <a:buNone/>
            </a:pPr>
            <a:endParaRPr lang="en-US" altLang="de-DE" dirty="0">
              <a:solidFill>
                <a:srgbClr val="000000"/>
              </a:solidFill>
            </a:endParaRPr>
          </a:p>
        </p:txBody>
      </p:sp>
      <p:sp>
        <p:nvSpPr>
          <p:cNvPr id="5" name="Rectangle 2"/>
          <p:cNvSpPr txBox="1">
            <a:spLocks noChangeArrowheads="1"/>
          </p:cNvSpPr>
          <p:nvPr/>
        </p:nvSpPr>
        <p:spPr bwMode="auto">
          <a:xfrm>
            <a:off x="685800" y="2646363"/>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2000">
                <a:solidFill>
                  <a:srgbClr val="D16349"/>
                </a:solidFill>
                <a:latin typeface="+mj-lt"/>
                <a:ea typeface="+mj-ea"/>
                <a:cs typeface="+mj-cs"/>
              </a:defRPr>
            </a:lvl1pPr>
            <a:lvl2pPr algn="ctr" rtl="0" eaLnBrk="0" fontAlgn="base" hangingPunct="0">
              <a:spcBef>
                <a:spcPct val="0"/>
              </a:spcBef>
              <a:spcAft>
                <a:spcPct val="0"/>
              </a:spcAft>
              <a:defRPr sz="2000">
                <a:solidFill>
                  <a:srgbClr val="D16349"/>
                </a:solidFill>
                <a:latin typeface="Verdana" pitchFamily="34" charset="0"/>
              </a:defRPr>
            </a:lvl2pPr>
            <a:lvl3pPr algn="ctr" rtl="0" eaLnBrk="0" fontAlgn="base" hangingPunct="0">
              <a:spcBef>
                <a:spcPct val="0"/>
              </a:spcBef>
              <a:spcAft>
                <a:spcPct val="0"/>
              </a:spcAft>
              <a:defRPr sz="2000">
                <a:solidFill>
                  <a:srgbClr val="D16349"/>
                </a:solidFill>
                <a:latin typeface="Verdana" pitchFamily="34" charset="0"/>
              </a:defRPr>
            </a:lvl3pPr>
            <a:lvl4pPr algn="ctr" rtl="0" eaLnBrk="0" fontAlgn="base" hangingPunct="0">
              <a:spcBef>
                <a:spcPct val="0"/>
              </a:spcBef>
              <a:spcAft>
                <a:spcPct val="0"/>
              </a:spcAft>
              <a:defRPr sz="2000">
                <a:solidFill>
                  <a:srgbClr val="D16349"/>
                </a:solidFill>
                <a:latin typeface="Verdana" pitchFamily="34" charset="0"/>
              </a:defRPr>
            </a:lvl4pPr>
            <a:lvl5pPr algn="ctr" rtl="0" eaLnBrk="0" fontAlgn="base" hangingPunct="0">
              <a:spcBef>
                <a:spcPct val="0"/>
              </a:spcBef>
              <a:spcAft>
                <a:spcPct val="0"/>
              </a:spcAft>
              <a:defRPr sz="2000">
                <a:solidFill>
                  <a:srgbClr val="D16349"/>
                </a:solidFill>
                <a:latin typeface="Verdana" pitchFamily="34" charset="0"/>
              </a:defRPr>
            </a:lvl5pPr>
            <a:lvl6pPr marL="457200" algn="ctr" rtl="0" fontAlgn="base">
              <a:spcBef>
                <a:spcPct val="0"/>
              </a:spcBef>
              <a:spcAft>
                <a:spcPct val="0"/>
              </a:spcAft>
              <a:defRPr sz="2000">
                <a:solidFill>
                  <a:srgbClr val="D16349"/>
                </a:solidFill>
                <a:latin typeface="Verdana" pitchFamily="34" charset="0"/>
              </a:defRPr>
            </a:lvl6pPr>
            <a:lvl7pPr marL="914400" algn="ctr" rtl="0" fontAlgn="base">
              <a:spcBef>
                <a:spcPct val="0"/>
              </a:spcBef>
              <a:spcAft>
                <a:spcPct val="0"/>
              </a:spcAft>
              <a:defRPr sz="2000">
                <a:solidFill>
                  <a:srgbClr val="D16349"/>
                </a:solidFill>
                <a:latin typeface="Verdana" pitchFamily="34" charset="0"/>
              </a:defRPr>
            </a:lvl7pPr>
            <a:lvl8pPr marL="1371600" algn="ctr" rtl="0" fontAlgn="base">
              <a:spcBef>
                <a:spcPct val="0"/>
              </a:spcBef>
              <a:spcAft>
                <a:spcPct val="0"/>
              </a:spcAft>
              <a:defRPr sz="2000">
                <a:solidFill>
                  <a:srgbClr val="D16349"/>
                </a:solidFill>
                <a:latin typeface="Verdana" pitchFamily="34" charset="0"/>
              </a:defRPr>
            </a:lvl8pPr>
            <a:lvl9pPr marL="1828800" algn="ctr" rtl="0" fontAlgn="base">
              <a:spcBef>
                <a:spcPct val="0"/>
              </a:spcBef>
              <a:spcAft>
                <a:spcPct val="0"/>
              </a:spcAft>
              <a:defRPr sz="2000">
                <a:solidFill>
                  <a:srgbClr val="D16349"/>
                </a:solidFill>
                <a:latin typeface="Verdana" pitchFamily="34" charset="0"/>
              </a:defRPr>
            </a:lvl9pPr>
          </a:lstStyle>
          <a:p>
            <a:pPr eaLnBrk="1" hangingPunct="1">
              <a:lnSpc>
                <a:spcPct val="150000"/>
              </a:lnSpc>
            </a:pPr>
            <a:r>
              <a:rPr lang="el-GR" altLang="fr-FR" sz="1800" b="1" dirty="0">
                <a:solidFill>
                  <a:schemeClr val="tx2"/>
                </a:solidFill>
              </a:rPr>
              <a:t>ΘΕΡΑΠΕΥΤΙΚΗ</a:t>
            </a:r>
            <a:r>
              <a:rPr lang="de-DE" altLang="fr-FR" sz="1800" b="1" dirty="0">
                <a:solidFill>
                  <a:schemeClr val="tx2"/>
                </a:solidFill>
              </a:rPr>
              <a:t> ENOTHTA 5:</a:t>
            </a:r>
            <a:br>
              <a:rPr lang="de-DE" altLang="fr-FR" sz="1800" b="1" dirty="0">
                <a:solidFill>
                  <a:schemeClr val="tx2"/>
                </a:solidFill>
              </a:rPr>
            </a:br>
            <a:r>
              <a:rPr lang="el-GR" altLang="fr-FR" sz="1800" b="1" dirty="0">
                <a:solidFill>
                  <a:schemeClr val="tx2"/>
                </a:solidFill>
              </a:rPr>
              <a:t>ΛΑΜΒΑΝΟΝΤΑΣ ΑΠΟΦΑΣΕΙΣ</a:t>
            </a:r>
            <a:endParaRPr lang="en-US" altLang="fr-FR" sz="1800" b="1" dirty="0">
              <a:solidFill>
                <a:schemeClr val="tx2"/>
              </a:solidFill>
            </a:endParaRPr>
          </a:p>
        </p:txBody>
      </p:sp>
    </p:spTree>
    <p:extLst>
      <p:ext uri="{BB962C8B-B14F-4D97-AF65-F5344CB8AC3E}">
        <p14:creationId xmlns:p14="http://schemas.microsoft.com/office/powerpoint/2010/main" val="425657624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616075" algn="l"/>
              </a:tabLst>
            </a:pPr>
            <a:r>
              <a:rPr lang="el-GR" altLang="de-DE" sz="1200" b="1" dirty="0" smtClean="0">
                <a:solidFill>
                  <a:srgbClr val="646B86"/>
                </a:solidFill>
                <a:latin typeface="Verdana"/>
              </a:rPr>
              <a:t>λαμβάνοντας αποφάσεις</a:t>
            </a:r>
            <a:r>
              <a:rPr lang="en-GB" altLang="de-DE" sz="1200" b="1" dirty="0" smtClean="0">
                <a:solidFill>
                  <a:srgbClr val="646B86"/>
                </a:solidFill>
                <a:latin typeface="Verdana"/>
              </a:rPr>
              <a:t>   5.2</a:t>
            </a:r>
            <a:endParaRPr lang="en-GB" altLang="de-DE" sz="1200" b="1" dirty="0">
              <a:solidFill>
                <a:srgbClr val="646B86"/>
              </a:solidFill>
              <a:latin typeface="Verdana"/>
            </a:endParaRPr>
          </a:p>
        </p:txBody>
      </p:sp>
      <p:sp>
        <p:nvSpPr>
          <p:cNvPr id="14" name="Rectangle 2"/>
          <p:cNvSpPr>
            <a:spLocks noChangeArrowheads="1"/>
          </p:cNvSpPr>
          <p:nvPr/>
        </p:nvSpPr>
        <p:spPr bwMode="auto">
          <a:xfrm>
            <a:off x="271568" y="1828800"/>
            <a:ext cx="8621606" cy="2069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61950" indent="-361950"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893763" eaLnBrk="1" hangingPunct="1">
              <a:buClr>
                <a:srgbClr val="8CADAE"/>
              </a:buClr>
              <a:buFontTx/>
              <a:buChar char="o"/>
            </a:pPr>
            <a:r>
              <a:rPr lang="el-GR" sz="1800" b="1" dirty="0" smtClean="0">
                <a:latin typeface="+mn-lt"/>
              </a:rPr>
              <a:t>Αιτίες/πλεονεκτήματα</a:t>
            </a:r>
            <a:r>
              <a:rPr lang="de-DE" sz="1800" b="1" dirty="0" smtClean="0">
                <a:latin typeface="+mn-lt"/>
              </a:rPr>
              <a:t>: </a:t>
            </a:r>
            <a:r>
              <a:rPr lang="el-GR" altLang="fr-FR" sz="1800" dirty="0">
                <a:latin typeface="+mn-lt"/>
              </a:rPr>
              <a:t>;;;</a:t>
            </a:r>
            <a:r>
              <a:rPr lang="de-DE" sz="1800" dirty="0" smtClean="0">
                <a:latin typeface="+mn-lt"/>
              </a:rPr>
              <a:t> </a:t>
            </a:r>
            <a:r>
              <a:rPr lang="el-GR" sz="1800" dirty="0" smtClean="0">
                <a:solidFill>
                  <a:schemeClr val="bg1"/>
                </a:solidFill>
                <a:latin typeface="+mn-lt"/>
              </a:rPr>
              <a:t>εξοικονόμηση χρόνου, ενίσχυση προηγούμενων γνώσεων, μπορεί να φανείτε αποφασισμένοι και ικανοί  (παροιμία: «Καλύτερα μια λανθασμένη απόφαση απ’ ότι καθόλου»</a:t>
            </a:r>
            <a:r>
              <a:rPr lang="de-DE" sz="1800" dirty="0" smtClean="0">
                <a:solidFill>
                  <a:schemeClr val="bg1"/>
                </a:solidFill>
                <a:latin typeface="+mn-lt"/>
              </a:rPr>
              <a:t>)</a:t>
            </a:r>
          </a:p>
          <a:p>
            <a:pPr marL="531813" indent="0" eaLnBrk="1" hangingPunct="1">
              <a:buClr>
                <a:srgbClr val="8CADAE"/>
              </a:buClr>
            </a:pPr>
            <a:endParaRPr lang="en-GB" altLang="de-DE" sz="1800" dirty="0" smtClean="0">
              <a:solidFill>
                <a:srgbClr val="000000"/>
              </a:solidFill>
              <a:latin typeface="+mn-lt"/>
            </a:endParaRPr>
          </a:p>
          <a:p>
            <a:pPr marL="893763" eaLnBrk="1" hangingPunct="1">
              <a:buClr>
                <a:srgbClr val="8CADAE"/>
              </a:buClr>
              <a:buFontTx/>
              <a:buChar char="o"/>
            </a:pPr>
            <a:r>
              <a:rPr lang="el-GR" altLang="de-DE" sz="1800" b="1" dirty="0" smtClean="0">
                <a:solidFill>
                  <a:srgbClr val="000000"/>
                </a:solidFill>
                <a:latin typeface="+mn-lt"/>
              </a:rPr>
              <a:t>Μειονεκτήματα</a:t>
            </a:r>
            <a:r>
              <a:rPr lang="en-GB" altLang="de-DE" sz="1800" b="1" dirty="0" smtClean="0">
                <a:solidFill>
                  <a:srgbClr val="000000"/>
                </a:solidFill>
                <a:latin typeface="+mn-lt"/>
              </a:rPr>
              <a:t>: </a:t>
            </a:r>
            <a:r>
              <a:rPr lang="el-GR" altLang="fr-FR" sz="1800" dirty="0">
                <a:latin typeface="+mn-lt"/>
              </a:rPr>
              <a:t>;;; </a:t>
            </a:r>
            <a:endParaRPr lang="en-GB" altLang="de-DE" sz="1800" dirty="0">
              <a:solidFill>
                <a:srgbClr val="000000"/>
              </a:solidFill>
              <a:latin typeface="+mn-lt"/>
            </a:endParaRPr>
          </a:p>
        </p:txBody>
      </p:sp>
      <p:sp>
        <p:nvSpPr>
          <p:cNvPr id="7" name="Text Box 6"/>
          <p:cNvSpPr txBox="1">
            <a:spLocks noChangeArrowheads="1"/>
          </p:cNvSpPr>
          <p:nvPr/>
        </p:nvSpPr>
        <p:spPr bwMode="auto">
          <a:xfrm>
            <a:off x="0" y="195945"/>
            <a:ext cx="9144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ts val="0"/>
              </a:spcBef>
              <a:buClrTx/>
              <a:buSzTx/>
              <a:buFontTx/>
              <a:buNone/>
            </a:pPr>
            <a:r>
              <a:rPr lang="el-GR" altLang="de-DE" sz="2000" dirty="0" smtClean="0">
                <a:solidFill>
                  <a:srgbClr val="D16349"/>
                </a:solidFill>
              </a:rPr>
              <a:t>Βγάζοντας βιαστικά συμπεράσματα</a:t>
            </a:r>
            <a:endParaRPr lang="en-GB" altLang="de-DE" sz="2000" dirty="0">
              <a:solidFill>
                <a:srgbClr val="D16349"/>
              </a:solidFill>
            </a:endParaRPr>
          </a:p>
        </p:txBody>
      </p:sp>
      <p:sp>
        <p:nvSpPr>
          <p:cNvPr id="10" name="Rectangle 4"/>
          <p:cNvSpPr>
            <a:spLocks noChangeArrowheads="1"/>
          </p:cNvSpPr>
          <p:nvPr/>
        </p:nvSpPr>
        <p:spPr bwMode="auto">
          <a:xfrm>
            <a:off x="271567" y="1347923"/>
            <a:ext cx="8621607" cy="4808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nSpc>
                <a:spcPct val="90000"/>
              </a:lnSpc>
              <a:buClr>
                <a:srgbClr val="336699"/>
              </a:buClr>
            </a:pPr>
            <a:r>
              <a:rPr lang="el-GR" sz="1800" dirty="0" smtClean="0"/>
              <a:t>Συχνά παίρνουμε αποφάσεις χωρίς να γνωρίζουμε «όλη την αλήθεια».</a:t>
            </a:r>
            <a:endParaRPr lang="el-GR" sz="1800" dirty="0"/>
          </a:p>
        </p:txBody>
      </p:sp>
    </p:spTree>
    <p:extLst>
      <p:ext uri="{BB962C8B-B14F-4D97-AF65-F5344CB8AC3E}">
        <p14:creationId xmlns:p14="http://schemas.microsoft.com/office/powerpoint/2010/main" val="242064818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extfeld 1"/>
          <p:cNvSpPr txBox="1"/>
          <p:nvPr/>
        </p:nvSpPr>
        <p:spPr>
          <a:xfrm>
            <a:off x="271567" y="3898232"/>
            <a:ext cx="8621607" cy="2594556"/>
          </a:xfrm>
          <a:prstGeom prst="rect">
            <a:avLst/>
          </a:prstGeom>
          <a:noFill/>
        </p:spPr>
        <p:txBody>
          <a:bodyPr wrap="square">
            <a:spAutoFit/>
          </a:bodyPr>
          <a:lstStyle/>
          <a:p>
            <a:pPr marL="541338" indent="-361950">
              <a:spcBef>
                <a:spcPct val="20000"/>
              </a:spcBef>
              <a:buClr>
                <a:srgbClr val="D16349"/>
              </a:buClr>
              <a:buSzPct val="85000"/>
              <a:defRPr/>
            </a:pPr>
            <a:r>
              <a:rPr lang="el-GR" sz="1800" dirty="0" smtClean="0"/>
              <a:t>Μια χρυσή τομή θα πρέπει να είναι μεταξύ:</a:t>
            </a:r>
            <a:endParaRPr lang="de-DE" sz="1800" dirty="0" smtClean="0"/>
          </a:p>
          <a:p>
            <a:pPr marL="541338" indent="-361950">
              <a:spcBef>
                <a:spcPct val="20000"/>
              </a:spcBef>
              <a:buClr>
                <a:srgbClr val="D16349"/>
              </a:buClr>
              <a:buSzPct val="85000"/>
              <a:defRPr/>
            </a:pPr>
            <a:endParaRPr lang="en-GB" altLang="de-DE" sz="800" kern="0" dirty="0" smtClean="0">
              <a:solidFill>
                <a:srgbClr val="FF0000"/>
              </a:solidFill>
              <a:latin typeface="Verdana"/>
            </a:endParaRPr>
          </a:p>
          <a:p>
            <a:pPr marL="901700" indent="-361950">
              <a:lnSpc>
                <a:spcPct val="150000"/>
              </a:lnSpc>
              <a:spcBef>
                <a:spcPct val="20000"/>
              </a:spcBef>
              <a:buClr>
                <a:srgbClr val="8CADAE"/>
              </a:buClr>
              <a:buSzPct val="85000"/>
              <a:buFontTx/>
              <a:buChar char="o"/>
              <a:defRPr/>
            </a:pPr>
            <a:r>
              <a:rPr lang="el-GR" sz="1800" dirty="0" smtClean="0"/>
              <a:t>μιας βιαστικής απόφασης</a:t>
            </a:r>
            <a:r>
              <a:rPr lang="en-GB" altLang="de-DE" sz="1800" kern="0" dirty="0" smtClean="0">
                <a:solidFill>
                  <a:srgbClr val="000000"/>
                </a:solidFill>
                <a:latin typeface="Verdana"/>
              </a:rPr>
              <a:t/>
            </a:r>
            <a:br>
              <a:rPr lang="en-GB" altLang="de-DE" sz="1800" kern="0" dirty="0" smtClean="0">
                <a:solidFill>
                  <a:srgbClr val="000000"/>
                </a:solidFill>
                <a:latin typeface="Verdana"/>
              </a:rPr>
            </a:br>
            <a:r>
              <a:rPr lang="el-GR" altLang="de-DE" sz="1800" kern="0" dirty="0" smtClean="0">
                <a:solidFill>
                  <a:srgbClr val="000000"/>
                </a:solidFill>
                <a:latin typeface="Verdana"/>
              </a:rPr>
              <a:t>και</a:t>
            </a:r>
            <a:endParaRPr lang="en-GB" altLang="de-DE" sz="1800" kern="0" dirty="0" smtClean="0">
              <a:solidFill>
                <a:srgbClr val="000000"/>
              </a:solidFill>
              <a:latin typeface="Verdana"/>
            </a:endParaRPr>
          </a:p>
          <a:p>
            <a:pPr marL="901700" indent="-361950">
              <a:lnSpc>
                <a:spcPct val="150000"/>
              </a:lnSpc>
              <a:spcBef>
                <a:spcPct val="20000"/>
              </a:spcBef>
              <a:buClr>
                <a:srgbClr val="8CADAE"/>
              </a:buClr>
              <a:buSzPct val="85000"/>
              <a:buFontTx/>
              <a:buChar char="o"/>
              <a:defRPr/>
            </a:pPr>
            <a:r>
              <a:rPr lang="el-GR" altLang="de-DE" sz="1800" kern="0" dirty="0" smtClean="0">
                <a:solidFill>
                  <a:srgbClr val="000000"/>
                </a:solidFill>
                <a:latin typeface="Verdana"/>
              </a:rPr>
              <a:t>υπερβολικής </a:t>
            </a:r>
            <a:r>
              <a:rPr lang="el-GR" sz="1800" dirty="0" smtClean="0"/>
              <a:t>ανάλυσης των λεπτομερειών</a:t>
            </a:r>
            <a:endParaRPr lang="el-GR" altLang="de-DE" sz="1800" kern="0" dirty="0" smtClean="0">
              <a:solidFill>
                <a:srgbClr val="000000"/>
              </a:solidFill>
              <a:latin typeface="Verdana"/>
            </a:endParaRPr>
          </a:p>
          <a:p>
            <a:pPr marL="628650" lvl="1" indent="-61913" eaLnBrk="1" hangingPunct="1">
              <a:lnSpc>
                <a:spcPct val="90000"/>
              </a:lnSpc>
            </a:pPr>
            <a:endParaRPr lang="de-DE" sz="1800" dirty="0" smtClean="0"/>
          </a:p>
          <a:p>
            <a:pPr marL="901700" indent="-361950">
              <a:lnSpc>
                <a:spcPct val="150000"/>
              </a:lnSpc>
              <a:spcBef>
                <a:spcPct val="20000"/>
              </a:spcBef>
              <a:buClr>
                <a:srgbClr val="8CADAE"/>
              </a:buClr>
              <a:buSzPct val="85000"/>
              <a:defRPr/>
            </a:pPr>
            <a:endParaRPr lang="en-GB" altLang="de-DE" sz="1800" kern="0" dirty="0">
              <a:solidFill>
                <a:srgbClr val="000000"/>
              </a:solidFill>
              <a:latin typeface="Verdana"/>
            </a:endParaRPr>
          </a:p>
        </p:txBody>
      </p:sp>
      <p:sp>
        <p:nvSpPr>
          <p:cNvPr id="8"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616075" algn="l"/>
              </a:tabLst>
            </a:pPr>
            <a:r>
              <a:rPr lang="el-GR" altLang="de-DE" sz="1200" b="1" dirty="0" smtClean="0">
                <a:solidFill>
                  <a:srgbClr val="646B86"/>
                </a:solidFill>
                <a:latin typeface="Verdana"/>
              </a:rPr>
              <a:t>λαμβάνοντας αποφάσεις</a:t>
            </a:r>
            <a:r>
              <a:rPr lang="en-GB" altLang="de-DE" sz="1200" b="1" dirty="0">
                <a:solidFill>
                  <a:srgbClr val="646B86"/>
                </a:solidFill>
                <a:latin typeface="Verdana"/>
              </a:rPr>
              <a:t> </a:t>
            </a:r>
            <a:r>
              <a:rPr lang="en-GB" altLang="de-DE" sz="1200" b="1" dirty="0" smtClean="0">
                <a:solidFill>
                  <a:srgbClr val="646B86"/>
                </a:solidFill>
                <a:latin typeface="Verdana"/>
              </a:rPr>
              <a:t>  5.3</a:t>
            </a:r>
            <a:endParaRPr lang="en-GB" altLang="de-DE" sz="1200" b="1" dirty="0">
              <a:solidFill>
                <a:srgbClr val="646B86"/>
              </a:solidFill>
              <a:latin typeface="Verdana"/>
            </a:endParaRPr>
          </a:p>
        </p:txBody>
      </p:sp>
      <p:sp>
        <p:nvSpPr>
          <p:cNvPr id="14" name="Rectangle 2"/>
          <p:cNvSpPr>
            <a:spLocks noChangeArrowheads="1"/>
          </p:cNvSpPr>
          <p:nvPr/>
        </p:nvSpPr>
        <p:spPr bwMode="auto">
          <a:xfrm>
            <a:off x="271568" y="1828800"/>
            <a:ext cx="8621606" cy="2069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61950" indent="-361950"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893763" eaLnBrk="1" hangingPunct="1">
              <a:buClr>
                <a:srgbClr val="8CADAE"/>
              </a:buClr>
              <a:buFontTx/>
              <a:buChar char="o"/>
            </a:pPr>
            <a:r>
              <a:rPr lang="el-GR" sz="1800" b="1" dirty="0" smtClean="0"/>
              <a:t>Αιτίες/πλεονεκτήματα</a:t>
            </a:r>
            <a:r>
              <a:rPr lang="de-DE" sz="1800" b="1" dirty="0" smtClean="0"/>
              <a:t>:</a:t>
            </a:r>
            <a:r>
              <a:rPr lang="de-DE" sz="1800" dirty="0" smtClean="0"/>
              <a:t> </a:t>
            </a:r>
            <a:r>
              <a:rPr lang="el-GR" sz="1800" dirty="0" smtClean="0"/>
              <a:t>εξοικονόμηση χρόνου, ενίσχυση προηγούμενων γνώσεων, μπορεί να φανείτε αποφασισμένοι και ικανοί  (παροιμία: «Καλύτερα μια λανθασμένη απόφαση απ’ ότι καθόλου»</a:t>
            </a:r>
            <a:r>
              <a:rPr lang="de-DE" sz="1800" dirty="0" smtClean="0"/>
              <a:t>)</a:t>
            </a:r>
          </a:p>
          <a:p>
            <a:pPr marL="531813" indent="0" eaLnBrk="1" hangingPunct="1">
              <a:buClr>
                <a:srgbClr val="8CADAE"/>
              </a:buClr>
            </a:pPr>
            <a:endParaRPr lang="en-GB" altLang="de-DE" sz="1800" dirty="0" smtClean="0">
              <a:solidFill>
                <a:srgbClr val="000000"/>
              </a:solidFill>
            </a:endParaRPr>
          </a:p>
          <a:p>
            <a:pPr marL="893763" eaLnBrk="1" hangingPunct="1">
              <a:buClr>
                <a:srgbClr val="8CADAE"/>
              </a:buClr>
              <a:buFontTx/>
              <a:buChar char="o"/>
            </a:pPr>
            <a:r>
              <a:rPr lang="el-GR" altLang="de-DE" sz="1800" b="1" dirty="0" smtClean="0">
                <a:solidFill>
                  <a:srgbClr val="000000"/>
                </a:solidFill>
              </a:rPr>
              <a:t>Μειονεκτήματα</a:t>
            </a:r>
            <a:r>
              <a:rPr lang="en-GB" altLang="de-DE" sz="1800" b="1" dirty="0" smtClean="0">
                <a:solidFill>
                  <a:srgbClr val="000000"/>
                </a:solidFill>
              </a:rPr>
              <a:t>:</a:t>
            </a:r>
            <a:r>
              <a:rPr lang="en-GB" altLang="de-DE" sz="1800" dirty="0" smtClean="0">
                <a:solidFill>
                  <a:srgbClr val="000000"/>
                </a:solidFill>
              </a:rPr>
              <a:t> </a:t>
            </a:r>
            <a:r>
              <a:rPr lang="el-GR" sz="1800" dirty="0" smtClean="0"/>
              <a:t>κίνδυνος λήψης μιας λανθασμένης απόφασης…</a:t>
            </a:r>
            <a:endParaRPr lang="en-GB" altLang="de-DE" sz="1800" dirty="0">
              <a:solidFill>
                <a:srgbClr val="000000"/>
              </a:solidFill>
            </a:endParaRPr>
          </a:p>
        </p:txBody>
      </p:sp>
      <p:sp>
        <p:nvSpPr>
          <p:cNvPr id="7" name="Text Box 6"/>
          <p:cNvSpPr txBox="1">
            <a:spLocks noChangeArrowheads="1"/>
          </p:cNvSpPr>
          <p:nvPr/>
        </p:nvSpPr>
        <p:spPr bwMode="auto">
          <a:xfrm>
            <a:off x="0" y="195945"/>
            <a:ext cx="9144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ts val="0"/>
              </a:spcBef>
              <a:buClrTx/>
              <a:buSzTx/>
              <a:buFontTx/>
              <a:buNone/>
            </a:pPr>
            <a:r>
              <a:rPr lang="el-GR" altLang="de-DE" sz="2000" dirty="0" smtClean="0">
                <a:solidFill>
                  <a:srgbClr val="D16349"/>
                </a:solidFill>
              </a:rPr>
              <a:t>Βγάζοντας βιαστικά συμπεράσματα</a:t>
            </a:r>
            <a:endParaRPr lang="en-GB" altLang="de-DE" sz="2000" dirty="0">
              <a:solidFill>
                <a:srgbClr val="D16349"/>
              </a:solidFill>
            </a:endParaRPr>
          </a:p>
        </p:txBody>
      </p:sp>
      <p:sp>
        <p:nvSpPr>
          <p:cNvPr id="10" name="Rectangle 4"/>
          <p:cNvSpPr>
            <a:spLocks noChangeArrowheads="1"/>
          </p:cNvSpPr>
          <p:nvPr/>
        </p:nvSpPr>
        <p:spPr bwMode="auto">
          <a:xfrm>
            <a:off x="271567" y="1347923"/>
            <a:ext cx="8621607" cy="4808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nSpc>
                <a:spcPct val="90000"/>
              </a:lnSpc>
              <a:buClr>
                <a:srgbClr val="336699"/>
              </a:buClr>
            </a:pPr>
            <a:r>
              <a:rPr lang="el-GR" sz="1800" dirty="0" smtClean="0"/>
              <a:t>Συχνά παίρνουμε αποφάσεις χωρίς να γνωρίζουμε «όλη την αλήθεια».</a:t>
            </a:r>
            <a:endParaRPr lang="el-GR" sz="1800" dirty="0"/>
          </a:p>
        </p:txBody>
      </p:sp>
    </p:spTree>
    <p:extLst>
      <p:ext uri="{BB962C8B-B14F-4D97-AF65-F5344CB8AC3E}">
        <p14:creationId xmlns:p14="http://schemas.microsoft.com/office/powerpoint/2010/main" val="310579665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Rectangle 4"/>
          <p:cNvSpPr>
            <a:spLocks noGrp="1" noChangeArrowheads="1"/>
          </p:cNvSpPr>
          <p:nvPr>
            <p:ph type="body" idx="4294967295"/>
          </p:nvPr>
        </p:nvSpPr>
        <p:spPr>
          <a:xfrm>
            <a:off x="190665" y="1341439"/>
            <a:ext cx="8642350" cy="2556794"/>
          </a:xfrm>
        </p:spPr>
        <p:txBody>
          <a:bodyPr lIns="360000" rIns="360000"/>
          <a:lstStyle/>
          <a:p>
            <a:r>
              <a:rPr lang="el-GR" altLang="fr-FR" dirty="0">
                <a:cs typeface="Times New Roman" panose="02020603050405020304" pitchFamily="18" charset="0"/>
              </a:rPr>
              <a:t>Οι μελέτες δείχνουν ότι πολλοί άνθρωποι με ψύχωση (αλλά όχι</a:t>
            </a:r>
          </a:p>
          <a:p>
            <a:r>
              <a:rPr lang="el-GR" altLang="fr-FR" dirty="0">
                <a:cs typeface="Times New Roman" panose="02020603050405020304" pitchFamily="18" charset="0"/>
              </a:rPr>
              <a:t>όλοι!) έχουν την τάση να λαμβάνουν </a:t>
            </a:r>
            <a:r>
              <a:rPr lang="el-GR" altLang="fr-FR" b="1" dirty="0">
                <a:cs typeface="Times New Roman" panose="02020603050405020304" pitchFamily="18" charset="0"/>
              </a:rPr>
              <a:t>βιαστικές αποφάσεις</a:t>
            </a:r>
          </a:p>
          <a:p>
            <a:r>
              <a:rPr lang="el-GR" altLang="fr-FR" dirty="0">
                <a:cs typeface="Times New Roman" panose="02020603050405020304" pitchFamily="18" charset="0"/>
              </a:rPr>
              <a:t>(χωρίς αρκετές πληροφορίες για το γενικό πλαίσιο</a:t>
            </a:r>
            <a:r>
              <a:rPr lang="de-DE" altLang="fr-FR" dirty="0">
                <a:cs typeface="Times New Roman" panose="02020603050405020304" pitchFamily="18" charset="0"/>
              </a:rPr>
              <a:t>).</a:t>
            </a:r>
            <a:r>
              <a:rPr lang="de-DE" altLang="fr-FR" b="1" dirty="0">
                <a:cs typeface="Times New Roman" panose="02020603050405020304" pitchFamily="18" charset="0"/>
              </a:rPr>
              <a:t> </a:t>
            </a:r>
          </a:p>
          <a:p>
            <a:pPr marL="0" indent="0" eaLnBrk="1" hangingPunct="1">
              <a:spcBef>
                <a:spcPts val="1200"/>
              </a:spcBef>
              <a:buFont typeface="Wingdings" pitchFamily="2" charset="2"/>
              <a:buNone/>
            </a:pPr>
            <a:endParaRPr lang="en-GB" altLang="de-DE" dirty="0" smtClean="0"/>
          </a:p>
          <a:p>
            <a:r>
              <a:rPr lang="el-GR" altLang="fr-FR" dirty="0">
                <a:latin typeface="+mj-lt"/>
                <a:cs typeface="Times New Roman" panose="02020603050405020304" pitchFamily="18" charset="0"/>
              </a:rPr>
              <a:t>Αυτός ο τρόπος λήψης αποφάσεων μπορεί εύκολα να οδηγήσει </a:t>
            </a:r>
          </a:p>
          <a:p>
            <a:r>
              <a:rPr lang="el-GR" altLang="fr-FR" dirty="0">
                <a:latin typeface="+mj-lt"/>
                <a:cs typeface="Times New Roman" panose="02020603050405020304" pitchFamily="18" charset="0"/>
              </a:rPr>
              <a:t>σε σφάλματα. Ως εκ τούτου, είναι καλύτερο – ιδιαίτερα όταν </a:t>
            </a:r>
          </a:p>
          <a:p>
            <a:r>
              <a:rPr lang="el-GR" altLang="fr-FR" dirty="0">
                <a:latin typeface="+mj-lt"/>
                <a:cs typeface="Times New Roman" panose="02020603050405020304" pitchFamily="18" charset="0"/>
              </a:rPr>
              <a:t>αφορά σημαντικά θέματα – </a:t>
            </a:r>
            <a:r>
              <a:rPr lang="el-GR" altLang="fr-FR" b="1" dirty="0">
                <a:latin typeface="+mj-lt"/>
                <a:cs typeface="Times New Roman" panose="02020603050405020304" pitchFamily="18" charset="0"/>
              </a:rPr>
              <a:t>να λαμβάνονται υπόψη όσο </a:t>
            </a:r>
          </a:p>
          <a:p>
            <a:r>
              <a:rPr lang="el-GR" altLang="fr-FR" b="1" dirty="0">
                <a:latin typeface="+mj-lt"/>
                <a:cs typeface="Times New Roman" panose="02020603050405020304" pitchFamily="18" charset="0"/>
              </a:rPr>
              <a:t>το δυνατόν περισσότερες πληροφορίες</a:t>
            </a:r>
            <a:r>
              <a:rPr lang="el-GR" altLang="fr-FR" dirty="0">
                <a:latin typeface="+mj-lt"/>
                <a:cs typeface="Times New Roman" panose="02020603050405020304" pitchFamily="18" charset="0"/>
              </a:rPr>
              <a:t>.</a:t>
            </a:r>
            <a:endParaRPr lang="de-DE" altLang="fr-FR" b="1" dirty="0">
              <a:latin typeface="+mj-lt"/>
              <a:cs typeface="Times New Roman" panose="02020603050405020304" pitchFamily="18" charset="0"/>
            </a:endParaRPr>
          </a:p>
        </p:txBody>
      </p:sp>
      <p:sp>
        <p:nvSpPr>
          <p:cNvPr id="7" name="Text Box 6"/>
          <p:cNvSpPr txBox="1">
            <a:spLocks noChangeArrowheads="1"/>
          </p:cNvSpPr>
          <p:nvPr/>
        </p:nvSpPr>
        <p:spPr bwMode="auto">
          <a:xfrm>
            <a:off x="0" y="195945"/>
            <a:ext cx="9144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50000"/>
              </a:spcBef>
            </a:pPr>
            <a:r>
              <a:rPr lang="el-GR" altLang="fr-FR" sz="2000" dirty="0">
                <a:solidFill>
                  <a:schemeClr val="accent1"/>
                </a:solidFill>
              </a:rPr>
              <a:t>Γιατί το κάνουμε αυτό;</a:t>
            </a:r>
            <a:endParaRPr lang="en-US" altLang="fr-FR" sz="2000" dirty="0">
              <a:solidFill>
                <a:schemeClr val="accent1"/>
              </a:solidFill>
            </a:endParaRPr>
          </a:p>
        </p:txBody>
      </p:sp>
      <p:sp>
        <p:nvSpPr>
          <p:cNvPr id="5"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616075" algn="l"/>
              </a:tabLst>
            </a:pPr>
            <a:r>
              <a:rPr lang="el-GR" altLang="de-DE" sz="1200" b="1" dirty="0">
                <a:solidFill>
                  <a:srgbClr val="646B86"/>
                </a:solidFill>
                <a:latin typeface="Verdana"/>
              </a:rPr>
              <a:t>λαμβάνοντας </a:t>
            </a:r>
            <a:r>
              <a:rPr lang="el-GR" altLang="de-DE" sz="1200" b="1" dirty="0" smtClean="0">
                <a:solidFill>
                  <a:srgbClr val="646B86"/>
                </a:solidFill>
                <a:latin typeface="Verdana"/>
              </a:rPr>
              <a:t>αποφάσεις</a:t>
            </a:r>
            <a:r>
              <a:rPr lang="de-DE" altLang="de-DE" sz="1200" b="1" dirty="0" smtClean="0">
                <a:solidFill>
                  <a:srgbClr val="646B86"/>
                </a:solidFill>
                <a:latin typeface="Verdana"/>
              </a:rPr>
              <a:t>   </a:t>
            </a:r>
            <a:r>
              <a:rPr lang="en-GB" altLang="de-DE" sz="1200" b="1" dirty="0" smtClean="0">
                <a:solidFill>
                  <a:srgbClr val="646B86"/>
                </a:solidFill>
                <a:latin typeface="Verdana"/>
              </a:rPr>
              <a:t>5.4</a:t>
            </a:r>
            <a:endParaRPr lang="en-GB" altLang="de-DE" sz="1200" b="1" dirty="0">
              <a:solidFill>
                <a:srgbClr val="646B86"/>
              </a:solidFill>
              <a:latin typeface="Verdana"/>
            </a:endParaRPr>
          </a:p>
        </p:txBody>
      </p:sp>
    </p:spTree>
    <p:extLst>
      <p:ext uri="{BB962C8B-B14F-4D97-AF65-F5344CB8AC3E}">
        <p14:creationId xmlns:p14="http://schemas.microsoft.com/office/powerpoint/2010/main" val="295188324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1026"/>
          <p:cNvSpPr>
            <a:spLocks noChangeArrowheads="1"/>
          </p:cNvSpPr>
          <p:nvPr/>
        </p:nvSpPr>
        <p:spPr bwMode="auto">
          <a:xfrm>
            <a:off x="914400" y="3200400"/>
            <a:ext cx="4343400"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buClrTx/>
              <a:buSzTx/>
              <a:buFontTx/>
              <a:buChar char="•"/>
            </a:pPr>
            <a:endParaRPr lang="en-GB" altLang="de-DE" sz="2000" dirty="0">
              <a:solidFill>
                <a:srgbClr val="000000"/>
              </a:solidFill>
            </a:endParaRPr>
          </a:p>
        </p:txBody>
      </p:sp>
      <p:sp>
        <p:nvSpPr>
          <p:cNvPr id="15363" name="Text Box 1027"/>
          <p:cNvSpPr txBox="1">
            <a:spLocks noChangeArrowheads="1"/>
          </p:cNvSpPr>
          <p:nvPr/>
        </p:nvSpPr>
        <p:spPr bwMode="auto">
          <a:xfrm>
            <a:off x="0" y="42057"/>
            <a:ext cx="91440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marL="88900"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0" algn="ctr" eaLnBrk="1" hangingPunct="1">
              <a:spcBef>
                <a:spcPts val="0"/>
              </a:spcBef>
              <a:buClrTx/>
              <a:buSzTx/>
            </a:pPr>
            <a:r>
              <a:rPr lang="el-GR" sz="2000" dirty="0" smtClean="0">
                <a:solidFill>
                  <a:schemeClr val="accent1"/>
                </a:solidFill>
              </a:rPr>
              <a:t>Πώς η βιαστική εξαγωγή συμπερασμάτων προάγει τις παρερμηνείες (π.χ. κατά τη διάρκεια της ψύχωσης): Παραδείγματα</a:t>
            </a:r>
            <a:endParaRPr lang="de-DE" sz="2000" dirty="0" smtClean="0">
              <a:solidFill>
                <a:schemeClr val="accent1"/>
              </a:solidFill>
            </a:endParaRPr>
          </a:p>
        </p:txBody>
      </p:sp>
      <p:graphicFrame>
        <p:nvGraphicFramePr>
          <p:cNvPr id="91198" name="Group 62"/>
          <p:cNvGraphicFramePr>
            <a:graphicFrameLocks noGrp="1"/>
          </p:cNvGraphicFramePr>
          <p:nvPr>
            <p:ph idx="4294967295"/>
            <p:extLst>
              <p:ext uri="{D42A27DB-BD31-4B8C-83A1-F6EECF244321}">
                <p14:modId xmlns:p14="http://schemas.microsoft.com/office/powerpoint/2010/main" val="1256123438"/>
              </p:ext>
            </p:extLst>
          </p:nvPr>
        </p:nvGraphicFramePr>
        <p:xfrm>
          <a:off x="0" y="1026440"/>
          <a:ext cx="9144000" cy="4815281"/>
        </p:xfrm>
        <a:graphic>
          <a:graphicData uri="http://schemas.openxmlformats.org/drawingml/2006/table">
            <a:tbl>
              <a:tblPr/>
              <a:tblGrid>
                <a:gridCol w="2558442">
                  <a:extLst>
                    <a:ext uri="{9D8B030D-6E8A-4147-A177-3AD203B41FA5}"/>
                  </a:extLst>
                </a:gridCol>
                <a:gridCol w="2991432">
                  <a:extLst>
                    <a:ext uri="{9D8B030D-6E8A-4147-A177-3AD203B41FA5}"/>
                  </a:extLst>
                </a:gridCol>
                <a:gridCol w="3594126">
                  <a:extLst>
                    <a:ext uri="{9D8B030D-6E8A-4147-A177-3AD203B41FA5}"/>
                  </a:extLst>
                </a:gridCol>
              </a:tblGrid>
              <a:tr h="639890">
                <a:tc>
                  <a:txBody>
                    <a:bodyPr/>
                    <a:lstStyle>
                      <a:lvl1pPr algn="l"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lgn="l"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Times New Roman" pitchFamily="18" charset="0"/>
                        <a:buNone/>
                        <a:tabLst/>
                      </a:pPr>
                      <a:r>
                        <a:rPr kumimoji="0" lang="el-GR" altLang="de-DE" sz="1600" b="1" i="0" u="none" strike="noStrike" cap="none" normalizeH="0" baseline="0" noProof="0" dirty="0" smtClean="0">
                          <a:ln>
                            <a:noFill/>
                          </a:ln>
                          <a:solidFill>
                            <a:schemeClr val="tx1"/>
                          </a:solidFill>
                          <a:effectLst/>
                          <a:latin typeface="Verdana" pitchFamily="34" charset="0"/>
                        </a:rPr>
                        <a:t>Γεγονός</a:t>
                      </a:r>
                      <a:endParaRPr kumimoji="0" lang="en-GB" altLang="de-DE" sz="1600" b="1" i="0" u="none" strike="noStrike" cap="none" normalizeH="0" baseline="0" noProof="0" dirty="0" smtClean="0">
                        <a:ln>
                          <a:noFill/>
                        </a:ln>
                        <a:solidFill>
                          <a:schemeClr val="tx1"/>
                        </a:solidFill>
                        <a:effectLst/>
                        <a:latin typeface="Verdana" pitchFamily="34" charset="0"/>
                      </a:endParaRPr>
                    </a:p>
                  </a:txBody>
                  <a:tcPr marT="45636" marB="4563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lgn="l"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pPr>
                      <a:r>
                        <a:rPr kumimoji="0" lang="el-GR" sz="1600" b="1" i="0" u="none" strike="noStrike" cap="none" normalizeH="0" baseline="0" dirty="0" smtClean="0">
                          <a:ln>
                            <a:noFill/>
                          </a:ln>
                          <a:solidFill>
                            <a:schemeClr val="tx1"/>
                          </a:solidFill>
                          <a:effectLst/>
                          <a:latin typeface="Verdana" pitchFamily="34" charset="0"/>
                        </a:rPr>
                        <a:t>Εξήγηση κατά τη διάρκεια της ψύχωσης</a:t>
                      </a:r>
                      <a:endParaRPr kumimoji="0" lang="de-DE" sz="1600" b="1" i="0" u="none" strike="noStrike" cap="none" normalizeH="0" baseline="0" dirty="0" smtClean="0">
                        <a:ln>
                          <a:noFill/>
                        </a:ln>
                        <a:solidFill>
                          <a:schemeClr val="tx1"/>
                        </a:solidFill>
                        <a:effectLst/>
                        <a:latin typeface="Verdana" pitchFamily="34" charset="0"/>
                      </a:endParaRPr>
                    </a:p>
                  </a:txBody>
                  <a:tcPr marT="45636" marB="4563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lgn="l"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Times New Roman" pitchFamily="18" charset="0"/>
                        <a:buNone/>
                        <a:tabLst/>
                        <a:defRPr/>
                      </a:pPr>
                      <a:r>
                        <a:rPr kumimoji="0" lang="el-GR" sz="1600" b="1" i="0" u="none" strike="noStrike" cap="none" normalizeH="0" baseline="0" dirty="0" smtClean="0">
                          <a:ln>
                            <a:noFill/>
                          </a:ln>
                          <a:solidFill>
                            <a:schemeClr val="tx1"/>
                          </a:solidFill>
                          <a:effectLst/>
                          <a:latin typeface="Verdana" pitchFamily="34" charset="0"/>
                        </a:rPr>
                        <a:t>Εναλλακτικές εξηγήσεις</a:t>
                      </a:r>
                      <a:endParaRPr kumimoji="0" lang="de-DE" sz="1600" b="1" i="0" u="none" strike="noStrike" cap="none" normalizeH="0" baseline="0" dirty="0" smtClean="0">
                        <a:ln>
                          <a:noFill/>
                        </a:ln>
                        <a:solidFill>
                          <a:schemeClr val="tx1"/>
                        </a:solidFill>
                        <a:effectLst/>
                        <a:latin typeface="Verdana" pitchFamily="34" charset="0"/>
                      </a:endParaRPr>
                    </a:p>
                    <a:p>
                      <a:pPr marL="0" marR="0" lvl="0" indent="0" algn="l" defTabSz="914400" rtl="0" eaLnBrk="1" fontAlgn="base" latinLnBrk="0" hangingPunct="1">
                        <a:lnSpc>
                          <a:spcPct val="100000"/>
                        </a:lnSpc>
                        <a:spcBef>
                          <a:spcPct val="20000"/>
                        </a:spcBef>
                        <a:spcAft>
                          <a:spcPct val="0"/>
                        </a:spcAft>
                        <a:buClr>
                          <a:schemeClr val="accent1"/>
                        </a:buClr>
                        <a:buSzPct val="85000"/>
                        <a:buFont typeface="Times New Roman" pitchFamily="18" charset="0"/>
                        <a:buNone/>
                        <a:tabLst/>
                      </a:pPr>
                      <a:endParaRPr kumimoji="0" lang="en-GB" altLang="de-DE" sz="1600" b="1" i="0" u="none" strike="noStrike" cap="none" normalizeH="0" baseline="0" noProof="0" dirty="0" smtClean="0">
                        <a:ln>
                          <a:noFill/>
                        </a:ln>
                        <a:solidFill>
                          <a:schemeClr val="tx1"/>
                        </a:solidFill>
                        <a:effectLst/>
                        <a:latin typeface="Verdana" pitchFamily="34" charset="0"/>
                      </a:endParaRPr>
                    </a:p>
                  </a:txBody>
                  <a:tcPr marT="45636" marB="4563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extLst>
              </a:tr>
              <a:tr h="914199">
                <a:tc>
                  <a:txBody>
                    <a:bodyPr/>
                    <a:lstStyle>
                      <a:lvl1pPr algn="l"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lgn="l"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Tx/>
                        <a:buSzPct val="85000"/>
                        <a:buFont typeface="Wingdings 2" pitchFamily="18" charset="2"/>
                        <a:buNone/>
                        <a:tabLst/>
                      </a:pPr>
                      <a:r>
                        <a:rPr kumimoji="0" lang="el-GR" sz="1600" b="0" i="0" u="none" strike="noStrike" cap="none" normalizeH="0" baseline="0" dirty="0" smtClean="0">
                          <a:ln>
                            <a:noFill/>
                          </a:ln>
                          <a:solidFill>
                            <a:schemeClr val="tx1"/>
                          </a:solidFill>
                          <a:effectLst/>
                          <a:latin typeface="Verdana" pitchFamily="34" charset="0"/>
                        </a:rPr>
                        <a:t>Στομαχόπονος</a:t>
                      </a:r>
                      <a:r>
                        <a:rPr kumimoji="0" lang="de-DE" sz="1600" b="0" i="0" u="none" strike="noStrike" cap="none" normalizeH="0" baseline="0" dirty="0" smtClean="0">
                          <a:ln>
                            <a:noFill/>
                          </a:ln>
                          <a:solidFill>
                            <a:schemeClr val="tx1"/>
                          </a:solidFill>
                          <a:effectLst/>
                          <a:latin typeface="Verdana" pitchFamily="34" charset="0"/>
                        </a:rPr>
                        <a:t>, </a:t>
                      </a:r>
                      <a:r>
                        <a:rPr kumimoji="0" lang="el-GR" sz="1600" b="0" i="0" u="none" strike="noStrike" cap="none" normalizeH="0" baseline="0" dirty="0" smtClean="0">
                          <a:ln>
                            <a:noFill/>
                          </a:ln>
                          <a:solidFill>
                            <a:schemeClr val="tx1"/>
                          </a:solidFill>
                          <a:effectLst/>
                          <a:latin typeface="Verdana" pitchFamily="34" charset="0"/>
                        </a:rPr>
                        <a:t>πονοκέφαλος</a:t>
                      </a:r>
                      <a:endParaRPr kumimoji="0" lang="de-DE" sz="1600" b="0" i="0" u="none" strike="noStrike" cap="none" normalizeH="0" baseline="0" dirty="0" smtClean="0">
                        <a:ln>
                          <a:noFill/>
                        </a:ln>
                        <a:solidFill>
                          <a:schemeClr val="tx1"/>
                        </a:solidFill>
                        <a:effectLst/>
                        <a:latin typeface="Verdana" pitchFamily="34" charset="0"/>
                      </a:endParaRPr>
                    </a:p>
                  </a:txBody>
                  <a:tcPr marT="45636" marB="4563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Pct val="85000"/>
                        <a:buFont typeface="Wingdings 2" pitchFamily="18" charset="2"/>
                        <a:buNone/>
                        <a:tabLst/>
                      </a:pPr>
                      <a:r>
                        <a:rPr kumimoji="0" lang="el-GR" sz="1600" b="0" i="0" u="none" strike="noStrike" cap="none" normalizeH="0" baseline="0" dirty="0" smtClean="0">
                          <a:ln>
                            <a:noFill/>
                          </a:ln>
                          <a:solidFill>
                            <a:schemeClr val="tx1"/>
                          </a:solidFill>
                          <a:effectLst/>
                          <a:latin typeface="Verdana" pitchFamily="34" charset="0"/>
                        </a:rPr>
                        <a:t>Σας έχουν δηλητηριάσει</a:t>
                      </a:r>
                      <a:endParaRPr kumimoji="0" lang="de-DE" sz="1600" b="0" i="0" u="none" strike="noStrike" cap="none" normalizeH="0" baseline="0" dirty="0" smtClean="0">
                        <a:ln>
                          <a:noFill/>
                        </a:ln>
                        <a:solidFill>
                          <a:schemeClr val="tx1"/>
                        </a:solidFill>
                        <a:effectLst/>
                        <a:latin typeface="Verdan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pPr>
                      <a:r>
                        <a:rPr kumimoji="0" lang="el-GR" sz="1600" b="0" i="0" u="none" strike="noStrike" cap="none" normalizeH="0" baseline="0" dirty="0" smtClean="0">
                          <a:ln>
                            <a:noFill/>
                          </a:ln>
                          <a:solidFill>
                            <a:schemeClr val="tx1"/>
                          </a:solidFill>
                          <a:effectLst/>
                          <a:latin typeface="Verdana" pitchFamily="34" charset="0"/>
                        </a:rPr>
                        <a:t>Φάγατε κάτι χαλασμένο</a:t>
                      </a:r>
                      <a:r>
                        <a:rPr kumimoji="0" lang="de-DE" sz="1600" b="0" i="0" u="none" strike="noStrike" cap="none" normalizeH="0" baseline="0" dirty="0" smtClean="0">
                          <a:ln>
                            <a:noFill/>
                          </a:ln>
                          <a:solidFill>
                            <a:schemeClr val="tx1"/>
                          </a:solidFill>
                          <a:effectLst/>
                          <a:latin typeface="Verdana" pitchFamily="34" charset="0"/>
                        </a:rPr>
                        <a:t>∙ </a:t>
                      </a:r>
                      <a:r>
                        <a:rPr kumimoji="0" lang="el-GR" sz="1600" b="0" i="0" u="none" strike="noStrike" cap="none" normalizeH="0" baseline="0" dirty="0" smtClean="0">
                          <a:ln>
                            <a:noFill/>
                          </a:ln>
                          <a:solidFill>
                            <a:schemeClr val="tx1"/>
                          </a:solidFill>
                          <a:effectLst/>
                          <a:latin typeface="Verdana" pitchFamily="34" charset="0"/>
                        </a:rPr>
                        <a:t>έναρξη ιογενούς γαστρεντερίτιδας</a:t>
                      </a:r>
                      <a:endParaRPr kumimoji="0" lang="de-DE" sz="1600" b="0" i="0" u="none" strike="noStrike" cap="none" normalizeH="0" baseline="0" dirty="0" smtClean="0">
                        <a:ln>
                          <a:noFill/>
                        </a:ln>
                        <a:solidFill>
                          <a:schemeClr val="tx1"/>
                        </a:solidFill>
                        <a:effectLst/>
                        <a:latin typeface="Verdan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extLst>
              </a:tr>
              <a:tr h="2011435">
                <a:tc>
                  <a:txBody>
                    <a:bodyPr/>
                    <a:lstStyle>
                      <a:lvl1pPr algn="l"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lgn="l"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Tx/>
                        <a:buSzPct val="85000"/>
                        <a:buFont typeface="Times New Roman" pitchFamily="18" charset="0"/>
                        <a:buNone/>
                        <a:tabLst/>
                      </a:pPr>
                      <a:r>
                        <a:rPr kumimoji="0" lang="el-GR" altLang="de-DE" sz="1600" b="0" i="0" u="none" strike="noStrike" cap="none" normalizeH="0" baseline="0" noProof="0" dirty="0" smtClean="0">
                          <a:ln>
                            <a:noFill/>
                          </a:ln>
                          <a:solidFill>
                            <a:schemeClr val="tx1"/>
                          </a:solidFill>
                          <a:effectLst/>
                          <a:latin typeface="Verdana" pitchFamily="34" charset="0"/>
                        </a:rPr>
                        <a:t>Στο γραμματοκιβώτιό σας βρίσκετε ένα διαφημιστικό φυλλάδιο για ένα διαδικτυακό φαρμακείο</a:t>
                      </a:r>
                      <a:endParaRPr kumimoji="0" lang="en-GB" altLang="de-DE" sz="1600" b="0" i="0" u="none" strike="noStrike" cap="none" normalizeH="0" baseline="0" noProof="0" dirty="0" smtClean="0">
                        <a:ln>
                          <a:noFill/>
                        </a:ln>
                        <a:solidFill>
                          <a:schemeClr val="tx1"/>
                        </a:solidFill>
                        <a:effectLst/>
                        <a:latin typeface="Verdana" pitchFamily="34" charset="0"/>
                      </a:endParaRPr>
                    </a:p>
                  </a:txBody>
                  <a:tcPr marT="45636" marB="4563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lgn="l"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Times New Roman" pitchFamily="18" charset="0"/>
                        <a:buNone/>
                        <a:tabLst/>
                      </a:pPr>
                      <a:r>
                        <a:rPr kumimoji="0" lang="el-GR" altLang="de-DE" sz="1600" b="0" i="0" u="none" strike="noStrike" cap="none" normalizeH="0" baseline="0" noProof="0" dirty="0" smtClean="0">
                          <a:ln>
                            <a:noFill/>
                          </a:ln>
                          <a:solidFill>
                            <a:schemeClr val="tx1"/>
                          </a:solidFill>
                          <a:effectLst/>
                          <a:latin typeface="Verdana" pitchFamily="34" charset="0"/>
                        </a:rPr>
                        <a:t>Απόδειξη ότι η φαρμακοβιομηχανία κάνει τους ανθρώπους αρρώστους μέσω του ταχυδρομείου και του διαδικτύου ή ότι τα προσωπικά στοιχεία των ασθενών, συμπεριλαμβανομένων και των δικών σας, έχουν πουληθεί στην συγκεκριμένη φαρμακοβιομηχανία</a:t>
                      </a:r>
                      <a:endParaRPr kumimoji="0" lang="en-GB" altLang="de-DE" sz="1600" b="0" i="0" u="none" strike="noStrike" cap="none" normalizeH="0" baseline="0" noProof="0" dirty="0" smtClean="0">
                        <a:ln>
                          <a:noFill/>
                        </a:ln>
                        <a:solidFill>
                          <a:schemeClr val="tx1"/>
                        </a:solidFill>
                        <a:effectLst/>
                        <a:latin typeface="Verdana" pitchFamily="34" charset="0"/>
                      </a:endParaRPr>
                    </a:p>
                  </a:txBody>
                  <a:tcPr marT="45636" marB="4563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lgn="l"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Times New Roman" pitchFamily="18" charset="0"/>
                        <a:buNone/>
                        <a:tabLst/>
                      </a:pPr>
                      <a:r>
                        <a:rPr kumimoji="0" lang="el-GR" altLang="de-DE" sz="1600" b="0" i="0" u="none" strike="noStrike" cap="none" normalizeH="0" baseline="0" noProof="0" dirty="0" smtClean="0">
                          <a:ln>
                            <a:noFill/>
                          </a:ln>
                          <a:solidFill>
                            <a:schemeClr val="tx1"/>
                          </a:solidFill>
                          <a:effectLst/>
                          <a:latin typeface="Verdana" pitchFamily="34" charset="0"/>
                        </a:rPr>
                        <a:t>Το διαφημιστικό φυλλάδιο μοιράστηκε σε όλα τα γραμματοκιβώτια της γειτονιάς. Οι διαδικτυακές παραγγελίες πολλών προϊόντων διαφημίζονται έντονα.  </a:t>
                      </a:r>
                      <a:endParaRPr kumimoji="0" lang="en-GB" altLang="de-DE" sz="1600" b="0" i="0" u="none" strike="noStrike" cap="none" normalizeH="0" baseline="0" noProof="0" dirty="0" smtClean="0">
                        <a:ln>
                          <a:noFill/>
                        </a:ln>
                        <a:solidFill>
                          <a:schemeClr val="tx1"/>
                        </a:solidFill>
                        <a:effectLst/>
                        <a:latin typeface="Verdana" pitchFamily="34" charset="0"/>
                      </a:endParaRPr>
                    </a:p>
                  </a:txBody>
                  <a:tcPr marT="45636" marB="4563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extLst>
              </a:tr>
            </a:tbl>
          </a:graphicData>
        </a:graphic>
      </p:graphicFrame>
      <p:sp>
        <p:nvSpPr>
          <p:cNvPr id="9"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616075" algn="l"/>
              </a:tabLst>
            </a:pPr>
            <a:r>
              <a:rPr lang="el-GR" altLang="de-DE" sz="1200" b="1" dirty="0" smtClean="0">
                <a:solidFill>
                  <a:srgbClr val="646B86"/>
                </a:solidFill>
                <a:latin typeface="Verdana"/>
              </a:rPr>
              <a:t>λαμβάνοντας αποφάσεις</a:t>
            </a:r>
            <a:r>
              <a:rPr lang="de-DE" altLang="de-DE" sz="1200" b="1" dirty="0" smtClean="0">
                <a:solidFill>
                  <a:srgbClr val="646B86"/>
                </a:solidFill>
                <a:latin typeface="Verdana"/>
              </a:rPr>
              <a:t>   </a:t>
            </a:r>
            <a:r>
              <a:rPr lang="en-GB" altLang="de-DE" sz="1200" b="1" dirty="0" smtClean="0">
                <a:solidFill>
                  <a:srgbClr val="646B86"/>
                </a:solidFill>
                <a:latin typeface="Verdana"/>
              </a:rPr>
              <a:t>5.5</a:t>
            </a:r>
            <a:endParaRPr lang="en-GB" altLang="de-DE" sz="1200" b="1" dirty="0">
              <a:solidFill>
                <a:srgbClr val="646B86"/>
              </a:solidFill>
              <a:latin typeface="Verdana"/>
            </a:endParaRPr>
          </a:p>
        </p:txBody>
      </p:sp>
      <p:sp>
        <p:nvSpPr>
          <p:cNvPr id="10" name="Rectangle 1111"/>
          <p:cNvSpPr>
            <a:spLocks noChangeArrowheads="1"/>
          </p:cNvSpPr>
          <p:nvPr/>
        </p:nvSpPr>
        <p:spPr bwMode="auto">
          <a:xfrm>
            <a:off x="0" y="6124575"/>
            <a:ext cx="9144000" cy="369888"/>
          </a:xfrm>
          <a:prstGeom prst="rect">
            <a:avLst/>
          </a:prstGeom>
          <a:noFill/>
          <a:ln w="9525">
            <a:noFill/>
            <a:miter lim="800000"/>
            <a:headEnd/>
            <a:tailEnd/>
          </a:ln>
        </p:spPr>
        <p:txBody>
          <a:bodyPr>
            <a:spAutoFit/>
          </a:bodyPr>
          <a:lstStyle/>
          <a:p>
            <a:pPr algn="ctr"/>
            <a:r>
              <a:rPr lang="el-GR" sz="1800" dirty="0"/>
              <a:t>Πιθανές συνέπειες των βιαστικών εξηγήσεων;</a:t>
            </a:r>
            <a:endParaRPr lang="de-DE" sz="1800" dirty="0"/>
          </a:p>
        </p:txBody>
      </p:sp>
    </p:spTree>
    <p:extLst>
      <p:ext uri="{BB962C8B-B14F-4D97-AF65-F5344CB8AC3E}">
        <p14:creationId xmlns:p14="http://schemas.microsoft.com/office/powerpoint/2010/main" val="368748951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ext Box 3"/>
          <p:cNvSpPr txBox="1">
            <a:spLocks noChangeArrowheads="1"/>
          </p:cNvSpPr>
          <p:nvPr/>
        </p:nvSpPr>
        <p:spPr bwMode="auto">
          <a:xfrm>
            <a:off x="0" y="42057"/>
            <a:ext cx="91440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marL="88900"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r>
              <a:rPr lang="el-GR" altLang="fr-FR" sz="2000" dirty="0">
                <a:solidFill>
                  <a:schemeClr val="accent1"/>
                </a:solidFill>
              </a:rPr>
              <a:t>Πιθανές συνέπειες αυτών των διαφορετικών τρόπων λήψης αποφάσεων;</a:t>
            </a:r>
            <a:endParaRPr lang="de-DE" altLang="fr-FR" sz="2000" dirty="0">
              <a:solidFill>
                <a:schemeClr val="accent1"/>
              </a:solidFill>
            </a:endParaRPr>
          </a:p>
        </p:txBody>
      </p:sp>
      <p:sp>
        <p:nvSpPr>
          <p:cNvPr id="16405" name="Rectangle 69"/>
          <p:cNvSpPr>
            <a:spLocks noChangeArrowheads="1"/>
          </p:cNvSpPr>
          <p:nvPr/>
        </p:nvSpPr>
        <p:spPr bwMode="auto">
          <a:xfrm>
            <a:off x="0" y="6176963"/>
            <a:ext cx="1944688" cy="474662"/>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endParaRPr lang="en-US" altLang="de-DE" sz="1800"/>
          </a:p>
        </p:txBody>
      </p:sp>
      <p:pic>
        <p:nvPicPr>
          <p:cNvPr id="16406" name="Picture 70" descr="Notizen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738" y="6238875"/>
            <a:ext cx="336550" cy="347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407" name="Text Box 71"/>
          <p:cNvSpPr txBox="1">
            <a:spLocks noChangeArrowheads="1"/>
          </p:cNvSpPr>
          <p:nvPr/>
        </p:nvSpPr>
        <p:spPr bwMode="auto">
          <a:xfrm>
            <a:off x="254000" y="6173788"/>
            <a:ext cx="2085975" cy="7140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r>
              <a:rPr lang="de-DE" altLang="de-DE" sz="1400" dirty="0">
                <a:sym typeface="Wingdings" pitchFamily="2" charset="2"/>
              </a:rPr>
              <a:t>  </a:t>
            </a:r>
            <a:r>
              <a:rPr lang="de-DE" altLang="de-DE" sz="1200" dirty="0">
                <a:sym typeface="Wingdings" pitchFamily="2" charset="2"/>
              </a:rPr>
              <a:t></a:t>
            </a:r>
            <a:r>
              <a:rPr lang="de-DE" altLang="de-DE" sz="1200" dirty="0"/>
              <a:t> </a:t>
            </a:r>
            <a:r>
              <a:rPr lang="el-GR" altLang="fr-FR" sz="1200" dirty="0"/>
              <a:t>φύλλο εργασίας</a:t>
            </a:r>
            <a:r>
              <a:rPr lang="de-DE" altLang="fr-FR" sz="1200" dirty="0"/>
              <a:t> </a:t>
            </a:r>
            <a:endParaRPr lang="en-GB" altLang="de-DE" sz="1200" dirty="0" smtClean="0"/>
          </a:p>
          <a:p>
            <a:pPr eaLnBrk="1" hangingPunct="1"/>
            <a:r>
              <a:rPr lang="de-DE" altLang="de-DE" sz="1200" dirty="0" smtClean="0"/>
              <a:t>      </a:t>
            </a:r>
            <a:r>
              <a:rPr lang="de-DE" altLang="de-DE" sz="1200" dirty="0"/>
              <a:t>5.1 </a:t>
            </a:r>
            <a:r>
              <a:rPr lang="el-GR" altLang="fr-FR" sz="1200" dirty="0"/>
              <a:t>α</a:t>
            </a:r>
            <a:r>
              <a:rPr lang="de-DE" altLang="fr-FR" sz="1200" dirty="0"/>
              <a:t>,</a:t>
            </a:r>
            <a:r>
              <a:rPr lang="el-GR" altLang="fr-FR" sz="1200" dirty="0"/>
              <a:t> β</a:t>
            </a:r>
            <a:endParaRPr lang="de-DE" altLang="fr-FR" sz="1200" dirty="0"/>
          </a:p>
          <a:p>
            <a:pPr eaLnBrk="1" hangingPunct="1">
              <a:spcBef>
                <a:spcPct val="0"/>
              </a:spcBef>
              <a:buClrTx/>
              <a:buSzTx/>
              <a:buFontTx/>
              <a:buNone/>
            </a:pPr>
            <a:r>
              <a:rPr lang="de-DE" altLang="de-DE" sz="1200" dirty="0" smtClean="0"/>
              <a:t>     </a:t>
            </a:r>
            <a:endParaRPr lang="de-DE" altLang="de-DE" sz="1200" dirty="0"/>
          </a:p>
        </p:txBody>
      </p:sp>
      <p:sp>
        <p:nvSpPr>
          <p:cNvPr id="12"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None/>
              <a:tabLst>
                <a:tab pos="1616075" algn="l"/>
              </a:tabLst>
            </a:pPr>
            <a:r>
              <a:rPr lang="el-GR" altLang="fr-FR" sz="1200" b="1" dirty="0">
                <a:solidFill>
                  <a:schemeClr val="tx2"/>
                </a:solidFill>
                <a:latin typeface="+mj-lt"/>
              </a:rPr>
              <a:t>λαμβάνοντας </a:t>
            </a:r>
            <a:r>
              <a:rPr lang="el-GR" altLang="fr-FR" sz="1200" b="1" dirty="0" smtClean="0">
                <a:solidFill>
                  <a:schemeClr val="tx2"/>
                </a:solidFill>
                <a:latin typeface="+mj-lt"/>
              </a:rPr>
              <a:t>αποφάσεις</a:t>
            </a:r>
            <a:r>
              <a:rPr lang="de-DE" altLang="fr-FR" sz="1200" b="1" dirty="0" smtClean="0">
                <a:solidFill>
                  <a:schemeClr val="tx2"/>
                </a:solidFill>
                <a:latin typeface="+mj-lt"/>
              </a:rPr>
              <a:t>   </a:t>
            </a:r>
            <a:r>
              <a:rPr lang="de-DE" altLang="de-DE" sz="1200" b="1" dirty="0" smtClean="0">
                <a:solidFill>
                  <a:schemeClr val="tx2"/>
                </a:solidFill>
                <a:latin typeface="+mj-lt"/>
              </a:rPr>
              <a:t>5.6</a:t>
            </a:r>
            <a:endParaRPr lang="de-DE" altLang="de-DE" sz="1200" b="1" dirty="0">
              <a:solidFill>
                <a:schemeClr val="tx2"/>
              </a:solidFill>
              <a:latin typeface="+mj-lt"/>
            </a:endParaRPr>
          </a:p>
        </p:txBody>
      </p:sp>
      <p:graphicFrame>
        <p:nvGraphicFramePr>
          <p:cNvPr id="10" name="Group 62"/>
          <p:cNvGraphicFramePr>
            <a:graphicFrameLocks/>
          </p:cNvGraphicFramePr>
          <p:nvPr>
            <p:extLst>
              <p:ext uri="{D42A27DB-BD31-4B8C-83A1-F6EECF244321}">
                <p14:modId xmlns:p14="http://schemas.microsoft.com/office/powerpoint/2010/main" val="2618514948"/>
              </p:ext>
            </p:extLst>
          </p:nvPr>
        </p:nvGraphicFramePr>
        <p:xfrm>
          <a:off x="66675" y="1235446"/>
          <a:ext cx="9010650" cy="4930299"/>
        </p:xfrm>
        <a:graphic>
          <a:graphicData uri="http://schemas.openxmlformats.org/drawingml/2006/table">
            <a:tbl>
              <a:tblPr/>
              <a:tblGrid>
                <a:gridCol w="2693988">
                  <a:extLst>
                    <a:ext uri="{9D8B030D-6E8A-4147-A177-3AD203B41FA5}"/>
                  </a:extLst>
                </a:gridCol>
                <a:gridCol w="6316662">
                  <a:extLst>
                    <a:ext uri="{9D8B030D-6E8A-4147-A177-3AD203B41FA5}"/>
                  </a:extLst>
                </a:gridCol>
              </a:tblGrid>
              <a:tr h="639890">
                <a:tc gridSpan="2">
                  <a:txBody>
                    <a:bodyPr/>
                    <a:lstStyle>
                      <a:lvl1pPr algn="l"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lgn="l"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pPr>
                      <a:r>
                        <a:rPr kumimoji="0" lang="el-GR" sz="1800" b="1" i="0" u="none" strike="noStrike" cap="none" normalizeH="0" baseline="0" dirty="0" smtClean="0">
                          <a:ln>
                            <a:noFill/>
                          </a:ln>
                          <a:solidFill>
                            <a:schemeClr val="tx1"/>
                          </a:solidFill>
                          <a:effectLst/>
                          <a:latin typeface="Verdana" pitchFamily="34" charset="0"/>
                          <a:cs typeface="Times New Roman" pitchFamily="18" charset="0"/>
                        </a:rPr>
                        <a:t>Γεγονός</a:t>
                      </a:r>
                      <a:endParaRPr kumimoji="0" lang="de-DE" sz="1800" b="1" i="0" u="none" strike="noStrike" cap="none" normalizeH="0" baseline="0" dirty="0" smtClean="0">
                        <a:ln>
                          <a:noFill/>
                        </a:ln>
                        <a:solidFill>
                          <a:schemeClr val="tx1"/>
                        </a:solidFill>
                        <a:effectLst/>
                        <a:latin typeface="Verdana" pitchFamily="34" charset="0"/>
                        <a:cs typeface="Times New Roman" pitchFamily="18" charset="0"/>
                      </a:endParaRPr>
                    </a:p>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pPr>
                      <a:r>
                        <a:rPr kumimoji="0" lang="el-GR" sz="1800" b="0" i="0" u="none" strike="noStrike" cap="none" normalizeH="0" baseline="0" dirty="0" smtClean="0">
                          <a:ln>
                            <a:noFill/>
                          </a:ln>
                          <a:solidFill>
                            <a:schemeClr val="tx1"/>
                          </a:solidFill>
                          <a:effectLst/>
                          <a:latin typeface="Verdana" pitchFamily="34" charset="0"/>
                          <a:cs typeface="Times New Roman" pitchFamily="18" charset="0"/>
                        </a:rPr>
                        <a:t>Στομαχόπονος, πονοκέφαλος</a:t>
                      </a:r>
                      <a:endParaRPr kumimoji="0" lang="de-DE" sz="1800" b="1" i="0" u="none" strike="noStrike" cap="none" normalizeH="0" baseline="0" dirty="0" smtClean="0">
                        <a:ln>
                          <a:noFill/>
                        </a:ln>
                        <a:solidFill>
                          <a:schemeClr val="tx1"/>
                        </a:solidFill>
                        <a:effectLst/>
                        <a:latin typeface="Verdana" pitchFamily="34" charset="0"/>
                        <a:cs typeface="Times New Roman" pitchFamily="18" charset="0"/>
                      </a:endParaRPr>
                    </a:p>
                  </a:txBody>
                  <a:tcPr marT="45636" marB="4563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lvl1pPr algn="l"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lgn="l"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Times New Roman" pitchFamily="18" charset="0"/>
                        <a:buNone/>
                        <a:tabLst/>
                      </a:pPr>
                      <a:endParaRPr kumimoji="0" lang="de-DE" altLang="de-DE" sz="1800" b="1" i="0" u="none" strike="noStrike" cap="none" normalizeH="0" baseline="0" dirty="0" smtClean="0">
                        <a:ln>
                          <a:noFill/>
                        </a:ln>
                        <a:solidFill>
                          <a:schemeClr val="tx1"/>
                        </a:solidFill>
                        <a:effectLst/>
                        <a:latin typeface="Verdana" pitchFamily="34" charset="0"/>
                      </a:endParaRPr>
                    </a:p>
                  </a:txBody>
                  <a:tcPr marT="45636" marB="4563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extLst>
              </a:tr>
              <a:tr h="914199">
                <a:tc>
                  <a:txBody>
                    <a:bodyPr/>
                    <a:lstStyle>
                      <a:lvl1pPr algn="l"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lgn="l"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pPr>
                      <a:r>
                        <a:rPr kumimoji="0" lang="el-GR" sz="1600" b="1" i="0" u="none" strike="noStrike" cap="none" normalizeH="0" baseline="0" dirty="0" smtClean="0">
                          <a:ln>
                            <a:noFill/>
                          </a:ln>
                          <a:solidFill>
                            <a:schemeClr val="tx1"/>
                          </a:solidFill>
                          <a:effectLst/>
                          <a:latin typeface="Verdana" pitchFamily="34" charset="0"/>
                          <a:cs typeface="Times New Roman" pitchFamily="18" charset="0"/>
                        </a:rPr>
                        <a:t>Βιαστικές εξηγήσεις (βγάζοντας βιαστικά συμπεράσματα)</a:t>
                      </a:r>
                      <a:endParaRPr kumimoji="0" lang="de-DE" sz="1600" b="1" i="0" u="none" strike="noStrike" cap="none" normalizeH="0" baseline="0" dirty="0" smtClean="0">
                        <a:ln>
                          <a:noFill/>
                        </a:ln>
                        <a:solidFill>
                          <a:schemeClr val="tx1"/>
                        </a:solidFill>
                        <a:effectLst/>
                        <a:latin typeface="Verdana" pitchFamily="34" charset="0"/>
                        <a:cs typeface="Times New Roman" pitchFamily="18" charset="0"/>
                      </a:endParaRPr>
                    </a:p>
                    <a:p>
                      <a:pPr marL="0" marR="0" lvl="0" indent="0" algn="l" defTabSz="914400" rtl="0" eaLnBrk="1" fontAlgn="base" latinLnBrk="0" hangingPunct="1">
                        <a:lnSpc>
                          <a:spcPct val="100000"/>
                        </a:lnSpc>
                        <a:spcBef>
                          <a:spcPct val="20000"/>
                        </a:spcBef>
                        <a:spcAft>
                          <a:spcPct val="0"/>
                        </a:spcAft>
                        <a:buClrTx/>
                        <a:buSzPct val="85000"/>
                        <a:buFont typeface="Wingdings 2" pitchFamily="18" charset="2"/>
                        <a:buNone/>
                        <a:tabLst/>
                      </a:pPr>
                      <a:r>
                        <a:rPr kumimoji="0" lang="el-GR" sz="1600" b="0" i="0" u="none" strike="noStrike" cap="none" normalizeH="0" baseline="0" dirty="0" smtClean="0">
                          <a:ln>
                            <a:noFill/>
                          </a:ln>
                          <a:solidFill>
                            <a:schemeClr val="tx1"/>
                          </a:solidFill>
                          <a:effectLst/>
                          <a:latin typeface="Verdana" pitchFamily="34" charset="0"/>
                          <a:cs typeface="Times New Roman" pitchFamily="18" charset="0"/>
                        </a:rPr>
                        <a:t>Σας έχουν δηλητηριάσει</a:t>
                      </a:r>
                      <a:endParaRPr kumimoji="0" lang="de-DE" sz="1600" b="0" i="0" u="none" strike="noStrike" cap="none" normalizeH="0" baseline="0" dirty="0" smtClean="0">
                        <a:ln>
                          <a:noFill/>
                        </a:ln>
                        <a:solidFill>
                          <a:schemeClr val="tx1"/>
                        </a:solidFill>
                        <a:effectLst/>
                        <a:latin typeface="Verdana" pitchFamily="34" charset="0"/>
                        <a:cs typeface="Times New Roman" pitchFamily="18" charset="0"/>
                      </a:endParaRPr>
                    </a:p>
                  </a:txBody>
                  <a:tcPr marT="45636" marB="4563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lgn="l"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pPr marL="116205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pPr>
                      <a:r>
                        <a:rPr kumimoji="0" lang="el-GR" sz="1600" b="1" i="0" u="none" strike="noStrike" cap="none" normalizeH="0" baseline="0" dirty="0" smtClean="0">
                          <a:ln>
                            <a:noFill/>
                          </a:ln>
                          <a:solidFill>
                            <a:schemeClr val="tx1"/>
                          </a:solidFill>
                          <a:effectLst/>
                          <a:latin typeface="Verdana" pitchFamily="34" charset="0"/>
                          <a:cs typeface="Times New Roman" pitchFamily="18" charset="0"/>
                        </a:rPr>
                        <a:t>Πιθανές συνέπειες</a:t>
                      </a:r>
                      <a:endParaRPr kumimoji="0" lang="en-US" sz="1600" b="1" i="0" u="none" strike="noStrike" cap="none" normalizeH="0" baseline="0" dirty="0" smtClean="0">
                        <a:ln>
                          <a:noFill/>
                        </a:ln>
                        <a:solidFill>
                          <a:schemeClr val="tx1"/>
                        </a:solidFill>
                        <a:effectLst/>
                        <a:latin typeface="Verdana" pitchFamily="34" charset="0"/>
                        <a:cs typeface="Times New Roman" pitchFamily="18" charset="0"/>
                      </a:endParaRPr>
                    </a:p>
                    <a:p>
                      <a:pPr marL="1162050" marR="0" lvl="0" indent="0" algn="l" defTabSz="914400" rtl="0" eaLnBrk="1" fontAlgn="base" latinLnBrk="0" hangingPunct="1">
                        <a:lnSpc>
                          <a:spcPct val="100000"/>
                        </a:lnSpc>
                        <a:spcBef>
                          <a:spcPct val="20000"/>
                        </a:spcBef>
                        <a:spcAft>
                          <a:spcPct val="0"/>
                        </a:spcAft>
                        <a:buClr>
                          <a:srgbClr val="8CADAE"/>
                        </a:buClr>
                        <a:buSzPct val="85000"/>
                        <a:buFontTx/>
                        <a:buChar char="o"/>
                        <a:tabLst/>
                      </a:pPr>
                      <a:r>
                        <a:rPr kumimoji="0" lang="en-US" sz="1600" b="0" i="0" u="none" strike="noStrike" cap="none" normalizeH="0" baseline="0" dirty="0" smtClean="0">
                          <a:ln>
                            <a:noFill/>
                          </a:ln>
                          <a:solidFill>
                            <a:schemeClr val="tx1"/>
                          </a:solidFill>
                          <a:effectLst/>
                          <a:latin typeface="Verdana" pitchFamily="34" charset="0"/>
                          <a:cs typeface="Times New Roman" pitchFamily="18" charset="0"/>
                        </a:rPr>
                        <a:t> </a:t>
                      </a:r>
                      <a:r>
                        <a:rPr kumimoji="0" lang="el-GR" sz="1600" b="0" i="0" u="none" strike="noStrike" cap="none" normalizeH="0" baseline="0" dirty="0" smtClean="0">
                          <a:ln>
                            <a:noFill/>
                          </a:ln>
                          <a:solidFill>
                            <a:schemeClr val="tx1"/>
                          </a:solidFill>
                          <a:effectLst/>
                          <a:latin typeface="Verdana" pitchFamily="34" charset="0"/>
                          <a:cs typeface="Times New Roman" pitchFamily="18" charset="0"/>
                        </a:rPr>
                        <a:t>άγχος και απειλή</a:t>
                      </a:r>
                      <a:endParaRPr kumimoji="0" lang="en-US" sz="1600" b="0" i="0" u="none" strike="noStrike" cap="none" normalizeH="0" baseline="0" dirty="0" smtClean="0">
                        <a:ln>
                          <a:noFill/>
                        </a:ln>
                        <a:solidFill>
                          <a:schemeClr val="tx1"/>
                        </a:solidFill>
                        <a:effectLst/>
                        <a:latin typeface="Verdana" pitchFamily="34" charset="0"/>
                        <a:cs typeface="Times New Roman" pitchFamily="18" charset="0"/>
                      </a:endParaRPr>
                    </a:p>
                    <a:p>
                      <a:pPr marL="1343025" marR="0" lvl="0" indent="-180975" algn="l" defTabSz="914400" rtl="0" eaLnBrk="1" fontAlgn="base" latinLnBrk="0" hangingPunct="1">
                        <a:lnSpc>
                          <a:spcPct val="100000"/>
                        </a:lnSpc>
                        <a:spcBef>
                          <a:spcPct val="20000"/>
                        </a:spcBef>
                        <a:spcAft>
                          <a:spcPct val="0"/>
                        </a:spcAft>
                        <a:buClr>
                          <a:srgbClr val="8CADAE"/>
                        </a:buClr>
                        <a:buSzPct val="85000"/>
                        <a:buFontTx/>
                        <a:buChar char="o"/>
                        <a:tabLst/>
                      </a:pPr>
                      <a:r>
                        <a:rPr kumimoji="0" lang="el-GR" sz="1600" b="0" i="0" u="none" strike="noStrike" cap="none" normalizeH="0" baseline="0" dirty="0" smtClean="0">
                          <a:ln>
                            <a:noFill/>
                          </a:ln>
                          <a:solidFill>
                            <a:schemeClr val="tx1"/>
                          </a:solidFill>
                          <a:effectLst/>
                          <a:latin typeface="Verdana" pitchFamily="34" charset="0"/>
                          <a:cs typeface="Times New Roman" pitchFamily="18" charset="0"/>
                        </a:rPr>
                        <a:t>κατηγορίες εναντίον των άλλων, πιθανώς προσβολές εναντίον ενός ανθρώπου που δείχνει ενδιαφέρον για μας</a:t>
                      </a:r>
                      <a:endParaRPr kumimoji="0" lang="en-US" sz="1600" b="0" i="0" u="none" strike="noStrike" cap="none" normalizeH="0" baseline="0" dirty="0" smtClean="0">
                        <a:ln>
                          <a:noFill/>
                        </a:ln>
                        <a:solidFill>
                          <a:schemeClr val="tx1"/>
                        </a:solidFill>
                        <a:effectLst/>
                        <a:latin typeface="Verdana" pitchFamily="34" charset="0"/>
                        <a:cs typeface="Times New Roman" pitchFamily="18" charset="0"/>
                      </a:endParaRPr>
                    </a:p>
                    <a:p>
                      <a:pPr marL="1343025" marR="0" lvl="0" indent="-180975" algn="l" defTabSz="914400" rtl="0" eaLnBrk="1" fontAlgn="base" latinLnBrk="0" hangingPunct="1">
                        <a:lnSpc>
                          <a:spcPct val="100000"/>
                        </a:lnSpc>
                        <a:spcBef>
                          <a:spcPct val="20000"/>
                        </a:spcBef>
                        <a:spcAft>
                          <a:spcPct val="0"/>
                        </a:spcAft>
                        <a:buClr>
                          <a:srgbClr val="8CADAE"/>
                        </a:buClr>
                        <a:buSzPct val="85000"/>
                        <a:buFontTx/>
                        <a:buChar char="o"/>
                        <a:tabLst/>
                      </a:pPr>
                      <a:r>
                        <a:rPr kumimoji="0" lang="el-GR" sz="1600" b="0" i="0" u="none" strike="noStrike" cap="none" normalizeH="0" baseline="0" dirty="0" smtClean="0">
                          <a:ln>
                            <a:noFill/>
                          </a:ln>
                          <a:solidFill>
                            <a:schemeClr val="tx1"/>
                          </a:solidFill>
                          <a:effectLst/>
                          <a:latin typeface="Verdana" pitchFamily="34" charset="0"/>
                          <a:cs typeface="Times New Roman" pitchFamily="18" charset="0"/>
                        </a:rPr>
                        <a:t>η πραγματική ιατρική αιτία παραμένει αδιάγνωστη</a:t>
                      </a:r>
                      <a:r>
                        <a:rPr kumimoji="0" lang="en-US" sz="1600" b="0" i="0" u="none" strike="noStrike" cap="none" normalizeH="0" baseline="0" dirty="0" smtClean="0">
                          <a:ln>
                            <a:noFill/>
                          </a:ln>
                          <a:solidFill>
                            <a:schemeClr val="tx1"/>
                          </a:solidFill>
                          <a:effectLst/>
                          <a:latin typeface="Verdana" pitchFamily="34" charset="0"/>
                          <a:cs typeface="Times New Roman" pitchFamily="18" charset="0"/>
                        </a:rPr>
                        <a:t>  </a:t>
                      </a:r>
                    </a:p>
                    <a:p>
                      <a:pPr marL="1162050" marR="0" lvl="0" indent="0" algn="l" defTabSz="914400" rtl="0" eaLnBrk="1" fontAlgn="base" latinLnBrk="0" hangingPunct="1">
                        <a:lnSpc>
                          <a:spcPct val="100000"/>
                        </a:lnSpc>
                        <a:spcBef>
                          <a:spcPct val="20000"/>
                        </a:spcBef>
                        <a:spcAft>
                          <a:spcPct val="0"/>
                        </a:spcAft>
                        <a:buClr>
                          <a:srgbClr val="8CADAE"/>
                        </a:buClr>
                        <a:buSzPct val="85000"/>
                        <a:buFontTx/>
                        <a:buNone/>
                        <a:tabLst/>
                      </a:pPr>
                      <a:r>
                        <a:rPr kumimoji="0" lang="en-US" sz="1600" b="0" i="0" u="none" strike="noStrike" cap="none" normalizeH="0" baseline="0" dirty="0" smtClean="0">
                          <a:ln>
                            <a:noFill/>
                          </a:ln>
                          <a:solidFill>
                            <a:schemeClr val="tx1"/>
                          </a:solidFill>
                          <a:effectLst/>
                          <a:latin typeface="Verdana" pitchFamily="34" charset="0"/>
                          <a:cs typeface="Times New Roman" pitchFamily="18" charset="0"/>
                        </a:rPr>
                        <a:t>  (</a:t>
                      </a:r>
                      <a:r>
                        <a:rPr kumimoji="0" lang="el-GR" sz="1600" b="0" i="0" u="none" strike="noStrike" cap="none" normalizeH="0" baseline="0" dirty="0" smtClean="0">
                          <a:ln>
                            <a:noFill/>
                          </a:ln>
                          <a:solidFill>
                            <a:schemeClr val="tx1"/>
                          </a:solidFill>
                          <a:effectLst/>
                          <a:latin typeface="Verdana" pitchFamily="34" charset="0"/>
                          <a:cs typeface="Times New Roman" pitchFamily="18" charset="0"/>
                        </a:rPr>
                        <a:t>δείτε παρακάτω</a:t>
                      </a:r>
                      <a:r>
                        <a:rPr kumimoji="0" lang="en-US" sz="1600" b="0" i="0" u="none" strike="noStrike" cap="none" normalizeH="0" baseline="0" dirty="0" smtClean="0">
                          <a:ln>
                            <a:noFill/>
                          </a:ln>
                          <a:solidFill>
                            <a:schemeClr val="tx1"/>
                          </a:solidFill>
                          <a:effectLst/>
                          <a:latin typeface="Verdana" pitchFamily="34" charset="0"/>
                          <a:cs typeface="Times New Roman" pitchFamily="18" charset="0"/>
                        </a:rPr>
                        <a:t>)</a:t>
                      </a:r>
                    </a:p>
                  </a:txBody>
                  <a:tcPr marT="45636" marB="4563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extLst>
              </a:tr>
              <a:tr h="1998459">
                <a:tc>
                  <a:txBody>
                    <a:bodyPr/>
                    <a:lstStyle>
                      <a:lvl1pPr algn="l"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lgn="l"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pPr>
                      <a:r>
                        <a:rPr kumimoji="0" lang="el-GR" sz="1600" b="1" i="0" u="none" strike="noStrike" cap="none" normalizeH="0" baseline="0" dirty="0" smtClean="0">
                          <a:ln>
                            <a:noFill/>
                          </a:ln>
                          <a:solidFill>
                            <a:schemeClr val="tx1"/>
                          </a:solidFill>
                          <a:effectLst/>
                          <a:latin typeface="Verdana" pitchFamily="34" charset="0"/>
                          <a:cs typeface="Times New Roman" pitchFamily="18" charset="0"/>
                        </a:rPr>
                        <a:t>Εναλλακτικές εξηγήσεις</a:t>
                      </a:r>
                      <a:endParaRPr kumimoji="0" lang="de-DE" sz="1600" b="1" i="0" u="none" strike="noStrike" cap="none" normalizeH="0" baseline="0" dirty="0" smtClean="0">
                        <a:ln>
                          <a:noFill/>
                        </a:ln>
                        <a:solidFill>
                          <a:schemeClr val="tx1"/>
                        </a:solidFill>
                        <a:effectLst/>
                        <a:latin typeface="Verdana" pitchFamily="34" charset="0"/>
                        <a:cs typeface="Times New Roman" pitchFamily="18" charset="0"/>
                      </a:endParaRPr>
                    </a:p>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pPr>
                      <a:r>
                        <a:rPr kumimoji="0" lang="el-GR" sz="1600" b="0" i="0" u="none" strike="noStrike" cap="none" normalizeH="0" baseline="0" dirty="0" smtClean="0">
                          <a:ln>
                            <a:noFill/>
                          </a:ln>
                          <a:solidFill>
                            <a:schemeClr val="tx1"/>
                          </a:solidFill>
                          <a:effectLst/>
                          <a:latin typeface="Verdana" pitchFamily="34" charset="0"/>
                          <a:cs typeface="Times New Roman" pitchFamily="18" charset="0"/>
                        </a:rPr>
                        <a:t>Φάγατε κάτι χαλασμένο,</a:t>
                      </a:r>
                      <a:r>
                        <a:rPr kumimoji="0" lang="de-DE" sz="1600" b="0" i="0" u="none" strike="noStrike" cap="none" normalizeH="0" baseline="0" dirty="0" smtClean="0">
                          <a:ln>
                            <a:noFill/>
                          </a:ln>
                          <a:solidFill>
                            <a:schemeClr val="tx1"/>
                          </a:solidFill>
                          <a:effectLst/>
                          <a:latin typeface="Verdana" pitchFamily="34" charset="0"/>
                          <a:cs typeface="Times New Roman" pitchFamily="18" charset="0"/>
                        </a:rPr>
                        <a:t> </a:t>
                      </a:r>
                      <a:r>
                        <a:rPr kumimoji="0" lang="el-GR" sz="1600" b="0" i="0" u="none" strike="noStrike" cap="none" normalizeH="0" baseline="0" dirty="0" smtClean="0">
                          <a:ln>
                            <a:noFill/>
                          </a:ln>
                          <a:solidFill>
                            <a:schemeClr val="tx1"/>
                          </a:solidFill>
                          <a:effectLst/>
                          <a:latin typeface="Verdana" pitchFamily="34" charset="0"/>
                          <a:cs typeface="Times New Roman" pitchFamily="18" charset="0"/>
                        </a:rPr>
                        <a:t>έναρξη ιογενούς γαστρεντερίτιδας</a:t>
                      </a:r>
                      <a:endParaRPr kumimoji="0" lang="de-DE" sz="1600" b="0" i="0" u="none" strike="noStrike" cap="none" normalizeH="0" baseline="0" dirty="0" smtClean="0">
                        <a:ln>
                          <a:noFill/>
                        </a:ln>
                        <a:solidFill>
                          <a:schemeClr val="tx1"/>
                        </a:solidFill>
                        <a:effectLst/>
                        <a:latin typeface="Verdana" pitchFamily="34" charset="0"/>
                        <a:cs typeface="Times New Roman" pitchFamily="18" charset="0"/>
                      </a:endParaRPr>
                    </a:p>
                  </a:txBody>
                  <a:tcPr marT="45636" marB="4563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lgn="l"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pPr marL="116205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pPr>
                      <a:r>
                        <a:rPr kumimoji="0" lang="el-GR" sz="1600" b="1" i="0" u="none" strike="noStrike" cap="none" normalizeH="0" baseline="0" dirty="0" smtClean="0">
                          <a:ln>
                            <a:noFill/>
                          </a:ln>
                          <a:solidFill>
                            <a:schemeClr val="tx1"/>
                          </a:solidFill>
                          <a:effectLst/>
                          <a:latin typeface="Verdana" pitchFamily="34" charset="0"/>
                          <a:cs typeface="Times New Roman" pitchFamily="18" charset="0"/>
                        </a:rPr>
                        <a:t>Πιθανές συνέπειες</a:t>
                      </a:r>
                      <a:endParaRPr kumimoji="0" lang="en-US" sz="1600" b="1" i="0" u="none" strike="noStrike" cap="none" normalizeH="0" baseline="0" dirty="0" smtClean="0">
                        <a:ln>
                          <a:noFill/>
                        </a:ln>
                        <a:solidFill>
                          <a:schemeClr val="tx1"/>
                        </a:solidFill>
                        <a:effectLst/>
                        <a:latin typeface="Verdana" pitchFamily="34" charset="0"/>
                        <a:cs typeface="Times New Roman" pitchFamily="18" charset="0"/>
                      </a:endParaRPr>
                    </a:p>
                    <a:p>
                      <a:pPr marL="1162050" marR="0" lvl="0" indent="0" algn="l" defTabSz="914400" rtl="0" eaLnBrk="1" fontAlgn="base" latinLnBrk="0" hangingPunct="1">
                        <a:lnSpc>
                          <a:spcPct val="100000"/>
                        </a:lnSpc>
                        <a:spcBef>
                          <a:spcPct val="20000"/>
                        </a:spcBef>
                        <a:spcAft>
                          <a:spcPct val="0"/>
                        </a:spcAft>
                        <a:buClr>
                          <a:srgbClr val="8CADAE"/>
                        </a:buClr>
                        <a:buSzPct val="85000"/>
                        <a:buFontTx/>
                        <a:buChar char="o"/>
                        <a:tabLst/>
                      </a:pPr>
                      <a:r>
                        <a:rPr kumimoji="0" lang="en-US" sz="1600" b="0" i="0" u="none" strike="noStrike" cap="none" normalizeH="0" baseline="0" dirty="0" smtClean="0">
                          <a:ln>
                            <a:noFill/>
                          </a:ln>
                          <a:solidFill>
                            <a:schemeClr val="tx1"/>
                          </a:solidFill>
                          <a:effectLst/>
                          <a:latin typeface="Verdana" pitchFamily="34" charset="0"/>
                          <a:cs typeface="Times New Roman" pitchFamily="18" charset="0"/>
                        </a:rPr>
                        <a:t> </a:t>
                      </a:r>
                      <a:r>
                        <a:rPr kumimoji="0" lang="el-GR" sz="1600" b="0" i="0" u="none" strike="noStrike" cap="none" normalizeH="0" baseline="0" dirty="0" smtClean="0">
                          <a:ln>
                            <a:noFill/>
                          </a:ln>
                          <a:solidFill>
                            <a:schemeClr val="tx1"/>
                          </a:solidFill>
                          <a:effectLst/>
                          <a:latin typeface="Verdana" pitchFamily="34" charset="0"/>
                          <a:cs typeface="Times New Roman" pitchFamily="18" charset="0"/>
                        </a:rPr>
                        <a:t>επίσκεψη στο γιατρό</a:t>
                      </a:r>
                      <a:endParaRPr kumimoji="0" lang="en-US" sz="1600" b="0" i="0" u="none" strike="noStrike" cap="none" normalizeH="0" baseline="0" dirty="0" smtClean="0">
                        <a:ln>
                          <a:noFill/>
                        </a:ln>
                        <a:solidFill>
                          <a:schemeClr val="tx1"/>
                        </a:solidFill>
                        <a:effectLst/>
                        <a:latin typeface="Verdana" pitchFamily="34" charset="0"/>
                        <a:cs typeface="Times New Roman" pitchFamily="18" charset="0"/>
                      </a:endParaRPr>
                    </a:p>
                    <a:p>
                      <a:pPr marL="1343025" marR="0" lvl="0" indent="-180975" algn="l" defTabSz="914400" rtl="0" eaLnBrk="1" fontAlgn="base" latinLnBrk="0" hangingPunct="1">
                        <a:lnSpc>
                          <a:spcPct val="100000"/>
                        </a:lnSpc>
                        <a:spcBef>
                          <a:spcPct val="20000"/>
                        </a:spcBef>
                        <a:spcAft>
                          <a:spcPct val="0"/>
                        </a:spcAft>
                        <a:buClr>
                          <a:srgbClr val="8CADAE"/>
                        </a:buClr>
                        <a:buSzPct val="85000"/>
                        <a:buFontTx/>
                        <a:buChar char="o"/>
                        <a:tabLst/>
                      </a:pPr>
                      <a:r>
                        <a:rPr kumimoji="0" lang="el-GR" sz="1600" b="0" i="0" u="none" strike="noStrike" cap="none" normalizeH="0" baseline="0" dirty="0" smtClean="0">
                          <a:ln>
                            <a:noFill/>
                          </a:ln>
                          <a:solidFill>
                            <a:schemeClr val="tx1"/>
                          </a:solidFill>
                          <a:effectLst/>
                          <a:latin typeface="Verdana" pitchFamily="34" charset="0"/>
                          <a:cs typeface="Times New Roman" pitchFamily="18" charset="0"/>
                        </a:rPr>
                        <a:t>φαρμακευτική αγωγή μπορεί να ενδείκνυται</a:t>
                      </a:r>
                      <a:endParaRPr kumimoji="0" lang="en-US" sz="1600" b="0" i="0" u="none" strike="noStrike" cap="none" normalizeH="0" baseline="0" dirty="0" smtClean="0">
                        <a:ln>
                          <a:noFill/>
                        </a:ln>
                        <a:solidFill>
                          <a:schemeClr val="tx1"/>
                        </a:solidFill>
                        <a:effectLst/>
                        <a:latin typeface="Verdana" pitchFamily="34" charset="0"/>
                        <a:cs typeface="Times New Roman" pitchFamily="18" charset="0"/>
                      </a:endParaRPr>
                    </a:p>
                  </a:txBody>
                  <a:tcPr marT="45636" marB="4563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extLst>
              </a:tr>
            </a:tbl>
          </a:graphicData>
        </a:graphic>
      </p:graphicFrame>
      <p:sp>
        <p:nvSpPr>
          <p:cNvPr id="11" name="AutoShape 20"/>
          <p:cNvSpPr>
            <a:spLocks noChangeArrowheads="1"/>
          </p:cNvSpPr>
          <p:nvPr/>
        </p:nvSpPr>
        <p:spPr bwMode="auto">
          <a:xfrm>
            <a:off x="2882900" y="1926182"/>
            <a:ext cx="790575" cy="327025"/>
          </a:xfrm>
          <a:custGeom>
            <a:avLst/>
            <a:gdLst>
              <a:gd name="T0" fmla="*/ 2147483647 w 21600"/>
              <a:gd name="T1" fmla="*/ 0 h 21600"/>
              <a:gd name="T2" fmla="*/ 0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3375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lnTo>
                  <a:pt x="16200" y="0"/>
                </a:lnTo>
                <a:close/>
              </a:path>
              <a:path w="21600" h="21600">
                <a:moveTo>
                  <a:pt x="1350" y="5400"/>
                </a:moveTo>
                <a:lnTo>
                  <a:pt x="1350" y="16200"/>
                </a:lnTo>
                <a:lnTo>
                  <a:pt x="2700" y="16200"/>
                </a:lnTo>
                <a:lnTo>
                  <a:pt x="2700" y="5400"/>
                </a:lnTo>
                <a:lnTo>
                  <a:pt x="1350" y="5400"/>
                </a:lnTo>
                <a:close/>
              </a:path>
              <a:path w="21600" h="21600">
                <a:moveTo>
                  <a:pt x="0" y="5400"/>
                </a:moveTo>
                <a:lnTo>
                  <a:pt x="0" y="16200"/>
                </a:lnTo>
                <a:lnTo>
                  <a:pt x="675" y="16200"/>
                </a:lnTo>
                <a:lnTo>
                  <a:pt x="675" y="5400"/>
                </a:lnTo>
                <a:lnTo>
                  <a:pt x="0" y="5400"/>
                </a:lnTo>
                <a:close/>
              </a:path>
            </a:pathLst>
          </a:custGeom>
          <a:gradFill rotWithShape="1">
            <a:gsLst>
              <a:gs pos="0">
                <a:srgbClr val="8CADAE"/>
              </a:gs>
              <a:gs pos="100000">
                <a:srgbClr val="415051"/>
              </a:gs>
            </a:gsLst>
            <a:lin ang="0" scaled="1"/>
          </a:gradFill>
          <a:ln w="9525">
            <a:solidFill>
              <a:schemeClr val="tx1"/>
            </a:solidFill>
            <a:miter lim="800000"/>
            <a:headEnd/>
            <a:tailEnd/>
          </a:ln>
        </p:spPr>
        <p:txBody>
          <a:bodyPr wrap="none" anchor="ctr"/>
          <a:lstStyle/>
          <a:p>
            <a:endParaRPr lang="de-DE"/>
          </a:p>
        </p:txBody>
      </p:sp>
      <p:sp>
        <p:nvSpPr>
          <p:cNvPr id="13" name="AutoShape 20"/>
          <p:cNvSpPr>
            <a:spLocks noChangeArrowheads="1"/>
          </p:cNvSpPr>
          <p:nvPr/>
        </p:nvSpPr>
        <p:spPr bwMode="auto">
          <a:xfrm>
            <a:off x="2879725" y="4113757"/>
            <a:ext cx="790575" cy="327025"/>
          </a:xfrm>
          <a:custGeom>
            <a:avLst/>
            <a:gdLst>
              <a:gd name="T0" fmla="*/ 2147483647 w 21600"/>
              <a:gd name="T1" fmla="*/ 0 h 21600"/>
              <a:gd name="T2" fmla="*/ 0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3375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lnTo>
                  <a:pt x="16200" y="0"/>
                </a:lnTo>
                <a:close/>
              </a:path>
              <a:path w="21600" h="21600">
                <a:moveTo>
                  <a:pt x="1350" y="5400"/>
                </a:moveTo>
                <a:lnTo>
                  <a:pt x="1350" y="16200"/>
                </a:lnTo>
                <a:lnTo>
                  <a:pt x="2700" y="16200"/>
                </a:lnTo>
                <a:lnTo>
                  <a:pt x="2700" y="5400"/>
                </a:lnTo>
                <a:lnTo>
                  <a:pt x="1350" y="5400"/>
                </a:lnTo>
                <a:close/>
              </a:path>
              <a:path w="21600" h="21600">
                <a:moveTo>
                  <a:pt x="0" y="5400"/>
                </a:moveTo>
                <a:lnTo>
                  <a:pt x="0" y="16200"/>
                </a:lnTo>
                <a:lnTo>
                  <a:pt x="675" y="16200"/>
                </a:lnTo>
                <a:lnTo>
                  <a:pt x="675" y="5400"/>
                </a:lnTo>
                <a:lnTo>
                  <a:pt x="0" y="5400"/>
                </a:lnTo>
                <a:close/>
              </a:path>
            </a:pathLst>
          </a:custGeom>
          <a:gradFill rotWithShape="1">
            <a:gsLst>
              <a:gs pos="0">
                <a:srgbClr val="8CADAE"/>
              </a:gs>
              <a:gs pos="100000">
                <a:srgbClr val="415051"/>
              </a:gs>
            </a:gsLst>
            <a:lin ang="0" scaled="1"/>
          </a:gradFill>
          <a:ln w="9525">
            <a:solidFill>
              <a:schemeClr val="tx1"/>
            </a:solidFill>
            <a:miter lim="800000"/>
            <a:headEnd/>
            <a:tailEnd/>
          </a:ln>
        </p:spPr>
        <p:txBody>
          <a:bodyPr wrap="none" anchor="ctr"/>
          <a:lstStyle/>
          <a:p>
            <a:endParaRPr lang="de-DE"/>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ext Box 2"/>
          <p:cNvSpPr txBox="1">
            <a:spLocks noChangeArrowheads="1"/>
          </p:cNvSpPr>
          <p:nvPr/>
        </p:nvSpPr>
        <p:spPr bwMode="auto">
          <a:xfrm>
            <a:off x="0" y="195945"/>
            <a:ext cx="9144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50000"/>
              </a:spcBef>
            </a:pPr>
            <a:r>
              <a:rPr lang="el-GR" altLang="fr-FR" sz="2000" dirty="0">
                <a:solidFill>
                  <a:srgbClr val="D16349"/>
                </a:solidFill>
              </a:rPr>
              <a:t>Εργασία 1</a:t>
            </a:r>
            <a:endParaRPr lang="en-US" altLang="fr-FR" sz="2000" dirty="0">
              <a:solidFill>
                <a:srgbClr val="D16349"/>
              </a:solidFill>
            </a:endParaRPr>
          </a:p>
        </p:txBody>
      </p:sp>
      <p:sp>
        <p:nvSpPr>
          <p:cNvPr id="17411" name="Rectangle 3"/>
          <p:cNvSpPr>
            <a:spLocks noGrp="1" noChangeArrowheads="1"/>
          </p:cNvSpPr>
          <p:nvPr>
            <p:ph type="subTitle" idx="4294967295"/>
          </p:nvPr>
        </p:nvSpPr>
        <p:spPr>
          <a:xfrm>
            <a:off x="197015" y="1348534"/>
            <a:ext cx="8705850" cy="5373688"/>
          </a:xfrm>
        </p:spPr>
        <p:txBody>
          <a:bodyPr lIns="360000" rIns="360000"/>
          <a:lstStyle/>
          <a:p>
            <a:pPr marL="342900" indent="-342900" eaLnBrk="1" hangingPunct="1">
              <a:lnSpc>
                <a:spcPct val="55000"/>
              </a:lnSpc>
              <a:buFont typeface="Wingdings" panose="05000000000000000000" pitchFamily="2" charset="2"/>
              <a:buNone/>
            </a:pPr>
            <a:r>
              <a:rPr lang="el-GR" altLang="fr-FR" dirty="0">
                <a:latin typeface="+mj-lt"/>
                <a:cs typeface="Times New Roman" panose="02020603050405020304" pitchFamily="18" charset="0"/>
              </a:rPr>
              <a:t>Παρακάτω θα δείτε μια σειρά από εικόνες. Ξεκινά με μία μόνο</a:t>
            </a:r>
          </a:p>
          <a:p>
            <a:pPr marL="342900" indent="-342900" eaLnBrk="1" hangingPunct="1">
              <a:lnSpc>
                <a:spcPct val="55000"/>
              </a:lnSpc>
              <a:buFont typeface="Wingdings" panose="05000000000000000000" pitchFamily="2" charset="2"/>
              <a:buNone/>
            </a:pPr>
            <a:r>
              <a:rPr lang="el-GR" altLang="fr-FR" dirty="0" smtClean="0">
                <a:latin typeface="+mj-lt"/>
                <a:cs typeface="Times New Roman" panose="02020603050405020304" pitchFamily="18" charset="0"/>
              </a:rPr>
              <a:t>λεπτομέρεια </a:t>
            </a:r>
            <a:r>
              <a:rPr lang="el-GR" altLang="fr-FR" dirty="0">
                <a:latin typeface="+mj-lt"/>
                <a:cs typeface="Times New Roman" panose="02020603050405020304" pitchFamily="18" charset="0"/>
              </a:rPr>
              <a:t>της εικόνας. Στη συνέχεια, μια άλλη λεπτομέρεια,</a:t>
            </a:r>
          </a:p>
          <a:p>
            <a:pPr marL="342900" indent="-342900" eaLnBrk="1" hangingPunct="1">
              <a:lnSpc>
                <a:spcPct val="55000"/>
              </a:lnSpc>
              <a:buFont typeface="Wingdings" panose="05000000000000000000" pitchFamily="2" charset="2"/>
              <a:buNone/>
            </a:pPr>
            <a:r>
              <a:rPr lang="el-GR" altLang="fr-FR" dirty="0" smtClean="0">
                <a:latin typeface="+mj-lt"/>
                <a:cs typeface="Times New Roman" panose="02020603050405020304" pitchFamily="18" charset="0"/>
              </a:rPr>
              <a:t>προστίθεται</a:t>
            </a:r>
            <a:r>
              <a:rPr lang="el-GR" altLang="fr-FR" dirty="0">
                <a:latin typeface="+mj-lt"/>
                <a:cs typeface="Times New Roman" panose="02020603050405020304" pitchFamily="18" charset="0"/>
              </a:rPr>
              <a:t>. Αυτό συνεχίζεται μέχρι ολόκληρη η εικόνα</a:t>
            </a:r>
          </a:p>
          <a:p>
            <a:pPr marL="342900" indent="-342900" eaLnBrk="1" hangingPunct="1">
              <a:lnSpc>
                <a:spcPct val="55000"/>
              </a:lnSpc>
              <a:buFont typeface="Wingdings" panose="05000000000000000000" pitchFamily="2" charset="2"/>
              <a:buNone/>
            </a:pPr>
            <a:r>
              <a:rPr lang="el-GR" altLang="fr-FR" dirty="0" smtClean="0">
                <a:latin typeface="+mj-lt"/>
                <a:cs typeface="Times New Roman" panose="02020603050405020304" pitchFamily="18" charset="0"/>
              </a:rPr>
              <a:t>αποκαλυφθεί</a:t>
            </a:r>
            <a:r>
              <a:rPr lang="el-GR" altLang="fr-FR" dirty="0">
                <a:latin typeface="+mj-lt"/>
                <a:cs typeface="Times New Roman" panose="02020603050405020304" pitchFamily="18" charset="0"/>
              </a:rPr>
              <a:t>. </a:t>
            </a:r>
            <a:endParaRPr lang="en-GB" altLang="de-DE" dirty="0" smtClean="0"/>
          </a:p>
          <a:p>
            <a:pPr marL="0" indent="0" eaLnBrk="1" hangingPunct="1">
              <a:lnSpc>
                <a:spcPct val="55000"/>
              </a:lnSpc>
              <a:buFont typeface="Wingdings" pitchFamily="2" charset="2"/>
              <a:buChar char="Ø"/>
            </a:pPr>
            <a:endParaRPr lang="de-DE" altLang="de-DE" dirty="0" smtClean="0"/>
          </a:p>
          <a:p>
            <a:pPr marL="0" indent="0" eaLnBrk="1" hangingPunct="1">
              <a:lnSpc>
                <a:spcPct val="55000"/>
              </a:lnSpc>
            </a:pPr>
            <a:endParaRPr lang="de-DE" altLang="de-DE" dirty="0" smtClean="0"/>
          </a:p>
          <a:p>
            <a:pPr marL="617538" lvl="1" indent="-342900" eaLnBrk="1" hangingPunct="1">
              <a:lnSpc>
                <a:spcPct val="90000"/>
              </a:lnSpc>
              <a:buFontTx/>
              <a:buChar char="o"/>
            </a:pPr>
            <a:r>
              <a:rPr lang="el-GR" altLang="fr-FR" dirty="0">
                <a:latin typeface="+mj-lt"/>
                <a:cs typeface="Times New Roman" panose="02020603050405020304" pitchFamily="18" charset="0"/>
              </a:rPr>
              <a:t>Η εργασία σας είναι να αναγνωρίσετε το αντικείμενο</a:t>
            </a:r>
            <a:r>
              <a:rPr lang="de-DE" altLang="fr-FR" dirty="0">
                <a:latin typeface="+mj-lt"/>
                <a:cs typeface="Times New Roman" panose="02020603050405020304" pitchFamily="18" charset="0"/>
              </a:rPr>
              <a:t>. </a:t>
            </a:r>
          </a:p>
          <a:p>
            <a:pPr marL="342900" indent="-342900" eaLnBrk="1" hangingPunct="1">
              <a:lnSpc>
                <a:spcPct val="90000"/>
              </a:lnSpc>
              <a:buClr>
                <a:srgbClr val="8CADAE"/>
              </a:buClr>
              <a:buFontTx/>
              <a:buChar char="o"/>
            </a:pPr>
            <a:endParaRPr lang="de-DE" altLang="fr-FR" dirty="0">
              <a:latin typeface="+mj-lt"/>
              <a:cs typeface="Times New Roman" panose="02020603050405020304" pitchFamily="18" charset="0"/>
            </a:endParaRPr>
          </a:p>
          <a:p>
            <a:pPr marL="617538" lvl="1" indent="-342900" eaLnBrk="1" hangingPunct="1">
              <a:lnSpc>
                <a:spcPct val="90000"/>
              </a:lnSpc>
              <a:buFontTx/>
              <a:buChar char="o"/>
            </a:pPr>
            <a:r>
              <a:rPr lang="el-GR" altLang="fr-FR" dirty="0">
                <a:latin typeface="+mj-lt"/>
                <a:cs typeface="Times New Roman" panose="02020603050405020304" pitchFamily="18" charset="0"/>
              </a:rPr>
              <a:t>Παρακαλώ εκτιμήστε πόσο πιθανή βρίσκετε μία από αυτές τις εναλλακτικές ερμηνείες και πες τε μου πότε έχετε καταλήξει σε μια απόφαση.</a:t>
            </a:r>
            <a:r>
              <a:rPr lang="de-DE" altLang="fr-FR" dirty="0">
                <a:solidFill>
                  <a:srgbClr val="FF0000"/>
                </a:solidFill>
                <a:latin typeface="+mj-lt"/>
                <a:cs typeface="Times New Roman" panose="02020603050405020304" pitchFamily="18" charset="0"/>
              </a:rPr>
              <a:t> </a:t>
            </a:r>
          </a:p>
        </p:txBody>
      </p:sp>
      <p:sp>
        <p:nvSpPr>
          <p:cNvPr id="6"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None/>
              <a:tabLst>
                <a:tab pos="1616075" algn="l"/>
              </a:tabLst>
            </a:pPr>
            <a:r>
              <a:rPr lang="el-GR" altLang="fr-FR" sz="1200" b="1" dirty="0">
                <a:solidFill>
                  <a:schemeClr val="tx2"/>
                </a:solidFill>
                <a:latin typeface="+mj-lt"/>
              </a:rPr>
              <a:t>λαμβάνοντας αποφάσεις</a:t>
            </a:r>
            <a:r>
              <a:rPr lang="de-DE" altLang="fr-FR" sz="1200" b="1" dirty="0">
                <a:solidFill>
                  <a:schemeClr val="tx2"/>
                </a:solidFill>
                <a:latin typeface="+mj-lt"/>
              </a:rPr>
              <a:t>   </a:t>
            </a:r>
            <a:r>
              <a:rPr lang="de-DE" altLang="de-DE" sz="1200" b="1" dirty="0" smtClean="0">
                <a:solidFill>
                  <a:schemeClr val="tx2"/>
                </a:solidFill>
                <a:latin typeface="+mj-lt"/>
              </a:rPr>
              <a:t>5.7</a:t>
            </a:r>
            <a:endParaRPr lang="de-DE" altLang="de-DE" sz="1200" b="1" dirty="0">
              <a:solidFill>
                <a:schemeClr val="tx2"/>
              </a:solidFill>
              <a:latin typeface="+mj-lt"/>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4" descr="kleid09b"/>
          <p:cNvPicPr preferRelativeResize="0">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80000" y="1062000"/>
            <a:ext cx="4200525" cy="534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36" name="Text Box 6"/>
          <p:cNvSpPr txBox="1">
            <a:spLocks noChangeArrowheads="1"/>
          </p:cNvSpPr>
          <p:nvPr/>
        </p:nvSpPr>
        <p:spPr bwMode="auto">
          <a:xfrm>
            <a:off x="152400" y="6270625"/>
            <a:ext cx="89916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a:spcBef>
                <a:spcPct val="50000"/>
              </a:spcBef>
            </a:pPr>
            <a:r>
              <a:rPr lang="el-GR" sz="1800" dirty="0" smtClean="0"/>
              <a:t>αποκλείστε</a:t>
            </a:r>
            <a:r>
              <a:rPr lang="de-DE" sz="1800" dirty="0" smtClean="0"/>
              <a:t>, </a:t>
            </a:r>
            <a:r>
              <a:rPr lang="el-GR" sz="1800" dirty="0" smtClean="0"/>
              <a:t>απίθανο</a:t>
            </a:r>
            <a:r>
              <a:rPr lang="de-DE" sz="1800" dirty="0" smtClean="0"/>
              <a:t>, </a:t>
            </a:r>
            <a:r>
              <a:rPr lang="el-GR" sz="1800" dirty="0" smtClean="0"/>
              <a:t>δυνατό</a:t>
            </a:r>
            <a:r>
              <a:rPr lang="de-DE" sz="1800" dirty="0" smtClean="0"/>
              <a:t>, </a:t>
            </a:r>
            <a:r>
              <a:rPr lang="el-GR" sz="1800" dirty="0" smtClean="0"/>
              <a:t>πιθανό</a:t>
            </a:r>
            <a:r>
              <a:rPr lang="de-DE" sz="1800" dirty="0" smtClean="0"/>
              <a:t>, </a:t>
            </a:r>
            <a:r>
              <a:rPr lang="el-GR" sz="1800" dirty="0" smtClean="0"/>
              <a:t>ΑΠΟΦΑΣΗ</a:t>
            </a:r>
            <a:endParaRPr lang="de-DE" sz="1800" dirty="0"/>
          </a:p>
        </p:txBody>
      </p:sp>
      <p:sp>
        <p:nvSpPr>
          <p:cNvPr id="18437" name="Text Box 11"/>
          <p:cNvSpPr txBox="1">
            <a:spLocks noChangeArrowheads="1"/>
          </p:cNvSpPr>
          <p:nvPr/>
        </p:nvSpPr>
        <p:spPr bwMode="auto">
          <a:xfrm>
            <a:off x="-32077" y="6662738"/>
            <a:ext cx="2169185"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0"/>
              </a:spcBef>
              <a:buClrTx/>
              <a:buSzTx/>
              <a:buFontTx/>
              <a:buNone/>
            </a:pPr>
            <a:r>
              <a:rPr lang="en-GB" altLang="de-DE" sz="800" i="1" dirty="0" smtClean="0"/>
              <a:t>(“without title” by Christiane Schmidt)</a:t>
            </a:r>
            <a:endParaRPr lang="en-GB" altLang="de-DE" sz="800" i="1" dirty="0"/>
          </a:p>
        </p:txBody>
      </p:sp>
      <p:sp>
        <p:nvSpPr>
          <p:cNvPr id="18440" name="Text Box 3"/>
          <p:cNvSpPr txBox="1">
            <a:spLocks noChangeArrowheads="1"/>
          </p:cNvSpPr>
          <p:nvPr/>
        </p:nvSpPr>
        <p:spPr bwMode="auto">
          <a:xfrm>
            <a:off x="0" y="195945"/>
            <a:ext cx="9144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marL="88900"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0" algn="ctr" eaLnBrk="1" hangingPunct="1">
              <a:spcBef>
                <a:spcPts val="0"/>
              </a:spcBef>
              <a:buClrTx/>
              <a:buSzTx/>
              <a:buFontTx/>
              <a:buNone/>
            </a:pPr>
            <a:r>
              <a:rPr lang="el-GR" altLang="de-DE" sz="2000" dirty="0" smtClean="0">
                <a:solidFill>
                  <a:srgbClr val="D16349"/>
                </a:solidFill>
              </a:rPr>
              <a:t>Τι είναι αυτό; Πόσο σίγουροι είστε; </a:t>
            </a:r>
            <a:endParaRPr lang="en-GB" altLang="de-DE" sz="2000" dirty="0">
              <a:solidFill>
                <a:srgbClr val="D16349"/>
              </a:solidFill>
            </a:endParaRPr>
          </a:p>
        </p:txBody>
      </p:sp>
      <p:sp>
        <p:nvSpPr>
          <p:cNvPr id="9"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616075" algn="l"/>
              </a:tabLst>
            </a:pPr>
            <a:r>
              <a:rPr lang="el-GR" altLang="de-DE" sz="1200" b="1" dirty="0" smtClean="0">
                <a:solidFill>
                  <a:schemeClr val="tx2"/>
                </a:solidFill>
                <a:latin typeface="+mj-lt"/>
              </a:rPr>
              <a:t>λαμβάνοντας αποφάσεις</a:t>
            </a:r>
            <a:r>
              <a:rPr lang="en-GB" altLang="de-DE" sz="1200" b="1" dirty="0">
                <a:solidFill>
                  <a:schemeClr val="tx2"/>
                </a:solidFill>
                <a:latin typeface="+mj-lt"/>
              </a:rPr>
              <a:t> </a:t>
            </a:r>
            <a:r>
              <a:rPr lang="en-GB" altLang="de-DE" sz="1200" b="1" dirty="0" smtClean="0">
                <a:solidFill>
                  <a:schemeClr val="tx2"/>
                </a:solidFill>
                <a:latin typeface="+mj-lt"/>
              </a:rPr>
              <a:t>  </a:t>
            </a:r>
            <a:r>
              <a:rPr lang="en-GB" altLang="de-DE" sz="1200" b="1" dirty="0" smtClean="0">
                <a:solidFill>
                  <a:schemeClr val="tx2"/>
                </a:solidFill>
                <a:latin typeface="+mn-lt"/>
              </a:rPr>
              <a:t>5.8</a:t>
            </a:r>
            <a:endParaRPr lang="en-GB" altLang="de-DE" sz="1200" b="1" dirty="0">
              <a:solidFill>
                <a:schemeClr val="tx2"/>
              </a:solidFill>
              <a:latin typeface="+mn-lt"/>
            </a:endParaRPr>
          </a:p>
        </p:txBody>
      </p:sp>
      <p:sp>
        <p:nvSpPr>
          <p:cNvPr id="10" name="Text Box 5"/>
          <p:cNvSpPr txBox="1">
            <a:spLocks noChangeArrowheads="1"/>
          </p:cNvSpPr>
          <p:nvPr/>
        </p:nvSpPr>
        <p:spPr bwMode="auto">
          <a:xfrm>
            <a:off x="265110" y="1345823"/>
            <a:ext cx="2895600" cy="27238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57188" indent="-357188"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901700" indent="-360363" eaLnBrk="1" hangingPunct="1">
              <a:spcBef>
                <a:spcPct val="50000"/>
              </a:spcBef>
              <a:buClr>
                <a:srgbClr val="8CADAE"/>
              </a:buClr>
              <a:buFontTx/>
              <a:buChar char="o"/>
            </a:pPr>
            <a:r>
              <a:rPr lang="el-GR" altLang="de-DE" sz="1800" dirty="0" smtClean="0"/>
              <a:t>πουκάμισο</a:t>
            </a:r>
            <a:endParaRPr lang="en-GB" altLang="de-DE" sz="1800" dirty="0" smtClean="0"/>
          </a:p>
          <a:p>
            <a:pPr marL="901700" indent="-360363" eaLnBrk="1" hangingPunct="1">
              <a:spcBef>
                <a:spcPct val="50000"/>
              </a:spcBef>
              <a:buClr>
                <a:srgbClr val="8CADAE"/>
              </a:buClr>
              <a:buFontTx/>
              <a:buChar char="o"/>
            </a:pPr>
            <a:r>
              <a:rPr lang="el-GR" altLang="de-DE" sz="1800" dirty="0" smtClean="0"/>
              <a:t>βραχώδης λόφος</a:t>
            </a:r>
            <a:endParaRPr lang="en-GB" altLang="de-DE" sz="1800" dirty="0" smtClean="0"/>
          </a:p>
          <a:p>
            <a:pPr marL="901700" indent="-360363" eaLnBrk="1" hangingPunct="1">
              <a:spcBef>
                <a:spcPct val="50000"/>
              </a:spcBef>
              <a:buClr>
                <a:srgbClr val="8CADAE"/>
              </a:buClr>
              <a:buFontTx/>
              <a:buChar char="o"/>
            </a:pPr>
            <a:r>
              <a:rPr lang="el-GR" altLang="de-DE" sz="1800" dirty="0" smtClean="0"/>
              <a:t>σπηλιά</a:t>
            </a:r>
            <a:endParaRPr lang="en-GB" altLang="de-DE" sz="1800" dirty="0" smtClean="0"/>
          </a:p>
          <a:p>
            <a:pPr marL="901700" indent="-360363" eaLnBrk="1" hangingPunct="1">
              <a:spcBef>
                <a:spcPct val="50000"/>
              </a:spcBef>
              <a:buClr>
                <a:srgbClr val="8CADAE"/>
              </a:buClr>
              <a:buFontTx/>
              <a:buChar char="o"/>
            </a:pPr>
            <a:r>
              <a:rPr lang="el-GR" altLang="de-DE" sz="1800" dirty="0" smtClean="0"/>
              <a:t>κορίτσι</a:t>
            </a:r>
            <a:endParaRPr lang="en-GB" altLang="de-DE" sz="1800" dirty="0" smtClean="0"/>
          </a:p>
          <a:p>
            <a:pPr marL="901700" indent="-360363" eaLnBrk="1" hangingPunct="1">
              <a:spcBef>
                <a:spcPct val="50000"/>
              </a:spcBef>
              <a:buClr>
                <a:srgbClr val="8CADAE"/>
              </a:buClr>
              <a:buFontTx/>
              <a:buChar char="o"/>
            </a:pPr>
            <a:r>
              <a:rPr lang="el-GR" altLang="de-DE" sz="1800" dirty="0" smtClean="0"/>
              <a:t>παλιά σκηνή</a:t>
            </a:r>
            <a:endParaRPr lang="en-GB" altLang="de-DE" sz="1800" dirty="0" smtClean="0"/>
          </a:p>
          <a:p>
            <a:pPr marL="901700" indent="-360363" eaLnBrk="1" hangingPunct="1">
              <a:spcBef>
                <a:spcPct val="50000"/>
              </a:spcBef>
              <a:buClr>
                <a:srgbClr val="8CADAE"/>
              </a:buClr>
              <a:buFontTx/>
              <a:buChar char="o"/>
            </a:pPr>
            <a:r>
              <a:rPr lang="el-GR" altLang="de-DE" sz="1800" dirty="0" smtClean="0"/>
              <a:t>σιντριβάνι</a:t>
            </a:r>
            <a:endParaRPr lang="en-GB" altLang="de-DE" sz="180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4" descr="kleid08b"/>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80000" y="1062000"/>
            <a:ext cx="4200525" cy="5343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59" name="Text Box 14"/>
          <p:cNvSpPr txBox="1">
            <a:spLocks noChangeArrowheads="1"/>
          </p:cNvSpPr>
          <p:nvPr/>
        </p:nvSpPr>
        <p:spPr bwMode="auto">
          <a:xfrm>
            <a:off x="8186738" y="0"/>
            <a:ext cx="79057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50000"/>
              </a:spcBef>
              <a:buClrTx/>
              <a:buSzTx/>
              <a:buFontTx/>
              <a:buNone/>
            </a:pPr>
            <a:r>
              <a:rPr lang="en-US" altLang="de-DE" sz="1400">
                <a:solidFill>
                  <a:srgbClr val="FFFFFF"/>
                </a:solidFill>
              </a:rPr>
              <a:t>5.10</a:t>
            </a:r>
          </a:p>
        </p:txBody>
      </p:sp>
      <p:sp>
        <p:nvSpPr>
          <p:cNvPr id="9" name="Text Box 3"/>
          <p:cNvSpPr txBox="1">
            <a:spLocks noChangeArrowheads="1"/>
          </p:cNvSpPr>
          <p:nvPr/>
        </p:nvSpPr>
        <p:spPr bwMode="auto">
          <a:xfrm>
            <a:off x="0" y="195945"/>
            <a:ext cx="9144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marL="88900"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0" algn="ctr" eaLnBrk="1" hangingPunct="1">
              <a:spcBef>
                <a:spcPts val="0"/>
              </a:spcBef>
              <a:buClrTx/>
              <a:buSzTx/>
              <a:buFontTx/>
              <a:buNone/>
            </a:pPr>
            <a:r>
              <a:rPr lang="el-GR" altLang="de-DE" sz="2000" dirty="0" smtClean="0">
                <a:solidFill>
                  <a:srgbClr val="D16349"/>
                </a:solidFill>
              </a:rPr>
              <a:t>Τι είναι αυτό; Πόσο σίγουροι είστε; </a:t>
            </a:r>
            <a:endParaRPr lang="en-GB" altLang="de-DE" sz="2000" dirty="0">
              <a:solidFill>
                <a:srgbClr val="D16349"/>
              </a:solidFill>
            </a:endParaRPr>
          </a:p>
        </p:txBody>
      </p:sp>
      <p:sp>
        <p:nvSpPr>
          <p:cNvPr id="14" name="Text Box 6"/>
          <p:cNvSpPr txBox="1">
            <a:spLocks noChangeArrowheads="1"/>
          </p:cNvSpPr>
          <p:nvPr/>
        </p:nvSpPr>
        <p:spPr bwMode="auto">
          <a:xfrm>
            <a:off x="152400" y="6270625"/>
            <a:ext cx="89916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a:spcBef>
                <a:spcPct val="50000"/>
              </a:spcBef>
            </a:pPr>
            <a:r>
              <a:rPr lang="el-GR" sz="1800" dirty="0" smtClean="0"/>
              <a:t>αποκλείστε</a:t>
            </a:r>
            <a:r>
              <a:rPr lang="de-DE" sz="1800" dirty="0" smtClean="0"/>
              <a:t>, </a:t>
            </a:r>
            <a:r>
              <a:rPr lang="el-GR" sz="1800" dirty="0" smtClean="0"/>
              <a:t>απίθανο</a:t>
            </a:r>
            <a:r>
              <a:rPr lang="de-DE" sz="1800" dirty="0" smtClean="0"/>
              <a:t>, </a:t>
            </a:r>
            <a:r>
              <a:rPr lang="el-GR" sz="1800" dirty="0" smtClean="0"/>
              <a:t>δυνατό</a:t>
            </a:r>
            <a:r>
              <a:rPr lang="de-DE" sz="1800" dirty="0" smtClean="0"/>
              <a:t>, </a:t>
            </a:r>
            <a:r>
              <a:rPr lang="el-GR" sz="1800" dirty="0" smtClean="0"/>
              <a:t>πιθανό</a:t>
            </a:r>
            <a:r>
              <a:rPr lang="de-DE" sz="1800" dirty="0" smtClean="0"/>
              <a:t>, </a:t>
            </a:r>
            <a:r>
              <a:rPr lang="el-GR" sz="1800" dirty="0" smtClean="0"/>
              <a:t>ΑΠΟΦΑΣΗ</a:t>
            </a:r>
            <a:endParaRPr lang="de-DE" sz="1800" dirty="0"/>
          </a:p>
        </p:txBody>
      </p:sp>
      <p:sp>
        <p:nvSpPr>
          <p:cNvPr id="15" name="Text Box 11"/>
          <p:cNvSpPr txBox="1">
            <a:spLocks noChangeArrowheads="1"/>
          </p:cNvSpPr>
          <p:nvPr/>
        </p:nvSpPr>
        <p:spPr bwMode="auto">
          <a:xfrm>
            <a:off x="-32078" y="6662738"/>
            <a:ext cx="2169185"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0"/>
              </a:spcBef>
              <a:buClrTx/>
              <a:buSzTx/>
              <a:buFontTx/>
              <a:buNone/>
            </a:pPr>
            <a:r>
              <a:rPr lang="en-GB" altLang="de-DE" sz="800" i="1" dirty="0" smtClean="0"/>
              <a:t>(“without title” by Christiane Schmidt)</a:t>
            </a:r>
            <a:endParaRPr lang="en-GB" altLang="de-DE" sz="800" i="1" dirty="0"/>
          </a:p>
        </p:txBody>
      </p:sp>
      <p:sp>
        <p:nvSpPr>
          <p:cNvPr id="16"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616075" algn="l"/>
              </a:tabLst>
            </a:pPr>
            <a:r>
              <a:rPr lang="el-GR" altLang="de-DE" sz="1200" b="1" dirty="0" smtClean="0">
                <a:solidFill>
                  <a:schemeClr val="tx2"/>
                </a:solidFill>
                <a:latin typeface="+mn-lt"/>
              </a:rPr>
              <a:t>λαμβάνοντας αποφάσεις</a:t>
            </a:r>
            <a:r>
              <a:rPr lang="de-DE" altLang="de-DE" sz="1200" b="1" dirty="0" smtClean="0">
                <a:solidFill>
                  <a:schemeClr val="tx2"/>
                </a:solidFill>
                <a:latin typeface="+mn-lt"/>
              </a:rPr>
              <a:t>   </a:t>
            </a:r>
            <a:r>
              <a:rPr lang="en-GB" altLang="de-DE" sz="1200" b="1" dirty="0" smtClean="0">
                <a:solidFill>
                  <a:schemeClr val="tx2"/>
                </a:solidFill>
                <a:latin typeface="+mn-lt"/>
              </a:rPr>
              <a:t>5.9</a:t>
            </a:r>
            <a:endParaRPr lang="en-GB" altLang="de-DE" sz="1200" b="1" dirty="0">
              <a:solidFill>
                <a:schemeClr val="tx2"/>
              </a:solidFill>
              <a:latin typeface="+mn-lt"/>
            </a:endParaRPr>
          </a:p>
        </p:txBody>
      </p:sp>
      <p:sp>
        <p:nvSpPr>
          <p:cNvPr id="11" name="Text Box 5"/>
          <p:cNvSpPr txBox="1">
            <a:spLocks noChangeArrowheads="1"/>
          </p:cNvSpPr>
          <p:nvPr/>
        </p:nvSpPr>
        <p:spPr bwMode="auto">
          <a:xfrm>
            <a:off x="265110" y="1345823"/>
            <a:ext cx="2895600" cy="27238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57188" indent="-357188"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901700" indent="-360363" eaLnBrk="1" hangingPunct="1">
              <a:spcBef>
                <a:spcPct val="50000"/>
              </a:spcBef>
              <a:buClr>
                <a:srgbClr val="8CADAE"/>
              </a:buClr>
              <a:buFontTx/>
              <a:buChar char="o"/>
            </a:pPr>
            <a:r>
              <a:rPr lang="el-GR" altLang="de-DE" sz="1800" dirty="0" smtClean="0"/>
              <a:t>πουκάμισο</a:t>
            </a:r>
            <a:endParaRPr lang="en-GB" altLang="de-DE" sz="1800" dirty="0" smtClean="0"/>
          </a:p>
          <a:p>
            <a:pPr marL="901700" indent="-360363" eaLnBrk="1" hangingPunct="1">
              <a:spcBef>
                <a:spcPct val="50000"/>
              </a:spcBef>
              <a:buClr>
                <a:srgbClr val="8CADAE"/>
              </a:buClr>
              <a:buFontTx/>
              <a:buChar char="o"/>
            </a:pPr>
            <a:r>
              <a:rPr lang="el-GR" altLang="de-DE" sz="1800" dirty="0" smtClean="0"/>
              <a:t>βραχώδης λόφος</a:t>
            </a:r>
            <a:endParaRPr lang="en-GB" altLang="de-DE" sz="1800" dirty="0" smtClean="0"/>
          </a:p>
          <a:p>
            <a:pPr marL="901700" indent="-360363" eaLnBrk="1" hangingPunct="1">
              <a:spcBef>
                <a:spcPct val="50000"/>
              </a:spcBef>
              <a:buClr>
                <a:srgbClr val="8CADAE"/>
              </a:buClr>
              <a:buFontTx/>
              <a:buChar char="o"/>
            </a:pPr>
            <a:r>
              <a:rPr lang="el-GR" altLang="de-DE" sz="1800" dirty="0" smtClean="0"/>
              <a:t>σπηλιά</a:t>
            </a:r>
            <a:endParaRPr lang="en-GB" altLang="de-DE" sz="1800" dirty="0" smtClean="0"/>
          </a:p>
          <a:p>
            <a:pPr marL="901700" indent="-360363" eaLnBrk="1" hangingPunct="1">
              <a:spcBef>
                <a:spcPct val="50000"/>
              </a:spcBef>
              <a:buClr>
                <a:srgbClr val="8CADAE"/>
              </a:buClr>
              <a:buFontTx/>
              <a:buChar char="o"/>
            </a:pPr>
            <a:r>
              <a:rPr lang="el-GR" altLang="de-DE" sz="1800" dirty="0" smtClean="0"/>
              <a:t>κορίτσι</a:t>
            </a:r>
            <a:endParaRPr lang="en-GB" altLang="de-DE" sz="1800" dirty="0" smtClean="0"/>
          </a:p>
          <a:p>
            <a:pPr marL="901700" indent="-360363" eaLnBrk="1" hangingPunct="1">
              <a:spcBef>
                <a:spcPct val="50000"/>
              </a:spcBef>
              <a:buClr>
                <a:srgbClr val="8CADAE"/>
              </a:buClr>
              <a:buFontTx/>
              <a:buChar char="o"/>
            </a:pPr>
            <a:r>
              <a:rPr lang="el-GR" altLang="de-DE" sz="1800" dirty="0" smtClean="0"/>
              <a:t>παλιά σκηνή</a:t>
            </a:r>
            <a:endParaRPr lang="en-GB" altLang="de-DE" sz="1800" dirty="0" smtClean="0"/>
          </a:p>
          <a:p>
            <a:pPr marL="901700" indent="-360363" eaLnBrk="1" hangingPunct="1">
              <a:spcBef>
                <a:spcPct val="50000"/>
              </a:spcBef>
              <a:buClr>
                <a:srgbClr val="8CADAE"/>
              </a:buClr>
              <a:buFontTx/>
              <a:buChar char="o"/>
            </a:pPr>
            <a:r>
              <a:rPr lang="el-GR" altLang="de-DE" sz="1800" dirty="0" smtClean="0"/>
              <a:t>σιντριβάνι</a:t>
            </a:r>
            <a:endParaRPr lang="en-GB" altLang="de-DE" sz="180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3"/>
          <p:cNvSpPr>
            <a:spLocks noChangeArrowheads="1"/>
          </p:cNvSpPr>
          <p:nvPr/>
        </p:nvSpPr>
        <p:spPr bwMode="auto">
          <a:xfrm>
            <a:off x="0" y="333375"/>
            <a:ext cx="9144000" cy="1008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0"/>
              </a:spcBef>
              <a:buClrTx/>
              <a:buSzTx/>
              <a:buFontTx/>
              <a:buNone/>
            </a:pPr>
            <a:endParaRPr lang="en-US" altLang="de-DE" sz="3600">
              <a:solidFill>
                <a:schemeClr val="bg1"/>
              </a:solidFill>
            </a:endParaRPr>
          </a:p>
        </p:txBody>
      </p:sp>
      <p:pic>
        <p:nvPicPr>
          <p:cNvPr id="20483" name="Picture 4" descr="kleid05b"/>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80000" y="1061842"/>
            <a:ext cx="4200525" cy="5343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3"/>
          <p:cNvSpPr txBox="1">
            <a:spLocks noChangeArrowheads="1"/>
          </p:cNvSpPr>
          <p:nvPr/>
        </p:nvSpPr>
        <p:spPr bwMode="auto">
          <a:xfrm>
            <a:off x="0" y="195945"/>
            <a:ext cx="9144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marL="88900"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0" algn="ctr" eaLnBrk="1" hangingPunct="1">
              <a:spcBef>
                <a:spcPts val="0"/>
              </a:spcBef>
              <a:buClrTx/>
              <a:buSzTx/>
              <a:buFontTx/>
              <a:buNone/>
            </a:pPr>
            <a:r>
              <a:rPr lang="el-GR" altLang="de-DE" sz="2000" dirty="0" smtClean="0">
                <a:solidFill>
                  <a:srgbClr val="D16349"/>
                </a:solidFill>
              </a:rPr>
              <a:t>Τι είναι αυτό; Πόσο σίγουροι είστε; </a:t>
            </a:r>
            <a:endParaRPr lang="en-GB" altLang="de-DE" sz="2000" dirty="0">
              <a:solidFill>
                <a:srgbClr val="D16349"/>
              </a:solidFill>
            </a:endParaRPr>
          </a:p>
        </p:txBody>
      </p:sp>
      <p:sp>
        <p:nvSpPr>
          <p:cNvPr id="14" name="Text Box 6"/>
          <p:cNvSpPr txBox="1">
            <a:spLocks noChangeArrowheads="1"/>
          </p:cNvSpPr>
          <p:nvPr/>
        </p:nvSpPr>
        <p:spPr bwMode="auto">
          <a:xfrm>
            <a:off x="152400" y="6270625"/>
            <a:ext cx="89916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a:spcBef>
                <a:spcPct val="50000"/>
              </a:spcBef>
            </a:pPr>
            <a:r>
              <a:rPr lang="el-GR" sz="1800" dirty="0" smtClean="0"/>
              <a:t>αποκλείστε</a:t>
            </a:r>
            <a:r>
              <a:rPr lang="de-DE" sz="1800" dirty="0" smtClean="0"/>
              <a:t>, </a:t>
            </a:r>
            <a:r>
              <a:rPr lang="el-GR" sz="1800" dirty="0" smtClean="0"/>
              <a:t>απίθανο</a:t>
            </a:r>
            <a:r>
              <a:rPr lang="de-DE" sz="1800" dirty="0" smtClean="0"/>
              <a:t>, </a:t>
            </a:r>
            <a:r>
              <a:rPr lang="el-GR" sz="1800" dirty="0" smtClean="0"/>
              <a:t>δυνατό</a:t>
            </a:r>
            <a:r>
              <a:rPr lang="de-DE" sz="1800" dirty="0" smtClean="0"/>
              <a:t>, </a:t>
            </a:r>
            <a:r>
              <a:rPr lang="el-GR" sz="1800" dirty="0" smtClean="0"/>
              <a:t>πιθανό</a:t>
            </a:r>
            <a:r>
              <a:rPr lang="de-DE" sz="1800" dirty="0" smtClean="0"/>
              <a:t>, </a:t>
            </a:r>
            <a:r>
              <a:rPr lang="el-GR" sz="1800" dirty="0" smtClean="0"/>
              <a:t>ΑΠΟΦΑΣΗ</a:t>
            </a:r>
            <a:endParaRPr lang="de-DE" sz="1800" dirty="0"/>
          </a:p>
        </p:txBody>
      </p:sp>
      <p:sp>
        <p:nvSpPr>
          <p:cNvPr id="15" name="Text Box 11"/>
          <p:cNvSpPr txBox="1">
            <a:spLocks noChangeArrowheads="1"/>
          </p:cNvSpPr>
          <p:nvPr/>
        </p:nvSpPr>
        <p:spPr bwMode="auto">
          <a:xfrm>
            <a:off x="-32077" y="6662738"/>
            <a:ext cx="2169185"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0"/>
              </a:spcBef>
              <a:buClrTx/>
              <a:buSzTx/>
              <a:buFontTx/>
              <a:buNone/>
            </a:pPr>
            <a:r>
              <a:rPr lang="en-GB" altLang="de-DE" sz="800" i="1" dirty="0" smtClean="0"/>
              <a:t>(“without title” by Christiane Schmidt)</a:t>
            </a:r>
            <a:endParaRPr lang="en-GB" altLang="de-DE" sz="800" i="1" dirty="0"/>
          </a:p>
        </p:txBody>
      </p:sp>
      <p:sp>
        <p:nvSpPr>
          <p:cNvPr id="16"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616075" algn="l"/>
              </a:tabLst>
            </a:pPr>
            <a:r>
              <a:rPr lang="el-GR" altLang="de-DE" sz="1200" b="1" dirty="0" smtClean="0">
                <a:solidFill>
                  <a:schemeClr val="tx2"/>
                </a:solidFill>
                <a:latin typeface="+mn-lt"/>
              </a:rPr>
              <a:t>λαμβάνοντας αποφάσεις</a:t>
            </a:r>
            <a:r>
              <a:rPr lang="en-GB" altLang="de-DE" sz="1200" b="1" dirty="0">
                <a:solidFill>
                  <a:schemeClr val="tx2"/>
                </a:solidFill>
                <a:latin typeface="+mn-lt"/>
              </a:rPr>
              <a:t> </a:t>
            </a:r>
            <a:r>
              <a:rPr lang="en-GB" altLang="de-DE" sz="1200" b="1" dirty="0" smtClean="0">
                <a:solidFill>
                  <a:schemeClr val="tx2"/>
                </a:solidFill>
                <a:latin typeface="+mn-lt"/>
              </a:rPr>
              <a:t>  5.10</a:t>
            </a:r>
            <a:endParaRPr lang="en-GB" altLang="de-DE" sz="1200" b="1" dirty="0">
              <a:solidFill>
                <a:schemeClr val="tx2"/>
              </a:solidFill>
              <a:latin typeface="+mn-lt"/>
            </a:endParaRPr>
          </a:p>
        </p:txBody>
      </p:sp>
      <p:sp>
        <p:nvSpPr>
          <p:cNvPr id="11" name="Text Box 5"/>
          <p:cNvSpPr txBox="1">
            <a:spLocks noChangeArrowheads="1"/>
          </p:cNvSpPr>
          <p:nvPr/>
        </p:nvSpPr>
        <p:spPr bwMode="auto">
          <a:xfrm>
            <a:off x="265110" y="1345823"/>
            <a:ext cx="2895600" cy="27238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57188" indent="-357188"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901700" indent="-360363" eaLnBrk="1" hangingPunct="1">
              <a:spcBef>
                <a:spcPct val="50000"/>
              </a:spcBef>
              <a:buClr>
                <a:srgbClr val="8CADAE"/>
              </a:buClr>
              <a:buFontTx/>
              <a:buChar char="o"/>
            </a:pPr>
            <a:r>
              <a:rPr lang="el-GR" altLang="de-DE" sz="1800" dirty="0" smtClean="0"/>
              <a:t>πουκάμισο</a:t>
            </a:r>
            <a:endParaRPr lang="en-GB" altLang="de-DE" sz="1800" dirty="0" smtClean="0"/>
          </a:p>
          <a:p>
            <a:pPr marL="901700" indent="-360363" eaLnBrk="1" hangingPunct="1">
              <a:spcBef>
                <a:spcPct val="50000"/>
              </a:spcBef>
              <a:buClr>
                <a:srgbClr val="8CADAE"/>
              </a:buClr>
              <a:buFontTx/>
              <a:buChar char="o"/>
            </a:pPr>
            <a:r>
              <a:rPr lang="el-GR" altLang="de-DE" sz="1800" dirty="0" smtClean="0"/>
              <a:t>βραχώδης λόφος</a:t>
            </a:r>
            <a:endParaRPr lang="en-GB" altLang="de-DE" sz="1800" dirty="0" smtClean="0"/>
          </a:p>
          <a:p>
            <a:pPr marL="901700" indent="-360363" eaLnBrk="1" hangingPunct="1">
              <a:spcBef>
                <a:spcPct val="50000"/>
              </a:spcBef>
              <a:buClr>
                <a:srgbClr val="8CADAE"/>
              </a:buClr>
              <a:buFontTx/>
              <a:buChar char="o"/>
            </a:pPr>
            <a:r>
              <a:rPr lang="el-GR" altLang="de-DE" sz="1800" dirty="0" smtClean="0"/>
              <a:t>σπηλιά</a:t>
            </a:r>
            <a:endParaRPr lang="en-GB" altLang="de-DE" sz="1800" dirty="0" smtClean="0"/>
          </a:p>
          <a:p>
            <a:pPr marL="901700" indent="-360363" eaLnBrk="1" hangingPunct="1">
              <a:spcBef>
                <a:spcPct val="50000"/>
              </a:spcBef>
              <a:buClr>
                <a:srgbClr val="8CADAE"/>
              </a:buClr>
              <a:buFontTx/>
              <a:buChar char="o"/>
            </a:pPr>
            <a:r>
              <a:rPr lang="el-GR" altLang="de-DE" sz="1800" dirty="0" smtClean="0"/>
              <a:t>κορίτσι</a:t>
            </a:r>
            <a:endParaRPr lang="en-GB" altLang="de-DE" sz="1800" dirty="0" smtClean="0"/>
          </a:p>
          <a:p>
            <a:pPr marL="901700" indent="-360363" eaLnBrk="1" hangingPunct="1">
              <a:spcBef>
                <a:spcPct val="50000"/>
              </a:spcBef>
              <a:buClr>
                <a:srgbClr val="8CADAE"/>
              </a:buClr>
              <a:buFontTx/>
              <a:buChar char="o"/>
            </a:pPr>
            <a:r>
              <a:rPr lang="el-GR" altLang="de-DE" sz="1800" dirty="0" smtClean="0"/>
              <a:t>παλιά σκηνή</a:t>
            </a:r>
            <a:endParaRPr lang="en-GB" altLang="de-DE" sz="1800" dirty="0" smtClean="0"/>
          </a:p>
          <a:p>
            <a:pPr marL="901700" indent="-360363" eaLnBrk="1" hangingPunct="1">
              <a:spcBef>
                <a:spcPct val="50000"/>
              </a:spcBef>
              <a:buClr>
                <a:srgbClr val="8CADAE"/>
              </a:buClr>
              <a:buFontTx/>
              <a:buChar char="o"/>
            </a:pPr>
            <a:r>
              <a:rPr lang="el-GR" altLang="de-DE" sz="1800" dirty="0" smtClean="0"/>
              <a:t>σιντριβάνι</a:t>
            </a:r>
            <a:endParaRPr lang="en-GB" altLang="de-DE" sz="1800"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3"/>
          <p:cNvSpPr>
            <a:spLocks noChangeArrowheads="1"/>
          </p:cNvSpPr>
          <p:nvPr/>
        </p:nvSpPr>
        <p:spPr bwMode="auto">
          <a:xfrm>
            <a:off x="0" y="333375"/>
            <a:ext cx="9144000" cy="1008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0"/>
              </a:spcBef>
              <a:buClrTx/>
              <a:buSzTx/>
              <a:buFontTx/>
              <a:buNone/>
            </a:pPr>
            <a:endParaRPr lang="en-US" altLang="de-DE" sz="3600">
              <a:solidFill>
                <a:schemeClr val="bg1"/>
              </a:solidFill>
            </a:endParaRPr>
          </a:p>
        </p:txBody>
      </p:sp>
      <p:pic>
        <p:nvPicPr>
          <p:cNvPr id="21507" name="Picture 4" descr="kleid05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80000" y="1062873"/>
            <a:ext cx="4201200" cy="53419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3"/>
          <p:cNvSpPr txBox="1">
            <a:spLocks noChangeArrowheads="1"/>
          </p:cNvSpPr>
          <p:nvPr/>
        </p:nvSpPr>
        <p:spPr bwMode="auto">
          <a:xfrm>
            <a:off x="0" y="195945"/>
            <a:ext cx="9144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marL="88900"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0" algn="ctr" eaLnBrk="1" hangingPunct="1">
              <a:spcBef>
                <a:spcPts val="0"/>
              </a:spcBef>
              <a:buClrTx/>
              <a:buSzTx/>
              <a:buFontTx/>
              <a:buNone/>
            </a:pPr>
            <a:r>
              <a:rPr lang="el-GR" altLang="de-DE" sz="2000" dirty="0" smtClean="0">
                <a:solidFill>
                  <a:srgbClr val="D16349"/>
                </a:solidFill>
              </a:rPr>
              <a:t>Τι είναι αυτό; Πόσο σίγουροι είστε; </a:t>
            </a:r>
            <a:endParaRPr lang="en-GB" altLang="de-DE" sz="2000" dirty="0">
              <a:solidFill>
                <a:srgbClr val="D16349"/>
              </a:solidFill>
            </a:endParaRPr>
          </a:p>
        </p:txBody>
      </p:sp>
      <p:sp>
        <p:nvSpPr>
          <p:cNvPr id="14" name="Text Box 6"/>
          <p:cNvSpPr txBox="1">
            <a:spLocks noChangeArrowheads="1"/>
          </p:cNvSpPr>
          <p:nvPr/>
        </p:nvSpPr>
        <p:spPr bwMode="auto">
          <a:xfrm>
            <a:off x="152400" y="6270625"/>
            <a:ext cx="89916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a:spcBef>
                <a:spcPct val="50000"/>
              </a:spcBef>
            </a:pPr>
            <a:r>
              <a:rPr lang="el-GR" sz="1800" dirty="0" smtClean="0"/>
              <a:t>αποκλείστε</a:t>
            </a:r>
            <a:r>
              <a:rPr lang="de-DE" sz="1800" dirty="0" smtClean="0"/>
              <a:t>, </a:t>
            </a:r>
            <a:r>
              <a:rPr lang="el-GR" sz="1800" dirty="0" smtClean="0"/>
              <a:t>απίθανο</a:t>
            </a:r>
            <a:r>
              <a:rPr lang="de-DE" sz="1800" dirty="0" smtClean="0"/>
              <a:t>, </a:t>
            </a:r>
            <a:r>
              <a:rPr lang="el-GR" sz="1800" dirty="0" smtClean="0"/>
              <a:t>δυνατό</a:t>
            </a:r>
            <a:r>
              <a:rPr lang="de-DE" sz="1800" dirty="0" smtClean="0"/>
              <a:t>, </a:t>
            </a:r>
            <a:r>
              <a:rPr lang="el-GR" sz="1800" dirty="0" smtClean="0"/>
              <a:t>πιθανό</a:t>
            </a:r>
            <a:r>
              <a:rPr lang="de-DE" sz="1800" dirty="0" smtClean="0"/>
              <a:t>, </a:t>
            </a:r>
            <a:r>
              <a:rPr lang="el-GR" sz="1800" dirty="0" smtClean="0"/>
              <a:t>ΑΠΟΦΑΣΗ</a:t>
            </a:r>
            <a:endParaRPr lang="de-DE" sz="1800" dirty="0"/>
          </a:p>
        </p:txBody>
      </p:sp>
      <p:sp>
        <p:nvSpPr>
          <p:cNvPr id="15" name="Text Box 11"/>
          <p:cNvSpPr txBox="1">
            <a:spLocks noChangeArrowheads="1"/>
          </p:cNvSpPr>
          <p:nvPr/>
        </p:nvSpPr>
        <p:spPr bwMode="auto">
          <a:xfrm>
            <a:off x="-32077" y="6662738"/>
            <a:ext cx="2169185"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0"/>
              </a:spcBef>
              <a:buClrTx/>
              <a:buSzTx/>
              <a:buFontTx/>
              <a:buNone/>
            </a:pPr>
            <a:r>
              <a:rPr lang="en-GB" altLang="de-DE" sz="800" i="1" dirty="0" smtClean="0"/>
              <a:t>(“without title” by Christiane Schmidt)</a:t>
            </a:r>
            <a:endParaRPr lang="en-GB" altLang="de-DE" sz="800" i="1" dirty="0"/>
          </a:p>
        </p:txBody>
      </p:sp>
      <p:sp>
        <p:nvSpPr>
          <p:cNvPr id="16"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616075" algn="l"/>
              </a:tabLst>
            </a:pPr>
            <a:r>
              <a:rPr lang="el-GR" altLang="de-DE" sz="1200" b="1" dirty="0" smtClean="0">
                <a:solidFill>
                  <a:schemeClr val="tx2"/>
                </a:solidFill>
                <a:latin typeface="+mn-lt"/>
              </a:rPr>
              <a:t>λαμβάνοντας αποφάσεις</a:t>
            </a:r>
            <a:r>
              <a:rPr lang="en-GB" altLang="de-DE" sz="1200" b="1" dirty="0">
                <a:solidFill>
                  <a:schemeClr val="tx2"/>
                </a:solidFill>
                <a:latin typeface="+mn-lt"/>
              </a:rPr>
              <a:t> </a:t>
            </a:r>
            <a:r>
              <a:rPr lang="en-GB" altLang="de-DE" sz="1200" b="1" dirty="0" smtClean="0">
                <a:solidFill>
                  <a:schemeClr val="tx2"/>
                </a:solidFill>
                <a:latin typeface="+mn-lt"/>
              </a:rPr>
              <a:t>  5.11</a:t>
            </a:r>
            <a:endParaRPr lang="en-GB" altLang="de-DE" sz="1200" b="1" dirty="0">
              <a:solidFill>
                <a:schemeClr val="tx2"/>
              </a:solidFill>
              <a:latin typeface="+mn-lt"/>
            </a:endParaRPr>
          </a:p>
        </p:txBody>
      </p:sp>
      <p:sp>
        <p:nvSpPr>
          <p:cNvPr id="11" name="Text Box 5"/>
          <p:cNvSpPr txBox="1">
            <a:spLocks noChangeArrowheads="1"/>
          </p:cNvSpPr>
          <p:nvPr/>
        </p:nvSpPr>
        <p:spPr bwMode="auto">
          <a:xfrm>
            <a:off x="265110" y="1345823"/>
            <a:ext cx="2895600" cy="27238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57188" indent="-357188"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901700" indent="-360363" eaLnBrk="1" hangingPunct="1">
              <a:spcBef>
                <a:spcPct val="50000"/>
              </a:spcBef>
              <a:buClr>
                <a:srgbClr val="8CADAE"/>
              </a:buClr>
              <a:buFontTx/>
              <a:buChar char="o"/>
            </a:pPr>
            <a:r>
              <a:rPr lang="el-GR" altLang="de-DE" sz="1800" dirty="0" smtClean="0"/>
              <a:t>πουκάμισο</a:t>
            </a:r>
            <a:endParaRPr lang="en-GB" altLang="de-DE" sz="1800" dirty="0" smtClean="0"/>
          </a:p>
          <a:p>
            <a:pPr marL="901700" indent="-360363" eaLnBrk="1" hangingPunct="1">
              <a:spcBef>
                <a:spcPct val="50000"/>
              </a:spcBef>
              <a:buClr>
                <a:srgbClr val="8CADAE"/>
              </a:buClr>
              <a:buFontTx/>
              <a:buChar char="o"/>
            </a:pPr>
            <a:r>
              <a:rPr lang="el-GR" altLang="de-DE" sz="1800" dirty="0" smtClean="0"/>
              <a:t>βραχώδης λόφος</a:t>
            </a:r>
            <a:endParaRPr lang="en-GB" altLang="de-DE" sz="1800" dirty="0" smtClean="0"/>
          </a:p>
          <a:p>
            <a:pPr marL="901700" indent="-360363" eaLnBrk="1" hangingPunct="1">
              <a:spcBef>
                <a:spcPct val="50000"/>
              </a:spcBef>
              <a:buClr>
                <a:srgbClr val="8CADAE"/>
              </a:buClr>
              <a:buFontTx/>
              <a:buChar char="o"/>
            </a:pPr>
            <a:r>
              <a:rPr lang="el-GR" altLang="de-DE" sz="1800" dirty="0" smtClean="0"/>
              <a:t>σπηλιά</a:t>
            </a:r>
            <a:endParaRPr lang="en-GB" altLang="de-DE" sz="1800" dirty="0" smtClean="0"/>
          </a:p>
          <a:p>
            <a:pPr marL="901700" indent="-360363" eaLnBrk="1" hangingPunct="1">
              <a:spcBef>
                <a:spcPct val="50000"/>
              </a:spcBef>
              <a:buClr>
                <a:srgbClr val="8CADAE"/>
              </a:buClr>
              <a:buFontTx/>
              <a:buChar char="o"/>
            </a:pPr>
            <a:r>
              <a:rPr lang="el-GR" altLang="de-DE" sz="1800" dirty="0" smtClean="0"/>
              <a:t>κορίτσι</a:t>
            </a:r>
            <a:endParaRPr lang="en-GB" altLang="de-DE" sz="1800" dirty="0" smtClean="0"/>
          </a:p>
          <a:p>
            <a:pPr marL="901700" indent="-360363" eaLnBrk="1" hangingPunct="1">
              <a:spcBef>
                <a:spcPct val="50000"/>
              </a:spcBef>
              <a:buClr>
                <a:srgbClr val="8CADAE"/>
              </a:buClr>
              <a:buFontTx/>
              <a:buChar char="o"/>
            </a:pPr>
            <a:r>
              <a:rPr lang="el-GR" altLang="de-DE" sz="1800" dirty="0" smtClean="0"/>
              <a:t>παλιά σκηνή</a:t>
            </a:r>
            <a:endParaRPr lang="en-GB" altLang="de-DE" sz="1800" dirty="0" smtClean="0"/>
          </a:p>
          <a:p>
            <a:pPr marL="901700" indent="-360363" eaLnBrk="1" hangingPunct="1">
              <a:spcBef>
                <a:spcPct val="50000"/>
              </a:spcBef>
              <a:buClr>
                <a:srgbClr val="8CADAE"/>
              </a:buClr>
              <a:buFontTx/>
              <a:buChar char="o"/>
            </a:pPr>
            <a:r>
              <a:rPr lang="el-GR" altLang="de-DE" sz="1800" dirty="0" smtClean="0"/>
              <a:t>σιντριβάνι</a:t>
            </a:r>
            <a:endParaRPr lang="en-GB" altLang="de-DE" sz="1800"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descr="Bild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80000" y="1061282"/>
            <a:ext cx="4200525" cy="5343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 Box 3"/>
          <p:cNvSpPr txBox="1">
            <a:spLocks noChangeArrowheads="1"/>
          </p:cNvSpPr>
          <p:nvPr/>
        </p:nvSpPr>
        <p:spPr bwMode="auto">
          <a:xfrm>
            <a:off x="0" y="195945"/>
            <a:ext cx="9144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marL="88900"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0" algn="ctr" eaLnBrk="1" hangingPunct="1">
              <a:spcBef>
                <a:spcPts val="0"/>
              </a:spcBef>
              <a:buClrTx/>
              <a:buSzTx/>
              <a:buFontTx/>
              <a:buNone/>
            </a:pPr>
            <a:r>
              <a:rPr lang="el-GR" altLang="de-DE" sz="2000" dirty="0" smtClean="0">
                <a:solidFill>
                  <a:srgbClr val="D16349"/>
                </a:solidFill>
              </a:rPr>
              <a:t>Τι είναι αυτό; Πόσο σίγουροι είστε; </a:t>
            </a:r>
            <a:endParaRPr lang="en-GB" altLang="de-DE" sz="2000" dirty="0">
              <a:solidFill>
                <a:srgbClr val="D16349"/>
              </a:solidFill>
            </a:endParaRPr>
          </a:p>
        </p:txBody>
      </p:sp>
      <p:sp>
        <p:nvSpPr>
          <p:cNvPr id="13" name="Text Box 6"/>
          <p:cNvSpPr txBox="1">
            <a:spLocks noChangeArrowheads="1"/>
          </p:cNvSpPr>
          <p:nvPr/>
        </p:nvSpPr>
        <p:spPr bwMode="auto">
          <a:xfrm>
            <a:off x="152400" y="6270625"/>
            <a:ext cx="89916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a:spcBef>
                <a:spcPct val="50000"/>
              </a:spcBef>
            </a:pPr>
            <a:r>
              <a:rPr lang="el-GR" sz="1800" dirty="0" smtClean="0"/>
              <a:t>αποκλείστε</a:t>
            </a:r>
            <a:r>
              <a:rPr lang="de-DE" sz="1800" dirty="0" smtClean="0"/>
              <a:t>, </a:t>
            </a:r>
            <a:r>
              <a:rPr lang="el-GR" sz="1800" dirty="0" smtClean="0"/>
              <a:t>απίθανο</a:t>
            </a:r>
            <a:r>
              <a:rPr lang="de-DE" sz="1800" dirty="0" smtClean="0"/>
              <a:t>, </a:t>
            </a:r>
            <a:r>
              <a:rPr lang="el-GR" sz="1800" dirty="0" smtClean="0"/>
              <a:t>δυνατό</a:t>
            </a:r>
            <a:r>
              <a:rPr lang="de-DE" sz="1800" dirty="0" smtClean="0"/>
              <a:t>, </a:t>
            </a:r>
            <a:r>
              <a:rPr lang="el-GR" sz="1800" dirty="0" smtClean="0"/>
              <a:t>πιθανό</a:t>
            </a:r>
            <a:r>
              <a:rPr lang="de-DE" sz="1800" dirty="0" smtClean="0"/>
              <a:t>, </a:t>
            </a:r>
            <a:r>
              <a:rPr lang="el-GR" sz="1800" dirty="0" smtClean="0"/>
              <a:t>ΑΠΟΦΑΣΗ</a:t>
            </a:r>
            <a:endParaRPr lang="de-DE" sz="1800" dirty="0"/>
          </a:p>
        </p:txBody>
      </p:sp>
      <p:sp>
        <p:nvSpPr>
          <p:cNvPr id="14" name="Text Box 11"/>
          <p:cNvSpPr txBox="1">
            <a:spLocks noChangeArrowheads="1"/>
          </p:cNvSpPr>
          <p:nvPr/>
        </p:nvSpPr>
        <p:spPr bwMode="auto">
          <a:xfrm>
            <a:off x="-32077" y="6662738"/>
            <a:ext cx="2169185"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0"/>
              </a:spcBef>
              <a:buClrTx/>
              <a:buSzTx/>
              <a:buFontTx/>
              <a:buNone/>
            </a:pPr>
            <a:r>
              <a:rPr lang="en-GB" altLang="de-DE" sz="800" i="1" dirty="0" smtClean="0"/>
              <a:t>(“without title” by Christiane Schmidt)</a:t>
            </a:r>
            <a:endParaRPr lang="en-GB" altLang="de-DE" sz="800" i="1" dirty="0"/>
          </a:p>
        </p:txBody>
      </p:sp>
      <p:sp>
        <p:nvSpPr>
          <p:cNvPr id="15"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616075" algn="l"/>
              </a:tabLst>
            </a:pPr>
            <a:r>
              <a:rPr lang="el-GR" altLang="de-DE" sz="1200" b="1" dirty="0" smtClean="0">
                <a:solidFill>
                  <a:schemeClr val="tx2"/>
                </a:solidFill>
                <a:latin typeface="+mn-lt"/>
              </a:rPr>
              <a:t>λαμβάνοντας αποφάσεις</a:t>
            </a:r>
            <a:r>
              <a:rPr lang="de-DE" altLang="de-DE" sz="1200" b="1" dirty="0" smtClean="0">
                <a:solidFill>
                  <a:schemeClr val="tx2"/>
                </a:solidFill>
                <a:latin typeface="+mn-lt"/>
              </a:rPr>
              <a:t>   </a:t>
            </a:r>
            <a:r>
              <a:rPr lang="en-GB" altLang="de-DE" sz="1200" b="1" dirty="0" smtClean="0">
                <a:solidFill>
                  <a:schemeClr val="tx2"/>
                </a:solidFill>
                <a:latin typeface="+mn-lt"/>
              </a:rPr>
              <a:t>5.12</a:t>
            </a:r>
            <a:endParaRPr lang="en-GB" altLang="de-DE" sz="1200" b="1" dirty="0">
              <a:solidFill>
                <a:schemeClr val="tx2"/>
              </a:solidFill>
              <a:latin typeface="+mn-lt"/>
            </a:endParaRPr>
          </a:p>
        </p:txBody>
      </p:sp>
      <p:sp>
        <p:nvSpPr>
          <p:cNvPr id="10" name="Text Box 5"/>
          <p:cNvSpPr txBox="1">
            <a:spLocks noChangeArrowheads="1"/>
          </p:cNvSpPr>
          <p:nvPr/>
        </p:nvSpPr>
        <p:spPr bwMode="auto">
          <a:xfrm>
            <a:off x="265110" y="1345823"/>
            <a:ext cx="2895600" cy="27238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57188" indent="-357188"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901700" indent="-360363" eaLnBrk="1" hangingPunct="1">
              <a:spcBef>
                <a:spcPct val="50000"/>
              </a:spcBef>
              <a:buClr>
                <a:srgbClr val="8CADAE"/>
              </a:buClr>
              <a:buFontTx/>
              <a:buChar char="o"/>
            </a:pPr>
            <a:r>
              <a:rPr lang="el-GR" altLang="de-DE" sz="1800" dirty="0" smtClean="0"/>
              <a:t>πουκάμισο</a:t>
            </a:r>
            <a:endParaRPr lang="en-GB" altLang="de-DE" sz="1800" dirty="0" smtClean="0"/>
          </a:p>
          <a:p>
            <a:pPr marL="901700" indent="-360363" eaLnBrk="1" hangingPunct="1">
              <a:spcBef>
                <a:spcPct val="50000"/>
              </a:spcBef>
              <a:buClr>
                <a:srgbClr val="8CADAE"/>
              </a:buClr>
              <a:buFontTx/>
              <a:buChar char="o"/>
            </a:pPr>
            <a:r>
              <a:rPr lang="el-GR" altLang="de-DE" sz="1800" dirty="0" smtClean="0"/>
              <a:t>βραχώδης λόφος</a:t>
            </a:r>
            <a:endParaRPr lang="en-GB" altLang="de-DE" sz="1800" dirty="0" smtClean="0"/>
          </a:p>
          <a:p>
            <a:pPr marL="901700" indent="-360363" eaLnBrk="1" hangingPunct="1">
              <a:spcBef>
                <a:spcPct val="50000"/>
              </a:spcBef>
              <a:buClr>
                <a:srgbClr val="8CADAE"/>
              </a:buClr>
              <a:buFontTx/>
              <a:buChar char="o"/>
            </a:pPr>
            <a:r>
              <a:rPr lang="el-GR" altLang="de-DE" sz="1800" dirty="0" smtClean="0"/>
              <a:t>σπηλιά</a:t>
            </a:r>
            <a:endParaRPr lang="en-GB" altLang="de-DE" sz="1800" dirty="0" smtClean="0"/>
          </a:p>
          <a:p>
            <a:pPr marL="901700" indent="-360363" eaLnBrk="1" hangingPunct="1">
              <a:spcBef>
                <a:spcPct val="50000"/>
              </a:spcBef>
              <a:buClr>
                <a:srgbClr val="8CADAE"/>
              </a:buClr>
              <a:buFontTx/>
              <a:buChar char="o"/>
            </a:pPr>
            <a:r>
              <a:rPr lang="el-GR" altLang="de-DE" sz="1800" dirty="0" smtClean="0"/>
              <a:t>κορίτσι</a:t>
            </a:r>
            <a:endParaRPr lang="en-GB" altLang="de-DE" sz="1800" dirty="0" smtClean="0"/>
          </a:p>
          <a:p>
            <a:pPr marL="901700" indent="-360363" eaLnBrk="1" hangingPunct="1">
              <a:spcBef>
                <a:spcPct val="50000"/>
              </a:spcBef>
              <a:buClr>
                <a:srgbClr val="8CADAE"/>
              </a:buClr>
              <a:buFontTx/>
              <a:buChar char="o"/>
            </a:pPr>
            <a:r>
              <a:rPr lang="el-GR" altLang="de-DE" sz="1800" dirty="0" smtClean="0"/>
              <a:t>παλιά σκηνή</a:t>
            </a:r>
            <a:endParaRPr lang="en-GB" altLang="de-DE" sz="1800" dirty="0" smtClean="0"/>
          </a:p>
          <a:p>
            <a:pPr marL="901700" indent="-360363" eaLnBrk="1" hangingPunct="1">
              <a:spcBef>
                <a:spcPct val="50000"/>
              </a:spcBef>
              <a:buClr>
                <a:srgbClr val="8CADAE"/>
              </a:buClr>
              <a:buFontTx/>
              <a:buChar char="o"/>
            </a:pPr>
            <a:r>
              <a:rPr lang="el-GR" altLang="de-DE" sz="1800" dirty="0" smtClean="0"/>
              <a:t>σιντριβάνι</a:t>
            </a:r>
            <a:endParaRPr lang="en-GB" altLang="de-DE" sz="1800"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descr="Bild2"/>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80000" y="1062000"/>
            <a:ext cx="4200525" cy="5343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55" name="Rectangle 4"/>
          <p:cNvSpPr>
            <a:spLocks noChangeArrowheads="1"/>
          </p:cNvSpPr>
          <p:nvPr/>
        </p:nvSpPr>
        <p:spPr bwMode="auto">
          <a:xfrm>
            <a:off x="0" y="333375"/>
            <a:ext cx="9144000" cy="1008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0"/>
              </a:spcBef>
              <a:buClrTx/>
              <a:buSzTx/>
              <a:buFontTx/>
              <a:buNone/>
            </a:pPr>
            <a:endParaRPr lang="en-US" altLang="de-DE" sz="3600">
              <a:solidFill>
                <a:schemeClr val="bg1"/>
              </a:solidFill>
            </a:endParaRPr>
          </a:p>
        </p:txBody>
      </p:sp>
      <p:sp>
        <p:nvSpPr>
          <p:cNvPr id="9" name="Text Box 3"/>
          <p:cNvSpPr txBox="1">
            <a:spLocks noChangeArrowheads="1"/>
          </p:cNvSpPr>
          <p:nvPr/>
        </p:nvSpPr>
        <p:spPr bwMode="auto">
          <a:xfrm>
            <a:off x="0" y="195945"/>
            <a:ext cx="9144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marL="88900"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0" algn="ctr" eaLnBrk="1" hangingPunct="1">
              <a:spcBef>
                <a:spcPts val="0"/>
              </a:spcBef>
              <a:buClrTx/>
              <a:buSzTx/>
              <a:buFontTx/>
              <a:buNone/>
            </a:pPr>
            <a:r>
              <a:rPr lang="el-GR" altLang="de-DE" sz="2000" dirty="0" smtClean="0">
                <a:solidFill>
                  <a:srgbClr val="D16349"/>
                </a:solidFill>
              </a:rPr>
              <a:t>Τι είναι αυτό; Πόσο σίγουροι είστε; </a:t>
            </a:r>
            <a:endParaRPr lang="en-GB" altLang="de-DE" sz="2000" dirty="0">
              <a:solidFill>
                <a:srgbClr val="D16349"/>
              </a:solidFill>
            </a:endParaRPr>
          </a:p>
        </p:txBody>
      </p:sp>
      <p:sp>
        <p:nvSpPr>
          <p:cNvPr id="14" name="Text Box 6"/>
          <p:cNvSpPr txBox="1">
            <a:spLocks noChangeArrowheads="1"/>
          </p:cNvSpPr>
          <p:nvPr/>
        </p:nvSpPr>
        <p:spPr bwMode="auto">
          <a:xfrm>
            <a:off x="152400" y="6270625"/>
            <a:ext cx="89916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a:spcBef>
                <a:spcPct val="50000"/>
              </a:spcBef>
            </a:pPr>
            <a:r>
              <a:rPr lang="el-GR" sz="1800" dirty="0" smtClean="0"/>
              <a:t>αποκλείστε</a:t>
            </a:r>
            <a:r>
              <a:rPr lang="de-DE" sz="1800" dirty="0" smtClean="0"/>
              <a:t>, </a:t>
            </a:r>
            <a:r>
              <a:rPr lang="el-GR" sz="1800" dirty="0" smtClean="0"/>
              <a:t>απίθανο</a:t>
            </a:r>
            <a:r>
              <a:rPr lang="de-DE" sz="1800" dirty="0" smtClean="0"/>
              <a:t>, </a:t>
            </a:r>
            <a:r>
              <a:rPr lang="el-GR" sz="1800" dirty="0" smtClean="0"/>
              <a:t>δυνατό</a:t>
            </a:r>
            <a:r>
              <a:rPr lang="de-DE" sz="1800" dirty="0" smtClean="0"/>
              <a:t>, </a:t>
            </a:r>
            <a:r>
              <a:rPr lang="el-GR" sz="1800" dirty="0" smtClean="0"/>
              <a:t>πιθανό</a:t>
            </a:r>
            <a:r>
              <a:rPr lang="de-DE" sz="1800" dirty="0" smtClean="0"/>
              <a:t>, </a:t>
            </a:r>
            <a:r>
              <a:rPr lang="el-GR" sz="1800" dirty="0" smtClean="0"/>
              <a:t>ΑΠΟΦΑΣΗ</a:t>
            </a:r>
            <a:endParaRPr lang="de-DE" sz="1800" dirty="0"/>
          </a:p>
        </p:txBody>
      </p:sp>
      <p:sp>
        <p:nvSpPr>
          <p:cNvPr id="15" name="Text Box 11"/>
          <p:cNvSpPr txBox="1">
            <a:spLocks noChangeArrowheads="1"/>
          </p:cNvSpPr>
          <p:nvPr/>
        </p:nvSpPr>
        <p:spPr bwMode="auto">
          <a:xfrm>
            <a:off x="-32078" y="6662738"/>
            <a:ext cx="2169185"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0"/>
              </a:spcBef>
              <a:buClrTx/>
              <a:buSzTx/>
              <a:buFontTx/>
              <a:buNone/>
            </a:pPr>
            <a:r>
              <a:rPr lang="en-GB" altLang="de-DE" sz="800" i="1" dirty="0" smtClean="0"/>
              <a:t>(“without title” by Christiane Schmidt)</a:t>
            </a:r>
            <a:endParaRPr lang="en-GB" altLang="de-DE" sz="800" i="1" dirty="0"/>
          </a:p>
        </p:txBody>
      </p:sp>
      <p:sp>
        <p:nvSpPr>
          <p:cNvPr id="16"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616075" algn="l"/>
              </a:tabLst>
            </a:pPr>
            <a:r>
              <a:rPr lang="el-GR" altLang="de-DE" sz="1200" b="1" dirty="0">
                <a:solidFill>
                  <a:schemeClr val="tx2"/>
                </a:solidFill>
                <a:latin typeface="+mj-lt"/>
              </a:rPr>
              <a:t>λαμβάνοντας αποφάσεις</a:t>
            </a:r>
            <a:r>
              <a:rPr lang="de-DE" altLang="de-DE" sz="1200" b="1" dirty="0">
                <a:solidFill>
                  <a:schemeClr val="tx2"/>
                </a:solidFill>
                <a:latin typeface="+mj-lt"/>
              </a:rPr>
              <a:t>   </a:t>
            </a:r>
            <a:r>
              <a:rPr lang="en-GB" altLang="de-DE" sz="1200" b="1" dirty="0" smtClean="0">
                <a:solidFill>
                  <a:schemeClr val="tx2"/>
                </a:solidFill>
                <a:latin typeface="+mj-lt"/>
              </a:rPr>
              <a:t>5.13</a:t>
            </a:r>
            <a:endParaRPr lang="en-GB" altLang="de-DE" sz="1200" b="1" dirty="0">
              <a:solidFill>
                <a:schemeClr val="tx2"/>
              </a:solidFill>
              <a:latin typeface="+mj-lt"/>
            </a:endParaRPr>
          </a:p>
        </p:txBody>
      </p:sp>
      <p:sp>
        <p:nvSpPr>
          <p:cNvPr id="11" name="Text Box 5"/>
          <p:cNvSpPr txBox="1">
            <a:spLocks noChangeArrowheads="1"/>
          </p:cNvSpPr>
          <p:nvPr/>
        </p:nvSpPr>
        <p:spPr bwMode="auto">
          <a:xfrm>
            <a:off x="265110" y="1345823"/>
            <a:ext cx="2895600" cy="27238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57188" indent="-357188"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901700" indent="-360363" eaLnBrk="1" hangingPunct="1">
              <a:spcBef>
                <a:spcPct val="50000"/>
              </a:spcBef>
              <a:buClr>
                <a:srgbClr val="8CADAE"/>
              </a:buClr>
              <a:buFontTx/>
              <a:buChar char="o"/>
            </a:pPr>
            <a:r>
              <a:rPr lang="el-GR" altLang="de-DE" sz="1800" dirty="0" smtClean="0"/>
              <a:t>πουκάμισο</a:t>
            </a:r>
            <a:endParaRPr lang="en-GB" altLang="de-DE" sz="1800" dirty="0" smtClean="0"/>
          </a:p>
          <a:p>
            <a:pPr marL="901700" indent="-360363" eaLnBrk="1" hangingPunct="1">
              <a:spcBef>
                <a:spcPct val="50000"/>
              </a:spcBef>
              <a:buClr>
                <a:srgbClr val="8CADAE"/>
              </a:buClr>
              <a:buFontTx/>
              <a:buChar char="o"/>
            </a:pPr>
            <a:r>
              <a:rPr lang="el-GR" altLang="de-DE" sz="1800" dirty="0" smtClean="0"/>
              <a:t>βραχώδης λόφος</a:t>
            </a:r>
            <a:endParaRPr lang="en-GB" altLang="de-DE" sz="1800" dirty="0" smtClean="0"/>
          </a:p>
          <a:p>
            <a:pPr marL="901700" indent="-360363" eaLnBrk="1" hangingPunct="1">
              <a:spcBef>
                <a:spcPct val="50000"/>
              </a:spcBef>
              <a:buClr>
                <a:srgbClr val="8CADAE"/>
              </a:buClr>
              <a:buFontTx/>
              <a:buChar char="o"/>
            </a:pPr>
            <a:r>
              <a:rPr lang="el-GR" altLang="de-DE" sz="1800" dirty="0" smtClean="0"/>
              <a:t>σπηλιά</a:t>
            </a:r>
            <a:endParaRPr lang="en-GB" altLang="de-DE" sz="1800" dirty="0" smtClean="0"/>
          </a:p>
          <a:p>
            <a:pPr marL="901700" indent="-360363" eaLnBrk="1" hangingPunct="1">
              <a:spcBef>
                <a:spcPct val="50000"/>
              </a:spcBef>
              <a:buClr>
                <a:srgbClr val="8CADAE"/>
              </a:buClr>
              <a:buFontTx/>
              <a:buChar char="o"/>
            </a:pPr>
            <a:r>
              <a:rPr lang="el-GR" altLang="de-DE" sz="1800" dirty="0" smtClean="0"/>
              <a:t>κορίτσι</a:t>
            </a:r>
            <a:endParaRPr lang="en-GB" altLang="de-DE" sz="1800" dirty="0" smtClean="0"/>
          </a:p>
          <a:p>
            <a:pPr marL="901700" indent="-360363" eaLnBrk="1" hangingPunct="1">
              <a:spcBef>
                <a:spcPct val="50000"/>
              </a:spcBef>
              <a:buClr>
                <a:srgbClr val="8CADAE"/>
              </a:buClr>
              <a:buFontTx/>
              <a:buChar char="o"/>
            </a:pPr>
            <a:r>
              <a:rPr lang="el-GR" altLang="de-DE" sz="1800" dirty="0" smtClean="0"/>
              <a:t>παλιά σκηνή</a:t>
            </a:r>
            <a:endParaRPr lang="en-GB" altLang="de-DE" sz="1800" dirty="0" smtClean="0"/>
          </a:p>
          <a:p>
            <a:pPr marL="901700" indent="-360363" eaLnBrk="1" hangingPunct="1">
              <a:spcBef>
                <a:spcPct val="50000"/>
              </a:spcBef>
              <a:buClr>
                <a:srgbClr val="8CADAE"/>
              </a:buClr>
              <a:buFontTx/>
              <a:buChar char="o"/>
            </a:pPr>
            <a:r>
              <a:rPr lang="el-GR" altLang="de-DE" sz="1800" dirty="0" smtClean="0"/>
              <a:t>σιντριβάνι</a:t>
            </a:r>
            <a:endParaRPr lang="en-GB" altLang="de-DE" sz="1800"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descr="Bild3"/>
          <p:cNvPicPr preferRelativeResize="0">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80000" y="1062000"/>
            <a:ext cx="4200525" cy="5343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579" name="Rectangle 4"/>
          <p:cNvSpPr>
            <a:spLocks noChangeArrowheads="1"/>
          </p:cNvSpPr>
          <p:nvPr/>
        </p:nvSpPr>
        <p:spPr bwMode="auto">
          <a:xfrm>
            <a:off x="0" y="333375"/>
            <a:ext cx="9144000" cy="1008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0"/>
              </a:spcBef>
              <a:buClrTx/>
              <a:buSzTx/>
              <a:buFontTx/>
              <a:buNone/>
            </a:pPr>
            <a:endParaRPr lang="en-US" altLang="de-DE" sz="3600">
              <a:solidFill>
                <a:schemeClr val="bg1"/>
              </a:solidFill>
            </a:endParaRPr>
          </a:p>
        </p:txBody>
      </p:sp>
      <p:sp>
        <p:nvSpPr>
          <p:cNvPr id="9" name="Text Box 3"/>
          <p:cNvSpPr txBox="1">
            <a:spLocks noChangeArrowheads="1"/>
          </p:cNvSpPr>
          <p:nvPr/>
        </p:nvSpPr>
        <p:spPr bwMode="auto">
          <a:xfrm>
            <a:off x="0" y="195945"/>
            <a:ext cx="9144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marL="88900"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0" algn="ctr" eaLnBrk="1" hangingPunct="1">
              <a:spcBef>
                <a:spcPts val="0"/>
              </a:spcBef>
              <a:buClrTx/>
              <a:buSzTx/>
              <a:buFontTx/>
              <a:buNone/>
            </a:pPr>
            <a:r>
              <a:rPr lang="el-GR" altLang="de-DE" sz="2000" dirty="0" smtClean="0">
                <a:solidFill>
                  <a:srgbClr val="D16349"/>
                </a:solidFill>
              </a:rPr>
              <a:t>Τι είναι αυτό; Πόσο σίγουροι είστε; </a:t>
            </a:r>
            <a:endParaRPr lang="en-GB" altLang="de-DE" sz="2000" dirty="0">
              <a:solidFill>
                <a:srgbClr val="D16349"/>
              </a:solidFill>
            </a:endParaRPr>
          </a:p>
        </p:txBody>
      </p:sp>
      <p:sp>
        <p:nvSpPr>
          <p:cNvPr id="14" name="Text Box 6"/>
          <p:cNvSpPr txBox="1">
            <a:spLocks noChangeArrowheads="1"/>
          </p:cNvSpPr>
          <p:nvPr/>
        </p:nvSpPr>
        <p:spPr bwMode="auto">
          <a:xfrm>
            <a:off x="152400" y="6270625"/>
            <a:ext cx="89916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a:spcBef>
                <a:spcPct val="50000"/>
              </a:spcBef>
            </a:pPr>
            <a:r>
              <a:rPr lang="el-GR" sz="1800" dirty="0" smtClean="0"/>
              <a:t>αποκλείστε</a:t>
            </a:r>
            <a:r>
              <a:rPr lang="de-DE" sz="1800" dirty="0" smtClean="0"/>
              <a:t>, </a:t>
            </a:r>
            <a:r>
              <a:rPr lang="el-GR" sz="1800" dirty="0" smtClean="0"/>
              <a:t>απίθανο</a:t>
            </a:r>
            <a:r>
              <a:rPr lang="de-DE" sz="1800" dirty="0" smtClean="0"/>
              <a:t>, </a:t>
            </a:r>
            <a:r>
              <a:rPr lang="el-GR" sz="1800" dirty="0" smtClean="0"/>
              <a:t>δυνατό</a:t>
            </a:r>
            <a:r>
              <a:rPr lang="de-DE" sz="1800" dirty="0" smtClean="0"/>
              <a:t>, </a:t>
            </a:r>
            <a:r>
              <a:rPr lang="el-GR" sz="1800" dirty="0" smtClean="0"/>
              <a:t>πιθανό</a:t>
            </a:r>
            <a:r>
              <a:rPr lang="de-DE" sz="1800" dirty="0" smtClean="0"/>
              <a:t>, </a:t>
            </a:r>
            <a:r>
              <a:rPr lang="el-GR" sz="1800" dirty="0" smtClean="0"/>
              <a:t>ΑΠΟΦΑΣΗ</a:t>
            </a:r>
            <a:endParaRPr lang="de-DE" sz="1800" dirty="0"/>
          </a:p>
        </p:txBody>
      </p:sp>
      <p:sp>
        <p:nvSpPr>
          <p:cNvPr id="15" name="Text Box 11"/>
          <p:cNvSpPr txBox="1">
            <a:spLocks noChangeArrowheads="1"/>
          </p:cNvSpPr>
          <p:nvPr/>
        </p:nvSpPr>
        <p:spPr bwMode="auto">
          <a:xfrm>
            <a:off x="-32078" y="6662738"/>
            <a:ext cx="2169185"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0"/>
              </a:spcBef>
              <a:buClrTx/>
              <a:buSzTx/>
              <a:buFontTx/>
              <a:buNone/>
            </a:pPr>
            <a:r>
              <a:rPr lang="en-GB" altLang="de-DE" sz="800" i="1" dirty="0" smtClean="0"/>
              <a:t>(“without title” by Christiane Schmidt)</a:t>
            </a:r>
            <a:endParaRPr lang="en-GB" altLang="de-DE" sz="800" i="1" dirty="0"/>
          </a:p>
        </p:txBody>
      </p:sp>
      <p:sp>
        <p:nvSpPr>
          <p:cNvPr id="16"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616075" algn="l"/>
              </a:tabLst>
            </a:pPr>
            <a:r>
              <a:rPr lang="el-GR" altLang="de-DE" sz="1200" b="1" dirty="0" smtClean="0">
                <a:solidFill>
                  <a:schemeClr val="tx2"/>
                </a:solidFill>
                <a:latin typeface="+mn-lt"/>
              </a:rPr>
              <a:t>λαμβάνοντας αποφάσεις</a:t>
            </a:r>
            <a:r>
              <a:rPr lang="en-GB" altLang="de-DE" sz="1200" b="1" dirty="0">
                <a:solidFill>
                  <a:schemeClr val="tx2"/>
                </a:solidFill>
                <a:latin typeface="+mn-lt"/>
              </a:rPr>
              <a:t> </a:t>
            </a:r>
            <a:r>
              <a:rPr lang="en-GB" altLang="de-DE" sz="1200" b="1" dirty="0" smtClean="0">
                <a:solidFill>
                  <a:schemeClr val="tx2"/>
                </a:solidFill>
                <a:latin typeface="+mn-lt"/>
              </a:rPr>
              <a:t>  5.14</a:t>
            </a:r>
            <a:endParaRPr lang="en-GB" altLang="de-DE" sz="1200" b="1" dirty="0">
              <a:solidFill>
                <a:schemeClr val="tx2"/>
              </a:solidFill>
              <a:latin typeface="+mn-lt"/>
            </a:endParaRPr>
          </a:p>
        </p:txBody>
      </p:sp>
      <p:sp>
        <p:nvSpPr>
          <p:cNvPr id="11" name="Text Box 5"/>
          <p:cNvSpPr txBox="1">
            <a:spLocks noChangeArrowheads="1"/>
          </p:cNvSpPr>
          <p:nvPr/>
        </p:nvSpPr>
        <p:spPr bwMode="auto">
          <a:xfrm>
            <a:off x="265110" y="1345823"/>
            <a:ext cx="2895600" cy="27238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57188" indent="-357188"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901700" indent="-360363" eaLnBrk="1" hangingPunct="1">
              <a:spcBef>
                <a:spcPct val="50000"/>
              </a:spcBef>
              <a:buClr>
                <a:srgbClr val="8CADAE"/>
              </a:buClr>
              <a:buFontTx/>
              <a:buChar char="o"/>
            </a:pPr>
            <a:r>
              <a:rPr lang="el-GR" altLang="de-DE" sz="1800" dirty="0" smtClean="0"/>
              <a:t>πουκάμισο</a:t>
            </a:r>
            <a:endParaRPr lang="en-GB" altLang="de-DE" sz="1800" dirty="0" smtClean="0"/>
          </a:p>
          <a:p>
            <a:pPr marL="901700" indent="-360363" eaLnBrk="1" hangingPunct="1">
              <a:spcBef>
                <a:spcPct val="50000"/>
              </a:spcBef>
              <a:buClr>
                <a:srgbClr val="8CADAE"/>
              </a:buClr>
              <a:buFontTx/>
              <a:buChar char="o"/>
            </a:pPr>
            <a:r>
              <a:rPr lang="el-GR" altLang="de-DE" sz="1800" dirty="0" smtClean="0"/>
              <a:t>βραχώδης λόφος</a:t>
            </a:r>
            <a:endParaRPr lang="en-GB" altLang="de-DE" sz="1800" dirty="0" smtClean="0"/>
          </a:p>
          <a:p>
            <a:pPr marL="901700" indent="-360363" eaLnBrk="1" hangingPunct="1">
              <a:spcBef>
                <a:spcPct val="50000"/>
              </a:spcBef>
              <a:buClr>
                <a:srgbClr val="8CADAE"/>
              </a:buClr>
              <a:buFontTx/>
              <a:buChar char="o"/>
            </a:pPr>
            <a:r>
              <a:rPr lang="el-GR" altLang="de-DE" sz="1800" dirty="0" smtClean="0"/>
              <a:t>σπηλιά</a:t>
            </a:r>
            <a:endParaRPr lang="en-GB" altLang="de-DE" sz="1800" dirty="0" smtClean="0"/>
          </a:p>
          <a:p>
            <a:pPr marL="901700" indent="-360363" eaLnBrk="1" hangingPunct="1">
              <a:spcBef>
                <a:spcPct val="50000"/>
              </a:spcBef>
              <a:buClr>
                <a:srgbClr val="8CADAE"/>
              </a:buClr>
              <a:buFontTx/>
              <a:buChar char="o"/>
            </a:pPr>
            <a:r>
              <a:rPr lang="el-GR" altLang="de-DE" sz="1800" dirty="0" smtClean="0"/>
              <a:t>κορίτσι</a:t>
            </a:r>
            <a:endParaRPr lang="en-GB" altLang="de-DE" sz="1800" dirty="0" smtClean="0"/>
          </a:p>
          <a:p>
            <a:pPr marL="901700" indent="-360363" eaLnBrk="1" hangingPunct="1">
              <a:spcBef>
                <a:spcPct val="50000"/>
              </a:spcBef>
              <a:buClr>
                <a:srgbClr val="8CADAE"/>
              </a:buClr>
              <a:buFontTx/>
              <a:buChar char="o"/>
            </a:pPr>
            <a:r>
              <a:rPr lang="el-GR" altLang="de-DE" sz="1800" dirty="0" smtClean="0"/>
              <a:t>παλιά σκηνή</a:t>
            </a:r>
            <a:endParaRPr lang="en-GB" altLang="de-DE" sz="1800" dirty="0" smtClean="0"/>
          </a:p>
          <a:p>
            <a:pPr marL="901700" indent="-360363" eaLnBrk="1" hangingPunct="1">
              <a:spcBef>
                <a:spcPct val="50000"/>
              </a:spcBef>
              <a:buClr>
                <a:srgbClr val="8CADAE"/>
              </a:buClr>
              <a:buFontTx/>
              <a:buChar char="o"/>
            </a:pPr>
            <a:r>
              <a:rPr lang="el-GR" altLang="de-DE" sz="1800" dirty="0" smtClean="0"/>
              <a:t>σιντριβάνι</a:t>
            </a:r>
            <a:endParaRPr lang="en-GB" altLang="de-DE" sz="1800"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descr="Bild4"/>
          <p:cNvPicPr preferRelativeResize="0">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80000" y="1062328"/>
            <a:ext cx="4201200" cy="5343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 Box 3"/>
          <p:cNvSpPr txBox="1">
            <a:spLocks noChangeArrowheads="1"/>
          </p:cNvSpPr>
          <p:nvPr/>
        </p:nvSpPr>
        <p:spPr bwMode="auto">
          <a:xfrm>
            <a:off x="0" y="195945"/>
            <a:ext cx="9144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marL="88900"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0" algn="ctr" eaLnBrk="1" hangingPunct="1">
              <a:spcBef>
                <a:spcPts val="0"/>
              </a:spcBef>
              <a:buClrTx/>
              <a:buSzTx/>
              <a:buFontTx/>
              <a:buNone/>
            </a:pPr>
            <a:r>
              <a:rPr lang="el-GR" altLang="de-DE" sz="2000" dirty="0" smtClean="0">
                <a:solidFill>
                  <a:srgbClr val="D16349"/>
                </a:solidFill>
              </a:rPr>
              <a:t>Τι είναι αυτό; Πόσο σίγουροι είστε; </a:t>
            </a:r>
            <a:endParaRPr lang="en-GB" altLang="de-DE" sz="2000" dirty="0">
              <a:solidFill>
                <a:srgbClr val="D16349"/>
              </a:solidFill>
            </a:endParaRPr>
          </a:p>
        </p:txBody>
      </p:sp>
      <p:sp>
        <p:nvSpPr>
          <p:cNvPr id="15" name="Text Box 6"/>
          <p:cNvSpPr txBox="1">
            <a:spLocks noChangeArrowheads="1"/>
          </p:cNvSpPr>
          <p:nvPr/>
        </p:nvSpPr>
        <p:spPr bwMode="auto">
          <a:xfrm>
            <a:off x="152400" y="6270625"/>
            <a:ext cx="89916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a:spcBef>
                <a:spcPct val="50000"/>
              </a:spcBef>
            </a:pPr>
            <a:r>
              <a:rPr lang="el-GR" sz="1800" dirty="0" smtClean="0"/>
              <a:t>αποκλείστε</a:t>
            </a:r>
            <a:r>
              <a:rPr lang="de-DE" sz="1800" dirty="0" smtClean="0"/>
              <a:t>, </a:t>
            </a:r>
            <a:r>
              <a:rPr lang="el-GR" sz="1800" dirty="0" smtClean="0"/>
              <a:t>απίθανο</a:t>
            </a:r>
            <a:r>
              <a:rPr lang="de-DE" sz="1800" dirty="0" smtClean="0"/>
              <a:t>, </a:t>
            </a:r>
            <a:r>
              <a:rPr lang="el-GR" sz="1800" dirty="0" smtClean="0"/>
              <a:t>δυνατό</a:t>
            </a:r>
            <a:r>
              <a:rPr lang="de-DE" sz="1800" dirty="0" smtClean="0"/>
              <a:t>, </a:t>
            </a:r>
            <a:r>
              <a:rPr lang="el-GR" sz="1800" dirty="0" smtClean="0"/>
              <a:t>πιθανό</a:t>
            </a:r>
            <a:r>
              <a:rPr lang="de-DE" sz="1800" dirty="0" smtClean="0"/>
              <a:t>, </a:t>
            </a:r>
            <a:r>
              <a:rPr lang="el-GR" sz="1800" dirty="0" smtClean="0"/>
              <a:t>ΑΠΟΦΑΣΗ</a:t>
            </a:r>
            <a:endParaRPr lang="de-DE" sz="1800" dirty="0"/>
          </a:p>
        </p:txBody>
      </p:sp>
      <p:sp>
        <p:nvSpPr>
          <p:cNvPr id="16" name="Text Box 11"/>
          <p:cNvSpPr txBox="1">
            <a:spLocks noChangeArrowheads="1"/>
          </p:cNvSpPr>
          <p:nvPr/>
        </p:nvSpPr>
        <p:spPr bwMode="auto">
          <a:xfrm>
            <a:off x="-32079" y="6662738"/>
            <a:ext cx="2169185"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0"/>
              </a:spcBef>
              <a:buClrTx/>
              <a:buSzTx/>
              <a:buFontTx/>
              <a:buNone/>
            </a:pPr>
            <a:r>
              <a:rPr lang="en-GB" altLang="de-DE" sz="800" i="1" dirty="0" smtClean="0"/>
              <a:t>(“without title” by Christiane Schmidt)</a:t>
            </a:r>
            <a:endParaRPr lang="en-GB" altLang="de-DE" sz="800" i="1" dirty="0"/>
          </a:p>
        </p:txBody>
      </p:sp>
      <p:sp>
        <p:nvSpPr>
          <p:cNvPr id="17"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616075" algn="l"/>
              </a:tabLst>
            </a:pPr>
            <a:r>
              <a:rPr lang="el-GR" altLang="de-DE" sz="1200" b="1" dirty="0" smtClean="0">
                <a:solidFill>
                  <a:schemeClr val="tx2"/>
                </a:solidFill>
                <a:latin typeface="+mj-lt"/>
              </a:rPr>
              <a:t>λαμβάνοντας αποφάσεις</a:t>
            </a:r>
            <a:r>
              <a:rPr lang="en-GB" altLang="de-DE" sz="1200" b="1" dirty="0" smtClean="0">
                <a:solidFill>
                  <a:schemeClr val="tx2"/>
                </a:solidFill>
                <a:latin typeface="+mj-lt"/>
              </a:rPr>
              <a:t>   </a:t>
            </a:r>
            <a:r>
              <a:rPr lang="en-GB" altLang="de-DE" sz="1200" b="1" dirty="0" smtClean="0">
                <a:solidFill>
                  <a:schemeClr val="tx2"/>
                </a:solidFill>
                <a:latin typeface="+mn-lt"/>
              </a:rPr>
              <a:t>5.15</a:t>
            </a:r>
            <a:endParaRPr lang="en-GB" altLang="de-DE" sz="1200" b="1" dirty="0">
              <a:solidFill>
                <a:schemeClr val="tx2"/>
              </a:solidFill>
              <a:latin typeface="+mn-lt"/>
            </a:endParaRPr>
          </a:p>
        </p:txBody>
      </p:sp>
      <p:sp>
        <p:nvSpPr>
          <p:cNvPr id="9" name="Text Box 5"/>
          <p:cNvSpPr txBox="1">
            <a:spLocks noChangeArrowheads="1"/>
          </p:cNvSpPr>
          <p:nvPr/>
        </p:nvSpPr>
        <p:spPr bwMode="auto">
          <a:xfrm>
            <a:off x="265110" y="1345823"/>
            <a:ext cx="2895600" cy="27238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57188" indent="-357188"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901700" indent="-360363" eaLnBrk="1" hangingPunct="1">
              <a:spcBef>
                <a:spcPct val="50000"/>
              </a:spcBef>
              <a:buClr>
                <a:srgbClr val="8CADAE"/>
              </a:buClr>
              <a:buFontTx/>
              <a:buChar char="o"/>
            </a:pPr>
            <a:r>
              <a:rPr lang="el-GR" altLang="de-DE" sz="1800" dirty="0" smtClean="0"/>
              <a:t>πουκάμισο</a:t>
            </a:r>
            <a:endParaRPr lang="en-GB" altLang="de-DE" sz="1800" dirty="0" smtClean="0"/>
          </a:p>
          <a:p>
            <a:pPr marL="901700" indent="-360363" eaLnBrk="1" hangingPunct="1">
              <a:spcBef>
                <a:spcPct val="50000"/>
              </a:spcBef>
              <a:buClr>
                <a:srgbClr val="8CADAE"/>
              </a:buClr>
              <a:buFontTx/>
              <a:buChar char="o"/>
            </a:pPr>
            <a:r>
              <a:rPr lang="el-GR" altLang="de-DE" sz="1800" dirty="0" smtClean="0"/>
              <a:t>βραχώδης λόφος</a:t>
            </a:r>
            <a:endParaRPr lang="en-GB" altLang="de-DE" sz="1800" dirty="0" smtClean="0"/>
          </a:p>
          <a:p>
            <a:pPr marL="901700" indent="-360363" eaLnBrk="1" hangingPunct="1">
              <a:spcBef>
                <a:spcPct val="50000"/>
              </a:spcBef>
              <a:buClr>
                <a:srgbClr val="8CADAE"/>
              </a:buClr>
              <a:buFontTx/>
              <a:buChar char="o"/>
            </a:pPr>
            <a:r>
              <a:rPr lang="el-GR" altLang="de-DE" sz="1800" dirty="0" smtClean="0"/>
              <a:t>σπηλιά</a:t>
            </a:r>
            <a:endParaRPr lang="en-GB" altLang="de-DE" sz="1800" dirty="0" smtClean="0"/>
          </a:p>
          <a:p>
            <a:pPr marL="901700" indent="-360363" eaLnBrk="1" hangingPunct="1">
              <a:spcBef>
                <a:spcPct val="50000"/>
              </a:spcBef>
              <a:buClr>
                <a:srgbClr val="8CADAE"/>
              </a:buClr>
              <a:buFontTx/>
              <a:buChar char="o"/>
            </a:pPr>
            <a:r>
              <a:rPr lang="el-GR" altLang="de-DE" sz="1800" dirty="0" smtClean="0"/>
              <a:t>κορίτσι</a:t>
            </a:r>
            <a:endParaRPr lang="en-GB" altLang="de-DE" sz="1800" dirty="0" smtClean="0"/>
          </a:p>
          <a:p>
            <a:pPr marL="901700" indent="-360363" eaLnBrk="1" hangingPunct="1">
              <a:spcBef>
                <a:spcPct val="50000"/>
              </a:spcBef>
              <a:buClr>
                <a:srgbClr val="8CADAE"/>
              </a:buClr>
              <a:buFontTx/>
              <a:buChar char="o"/>
            </a:pPr>
            <a:r>
              <a:rPr lang="el-GR" altLang="de-DE" sz="1800" dirty="0" smtClean="0"/>
              <a:t>παλιά σκηνή</a:t>
            </a:r>
            <a:endParaRPr lang="en-GB" altLang="de-DE" sz="1800" dirty="0" smtClean="0"/>
          </a:p>
          <a:p>
            <a:pPr marL="901700" indent="-360363" eaLnBrk="1" hangingPunct="1">
              <a:spcBef>
                <a:spcPct val="50000"/>
              </a:spcBef>
              <a:buClr>
                <a:srgbClr val="8CADAE"/>
              </a:buClr>
              <a:buFontTx/>
              <a:buChar char="o"/>
            </a:pPr>
            <a:r>
              <a:rPr lang="el-GR" altLang="de-DE" sz="1800" dirty="0" smtClean="0"/>
              <a:t>σιντριβάνι</a:t>
            </a:r>
            <a:endParaRPr lang="en-GB" altLang="de-DE" sz="1800"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descr="Bild5"/>
          <p:cNvPicPr preferRelativeResize="0">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80000" y="1062761"/>
            <a:ext cx="4201200" cy="5343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627" name="Rectangle 4"/>
          <p:cNvSpPr>
            <a:spLocks noChangeArrowheads="1"/>
          </p:cNvSpPr>
          <p:nvPr/>
        </p:nvSpPr>
        <p:spPr bwMode="auto">
          <a:xfrm>
            <a:off x="0" y="333375"/>
            <a:ext cx="9144000" cy="1008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0"/>
              </a:spcBef>
              <a:buClrTx/>
              <a:buSzTx/>
              <a:buFontTx/>
              <a:buNone/>
            </a:pPr>
            <a:endParaRPr lang="en-US" altLang="de-DE" sz="3600">
              <a:solidFill>
                <a:schemeClr val="bg1"/>
              </a:solidFill>
            </a:endParaRPr>
          </a:p>
        </p:txBody>
      </p:sp>
      <p:sp>
        <p:nvSpPr>
          <p:cNvPr id="26628" name="Rectangle 9"/>
          <p:cNvSpPr>
            <a:spLocks noChangeArrowheads="1"/>
          </p:cNvSpPr>
          <p:nvPr/>
        </p:nvSpPr>
        <p:spPr bwMode="auto">
          <a:xfrm>
            <a:off x="0" y="195945"/>
            <a:ext cx="9144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0"/>
              </a:spcBef>
              <a:buClrTx/>
              <a:buSzTx/>
              <a:buFontTx/>
              <a:buNone/>
            </a:pPr>
            <a:r>
              <a:rPr lang="el-GR" altLang="de-DE" sz="2000" dirty="0" smtClean="0">
                <a:solidFill>
                  <a:schemeClr val="accent1"/>
                </a:solidFill>
              </a:rPr>
              <a:t>Βιαστικές αποφάσεις μπορεί να οδηγήσουν σε λάθη</a:t>
            </a:r>
            <a:endParaRPr lang="en-GB" altLang="de-DE" sz="2000" dirty="0">
              <a:solidFill>
                <a:schemeClr val="accent1"/>
              </a:solidFill>
            </a:endParaRPr>
          </a:p>
        </p:txBody>
      </p:sp>
      <p:sp>
        <p:nvSpPr>
          <p:cNvPr id="10" name="Text Box 6"/>
          <p:cNvSpPr txBox="1">
            <a:spLocks noChangeArrowheads="1"/>
          </p:cNvSpPr>
          <p:nvPr/>
        </p:nvSpPr>
        <p:spPr bwMode="auto">
          <a:xfrm>
            <a:off x="152400" y="6270625"/>
            <a:ext cx="89916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a:spcBef>
                <a:spcPct val="50000"/>
              </a:spcBef>
            </a:pPr>
            <a:r>
              <a:rPr lang="el-GR" sz="1800" dirty="0" smtClean="0"/>
              <a:t>αποκλείστε</a:t>
            </a:r>
            <a:r>
              <a:rPr lang="de-DE" sz="1800" dirty="0" smtClean="0"/>
              <a:t>, </a:t>
            </a:r>
            <a:r>
              <a:rPr lang="el-GR" sz="1800" dirty="0" smtClean="0"/>
              <a:t>απίθανο</a:t>
            </a:r>
            <a:r>
              <a:rPr lang="de-DE" sz="1800" dirty="0" smtClean="0"/>
              <a:t>, </a:t>
            </a:r>
            <a:r>
              <a:rPr lang="el-GR" sz="1800" dirty="0" smtClean="0"/>
              <a:t>δυνατό</a:t>
            </a:r>
            <a:r>
              <a:rPr lang="de-DE" sz="1800" dirty="0" smtClean="0"/>
              <a:t>, </a:t>
            </a:r>
            <a:r>
              <a:rPr lang="el-GR" sz="1800" dirty="0" smtClean="0"/>
              <a:t>πιθανό</a:t>
            </a:r>
            <a:r>
              <a:rPr lang="de-DE" sz="1800" dirty="0" smtClean="0"/>
              <a:t>, </a:t>
            </a:r>
            <a:r>
              <a:rPr lang="el-GR" sz="1800" dirty="0" smtClean="0"/>
              <a:t>ΑΠΟΦΑΣΗ</a:t>
            </a:r>
            <a:endParaRPr lang="de-DE" sz="1800" dirty="0"/>
          </a:p>
        </p:txBody>
      </p:sp>
      <p:sp>
        <p:nvSpPr>
          <p:cNvPr id="13" name="Text Box 11"/>
          <p:cNvSpPr txBox="1">
            <a:spLocks noChangeArrowheads="1"/>
          </p:cNvSpPr>
          <p:nvPr/>
        </p:nvSpPr>
        <p:spPr bwMode="auto">
          <a:xfrm>
            <a:off x="-32078" y="6662738"/>
            <a:ext cx="2169185"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0"/>
              </a:spcBef>
              <a:buClrTx/>
              <a:buSzTx/>
              <a:buFontTx/>
              <a:buNone/>
            </a:pPr>
            <a:r>
              <a:rPr lang="en-GB" altLang="de-DE" sz="800" i="1" dirty="0" smtClean="0"/>
              <a:t>(“without title” by Christiane Schmidt)</a:t>
            </a:r>
            <a:endParaRPr lang="en-GB" altLang="de-DE" sz="800" i="1" dirty="0"/>
          </a:p>
        </p:txBody>
      </p:sp>
      <p:sp>
        <p:nvSpPr>
          <p:cNvPr id="14"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616075" algn="l"/>
              </a:tabLst>
            </a:pPr>
            <a:r>
              <a:rPr lang="el-GR" altLang="de-DE" sz="1200" b="1" dirty="0" smtClean="0">
                <a:solidFill>
                  <a:schemeClr val="tx2"/>
                </a:solidFill>
                <a:latin typeface="+mj-lt"/>
              </a:rPr>
              <a:t>λαμβάνοντας αποφάσεις</a:t>
            </a:r>
            <a:r>
              <a:rPr lang="de-DE" altLang="de-DE" sz="1200" b="1" dirty="0" smtClean="0">
                <a:solidFill>
                  <a:schemeClr val="tx2"/>
                </a:solidFill>
                <a:latin typeface="+mj-lt"/>
              </a:rPr>
              <a:t>   </a:t>
            </a:r>
            <a:r>
              <a:rPr lang="en-GB" altLang="de-DE" sz="1200" b="1" dirty="0" smtClean="0">
                <a:solidFill>
                  <a:schemeClr val="tx2"/>
                </a:solidFill>
                <a:latin typeface="+mn-lt"/>
              </a:rPr>
              <a:t>5.16</a:t>
            </a:r>
            <a:endParaRPr lang="en-GB" altLang="de-DE" sz="1200" b="1" dirty="0">
              <a:solidFill>
                <a:schemeClr val="tx2"/>
              </a:solidFill>
              <a:latin typeface="+mn-lt"/>
            </a:endParaRPr>
          </a:p>
        </p:txBody>
      </p:sp>
      <p:sp>
        <p:nvSpPr>
          <p:cNvPr id="12" name="Text Box 5"/>
          <p:cNvSpPr txBox="1">
            <a:spLocks noChangeArrowheads="1"/>
          </p:cNvSpPr>
          <p:nvPr/>
        </p:nvSpPr>
        <p:spPr bwMode="auto">
          <a:xfrm>
            <a:off x="265110" y="1345823"/>
            <a:ext cx="2895600" cy="27238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57188" indent="-357188"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901700" indent="-360363" eaLnBrk="1" hangingPunct="1">
              <a:spcBef>
                <a:spcPct val="50000"/>
              </a:spcBef>
              <a:buClr>
                <a:srgbClr val="8CADAE"/>
              </a:buClr>
              <a:buFontTx/>
              <a:buChar char="o"/>
            </a:pPr>
            <a:r>
              <a:rPr lang="el-GR" altLang="de-DE" sz="1800" dirty="0" smtClean="0"/>
              <a:t>πουκάμισο</a:t>
            </a:r>
            <a:endParaRPr lang="en-GB" altLang="de-DE" sz="1800" dirty="0" smtClean="0"/>
          </a:p>
          <a:p>
            <a:pPr marL="901700" indent="-360363" eaLnBrk="1" hangingPunct="1">
              <a:spcBef>
                <a:spcPct val="50000"/>
              </a:spcBef>
              <a:buClr>
                <a:srgbClr val="8CADAE"/>
              </a:buClr>
              <a:buFontTx/>
              <a:buChar char="o"/>
            </a:pPr>
            <a:r>
              <a:rPr lang="el-GR" altLang="de-DE" sz="1800" dirty="0" smtClean="0"/>
              <a:t>βραχώδης λόφος</a:t>
            </a:r>
            <a:endParaRPr lang="en-GB" altLang="de-DE" sz="1800" dirty="0" smtClean="0"/>
          </a:p>
          <a:p>
            <a:pPr marL="901700" indent="-360363" eaLnBrk="1" hangingPunct="1">
              <a:spcBef>
                <a:spcPct val="50000"/>
              </a:spcBef>
              <a:buClr>
                <a:srgbClr val="8CADAE"/>
              </a:buClr>
              <a:buFontTx/>
              <a:buChar char="o"/>
            </a:pPr>
            <a:r>
              <a:rPr lang="el-GR" altLang="de-DE" sz="1800" dirty="0" smtClean="0"/>
              <a:t>σπηλιά</a:t>
            </a:r>
            <a:endParaRPr lang="en-GB" altLang="de-DE" sz="1800" dirty="0" smtClean="0"/>
          </a:p>
          <a:p>
            <a:pPr marL="901700" indent="-360363" eaLnBrk="1" hangingPunct="1">
              <a:spcBef>
                <a:spcPct val="50000"/>
              </a:spcBef>
              <a:buClr>
                <a:srgbClr val="8CADAE"/>
              </a:buClr>
              <a:buFontTx/>
              <a:buChar char="o"/>
            </a:pPr>
            <a:r>
              <a:rPr lang="el-GR" altLang="de-DE" sz="1800" dirty="0" smtClean="0"/>
              <a:t>κορίτσι</a:t>
            </a:r>
            <a:endParaRPr lang="en-GB" altLang="de-DE" sz="1800" dirty="0" smtClean="0"/>
          </a:p>
          <a:p>
            <a:pPr marL="901700" indent="-360363" eaLnBrk="1" hangingPunct="1">
              <a:spcBef>
                <a:spcPct val="50000"/>
              </a:spcBef>
              <a:buClr>
                <a:srgbClr val="8CADAE"/>
              </a:buClr>
              <a:buFontTx/>
              <a:buChar char="o"/>
            </a:pPr>
            <a:r>
              <a:rPr lang="el-GR" altLang="de-DE" sz="1800" dirty="0" smtClean="0"/>
              <a:t>παλιά σκηνή</a:t>
            </a:r>
            <a:endParaRPr lang="en-GB" altLang="de-DE" sz="1800" dirty="0" smtClean="0"/>
          </a:p>
          <a:p>
            <a:pPr marL="901700" indent="-360363" eaLnBrk="1" hangingPunct="1">
              <a:spcBef>
                <a:spcPct val="50000"/>
              </a:spcBef>
              <a:buClr>
                <a:srgbClr val="8CADAE"/>
              </a:buClr>
              <a:buFontTx/>
              <a:buChar char="o"/>
            </a:pPr>
            <a:r>
              <a:rPr lang="el-GR" altLang="de-DE" sz="1800" dirty="0" smtClean="0"/>
              <a:t>σιντριβάνι</a:t>
            </a:r>
            <a:endParaRPr lang="en-GB" altLang="de-DE" sz="1800"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1" name="Text Box 11"/>
          <p:cNvSpPr txBox="1">
            <a:spLocks noChangeArrowheads="1"/>
          </p:cNvSpPr>
          <p:nvPr/>
        </p:nvSpPr>
        <p:spPr bwMode="auto">
          <a:xfrm>
            <a:off x="31127" y="6669088"/>
            <a:ext cx="288732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0"/>
              </a:spcBef>
              <a:buClrTx/>
              <a:buSzTx/>
              <a:buFontTx/>
              <a:buNone/>
            </a:pPr>
            <a:r>
              <a:rPr lang="en-GB" altLang="de-DE" sz="800" i="1" dirty="0" smtClean="0"/>
              <a:t>(“without title” by Heike </a:t>
            </a:r>
            <a:r>
              <a:rPr lang="en-GB" altLang="de-DE" sz="800" i="1" dirty="0" err="1" smtClean="0"/>
              <a:t>Platow</a:t>
            </a:r>
            <a:r>
              <a:rPr lang="en-GB" altLang="de-DE" sz="800" i="1" dirty="0" smtClean="0"/>
              <a:t> and Karen </a:t>
            </a:r>
            <a:r>
              <a:rPr lang="en-GB" altLang="de-DE" sz="800" i="1" dirty="0" err="1" smtClean="0"/>
              <a:t>Riedesel</a:t>
            </a:r>
            <a:r>
              <a:rPr lang="en-GB" altLang="de-DE" sz="800" i="1" dirty="0" smtClean="0"/>
              <a:t>)</a:t>
            </a:r>
            <a:endParaRPr lang="en-GB" altLang="de-DE" sz="800" i="1" dirty="0"/>
          </a:p>
        </p:txBody>
      </p:sp>
      <p:sp>
        <p:nvSpPr>
          <p:cNvPr id="27655" name="Text Box 5"/>
          <p:cNvSpPr txBox="1">
            <a:spLocks noChangeArrowheads="1"/>
          </p:cNvSpPr>
          <p:nvPr/>
        </p:nvSpPr>
        <p:spPr bwMode="auto">
          <a:xfrm>
            <a:off x="262857" y="1345280"/>
            <a:ext cx="2895600" cy="27238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57188" indent="-357188"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901700" eaLnBrk="1" hangingPunct="1">
              <a:spcBef>
                <a:spcPct val="50000"/>
              </a:spcBef>
              <a:buClr>
                <a:srgbClr val="8CADAE"/>
              </a:buClr>
              <a:buFontTx/>
              <a:buChar char="o"/>
            </a:pPr>
            <a:r>
              <a:rPr lang="el-GR" altLang="de-DE" sz="1800" dirty="0" smtClean="0"/>
              <a:t>λεμόνι</a:t>
            </a:r>
            <a:endParaRPr lang="en-GB" altLang="de-DE" sz="1800" dirty="0" smtClean="0"/>
          </a:p>
          <a:p>
            <a:pPr marL="901700" eaLnBrk="1" hangingPunct="1">
              <a:spcBef>
                <a:spcPct val="50000"/>
              </a:spcBef>
              <a:buClr>
                <a:srgbClr val="8CADAE"/>
              </a:buClr>
              <a:buFontTx/>
              <a:buChar char="o"/>
            </a:pPr>
            <a:r>
              <a:rPr lang="el-GR" altLang="de-DE" sz="1800" dirty="0" smtClean="0"/>
              <a:t>χελώνα </a:t>
            </a:r>
            <a:endParaRPr lang="en-GB" altLang="de-DE" sz="1800" dirty="0" smtClean="0"/>
          </a:p>
          <a:p>
            <a:pPr marL="901700" eaLnBrk="1" hangingPunct="1">
              <a:spcBef>
                <a:spcPct val="50000"/>
              </a:spcBef>
              <a:buClr>
                <a:srgbClr val="8CADAE"/>
              </a:buClr>
              <a:buFontTx/>
              <a:buChar char="o"/>
            </a:pPr>
            <a:r>
              <a:rPr lang="el-GR" altLang="de-DE" sz="1800" dirty="0" smtClean="0"/>
              <a:t>κοχύλι</a:t>
            </a:r>
            <a:endParaRPr lang="en-GB" altLang="de-DE" sz="1800" dirty="0" smtClean="0"/>
          </a:p>
          <a:p>
            <a:pPr marL="901700" eaLnBrk="1" hangingPunct="1">
              <a:spcBef>
                <a:spcPct val="50000"/>
              </a:spcBef>
              <a:buClr>
                <a:srgbClr val="8CADAE"/>
              </a:buClr>
              <a:buFontTx/>
              <a:buChar char="o"/>
            </a:pPr>
            <a:r>
              <a:rPr lang="el-GR" altLang="de-DE" sz="1800" dirty="0" smtClean="0"/>
              <a:t>καρύδι</a:t>
            </a:r>
            <a:endParaRPr lang="en-GB" altLang="de-DE" sz="1800" dirty="0" smtClean="0"/>
          </a:p>
          <a:p>
            <a:pPr marL="901700" eaLnBrk="1" hangingPunct="1">
              <a:spcBef>
                <a:spcPct val="50000"/>
              </a:spcBef>
              <a:buClr>
                <a:srgbClr val="8CADAE"/>
              </a:buClr>
              <a:buFontTx/>
              <a:buChar char="o"/>
            </a:pPr>
            <a:r>
              <a:rPr lang="el-GR" altLang="de-DE" sz="1800" dirty="0" smtClean="0"/>
              <a:t>παλέτα χρωμάτων </a:t>
            </a:r>
            <a:endParaRPr lang="en-GB" altLang="de-DE" sz="1800" dirty="0" smtClean="0"/>
          </a:p>
          <a:p>
            <a:pPr marL="901700" eaLnBrk="1" hangingPunct="1">
              <a:spcBef>
                <a:spcPct val="50000"/>
              </a:spcBef>
              <a:buClr>
                <a:srgbClr val="8CADAE"/>
              </a:buClr>
              <a:buFontTx/>
              <a:buChar char="o"/>
            </a:pPr>
            <a:r>
              <a:rPr lang="el-GR" altLang="de-DE" sz="1800" dirty="0" smtClean="0"/>
              <a:t>στόμα</a:t>
            </a:r>
            <a:endParaRPr lang="en-GB" altLang="de-DE" sz="1800" dirty="0"/>
          </a:p>
        </p:txBody>
      </p:sp>
      <p:pic>
        <p:nvPicPr>
          <p:cNvPr id="12" name="Grafik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00" y="1368000"/>
            <a:ext cx="4301299" cy="2880000"/>
          </a:xfrm>
          <a:prstGeom prst="rect">
            <a:avLst/>
          </a:prstGeom>
        </p:spPr>
      </p:pic>
      <p:sp>
        <p:nvSpPr>
          <p:cNvPr id="11"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616075" algn="l"/>
              </a:tabLst>
            </a:pPr>
            <a:r>
              <a:rPr lang="el-GR" altLang="de-DE" sz="1200" b="1" dirty="0" smtClean="0">
                <a:solidFill>
                  <a:schemeClr val="tx2"/>
                </a:solidFill>
                <a:latin typeface="+mn-lt"/>
              </a:rPr>
              <a:t>λαμβάνοντας αποφάσεις</a:t>
            </a:r>
            <a:r>
              <a:rPr lang="de-DE" altLang="de-DE" sz="1200" b="1" dirty="0" smtClean="0">
                <a:solidFill>
                  <a:schemeClr val="tx2"/>
                </a:solidFill>
                <a:latin typeface="+mn-lt"/>
              </a:rPr>
              <a:t>   </a:t>
            </a:r>
            <a:r>
              <a:rPr lang="en-GB" altLang="de-DE" sz="1200" b="1" dirty="0" smtClean="0">
                <a:solidFill>
                  <a:schemeClr val="tx2"/>
                </a:solidFill>
                <a:latin typeface="+mn-lt"/>
              </a:rPr>
              <a:t>5.17</a:t>
            </a:r>
            <a:endParaRPr lang="en-GB" altLang="de-DE" sz="1200" b="1" dirty="0">
              <a:solidFill>
                <a:schemeClr val="tx2"/>
              </a:solidFill>
              <a:latin typeface="+mn-lt"/>
            </a:endParaRPr>
          </a:p>
        </p:txBody>
      </p:sp>
      <p:sp>
        <p:nvSpPr>
          <p:cNvPr id="13" name="Text Box 3"/>
          <p:cNvSpPr txBox="1">
            <a:spLocks noChangeArrowheads="1"/>
          </p:cNvSpPr>
          <p:nvPr/>
        </p:nvSpPr>
        <p:spPr bwMode="auto">
          <a:xfrm>
            <a:off x="0" y="195945"/>
            <a:ext cx="9144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marL="88900"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0" algn="ctr" eaLnBrk="1" hangingPunct="1">
              <a:spcBef>
                <a:spcPts val="0"/>
              </a:spcBef>
              <a:buClrTx/>
              <a:buSzTx/>
              <a:buFontTx/>
              <a:buNone/>
            </a:pPr>
            <a:r>
              <a:rPr lang="el-GR" altLang="de-DE" sz="2000" dirty="0" smtClean="0">
                <a:solidFill>
                  <a:srgbClr val="D16349"/>
                </a:solidFill>
              </a:rPr>
              <a:t>Τι είναι αυτό; Πόσο σίγουροι είστε; </a:t>
            </a:r>
            <a:endParaRPr lang="en-GB" altLang="de-DE" sz="2000" dirty="0">
              <a:solidFill>
                <a:srgbClr val="D16349"/>
              </a:solidFill>
            </a:endParaRPr>
          </a:p>
        </p:txBody>
      </p:sp>
      <p:sp>
        <p:nvSpPr>
          <p:cNvPr id="14" name="Text Box 6"/>
          <p:cNvSpPr txBox="1">
            <a:spLocks noChangeArrowheads="1"/>
          </p:cNvSpPr>
          <p:nvPr/>
        </p:nvSpPr>
        <p:spPr bwMode="auto">
          <a:xfrm>
            <a:off x="152400" y="6270625"/>
            <a:ext cx="8991600" cy="366713"/>
          </a:xfrm>
          <a:prstGeom prst="rect">
            <a:avLst/>
          </a:prstGeom>
          <a:noFill/>
          <a:ln w="9525">
            <a:noFill/>
            <a:miter lim="800000"/>
            <a:headEnd/>
            <a:tailEnd/>
          </a:ln>
        </p:spPr>
        <p:txBody>
          <a:bodyPr>
            <a:spAutoFit/>
          </a:bodyPr>
          <a:lstStyle/>
          <a:p>
            <a:pPr algn="ctr">
              <a:spcBef>
                <a:spcPct val="50000"/>
              </a:spcBef>
            </a:pPr>
            <a:r>
              <a:rPr lang="el-GR" sz="1800" dirty="0"/>
              <a:t>αποκλείστε</a:t>
            </a:r>
            <a:r>
              <a:rPr lang="de-DE" sz="1800" dirty="0"/>
              <a:t>, </a:t>
            </a:r>
            <a:r>
              <a:rPr lang="el-GR" sz="1800" dirty="0"/>
              <a:t>απίθανο</a:t>
            </a:r>
            <a:r>
              <a:rPr lang="de-DE" sz="1800" dirty="0"/>
              <a:t>, </a:t>
            </a:r>
            <a:r>
              <a:rPr lang="el-GR" sz="1800" dirty="0"/>
              <a:t>δυνατό</a:t>
            </a:r>
            <a:r>
              <a:rPr lang="de-DE" sz="1800" dirty="0"/>
              <a:t>, </a:t>
            </a:r>
            <a:r>
              <a:rPr lang="el-GR" sz="1800" dirty="0"/>
              <a:t>πιθανό</a:t>
            </a:r>
            <a:r>
              <a:rPr lang="de-DE" sz="1800" dirty="0"/>
              <a:t>, </a:t>
            </a:r>
            <a:r>
              <a:rPr lang="el-GR" sz="1800" dirty="0"/>
              <a:t>ΑΠΟΦΑΣΗ</a:t>
            </a:r>
            <a:endParaRPr lang="de-DE" sz="1800" dirty="0"/>
          </a:p>
        </p:txBody>
      </p:sp>
    </p:spTree>
    <p:extLst>
      <p:ext uri="{BB962C8B-B14F-4D97-AF65-F5344CB8AC3E}">
        <p14:creationId xmlns:p14="http://schemas.microsoft.com/office/powerpoint/2010/main" val="240018075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00" y="1368000"/>
            <a:ext cx="4301299" cy="2880000"/>
          </a:xfrm>
          <a:prstGeom prst="rect">
            <a:avLst/>
          </a:prstGeom>
        </p:spPr>
      </p:pic>
      <p:sp>
        <p:nvSpPr>
          <p:cNvPr id="13"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616075" algn="l"/>
              </a:tabLst>
            </a:pPr>
            <a:r>
              <a:rPr lang="el-GR" altLang="de-DE" sz="1200" b="1" dirty="0" smtClean="0">
                <a:solidFill>
                  <a:schemeClr val="tx2"/>
                </a:solidFill>
                <a:latin typeface="Verdana" pitchFamily="34" charset="0"/>
                <a:ea typeface="Verdana" pitchFamily="34" charset="0"/>
                <a:cs typeface="Verdana" pitchFamily="34" charset="0"/>
              </a:rPr>
              <a:t>λαμβάνοντας αποφάσεις </a:t>
            </a:r>
            <a:r>
              <a:rPr lang="de-DE" altLang="de-DE" sz="1200" b="1" dirty="0" smtClean="0">
                <a:solidFill>
                  <a:schemeClr val="tx2"/>
                </a:solidFill>
                <a:latin typeface="Verdana" pitchFamily="34" charset="0"/>
                <a:ea typeface="Verdana" pitchFamily="34" charset="0"/>
                <a:cs typeface="Verdana" pitchFamily="34" charset="0"/>
              </a:rPr>
              <a:t>  </a:t>
            </a:r>
            <a:r>
              <a:rPr lang="en-GB" altLang="de-DE" sz="1200" b="1" dirty="0" smtClean="0">
                <a:solidFill>
                  <a:schemeClr val="tx2"/>
                </a:solidFill>
                <a:latin typeface="+mn-lt"/>
              </a:rPr>
              <a:t>5.18</a:t>
            </a:r>
            <a:endParaRPr lang="en-GB" altLang="de-DE" sz="1200" b="1" dirty="0">
              <a:solidFill>
                <a:schemeClr val="tx2"/>
              </a:solidFill>
              <a:latin typeface="+mn-lt"/>
            </a:endParaRPr>
          </a:p>
        </p:txBody>
      </p:sp>
      <p:sp>
        <p:nvSpPr>
          <p:cNvPr id="14" name="Text Box 3"/>
          <p:cNvSpPr txBox="1">
            <a:spLocks noChangeArrowheads="1"/>
          </p:cNvSpPr>
          <p:nvPr/>
        </p:nvSpPr>
        <p:spPr bwMode="auto">
          <a:xfrm>
            <a:off x="0" y="195945"/>
            <a:ext cx="9144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marL="88900"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0" algn="ctr" eaLnBrk="1" hangingPunct="1">
              <a:spcBef>
                <a:spcPts val="0"/>
              </a:spcBef>
              <a:buClrTx/>
              <a:buSzTx/>
              <a:buFontTx/>
              <a:buNone/>
            </a:pPr>
            <a:r>
              <a:rPr lang="el-GR" altLang="de-DE" sz="2000" dirty="0" smtClean="0">
                <a:solidFill>
                  <a:srgbClr val="D16349"/>
                </a:solidFill>
              </a:rPr>
              <a:t>Τι είναι αυτό; Πόσο σίγουροι είστε;</a:t>
            </a:r>
            <a:endParaRPr lang="en-GB" altLang="de-DE" sz="2000" dirty="0">
              <a:solidFill>
                <a:srgbClr val="D16349"/>
              </a:solidFill>
            </a:endParaRPr>
          </a:p>
        </p:txBody>
      </p:sp>
      <p:sp>
        <p:nvSpPr>
          <p:cNvPr id="16" name="Text Box 11"/>
          <p:cNvSpPr txBox="1">
            <a:spLocks noChangeArrowheads="1"/>
          </p:cNvSpPr>
          <p:nvPr/>
        </p:nvSpPr>
        <p:spPr bwMode="auto">
          <a:xfrm>
            <a:off x="31129" y="6669088"/>
            <a:ext cx="288732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0"/>
              </a:spcBef>
              <a:buClrTx/>
              <a:buSzTx/>
              <a:buFontTx/>
              <a:buNone/>
            </a:pPr>
            <a:r>
              <a:rPr lang="en-GB" altLang="de-DE" sz="800" i="1" dirty="0" smtClean="0"/>
              <a:t>(“without title” by Heike </a:t>
            </a:r>
            <a:r>
              <a:rPr lang="en-GB" altLang="de-DE" sz="800" i="1" dirty="0" err="1" smtClean="0"/>
              <a:t>Platow</a:t>
            </a:r>
            <a:r>
              <a:rPr lang="en-GB" altLang="de-DE" sz="800" i="1" dirty="0" smtClean="0"/>
              <a:t> and Karen </a:t>
            </a:r>
            <a:r>
              <a:rPr lang="en-GB" altLang="de-DE" sz="800" i="1" dirty="0" err="1" smtClean="0"/>
              <a:t>Riedesel</a:t>
            </a:r>
            <a:r>
              <a:rPr lang="en-GB" altLang="de-DE" sz="800" i="1" dirty="0" smtClean="0"/>
              <a:t>)</a:t>
            </a:r>
            <a:endParaRPr lang="en-GB" altLang="de-DE" sz="800" i="1" dirty="0"/>
          </a:p>
        </p:txBody>
      </p:sp>
      <p:sp>
        <p:nvSpPr>
          <p:cNvPr id="10" name="Text Box 5"/>
          <p:cNvSpPr txBox="1">
            <a:spLocks noChangeArrowheads="1"/>
          </p:cNvSpPr>
          <p:nvPr/>
        </p:nvSpPr>
        <p:spPr bwMode="auto">
          <a:xfrm>
            <a:off x="262857" y="1345280"/>
            <a:ext cx="2895600" cy="27238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57188" indent="-357188"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901700" eaLnBrk="1" hangingPunct="1">
              <a:spcBef>
                <a:spcPct val="50000"/>
              </a:spcBef>
              <a:buClr>
                <a:srgbClr val="8CADAE"/>
              </a:buClr>
              <a:buFontTx/>
              <a:buChar char="o"/>
            </a:pPr>
            <a:r>
              <a:rPr lang="el-GR" altLang="de-DE" sz="1800" dirty="0" smtClean="0"/>
              <a:t>λεμόνι</a:t>
            </a:r>
            <a:endParaRPr lang="en-GB" altLang="de-DE" sz="1800" dirty="0" smtClean="0"/>
          </a:p>
          <a:p>
            <a:pPr marL="901700" eaLnBrk="1" hangingPunct="1">
              <a:spcBef>
                <a:spcPct val="50000"/>
              </a:spcBef>
              <a:buClr>
                <a:srgbClr val="8CADAE"/>
              </a:buClr>
              <a:buFontTx/>
              <a:buChar char="o"/>
            </a:pPr>
            <a:r>
              <a:rPr lang="el-GR" altLang="de-DE" sz="1800" dirty="0" smtClean="0"/>
              <a:t>χελώνα </a:t>
            </a:r>
            <a:endParaRPr lang="en-GB" altLang="de-DE" sz="1800" dirty="0" smtClean="0"/>
          </a:p>
          <a:p>
            <a:pPr marL="901700" eaLnBrk="1" hangingPunct="1">
              <a:spcBef>
                <a:spcPct val="50000"/>
              </a:spcBef>
              <a:buClr>
                <a:srgbClr val="8CADAE"/>
              </a:buClr>
              <a:buFontTx/>
              <a:buChar char="o"/>
            </a:pPr>
            <a:r>
              <a:rPr lang="el-GR" altLang="de-DE" sz="1800" dirty="0" smtClean="0"/>
              <a:t>κοχύλι</a:t>
            </a:r>
            <a:endParaRPr lang="en-GB" altLang="de-DE" sz="1800" dirty="0" smtClean="0"/>
          </a:p>
          <a:p>
            <a:pPr marL="901700" eaLnBrk="1" hangingPunct="1">
              <a:spcBef>
                <a:spcPct val="50000"/>
              </a:spcBef>
              <a:buClr>
                <a:srgbClr val="8CADAE"/>
              </a:buClr>
              <a:buFontTx/>
              <a:buChar char="o"/>
            </a:pPr>
            <a:r>
              <a:rPr lang="el-GR" altLang="de-DE" sz="1800" dirty="0" smtClean="0"/>
              <a:t>καρύδι</a:t>
            </a:r>
            <a:endParaRPr lang="en-GB" altLang="de-DE" sz="1800" dirty="0" smtClean="0"/>
          </a:p>
          <a:p>
            <a:pPr marL="901700" eaLnBrk="1" hangingPunct="1">
              <a:spcBef>
                <a:spcPct val="50000"/>
              </a:spcBef>
              <a:buClr>
                <a:srgbClr val="8CADAE"/>
              </a:buClr>
              <a:buFontTx/>
              <a:buChar char="o"/>
            </a:pPr>
            <a:r>
              <a:rPr lang="el-GR" altLang="de-DE" sz="1800" dirty="0" smtClean="0"/>
              <a:t>παλέτα χρωμάτων </a:t>
            </a:r>
            <a:endParaRPr lang="en-GB" altLang="de-DE" sz="1800" dirty="0" smtClean="0"/>
          </a:p>
          <a:p>
            <a:pPr marL="901700" eaLnBrk="1" hangingPunct="1">
              <a:spcBef>
                <a:spcPct val="50000"/>
              </a:spcBef>
              <a:buClr>
                <a:srgbClr val="8CADAE"/>
              </a:buClr>
              <a:buFontTx/>
              <a:buChar char="o"/>
            </a:pPr>
            <a:r>
              <a:rPr lang="el-GR" altLang="de-DE" sz="1800" dirty="0" smtClean="0"/>
              <a:t>στόμα</a:t>
            </a:r>
            <a:endParaRPr lang="en-GB" altLang="de-DE" sz="1800" dirty="0"/>
          </a:p>
        </p:txBody>
      </p:sp>
      <p:sp>
        <p:nvSpPr>
          <p:cNvPr id="11" name="Text Box 6"/>
          <p:cNvSpPr txBox="1">
            <a:spLocks noChangeArrowheads="1"/>
          </p:cNvSpPr>
          <p:nvPr/>
        </p:nvSpPr>
        <p:spPr bwMode="auto">
          <a:xfrm>
            <a:off x="152400" y="6270625"/>
            <a:ext cx="8991600" cy="366713"/>
          </a:xfrm>
          <a:prstGeom prst="rect">
            <a:avLst/>
          </a:prstGeom>
          <a:noFill/>
          <a:ln w="9525">
            <a:noFill/>
            <a:miter lim="800000"/>
            <a:headEnd/>
            <a:tailEnd/>
          </a:ln>
        </p:spPr>
        <p:txBody>
          <a:bodyPr>
            <a:spAutoFit/>
          </a:bodyPr>
          <a:lstStyle/>
          <a:p>
            <a:pPr algn="ctr">
              <a:spcBef>
                <a:spcPct val="50000"/>
              </a:spcBef>
            </a:pPr>
            <a:r>
              <a:rPr lang="el-GR" sz="1800" dirty="0"/>
              <a:t>αποκλείστε</a:t>
            </a:r>
            <a:r>
              <a:rPr lang="de-DE" sz="1800" dirty="0"/>
              <a:t>, </a:t>
            </a:r>
            <a:r>
              <a:rPr lang="el-GR" sz="1800" dirty="0"/>
              <a:t>απίθανο</a:t>
            </a:r>
            <a:r>
              <a:rPr lang="de-DE" sz="1800" dirty="0"/>
              <a:t>, </a:t>
            </a:r>
            <a:r>
              <a:rPr lang="el-GR" sz="1800" dirty="0"/>
              <a:t>δυνατό</a:t>
            </a:r>
            <a:r>
              <a:rPr lang="de-DE" sz="1800" dirty="0"/>
              <a:t>, </a:t>
            </a:r>
            <a:r>
              <a:rPr lang="el-GR" sz="1800" dirty="0"/>
              <a:t>πιθανό</a:t>
            </a:r>
            <a:r>
              <a:rPr lang="de-DE" sz="1800" dirty="0"/>
              <a:t>, </a:t>
            </a:r>
            <a:r>
              <a:rPr lang="el-GR" sz="1800" dirty="0"/>
              <a:t>ΑΠΟΦΑΣΗ</a:t>
            </a:r>
            <a:endParaRPr lang="de-DE" sz="1800"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00" y="1368000"/>
            <a:ext cx="4301299" cy="2880000"/>
          </a:xfrm>
          <a:prstGeom prst="rect">
            <a:avLst/>
          </a:prstGeom>
        </p:spPr>
      </p:pic>
      <p:sp>
        <p:nvSpPr>
          <p:cNvPr id="13"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616075" algn="l"/>
              </a:tabLst>
            </a:pPr>
            <a:r>
              <a:rPr lang="el-GR" altLang="de-DE" sz="1200" b="1" dirty="0" smtClean="0">
                <a:solidFill>
                  <a:schemeClr val="tx2"/>
                </a:solidFill>
                <a:latin typeface="Verdana" pitchFamily="34" charset="0"/>
                <a:ea typeface="Verdana" pitchFamily="34" charset="0"/>
                <a:cs typeface="Verdana" pitchFamily="34" charset="0"/>
              </a:rPr>
              <a:t>λαμβάνοντας αποφάσεις</a:t>
            </a:r>
            <a:r>
              <a:rPr lang="de-DE" altLang="de-DE" sz="1200" b="1" dirty="0" smtClean="0">
                <a:solidFill>
                  <a:schemeClr val="tx2"/>
                </a:solidFill>
                <a:latin typeface="Verdana" pitchFamily="34" charset="0"/>
                <a:ea typeface="Verdana" pitchFamily="34" charset="0"/>
                <a:cs typeface="Verdana" pitchFamily="34" charset="0"/>
              </a:rPr>
              <a:t>   </a:t>
            </a:r>
            <a:r>
              <a:rPr lang="en-GB" altLang="de-DE" sz="1200" b="1" dirty="0" smtClean="0">
                <a:solidFill>
                  <a:schemeClr val="tx2"/>
                </a:solidFill>
                <a:latin typeface="+mn-lt"/>
              </a:rPr>
              <a:t>5.19</a:t>
            </a:r>
            <a:endParaRPr lang="en-GB" altLang="de-DE" sz="1200" b="1" dirty="0">
              <a:solidFill>
                <a:schemeClr val="tx2"/>
              </a:solidFill>
              <a:latin typeface="+mn-lt"/>
            </a:endParaRPr>
          </a:p>
        </p:txBody>
      </p:sp>
      <p:sp>
        <p:nvSpPr>
          <p:cNvPr id="14" name="Text Box 3"/>
          <p:cNvSpPr txBox="1">
            <a:spLocks noChangeArrowheads="1"/>
          </p:cNvSpPr>
          <p:nvPr/>
        </p:nvSpPr>
        <p:spPr bwMode="auto">
          <a:xfrm>
            <a:off x="0" y="195945"/>
            <a:ext cx="9144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marL="88900"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0" algn="ctr" eaLnBrk="1" hangingPunct="1">
              <a:spcBef>
                <a:spcPts val="0"/>
              </a:spcBef>
              <a:buClrTx/>
              <a:buSzTx/>
              <a:buFontTx/>
              <a:buNone/>
            </a:pPr>
            <a:r>
              <a:rPr lang="el-GR" altLang="de-DE" sz="2000" dirty="0" smtClean="0">
                <a:solidFill>
                  <a:srgbClr val="D16349"/>
                </a:solidFill>
              </a:rPr>
              <a:t>Τι είναι αυτό; Πόσο σίγουροι είστε;</a:t>
            </a:r>
            <a:endParaRPr lang="en-GB" altLang="de-DE" sz="2000" dirty="0">
              <a:solidFill>
                <a:srgbClr val="D16349"/>
              </a:solidFill>
            </a:endParaRPr>
          </a:p>
        </p:txBody>
      </p:sp>
      <p:sp>
        <p:nvSpPr>
          <p:cNvPr id="16" name="Text Box 11"/>
          <p:cNvSpPr txBox="1">
            <a:spLocks noChangeArrowheads="1"/>
          </p:cNvSpPr>
          <p:nvPr/>
        </p:nvSpPr>
        <p:spPr bwMode="auto">
          <a:xfrm>
            <a:off x="31128" y="6669088"/>
            <a:ext cx="288732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0"/>
              </a:spcBef>
              <a:buClrTx/>
              <a:buSzTx/>
              <a:buFontTx/>
              <a:buNone/>
            </a:pPr>
            <a:r>
              <a:rPr lang="en-GB" altLang="de-DE" sz="800" i="1" dirty="0" smtClean="0"/>
              <a:t>(“without title” by Heike </a:t>
            </a:r>
            <a:r>
              <a:rPr lang="en-GB" altLang="de-DE" sz="800" i="1" dirty="0" err="1" smtClean="0"/>
              <a:t>Platow</a:t>
            </a:r>
            <a:r>
              <a:rPr lang="en-GB" altLang="de-DE" sz="800" i="1" dirty="0" smtClean="0"/>
              <a:t> and Karen </a:t>
            </a:r>
            <a:r>
              <a:rPr lang="en-GB" altLang="de-DE" sz="800" i="1" dirty="0" err="1" smtClean="0"/>
              <a:t>Riedesel</a:t>
            </a:r>
            <a:r>
              <a:rPr lang="en-GB" altLang="de-DE" sz="800" i="1" dirty="0" smtClean="0"/>
              <a:t>)</a:t>
            </a:r>
            <a:endParaRPr lang="en-GB" altLang="de-DE" sz="800" i="1" dirty="0"/>
          </a:p>
        </p:txBody>
      </p:sp>
      <p:sp>
        <p:nvSpPr>
          <p:cNvPr id="10" name="Text Box 5"/>
          <p:cNvSpPr txBox="1">
            <a:spLocks noChangeArrowheads="1"/>
          </p:cNvSpPr>
          <p:nvPr/>
        </p:nvSpPr>
        <p:spPr bwMode="auto">
          <a:xfrm>
            <a:off x="262857" y="1345280"/>
            <a:ext cx="2895600" cy="27238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57188" indent="-357188"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901700" eaLnBrk="1" hangingPunct="1">
              <a:spcBef>
                <a:spcPct val="50000"/>
              </a:spcBef>
              <a:buClr>
                <a:srgbClr val="8CADAE"/>
              </a:buClr>
              <a:buFontTx/>
              <a:buChar char="o"/>
            </a:pPr>
            <a:r>
              <a:rPr lang="el-GR" altLang="de-DE" sz="1800" dirty="0" smtClean="0"/>
              <a:t>λεμόνι</a:t>
            </a:r>
            <a:endParaRPr lang="en-GB" altLang="de-DE" sz="1800" dirty="0" smtClean="0"/>
          </a:p>
          <a:p>
            <a:pPr marL="901700" eaLnBrk="1" hangingPunct="1">
              <a:spcBef>
                <a:spcPct val="50000"/>
              </a:spcBef>
              <a:buClr>
                <a:srgbClr val="8CADAE"/>
              </a:buClr>
              <a:buFontTx/>
              <a:buChar char="o"/>
            </a:pPr>
            <a:r>
              <a:rPr lang="el-GR" altLang="de-DE" sz="1800" dirty="0" smtClean="0"/>
              <a:t>χελώνα </a:t>
            </a:r>
            <a:endParaRPr lang="en-GB" altLang="de-DE" sz="1800" dirty="0" smtClean="0"/>
          </a:p>
          <a:p>
            <a:pPr marL="901700" eaLnBrk="1" hangingPunct="1">
              <a:spcBef>
                <a:spcPct val="50000"/>
              </a:spcBef>
              <a:buClr>
                <a:srgbClr val="8CADAE"/>
              </a:buClr>
              <a:buFontTx/>
              <a:buChar char="o"/>
            </a:pPr>
            <a:r>
              <a:rPr lang="el-GR" altLang="de-DE" sz="1800" dirty="0" smtClean="0"/>
              <a:t>κοχύλι</a:t>
            </a:r>
            <a:endParaRPr lang="en-GB" altLang="de-DE" sz="1800" dirty="0" smtClean="0"/>
          </a:p>
          <a:p>
            <a:pPr marL="901700" eaLnBrk="1" hangingPunct="1">
              <a:spcBef>
                <a:spcPct val="50000"/>
              </a:spcBef>
              <a:buClr>
                <a:srgbClr val="8CADAE"/>
              </a:buClr>
              <a:buFontTx/>
              <a:buChar char="o"/>
            </a:pPr>
            <a:r>
              <a:rPr lang="el-GR" altLang="de-DE" sz="1800" dirty="0" smtClean="0"/>
              <a:t>καρύδι</a:t>
            </a:r>
            <a:endParaRPr lang="en-GB" altLang="de-DE" sz="1800" dirty="0" smtClean="0"/>
          </a:p>
          <a:p>
            <a:pPr marL="901700" eaLnBrk="1" hangingPunct="1">
              <a:spcBef>
                <a:spcPct val="50000"/>
              </a:spcBef>
              <a:buClr>
                <a:srgbClr val="8CADAE"/>
              </a:buClr>
              <a:buFontTx/>
              <a:buChar char="o"/>
            </a:pPr>
            <a:r>
              <a:rPr lang="el-GR" altLang="de-DE" sz="1800" dirty="0" smtClean="0"/>
              <a:t>παλέτα χρωμάτων </a:t>
            </a:r>
            <a:endParaRPr lang="en-GB" altLang="de-DE" sz="1800" dirty="0" smtClean="0"/>
          </a:p>
          <a:p>
            <a:pPr marL="901700" eaLnBrk="1" hangingPunct="1">
              <a:spcBef>
                <a:spcPct val="50000"/>
              </a:spcBef>
              <a:buClr>
                <a:srgbClr val="8CADAE"/>
              </a:buClr>
              <a:buFontTx/>
              <a:buChar char="o"/>
            </a:pPr>
            <a:r>
              <a:rPr lang="el-GR" altLang="de-DE" sz="1800" dirty="0" smtClean="0"/>
              <a:t>στόμα</a:t>
            </a:r>
            <a:endParaRPr lang="en-GB" altLang="de-DE" sz="1800" dirty="0"/>
          </a:p>
        </p:txBody>
      </p:sp>
      <p:sp>
        <p:nvSpPr>
          <p:cNvPr id="11" name="Text Box 6"/>
          <p:cNvSpPr txBox="1">
            <a:spLocks noChangeArrowheads="1"/>
          </p:cNvSpPr>
          <p:nvPr/>
        </p:nvSpPr>
        <p:spPr bwMode="auto">
          <a:xfrm>
            <a:off x="152400" y="6270625"/>
            <a:ext cx="8991600" cy="366713"/>
          </a:xfrm>
          <a:prstGeom prst="rect">
            <a:avLst/>
          </a:prstGeom>
          <a:noFill/>
          <a:ln w="9525">
            <a:noFill/>
            <a:miter lim="800000"/>
            <a:headEnd/>
            <a:tailEnd/>
          </a:ln>
        </p:spPr>
        <p:txBody>
          <a:bodyPr>
            <a:spAutoFit/>
          </a:bodyPr>
          <a:lstStyle/>
          <a:p>
            <a:pPr algn="ctr">
              <a:spcBef>
                <a:spcPct val="50000"/>
              </a:spcBef>
            </a:pPr>
            <a:r>
              <a:rPr lang="el-GR" sz="1800" dirty="0"/>
              <a:t>αποκλείστε</a:t>
            </a:r>
            <a:r>
              <a:rPr lang="de-DE" sz="1800" dirty="0"/>
              <a:t>, </a:t>
            </a:r>
            <a:r>
              <a:rPr lang="el-GR" sz="1800" dirty="0"/>
              <a:t>απίθανο</a:t>
            </a:r>
            <a:r>
              <a:rPr lang="de-DE" sz="1800" dirty="0"/>
              <a:t>, </a:t>
            </a:r>
            <a:r>
              <a:rPr lang="el-GR" sz="1800" dirty="0"/>
              <a:t>δυνατό</a:t>
            </a:r>
            <a:r>
              <a:rPr lang="de-DE" sz="1800" dirty="0"/>
              <a:t>, </a:t>
            </a:r>
            <a:r>
              <a:rPr lang="el-GR" sz="1800" dirty="0"/>
              <a:t>πιθανό</a:t>
            </a:r>
            <a:r>
              <a:rPr lang="de-DE" sz="1800" dirty="0"/>
              <a:t>, </a:t>
            </a:r>
            <a:r>
              <a:rPr lang="el-GR" sz="1800" dirty="0"/>
              <a:t>ΑΠΟΦΑΣΗ</a:t>
            </a:r>
            <a:endParaRPr lang="de-DE" sz="1800"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00" y="1368000"/>
            <a:ext cx="4301299" cy="2880000"/>
          </a:xfrm>
          <a:prstGeom prst="rect">
            <a:avLst/>
          </a:prstGeom>
        </p:spPr>
      </p:pic>
      <p:sp>
        <p:nvSpPr>
          <p:cNvPr id="13"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616075" algn="l"/>
              </a:tabLst>
            </a:pPr>
            <a:r>
              <a:rPr lang="el-GR" altLang="de-DE" sz="1200" b="1" dirty="0" smtClean="0">
                <a:solidFill>
                  <a:schemeClr val="tx2"/>
                </a:solidFill>
                <a:latin typeface="Verdana" pitchFamily="34" charset="0"/>
                <a:ea typeface="Verdana" pitchFamily="34" charset="0"/>
                <a:cs typeface="Verdana" pitchFamily="34" charset="0"/>
              </a:rPr>
              <a:t>λαμβάνοντας αποφάσεις</a:t>
            </a:r>
            <a:r>
              <a:rPr lang="de-DE" altLang="de-DE" sz="1200" b="1" dirty="0" smtClean="0">
                <a:solidFill>
                  <a:schemeClr val="tx2"/>
                </a:solidFill>
                <a:latin typeface="Verdana" pitchFamily="34" charset="0"/>
                <a:ea typeface="Verdana" pitchFamily="34" charset="0"/>
                <a:cs typeface="Verdana" pitchFamily="34" charset="0"/>
              </a:rPr>
              <a:t>   </a:t>
            </a:r>
            <a:r>
              <a:rPr lang="en-GB" altLang="de-DE" sz="1200" b="1" dirty="0" smtClean="0">
                <a:solidFill>
                  <a:schemeClr val="tx2"/>
                </a:solidFill>
                <a:latin typeface="+mn-lt"/>
              </a:rPr>
              <a:t>5.20</a:t>
            </a:r>
            <a:endParaRPr lang="en-GB" altLang="de-DE" sz="1200" b="1" dirty="0">
              <a:solidFill>
                <a:schemeClr val="tx2"/>
              </a:solidFill>
              <a:latin typeface="+mn-lt"/>
            </a:endParaRPr>
          </a:p>
        </p:txBody>
      </p:sp>
      <p:sp>
        <p:nvSpPr>
          <p:cNvPr id="14" name="Text Box 3"/>
          <p:cNvSpPr txBox="1">
            <a:spLocks noChangeArrowheads="1"/>
          </p:cNvSpPr>
          <p:nvPr/>
        </p:nvSpPr>
        <p:spPr bwMode="auto">
          <a:xfrm>
            <a:off x="0" y="195945"/>
            <a:ext cx="9144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marL="88900"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0" algn="ctr" eaLnBrk="1" hangingPunct="1">
              <a:spcBef>
                <a:spcPts val="0"/>
              </a:spcBef>
              <a:buClrTx/>
              <a:buSzTx/>
              <a:buFontTx/>
              <a:buNone/>
            </a:pPr>
            <a:r>
              <a:rPr lang="el-GR" altLang="de-DE" sz="2000" dirty="0" smtClean="0">
                <a:solidFill>
                  <a:srgbClr val="D16349"/>
                </a:solidFill>
              </a:rPr>
              <a:t>Τι είναι αυτό; Πόσο σίγουροι είστε;</a:t>
            </a:r>
            <a:endParaRPr lang="en-GB" altLang="de-DE" sz="2000" dirty="0">
              <a:solidFill>
                <a:srgbClr val="D16349"/>
              </a:solidFill>
            </a:endParaRPr>
          </a:p>
        </p:txBody>
      </p:sp>
      <p:sp>
        <p:nvSpPr>
          <p:cNvPr id="16" name="Text Box 11"/>
          <p:cNvSpPr txBox="1">
            <a:spLocks noChangeArrowheads="1"/>
          </p:cNvSpPr>
          <p:nvPr/>
        </p:nvSpPr>
        <p:spPr bwMode="auto">
          <a:xfrm>
            <a:off x="31127" y="6669088"/>
            <a:ext cx="288732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0"/>
              </a:spcBef>
              <a:buClrTx/>
              <a:buSzTx/>
              <a:buFontTx/>
              <a:buNone/>
            </a:pPr>
            <a:r>
              <a:rPr lang="en-GB" altLang="de-DE" sz="800" i="1" dirty="0" smtClean="0"/>
              <a:t>(“without title” by Heike </a:t>
            </a:r>
            <a:r>
              <a:rPr lang="en-GB" altLang="de-DE" sz="800" i="1" dirty="0" err="1" smtClean="0"/>
              <a:t>Platow</a:t>
            </a:r>
            <a:r>
              <a:rPr lang="en-GB" altLang="de-DE" sz="800" i="1" dirty="0" smtClean="0"/>
              <a:t> and Karen </a:t>
            </a:r>
            <a:r>
              <a:rPr lang="en-GB" altLang="de-DE" sz="800" i="1" dirty="0" err="1" smtClean="0"/>
              <a:t>Riedesel</a:t>
            </a:r>
            <a:r>
              <a:rPr lang="en-GB" altLang="de-DE" sz="800" i="1" dirty="0" smtClean="0"/>
              <a:t>)</a:t>
            </a:r>
            <a:endParaRPr lang="en-GB" altLang="de-DE" sz="800" i="1" dirty="0"/>
          </a:p>
        </p:txBody>
      </p:sp>
      <p:sp>
        <p:nvSpPr>
          <p:cNvPr id="10" name="Text Box 5"/>
          <p:cNvSpPr txBox="1">
            <a:spLocks noChangeArrowheads="1"/>
          </p:cNvSpPr>
          <p:nvPr/>
        </p:nvSpPr>
        <p:spPr bwMode="auto">
          <a:xfrm>
            <a:off x="262857" y="1345280"/>
            <a:ext cx="2895600" cy="27238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57188" indent="-357188"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901700" eaLnBrk="1" hangingPunct="1">
              <a:spcBef>
                <a:spcPct val="50000"/>
              </a:spcBef>
              <a:buClr>
                <a:srgbClr val="8CADAE"/>
              </a:buClr>
              <a:buFontTx/>
              <a:buChar char="o"/>
            </a:pPr>
            <a:r>
              <a:rPr lang="el-GR" altLang="de-DE" sz="1800" dirty="0" smtClean="0"/>
              <a:t>λεμόνι</a:t>
            </a:r>
            <a:endParaRPr lang="en-GB" altLang="de-DE" sz="1800" dirty="0" smtClean="0"/>
          </a:p>
          <a:p>
            <a:pPr marL="901700" eaLnBrk="1" hangingPunct="1">
              <a:spcBef>
                <a:spcPct val="50000"/>
              </a:spcBef>
              <a:buClr>
                <a:srgbClr val="8CADAE"/>
              </a:buClr>
              <a:buFontTx/>
              <a:buChar char="o"/>
            </a:pPr>
            <a:r>
              <a:rPr lang="el-GR" altLang="de-DE" sz="1800" dirty="0" smtClean="0"/>
              <a:t>χελώνα </a:t>
            </a:r>
            <a:endParaRPr lang="en-GB" altLang="de-DE" sz="1800" dirty="0" smtClean="0"/>
          </a:p>
          <a:p>
            <a:pPr marL="901700" eaLnBrk="1" hangingPunct="1">
              <a:spcBef>
                <a:spcPct val="50000"/>
              </a:spcBef>
              <a:buClr>
                <a:srgbClr val="8CADAE"/>
              </a:buClr>
              <a:buFontTx/>
              <a:buChar char="o"/>
            </a:pPr>
            <a:r>
              <a:rPr lang="el-GR" altLang="de-DE" sz="1800" dirty="0" smtClean="0"/>
              <a:t>κοχύλι</a:t>
            </a:r>
            <a:endParaRPr lang="en-GB" altLang="de-DE" sz="1800" dirty="0" smtClean="0"/>
          </a:p>
          <a:p>
            <a:pPr marL="901700" eaLnBrk="1" hangingPunct="1">
              <a:spcBef>
                <a:spcPct val="50000"/>
              </a:spcBef>
              <a:buClr>
                <a:srgbClr val="8CADAE"/>
              </a:buClr>
              <a:buFontTx/>
              <a:buChar char="o"/>
            </a:pPr>
            <a:r>
              <a:rPr lang="el-GR" altLang="de-DE" sz="1800" dirty="0" smtClean="0"/>
              <a:t>καρύδι</a:t>
            </a:r>
            <a:endParaRPr lang="en-GB" altLang="de-DE" sz="1800" dirty="0" smtClean="0"/>
          </a:p>
          <a:p>
            <a:pPr marL="901700" eaLnBrk="1" hangingPunct="1">
              <a:spcBef>
                <a:spcPct val="50000"/>
              </a:spcBef>
              <a:buClr>
                <a:srgbClr val="8CADAE"/>
              </a:buClr>
              <a:buFontTx/>
              <a:buChar char="o"/>
            </a:pPr>
            <a:r>
              <a:rPr lang="el-GR" altLang="de-DE" sz="1800" dirty="0" smtClean="0"/>
              <a:t>παλέτα χρωμάτων </a:t>
            </a:r>
            <a:endParaRPr lang="en-GB" altLang="de-DE" sz="1800" dirty="0" smtClean="0"/>
          </a:p>
          <a:p>
            <a:pPr marL="901700" eaLnBrk="1" hangingPunct="1">
              <a:spcBef>
                <a:spcPct val="50000"/>
              </a:spcBef>
              <a:buClr>
                <a:srgbClr val="8CADAE"/>
              </a:buClr>
              <a:buFontTx/>
              <a:buChar char="o"/>
            </a:pPr>
            <a:r>
              <a:rPr lang="el-GR" altLang="de-DE" sz="1800" dirty="0" smtClean="0"/>
              <a:t>στόμα</a:t>
            </a:r>
            <a:endParaRPr lang="en-GB" altLang="de-DE" sz="1800" dirty="0"/>
          </a:p>
        </p:txBody>
      </p:sp>
      <p:sp>
        <p:nvSpPr>
          <p:cNvPr id="11" name="Text Box 6"/>
          <p:cNvSpPr txBox="1">
            <a:spLocks noChangeArrowheads="1"/>
          </p:cNvSpPr>
          <p:nvPr/>
        </p:nvSpPr>
        <p:spPr bwMode="auto">
          <a:xfrm>
            <a:off x="152400" y="6270625"/>
            <a:ext cx="8991600" cy="366713"/>
          </a:xfrm>
          <a:prstGeom prst="rect">
            <a:avLst/>
          </a:prstGeom>
          <a:noFill/>
          <a:ln w="9525">
            <a:noFill/>
            <a:miter lim="800000"/>
            <a:headEnd/>
            <a:tailEnd/>
          </a:ln>
        </p:spPr>
        <p:txBody>
          <a:bodyPr>
            <a:spAutoFit/>
          </a:bodyPr>
          <a:lstStyle/>
          <a:p>
            <a:pPr algn="ctr">
              <a:spcBef>
                <a:spcPct val="50000"/>
              </a:spcBef>
            </a:pPr>
            <a:r>
              <a:rPr lang="el-GR" sz="1800" dirty="0"/>
              <a:t>αποκλείστε</a:t>
            </a:r>
            <a:r>
              <a:rPr lang="de-DE" sz="1800" dirty="0"/>
              <a:t>, </a:t>
            </a:r>
            <a:r>
              <a:rPr lang="el-GR" sz="1800" dirty="0"/>
              <a:t>απίθανο</a:t>
            </a:r>
            <a:r>
              <a:rPr lang="de-DE" sz="1800" dirty="0"/>
              <a:t>, </a:t>
            </a:r>
            <a:r>
              <a:rPr lang="el-GR" sz="1800" dirty="0"/>
              <a:t>δυνατό</a:t>
            </a:r>
            <a:r>
              <a:rPr lang="de-DE" sz="1800" dirty="0"/>
              <a:t>, </a:t>
            </a:r>
            <a:r>
              <a:rPr lang="el-GR" sz="1800" dirty="0"/>
              <a:t>πιθανό</a:t>
            </a:r>
            <a:r>
              <a:rPr lang="de-DE" sz="1800" dirty="0"/>
              <a:t>, </a:t>
            </a:r>
            <a:r>
              <a:rPr lang="el-GR" sz="1800" dirty="0"/>
              <a:t>ΑΠΟΦΑΣΗ</a:t>
            </a:r>
            <a:endParaRPr lang="de-DE" sz="1800"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00" y="1368000"/>
            <a:ext cx="4301299" cy="2880000"/>
          </a:xfrm>
          <a:prstGeom prst="rect">
            <a:avLst/>
          </a:prstGeom>
        </p:spPr>
      </p:pic>
      <p:sp>
        <p:nvSpPr>
          <p:cNvPr id="13"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616075" algn="l"/>
              </a:tabLst>
            </a:pPr>
            <a:r>
              <a:rPr lang="el-GR" altLang="de-DE" sz="1200" b="1" dirty="0" smtClean="0">
                <a:solidFill>
                  <a:schemeClr val="tx2"/>
                </a:solidFill>
                <a:latin typeface="Verdana" pitchFamily="34" charset="0"/>
                <a:ea typeface="Verdana" pitchFamily="34" charset="0"/>
                <a:cs typeface="Verdana" pitchFamily="34" charset="0"/>
              </a:rPr>
              <a:t>λαμβάνοντας αποφάσεις</a:t>
            </a:r>
            <a:r>
              <a:rPr lang="de-DE" altLang="de-DE" sz="1200" b="1" dirty="0">
                <a:solidFill>
                  <a:schemeClr val="tx2"/>
                </a:solidFill>
                <a:latin typeface="+mn-lt"/>
              </a:rPr>
              <a:t> </a:t>
            </a:r>
            <a:r>
              <a:rPr lang="de-DE" altLang="de-DE" sz="1200" b="1" dirty="0" smtClean="0">
                <a:solidFill>
                  <a:schemeClr val="tx2"/>
                </a:solidFill>
                <a:latin typeface="+mn-lt"/>
              </a:rPr>
              <a:t>  </a:t>
            </a:r>
            <a:r>
              <a:rPr lang="en-GB" altLang="de-DE" sz="1200" b="1" dirty="0" smtClean="0">
                <a:solidFill>
                  <a:schemeClr val="tx2"/>
                </a:solidFill>
                <a:latin typeface="+mn-lt"/>
              </a:rPr>
              <a:t>5.21</a:t>
            </a:r>
            <a:endParaRPr lang="en-GB" altLang="de-DE" sz="1200" b="1" dirty="0">
              <a:solidFill>
                <a:schemeClr val="tx2"/>
              </a:solidFill>
              <a:latin typeface="+mn-lt"/>
            </a:endParaRPr>
          </a:p>
        </p:txBody>
      </p:sp>
      <p:sp>
        <p:nvSpPr>
          <p:cNvPr id="14" name="Text Box 3"/>
          <p:cNvSpPr txBox="1">
            <a:spLocks noChangeArrowheads="1"/>
          </p:cNvSpPr>
          <p:nvPr/>
        </p:nvSpPr>
        <p:spPr bwMode="auto">
          <a:xfrm>
            <a:off x="0" y="195945"/>
            <a:ext cx="9144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marL="88900"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0" algn="ctr" eaLnBrk="1" hangingPunct="1">
              <a:spcBef>
                <a:spcPts val="0"/>
              </a:spcBef>
              <a:buClrTx/>
              <a:buSzTx/>
              <a:buFontTx/>
              <a:buNone/>
            </a:pPr>
            <a:r>
              <a:rPr lang="el-GR" altLang="de-DE" sz="2000" dirty="0" smtClean="0">
                <a:solidFill>
                  <a:srgbClr val="D16349"/>
                </a:solidFill>
              </a:rPr>
              <a:t>Τι είναι αυτό; Πόσο σίγουροι είστε;</a:t>
            </a:r>
            <a:endParaRPr lang="en-GB" altLang="de-DE" sz="2000" dirty="0">
              <a:solidFill>
                <a:srgbClr val="D16349"/>
              </a:solidFill>
            </a:endParaRPr>
          </a:p>
        </p:txBody>
      </p:sp>
      <p:sp>
        <p:nvSpPr>
          <p:cNvPr id="17" name="Text Box 11"/>
          <p:cNvSpPr txBox="1">
            <a:spLocks noChangeArrowheads="1"/>
          </p:cNvSpPr>
          <p:nvPr/>
        </p:nvSpPr>
        <p:spPr bwMode="auto">
          <a:xfrm>
            <a:off x="31127" y="6669088"/>
            <a:ext cx="288732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0"/>
              </a:spcBef>
              <a:buClrTx/>
              <a:buSzTx/>
              <a:buFontTx/>
              <a:buNone/>
            </a:pPr>
            <a:r>
              <a:rPr lang="en-GB" altLang="de-DE" sz="800" i="1" dirty="0" smtClean="0"/>
              <a:t>(“without title” by Heike </a:t>
            </a:r>
            <a:r>
              <a:rPr lang="en-GB" altLang="de-DE" sz="800" i="1" dirty="0" err="1" smtClean="0"/>
              <a:t>Platow</a:t>
            </a:r>
            <a:r>
              <a:rPr lang="en-GB" altLang="de-DE" sz="800" i="1" dirty="0" smtClean="0"/>
              <a:t> and Karen </a:t>
            </a:r>
            <a:r>
              <a:rPr lang="en-GB" altLang="de-DE" sz="800" i="1" dirty="0" err="1" smtClean="0"/>
              <a:t>Riedesel</a:t>
            </a:r>
            <a:r>
              <a:rPr lang="en-GB" altLang="de-DE" sz="800" i="1" dirty="0" smtClean="0"/>
              <a:t>)</a:t>
            </a:r>
            <a:endParaRPr lang="en-GB" altLang="de-DE" sz="800" i="1" dirty="0"/>
          </a:p>
        </p:txBody>
      </p:sp>
      <p:sp>
        <p:nvSpPr>
          <p:cNvPr id="10" name="Text Box 5"/>
          <p:cNvSpPr txBox="1">
            <a:spLocks noChangeArrowheads="1"/>
          </p:cNvSpPr>
          <p:nvPr/>
        </p:nvSpPr>
        <p:spPr bwMode="auto">
          <a:xfrm>
            <a:off x="262857" y="1345280"/>
            <a:ext cx="2895600" cy="27238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57188" indent="-357188"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901700" eaLnBrk="1" hangingPunct="1">
              <a:spcBef>
                <a:spcPct val="50000"/>
              </a:spcBef>
              <a:buClr>
                <a:srgbClr val="8CADAE"/>
              </a:buClr>
              <a:buFontTx/>
              <a:buChar char="o"/>
            </a:pPr>
            <a:r>
              <a:rPr lang="el-GR" altLang="de-DE" sz="1800" dirty="0" smtClean="0"/>
              <a:t>λεμόνι</a:t>
            </a:r>
            <a:endParaRPr lang="en-GB" altLang="de-DE" sz="1800" dirty="0" smtClean="0"/>
          </a:p>
          <a:p>
            <a:pPr marL="901700" eaLnBrk="1" hangingPunct="1">
              <a:spcBef>
                <a:spcPct val="50000"/>
              </a:spcBef>
              <a:buClr>
                <a:srgbClr val="8CADAE"/>
              </a:buClr>
              <a:buFontTx/>
              <a:buChar char="o"/>
            </a:pPr>
            <a:r>
              <a:rPr lang="el-GR" altLang="de-DE" sz="1800" dirty="0" smtClean="0"/>
              <a:t>χελώνα </a:t>
            </a:r>
            <a:endParaRPr lang="en-GB" altLang="de-DE" sz="1800" dirty="0" smtClean="0"/>
          </a:p>
          <a:p>
            <a:pPr marL="901700" eaLnBrk="1" hangingPunct="1">
              <a:spcBef>
                <a:spcPct val="50000"/>
              </a:spcBef>
              <a:buClr>
                <a:srgbClr val="8CADAE"/>
              </a:buClr>
              <a:buFontTx/>
              <a:buChar char="o"/>
            </a:pPr>
            <a:r>
              <a:rPr lang="el-GR" altLang="de-DE" sz="1800" dirty="0" smtClean="0"/>
              <a:t>κοχύλι</a:t>
            </a:r>
            <a:endParaRPr lang="en-GB" altLang="de-DE" sz="1800" dirty="0" smtClean="0"/>
          </a:p>
          <a:p>
            <a:pPr marL="901700" eaLnBrk="1" hangingPunct="1">
              <a:spcBef>
                <a:spcPct val="50000"/>
              </a:spcBef>
              <a:buClr>
                <a:srgbClr val="8CADAE"/>
              </a:buClr>
              <a:buFontTx/>
              <a:buChar char="o"/>
            </a:pPr>
            <a:r>
              <a:rPr lang="el-GR" altLang="de-DE" sz="1800" dirty="0" smtClean="0"/>
              <a:t>καρύδι</a:t>
            </a:r>
            <a:endParaRPr lang="en-GB" altLang="de-DE" sz="1800" dirty="0" smtClean="0"/>
          </a:p>
          <a:p>
            <a:pPr marL="901700" eaLnBrk="1" hangingPunct="1">
              <a:spcBef>
                <a:spcPct val="50000"/>
              </a:spcBef>
              <a:buClr>
                <a:srgbClr val="8CADAE"/>
              </a:buClr>
              <a:buFontTx/>
              <a:buChar char="o"/>
            </a:pPr>
            <a:r>
              <a:rPr lang="el-GR" altLang="de-DE" sz="1800" dirty="0" smtClean="0"/>
              <a:t>παλέτα χρωμάτων </a:t>
            </a:r>
            <a:endParaRPr lang="en-GB" altLang="de-DE" sz="1800" dirty="0" smtClean="0"/>
          </a:p>
          <a:p>
            <a:pPr marL="901700" eaLnBrk="1" hangingPunct="1">
              <a:spcBef>
                <a:spcPct val="50000"/>
              </a:spcBef>
              <a:buClr>
                <a:srgbClr val="8CADAE"/>
              </a:buClr>
              <a:buFontTx/>
              <a:buChar char="o"/>
            </a:pPr>
            <a:r>
              <a:rPr lang="el-GR" altLang="de-DE" sz="1800" dirty="0" smtClean="0"/>
              <a:t>στόμα</a:t>
            </a:r>
            <a:endParaRPr lang="en-GB" altLang="de-DE" sz="1800" dirty="0"/>
          </a:p>
        </p:txBody>
      </p:sp>
      <p:sp>
        <p:nvSpPr>
          <p:cNvPr id="11" name="Text Box 6"/>
          <p:cNvSpPr txBox="1">
            <a:spLocks noChangeArrowheads="1"/>
          </p:cNvSpPr>
          <p:nvPr/>
        </p:nvSpPr>
        <p:spPr bwMode="auto">
          <a:xfrm>
            <a:off x="152400" y="6270625"/>
            <a:ext cx="8991600" cy="366713"/>
          </a:xfrm>
          <a:prstGeom prst="rect">
            <a:avLst/>
          </a:prstGeom>
          <a:noFill/>
          <a:ln w="9525">
            <a:noFill/>
            <a:miter lim="800000"/>
            <a:headEnd/>
            <a:tailEnd/>
          </a:ln>
        </p:spPr>
        <p:txBody>
          <a:bodyPr>
            <a:spAutoFit/>
          </a:bodyPr>
          <a:lstStyle/>
          <a:p>
            <a:pPr algn="ctr">
              <a:spcBef>
                <a:spcPct val="50000"/>
              </a:spcBef>
            </a:pPr>
            <a:r>
              <a:rPr lang="el-GR" sz="1800" dirty="0"/>
              <a:t>αποκλείστε</a:t>
            </a:r>
            <a:r>
              <a:rPr lang="de-DE" sz="1800" dirty="0"/>
              <a:t>, </a:t>
            </a:r>
            <a:r>
              <a:rPr lang="el-GR" sz="1800" dirty="0"/>
              <a:t>απίθανο</a:t>
            </a:r>
            <a:r>
              <a:rPr lang="de-DE" sz="1800" dirty="0"/>
              <a:t>, </a:t>
            </a:r>
            <a:r>
              <a:rPr lang="el-GR" sz="1800" dirty="0"/>
              <a:t>δυνατό</a:t>
            </a:r>
            <a:r>
              <a:rPr lang="de-DE" sz="1800" dirty="0"/>
              <a:t>, </a:t>
            </a:r>
            <a:r>
              <a:rPr lang="el-GR" sz="1800" dirty="0"/>
              <a:t>πιθανό</a:t>
            </a:r>
            <a:r>
              <a:rPr lang="de-DE" sz="1800" dirty="0"/>
              <a:t>, </a:t>
            </a:r>
            <a:r>
              <a:rPr lang="el-GR" sz="1800" dirty="0"/>
              <a:t>ΑΠΟΦΑΣΗ</a:t>
            </a:r>
            <a:endParaRPr lang="de-DE" sz="1800"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00" y="1368000"/>
            <a:ext cx="4301299" cy="2880000"/>
          </a:xfrm>
          <a:prstGeom prst="rect">
            <a:avLst/>
          </a:prstGeom>
        </p:spPr>
      </p:pic>
      <p:sp>
        <p:nvSpPr>
          <p:cNvPr id="13"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616075" algn="l"/>
              </a:tabLst>
            </a:pPr>
            <a:r>
              <a:rPr lang="el-GR" altLang="de-DE" sz="1200" b="1" dirty="0" smtClean="0">
                <a:solidFill>
                  <a:schemeClr val="tx2"/>
                </a:solidFill>
                <a:latin typeface="Verdana" pitchFamily="34" charset="0"/>
                <a:ea typeface="Verdana" pitchFamily="34" charset="0"/>
                <a:cs typeface="Verdana" pitchFamily="34" charset="0"/>
              </a:rPr>
              <a:t>λαμβάνοντας αποφάσεις</a:t>
            </a:r>
            <a:r>
              <a:rPr lang="de-DE" altLang="de-DE" sz="1200" b="1" dirty="0" smtClean="0">
                <a:solidFill>
                  <a:schemeClr val="tx2"/>
                </a:solidFill>
                <a:latin typeface="Verdana" pitchFamily="34" charset="0"/>
                <a:ea typeface="Verdana" pitchFamily="34" charset="0"/>
                <a:cs typeface="Verdana" pitchFamily="34" charset="0"/>
              </a:rPr>
              <a:t>   </a:t>
            </a:r>
            <a:r>
              <a:rPr lang="en-GB" altLang="de-DE" sz="1200" b="1" dirty="0" smtClean="0">
                <a:solidFill>
                  <a:schemeClr val="tx2"/>
                </a:solidFill>
                <a:latin typeface="+mn-lt"/>
              </a:rPr>
              <a:t>5.22</a:t>
            </a:r>
            <a:endParaRPr lang="en-GB" altLang="de-DE" sz="1200" b="1" dirty="0">
              <a:solidFill>
                <a:schemeClr val="tx2"/>
              </a:solidFill>
              <a:latin typeface="+mn-lt"/>
            </a:endParaRPr>
          </a:p>
        </p:txBody>
      </p:sp>
      <p:sp>
        <p:nvSpPr>
          <p:cNvPr id="14" name="Text Box 3"/>
          <p:cNvSpPr txBox="1">
            <a:spLocks noChangeArrowheads="1"/>
          </p:cNvSpPr>
          <p:nvPr/>
        </p:nvSpPr>
        <p:spPr bwMode="auto">
          <a:xfrm>
            <a:off x="0" y="195945"/>
            <a:ext cx="9144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marL="88900"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0" algn="ctr" eaLnBrk="1" hangingPunct="1">
              <a:spcBef>
                <a:spcPts val="0"/>
              </a:spcBef>
              <a:buClrTx/>
              <a:buSzTx/>
              <a:buFontTx/>
              <a:buNone/>
            </a:pPr>
            <a:r>
              <a:rPr lang="el-GR" altLang="de-DE" sz="2000" dirty="0" smtClean="0">
                <a:solidFill>
                  <a:srgbClr val="D16349"/>
                </a:solidFill>
              </a:rPr>
              <a:t>Τι είναι αυτό; Πόσο σίγουροι είστε;</a:t>
            </a:r>
            <a:endParaRPr lang="en-GB" altLang="de-DE" sz="2000" dirty="0">
              <a:solidFill>
                <a:srgbClr val="D16349"/>
              </a:solidFill>
            </a:endParaRPr>
          </a:p>
        </p:txBody>
      </p:sp>
      <p:sp>
        <p:nvSpPr>
          <p:cNvPr id="16" name="Text Box 11"/>
          <p:cNvSpPr txBox="1">
            <a:spLocks noChangeArrowheads="1"/>
          </p:cNvSpPr>
          <p:nvPr/>
        </p:nvSpPr>
        <p:spPr bwMode="auto">
          <a:xfrm>
            <a:off x="31127" y="6669088"/>
            <a:ext cx="288732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0"/>
              </a:spcBef>
              <a:buClrTx/>
              <a:buSzTx/>
              <a:buFontTx/>
              <a:buNone/>
            </a:pPr>
            <a:r>
              <a:rPr lang="en-GB" altLang="de-DE" sz="800" i="1" dirty="0" smtClean="0"/>
              <a:t>(“without title” by Heike </a:t>
            </a:r>
            <a:r>
              <a:rPr lang="en-GB" altLang="de-DE" sz="800" i="1" dirty="0" err="1" smtClean="0"/>
              <a:t>Platow</a:t>
            </a:r>
            <a:r>
              <a:rPr lang="en-GB" altLang="de-DE" sz="800" i="1" dirty="0" smtClean="0"/>
              <a:t> and Karen </a:t>
            </a:r>
            <a:r>
              <a:rPr lang="en-GB" altLang="de-DE" sz="800" i="1" dirty="0" err="1" smtClean="0"/>
              <a:t>Riedesel</a:t>
            </a:r>
            <a:r>
              <a:rPr lang="en-GB" altLang="de-DE" sz="800" i="1" dirty="0" smtClean="0"/>
              <a:t>)</a:t>
            </a:r>
            <a:endParaRPr lang="en-GB" altLang="de-DE" sz="800" i="1" dirty="0"/>
          </a:p>
        </p:txBody>
      </p:sp>
      <p:sp>
        <p:nvSpPr>
          <p:cNvPr id="10" name="Text Box 5"/>
          <p:cNvSpPr txBox="1">
            <a:spLocks noChangeArrowheads="1"/>
          </p:cNvSpPr>
          <p:nvPr/>
        </p:nvSpPr>
        <p:spPr bwMode="auto">
          <a:xfrm>
            <a:off x="262857" y="1345280"/>
            <a:ext cx="2895600" cy="27238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57188" indent="-357188"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901700" eaLnBrk="1" hangingPunct="1">
              <a:spcBef>
                <a:spcPct val="50000"/>
              </a:spcBef>
              <a:buClr>
                <a:srgbClr val="8CADAE"/>
              </a:buClr>
              <a:buFontTx/>
              <a:buChar char="o"/>
            </a:pPr>
            <a:r>
              <a:rPr lang="el-GR" altLang="de-DE" sz="1800" dirty="0" smtClean="0"/>
              <a:t>λεμόνι</a:t>
            </a:r>
            <a:endParaRPr lang="en-GB" altLang="de-DE" sz="1800" dirty="0" smtClean="0"/>
          </a:p>
          <a:p>
            <a:pPr marL="901700" eaLnBrk="1" hangingPunct="1">
              <a:spcBef>
                <a:spcPct val="50000"/>
              </a:spcBef>
              <a:buClr>
                <a:srgbClr val="8CADAE"/>
              </a:buClr>
              <a:buFontTx/>
              <a:buChar char="o"/>
            </a:pPr>
            <a:r>
              <a:rPr lang="el-GR" altLang="de-DE" sz="1800" dirty="0" smtClean="0"/>
              <a:t>χελώνα </a:t>
            </a:r>
            <a:endParaRPr lang="en-GB" altLang="de-DE" sz="1800" dirty="0" smtClean="0"/>
          </a:p>
          <a:p>
            <a:pPr marL="901700" eaLnBrk="1" hangingPunct="1">
              <a:spcBef>
                <a:spcPct val="50000"/>
              </a:spcBef>
              <a:buClr>
                <a:srgbClr val="8CADAE"/>
              </a:buClr>
              <a:buFontTx/>
              <a:buChar char="o"/>
            </a:pPr>
            <a:r>
              <a:rPr lang="el-GR" altLang="de-DE" sz="1800" dirty="0" smtClean="0"/>
              <a:t>κοχύλι</a:t>
            </a:r>
            <a:endParaRPr lang="en-GB" altLang="de-DE" sz="1800" dirty="0" smtClean="0"/>
          </a:p>
          <a:p>
            <a:pPr marL="901700" eaLnBrk="1" hangingPunct="1">
              <a:spcBef>
                <a:spcPct val="50000"/>
              </a:spcBef>
              <a:buClr>
                <a:srgbClr val="8CADAE"/>
              </a:buClr>
              <a:buFontTx/>
              <a:buChar char="o"/>
            </a:pPr>
            <a:r>
              <a:rPr lang="el-GR" altLang="de-DE" sz="1800" dirty="0" smtClean="0"/>
              <a:t>καρύδι</a:t>
            </a:r>
            <a:endParaRPr lang="en-GB" altLang="de-DE" sz="1800" dirty="0" smtClean="0"/>
          </a:p>
          <a:p>
            <a:pPr marL="901700" eaLnBrk="1" hangingPunct="1">
              <a:spcBef>
                <a:spcPct val="50000"/>
              </a:spcBef>
              <a:buClr>
                <a:srgbClr val="8CADAE"/>
              </a:buClr>
              <a:buFontTx/>
              <a:buChar char="o"/>
            </a:pPr>
            <a:r>
              <a:rPr lang="el-GR" altLang="de-DE" sz="1800" dirty="0" smtClean="0"/>
              <a:t>παλέτα χρωμάτων </a:t>
            </a:r>
            <a:endParaRPr lang="en-GB" altLang="de-DE" sz="1800" dirty="0" smtClean="0"/>
          </a:p>
          <a:p>
            <a:pPr marL="901700" eaLnBrk="1" hangingPunct="1">
              <a:spcBef>
                <a:spcPct val="50000"/>
              </a:spcBef>
              <a:buClr>
                <a:srgbClr val="8CADAE"/>
              </a:buClr>
              <a:buFontTx/>
              <a:buChar char="o"/>
            </a:pPr>
            <a:r>
              <a:rPr lang="el-GR" altLang="de-DE" sz="1800" dirty="0" smtClean="0"/>
              <a:t>στόμα</a:t>
            </a:r>
            <a:endParaRPr lang="en-GB" altLang="de-DE" sz="1800" dirty="0"/>
          </a:p>
        </p:txBody>
      </p:sp>
      <p:sp>
        <p:nvSpPr>
          <p:cNvPr id="11" name="Text Box 6"/>
          <p:cNvSpPr txBox="1">
            <a:spLocks noChangeArrowheads="1"/>
          </p:cNvSpPr>
          <p:nvPr/>
        </p:nvSpPr>
        <p:spPr bwMode="auto">
          <a:xfrm>
            <a:off x="152400" y="6270625"/>
            <a:ext cx="8991600" cy="366713"/>
          </a:xfrm>
          <a:prstGeom prst="rect">
            <a:avLst/>
          </a:prstGeom>
          <a:noFill/>
          <a:ln w="9525">
            <a:noFill/>
            <a:miter lim="800000"/>
            <a:headEnd/>
            <a:tailEnd/>
          </a:ln>
        </p:spPr>
        <p:txBody>
          <a:bodyPr>
            <a:spAutoFit/>
          </a:bodyPr>
          <a:lstStyle/>
          <a:p>
            <a:pPr algn="ctr">
              <a:spcBef>
                <a:spcPct val="50000"/>
              </a:spcBef>
            </a:pPr>
            <a:r>
              <a:rPr lang="el-GR" sz="1800" dirty="0"/>
              <a:t>αποκλείστε</a:t>
            </a:r>
            <a:r>
              <a:rPr lang="de-DE" sz="1800" dirty="0"/>
              <a:t>, </a:t>
            </a:r>
            <a:r>
              <a:rPr lang="el-GR" sz="1800" dirty="0"/>
              <a:t>απίθανο</a:t>
            </a:r>
            <a:r>
              <a:rPr lang="de-DE" sz="1800" dirty="0"/>
              <a:t>, </a:t>
            </a:r>
            <a:r>
              <a:rPr lang="el-GR" sz="1800" dirty="0"/>
              <a:t>δυνατό</a:t>
            </a:r>
            <a:r>
              <a:rPr lang="de-DE" sz="1800" dirty="0"/>
              <a:t>, </a:t>
            </a:r>
            <a:r>
              <a:rPr lang="el-GR" sz="1800" dirty="0"/>
              <a:t>πιθανό</a:t>
            </a:r>
            <a:r>
              <a:rPr lang="de-DE" sz="1800" dirty="0"/>
              <a:t>, </a:t>
            </a:r>
            <a:r>
              <a:rPr lang="el-GR" sz="1800" dirty="0"/>
              <a:t>ΑΠΟΦΑΣΗ</a:t>
            </a:r>
            <a:endParaRPr lang="de-DE" sz="1800"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8" name="Grafik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1368000"/>
            <a:ext cx="4300360" cy="288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616075" algn="l"/>
              </a:tabLst>
            </a:pPr>
            <a:r>
              <a:rPr lang="el-GR" altLang="de-DE" sz="1200" b="1" dirty="0" smtClean="0">
                <a:solidFill>
                  <a:schemeClr val="tx2"/>
                </a:solidFill>
                <a:latin typeface="Verdana" pitchFamily="34" charset="0"/>
                <a:ea typeface="Verdana" pitchFamily="34" charset="0"/>
                <a:cs typeface="Verdana" pitchFamily="34" charset="0"/>
              </a:rPr>
              <a:t>λαμβάνοντας αποφάσεις</a:t>
            </a:r>
            <a:r>
              <a:rPr lang="de-DE" altLang="de-DE" sz="1200" b="1" dirty="0" smtClean="0">
                <a:solidFill>
                  <a:schemeClr val="tx2"/>
                </a:solidFill>
                <a:latin typeface="Verdana" pitchFamily="34" charset="0"/>
                <a:ea typeface="Verdana" pitchFamily="34" charset="0"/>
                <a:cs typeface="Verdana" pitchFamily="34" charset="0"/>
              </a:rPr>
              <a:t>   </a:t>
            </a:r>
            <a:r>
              <a:rPr lang="en-GB" altLang="de-DE" sz="1200" b="1" dirty="0" smtClean="0">
                <a:solidFill>
                  <a:schemeClr val="tx2"/>
                </a:solidFill>
                <a:latin typeface="+mn-lt"/>
              </a:rPr>
              <a:t>5.23</a:t>
            </a:r>
            <a:endParaRPr lang="en-GB" altLang="de-DE" sz="1200" b="1" dirty="0">
              <a:solidFill>
                <a:schemeClr val="tx2"/>
              </a:solidFill>
              <a:latin typeface="+mn-lt"/>
            </a:endParaRPr>
          </a:p>
        </p:txBody>
      </p:sp>
      <p:sp>
        <p:nvSpPr>
          <p:cNvPr id="14" name="Text Box 3"/>
          <p:cNvSpPr txBox="1">
            <a:spLocks noChangeArrowheads="1"/>
          </p:cNvSpPr>
          <p:nvPr/>
        </p:nvSpPr>
        <p:spPr bwMode="auto">
          <a:xfrm>
            <a:off x="0" y="195945"/>
            <a:ext cx="9144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marL="88900"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0" algn="ctr" eaLnBrk="1" hangingPunct="1">
              <a:spcBef>
                <a:spcPts val="0"/>
              </a:spcBef>
              <a:buClrTx/>
              <a:buSzTx/>
              <a:buFontTx/>
              <a:buNone/>
            </a:pPr>
            <a:r>
              <a:rPr lang="el-GR" altLang="de-DE" sz="2000" dirty="0" smtClean="0">
                <a:solidFill>
                  <a:srgbClr val="D16349"/>
                </a:solidFill>
              </a:rPr>
              <a:t>Τι είναι αυτό; Πόσο σίγουροι είστε;</a:t>
            </a:r>
            <a:endParaRPr lang="en-GB" altLang="de-DE" sz="2000" dirty="0">
              <a:solidFill>
                <a:srgbClr val="D16349"/>
              </a:solidFill>
            </a:endParaRPr>
          </a:p>
        </p:txBody>
      </p:sp>
      <p:sp>
        <p:nvSpPr>
          <p:cNvPr id="16" name="Text Box 11"/>
          <p:cNvSpPr txBox="1">
            <a:spLocks noChangeArrowheads="1"/>
          </p:cNvSpPr>
          <p:nvPr/>
        </p:nvSpPr>
        <p:spPr bwMode="auto">
          <a:xfrm>
            <a:off x="31127" y="6669088"/>
            <a:ext cx="288732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0"/>
              </a:spcBef>
              <a:buClrTx/>
              <a:buSzTx/>
              <a:buFontTx/>
              <a:buNone/>
            </a:pPr>
            <a:r>
              <a:rPr lang="en-GB" altLang="de-DE" sz="800" i="1" dirty="0" smtClean="0"/>
              <a:t>(“without title” by Heike </a:t>
            </a:r>
            <a:r>
              <a:rPr lang="en-GB" altLang="de-DE" sz="800" i="1" dirty="0" err="1" smtClean="0"/>
              <a:t>Platow</a:t>
            </a:r>
            <a:r>
              <a:rPr lang="en-GB" altLang="de-DE" sz="800" i="1" dirty="0" smtClean="0"/>
              <a:t> and Karen </a:t>
            </a:r>
            <a:r>
              <a:rPr lang="en-GB" altLang="de-DE" sz="800" i="1" dirty="0" err="1" smtClean="0"/>
              <a:t>Riedesel</a:t>
            </a:r>
            <a:r>
              <a:rPr lang="en-GB" altLang="de-DE" sz="800" i="1" dirty="0" smtClean="0"/>
              <a:t>)</a:t>
            </a:r>
            <a:endParaRPr lang="en-GB" altLang="de-DE" sz="800" i="1" dirty="0"/>
          </a:p>
        </p:txBody>
      </p:sp>
      <p:sp>
        <p:nvSpPr>
          <p:cNvPr id="10" name="Text Box 5"/>
          <p:cNvSpPr txBox="1">
            <a:spLocks noChangeArrowheads="1"/>
          </p:cNvSpPr>
          <p:nvPr/>
        </p:nvSpPr>
        <p:spPr bwMode="auto">
          <a:xfrm>
            <a:off x="262857" y="1345280"/>
            <a:ext cx="2895600" cy="27238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57188" indent="-357188"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901700" eaLnBrk="1" hangingPunct="1">
              <a:spcBef>
                <a:spcPct val="50000"/>
              </a:spcBef>
              <a:buClr>
                <a:srgbClr val="8CADAE"/>
              </a:buClr>
              <a:buFontTx/>
              <a:buChar char="o"/>
            </a:pPr>
            <a:r>
              <a:rPr lang="el-GR" altLang="de-DE" sz="1800" dirty="0" smtClean="0"/>
              <a:t>λεμόνι</a:t>
            </a:r>
            <a:endParaRPr lang="en-GB" altLang="de-DE" sz="1800" dirty="0" smtClean="0"/>
          </a:p>
          <a:p>
            <a:pPr marL="901700" eaLnBrk="1" hangingPunct="1">
              <a:spcBef>
                <a:spcPct val="50000"/>
              </a:spcBef>
              <a:buClr>
                <a:srgbClr val="8CADAE"/>
              </a:buClr>
              <a:buFontTx/>
              <a:buChar char="o"/>
            </a:pPr>
            <a:r>
              <a:rPr lang="el-GR" altLang="de-DE" sz="1800" dirty="0" smtClean="0"/>
              <a:t>χελώνα </a:t>
            </a:r>
            <a:endParaRPr lang="en-GB" altLang="de-DE" sz="1800" dirty="0" smtClean="0"/>
          </a:p>
          <a:p>
            <a:pPr marL="901700" eaLnBrk="1" hangingPunct="1">
              <a:spcBef>
                <a:spcPct val="50000"/>
              </a:spcBef>
              <a:buClr>
                <a:srgbClr val="8CADAE"/>
              </a:buClr>
              <a:buFontTx/>
              <a:buChar char="o"/>
            </a:pPr>
            <a:r>
              <a:rPr lang="el-GR" altLang="de-DE" sz="1800" dirty="0" smtClean="0"/>
              <a:t>κοχύλι</a:t>
            </a:r>
            <a:endParaRPr lang="en-GB" altLang="de-DE" sz="1800" dirty="0" smtClean="0"/>
          </a:p>
          <a:p>
            <a:pPr marL="901700" eaLnBrk="1" hangingPunct="1">
              <a:spcBef>
                <a:spcPct val="50000"/>
              </a:spcBef>
              <a:buClr>
                <a:srgbClr val="8CADAE"/>
              </a:buClr>
              <a:buFontTx/>
              <a:buChar char="o"/>
            </a:pPr>
            <a:r>
              <a:rPr lang="el-GR" altLang="de-DE" sz="1800" dirty="0" smtClean="0"/>
              <a:t>καρύδι</a:t>
            </a:r>
            <a:endParaRPr lang="en-GB" altLang="de-DE" sz="1800" dirty="0" smtClean="0"/>
          </a:p>
          <a:p>
            <a:pPr marL="901700" eaLnBrk="1" hangingPunct="1">
              <a:spcBef>
                <a:spcPct val="50000"/>
              </a:spcBef>
              <a:buClr>
                <a:srgbClr val="8CADAE"/>
              </a:buClr>
              <a:buFontTx/>
              <a:buChar char="o"/>
            </a:pPr>
            <a:r>
              <a:rPr lang="el-GR" altLang="de-DE" sz="1800" dirty="0" smtClean="0"/>
              <a:t>παλέτα χρωμάτων </a:t>
            </a:r>
            <a:endParaRPr lang="en-GB" altLang="de-DE" sz="1800" dirty="0" smtClean="0"/>
          </a:p>
          <a:p>
            <a:pPr marL="901700" eaLnBrk="1" hangingPunct="1">
              <a:spcBef>
                <a:spcPct val="50000"/>
              </a:spcBef>
              <a:buClr>
                <a:srgbClr val="8CADAE"/>
              </a:buClr>
              <a:buFontTx/>
              <a:buChar char="o"/>
            </a:pPr>
            <a:r>
              <a:rPr lang="el-GR" altLang="de-DE" sz="1800" dirty="0" smtClean="0"/>
              <a:t>στόμα</a:t>
            </a:r>
            <a:endParaRPr lang="en-GB" altLang="de-DE" sz="1800" dirty="0"/>
          </a:p>
        </p:txBody>
      </p:sp>
      <p:sp>
        <p:nvSpPr>
          <p:cNvPr id="11" name="Text Box 6"/>
          <p:cNvSpPr txBox="1">
            <a:spLocks noChangeArrowheads="1"/>
          </p:cNvSpPr>
          <p:nvPr/>
        </p:nvSpPr>
        <p:spPr bwMode="auto">
          <a:xfrm>
            <a:off x="152400" y="6270625"/>
            <a:ext cx="8991600" cy="366713"/>
          </a:xfrm>
          <a:prstGeom prst="rect">
            <a:avLst/>
          </a:prstGeom>
          <a:noFill/>
          <a:ln w="9525">
            <a:noFill/>
            <a:miter lim="800000"/>
            <a:headEnd/>
            <a:tailEnd/>
          </a:ln>
        </p:spPr>
        <p:txBody>
          <a:bodyPr>
            <a:spAutoFit/>
          </a:bodyPr>
          <a:lstStyle/>
          <a:p>
            <a:pPr algn="ctr">
              <a:spcBef>
                <a:spcPct val="50000"/>
              </a:spcBef>
            </a:pPr>
            <a:r>
              <a:rPr lang="el-GR" sz="1800" dirty="0"/>
              <a:t>αποκλείστε</a:t>
            </a:r>
            <a:r>
              <a:rPr lang="de-DE" sz="1800" dirty="0"/>
              <a:t>, </a:t>
            </a:r>
            <a:r>
              <a:rPr lang="el-GR" sz="1800" dirty="0"/>
              <a:t>απίθανο</a:t>
            </a:r>
            <a:r>
              <a:rPr lang="de-DE" sz="1800" dirty="0"/>
              <a:t>, </a:t>
            </a:r>
            <a:r>
              <a:rPr lang="el-GR" sz="1800" dirty="0"/>
              <a:t>δυνατό</a:t>
            </a:r>
            <a:r>
              <a:rPr lang="de-DE" sz="1800" dirty="0"/>
              <a:t>, </a:t>
            </a:r>
            <a:r>
              <a:rPr lang="el-GR" sz="1800" dirty="0"/>
              <a:t>πιθανό</a:t>
            </a:r>
            <a:r>
              <a:rPr lang="de-DE" sz="1800" dirty="0"/>
              <a:t>, </a:t>
            </a:r>
            <a:r>
              <a:rPr lang="el-GR" sz="1800" dirty="0"/>
              <a:t>ΑΠΟΦΑΣΗ</a:t>
            </a:r>
            <a:endParaRPr lang="de-DE" sz="1800"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21" name="Grafik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1368000"/>
            <a:ext cx="4301938" cy="288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616075" algn="l"/>
              </a:tabLst>
            </a:pPr>
            <a:r>
              <a:rPr lang="el-GR" altLang="de-DE" sz="1200" b="1" dirty="0" smtClean="0">
                <a:solidFill>
                  <a:schemeClr val="tx2"/>
                </a:solidFill>
                <a:latin typeface="Verdana" pitchFamily="34" charset="0"/>
                <a:ea typeface="Verdana" pitchFamily="34" charset="0"/>
                <a:cs typeface="Verdana" pitchFamily="34" charset="0"/>
              </a:rPr>
              <a:t>λαμβάνοντας αποφάσεις</a:t>
            </a:r>
            <a:r>
              <a:rPr lang="en-GB" altLang="de-DE" sz="1200" b="1" dirty="0" smtClean="0">
                <a:solidFill>
                  <a:schemeClr val="tx2"/>
                </a:solidFill>
                <a:latin typeface="+mn-lt"/>
              </a:rPr>
              <a:t>   5.24</a:t>
            </a:r>
            <a:endParaRPr lang="en-GB" altLang="de-DE" sz="1200" b="1" dirty="0">
              <a:solidFill>
                <a:schemeClr val="tx2"/>
              </a:solidFill>
              <a:latin typeface="+mn-lt"/>
            </a:endParaRPr>
          </a:p>
        </p:txBody>
      </p:sp>
      <p:sp>
        <p:nvSpPr>
          <p:cNvPr id="15" name="Rectangle 9"/>
          <p:cNvSpPr>
            <a:spLocks noChangeArrowheads="1"/>
          </p:cNvSpPr>
          <p:nvPr/>
        </p:nvSpPr>
        <p:spPr bwMode="auto">
          <a:xfrm>
            <a:off x="0" y="195945"/>
            <a:ext cx="9144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0"/>
              </a:spcBef>
              <a:buClrTx/>
              <a:buSzTx/>
              <a:buFontTx/>
              <a:buNone/>
            </a:pPr>
            <a:r>
              <a:rPr lang="el-GR" altLang="de-DE" sz="2000" dirty="0" smtClean="0">
                <a:solidFill>
                  <a:schemeClr val="accent1"/>
                </a:solidFill>
              </a:rPr>
              <a:t>Βιαστικές αποφάσεις μπορεί να οδηγήσουν σε λάθη</a:t>
            </a:r>
            <a:endParaRPr lang="en-GB" altLang="de-DE" sz="2000" dirty="0">
              <a:solidFill>
                <a:schemeClr val="accent1"/>
              </a:solidFill>
            </a:endParaRPr>
          </a:p>
        </p:txBody>
      </p:sp>
      <p:sp>
        <p:nvSpPr>
          <p:cNvPr id="17" name="Text Box 11"/>
          <p:cNvSpPr txBox="1">
            <a:spLocks noChangeArrowheads="1"/>
          </p:cNvSpPr>
          <p:nvPr/>
        </p:nvSpPr>
        <p:spPr bwMode="auto">
          <a:xfrm>
            <a:off x="31127" y="6669088"/>
            <a:ext cx="288732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0"/>
              </a:spcBef>
              <a:buClrTx/>
              <a:buSzTx/>
              <a:buFontTx/>
              <a:buNone/>
            </a:pPr>
            <a:r>
              <a:rPr lang="en-GB" altLang="de-DE" sz="800" i="1" dirty="0" smtClean="0"/>
              <a:t>(“without title” by Heike </a:t>
            </a:r>
            <a:r>
              <a:rPr lang="en-GB" altLang="de-DE" sz="800" i="1" dirty="0" err="1" smtClean="0"/>
              <a:t>Platow</a:t>
            </a:r>
            <a:r>
              <a:rPr lang="en-GB" altLang="de-DE" sz="800" i="1" dirty="0" smtClean="0"/>
              <a:t> and Karen </a:t>
            </a:r>
            <a:r>
              <a:rPr lang="en-GB" altLang="de-DE" sz="800" i="1" dirty="0" err="1" smtClean="0"/>
              <a:t>Riedesel</a:t>
            </a:r>
            <a:r>
              <a:rPr lang="en-GB" altLang="de-DE" sz="800" i="1" dirty="0" smtClean="0"/>
              <a:t>)</a:t>
            </a:r>
            <a:endParaRPr lang="en-GB" altLang="de-DE" sz="800" i="1" dirty="0"/>
          </a:p>
        </p:txBody>
      </p:sp>
      <p:sp>
        <p:nvSpPr>
          <p:cNvPr id="9" name="Text Box 5"/>
          <p:cNvSpPr txBox="1">
            <a:spLocks noChangeArrowheads="1"/>
          </p:cNvSpPr>
          <p:nvPr/>
        </p:nvSpPr>
        <p:spPr bwMode="auto">
          <a:xfrm>
            <a:off x="262857" y="1345280"/>
            <a:ext cx="2895600" cy="27238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57188" indent="-357188"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901700" eaLnBrk="1" hangingPunct="1">
              <a:spcBef>
                <a:spcPct val="50000"/>
              </a:spcBef>
              <a:buClr>
                <a:srgbClr val="8CADAE"/>
              </a:buClr>
              <a:buFontTx/>
              <a:buChar char="o"/>
            </a:pPr>
            <a:r>
              <a:rPr lang="el-GR" altLang="de-DE" sz="1800" dirty="0" smtClean="0"/>
              <a:t>λεμόνι</a:t>
            </a:r>
            <a:endParaRPr lang="en-GB" altLang="de-DE" sz="1800" dirty="0" smtClean="0"/>
          </a:p>
          <a:p>
            <a:pPr marL="901700" eaLnBrk="1" hangingPunct="1">
              <a:spcBef>
                <a:spcPct val="50000"/>
              </a:spcBef>
              <a:buClr>
                <a:srgbClr val="8CADAE"/>
              </a:buClr>
              <a:buFontTx/>
              <a:buChar char="o"/>
            </a:pPr>
            <a:r>
              <a:rPr lang="el-GR" altLang="de-DE" sz="1800" dirty="0" smtClean="0"/>
              <a:t>χελώνα </a:t>
            </a:r>
            <a:endParaRPr lang="en-GB" altLang="de-DE" sz="1800" dirty="0" smtClean="0"/>
          </a:p>
          <a:p>
            <a:pPr marL="901700" eaLnBrk="1" hangingPunct="1">
              <a:spcBef>
                <a:spcPct val="50000"/>
              </a:spcBef>
              <a:buClr>
                <a:srgbClr val="8CADAE"/>
              </a:buClr>
              <a:buFontTx/>
              <a:buChar char="o"/>
            </a:pPr>
            <a:r>
              <a:rPr lang="el-GR" altLang="de-DE" sz="1800" dirty="0" smtClean="0"/>
              <a:t>κοχύλι</a:t>
            </a:r>
            <a:endParaRPr lang="en-GB" altLang="de-DE" sz="1800" dirty="0" smtClean="0"/>
          </a:p>
          <a:p>
            <a:pPr marL="901700" eaLnBrk="1" hangingPunct="1">
              <a:spcBef>
                <a:spcPct val="50000"/>
              </a:spcBef>
              <a:buClr>
                <a:srgbClr val="8CADAE"/>
              </a:buClr>
              <a:buFontTx/>
              <a:buChar char="o"/>
            </a:pPr>
            <a:r>
              <a:rPr lang="el-GR" altLang="de-DE" sz="1800" dirty="0" smtClean="0"/>
              <a:t>καρύδι</a:t>
            </a:r>
            <a:endParaRPr lang="en-GB" altLang="de-DE" sz="1800" dirty="0" smtClean="0"/>
          </a:p>
          <a:p>
            <a:pPr marL="901700" eaLnBrk="1" hangingPunct="1">
              <a:spcBef>
                <a:spcPct val="50000"/>
              </a:spcBef>
              <a:buClr>
                <a:srgbClr val="8CADAE"/>
              </a:buClr>
              <a:buFontTx/>
              <a:buChar char="o"/>
            </a:pPr>
            <a:r>
              <a:rPr lang="el-GR" altLang="de-DE" sz="1800" dirty="0" smtClean="0"/>
              <a:t>παλέτα χρωμάτων </a:t>
            </a:r>
            <a:endParaRPr lang="en-GB" altLang="de-DE" sz="1800" dirty="0" smtClean="0"/>
          </a:p>
          <a:p>
            <a:pPr marL="901700" eaLnBrk="1" hangingPunct="1">
              <a:spcBef>
                <a:spcPct val="50000"/>
              </a:spcBef>
              <a:buClr>
                <a:srgbClr val="8CADAE"/>
              </a:buClr>
              <a:buFontTx/>
              <a:buChar char="o"/>
            </a:pPr>
            <a:r>
              <a:rPr lang="el-GR" altLang="de-DE" sz="1800" dirty="0" smtClean="0"/>
              <a:t>στόμα</a:t>
            </a:r>
            <a:endParaRPr lang="en-GB" altLang="de-DE" sz="1800" dirty="0"/>
          </a:p>
        </p:txBody>
      </p:sp>
      <p:sp>
        <p:nvSpPr>
          <p:cNvPr id="10" name="Text Box 6"/>
          <p:cNvSpPr txBox="1">
            <a:spLocks noChangeArrowheads="1"/>
          </p:cNvSpPr>
          <p:nvPr/>
        </p:nvSpPr>
        <p:spPr bwMode="auto">
          <a:xfrm>
            <a:off x="152400" y="6270625"/>
            <a:ext cx="8991600" cy="366713"/>
          </a:xfrm>
          <a:prstGeom prst="rect">
            <a:avLst/>
          </a:prstGeom>
          <a:noFill/>
          <a:ln w="9525">
            <a:noFill/>
            <a:miter lim="800000"/>
            <a:headEnd/>
            <a:tailEnd/>
          </a:ln>
        </p:spPr>
        <p:txBody>
          <a:bodyPr>
            <a:spAutoFit/>
          </a:bodyPr>
          <a:lstStyle/>
          <a:p>
            <a:pPr algn="ctr">
              <a:spcBef>
                <a:spcPct val="50000"/>
              </a:spcBef>
            </a:pPr>
            <a:r>
              <a:rPr lang="el-GR" sz="1800" dirty="0"/>
              <a:t>αποκλείστε</a:t>
            </a:r>
            <a:r>
              <a:rPr lang="de-DE" sz="1800" dirty="0"/>
              <a:t>, </a:t>
            </a:r>
            <a:r>
              <a:rPr lang="el-GR" sz="1800" dirty="0"/>
              <a:t>απίθανο</a:t>
            </a:r>
            <a:r>
              <a:rPr lang="de-DE" sz="1800" dirty="0"/>
              <a:t>, </a:t>
            </a:r>
            <a:r>
              <a:rPr lang="el-GR" sz="1800" dirty="0"/>
              <a:t>δυνατό</a:t>
            </a:r>
            <a:r>
              <a:rPr lang="de-DE" sz="1800" dirty="0"/>
              <a:t>, </a:t>
            </a:r>
            <a:r>
              <a:rPr lang="el-GR" sz="1800" dirty="0"/>
              <a:t>πιθανό</a:t>
            </a:r>
            <a:r>
              <a:rPr lang="de-DE" sz="1800" dirty="0"/>
              <a:t>, </a:t>
            </a:r>
            <a:r>
              <a:rPr lang="el-GR" sz="1800" dirty="0"/>
              <a:t>ΑΠΟΦΑΣΗ</a:t>
            </a:r>
            <a:endParaRPr lang="de-DE" sz="1800"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9" name="Text Box 11"/>
          <p:cNvSpPr txBox="1">
            <a:spLocks noChangeArrowheads="1"/>
          </p:cNvSpPr>
          <p:nvPr/>
        </p:nvSpPr>
        <p:spPr bwMode="auto">
          <a:xfrm>
            <a:off x="154671" y="6662738"/>
            <a:ext cx="1795684"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0"/>
              </a:spcBef>
              <a:buClrTx/>
              <a:buSzTx/>
              <a:buFontTx/>
              <a:buNone/>
            </a:pPr>
            <a:r>
              <a:rPr lang="en-GB" altLang="de-DE" sz="800" i="1" dirty="0" smtClean="0"/>
              <a:t>(“without title” by Sarah Riker)</a:t>
            </a:r>
            <a:endParaRPr lang="en-GB" altLang="de-DE" sz="800" i="1" dirty="0"/>
          </a:p>
        </p:txBody>
      </p:sp>
      <p:sp>
        <p:nvSpPr>
          <p:cNvPr id="34823" name="Text Box 5"/>
          <p:cNvSpPr txBox="1">
            <a:spLocks noChangeArrowheads="1"/>
          </p:cNvSpPr>
          <p:nvPr/>
        </p:nvSpPr>
        <p:spPr bwMode="auto">
          <a:xfrm>
            <a:off x="265106" y="1351628"/>
            <a:ext cx="2895600" cy="35548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57188" indent="-357188"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901700" eaLnBrk="1" hangingPunct="1">
              <a:spcBef>
                <a:spcPct val="50000"/>
              </a:spcBef>
              <a:buClr>
                <a:srgbClr val="8CADAE"/>
              </a:buClr>
              <a:buFontTx/>
              <a:buChar char="o"/>
            </a:pPr>
            <a:r>
              <a:rPr lang="el-GR" altLang="de-DE" sz="1800" dirty="0" smtClean="0"/>
              <a:t>μπουκάλι σε κελάρι κρασιών </a:t>
            </a:r>
            <a:endParaRPr lang="en-GB" altLang="de-DE" sz="1800" dirty="0" smtClean="0"/>
          </a:p>
          <a:p>
            <a:pPr marL="901700" eaLnBrk="1" hangingPunct="1">
              <a:spcBef>
                <a:spcPct val="50000"/>
              </a:spcBef>
              <a:buClr>
                <a:srgbClr val="8CADAE"/>
              </a:buClr>
              <a:buFontTx/>
              <a:buChar char="o"/>
            </a:pPr>
            <a:r>
              <a:rPr lang="el-GR" altLang="de-DE" sz="1800" dirty="0" smtClean="0"/>
              <a:t>πελαργός που μεταφέρει ένα μωρό</a:t>
            </a:r>
            <a:endParaRPr lang="en-GB" altLang="de-DE" sz="1800" dirty="0" smtClean="0"/>
          </a:p>
          <a:p>
            <a:pPr marL="901700" eaLnBrk="1" hangingPunct="1">
              <a:spcBef>
                <a:spcPct val="50000"/>
              </a:spcBef>
              <a:buClr>
                <a:srgbClr val="8CADAE"/>
              </a:buClr>
              <a:buFontTx/>
              <a:buChar char="o"/>
            </a:pPr>
            <a:r>
              <a:rPr lang="el-GR" altLang="de-DE" sz="1800" dirty="0" smtClean="0"/>
              <a:t>μπαλόνι</a:t>
            </a:r>
            <a:endParaRPr lang="en-GB" altLang="de-DE" sz="1800" dirty="0" smtClean="0"/>
          </a:p>
          <a:p>
            <a:pPr marL="901700" eaLnBrk="1" hangingPunct="1">
              <a:spcBef>
                <a:spcPct val="50000"/>
              </a:spcBef>
              <a:buClr>
                <a:srgbClr val="8CADAE"/>
              </a:buClr>
              <a:buFontTx/>
              <a:buChar char="o"/>
            </a:pPr>
            <a:r>
              <a:rPr lang="el-GR" altLang="de-DE" sz="1800" dirty="0" smtClean="0"/>
              <a:t>Άγιος Βασίλης με σάκο</a:t>
            </a:r>
            <a:endParaRPr lang="en-GB" altLang="de-DE" sz="1800" dirty="0" smtClean="0"/>
          </a:p>
          <a:p>
            <a:pPr marL="901700" eaLnBrk="1" hangingPunct="1">
              <a:spcBef>
                <a:spcPct val="50000"/>
              </a:spcBef>
              <a:buClr>
                <a:srgbClr val="8CADAE"/>
              </a:buClr>
              <a:buFontTx/>
              <a:buChar char="o"/>
            </a:pPr>
            <a:r>
              <a:rPr lang="el-GR" altLang="de-DE" sz="1800" dirty="0" smtClean="0"/>
              <a:t>εργαστήριο</a:t>
            </a:r>
            <a:endParaRPr lang="en-GB" altLang="de-DE" sz="1800" dirty="0" smtClean="0"/>
          </a:p>
          <a:p>
            <a:pPr marL="901700" eaLnBrk="1" hangingPunct="1">
              <a:spcBef>
                <a:spcPct val="50000"/>
              </a:spcBef>
              <a:buClr>
                <a:srgbClr val="8CADAE"/>
              </a:buClr>
              <a:buFontTx/>
              <a:buChar char="o"/>
            </a:pPr>
            <a:r>
              <a:rPr lang="el-GR" altLang="de-DE" sz="1800" dirty="0" smtClean="0"/>
              <a:t>σφαίρα</a:t>
            </a:r>
            <a:endParaRPr lang="en-GB" altLang="de-DE" sz="1800" dirty="0"/>
          </a:p>
        </p:txBody>
      </p:sp>
      <p:pic>
        <p:nvPicPr>
          <p:cNvPr id="6" name="Grafik 5"/>
          <p:cNvPicPr>
            <a:picLocks noChangeAspect="1"/>
          </p:cNvPicPr>
          <p:nvPr/>
        </p:nvPicPr>
        <p:blipFill rotWithShape="1">
          <a:blip r:embed="rId3">
            <a:extLst>
              <a:ext uri="{28A0092B-C50C-407E-A947-70E740481C1C}">
                <a14:useLocalDpi xmlns:a14="http://schemas.microsoft.com/office/drawing/2010/main" val="0"/>
              </a:ext>
            </a:extLst>
          </a:blip>
          <a:srcRect l="4934" b="6066"/>
          <a:stretch/>
        </p:blipFill>
        <p:spPr>
          <a:xfrm>
            <a:off x="3930554" y="1404000"/>
            <a:ext cx="4980957" cy="3577433"/>
          </a:xfrm>
          <a:prstGeom prst="rect">
            <a:avLst/>
          </a:prstGeom>
        </p:spPr>
      </p:pic>
      <p:sp>
        <p:nvSpPr>
          <p:cNvPr id="9"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616075" algn="l"/>
              </a:tabLst>
            </a:pPr>
            <a:r>
              <a:rPr lang="el-GR" altLang="de-DE" sz="1200" b="1" dirty="0" smtClean="0">
                <a:solidFill>
                  <a:schemeClr val="tx2"/>
                </a:solidFill>
                <a:latin typeface="Verdana" pitchFamily="34" charset="0"/>
                <a:ea typeface="Verdana" pitchFamily="34" charset="0"/>
                <a:cs typeface="Verdana" pitchFamily="34" charset="0"/>
              </a:rPr>
              <a:t>λαμβάνοντας αποφάσεις</a:t>
            </a:r>
            <a:r>
              <a:rPr lang="en-GB" altLang="de-DE" sz="1200" b="1" dirty="0">
                <a:solidFill>
                  <a:schemeClr val="tx2"/>
                </a:solidFill>
                <a:latin typeface="+mn-lt"/>
              </a:rPr>
              <a:t> </a:t>
            </a:r>
            <a:r>
              <a:rPr lang="en-GB" altLang="de-DE" sz="1200" b="1" dirty="0" smtClean="0">
                <a:solidFill>
                  <a:schemeClr val="tx2"/>
                </a:solidFill>
                <a:latin typeface="+mn-lt"/>
              </a:rPr>
              <a:t>  5.25</a:t>
            </a:r>
            <a:endParaRPr lang="en-GB" altLang="de-DE" sz="1200" b="1" dirty="0">
              <a:solidFill>
                <a:schemeClr val="tx2"/>
              </a:solidFill>
              <a:latin typeface="+mn-lt"/>
            </a:endParaRPr>
          </a:p>
        </p:txBody>
      </p:sp>
      <p:sp>
        <p:nvSpPr>
          <p:cNvPr id="11" name="Text Box 3"/>
          <p:cNvSpPr txBox="1">
            <a:spLocks noChangeArrowheads="1"/>
          </p:cNvSpPr>
          <p:nvPr/>
        </p:nvSpPr>
        <p:spPr bwMode="auto">
          <a:xfrm>
            <a:off x="0" y="195945"/>
            <a:ext cx="9144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marL="88900"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0" algn="ctr" eaLnBrk="1" hangingPunct="1">
              <a:spcBef>
                <a:spcPts val="0"/>
              </a:spcBef>
              <a:buClrTx/>
              <a:buSzTx/>
              <a:buFontTx/>
              <a:buNone/>
            </a:pPr>
            <a:r>
              <a:rPr lang="el-GR" altLang="de-DE" sz="2000" dirty="0" smtClean="0">
                <a:solidFill>
                  <a:srgbClr val="D16349"/>
                </a:solidFill>
              </a:rPr>
              <a:t>Τι είναι αυτό; Πόσο σίγουροι είστε;</a:t>
            </a:r>
            <a:endParaRPr lang="en-GB" altLang="de-DE" sz="2000" dirty="0">
              <a:solidFill>
                <a:srgbClr val="D16349"/>
              </a:solidFill>
            </a:endParaRPr>
          </a:p>
        </p:txBody>
      </p:sp>
      <p:sp>
        <p:nvSpPr>
          <p:cNvPr id="12" name="Text Box 6"/>
          <p:cNvSpPr txBox="1">
            <a:spLocks noChangeArrowheads="1"/>
          </p:cNvSpPr>
          <p:nvPr/>
        </p:nvSpPr>
        <p:spPr bwMode="auto">
          <a:xfrm>
            <a:off x="152400" y="6270625"/>
            <a:ext cx="8991600" cy="366713"/>
          </a:xfrm>
          <a:prstGeom prst="rect">
            <a:avLst/>
          </a:prstGeom>
          <a:noFill/>
          <a:ln w="9525">
            <a:noFill/>
            <a:miter lim="800000"/>
            <a:headEnd/>
            <a:tailEnd/>
          </a:ln>
        </p:spPr>
        <p:txBody>
          <a:bodyPr>
            <a:spAutoFit/>
          </a:bodyPr>
          <a:lstStyle/>
          <a:p>
            <a:pPr algn="ctr">
              <a:spcBef>
                <a:spcPct val="50000"/>
              </a:spcBef>
            </a:pPr>
            <a:r>
              <a:rPr lang="el-GR" sz="1800" dirty="0"/>
              <a:t>αποκλείστε</a:t>
            </a:r>
            <a:r>
              <a:rPr lang="de-DE" sz="1800" dirty="0"/>
              <a:t>, </a:t>
            </a:r>
            <a:r>
              <a:rPr lang="el-GR" sz="1800" dirty="0"/>
              <a:t>απίθανο</a:t>
            </a:r>
            <a:r>
              <a:rPr lang="de-DE" sz="1800" dirty="0"/>
              <a:t>, </a:t>
            </a:r>
            <a:r>
              <a:rPr lang="el-GR" sz="1800" dirty="0"/>
              <a:t>δυνατό</a:t>
            </a:r>
            <a:r>
              <a:rPr lang="de-DE" sz="1800" dirty="0"/>
              <a:t>, </a:t>
            </a:r>
            <a:r>
              <a:rPr lang="el-GR" sz="1800" dirty="0"/>
              <a:t>πιθανό</a:t>
            </a:r>
            <a:r>
              <a:rPr lang="de-DE" sz="1800" dirty="0"/>
              <a:t>, </a:t>
            </a:r>
            <a:r>
              <a:rPr lang="el-GR" sz="1800" dirty="0"/>
              <a:t>ΑΠΟΦΑΣΗ</a:t>
            </a:r>
            <a:endParaRPr lang="de-DE" sz="1800" dirty="0"/>
          </a:p>
        </p:txBody>
      </p:sp>
    </p:spTree>
    <p:extLst>
      <p:ext uri="{BB962C8B-B14F-4D97-AF65-F5344CB8AC3E}">
        <p14:creationId xmlns:p14="http://schemas.microsoft.com/office/powerpoint/2010/main" val="118316570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p:cNvPicPr>
            <a:picLocks noChangeAspect="1"/>
          </p:cNvPicPr>
          <p:nvPr/>
        </p:nvPicPr>
        <p:blipFill rotWithShape="1">
          <a:blip r:embed="rId3">
            <a:extLst>
              <a:ext uri="{28A0092B-C50C-407E-A947-70E740481C1C}">
                <a14:useLocalDpi xmlns:a14="http://schemas.microsoft.com/office/drawing/2010/main" val="0"/>
              </a:ext>
            </a:extLst>
          </a:blip>
          <a:srcRect l="7539" b="8216"/>
          <a:stretch/>
        </p:blipFill>
        <p:spPr>
          <a:xfrm>
            <a:off x="4067032" y="1404000"/>
            <a:ext cx="4844479" cy="3495546"/>
          </a:xfrm>
          <a:prstGeom prst="rect">
            <a:avLst/>
          </a:prstGeom>
        </p:spPr>
      </p:pic>
      <p:sp>
        <p:nvSpPr>
          <p:cNvPr id="11"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616075" algn="l"/>
              </a:tabLst>
            </a:pPr>
            <a:r>
              <a:rPr lang="el-GR" altLang="de-DE" sz="1200" b="1" dirty="0" smtClean="0">
                <a:solidFill>
                  <a:schemeClr val="tx2"/>
                </a:solidFill>
                <a:latin typeface="Verdana" pitchFamily="34" charset="0"/>
                <a:ea typeface="Verdana" pitchFamily="34" charset="0"/>
                <a:cs typeface="Verdana" pitchFamily="34" charset="0"/>
              </a:rPr>
              <a:t>λαμβάνοντας αποφάσεις</a:t>
            </a:r>
            <a:r>
              <a:rPr lang="en-GB" altLang="de-DE" sz="1200" b="1" dirty="0" smtClean="0">
                <a:solidFill>
                  <a:schemeClr val="tx2"/>
                </a:solidFill>
                <a:latin typeface="+mn-lt"/>
              </a:rPr>
              <a:t>   5.26</a:t>
            </a:r>
            <a:endParaRPr lang="en-GB" altLang="de-DE" sz="1200" b="1" dirty="0">
              <a:solidFill>
                <a:schemeClr val="tx2"/>
              </a:solidFill>
              <a:latin typeface="+mn-lt"/>
            </a:endParaRPr>
          </a:p>
        </p:txBody>
      </p:sp>
      <p:sp>
        <p:nvSpPr>
          <p:cNvPr id="14" name="Text Box 3"/>
          <p:cNvSpPr txBox="1">
            <a:spLocks noChangeArrowheads="1"/>
          </p:cNvSpPr>
          <p:nvPr/>
        </p:nvSpPr>
        <p:spPr bwMode="auto">
          <a:xfrm>
            <a:off x="0" y="195945"/>
            <a:ext cx="9144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marL="88900"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0" algn="ctr" eaLnBrk="1" hangingPunct="1">
              <a:spcBef>
                <a:spcPts val="0"/>
              </a:spcBef>
              <a:buClrTx/>
              <a:buSzTx/>
              <a:buFontTx/>
              <a:buNone/>
            </a:pPr>
            <a:r>
              <a:rPr lang="el-GR" altLang="de-DE" sz="2000" dirty="0" smtClean="0">
                <a:solidFill>
                  <a:srgbClr val="D16349"/>
                </a:solidFill>
              </a:rPr>
              <a:t>Τι είναι αυτό; Πόσο σίγουροι είστε;</a:t>
            </a:r>
            <a:endParaRPr lang="en-GB" altLang="de-DE" sz="2000" dirty="0">
              <a:solidFill>
                <a:srgbClr val="D16349"/>
              </a:solidFill>
            </a:endParaRPr>
          </a:p>
        </p:txBody>
      </p:sp>
      <p:sp>
        <p:nvSpPr>
          <p:cNvPr id="16" name="Text Box 11"/>
          <p:cNvSpPr txBox="1">
            <a:spLocks noChangeArrowheads="1"/>
          </p:cNvSpPr>
          <p:nvPr/>
        </p:nvSpPr>
        <p:spPr bwMode="auto">
          <a:xfrm>
            <a:off x="154672" y="6662738"/>
            <a:ext cx="1795684"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0"/>
              </a:spcBef>
              <a:buClrTx/>
              <a:buSzTx/>
              <a:buFontTx/>
              <a:buNone/>
            </a:pPr>
            <a:r>
              <a:rPr lang="en-GB" altLang="de-DE" sz="800" i="1" dirty="0" smtClean="0"/>
              <a:t>(“without title” by Sarah Riker)</a:t>
            </a:r>
            <a:endParaRPr lang="en-GB" altLang="de-DE" sz="800" i="1" dirty="0"/>
          </a:p>
        </p:txBody>
      </p:sp>
      <p:sp>
        <p:nvSpPr>
          <p:cNvPr id="9" name="Text Box 6"/>
          <p:cNvSpPr txBox="1">
            <a:spLocks noChangeArrowheads="1"/>
          </p:cNvSpPr>
          <p:nvPr/>
        </p:nvSpPr>
        <p:spPr bwMode="auto">
          <a:xfrm>
            <a:off x="152400" y="6270625"/>
            <a:ext cx="8991600" cy="366713"/>
          </a:xfrm>
          <a:prstGeom prst="rect">
            <a:avLst/>
          </a:prstGeom>
          <a:noFill/>
          <a:ln w="9525">
            <a:noFill/>
            <a:miter lim="800000"/>
            <a:headEnd/>
            <a:tailEnd/>
          </a:ln>
        </p:spPr>
        <p:txBody>
          <a:bodyPr>
            <a:spAutoFit/>
          </a:bodyPr>
          <a:lstStyle/>
          <a:p>
            <a:pPr algn="ctr">
              <a:spcBef>
                <a:spcPct val="50000"/>
              </a:spcBef>
            </a:pPr>
            <a:r>
              <a:rPr lang="el-GR" sz="1800" dirty="0"/>
              <a:t>αποκλείστε</a:t>
            </a:r>
            <a:r>
              <a:rPr lang="de-DE" sz="1800" dirty="0"/>
              <a:t>, </a:t>
            </a:r>
            <a:r>
              <a:rPr lang="el-GR" sz="1800" dirty="0"/>
              <a:t>απίθανο</a:t>
            </a:r>
            <a:r>
              <a:rPr lang="de-DE" sz="1800" dirty="0"/>
              <a:t>, </a:t>
            </a:r>
            <a:r>
              <a:rPr lang="el-GR" sz="1800" dirty="0"/>
              <a:t>δυνατό</a:t>
            </a:r>
            <a:r>
              <a:rPr lang="de-DE" sz="1800" dirty="0"/>
              <a:t>, </a:t>
            </a:r>
            <a:r>
              <a:rPr lang="el-GR" sz="1800" dirty="0"/>
              <a:t>πιθανό</a:t>
            </a:r>
            <a:r>
              <a:rPr lang="de-DE" sz="1800" dirty="0"/>
              <a:t>, </a:t>
            </a:r>
            <a:r>
              <a:rPr lang="el-GR" sz="1800" dirty="0"/>
              <a:t>ΑΠΟΦΑΣΗ</a:t>
            </a:r>
            <a:endParaRPr lang="de-DE" sz="1800" dirty="0"/>
          </a:p>
        </p:txBody>
      </p:sp>
      <p:sp>
        <p:nvSpPr>
          <p:cNvPr id="12" name="Text Box 5"/>
          <p:cNvSpPr txBox="1">
            <a:spLocks noChangeArrowheads="1"/>
          </p:cNvSpPr>
          <p:nvPr/>
        </p:nvSpPr>
        <p:spPr bwMode="auto">
          <a:xfrm>
            <a:off x="265106" y="1351628"/>
            <a:ext cx="2895600" cy="35548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57188" indent="-357188"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901700" eaLnBrk="1" hangingPunct="1">
              <a:spcBef>
                <a:spcPct val="50000"/>
              </a:spcBef>
              <a:buClr>
                <a:srgbClr val="8CADAE"/>
              </a:buClr>
              <a:buFontTx/>
              <a:buChar char="o"/>
            </a:pPr>
            <a:r>
              <a:rPr lang="el-GR" altLang="de-DE" sz="1800" dirty="0" smtClean="0"/>
              <a:t>μπουκάλι σε κελάρι κρασιών </a:t>
            </a:r>
            <a:endParaRPr lang="en-GB" altLang="de-DE" sz="1800" dirty="0" smtClean="0"/>
          </a:p>
          <a:p>
            <a:pPr marL="901700" eaLnBrk="1" hangingPunct="1">
              <a:spcBef>
                <a:spcPct val="50000"/>
              </a:spcBef>
              <a:buClr>
                <a:srgbClr val="8CADAE"/>
              </a:buClr>
              <a:buFontTx/>
              <a:buChar char="o"/>
            </a:pPr>
            <a:r>
              <a:rPr lang="el-GR" altLang="de-DE" sz="1800" dirty="0" smtClean="0"/>
              <a:t>πελαργός που μεταφέρει ένα μωρό</a:t>
            </a:r>
            <a:endParaRPr lang="en-GB" altLang="de-DE" sz="1800" dirty="0" smtClean="0"/>
          </a:p>
          <a:p>
            <a:pPr marL="901700" eaLnBrk="1" hangingPunct="1">
              <a:spcBef>
                <a:spcPct val="50000"/>
              </a:spcBef>
              <a:buClr>
                <a:srgbClr val="8CADAE"/>
              </a:buClr>
              <a:buFontTx/>
              <a:buChar char="o"/>
            </a:pPr>
            <a:r>
              <a:rPr lang="el-GR" altLang="de-DE" sz="1800" dirty="0" smtClean="0"/>
              <a:t>μπαλόνι</a:t>
            </a:r>
            <a:endParaRPr lang="en-GB" altLang="de-DE" sz="1800" dirty="0" smtClean="0"/>
          </a:p>
          <a:p>
            <a:pPr marL="901700" eaLnBrk="1" hangingPunct="1">
              <a:spcBef>
                <a:spcPct val="50000"/>
              </a:spcBef>
              <a:buClr>
                <a:srgbClr val="8CADAE"/>
              </a:buClr>
              <a:buFontTx/>
              <a:buChar char="o"/>
            </a:pPr>
            <a:r>
              <a:rPr lang="el-GR" altLang="de-DE" sz="1800" dirty="0" smtClean="0"/>
              <a:t>Άγιος Βασίλης με σάκο</a:t>
            </a:r>
            <a:endParaRPr lang="en-GB" altLang="de-DE" sz="1800" dirty="0" smtClean="0"/>
          </a:p>
          <a:p>
            <a:pPr marL="901700" eaLnBrk="1" hangingPunct="1">
              <a:spcBef>
                <a:spcPct val="50000"/>
              </a:spcBef>
              <a:buClr>
                <a:srgbClr val="8CADAE"/>
              </a:buClr>
              <a:buFontTx/>
              <a:buChar char="o"/>
            </a:pPr>
            <a:r>
              <a:rPr lang="el-GR" altLang="de-DE" sz="1800" dirty="0" smtClean="0"/>
              <a:t>εργαστήριο</a:t>
            </a:r>
            <a:endParaRPr lang="en-GB" altLang="de-DE" sz="1800" dirty="0" smtClean="0"/>
          </a:p>
          <a:p>
            <a:pPr marL="901700" eaLnBrk="1" hangingPunct="1">
              <a:spcBef>
                <a:spcPct val="50000"/>
              </a:spcBef>
              <a:buClr>
                <a:srgbClr val="8CADAE"/>
              </a:buClr>
              <a:buFontTx/>
              <a:buChar char="o"/>
            </a:pPr>
            <a:r>
              <a:rPr lang="el-GR" altLang="de-DE" sz="1800" dirty="0" smtClean="0"/>
              <a:t>σφαίρα</a:t>
            </a:r>
            <a:endParaRPr lang="en-GB" altLang="de-DE" sz="1800" dirty="0"/>
          </a:p>
        </p:txBody>
      </p:sp>
    </p:spTree>
    <p:extLst>
      <p:ext uri="{BB962C8B-B14F-4D97-AF65-F5344CB8AC3E}">
        <p14:creationId xmlns:p14="http://schemas.microsoft.com/office/powerpoint/2010/main" val="38853185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 1"/>
          <p:cNvPicPr>
            <a:picLocks noChangeAspect="1"/>
          </p:cNvPicPr>
          <p:nvPr/>
        </p:nvPicPr>
        <p:blipFill rotWithShape="1">
          <a:blip r:embed="rId3">
            <a:extLst>
              <a:ext uri="{28A0092B-C50C-407E-A947-70E740481C1C}">
                <a14:useLocalDpi xmlns:a14="http://schemas.microsoft.com/office/drawing/2010/main" val="0"/>
              </a:ext>
            </a:extLst>
          </a:blip>
          <a:srcRect l="5195" b="7141"/>
          <a:stretch/>
        </p:blipFill>
        <p:spPr>
          <a:xfrm>
            <a:off x="3944202" y="1404000"/>
            <a:ext cx="4967309" cy="3536490"/>
          </a:xfrm>
          <a:prstGeom prst="rect">
            <a:avLst/>
          </a:prstGeom>
        </p:spPr>
      </p:pic>
      <p:sp>
        <p:nvSpPr>
          <p:cNvPr id="11"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616075" algn="l"/>
              </a:tabLst>
            </a:pPr>
            <a:r>
              <a:rPr lang="el-GR" altLang="de-DE" sz="1200" b="1" dirty="0" smtClean="0">
                <a:solidFill>
                  <a:schemeClr val="tx2"/>
                </a:solidFill>
                <a:latin typeface="Verdana" pitchFamily="34" charset="0"/>
                <a:ea typeface="Verdana" pitchFamily="34" charset="0"/>
                <a:cs typeface="Verdana" pitchFamily="34" charset="0"/>
              </a:rPr>
              <a:t>λαμβάνοντας αποφάσεις</a:t>
            </a:r>
            <a:r>
              <a:rPr lang="de-DE" altLang="de-DE" sz="1200" b="1" dirty="0" smtClean="0">
                <a:solidFill>
                  <a:schemeClr val="tx2"/>
                </a:solidFill>
                <a:latin typeface="Verdana" pitchFamily="34" charset="0"/>
                <a:ea typeface="Verdana" pitchFamily="34" charset="0"/>
                <a:cs typeface="Verdana" pitchFamily="34" charset="0"/>
              </a:rPr>
              <a:t>   </a:t>
            </a:r>
            <a:r>
              <a:rPr lang="en-GB" altLang="de-DE" sz="1200" b="1" dirty="0" smtClean="0">
                <a:solidFill>
                  <a:schemeClr val="tx2"/>
                </a:solidFill>
                <a:latin typeface="+mn-lt"/>
              </a:rPr>
              <a:t>5.27</a:t>
            </a:r>
            <a:endParaRPr lang="en-GB" altLang="de-DE" sz="1200" b="1" dirty="0">
              <a:solidFill>
                <a:schemeClr val="tx2"/>
              </a:solidFill>
              <a:latin typeface="+mn-lt"/>
            </a:endParaRPr>
          </a:p>
        </p:txBody>
      </p:sp>
      <p:sp>
        <p:nvSpPr>
          <p:cNvPr id="17" name="Text Box 11"/>
          <p:cNvSpPr txBox="1">
            <a:spLocks noChangeArrowheads="1"/>
          </p:cNvSpPr>
          <p:nvPr/>
        </p:nvSpPr>
        <p:spPr bwMode="auto">
          <a:xfrm>
            <a:off x="154669" y="6662738"/>
            <a:ext cx="1795684"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0"/>
              </a:spcBef>
              <a:buClrTx/>
              <a:buSzTx/>
              <a:buFontTx/>
              <a:buNone/>
            </a:pPr>
            <a:r>
              <a:rPr lang="en-GB" altLang="de-DE" sz="800" i="1" dirty="0" smtClean="0"/>
              <a:t>(“without title” by Sarah Riker)</a:t>
            </a:r>
            <a:endParaRPr lang="en-GB" altLang="de-DE" sz="800" i="1" dirty="0"/>
          </a:p>
        </p:txBody>
      </p:sp>
      <p:sp>
        <p:nvSpPr>
          <p:cNvPr id="9" name="Text Box 6"/>
          <p:cNvSpPr txBox="1">
            <a:spLocks noChangeArrowheads="1"/>
          </p:cNvSpPr>
          <p:nvPr/>
        </p:nvSpPr>
        <p:spPr bwMode="auto">
          <a:xfrm>
            <a:off x="152400" y="6270625"/>
            <a:ext cx="8991600" cy="366713"/>
          </a:xfrm>
          <a:prstGeom prst="rect">
            <a:avLst/>
          </a:prstGeom>
          <a:noFill/>
          <a:ln w="9525">
            <a:noFill/>
            <a:miter lim="800000"/>
            <a:headEnd/>
            <a:tailEnd/>
          </a:ln>
        </p:spPr>
        <p:txBody>
          <a:bodyPr>
            <a:spAutoFit/>
          </a:bodyPr>
          <a:lstStyle/>
          <a:p>
            <a:pPr algn="ctr">
              <a:spcBef>
                <a:spcPct val="50000"/>
              </a:spcBef>
            </a:pPr>
            <a:r>
              <a:rPr lang="el-GR" sz="1800" dirty="0"/>
              <a:t>αποκλείστε</a:t>
            </a:r>
            <a:r>
              <a:rPr lang="de-DE" sz="1800" dirty="0"/>
              <a:t>, </a:t>
            </a:r>
            <a:r>
              <a:rPr lang="el-GR" sz="1800" dirty="0"/>
              <a:t>απίθανο</a:t>
            </a:r>
            <a:r>
              <a:rPr lang="de-DE" sz="1800" dirty="0"/>
              <a:t>, </a:t>
            </a:r>
            <a:r>
              <a:rPr lang="el-GR" sz="1800" dirty="0"/>
              <a:t>δυνατό</a:t>
            </a:r>
            <a:r>
              <a:rPr lang="de-DE" sz="1800" dirty="0"/>
              <a:t>, </a:t>
            </a:r>
            <a:r>
              <a:rPr lang="el-GR" sz="1800" dirty="0"/>
              <a:t>πιθανό</a:t>
            </a:r>
            <a:r>
              <a:rPr lang="de-DE" sz="1800" dirty="0"/>
              <a:t>, </a:t>
            </a:r>
            <a:r>
              <a:rPr lang="el-GR" sz="1800" dirty="0"/>
              <a:t>ΑΠΟΦΑΣΗ</a:t>
            </a:r>
            <a:endParaRPr lang="de-DE" sz="1800" dirty="0"/>
          </a:p>
        </p:txBody>
      </p:sp>
      <p:sp>
        <p:nvSpPr>
          <p:cNvPr id="12" name="Text Box 5"/>
          <p:cNvSpPr txBox="1">
            <a:spLocks noChangeArrowheads="1"/>
          </p:cNvSpPr>
          <p:nvPr/>
        </p:nvSpPr>
        <p:spPr bwMode="auto">
          <a:xfrm>
            <a:off x="265106" y="1351628"/>
            <a:ext cx="2895600" cy="35548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57188" indent="-357188"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901700" eaLnBrk="1" hangingPunct="1">
              <a:spcBef>
                <a:spcPct val="50000"/>
              </a:spcBef>
              <a:buClr>
                <a:srgbClr val="8CADAE"/>
              </a:buClr>
              <a:buFontTx/>
              <a:buChar char="o"/>
            </a:pPr>
            <a:r>
              <a:rPr lang="el-GR" altLang="de-DE" sz="1800" dirty="0" smtClean="0"/>
              <a:t>μπουκάλι σε κελάρι κρασιών </a:t>
            </a:r>
            <a:endParaRPr lang="en-GB" altLang="de-DE" sz="1800" dirty="0" smtClean="0"/>
          </a:p>
          <a:p>
            <a:pPr marL="901700" eaLnBrk="1" hangingPunct="1">
              <a:spcBef>
                <a:spcPct val="50000"/>
              </a:spcBef>
              <a:buClr>
                <a:srgbClr val="8CADAE"/>
              </a:buClr>
              <a:buFontTx/>
              <a:buChar char="o"/>
            </a:pPr>
            <a:r>
              <a:rPr lang="el-GR" altLang="de-DE" sz="1800" dirty="0" smtClean="0"/>
              <a:t>πελαργός που μεταφέρει ένα μωρό</a:t>
            </a:r>
            <a:endParaRPr lang="en-GB" altLang="de-DE" sz="1800" dirty="0" smtClean="0"/>
          </a:p>
          <a:p>
            <a:pPr marL="901700" eaLnBrk="1" hangingPunct="1">
              <a:spcBef>
                <a:spcPct val="50000"/>
              </a:spcBef>
              <a:buClr>
                <a:srgbClr val="8CADAE"/>
              </a:buClr>
              <a:buFontTx/>
              <a:buChar char="o"/>
            </a:pPr>
            <a:r>
              <a:rPr lang="el-GR" altLang="de-DE" sz="1800" dirty="0" smtClean="0"/>
              <a:t>μπαλόνι</a:t>
            </a:r>
            <a:endParaRPr lang="en-GB" altLang="de-DE" sz="1800" dirty="0" smtClean="0"/>
          </a:p>
          <a:p>
            <a:pPr marL="901700" eaLnBrk="1" hangingPunct="1">
              <a:spcBef>
                <a:spcPct val="50000"/>
              </a:spcBef>
              <a:buClr>
                <a:srgbClr val="8CADAE"/>
              </a:buClr>
              <a:buFontTx/>
              <a:buChar char="o"/>
            </a:pPr>
            <a:r>
              <a:rPr lang="el-GR" altLang="de-DE" sz="1800" dirty="0" smtClean="0"/>
              <a:t>Άγιος Βασίλης με σάκο</a:t>
            </a:r>
            <a:endParaRPr lang="en-GB" altLang="de-DE" sz="1800" dirty="0" smtClean="0"/>
          </a:p>
          <a:p>
            <a:pPr marL="901700" eaLnBrk="1" hangingPunct="1">
              <a:spcBef>
                <a:spcPct val="50000"/>
              </a:spcBef>
              <a:buClr>
                <a:srgbClr val="8CADAE"/>
              </a:buClr>
              <a:buFontTx/>
              <a:buChar char="o"/>
            </a:pPr>
            <a:r>
              <a:rPr lang="el-GR" altLang="de-DE" sz="1800" dirty="0" smtClean="0"/>
              <a:t>εργαστήριο</a:t>
            </a:r>
            <a:endParaRPr lang="en-GB" altLang="de-DE" sz="1800" dirty="0" smtClean="0"/>
          </a:p>
          <a:p>
            <a:pPr marL="901700" eaLnBrk="1" hangingPunct="1">
              <a:spcBef>
                <a:spcPct val="50000"/>
              </a:spcBef>
              <a:buClr>
                <a:srgbClr val="8CADAE"/>
              </a:buClr>
              <a:buFontTx/>
              <a:buChar char="o"/>
            </a:pPr>
            <a:r>
              <a:rPr lang="el-GR" altLang="de-DE" sz="1800" dirty="0" smtClean="0"/>
              <a:t>σφαίρα</a:t>
            </a:r>
            <a:endParaRPr lang="en-GB" altLang="de-DE" sz="1800" dirty="0"/>
          </a:p>
        </p:txBody>
      </p:sp>
      <p:sp>
        <p:nvSpPr>
          <p:cNvPr id="7" name="Text Box 3"/>
          <p:cNvSpPr txBox="1">
            <a:spLocks noChangeArrowheads="1"/>
          </p:cNvSpPr>
          <p:nvPr/>
        </p:nvSpPr>
        <p:spPr bwMode="auto">
          <a:xfrm>
            <a:off x="0" y="195945"/>
            <a:ext cx="9144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marL="88900"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0" algn="ctr" eaLnBrk="1" hangingPunct="1">
              <a:spcBef>
                <a:spcPts val="0"/>
              </a:spcBef>
              <a:buClrTx/>
              <a:buSzTx/>
              <a:buFontTx/>
              <a:buNone/>
            </a:pPr>
            <a:r>
              <a:rPr lang="el-GR" altLang="de-DE" sz="2000" dirty="0" smtClean="0">
                <a:solidFill>
                  <a:srgbClr val="D16349"/>
                </a:solidFill>
              </a:rPr>
              <a:t>Τι είναι αυτό; Πόσο σίγουροι είστε;</a:t>
            </a:r>
            <a:endParaRPr lang="en-GB" altLang="de-DE" sz="2000" dirty="0">
              <a:solidFill>
                <a:srgbClr val="D16349"/>
              </a:solidFill>
            </a:endParaRPr>
          </a:p>
        </p:txBody>
      </p:sp>
    </p:spTree>
    <p:extLst>
      <p:ext uri="{BB962C8B-B14F-4D97-AF65-F5344CB8AC3E}">
        <p14:creationId xmlns:p14="http://schemas.microsoft.com/office/powerpoint/2010/main" val="245602687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 1"/>
          <p:cNvPicPr>
            <a:picLocks noChangeAspect="1"/>
          </p:cNvPicPr>
          <p:nvPr/>
        </p:nvPicPr>
        <p:blipFill rotWithShape="1">
          <a:blip r:embed="rId3">
            <a:extLst>
              <a:ext uri="{28A0092B-C50C-407E-A947-70E740481C1C}">
                <a14:useLocalDpi xmlns:a14="http://schemas.microsoft.com/office/drawing/2010/main" val="0"/>
              </a:ext>
            </a:extLst>
          </a:blip>
          <a:srcRect l="4934" b="8575"/>
          <a:stretch/>
        </p:blipFill>
        <p:spPr>
          <a:xfrm>
            <a:off x="3930554" y="1404000"/>
            <a:ext cx="4980957" cy="3481899"/>
          </a:xfrm>
          <a:prstGeom prst="rect">
            <a:avLst/>
          </a:prstGeom>
        </p:spPr>
      </p:pic>
      <p:sp>
        <p:nvSpPr>
          <p:cNvPr id="11"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616075" algn="l"/>
              </a:tabLst>
            </a:pPr>
            <a:r>
              <a:rPr lang="el-GR" altLang="de-DE" sz="1200" b="1" dirty="0" smtClean="0">
                <a:solidFill>
                  <a:schemeClr val="tx2"/>
                </a:solidFill>
                <a:latin typeface="Verdana" pitchFamily="34" charset="0"/>
                <a:ea typeface="Verdana" pitchFamily="34" charset="0"/>
                <a:cs typeface="Verdana" pitchFamily="34" charset="0"/>
              </a:rPr>
              <a:t>λαμβάνοντας αποφάσεις</a:t>
            </a:r>
            <a:r>
              <a:rPr lang="de-DE" altLang="de-DE" sz="1200" b="1" dirty="0" smtClean="0">
                <a:solidFill>
                  <a:schemeClr val="tx2"/>
                </a:solidFill>
                <a:latin typeface="Verdana" pitchFamily="34" charset="0"/>
                <a:ea typeface="Verdana" pitchFamily="34" charset="0"/>
                <a:cs typeface="Verdana" pitchFamily="34" charset="0"/>
              </a:rPr>
              <a:t>   </a:t>
            </a:r>
            <a:r>
              <a:rPr lang="en-GB" altLang="de-DE" sz="1200" b="1" dirty="0" smtClean="0">
                <a:solidFill>
                  <a:schemeClr val="tx2"/>
                </a:solidFill>
                <a:latin typeface="+mn-lt"/>
              </a:rPr>
              <a:t>5.28</a:t>
            </a:r>
            <a:endParaRPr lang="en-GB" altLang="de-DE" sz="1200" b="1" dirty="0">
              <a:solidFill>
                <a:schemeClr val="tx2"/>
              </a:solidFill>
              <a:latin typeface="+mn-lt"/>
            </a:endParaRPr>
          </a:p>
        </p:txBody>
      </p:sp>
      <p:sp>
        <p:nvSpPr>
          <p:cNvPr id="14" name="Text Box 3"/>
          <p:cNvSpPr txBox="1">
            <a:spLocks noChangeArrowheads="1"/>
          </p:cNvSpPr>
          <p:nvPr/>
        </p:nvSpPr>
        <p:spPr bwMode="auto">
          <a:xfrm>
            <a:off x="0" y="195945"/>
            <a:ext cx="9144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marL="88900"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0" algn="ctr" eaLnBrk="1" hangingPunct="1">
              <a:spcBef>
                <a:spcPts val="0"/>
              </a:spcBef>
              <a:buClrTx/>
              <a:buSzTx/>
              <a:buFontTx/>
              <a:buNone/>
            </a:pPr>
            <a:r>
              <a:rPr lang="el-GR" altLang="de-DE" sz="2000" dirty="0" smtClean="0">
                <a:solidFill>
                  <a:srgbClr val="D16349"/>
                </a:solidFill>
              </a:rPr>
              <a:t>Τι είναι αυτό; Πόσο σίγουροι είστε;</a:t>
            </a:r>
            <a:endParaRPr lang="en-GB" altLang="de-DE" sz="2000" dirty="0">
              <a:solidFill>
                <a:srgbClr val="D16349"/>
              </a:solidFill>
            </a:endParaRPr>
          </a:p>
        </p:txBody>
      </p:sp>
      <p:sp>
        <p:nvSpPr>
          <p:cNvPr id="16" name="Text Box 11"/>
          <p:cNvSpPr txBox="1">
            <a:spLocks noChangeArrowheads="1"/>
          </p:cNvSpPr>
          <p:nvPr/>
        </p:nvSpPr>
        <p:spPr bwMode="auto">
          <a:xfrm>
            <a:off x="154672" y="6662738"/>
            <a:ext cx="1795684"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0"/>
              </a:spcBef>
              <a:buClrTx/>
              <a:buSzTx/>
              <a:buFontTx/>
              <a:buNone/>
            </a:pPr>
            <a:r>
              <a:rPr lang="en-GB" altLang="de-DE" sz="800" i="1" dirty="0" smtClean="0"/>
              <a:t>(“without title” by Sarah Riker)</a:t>
            </a:r>
            <a:endParaRPr lang="en-GB" altLang="de-DE" sz="800" i="1" dirty="0"/>
          </a:p>
        </p:txBody>
      </p:sp>
      <p:sp>
        <p:nvSpPr>
          <p:cNvPr id="9" name="Text Box 6"/>
          <p:cNvSpPr txBox="1">
            <a:spLocks noChangeArrowheads="1"/>
          </p:cNvSpPr>
          <p:nvPr/>
        </p:nvSpPr>
        <p:spPr bwMode="auto">
          <a:xfrm>
            <a:off x="152400" y="6270625"/>
            <a:ext cx="8991600" cy="366713"/>
          </a:xfrm>
          <a:prstGeom prst="rect">
            <a:avLst/>
          </a:prstGeom>
          <a:noFill/>
          <a:ln w="9525">
            <a:noFill/>
            <a:miter lim="800000"/>
            <a:headEnd/>
            <a:tailEnd/>
          </a:ln>
        </p:spPr>
        <p:txBody>
          <a:bodyPr>
            <a:spAutoFit/>
          </a:bodyPr>
          <a:lstStyle/>
          <a:p>
            <a:pPr algn="ctr">
              <a:spcBef>
                <a:spcPct val="50000"/>
              </a:spcBef>
            </a:pPr>
            <a:r>
              <a:rPr lang="el-GR" sz="1800" dirty="0"/>
              <a:t>αποκλείστε</a:t>
            </a:r>
            <a:r>
              <a:rPr lang="de-DE" sz="1800" dirty="0"/>
              <a:t>, </a:t>
            </a:r>
            <a:r>
              <a:rPr lang="el-GR" sz="1800" dirty="0"/>
              <a:t>απίθανο</a:t>
            </a:r>
            <a:r>
              <a:rPr lang="de-DE" sz="1800" dirty="0"/>
              <a:t>, </a:t>
            </a:r>
            <a:r>
              <a:rPr lang="el-GR" sz="1800" dirty="0"/>
              <a:t>δυνατό</a:t>
            </a:r>
            <a:r>
              <a:rPr lang="de-DE" sz="1800" dirty="0"/>
              <a:t>, </a:t>
            </a:r>
            <a:r>
              <a:rPr lang="el-GR" sz="1800" dirty="0"/>
              <a:t>πιθανό</a:t>
            </a:r>
            <a:r>
              <a:rPr lang="de-DE" sz="1800" dirty="0"/>
              <a:t>, </a:t>
            </a:r>
            <a:r>
              <a:rPr lang="el-GR" sz="1800" dirty="0"/>
              <a:t>ΑΠΟΦΑΣΗ</a:t>
            </a:r>
            <a:endParaRPr lang="de-DE" sz="1800" dirty="0"/>
          </a:p>
        </p:txBody>
      </p:sp>
      <p:sp>
        <p:nvSpPr>
          <p:cNvPr id="13" name="Text Box 5"/>
          <p:cNvSpPr txBox="1">
            <a:spLocks noChangeArrowheads="1"/>
          </p:cNvSpPr>
          <p:nvPr/>
        </p:nvSpPr>
        <p:spPr bwMode="auto">
          <a:xfrm>
            <a:off x="265106" y="1351628"/>
            <a:ext cx="2895600" cy="35548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57188" indent="-357188"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901700" eaLnBrk="1" hangingPunct="1">
              <a:spcBef>
                <a:spcPct val="50000"/>
              </a:spcBef>
              <a:buClr>
                <a:srgbClr val="8CADAE"/>
              </a:buClr>
              <a:buFontTx/>
              <a:buChar char="o"/>
            </a:pPr>
            <a:r>
              <a:rPr lang="el-GR" altLang="de-DE" sz="1800" dirty="0" smtClean="0"/>
              <a:t>μπουκάλι σε κελάρι κρασιών </a:t>
            </a:r>
            <a:endParaRPr lang="en-GB" altLang="de-DE" sz="1800" dirty="0" smtClean="0"/>
          </a:p>
          <a:p>
            <a:pPr marL="901700" eaLnBrk="1" hangingPunct="1">
              <a:spcBef>
                <a:spcPct val="50000"/>
              </a:spcBef>
              <a:buClr>
                <a:srgbClr val="8CADAE"/>
              </a:buClr>
              <a:buFontTx/>
              <a:buChar char="o"/>
            </a:pPr>
            <a:r>
              <a:rPr lang="el-GR" altLang="de-DE" sz="1800" dirty="0" smtClean="0"/>
              <a:t>πελαργός που μεταφέρει ένα μωρό</a:t>
            </a:r>
            <a:endParaRPr lang="en-GB" altLang="de-DE" sz="1800" dirty="0" smtClean="0"/>
          </a:p>
          <a:p>
            <a:pPr marL="901700" eaLnBrk="1" hangingPunct="1">
              <a:spcBef>
                <a:spcPct val="50000"/>
              </a:spcBef>
              <a:buClr>
                <a:srgbClr val="8CADAE"/>
              </a:buClr>
              <a:buFontTx/>
              <a:buChar char="o"/>
            </a:pPr>
            <a:r>
              <a:rPr lang="el-GR" altLang="de-DE" sz="1800" dirty="0" smtClean="0"/>
              <a:t>μπαλόνι</a:t>
            </a:r>
            <a:endParaRPr lang="en-GB" altLang="de-DE" sz="1800" dirty="0" smtClean="0"/>
          </a:p>
          <a:p>
            <a:pPr marL="901700" eaLnBrk="1" hangingPunct="1">
              <a:spcBef>
                <a:spcPct val="50000"/>
              </a:spcBef>
              <a:buClr>
                <a:srgbClr val="8CADAE"/>
              </a:buClr>
              <a:buFontTx/>
              <a:buChar char="o"/>
            </a:pPr>
            <a:r>
              <a:rPr lang="el-GR" altLang="de-DE" sz="1800" dirty="0" smtClean="0"/>
              <a:t>Άγιος Βασίλης με σάκο</a:t>
            </a:r>
            <a:endParaRPr lang="en-GB" altLang="de-DE" sz="1800" dirty="0" smtClean="0"/>
          </a:p>
          <a:p>
            <a:pPr marL="901700" eaLnBrk="1" hangingPunct="1">
              <a:spcBef>
                <a:spcPct val="50000"/>
              </a:spcBef>
              <a:buClr>
                <a:srgbClr val="8CADAE"/>
              </a:buClr>
              <a:buFontTx/>
              <a:buChar char="o"/>
            </a:pPr>
            <a:r>
              <a:rPr lang="el-GR" altLang="de-DE" sz="1800" dirty="0" smtClean="0"/>
              <a:t>εργαστήριο</a:t>
            </a:r>
            <a:endParaRPr lang="en-GB" altLang="de-DE" sz="1800" dirty="0" smtClean="0"/>
          </a:p>
          <a:p>
            <a:pPr marL="901700" eaLnBrk="1" hangingPunct="1">
              <a:spcBef>
                <a:spcPct val="50000"/>
              </a:spcBef>
              <a:buClr>
                <a:srgbClr val="8CADAE"/>
              </a:buClr>
              <a:buFontTx/>
              <a:buChar char="o"/>
            </a:pPr>
            <a:r>
              <a:rPr lang="el-GR" altLang="de-DE" sz="1800" dirty="0" smtClean="0"/>
              <a:t>σφαίρα</a:t>
            </a:r>
            <a:endParaRPr lang="en-GB" altLang="de-DE" sz="1800" dirty="0"/>
          </a:p>
        </p:txBody>
      </p:sp>
    </p:spTree>
    <p:extLst>
      <p:ext uri="{BB962C8B-B14F-4D97-AF65-F5344CB8AC3E}">
        <p14:creationId xmlns:p14="http://schemas.microsoft.com/office/powerpoint/2010/main" val="202805126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 1"/>
          <p:cNvPicPr>
            <a:picLocks noChangeAspect="1"/>
          </p:cNvPicPr>
          <p:nvPr/>
        </p:nvPicPr>
        <p:blipFill rotWithShape="1">
          <a:blip r:embed="rId3">
            <a:extLst>
              <a:ext uri="{28A0092B-C50C-407E-A947-70E740481C1C}">
                <a14:useLocalDpi xmlns:a14="http://schemas.microsoft.com/office/drawing/2010/main" val="0"/>
              </a:ext>
            </a:extLst>
          </a:blip>
          <a:srcRect l="4934" b="6425"/>
          <a:stretch/>
        </p:blipFill>
        <p:spPr>
          <a:xfrm>
            <a:off x="3930554" y="1404000"/>
            <a:ext cx="4980957" cy="3563785"/>
          </a:xfrm>
          <a:prstGeom prst="rect">
            <a:avLst/>
          </a:prstGeom>
        </p:spPr>
      </p:pic>
      <p:sp>
        <p:nvSpPr>
          <p:cNvPr id="11"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616075" algn="l"/>
              </a:tabLst>
            </a:pPr>
            <a:r>
              <a:rPr lang="el-GR" altLang="de-DE" sz="1200" b="1" dirty="0" smtClean="0">
                <a:solidFill>
                  <a:schemeClr val="tx2"/>
                </a:solidFill>
                <a:latin typeface="Verdana" pitchFamily="34" charset="0"/>
                <a:ea typeface="Verdana" pitchFamily="34" charset="0"/>
                <a:cs typeface="Verdana" pitchFamily="34" charset="0"/>
              </a:rPr>
              <a:t>λαμβάνοντας αποφάσεις</a:t>
            </a:r>
            <a:r>
              <a:rPr lang="en-GB" altLang="de-DE" sz="1200" b="1" dirty="0" smtClean="0">
                <a:solidFill>
                  <a:schemeClr val="tx2"/>
                </a:solidFill>
                <a:latin typeface="+mn-lt"/>
              </a:rPr>
              <a:t>   5.29</a:t>
            </a:r>
            <a:endParaRPr lang="en-GB" altLang="de-DE" sz="1200" b="1" dirty="0">
              <a:solidFill>
                <a:schemeClr val="tx2"/>
              </a:solidFill>
              <a:latin typeface="+mn-lt"/>
            </a:endParaRPr>
          </a:p>
        </p:txBody>
      </p:sp>
      <p:sp>
        <p:nvSpPr>
          <p:cNvPr id="14" name="Text Box 3"/>
          <p:cNvSpPr txBox="1">
            <a:spLocks noChangeArrowheads="1"/>
          </p:cNvSpPr>
          <p:nvPr/>
        </p:nvSpPr>
        <p:spPr bwMode="auto">
          <a:xfrm>
            <a:off x="0" y="195945"/>
            <a:ext cx="9144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marL="88900"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0" algn="ctr" eaLnBrk="1" hangingPunct="1">
              <a:spcBef>
                <a:spcPts val="0"/>
              </a:spcBef>
              <a:buClrTx/>
              <a:buSzTx/>
              <a:buFontTx/>
              <a:buNone/>
            </a:pPr>
            <a:r>
              <a:rPr lang="el-GR" altLang="de-DE" sz="2000" dirty="0" smtClean="0">
                <a:solidFill>
                  <a:srgbClr val="D16349"/>
                </a:solidFill>
              </a:rPr>
              <a:t>Τι είναι αυτό; Πόσο σίγουροι είστε;</a:t>
            </a:r>
            <a:endParaRPr lang="en-GB" altLang="de-DE" sz="2000" dirty="0">
              <a:solidFill>
                <a:srgbClr val="D16349"/>
              </a:solidFill>
            </a:endParaRPr>
          </a:p>
        </p:txBody>
      </p:sp>
      <p:sp>
        <p:nvSpPr>
          <p:cNvPr id="16" name="Text Box 11"/>
          <p:cNvSpPr txBox="1">
            <a:spLocks noChangeArrowheads="1"/>
          </p:cNvSpPr>
          <p:nvPr/>
        </p:nvSpPr>
        <p:spPr bwMode="auto">
          <a:xfrm>
            <a:off x="154672" y="6662738"/>
            <a:ext cx="1795684"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0"/>
              </a:spcBef>
              <a:buClrTx/>
              <a:buSzTx/>
              <a:buFontTx/>
              <a:buNone/>
            </a:pPr>
            <a:r>
              <a:rPr lang="en-GB" altLang="de-DE" sz="800" i="1" dirty="0" smtClean="0"/>
              <a:t>(“without title” by Sarah Riker)</a:t>
            </a:r>
            <a:endParaRPr lang="en-GB" altLang="de-DE" sz="800" i="1" dirty="0"/>
          </a:p>
        </p:txBody>
      </p:sp>
      <p:sp>
        <p:nvSpPr>
          <p:cNvPr id="9" name="Text Box 6"/>
          <p:cNvSpPr txBox="1">
            <a:spLocks noChangeArrowheads="1"/>
          </p:cNvSpPr>
          <p:nvPr/>
        </p:nvSpPr>
        <p:spPr bwMode="auto">
          <a:xfrm>
            <a:off x="152400" y="6270625"/>
            <a:ext cx="8991600" cy="366713"/>
          </a:xfrm>
          <a:prstGeom prst="rect">
            <a:avLst/>
          </a:prstGeom>
          <a:noFill/>
          <a:ln w="9525">
            <a:noFill/>
            <a:miter lim="800000"/>
            <a:headEnd/>
            <a:tailEnd/>
          </a:ln>
        </p:spPr>
        <p:txBody>
          <a:bodyPr>
            <a:spAutoFit/>
          </a:bodyPr>
          <a:lstStyle/>
          <a:p>
            <a:pPr algn="ctr">
              <a:spcBef>
                <a:spcPct val="50000"/>
              </a:spcBef>
            </a:pPr>
            <a:r>
              <a:rPr lang="el-GR" sz="1800" dirty="0"/>
              <a:t>αποκλείστε</a:t>
            </a:r>
            <a:r>
              <a:rPr lang="de-DE" sz="1800" dirty="0"/>
              <a:t>, </a:t>
            </a:r>
            <a:r>
              <a:rPr lang="el-GR" sz="1800" dirty="0"/>
              <a:t>απίθανο</a:t>
            </a:r>
            <a:r>
              <a:rPr lang="de-DE" sz="1800" dirty="0"/>
              <a:t>, </a:t>
            </a:r>
            <a:r>
              <a:rPr lang="el-GR" sz="1800" dirty="0"/>
              <a:t>δυνατό</a:t>
            </a:r>
            <a:r>
              <a:rPr lang="de-DE" sz="1800" dirty="0"/>
              <a:t>, </a:t>
            </a:r>
            <a:r>
              <a:rPr lang="el-GR" sz="1800" dirty="0"/>
              <a:t>πιθανό</a:t>
            </a:r>
            <a:r>
              <a:rPr lang="de-DE" sz="1800" dirty="0"/>
              <a:t>, </a:t>
            </a:r>
            <a:r>
              <a:rPr lang="el-GR" sz="1800" dirty="0"/>
              <a:t>ΑΠΟΦΑΣΗ</a:t>
            </a:r>
            <a:endParaRPr lang="de-DE" sz="1800" dirty="0"/>
          </a:p>
        </p:txBody>
      </p:sp>
      <p:sp>
        <p:nvSpPr>
          <p:cNvPr id="12" name="Text Box 5"/>
          <p:cNvSpPr txBox="1">
            <a:spLocks noChangeArrowheads="1"/>
          </p:cNvSpPr>
          <p:nvPr/>
        </p:nvSpPr>
        <p:spPr bwMode="auto">
          <a:xfrm>
            <a:off x="265106" y="1351628"/>
            <a:ext cx="2895600" cy="35548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57188" indent="-357188"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901700" eaLnBrk="1" hangingPunct="1">
              <a:spcBef>
                <a:spcPct val="50000"/>
              </a:spcBef>
              <a:buClr>
                <a:srgbClr val="8CADAE"/>
              </a:buClr>
              <a:buFontTx/>
              <a:buChar char="o"/>
            </a:pPr>
            <a:r>
              <a:rPr lang="el-GR" altLang="de-DE" sz="1800" dirty="0" smtClean="0"/>
              <a:t>μπουκάλι σε κελάρι κρασιών </a:t>
            </a:r>
            <a:endParaRPr lang="en-GB" altLang="de-DE" sz="1800" dirty="0" smtClean="0"/>
          </a:p>
          <a:p>
            <a:pPr marL="901700" eaLnBrk="1" hangingPunct="1">
              <a:spcBef>
                <a:spcPct val="50000"/>
              </a:spcBef>
              <a:buClr>
                <a:srgbClr val="8CADAE"/>
              </a:buClr>
              <a:buFontTx/>
              <a:buChar char="o"/>
            </a:pPr>
            <a:r>
              <a:rPr lang="el-GR" altLang="de-DE" sz="1800" dirty="0" smtClean="0"/>
              <a:t>πελαργός που μεταφέρει ένα μωρό</a:t>
            </a:r>
            <a:endParaRPr lang="en-GB" altLang="de-DE" sz="1800" dirty="0" smtClean="0"/>
          </a:p>
          <a:p>
            <a:pPr marL="901700" eaLnBrk="1" hangingPunct="1">
              <a:spcBef>
                <a:spcPct val="50000"/>
              </a:spcBef>
              <a:buClr>
                <a:srgbClr val="8CADAE"/>
              </a:buClr>
              <a:buFontTx/>
              <a:buChar char="o"/>
            </a:pPr>
            <a:r>
              <a:rPr lang="el-GR" altLang="de-DE" sz="1800" dirty="0" smtClean="0"/>
              <a:t>μπαλόνι</a:t>
            </a:r>
            <a:endParaRPr lang="en-GB" altLang="de-DE" sz="1800" dirty="0" smtClean="0"/>
          </a:p>
          <a:p>
            <a:pPr marL="901700" eaLnBrk="1" hangingPunct="1">
              <a:spcBef>
                <a:spcPct val="50000"/>
              </a:spcBef>
              <a:buClr>
                <a:srgbClr val="8CADAE"/>
              </a:buClr>
              <a:buFontTx/>
              <a:buChar char="o"/>
            </a:pPr>
            <a:r>
              <a:rPr lang="el-GR" altLang="de-DE" sz="1800" dirty="0" smtClean="0"/>
              <a:t>Άγιος Βασίλης με σάκο</a:t>
            </a:r>
            <a:endParaRPr lang="en-GB" altLang="de-DE" sz="1800" dirty="0" smtClean="0"/>
          </a:p>
          <a:p>
            <a:pPr marL="901700" eaLnBrk="1" hangingPunct="1">
              <a:spcBef>
                <a:spcPct val="50000"/>
              </a:spcBef>
              <a:buClr>
                <a:srgbClr val="8CADAE"/>
              </a:buClr>
              <a:buFontTx/>
              <a:buChar char="o"/>
            </a:pPr>
            <a:r>
              <a:rPr lang="el-GR" altLang="de-DE" sz="1800" dirty="0" smtClean="0"/>
              <a:t>εργαστήριο</a:t>
            </a:r>
            <a:endParaRPr lang="en-GB" altLang="de-DE" sz="1800" dirty="0" smtClean="0"/>
          </a:p>
          <a:p>
            <a:pPr marL="901700" eaLnBrk="1" hangingPunct="1">
              <a:spcBef>
                <a:spcPct val="50000"/>
              </a:spcBef>
              <a:buClr>
                <a:srgbClr val="8CADAE"/>
              </a:buClr>
              <a:buFontTx/>
              <a:buChar char="o"/>
            </a:pPr>
            <a:r>
              <a:rPr lang="el-GR" altLang="de-DE" sz="1800" dirty="0" smtClean="0"/>
              <a:t>σφαίρα</a:t>
            </a:r>
            <a:endParaRPr lang="en-GB" altLang="de-DE" sz="1800" dirty="0"/>
          </a:p>
        </p:txBody>
      </p:sp>
    </p:spTree>
    <p:extLst>
      <p:ext uri="{BB962C8B-B14F-4D97-AF65-F5344CB8AC3E}">
        <p14:creationId xmlns:p14="http://schemas.microsoft.com/office/powerpoint/2010/main" val="348559253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 1"/>
          <p:cNvPicPr>
            <a:picLocks noChangeAspect="1"/>
          </p:cNvPicPr>
          <p:nvPr/>
        </p:nvPicPr>
        <p:blipFill rotWithShape="1">
          <a:blip r:embed="rId3">
            <a:extLst>
              <a:ext uri="{28A0092B-C50C-407E-A947-70E740481C1C}">
                <a14:useLocalDpi xmlns:a14="http://schemas.microsoft.com/office/drawing/2010/main" val="0"/>
              </a:ext>
            </a:extLst>
          </a:blip>
          <a:srcRect l="4674" b="7141"/>
          <a:stretch/>
        </p:blipFill>
        <p:spPr>
          <a:xfrm>
            <a:off x="3916906" y="1404000"/>
            <a:ext cx="4994605" cy="3536490"/>
          </a:xfrm>
          <a:prstGeom prst="rect">
            <a:avLst/>
          </a:prstGeom>
        </p:spPr>
      </p:pic>
      <p:sp>
        <p:nvSpPr>
          <p:cNvPr id="11"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616075" algn="l"/>
              </a:tabLst>
            </a:pPr>
            <a:r>
              <a:rPr lang="el-GR" altLang="de-DE" sz="1200" b="1" dirty="0" smtClean="0">
                <a:solidFill>
                  <a:schemeClr val="tx2"/>
                </a:solidFill>
                <a:latin typeface="Verdana" pitchFamily="34" charset="0"/>
                <a:ea typeface="Verdana" pitchFamily="34" charset="0"/>
                <a:cs typeface="Verdana" pitchFamily="34" charset="0"/>
              </a:rPr>
              <a:t>λαμβάνοντας αποφάσεις</a:t>
            </a:r>
            <a:r>
              <a:rPr lang="en-GB" altLang="de-DE" sz="1200" b="1" dirty="0">
                <a:solidFill>
                  <a:schemeClr val="tx2"/>
                </a:solidFill>
                <a:latin typeface="+mn-lt"/>
              </a:rPr>
              <a:t> </a:t>
            </a:r>
            <a:r>
              <a:rPr lang="en-GB" altLang="de-DE" sz="1200" b="1" dirty="0" smtClean="0">
                <a:solidFill>
                  <a:schemeClr val="tx2"/>
                </a:solidFill>
                <a:latin typeface="+mn-lt"/>
              </a:rPr>
              <a:t>  5.30</a:t>
            </a:r>
            <a:endParaRPr lang="en-GB" altLang="de-DE" sz="1200" b="1" dirty="0">
              <a:solidFill>
                <a:schemeClr val="tx2"/>
              </a:solidFill>
              <a:latin typeface="+mn-lt"/>
            </a:endParaRPr>
          </a:p>
        </p:txBody>
      </p:sp>
      <p:sp>
        <p:nvSpPr>
          <p:cNvPr id="14" name="Text Box 3"/>
          <p:cNvSpPr txBox="1">
            <a:spLocks noChangeArrowheads="1"/>
          </p:cNvSpPr>
          <p:nvPr/>
        </p:nvSpPr>
        <p:spPr bwMode="auto">
          <a:xfrm>
            <a:off x="0" y="195945"/>
            <a:ext cx="9144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marL="88900"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0" algn="ctr" eaLnBrk="1" hangingPunct="1">
              <a:spcBef>
                <a:spcPts val="0"/>
              </a:spcBef>
              <a:buClrTx/>
              <a:buSzTx/>
              <a:buFontTx/>
              <a:buNone/>
            </a:pPr>
            <a:r>
              <a:rPr lang="el-GR" altLang="de-DE" sz="2000" dirty="0" smtClean="0">
                <a:solidFill>
                  <a:srgbClr val="D16349"/>
                </a:solidFill>
              </a:rPr>
              <a:t>Τι είναι αυτό; Πόσο σίγουροι είστε;</a:t>
            </a:r>
            <a:endParaRPr lang="en-GB" altLang="de-DE" sz="2000" dirty="0">
              <a:solidFill>
                <a:srgbClr val="D16349"/>
              </a:solidFill>
            </a:endParaRPr>
          </a:p>
        </p:txBody>
      </p:sp>
      <p:sp>
        <p:nvSpPr>
          <p:cNvPr id="16" name="Text Box 11"/>
          <p:cNvSpPr txBox="1">
            <a:spLocks noChangeArrowheads="1"/>
          </p:cNvSpPr>
          <p:nvPr/>
        </p:nvSpPr>
        <p:spPr bwMode="auto">
          <a:xfrm>
            <a:off x="154669" y="6662738"/>
            <a:ext cx="1795684"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0"/>
              </a:spcBef>
              <a:buClrTx/>
              <a:buSzTx/>
              <a:buFontTx/>
              <a:buNone/>
            </a:pPr>
            <a:r>
              <a:rPr lang="en-GB" altLang="de-DE" sz="800" i="1" dirty="0" smtClean="0"/>
              <a:t>(“without title” by Sarah Riker)</a:t>
            </a:r>
            <a:endParaRPr lang="en-GB" altLang="de-DE" sz="800" i="1" dirty="0"/>
          </a:p>
        </p:txBody>
      </p:sp>
      <p:sp>
        <p:nvSpPr>
          <p:cNvPr id="9" name="Text Box 6"/>
          <p:cNvSpPr txBox="1">
            <a:spLocks noChangeArrowheads="1"/>
          </p:cNvSpPr>
          <p:nvPr/>
        </p:nvSpPr>
        <p:spPr bwMode="auto">
          <a:xfrm>
            <a:off x="152400" y="6270625"/>
            <a:ext cx="8991600" cy="366713"/>
          </a:xfrm>
          <a:prstGeom prst="rect">
            <a:avLst/>
          </a:prstGeom>
          <a:noFill/>
          <a:ln w="9525">
            <a:noFill/>
            <a:miter lim="800000"/>
            <a:headEnd/>
            <a:tailEnd/>
          </a:ln>
        </p:spPr>
        <p:txBody>
          <a:bodyPr>
            <a:spAutoFit/>
          </a:bodyPr>
          <a:lstStyle/>
          <a:p>
            <a:pPr algn="ctr">
              <a:spcBef>
                <a:spcPct val="50000"/>
              </a:spcBef>
            </a:pPr>
            <a:r>
              <a:rPr lang="el-GR" sz="1800" dirty="0"/>
              <a:t>αποκλείστε</a:t>
            </a:r>
            <a:r>
              <a:rPr lang="de-DE" sz="1800" dirty="0"/>
              <a:t>, </a:t>
            </a:r>
            <a:r>
              <a:rPr lang="el-GR" sz="1800" dirty="0"/>
              <a:t>απίθανο</a:t>
            </a:r>
            <a:r>
              <a:rPr lang="de-DE" sz="1800" dirty="0"/>
              <a:t>, </a:t>
            </a:r>
            <a:r>
              <a:rPr lang="el-GR" sz="1800" dirty="0"/>
              <a:t>δυνατό</a:t>
            </a:r>
            <a:r>
              <a:rPr lang="de-DE" sz="1800" dirty="0"/>
              <a:t>, </a:t>
            </a:r>
            <a:r>
              <a:rPr lang="el-GR" sz="1800" dirty="0"/>
              <a:t>πιθανό</a:t>
            </a:r>
            <a:r>
              <a:rPr lang="de-DE" sz="1800" dirty="0"/>
              <a:t>, </a:t>
            </a:r>
            <a:r>
              <a:rPr lang="el-GR" sz="1800" dirty="0"/>
              <a:t>ΑΠΟΦΑΣΗ</a:t>
            </a:r>
            <a:endParaRPr lang="de-DE" sz="1800" dirty="0"/>
          </a:p>
        </p:txBody>
      </p:sp>
      <p:sp>
        <p:nvSpPr>
          <p:cNvPr id="12" name="Text Box 5"/>
          <p:cNvSpPr txBox="1">
            <a:spLocks noChangeArrowheads="1"/>
          </p:cNvSpPr>
          <p:nvPr/>
        </p:nvSpPr>
        <p:spPr bwMode="auto">
          <a:xfrm>
            <a:off x="265106" y="1351628"/>
            <a:ext cx="2895600" cy="35548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57188" indent="-357188"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901700" eaLnBrk="1" hangingPunct="1">
              <a:spcBef>
                <a:spcPct val="50000"/>
              </a:spcBef>
              <a:buClr>
                <a:srgbClr val="8CADAE"/>
              </a:buClr>
              <a:buFontTx/>
              <a:buChar char="o"/>
            </a:pPr>
            <a:r>
              <a:rPr lang="el-GR" altLang="de-DE" sz="1800" dirty="0" smtClean="0"/>
              <a:t>μπουκάλι σε κελάρι κρασιών </a:t>
            </a:r>
            <a:endParaRPr lang="en-GB" altLang="de-DE" sz="1800" dirty="0" smtClean="0"/>
          </a:p>
          <a:p>
            <a:pPr marL="901700" eaLnBrk="1" hangingPunct="1">
              <a:spcBef>
                <a:spcPct val="50000"/>
              </a:spcBef>
              <a:buClr>
                <a:srgbClr val="8CADAE"/>
              </a:buClr>
              <a:buFontTx/>
              <a:buChar char="o"/>
            </a:pPr>
            <a:r>
              <a:rPr lang="el-GR" altLang="de-DE" sz="1800" dirty="0" smtClean="0"/>
              <a:t>πελαργός που μεταφέρει ένα μωρό</a:t>
            </a:r>
            <a:endParaRPr lang="en-GB" altLang="de-DE" sz="1800" dirty="0" smtClean="0"/>
          </a:p>
          <a:p>
            <a:pPr marL="901700" eaLnBrk="1" hangingPunct="1">
              <a:spcBef>
                <a:spcPct val="50000"/>
              </a:spcBef>
              <a:buClr>
                <a:srgbClr val="8CADAE"/>
              </a:buClr>
              <a:buFontTx/>
              <a:buChar char="o"/>
            </a:pPr>
            <a:r>
              <a:rPr lang="el-GR" altLang="de-DE" sz="1800" dirty="0" smtClean="0"/>
              <a:t>μπαλόνι</a:t>
            </a:r>
            <a:endParaRPr lang="en-GB" altLang="de-DE" sz="1800" dirty="0" smtClean="0"/>
          </a:p>
          <a:p>
            <a:pPr marL="901700" eaLnBrk="1" hangingPunct="1">
              <a:spcBef>
                <a:spcPct val="50000"/>
              </a:spcBef>
              <a:buClr>
                <a:srgbClr val="8CADAE"/>
              </a:buClr>
              <a:buFontTx/>
              <a:buChar char="o"/>
            </a:pPr>
            <a:r>
              <a:rPr lang="el-GR" altLang="de-DE" sz="1800" dirty="0" smtClean="0"/>
              <a:t>Άγιος Βασίλης με σάκο</a:t>
            </a:r>
            <a:endParaRPr lang="en-GB" altLang="de-DE" sz="1800" dirty="0" smtClean="0"/>
          </a:p>
          <a:p>
            <a:pPr marL="901700" eaLnBrk="1" hangingPunct="1">
              <a:spcBef>
                <a:spcPct val="50000"/>
              </a:spcBef>
              <a:buClr>
                <a:srgbClr val="8CADAE"/>
              </a:buClr>
              <a:buFontTx/>
              <a:buChar char="o"/>
            </a:pPr>
            <a:r>
              <a:rPr lang="el-GR" altLang="de-DE" sz="1800" dirty="0" smtClean="0"/>
              <a:t>εργαστήριο</a:t>
            </a:r>
            <a:endParaRPr lang="en-GB" altLang="de-DE" sz="1800" dirty="0" smtClean="0"/>
          </a:p>
          <a:p>
            <a:pPr marL="901700" eaLnBrk="1" hangingPunct="1">
              <a:spcBef>
                <a:spcPct val="50000"/>
              </a:spcBef>
              <a:buClr>
                <a:srgbClr val="8CADAE"/>
              </a:buClr>
              <a:buFontTx/>
              <a:buChar char="o"/>
            </a:pPr>
            <a:r>
              <a:rPr lang="el-GR" altLang="de-DE" sz="1800" dirty="0" smtClean="0"/>
              <a:t>σφαίρα</a:t>
            </a:r>
            <a:endParaRPr lang="en-GB" altLang="de-DE" sz="1800" dirty="0"/>
          </a:p>
        </p:txBody>
      </p:sp>
    </p:spTree>
    <p:extLst>
      <p:ext uri="{BB962C8B-B14F-4D97-AF65-F5344CB8AC3E}">
        <p14:creationId xmlns:p14="http://schemas.microsoft.com/office/powerpoint/2010/main" val="321319655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 1"/>
          <p:cNvPicPr>
            <a:picLocks noChangeAspect="1"/>
          </p:cNvPicPr>
          <p:nvPr/>
        </p:nvPicPr>
        <p:blipFill rotWithShape="1">
          <a:blip r:embed="rId3">
            <a:extLst>
              <a:ext uri="{28A0092B-C50C-407E-A947-70E740481C1C}">
                <a14:useLocalDpi xmlns:a14="http://schemas.microsoft.com/office/drawing/2010/main" val="0"/>
              </a:ext>
            </a:extLst>
          </a:blip>
          <a:srcRect l="5455" b="4992"/>
          <a:stretch/>
        </p:blipFill>
        <p:spPr>
          <a:xfrm>
            <a:off x="3957850" y="1404000"/>
            <a:ext cx="4953661" cy="3618376"/>
          </a:xfrm>
          <a:prstGeom prst="rect">
            <a:avLst/>
          </a:prstGeom>
        </p:spPr>
      </p:pic>
      <p:sp>
        <p:nvSpPr>
          <p:cNvPr id="11"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616075" algn="l"/>
              </a:tabLst>
            </a:pPr>
            <a:r>
              <a:rPr lang="el-GR" altLang="de-DE" sz="1200" b="1" dirty="0" smtClean="0">
                <a:solidFill>
                  <a:schemeClr val="tx2"/>
                </a:solidFill>
                <a:latin typeface="Verdana" pitchFamily="34" charset="0"/>
                <a:ea typeface="Verdana" pitchFamily="34" charset="0"/>
                <a:cs typeface="Verdana" pitchFamily="34" charset="0"/>
              </a:rPr>
              <a:t>λαμβάνοντας αποφάσεις</a:t>
            </a:r>
            <a:r>
              <a:rPr lang="de-DE" altLang="de-DE" sz="1200" b="1" dirty="0" smtClean="0">
                <a:solidFill>
                  <a:schemeClr val="tx2"/>
                </a:solidFill>
                <a:latin typeface="Verdana" pitchFamily="34" charset="0"/>
                <a:ea typeface="Verdana" pitchFamily="34" charset="0"/>
                <a:cs typeface="Verdana" pitchFamily="34" charset="0"/>
              </a:rPr>
              <a:t>   </a:t>
            </a:r>
            <a:r>
              <a:rPr lang="en-GB" altLang="de-DE" sz="1200" b="1" dirty="0" smtClean="0">
                <a:solidFill>
                  <a:schemeClr val="tx2"/>
                </a:solidFill>
                <a:latin typeface="+mn-lt"/>
              </a:rPr>
              <a:t>5.31</a:t>
            </a:r>
            <a:endParaRPr lang="en-GB" altLang="de-DE" sz="1200" b="1" dirty="0">
              <a:solidFill>
                <a:schemeClr val="tx2"/>
              </a:solidFill>
              <a:latin typeface="+mn-lt"/>
            </a:endParaRPr>
          </a:p>
        </p:txBody>
      </p:sp>
      <p:sp>
        <p:nvSpPr>
          <p:cNvPr id="14" name="Text Box 3"/>
          <p:cNvSpPr txBox="1">
            <a:spLocks noChangeArrowheads="1"/>
          </p:cNvSpPr>
          <p:nvPr/>
        </p:nvSpPr>
        <p:spPr bwMode="auto">
          <a:xfrm>
            <a:off x="0" y="195945"/>
            <a:ext cx="9144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marL="88900"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0" algn="ctr" eaLnBrk="1" hangingPunct="1">
              <a:spcBef>
                <a:spcPts val="0"/>
              </a:spcBef>
              <a:buClrTx/>
              <a:buSzTx/>
              <a:buFontTx/>
              <a:buNone/>
            </a:pPr>
            <a:r>
              <a:rPr lang="el-GR" altLang="de-DE" sz="2000" dirty="0" smtClean="0">
                <a:solidFill>
                  <a:srgbClr val="D16349"/>
                </a:solidFill>
              </a:rPr>
              <a:t>Τι είναι αυτό; Πόσο σίγουροι είστε;</a:t>
            </a:r>
            <a:endParaRPr lang="en-GB" altLang="de-DE" sz="2000" dirty="0">
              <a:solidFill>
                <a:srgbClr val="D16349"/>
              </a:solidFill>
            </a:endParaRPr>
          </a:p>
        </p:txBody>
      </p:sp>
      <p:sp>
        <p:nvSpPr>
          <p:cNvPr id="16" name="Text Box 11"/>
          <p:cNvSpPr txBox="1">
            <a:spLocks noChangeArrowheads="1"/>
          </p:cNvSpPr>
          <p:nvPr/>
        </p:nvSpPr>
        <p:spPr bwMode="auto">
          <a:xfrm>
            <a:off x="154671" y="6662738"/>
            <a:ext cx="1795684"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0"/>
              </a:spcBef>
              <a:buClrTx/>
              <a:buSzTx/>
              <a:buFontTx/>
              <a:buNone/>
            </a:pPr>
            <a:r>
              <a:rPr lang="en-GB" altLang="de-DE" sz="800" i="1" dirty="0" smtClean="0"/>
              <a:t>(“without title” by Sarah Riker)</a:t>
            </a:r>
            <a:endParaRPr lang="en-GB" altLang="de-DE" sz="800" i="1" dirty="0"/>
          </a:p>
        </p:txBody>
      </p:sp>
      <p:sp>
        <p:nvSpPr>
          <p:cNvPr id="9" name="Text Box 6"/>
          <p:cNvSpPr txBox="1">
            <a:spLocks noChangeArrowheads="1"/>
          </p:cNvSpPr>
          <p:nvPr/>
        </p:nvSpPr>
        <p:spPr bwMode="auto">
          <a:xfrm>
            <a:off x="152400" y="6270625"/>
            <a:ext cx="8991600" cy="366713"/>
          </a:xfrm>
          <a:prstGeom prst="rect">
            <a:avLst/>
          </a:prstGeom>
          <a:noFill/>
          <a:ln w="9525">
            <a:noFill/>
            <a:miter lim="800000"/>
            <a:headEnd/>
            <a:tailEnd/>
          </a:ln>
        </p:spPr>
        <p:txBody>
          <a:bodyPr>
            <a:spAutoFit/>
          </a:bodyPr>
          <a:lstStyle/>
          <a:p>
            <a:pPr algn="ctr">
              <a:spcBef>
                <a:spcPct val="50000"/>
              </a:spcBef>
            </a:pPr>
            <a:r>
              <a:rPr lang="el-GR" sz="1800" dirty="0"/>
              <a:t>αποκλείστε</a:t>
            </a:r>
            <a:r>
              <a:rPr lang="de-DE" sz="1800" dirty="0"/>
              <a:t>, </a:t>
            </a:r>
            <a:r>
              <a:rPr lang="el-GR" sz="1800" dirty="0"/>
              <a:t>απίθανο</a:t>
            </a:r>
            <a:r>
              <a:rPr lang="de-DE" sz="1800" dirty="0"/>
              <a:t>, </a:t>
            </a:r>
            <a:r>
              <a:rPr lang="el-GR" sz="1800" dirty="0"/>
              <a:t>δυνατό</a:t>
            </a:r>
            <a:r>
              <a:rPr lang="de-DE" sz="1800" dirty="0"/>
              <a:t>, </a:t>
            </a:r>
            <a:r>
              <a:rPr lang="el-GR" sz="1800" dirty="0"/>
              <a:t>πιθανό</a:t>
            </a:r>
            <a:r>
              <a:rPr lang="de-DE" sz="1800" dirty="0"/>
              <a:t>, </a:t>
            </a:r>
            <a:r>
              <a:rPr lang="el-GR" sz="1800" dirty="0"/>
              <a:t>ΑΠΟΦΑΣΗ</a:t>
            </a:r>
            <a:endParaRPr lang="de-DE" sz="1800" dirty="0"/>
          </a:p>
        </p:txBody>
      </p:sp>
      <p:sp>
        <p:nvSpPr>
          <p:cNvPr id="12" name="Text Box 5"/>
          <p:cNvSpPr txBox="1">
            <a:spLocks noChangeArrowheads="1"/>
          </p:cNvSpPr>
          <p:nvPr/>
        </p:nvSpPr>
        <p:spPr bwMode="auto">
          <a:xfrm>
            <a:off x="265106" y="1351628"/>
            <a:ext cx="2895600" cy="35548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57188" indent="-357188"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901700" eaLnBrk="1" hangingPunct="1">
              <a:spcBef>
                <a:spcPct val="50000"/>
              </a:spcBef>
              <a:buClr>
                <a:srgbClr val="8CADAE"/>
              </a:buClr>
              <a:buFontTx/>
              <a:buChar char="o"/>
            </a:pPr>
            <a:r>
              <a:rPr lang="el-GR" altLang="de-DE" sz="1800" dirty="0" smtClean="0"/>
              <a:t>μπουκάλι σε κελάρι κρασιών </a:t>
            </a:r>
            <a:endParaRPr lang="en-GB" altLang="de-DE" sz="1800" dirty="0" smtClean="0"/>
          </a:p>
          <a:p>
            <a:pPr marL="901700" eaLnBrk="1" hangingPunct="1">
              <a:spcBef>
                <a:spcPct val="50000"/>
              </a:spcBef>
              <a:buClr>
                <a:srgbClr val="8CADAE"/>
              </a:buClr>
              <a:buFontTx/>
              <a:buChar char="o"/>
            </a:pPr>
            <a:r>
              <a:rPr lang="el-GR" altLang="de-DE" sz="1800" dirty="0" smtClean="0"/>
              <a:t>πελαργός που μεταφέρει ένα μωρό</a:t>
            </a:r>
            <a:endParaRPr lang="en-GB" altLang="de-DE" sz="1800" dirty="0" smtClean="0"/>
          </a:p>
          <a:p>
            <a:pPr marL="901700" eaLnBrk="1" hangingPunct="1">
              <a:spcBef>
                <a:spcPct val="50000"/>
              </a:spcBef>
              <a:buClr>
                <a:srgbClr val="8CADAE"/>
              </a:buClr>
              <a:buFontTx/>
              <a:buChar char="o"/>
            </a:pPr>
            <a:r>
              <a:rPr lang="el-GR" altLang="de-DE" sz="1800" dirty="0" smtClean="0"/>
              <a:t>μπαλόνι</a:t>
            </a:r>
            <a:endParaRPr lang="en-GB" altLang="de-DE" sz="1800" dirty="0" smtClean="0"/>
          </a:p>
          <a:p>
            <a:pPr marL="901700" eaLnBrk="1" hangingPunct="1">
              <a:spcBef>
                <a:spcPct val="50000"/>
              </a:spcBef>
              <a:buClr>
                <a:srgbClr val="8CADAE"/>
              </a:buClr>
              <a:buFontTx/>
              <a:buChar char="o"/>
            </a:pPr>
            <a:r>
              <a:rPr lang="el-GR" altLang="de-DE" sz="1800" dirty="0" smtClean="0"/>
              <a:t>Άγιος Βασίλης με σάκο</a:t>
            </a:r>
            <a:endParaRPr lang="en-GB" altLang="de-DE" sz="1800" dirty="0" smtClean="0"/>
          </a:p>
          <a:p>
            <a:pPr marL="901700" eaLnBrk="1" hangingPunct="1">
              <a:spcBef>
                <a:spcPct val="50000"/>
              </a:spcBef>
              <a:buClr>
                <a:srgbClr val="8CADAE"/>
              </a:buClr>
              <a:buFontTx/>
              <a:buChar char="o"/>
            </a:pPr>
            <a:r>
              <a:rPr lang="el-GR" altLang="de-DE" sz="1800" dirty="0" smtClean="0"/>
              <a:t>εργαστήριο</a:t>
            </a:r>
            <a:endParaRPr lang="en-GB" altLang="de-DE" sz="1800" dirty="0" smtClean="0"/>
          </a:p>
          <a:p>
            <a:pPr marL="901700" eaLnBrk="1" hangingPunct="1">
              <a:spcBef>
                <a:spcPct val="50000"/>
              </a:spcBef>
              <a:buClr>
                <a:srgbClr val="8CADAE"/>
              </a:buClr>
              <a:buFontTx/>
              <a:buChar char="o"/>
            </a:pPr>
            <a:r>
              <a:rPr lang="el-GR" altLang="de-DE" sz="1800" dirty="0" smtClean="0"/>
              <a:t>σφαίρα</a:t>
            </a:r>
            <a:endParaRPr lang="en-GB" altLang="de-DE" sz="1800" dirty="0"/>
          </a:p>
        </p:txBody>
      </p:sp>
    </p:spTree>
    <p:extLst>
      <p:ext uri="{BB962C8B-B14F-4D97-AF65-F5344CB8AC3E}">
        <p14:creationId xmlns:p14="http://schemas.microsoft.com/office/powerpoint/2010/main" val="188503361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 1"/>
          <p:cNvPicPr>
            <a:picLocks noChangeAspect="1"/>
          </p:cNvPicPr>
          <p:nvPr/>
        </p:nvPicPr>
        <p:blipFill rotWithShape="1">
          <a:blip r:embed="rId3">
            <a:extLst>
              <a:ext uri="{28A0092B-C50C-407E-A947-70E740481C1C}">
                <a14:useLocalDpi xmlns:a14="http://schemas.microsoft.com/office/drawing/2010/main" val="0"/>
              </a:ext>
            </a:extLst>
          </a:blip>
          <a:srcRect l="3112" b="5350"/>
          <a:stretch/>
        </p:blipFill>
        <p:spPr>
          <a:xfrm>
            <a:off x="3835020" y="1404000"/>
            <a:ext cx="5076491" cy="3604728"/>
          </a:xfrm>
          <a:prstGeom prst="rect">
            <a:avLst/>
          </a:prstGeom>
        </p:spPr>
      </p:pic>
      <p:sp>
        <p:nvSpPr>
          <p:cNvPr id="13"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616075" algn="l"/>
              </a:tabLst>
            </a:pPr>
            <a:r>
              <a:rPr lang="el-GR" altLang="de-DE" sz="1200" b="1" dirty="0" smtClean="0">
                <a:solidFill>
                  <a:schemeClr val="tx2"/>
                </a:solidFill>
                <a:latin typeface="Verdana" pitchFamily="34" charset="0"/>
                <a:ea typeface="Verdana" pitchFamily="34" charset="0"/>
                <a:cs typeface="Verdana" pitchFamily="34" charset="0"/>
              </a:rPr>
              <a:t>λαμβάνοντας αποφάσεις</a:t>
            </a:r>
            <a:r>
              <a:rPr lang="en-GB" altLang="de-DE" sz="1200" b="1" dirty="0">
                <a:solidFill>
                  <a:schemeClr val="tx2"/>
                </a:solidFill>
                <a:latin typeface="+mn-lt"/>
              </a:rPr>
              <a:t> </a:t>
            </a:r>
            <a:r>
              <a:rPr lang="en-GB" altLang="de-DE" sz="1200" b="1" dirty="0" smtClean="0">
                <a:solidFill>
                  <a:schemeClr val="tx2"/>
                </a:solidFill>
                <a:latin typeface="+mn-lt"/>
              </a:rPr>
              <a:t>  5.32</a:t>
            </a:r>
            <a:endParaRPr lang="en-GB" altLang="de-DE" sz="1200" b="1" dirty="0">
              <a:solidFill>
                <a:schemeClr val="tx2"/>
              </a:solidFill>
              <a:latin typeface="+mn-lt"/>
            </a:endParaRPr>
          </a:p>
        </p:txBody>
      </p:sp>
      <p:sp>
        <p:nvSpPr>
          <p:cNvPr id="14" name="Text Box 3"/>
          <p:cNvSpPr txBox="1">
            <a:spLocks noChangeArrowheads="1"/>
          </p:cNvSpPr>
          <p:nvPr/>
        </p:nvSpPr>
        <p:spPr bwMode="auto">
          <a:xfrm>
            <a:off x="0" y="195945"/>
            <a:ext cx="9144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marL="88900"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0" algn="ctr" eaLnBrk="1" hangingPunct="1">
              <a:spcBef>
                <a:spcPts val="0"/>
              </a:spcBef>
              <a:buClrTx/>
              <a:buSzTx/>
              <a:buFontTx/>
              <a:buNone/>
            </a:pPr>
            <a:r>
              <a:rPr lang="el-GR" altLang="de-DE" sz="2000">
                <a:solidFill>
                  <a:srgbClr val="D16349"/>
                </a:solidFill>
              </a:rPr>
              <a:t>Τι είναι αυτό; Πόσο σίγουροι είστε;</a:t>
            </a:r>
            <a:endParaRPr lang="en-GB" altLang="de-DE" sz="2000" dirty="0">
              <a:solidFill>
                <a:srgbClr val="D16349"/>
              </a:solidFill>
            </a:endParaRPr>
          </a:p>
        </p:txBody>
      </p:sp>
      <p:sp>
        <p:nvSpPr>
          <p:cNvPr id="16" name="Text Box 11"/>
          <p:cNvSpPr txBox="1">
            <a:spLocks noChangeArrowheads="1"/>
          </p:cNvSpPr>
          <p:nvPr/>
        </p:nvSpPr>
        <p:spPr bwMode="auto">
          <a:xfrm>
            <a:off x="154671" y="6662738"/>
            <a:ext cx="1795684"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0"/>
              </a:spcBef>
              <a:buClrTx/>
              <a:buSzTx/>
              <a:buFontTx/>
              <a:buNone/>
            </a:pPr>
            <a:r>
              <a:rPr lang="en-GB" altLang="de-DE" sz="800" i="1" dirty="0" smtClean="0"/>
              <a:t>(“without title” by Sarah Riker)</a:t>
            </a:r>
            <a:endParaRPr lang="en-GB" altLang="de-DE" sz="800" i="1" dirty="0"/>
          </a:p>
        </p:txBody>
      </p:sp>
      <p:sp>
        <p:nvSpPr>
          <p:cNvPr id="9" name="Text Box 6"/>
          <p:cNvSpPr txBox="1">
            <a:spLocks noChangeArrowheads="1"/>
          </p:cNvSpPr>
          <p:nvPr/>
        </p:nvSpPr>
        <p:spPr bwMode="auto">
          <a:xfrm>
            <a:off x="152400" y="6270625"/>
            <a:ext cx="8991600" cy="366713"/>
          </a:xfrm>
          <a:prstGeom prst="rect">
            <a:avLst/>
          </a:prstGeom>
          <a:noFill/>
          <a:ln w="9525">
            <a:noFill/>
            <a:miter lim="800000"/>
            <a:headEnd/>
            <a:tailEnd/>
          </a:ln>
        </p:spPr>
        <p:txBody>
          <a:bodyPr>
            <a:spAutoFit/>
          </a:bodyPr>
          <a:lstStyle/>
          <a:p>
            <a:pPr algn="ctr">
              <a:spcBef>
                <a:spcPct val="50000"/>
              </a:spcBef>
            </a:pPr>
            <a:r>
              <a:rPr lang="el-GR" sz="1800" dirty="0"/>
              <a:t>αποκλείστε</a:t>
            </a:r>
            <a:r>
              <a:rPr lang="de-DE" sz="1800" dirty="0"/>
              <a:t>, </a:t>
            </a:r>
            <a:r>
              <a:rPr lang="el-GR" sz="1800" dirty="0"/>
              <a:t>απίθανο</a:t>
            </a:r>
            <a:r>
              <a:rPr lang="de-DE" sz="1800" dirty="0"/>
              <a:t>, </a:t>
            </a:r>
            <a:r>
              <a:rPr lang="el-GR" sz="1800" dirty="0"/>
              <a:t>δυνατό</a:t>
            </a:r>
            <a:r>
              <a:rPr lang="de-DE" sz="1800" dirty="0"/>
              <a:t>, </a:t>
            </a:r>
            <a:r>
              <a:rPr lang="el-GR" sz="1800" dirty="0"/>
              <a:t>πιθανό</a:t>
            </a:r>
            <a:r>
              <a:rPr lang="de-DE" sz="1800" dirty="0"/>
              <a:t>, </a:t>
            </a:r>
            <a:r>
              <a:rPr lang="el-GR" sz="1800" dirty="0"/>
              <a:t>ΑΠΟΦΑΣΗ</a:t>
            </a:r>
            <a:endParaRPr lang="de-DE" sz="1800" dirty="0"/>
          </a:p>
        </p:txBody>
      </p:sp>
      <p:sp>
        <p:nvSpPr>
          <p:cNvPr id="10" name="Text Box 5"/>
          <p:cNvSpPr txBox="1">
            <a:spLocks noChangeArrowheads="1"/>
          </p:cNvSpPr>
          <p:nvPr/>
        </p:nvSpPr>
        <p:spPr bwMode="auto">
          <a:xfrm>
            <a:off x="265106" y="1351628"/>
            <a:ext cx="2895600" cy="35548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57188" indent="-357188"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901700" eaLnBrk="1" hangingPunct="1">
              <a:spcBef>
                <a:spcPct val="50000"/>
              </a:spcBef>
              <a:buClr>
                <a:srgbClr val="8CADAE"/>
              </a:buClr>
              <a:buFontTx/>
              <a:buChar char="o"/>
            </a:pPr>
            <a:r>
              <a:rPr lang="el-GR" altLang="de-DE" sz="1800" dirty="0" smtClean="0"/>
              <a:t>μπουκάλι σε κελάρι κρασιών </a:t>
            </a:r>
            <a:endParaRPr lang="en-GB" altLang="de-DE" sz="1800" dirty="0" smtClean="0"/>
          </a:p>
          <a:p>
            <a:pPr marL="901700" eaLnBrk="1" hangingPunct="1">
              <a:spcBef>
                <a:spcPct val="50000"/>
              </a:spcBef>
              <a:buClr>
                <a:srgbClr val="8CADAE"/>
              </a:buClr>
              <a:buFontTx/>
              <a:buChar char="o"/>
            </a:pPr>
            <a:r>
              <a:rPr lang="el-GR" altLang="de-DE" sz="1800" dirty="0" smtClean="0"/>
              <a:t>πελαργός που μεταφέρει ένα μωρό</a:t>
            </a:r>
            <a:endParaRPr lang="en-GB" altLang="de-DE" sz="1800" dirty="0" smtClean="0"/>
          </a:p>
          <a:p>
            <a:pPr marL="901700" eaLnBrk="1" hangingPunct="1">
              <a:spcBef>
                <a:spcPct val="50000"/>
              </a:spcBef>
              <a:buClr>
                <a:srgbClr val="8CADAE"/>
              </a:buClr>
              <a:buFontTx/>
              <a:buChar char="o"/>
            </a:pPr>
            <a:r>
              <a:rPr lang="el-GR" altLang="de-DE" sz="1800" dirty="0" smtClean="0"/>
              <a:t>μπαλόνι</a:t>
            </a:r>
            <a:endParaRPr lang="en-GB" altLang="de-DE" sz="1800" dirty="0" smtClean="0"/>
          </a:p>
          <a:p>
            <a:pPr marL="901700" eaLnBrk="1" hangingPunct="1">
              <a:spcBef>
                <a:spcPct val="50000"/>
              </a:spcBef>
              <a:buClr>
                <a:srgbClr val="8CADAE"/>
              </a:buClr>
              <a:buFontTx/>
              <a:buChar char="o"/>
            </a:pPr>
            <a:r>
              <a:rPr lang="el-GR" altLang="de-DE" sz="1800" dirty="0" smtClean="0"/>
              <a:t>Άγιος Βασίλης με σάκο</a:t>
            </a:r>
            <a:endParaRPr lang="en-GB" altLang="de-DE" sz="1800" dirty="0" smtClean="0"/>
          </a:p>
          <a:p>
            <a:pPr marL="901700" eaLnBrk="1" hangingPunct="1">
              <a:spcBef>
                <a:spcPct val="50000"/>
              </a:spcBef>
              <a:buClr>
                <a:srgbClr val="8CADAE"/>
              </a:buClr>
              <a:buFontTx/>
              <a:buChar char="o"/>
            </a:pPr>
            <a:r>
              <a:rPr lang="el-GR" altLang="de-DE" sz="1800" dirty="0" smtClean="0"/>
              <a:t>εργαστήριο</a:t>
            </a:r>
            <a:endParaRPr lang="en-GB" altLang="de-DE" sz="1800" dirty="0" smtClean="0"/>
          </a:p>
          <a:p>
            <a:pPr marL="901700" eaLnBrk="1" hangingPunct="1">
              <a:spcBef>
                <a:spcPct val="50000"/>
              </a:spcBef>
              <a:buClr>
                <a:srgbClr val="8CADAE"/>
              </a:buClr>
              <a:buFontTx/>
              <a:buChar char="o"/>
            </a:pPr>
            <a:r>
              <a:rPr lang="el-GR" altLang="de-DE" sz="1800" dirty="0" smtClean="0"/>
              <a:t>σφαίρα</a:t>
            </a:r>
            <a:endParaRPr lang="en-GB" altLang="de-DE" sz="1800" dirty="0"/>
          </a:p>
        </p:txBody>
      </p:sp>
    </p:spTree>
    <p:extLst>
      <p:ext uri="{BB962C8B-B14F-4D97-AF65-F5344CB8AC3E}">
        <p14:creationId xmlns:p14="http://schemas.microsoft.com/office/powerpoint/2010/main" val="2881299719"/>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 1"/>
          <p:cNvPicPr>
            <a:picLocks noChangeAspect="1"/>
          </p:cNvPicPr>
          <p:nvPr/>
        </p:nvPicPr>
        <p:blipFill rotWithShape="1">
          <a:blip r:embed="rId3">
            <a:extLst>
              <a:ext uri="{28A0092B-C50C-407E-A947-70E740481C1C}">
                <a14:useLocalDpi xmlns:a14="http://schemas.microsoft.com/office/drawing/2010/main" val="0"/>
              </a:ext>
            </a:extLst>
          </a:blip>
          <a:srcRect l="2591" b="5350"/>
          <a:stretch/>
        </p:blipFill>
        <p:spPr>
          <a:xfrm>
            <a:off x="3802961" y="1404000"/>
            <a:ext cx="5103787" cy="3604728"/>
          </a:xfrm>
          <a:prstGeom prst="rect">
            <a:avLst/>
          </a:prstGeom>
        </p:spPr>
      </p:pic>
      <p:sp>
        <p:nvSpPr>
          <p:cNvPr id="11"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616075" algn="l"/>
              </a:tabLst>
            </a:pPr>
            <a:r>
              <a:rPr lang="el-GR" altLang="de-DE" sz="1200" b="1" dirty="0" smtClean="0">
                <a:solidFill>
                  <a:schemeClr val="tx2"/>
                </a:solidFill>
                <a:latin typeface="Verdana" pitchFamily="34" charset="0"/>
                <a:ea typeface="Verdana" pitchFamily="34" charset="0"/>
                <a:cs typeface="Verdana" pitchFamily="34" charset="0"/>
              </a:rPr>
              <a:t>λαμβάνοντας αποφάσεις</a:t>
            </a:r>
            <a:r>
              <a:rPr lang="de-DE" altLang="de-DE" sz="1200" b="1" dirty="0" smtClean="0">
                <a:solidFill>
                  <a:schemeClr val="tx2"/>
                </a:solidFill>
                <a:latin typeface="Verdana" pitchFamily="34" charset="0"/>
                <a:ea typeface="Verdana" pitchFamily="34" charset="0"/>
                <a:cs typeface="Verdana" pitchFamily="34" charset="0"/>
              </a:rPr>
              <a:t>   </a:t>
            </a:r>
            <a:r>
              <a:rPr lang="en-GB" altLang="de-DE" sz="1200" b="1" dirty="0" smtClean="0">
                <a:solidFill>
                  <a:schemeClr val="tx2"/>
                </a:solidFill>
                <a:latin typeface="+mn-lt"/>
              </a:rPr>
              <a:t>5.33</a:t>
            </a:r>
            <a:endParaRPr lang="en-GB" altLang="de-DE" sz="1200" b="1" dirty="0">
              <a:solidFill>
                <a:schemeClr val="tx2"/>
              </a:solidFill>
              <a:latin typeface="+mn-lt"/>
            </a:endParaRPr>
          </a:p>
        </p:txBody>
      </p:sp>
      <p:sp>
        <p:nvSpPr>
          <p:cNvPr id="15" name="Rectangle 9"/>
          <p:cNvSpPr>
            <a:spLocks noChangeArrowheads="1"/>
          </p:cNvSpPr>
          <p:nvPr/>
        </p:nvSpPr>
        <p:spPr bwMode="auto">
          <a:xfrm>
            <a:off x="0" y="195945"/>
            <a:ext cx="9144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0"/>
              </a:spcBef>
              <a:buClrTx/>
              <a:buSzTx/>
              <a:buFontTx/>
              <a:buNone/>
            </a:pPr>
            <a:r>
              <a:rPr lang="el-GR" altLang="de-DE" sz="2000" dirty="0" smtClean="0">
                <a:solidFill>
                  <a:schemeClr val="accent1"/>
                </a:solidFill>
              </a:rPr>
              <a:t>Βιαστικές αποφάσεις μπορεί να οδηγήσουν σε λάθη</a:t>
            </a:r>
            <a:endParaRPr lang="en-GB" altLang="de-DE" sz="2000" dirty="0">
              <a:solidFill>
                <a:schemeClr val="accent1"/>
              </a:solidFill>
            </a:endParaRPr>
          </a:p>
        </p:txBody>
      </p:sp>
      <p:sp>
        <p:nvSpPr>
          <p:cNvPr id="16" name="Text Box 11"/>
          <p:cNvSpPr txBox="1">
            <a:spLocks noChangeArrowheads="1"/>
          </p:cNvSpPr>
          <p:nvPr/>
        </p:nvSpPr>
        <p:spPr bwMode="auto">
          <a:xfrm>
            <a:off x="154669" y="6662738"/>
            <a:ext cx="1795684"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0"/>
              </a:spcBef>
              <a:buClrTx/>
              <a:buSzTx/>
              <a:buFontTx/>
              <a:buNone/>
            </a:pPr>
            <a:r>
              <a:rPr lang="en-GB" altLang="de-DE" sz="800" i="1" dirty="0" smtClean="0"/>
              <a:t>(“without title” by Sarah Riker)</a:t>
            </a:r>
            <a:endParaRPr lang="en-GB" altLang="de-DE" sz="800" i="1" dirty="0"/>
          </a:p>
        </p:txBody>
      </p:sp>
      <p:sp>
        <p:nvSpPr>
          <p:cNvPr id="9" name="Text Box 6"/>
          <p:cNvSpPr txBox="1">
            <a:spLocks noChangeArrowheads="1"/>
          </p:cNvSpPr>
          <p:nvPr/>
        </p:nvSpPr>
        <p:spPr bwMode="auto">
          <a:xfrm>
            <a:off x="152400" y="6270625"/>
            <a:ext cx="8991600" cy="366713"/>
          </a:xfrm>
          <a:prstGeom prst="rect">
            <a:avLst/>
          </a:prstGeom>
          <a:noFill/>
          <a:ln w="9525">
            <a:noFill/>
            <a:miter lim="800000"/>
            <a:headEnd/>
            <a:tailEnd/>
          </a:ln>
        </p:spPr>
        <p:txBody>
          <a:bodyPr>
            <a:spAutoFit/>
          </a:bodyPr>
          <a:lstStyle/>
          <a:p>
            <a:pPr algn="ctr">
              <a:spcBef>
                <a:spcPct val="50000"/>
              </a:spcBef>
            </a:pPr>
            <a:r>
              <a:rPr lang="el-GR" sz="1800" dirty="0"/>
              <a:t>αποκλείστε</a:t>
            </a:r>
            <a:r>
              <a:rPr lang="de-DE" sz="1800" dirty="0"/>
              <a:t>, </a:t>
            </a:r>
            <a:r>
              <a:rPr lang="el-GR" sz="1800" dirty="0"/>
              <a:t>απίθανο</a:t>
            </a:r>
            <a:r>
              <a:rPr lang="de-DE" sz="1800" dirty="0"/>
              <a:t>, </a:t>
            </a:r>
            <a:r>
              <a:rPr lang="el-GR" sz="1800" dirty="0"/>
              <a:t>δυνατό</a:t>
            </a:r>
            <a:r>
              <a:rPr lang="de-DE" sz="1800" dirty="0"/>
              <a:t>, </a:t>
            </a:r>
            <a:r>
              <a:rPr lang="el-GR" sz="1800" dirty="0"/>
              <a:t>πιθανό</a:t>
            </a:r>
            <a:r>
              <a:rPr lang="de-DE" sz="1800" dirty="0"/>
              <a:t>, </a:t>
            </a:r>
            <a:r>
              <a:rPr lang="el-GR" sz="1800" dirty="0"/>
              <a:t>ΑΠΟΦΑΣΗ</a:t>
            </a:r>
            <a:endParaRPr lang="de-DE" sz="1800" dirty="0"/>
          </a:p>
        </p:txBody>
      </p:sp>
      <p:sp>
        <p:nvSpPr>
          <p:cNvPr id="12" name="Text Box 5"/>
          <p:cNvSpPr txBox="1">
            <a:spLocks noChangeArrowheads="1"/>
          </p:cNvSpPr>
          <p:nvPr/>
        </p:nvSpPr>
        <p:spPr bwMode="auto">
          <a:xfrm>
            <a:off x="265106" y="1351628"/>
            <a:ext cx="2895600" cy="35548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57188" indent="-357188"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901700" eaLnBrk="1" hangingPunct="1">
              <a:spcBef>
                <a:spcPct val="50000"/>
              </a:spcBef>
              <a:buClr>
                <a:srgbClr val="8CADAE"/>
              </a:buClr>
              <a:buFontTx/>
              <a:buChar char="o"/>
            </a:pPr>
            <a:r>
              <a:rPr lang="el-GR" altLang="de-DE" sz="1800" dirty="0" smtClean="0"/>
              <a:t>μπουκάλι σε κελάρι κρασιών </a:t>
            </a:r>
            <a:endParaRPr lang="en-GB" altLang="de-DE" sz="1800" dirty="0" smtClean="0"/>
          </a:p>
          <a:p>
            <a:pPr marL="901700" eaLnBrk="1" hangingPunct="1">
              <a:spcBef>
                <a:spcPct val="50000"/>
              </a:spcBef>
              <a:buClr>
                <a:srgbClr val="8CADAE"/>
              </a:buClr>
              <a:buFontTx/>
              <a:buChar char="o"/>
            </a:pPr>
            <a:r>
              <a:rPr lang="el-GR" altLang="de-DE" sz="1800" dirty="0" smtClean="0"/>
              <a:t>πελαργός που μεταφέρει ένα μωρό</a:t>
            </a:r>
            <a:endParaRPr lang="en-GB" altLang="de-DE" sz="1800" dirty="0" smtClean="0"/>
          </a:p>
          <a:p>
            <a:pPr marL="901700" eaLnBrk="1" hangingPunct="1">
              <a:spcBef>
                <a:spcPct val="50000"/>
              </a:spcBef>
              <a:buClr>
                <a:srgbClr val="8CADAE"/>
              </a:buClr>
              <a:buFontTx/>
              <a:buChar char="o"/>
            </a:pPr>
            <a:r>
              <a:rPr lang="el-GR" altLang="de-DE" sz="1800" dirty="0" smtClean="0"/>
              <a:t>μπαλόνι</a:t>
            </a:r>
            <a:endParaRPr lang="en-GB" altLang="de-DE" sz="1800" dirty="0" smtClean="0"/>
          </a:p>
          <a:p>
            <a:pPr marL="901700" eaLnBrk="1" hangingPunct="1">
              <a:spcBef>
                <a:spcPct val="50000"/>
              </a:spcBef>
              <a:buClr>
                <a:srgbClr val="8CADAE"/>
              </a:buClr>
              <a:buFontTx/>
              <a:buChar char="o"/>
            </a:pPr>
            <a:r>
              <a:rPr lang="el-GR" altLang="de-DE" sz="1800" dirty="0" smtClean="0"/>
              <a:t>Άγιος Βασίλης με σάκο</a:t>
            </a:r>
            <a:endParaRPr lang="en-GB" altLang="de-DE" sz="1800" dirty="0" smtClean="0"/>
          </a:p>
          <a:p>
            <a:pPr marL="901700" eaLnBrk="1" hangingPunct="1">
              <a:spcBef>
                <a:spcPct val="50000"/>
              </a:spcBef>
              <a:buClr>
                <a:srgbClr val="8CADAE"/>
              </a:buClr>
              <a:buFontTx/>
              <a:buChar char="o"/>
            </a:pPr>
            <a:r>
              <a:rPr lang="el-GR" altLang="de-DE" sz="1800" dirty="0" smtClean="0"/>
              <a:t>εργαστήριο</a:t>
            </a:r>
            <a:endParaRPr lang="en-GB" altLang="de-DE" sz="1800" dirty="0" smtClean="0"/>
          </a:p>
          <a:p>
            <a:pPr marL="901700" eaLnBrk="1" hangingPunct="1">
              <a:spcBef>
                <a:spcPct val="50000"/>
              </a:spcBef>
              <a:buClr>
                <a:srgbClr val="8CADAE"/>
              </a:buClr>
              <a:buFontTx/>
              <a:buChar char="o"/>
            </a:pPr>
            <a:r>
              <a:rPr lang="el-GR" altLang="de-DE" sz="1800" dirty="0" smtClean="0"/>
              <a:t>σφαίρα</a:t>
            </a:r>
            <a:endParaRPr lang="en-GB" altLang="de-DE" sz="1800" dirty="0"/>
          </a:p>
        </p:txBody>
      </p:sp>
    </p:spTree>
    <p:extLst>
      <p:ext uri="{BB962C8B-B14F-4D97-AF65-F5344CB8AC3E}">
        <p14:creationId xmlns:p14="http://schemas.microsoft.com/office/powerpoint/2010/main" val="4049802913"/>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ext Box 2"/>
          <p:cNvSpPr txBox="1">
            <a:spLocks noChangeArrowheads="1"/>
          </p:cNvSpPr>
          <p:nvPr/>
        </p:nvSpPr>
        <p:spPr bwMode="auto">
          <a:xfrm>
            <a:off x="262182" y="1347537"/>
            <a:ext cx="8181975"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76238" indent="-376238"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lvl="1" eaLnBrk="1" hangingPunct="1">
              <a:spcBef>
                <a:spcPct val="50000"/>
              </a:spcBef>
              <a:buFontTx/>
              <a:buChar char="o"/>
            </a:pPr>
            <a:r>
              <a:rPr lang="el-GR" altLang="fr-FR" sz="1800" dirty="0"/>
              <a:t>Στη παρακάτω άσκηση θα δείτε διάφορους πίνακες ζωγραφικής. Παρακαλώ προσπαθήστε να βρείτε το σωστό τίτλο και απορρίψτε όσους δεν ταιριάζουν. </a:t>
            </a:r>
          </a:p>
          <a:p>
            <a:pPr lvl="1" eaLnBrk="1" hangingPunct="1">
              <a:spcBef>
                <a:spcPct val="50000"/>
              </a:spcBef>
              <a:buFontTx/>
              <a:buChar char="o"/>
            </a:pPr>
            <a:r>
              <a:rPr lang="el-GR" altLang="fr-FR" sz="1800" dirty="0"/>
              <a:t>Συζητήστε τα </a:t>
            </a:r>
            <a:r>
              <a:rPr lang="el-GR" altLang="fr-FR" sz="1800" b="1" i="1" dirty="0"/>
              <a:t>υπέρ</a:t>
            </a:r>
            <a:r>
              <a:rPr lang="el-GR" altLang="fr-FR" sz="1800" dirty="0"/>
              <a:t> και τα </a:t>
            </a:r>
            <a:r>
              <a:rPr lang="el-GR" altLang="fr-FR" sz="1800" b="1" i="1" dirty="0"/>
              <a:t>κατά</a:t>
            </a:r>
            <a:r>
              <a:rPr lang="el-GR" altLang="fr-FR" sz="1800" dirty="0"/>
              <a:t> κάθε ερμηνείας. Δώστε ιδιαίτερη προσοχή σε χαρακτηριστικά που ξεκάθαρα αποκλείουν μια ερμηνεία.</a:t>
            </a:r>
          </a:p>
          <a:p>
            <a:pPr lvl="1" algn="ctr" eaLnBrk="1" hangingPunct="1">
              <a:spcBef>
                <a:spcPct val="50000"/>
              </a:spcBef>
              <a:buClrTx/>
              <a:buSzTx/>
              <a:buFontTx/>
              <a:buNone/>
            </a:pPr>
            <a:endParaRPr lang="de-DE" altLang="de-DE" sz="1800" dirty="0"/>
          </a:p>
        </p:txBody>
      </p:sp>
      <p:sp>
        <p:nvSpPr>
          <p:cNvPr id="35843" name="Rectangle 3"/>
          <p:cNvSpPr>
            <a:spLocks noGrp="1" noChangeArrowheads="1"/>
          </p:cNvSpPr>
          <p:nvPr>
            <p:ph type="title" idx="4294967295"/>
          </p:nvPr>
        </p:nvSpPr>
        <p:spPr>
          <a:xfrm>
            <a:off x="0" y="0"/>
            <a:ext cx="9144000" cy="792000"/>
          </a:xfrm>
        </p:spPr>
        <p:txBody>
          <a:bodyPr anchor="ctr"/>
          <a:lstStyle/>
          <a:p>
            <a:pPr eaLnBrk="1" hangingPunct="1"/>
            <a:r>
              <a:rPr lang="el-GR" altLang="fr-FR" dirty="0" smtClean="0">
                <a:cs typeface="Times New Roman" panose="02020603050405020304" pitchFamily="18" charset="0"/>
              </a:rPr>
              <a:t>Εργασία</a:t>
            </a:r>
            <a:r>
              <a:rPr lang="de-DE" altLang="fr-FR" dirty="0" smtClean="0">
                <a:cs typeface="Times New Roman" panose="02020603050405020304" pitchFamily="18" charset="0"/>
              </a:rPr>
              <a:t> 2</a:t>
            </a:r>
            <a:endParaRPr lang="de-DE" altLang="de-DE" dirty="0" smtClean="0"/>
          </a:p>
        </p:txBody>
      </p:sp>
      <p:sp>
        <p:nvSpPr>
          <p:cNvPr id="7"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None/>
              <a:tabLst>
                <a:tab pos="1616075" algn="l"/>
              </a:tabLst>
            </a:pPr>
            <a:r>
              <a:rPr lang="el-GR" altLang="fr-FR" sz="1200" b="1" dirty="0">
                <a:solidFill>
                  <a:schemeClr val="tx2"/>
                </a:solidFill>
                <a:latin typeface="+mj-lt"/>
              </a:rPr>
              <a:t>λαμβάνοντας </a:t>
            </a:r>
            <a:r>
              <a:rPr lang="el-GR" altLang="fr-FR" sz="1200" b="1" dirty="0" smtClean="0">
                <a:solidFill>
                  <a:schemeClr val="tx2"/>
                </a:solidFill>
                <a:latin typeface="+mj-lt"/>
              </a:rPr>
              <a:t>αποφάσεις</a:t>
            </a:r>
            <a:r>
              <a:rPr lang="en-GB" altLang="de-DE" sz="1200" b="1" dirty="0" smtClean="0">
                <a:solidFill>
                  <a:schemeClr val="tx2"/>
                </a:solidFill>
                <a:latin typeface="+mj-lt"/>
              </a:rPr>
              <a:t>   </a:t>
            </a:r>
            <a:r>
              <a:rPr lang="en-GB" altLang="de-DE" sz="1200" b="1" dirty="0" smtClean="0">
                <a:solidFill>
                  <a:schemeClr val="tx2"/>
                </a:solidFill>
                <a:latin typeface="+mn-lt"/>
              </a:rPr>
              <a:t>5.34</a:t>
            </a:r>
            <a:endParaRPr lang="en-GB" altLang="de-DE" sz="1200" b="1" dirty="0">
              <a:solidFill>
                <a:schemeClr val="tx2"/>
              </a:solidFill>
              <a:latin typeface="+mn-lt"/>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2" descr="Zew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81225" y="1050925"/>
            <a:ext cx="4762500" cy="3724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867" name="Text Box 3"/>
          <p:cNvSpPr txBox="1">
            <a:spLocks noChangeArrowheads="1"/>
          </p:cNvSpPr>
          <p:nvPr/>
        </p:nvSpPr>
        <p:spPr bwMode="auto">
          <a:xfrm>
            <a:off x="2216150" y="4868863"/>
            <a:ext cx="5044971" cy="1366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457200" indent="-457200"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defRPr/>
            </a:pPr>
            <a:r>
              <a:rPr lang="el-GR" sz="1800" dirty="0"/>
              <a:t>Α. Εξομολόγηση μοιχείας</a:t>
            </a:r>
          </a:p>
          <a:p>
            <a:pPr>
              <a:defRPr/>
            </a:pPr>
            <a:r>
              <a:rPr lang="el-GR" sz="1800" dirty="0"/>
              <a:t>Β. Φλερτ </a:t>
            </a:r>
            <a:endParaRPr lang="de-DE" sz="1800" dirty="0" smtClean="0"/>
          </a:p>
          <a:p>
            <a:pPr>
              <a:defRPr/>
            </a:pPr>
            <a:r>
              <a:rPr lang="el-GR" sz="1800" dirty="0" smtClean="0"/>
              <a:t>Γ</a:t>
            </a:r>
            <a:r>
              <a:rPr lang="el-GR" sz="1800" dirty="0"/>
              <a:t>. Ανακοίνωση του θανάτου ενός συγγενή</a:t>
            </a:r>
          </a:p>
          <a:p>
            <a:pPr>
              <a:defRPr/>
            </a:pPr>
            <a:r>
              <a:rPr lang="el-GR" sz="1800" dirty="0"/>
              <a:t>Δ. Ο έμπορος λουλουδιών</a:t>
            </a:r>
          </a:p>
        </p:txBody>
      </p:sp>
      <p:sp>
        <p:nvSpPr>
          <p:cNvPr id="36870" name="Text Box 3"/>
          <p:cNvSpPr txBox="1">
            <a:spLocks noChangeArrowheads="1"/>
          </p:cNvSpPr>
          <p:nvPr/>
        </p:nvSpPr>
        <p:spPr bwMode="auto">
          <a:xfrm>
            <a:off x="0" y="195945"/>
            <a:ext cx="9144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marL="88900"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0" algn="ctr" eaLnBrk="1" hangingPunct="1">
              <a:spcBef>
                <a:spcPts val="0"/>
              </a:spcBef>
              <a:buClrTx/>
              <a:buSzTx/>
              <a:buFontTx/>
              <a:buNone/>
            </a:pPr>
            <a:r>
              <a:rPr lang="el-GR" altLang="de-DE" sz="2000" dirty="0" smtClean="0">
                <a:solidFill>
                  <a:schemeClr val="accent1"/>
                </a:solidFill>
              </a:rPr>
              <a:t>Ποιος είναι ο ακριβής τίτλος; Πόσο σίγουροι είστε;</a:t>
            </a:r>
            <a:endParaRPr lang="en-GB" altLang="de-DE" sz="2000" dirty="0">
              <a:solidFill>
                <a:schemeClr val="accent1"/>
              </a:solidFill>
            </a:endParaRPr>
          </a:p>
        </p:txBody>
      </p:sp>
      <p:sp>
        <p:nvSpPr>
          <p:cNvPr id="6"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None/>
              <a:tabLst>
                <a:tab pos="1616075" algn="l"/>
              </a:tabLst>
            </a:pPr>
            <a:r>
              <a:rPr lang="el-GR" altLang="fr-FR" sz="1200" b="1" dirty="0">
                <a:solidFill>
                  <a:schemeClr val="tx2"/>
                </a:solidFill>
                <a:latin typeface="+mj-lt"/>
              </a:rPr>
              <a:t>λαμβάνοντας αποφάσεις</a:t>
            </a:r>
            <a:r>
              <a:rPr lang="en-GB" altLang="de-DE" sz="1200" b="1" dirty="0">
                <a:solidFill>
                  <a:schemeClr val="tx2"/>
                </a:solidFill>
                <a:latin typeface="+mj-lt"/>
              </a:rPr>
              <a:t>   </a:t>
            </a:r>
            <a:r>
              <a:rPr lang="en-GB" altLang="de-DE" sz="1200" b="1" dirty="0" smtClean="0">
                <a:solidFill>
                  <a:schemeClr val="tx2"/>
                </a:solidFill>
                <a:latin typeface="+mj-lt"/>
              </a:rPr>
              <a:t>5.35</a:t>
            </a:r>
            <a:endParaRPr lang="en-GB" altLang="de-DE" sz="1200" b="1" dirty="0">
              <a:solidFill>
                <a:schemeClr val="tx2"/>
              </a:solidFill>
              <a:latin typeface="+mj-lt"/>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1" name="Picture 3" descr="Zew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81225" y="1050925"/>
            <a:ext cx="4762500" cy="3724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892" name="Oval 4"/>
          <p:cNvSpPr>
            <a:spLocks noChangeArrowheads="1"/>
          </p:cNvSpPr>
          <p:nvPr/>
        </p:nvSpPr>
        <p:spPr bwMode="auto">
          <a:xfrm>
            <a:off x="3054350" y="1827213"/>
            <a:ext cx="1066800" cy="1114425"/>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0"/>
              </a:spcBef>
              <a:buClrTx/>
              <a:buSzTx/>
              <a:buFontTx/>
              <a:buNone/>
            </a:pPr>
            <a:endParaRPr lang="en-US" altLang="de-DE"/>
          </a:p>
        </p:txBody>
      </p:sp>
      <p:sp>
        <p:nvSpPr>
          <p:cNvPr id="37893" name="Oval 5"/>
          <p:cNvSpPr>
            <a:spLocks noChangeArrowheads="1"/>
          </p:cNvSpPr>
          <p:nvPr/>
        </p:nvSpPr>
        <p:spPr bwMode="auto">
          <a:xfrm>
            <a:off x="4727575" y="3071813"/>
            <a:ext cx="752475" cy="752475"/>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0"/>
              </a:spcBef>
              <a:buClrTx/>
              <a:buSzTx/>
              <a:buFontTx/>
              <a:buNone/>
            </a:pPr>
            <a:endParaRPr lang="en-US" altLang="de-DE"/>
          </a:p>
        </p:txBody>
      </p:sp>
      <p:sp>
        <p:nvSpPr>
          <p:cNvPr id="37894" name="Oval 7"/>
          <p:cNvSpPr>
            <a:spLocks noChangeArrowheads="1"/>
          </p:cNvSpPr>
          <p:nvPr/>
        </p:nvSpPr>
        <p:spPr bwMode="auto">
          <a:xfrm>
            <a:off x="5257800" y="1744663"/>
            <a:ext cx="1009650" cy="962025"/>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0"/>
              </a:spcBef>
              <a:buClrTx/>
              <a:buSzTx/>
              <a:buFontTx/>
              <a:buNone/>
            </a:pPr>
            <a:endParaRPr lang="en-US" altLang="de-DE"/>
          </a:p>
        </p:txBody>
      </p:sp>
      <p:sp>
        <p:nvSpPr>
          <p:cNvPr id="8"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None/>
              <a:tabLst>
                <a:tab pos="1616075" algn="l"/>
              </a:tabLst>
            </a:pPr>
            <a:r>
              <a:rPr lang="el-GR" altLang="fr-FR" sz="1200" b="1" dirty="0">
                <a:solidFill>
                  <a:schemeClr val="tx2"/>
                </a:solidFill>
                <a:latin typeface="+mj-lt"/>
              </a:rPr>
              <a:t>λαμβάνοντας αποφάσεις</a:t>
            </a:r>
            <a:r>
              <a:rPr lang="en-GB" altLang="de-DE" sz="1200" b="1" dirty="0">
                <a:solidFill>
                  <a:schemeClr val="tx2"/>
                </a:solidFill>
                <a:latin typeface="+mj-lt"/>
              </a:rPr>
              <a:t>   </a:t>
            </a:r>
            <a:r>
              <a:rPr lang="en-GB" altLang="de-DE" sz="1200" b="1" dirty="0" smtClean="0">
                <a:solidFill>
                  <a:schemeClr val="tx2"/>
                </a:solidFill>
                <a:latin typeface="+mj-lt"/>
              </a:rPr>
              <a:t>5.36</a:t>
            </a:r>
            <a:endParaRPr lang="en-GB" altLang="de-DE" sz="1200" b="1" dirty="0">
              <a:solidFill>
                <a:schemeClr val="tx2"/>
              </a:solidFill>
              <a:latin typeface="+mj-lt"/>
            </a:endParaRPr>
          </a:p>
        </p:txBody>
      </p:sp>
      <p:sp>
        <p:nvSpPr>
          <p:cNvPr id="10" name="Text Box 3"/>
          <p:cNvSpPr txBox="1">
            <a:spLocks noChangeArrowheads="1"/>
          </p:cNvSpPr>
          <p:nvPr/>
        </p:nvSpPr>
        <p:spPr bwMode="auto">
          <a:xfrm>
            <a:off x="2216150" y="4868863"/>
            <a:ext cx="5044971" cy="1366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457200" indent="-457200"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defRPr/>
            </a:pPr>
            <a:r>
              <a:rPr lang="el-GR" sz="1800" dirty="0"/>
              <a:t>Α. Εξομολόγηση μοιχείας</a:t>
            </a:r>
          </a:p>
          <a:p>
            <a:pPr>
              <a:defRPr/>
            </a:pPr>
            <a:r>
              <a:rPr lang="el-GR" sz="1800" b="1" dirty="0"/>
              <a:t>Β. Φλερτ (</a:t>
            </a:r>
            <a:r>
              <a:rPr lang="en-US" sz="1800" b="1" dirty="0"/>
              <a:t>Karl </a:t>
            </a:r>
            <a:r>
              <a:rPr lang="en-US" sz="1800" b="1" dirty="0" err="1"/>
              <a:t>Zewy</a:t>
            </a:r>
            <a:r>
              <a:rPr lang="el-GR" sz="1800" b="1" dirty="0"/>
              <a:t>, 1896</a:t>
            </a:r>
            <a:r>
              <a:rPr lang="en-US" sz="1800" b="1" dirty="0"/>
              <a:t>)</a:t>
            </a:r>
          </a:p>
          <a:p>
            <a:pPr marL="266700" indent="-266700">
              <a:defRPr/>
            </a:pPr>
            <a:r>
              <a:rPr lang="el-GR" sz="1800" dirty="0"/>
              <a:t>Γ. Ανακοίνωση του θανάτου ενός συγγενή</a:t>
            </a:r>
          </a:p>
          <a:p>
            <a:pPr>
              <a:defRPr/>
            </a:pPr>
            <a:r>
              <a:rPr lang="el-GR" sz="1800" dirty="0"/>
              <a:t>Δ. Ο έμπορος λουλουδιών</a:t>
            </a:r>
          </a:p>
        </p:txBody>
      </p:sp>
    </p:spTree>
    <p:extLst>
      <p:ext uri="{BB962C8B-B14F-4D97-AF65-F5344CB8AC3E}">
        <p14:creationId xmlns:p14="http://schemas.microsoft.com/office/powerpoint/2010/main" val="3596429655"/>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3" descr="Zew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06738" y="968375"/>
            <a:ext cx="3055937" cy="2389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915" name="Oval 6"/>
          <p:cNvSpPr>
            <a:spLocks noChangeArrowheads="1"/>
          </p:cNvSpPr>
          <p:nvPr/>
        </p:nvSpPr>
        <p:spPr bwMode="auto">
          <a:xfrm>
            <a:off x="5048250" y="1331913"/>
            <a:ext cx="781050" cy="784225"/>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0"/>
              </a:spcBef>
              <a:buClrTx/>
              <a:buSzTx/>
              <a:buFontTx/>
              <a:buNone/>
            </a:pPr>
            <a:endParaRPr lang="en-US" altLang="de-DE"/>
          </a:p>
        </p:txBody>
      </p:sp>
      <p:sp>
        <p:nvSpPr>
          <p:cNvPr id="38916" name="Rectangle 9"/>
          <p:cNvSpPr>
            <a:spLocks noChangeArrowheads="1"/>
          </p:cNvSpPr>
          <p:nvPr/>
        </p:nvSpPr>
        <p:spPr bwMode="auto">
          <a:xfrm>
            <a:off x="255006" y="3429920"/>
            <a:ext cx="8638169" cy="32439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r>
              <a:rPr lang="el-GR" altLang="fr-FR" sz="1600" dirty="0"/>
              <a:t>Η έκφραση του προσώπου της γυναίκας δείχνει μάλλον ότι φλερτάρει παρά ότι είναι θυμωμένη ή λυπημένη και συνεπώς δεν υποστηρίζεται η επιλογή «Εξομολόγηση μοιχείας»  (Α)</a:t>
            </a:r>
            <a:endParaRPr lang="en-GB" altLang="fr-FR" sz="1600" dirty="0"/>
          </a:p>
          <a:p>
            <a:pPr eaLnBrk="1" hangingPunct="1"/>
            <a:r>
              <a:rPr lang="el-GR" altLang="fr-FR" sz="1600" dirty="0"/>
              <a:t>Ο άνδρας της έχει φέρει ένα δώρο (λουλούδι) και έχει μια στάση λατρείας κοιτώντας ντροπαλά το πάτωμα. Αυτό είναι στοιχείο για το σωστό τίτλο: «Φλέρτ» (Β</a:t>
            </a:r>
            <a:r>
              <a:rPr lang="en-GB" altLang="fr-FR" sz="1600" dirty="0"/>
              <a:t>).</a:t>
            </a:r>
            <a:r>
              <a:rPr lang="de-DE" altLang="fr-FR" sz="1600" dirty="0"/>
              <a:t> </a:t>
            </a:r>
          </a:p>
          <a:p>
            <a:pPr eaLnBrk="1" hangingPunct="1"/>
            <a:r>
              <a:rPr lang="el-GR" altLang="fr-FR" sz="1600" dirty="0"/>
              <a:t>Η έκφραση του προσώπου της γυναίκας ελάχιστα είναι λυπημένη. Αυτό, επίσης, δεν υποστηρίζεται η επιλογή: «Ανακοίνωση του θανάτου ενός συγγενή» </a:t>
            </a:r>
            <a:r>
              <a:rPr lang="de-DE" altLang="fr-FR" sz="1600" dirty="0"/>
              <a:t>(</a:t>
            </a:r>
            <a:r>
              <a:rPr lang="el-GR" altLang="fr-FR" sz="1600" dirty="0"/>
              <a:t>Γ</a:t>
            </a:r>
            <a:r>
              <a:rPr lang="de-DE" altLang="fr-FR" sz="1600" dirty="0"/>
              <a:t>).</a:t>
            </a:r>
          </a:p>
          <a:p>
            <a:pPr eaLnBrk="1" hangingPunct="1"/>
            <a:r>
              <a:rPr lang="el-GR" altLang="fr-FR" sz="1600" dirty="0"/>
              <a:t>Ένας έμπορος λουλουδιών κανονικά δεν θα έκανε κατ’ οίκον παραδόσεις και σίγουρα</a:t>
            </a:r>
            <a:endParaRPr lang="de-DE" altLang="fr-FR" sz="1600" dirty="0"/>
          </a:p>
          <a:p>
            <a:pPr eaLnBrk="1" hangingPunct="1"/>
            <a:r>
              <a:rPr lang="el-GR" altLang="fr-FR" sz="1600" dirty="0"/>
              <a:t>όχι ενός λουλουδιού. Αυτό είναι στοιχείο που δεν υποστηρίζει την επιλογή: «Ο έμπορος λουλουδιών» (Δ)</a:t>
            </a:r>
            <a:r>
              <a:rPr lang="de-DE" altLang="fr-FR" sz="1600" dirty="0"/>
              <a:t>. </a:t>
            </a:r>
          </a:p>
        </p:txBody>
      </p:sp>
      <p:sp>
        <p:nvSpPr>
          <p:cNvPr id="38917" name="Oval 11"/>
          <p:cNvSpPr>
            <a:spLocks noChangeArrowheads="1"/>
          </p:cNvSpPr>
          <p:nvPr/>
        </p:nvSpPr>
        <p:spPr bwMode="auto">
          <a:xfrm>
            <a:off x="4619625" y="2214563"/>
            <a:ext cx="663575" cy="638175"/>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0"/>
              </a:spcBef>
              <a:buClrTx/>
              <a:buSzTx/>
              <a:buFontTx/>
              <a:buNone/>
            </a:pPr>
            <a:endParaRPr lang="en-US" altLang="de-DE"/>
          </a:p>
        </p:txBody>
      </p:sp>
      <p:sp>
        <p:nvSpPr>
          <p:cNvPr id="38918" name="Oval 12"/>
          <p:cNvSpPr>
            <a:spLocks noChangeArrowheads="1"/>
          </p:cNvSpPr>
          <p:nvPr/>
        </p:nvSpPr>
        <p:spPr bwMode="auto">
          <a:xfrm>
            <a:off x="3619500" y="1389063"/>
            <a:ext cx="838200" cy="784225"/>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0"/>
              </a:spcBef>
              <a:buClrTx/>
              <a:buSzTx/>
              <a:buFontTx/>
              <a:buNone/>
            </a:pPr>
            <a:endParaRPr lang="en-US" altLang="de-DE"/>
          </a:p>
        </p:txBody>
      </p:sp>
      <p:sp>
        <p:nvSpPr>
          <p:cNvPr id="8"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None/>
              <a:tabLst>
                <a:tab pos="1616075" algn="l"/>
              </a:tabLst>
            </a:pPr>
            <a:r>
              <a:rPr lang="el-GR" altLang="fr-FR" sz="1200" b="1" dirty="0">
                <a:solidFill>
                  <a:schemeClr val="tx2"/>
                </a:solidFill>
                <a:latin typeface="+mj-lt"/>
              </a:rPr>
              <a:t>λαμβάνοντας </a:t>
            </a:r>
            <a:r>
              <a:rPr lang="el-GR" altLang="fr-FR" sz="1200" b="1" dirty="0" smtClean="0">
                <a:solidFill>
                  <a:schemeClr val="tx2"/>
                </a:solidFill>
                <a:latin typeface="+mj-lt"/>
              </a:rPr>
              <a:t>αποφάσεις</a:t>
            </a:r>
            <a:r>
              <a:rPr lang="de-DE" altLang="fr-FR" sz="1200" b="1" dirty="0" smtClean="0">
                <a:solidFill>
                  <a:schemeClr val="tx2"/>
                </a:solidFill>
                <a:latin typeface="+mj-lt"/>
              </a:rPr>
              <a:t>   </a:t>
            </a:r>
            <a:r>
              <a:rPr lang="en-GB" altLang="de-DE" sz="1200" b="1" dirty="0" smtClean="0">
                <a:solidFill>
                  <a:schemeClr val="tx2"/>
                </a:solidFill>
                <a:latin typeface="+mj-lt"/>
              </a:rPr>
              <a:t>5.37</a:t>
            </a:r>
            <a:endParaRPr lang="en-GB" altLang="de-DE" sz="1200" b="1" dirty="0">
              <a:solidFill>
                <a:schemeClr val="tx2"/>
              </a:solidFill>
              <a:latin typeface="+mj-lt"/>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9" name="Text Box 2"/>
          <p:cNvSpPr txBox="1">
            <a:spLocks noChangeArrowheads="1"/>
          </p:cNvSpPr>
          <p:nvPr/>
        </p:nvSpPr>
        <p:spPr bwMode="auto">
          <a:xfrm>
            <a:off x="329436" y="2276968"/>
            <a:ext cx="3978275" cy="26130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901700" indent="-360363" eaLnBrk="1" hangingPunct="1">
              <a:lnSpc>
                <a:spcPct val="130000"/>
              </a:lnSpc>
              <a:spcBef>
                <a:spcPct val="0"/>
              </a:spcBef>
              <a:buClrTx/>
              <a:buSzTx/>
            </a:pPr>
            <a:r>
              <a:rPr lang="el-GR" altLang="de-DE" sz="1800" dirty="0" smtClean="0"/>
              <a:t>Α. Κήπος με τριαντάφυλλα</a:t>
            </a:r>
            <a:endParaRPr lang="en-GB" altLang="de-DE" sz="1800" dirty="0" smtClean="0"/>
          </a:p>
          <a:p>
            <a:pPr marL="901700" indent="-360363" eaLnBrk="1" hangingPunct="1">
              <a:lnSpc>
                <a:spcPct val="130000"/>
              </a:lnSpc>
              <a:spcBef>
                <a:spcPct val="0"/>
              </a:spcBef>
              <a:buClrTx/>
              <a:buSzTx/>
            </a:pPr>
            <a:r>
              <a:rPr lang="el-GR" altLang="de-DE" sz="1800" dirty="0" smtClean="0"/>
              <a:t>Β. Οικογενειακή φωτογραφία</a:t>
            </a:r>
            <a:endParaRPr lang="en-GB" altLang="de-DE" sz="1400" dirty="0" smtClean="0"/>
          </a:p>
          <a:p>
            <a:pPr marL="901700" indent="-360363" eaLnBrk="1" hangingPunct="1">
              <a:lnSpc>
                <a:spcPct val="130000"/>
              </a:lnSpc>
              <a:spcBef>
                <a:spcPct val="0"/>
              </a:spcBef>
              <a:buClrTx/>
              <a:buSzTx/>
            </a:pPr>
            <a:r>
              <a:rPr lang="el-GR" altLang="de-DE" sz="1800" dirty="0" smtClean="0"/>
              <a:t>Γ. Παιδιά που φυσάνε φυσαλίδες</a:t>
            </a:r>
          </a:p>
          <a:p>
            <a:pPr marL="901700" indent="-360363" eaLnBrk="1" hangingPunct="1">
              <a:lnSpc>
                <a:spcPct val="130000"/>
              </a:lnSpc>
              <a:spcBef>
                <a:spcPct val="0"/>
              </a:spcBef>
              <a:buClrTx/>
              <a:buSzTx/>
            </a:pPr>
            <a:r>
              <a:rPr lang="el-GR" altLang="de-DE" sz="1800" dirty="0" smtClean="0"/>
              <a:t>Δ. Ο πατέρας επιστρέφει σπίτι</a:t>
            </a:r>
            <a:endParaRPr lang="en-GB" altLang="de-DE" sz="1800" dirty="0"/>
          </a:p>
        </p:txBody>
      </p:sp>
      <p:pic>
        <p:nvPicPr>
          <p:cNvPr id="39940" name="Grafik 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22800" y="1052513"/>
            <a:ext cx="4270375" cy="539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616075" algn="l"/>
              </a:tabLst>
            </a:pPr>
            <a:r>
              <a:rPr lang="el-GR" altLang="de-DE" sz="1200" b="1" dirty="0" smtClean="0">
                <a:solidFill>
                  <a:schemeClr val="tx2"/>
                </a:solidFill>
                <a:latin typeface="Verdana" pitchFamily="34" charset="0"/>
                <a:ea typeface="Verdana" pitchFamily="34" charset="0"/>
                <a:cs typeface="Verdana" pitchFamily="34" charset="0"/>
              </a:rPr>
              <a:t>λαμβάνοντας αποφάσεις</a:t>
            </a:r>
            <a:r>
              <a:rPr lang="en-GB" altLang="de-DE" sz="1200" b="1" dirty="0">
                <a:solidFill>
                  <a:schemeClr val="tx2"/>
                </a:solidFill>
                <a:latin typeface="+mn-lt"/>
              </a:rPr>
              <a:t> </a:t>
            </a:r>
            <a:r>
              <a:rPr lang="en-GB" altLang="de-DE" sz="1200" b="1" dirty="0" smtClean="0">
                <a:solidFill>
                  <a:schemeClr val="tx2"/>
                </a:solidFill>
                <a:latin typeface="+mn-lt"/>
              </a:rPr>
              <a:t>  5.38</a:t>
            </a:r>
            <a:endParaRPr lang="en-GB" altLang="de-DE" sz="1200" b="1" dirty="0">
              <a:solidFill>
                <a:schemeClr val="tx2"/>
              </a:solidFill>
              <a:latin typeface="+mn-lt"/>
            </a:endParaRPr>
          </a:p>
        </p:txBody>
      </p:sp>
      <p:sp>
        <p:nvSpPr>
          <p:cNvPr id="7" name="Text Box 3"/>
          <p:cNvSpPr txBox="1">
            <a:spLocks noChangeArrowheads="1"/>
          </p:cNvSpPr>
          <p:nvPr/>
        </p:nvSpPr>
        <p:spPr bwMode="auto">
          <a:xfrm>
            <a:off x="0" y="195945"/>
            <a:ext cx="9144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marL="88900"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0" algn="ctr" eaLnBrk="1" hangingPunct="1">
              <a:spcBef>
                <a:spcPts val="0"/>
              </a:spcBef>
              <a:buClrTx/>
              <a:buSzTx/>
              <a:buFontTx/>
              <a:buNone/>
            </a:pPr>
            <a:r>
              <a:rPr lang="el-GR" altLang="de-DE" sz="2000" dirty="0" smtClean="0">
                <a:solidFill>
                  <a:schemeClr val="accent1"/>
                </a:solidFill>
              </a:rPr>
              <a:t>Ποιος είναι ο ακριβής τίτλος; Πόσο σίγουροι είστε;</a:t>
            </a:r>
            <a:endParaRPr lang="en-GB" altLang="de-DE" sz="2000" dirty="0">
              <a:solidFill>
                <a:schemeClr val="accent1"/>
              </a:solidFill>
            </a:endParaRP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Grafik 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22800" y="1052513"/>
            <a:ext cx="4270375" cy="539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65" name="Oval 11"/>
          <p:cNvSpPr>
            <a:spLocks noChangeArrowheads="1"/>
          </p:cNvSpPr>
          <p:nvPr/>
        </p:nvSpPr>
        <p:spPr bwMode="auto">
          <a:xfrm>
            <a:off x="6029082" y="2365375"/>
            <a:ext cx="547687" cy="53975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0"/>
              </a:spcBef>
              <a:buClrTx/>
              <a:buSzTx/>
              <a:buFontTx/>
              <a:buNone/>
            </a:pPr>
            <a:endParaRPr lang="en-US" altLang="de-DE"/>
          </a:p>
        </p:txBody>
      </p:sp>
      <p:sp>
        <p:nvSpPr>
          <p:cNvPr id="40966" name="Oval 11"/>
          <p:cNvSpPr>
            <a:spLocks noChangeArrowheads="1"/>
          </p:cNvSpPr>
          <p:nvPr/>
        </p:nvSpPr>
        <p:spPr bwMode="auto">
          <a:xfrm>
            <a:off x="6029082" y="2874963"/>
            <a:ext cx="469900" cy="45720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0"/>
              </a:spcBef>
              <a:buClrTx/>
              <a:buSzTx/>
              <a:buFontTx/>
              <a:buNone/>
            </a:pPr>
            <a:endParaRPr lang="en-US" altLang="de-DE"/>
          </a:p>
        </p:txBody>
      </p:sp>
      <p:sp>
        <p:nvSpPr>
          <p:cNvPr id="40967" name="Oval 11"/>
          <p:cNvSpPr>
            <a:spLocks noChangeArrowheads="1"/>
          </p:cNvSpPr>
          <p:nvPr/>
        </p:nvSpPr>
        <p:spPr bwMode="auto">
          <a:xfrm>
            <a:off x="6498982" y="4451350"/>
            <a:ext cx="646112" cy="611188"/>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0"/>
              </a:spcBef>
              <a:buClrTx/>
              <a:buSzTx/>
              <a:buFontTx/>
              <a:buNone/>
            </a:pPr>
            <a:endParaRPr lang="en-US" altLang="de-DE"/>
          </a:p>
        </p:txBody>
      </p:sp>
      <p:sp>
        <p:nvSpPr>
          <p:cNvPr id="40968" name="Oval 11"/>
          <p:cNvSpPr>
            <a:spLocks noChangeArrowheads="1"/>
          </p:cNvSpPr>
          <p:nvPr/>
        </p:nvSpPr>
        <p:spPr bwMode="auto">
          <a:xfrm>
            <a:off x="6899032" y="3543300"/>
            <a:ext cx="663575" cy="638175"/>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0"/>
              </a:spcBef>
              <a:buClrTx/>
              <a:buSzTx/>
              <a:buFontTx/>
              <a:buNone/>
            </a:pPr>
            <a:endParaRPr lang="en-US" altLang="de-DE"/>
          </a:p>
        </p:txBody>
      </p:sp>
      <p:sp>
        <p:nvSpPr>
          <p:cNvPr id="9"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616075" algn="l"/>
              </a:tabLst>
            </a:pPr>
            <a:r>
              <a:rPr lang="el-GR" altLang="de-DE" sz="1200" b="1" dirty="0" smtClean="0">
                <a:solidFill>
                  <a:schemeClr val="tx2"/>
                </a:solidFill>
                <a:latin typeface="Verdana" pitchFamily="34" charset="0"/>
                <a:ea typeface="Verdana" pitchFamily="34" charset="0"/>
                <a:cs typeface="Verdana" pitchFamily="34" charset="0"/>
              </a:rPr>
              <a:t>λαμβάνοντας αποφάσεις</a:t>
            </a:r>
            <a:r>
              <a:rPr lang="de-DE" altLang="de-DE" sz="1200" b="1" dirty="0" smtClean="0">
                <a:solidFill>
                  <a:schemeClr val="tx2"/>
                </a:solidFill>
                <a:latin typeface="Verdana" pitchFamily="34" charset="0"/>
                <a:ea typeface="Verdana" pitchFamily="34" charset="0"/>
                <a:cs typeface="Verdana" pitchFamily="34" charset="0"/>
              </a:rPr>
              <a:t>   </a:t>
            </a:r>
            <a:r>
              <a:rPr lang="en-GB" altLang="de-DE" sz="1200" b="1" dirty="0" smtClean="0">
                <a:solidFill>
                  <a:schemeClr val="tx2"/>
                </a:solidFill>
                <a:latin typeface="+mn-lt"/>
              </a:rPr>
              <a:t>5.39</a:t>
            </a:r>
            <a:endParaRPr lang="en-GB" altLang="de-DE" sz="1200" b="1" dirty="0">
              <a:solidFill>
                <a:schemeClr val="tx2"/>
              </a:solidFill>
              <a:latin typeface="+mn-lt"/>
            </a:endParaRPr>
          </a:p>
        </p:txBody>
      </p:sp>
      <p:sp>
        <p:nvSpPr>
          <p:cNvPr id="15" name="Text Box 2"/>
          <p:cNvSpPr txBox="1">
            <a:spLocks noChangeArrowheads="1"/>
          </p:cNvSpPr>
          <p:nvPr/>
        </p:nvSpPr>
        <p:spPr bwMode="auto">
          <a:xfrm>
            <a:off x="326268" y="2271383"/>
            <a:ext cx="3978275" cy="333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901700" indent="-360363" eaLnBrk="1" hangingPunct="1">
              <a:lnSpc>
                <a:spcPct val="130000"/>
              </a:lnSpc>
              <a:spcBef>
                <a:spcPct val="0"/>
              </a:spcBef>
              <a:buClrTx/>
              <a:buSzTx/>
            </a:pPr>
            <a:r>
              <a:rPr lang="el-GR" altLang="de-DE" sz="1800" dirty="0" smtClean="0"/>
              <a:t>Α. Κήπος με τριαντάφυλλα</a:t>
            </a:r>
            <a:endParaRPr lang="en-GB" altLang="de-DE" sz="1800" dirty="0" smtClean="0"/>
          </a:p>
          <a:p>
            <a:pPr marL="901700" indent="-360363" eaLnBrk="1" hangingPunct="1">
              <a:lnSpc>
                <a:spcPct val="130000"/>
              </a:lnSpc>
              <a:spcBef>
                <a:spcPct val="0"/>
              </a:spcBef>
              <a:buClrTx/>
              <a:buSzTx/>
            </a:pPr>
            <a:r>
              <a:rPr lang="el-GR" altLang="de-DE" sz="1800" dirty="0" smtClean="0"/>
              <a:t>Β. Οικογενειακή φωτογραφία</a:t>
            </a:r>
            <a:endParaRPr lang="en-GB" altLang="de-DE" sz="1400" dirty="0" smtClean="0"/>
          </a:p>
          <a:p>
            <a:pPr marL="901700" indent="-360363" eaLnBrk="1" hangingPunct="1">
              <a:lnSpc>
                <a:spcPct val="130000"/>
              </a:lnSpc>
              <a:spcBef>
                <a:spcPct val="0"/>
              </a:spcBef>
              <a:buClrTx/>
              <a:buSzTx/>
            </a:pPr>
            <a:r>
              <a:rPr lang="el-GR" altLang="de-DE" sz="1800" dirty="0" smtClean="0"/>
              <a:t>Γ. </a:t>
            </a:r>
            <a:r>
              <a:rPr lang="el-GR" altLang="de-DE" sz="1800" b="1" dirty="0" smtClean="0"/>
              <a:t>Παιδιά που φυσάνε φυσαλίδες </a:t>
            </a:r>
            <a:r>
              <a:rPr lang="en-GB" altLang="de-DE" sz="1800" b="1" dirty="0" smtClean="0"/>
              <a:t>(Ferdinand Georg </a:t>
            </a:r>
            <a:r>
              <a:rPr lang="en-GB" altLang="de-DE" sz="1800" b="1" dirty="0" err="1" smtClean="0"/>
              <a:t>Waldmüller</a:t>
            </a:r>
            <a:r>
              <a:rPr lang="en-GB" altLang="de-DE" sz="1800" b="1" dirty="0" smtClean="0"/>
              <a:t> 1842)</a:t>
            </a:r>
            <a:endParaRPr lang="el-GR" altLang="de-DE" sz="1800" dirty="0" smtClean="0"/>
          </a:p>
          <a:p>
            <a:pPr marL="901700" indent="-360363" eaLnBrk="1" hangingPunct="1">
              <a:lnSpc>
                <a:spcPct val="130000"/>
              </a:lnSpc>
              <a:spcBef>
                <a:spcPct val="0"/>
              </a:spcBef>
              <a:buClrTx/>
              <a:buSzTx/>
            </a:pPr>
            <a:r>
              <a:rPr lang="el-GR" altLang="de-DE" sz="1800" dirty="0" smtClean="0"/>
              <a:t>Δ. Ο πατέρας επιστρέφει σπίτι</a:t>
            </a:r>
            <a:endParaRPr lang="en-GB" altLang="de-DE" sz="1800" dirty="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8" name="Textfeld 3"/>
          <p:cNvSpPr txBox="1">
            <a:spLocks noChangeArrowheads="1"/>
          </p:cNvSpPr>
          <p:nvPr/>
        </p:nvSpPr>
        <p:spPr bwMode="auto">
          <a:xfrm>
            <a:off x="3630947" y="1347450"/>
            <a:ext cx="5262227" cy="4924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180000" eaLnBrk="1" hangingPunct="1">
              <a:spcBef>
                <a:spcPts val="1200"/>
              </a:spcBef>
              <a:buClrTx/>
              <a:buSzTx/>
              <a:buFontTx/>
              <a:buNone/>
            </a:pPr>
            <a:r>
              <a:rPr lang="el-GR" altLang="de-DE" sz="1600" dirty="0" smtClean="0"/>
              <a:t>Αν και φαίνονται τριαντάφυλλα, δεν αποτελούν το επίκεντρο του πίνακα. Αυτό είναι εναντίον της επιλογής (Α).</a:t>
            </a:r>
            <a:endParaRPr lang="en-GB" altLang="de-DE" sz="1600" dirty="0" smtClean="0"/>
          </a:p>
          <a:p>
            <a:pPr marL="180000" eaLnBrk="1" hangingPunct="1">
              <a:spcBef>
                <a:spcPts val="1200"/>
              </a:spcBef>
              <a:buClrTx/>
              <a:buSzTx/>
              <a:buFontTx/>
              <a:buNone/>
            </a:pPr>
            <a:r>
              <a:rPr lang="el-GR" altLang="de-DE" sz="1600" dirty="0" smtClean="0"/>
              <a:t>Αυτός είναι ένας πίνακας από την εποχή που η ανάπτυξη της φωτογραφίας μόλις άρχιζε. Επιπρόσθετα, τα απεικονιζόμενα άτομα θα κοίταζαν την κάμερα και όχι στο χώρο. Αυτά είναι εναντίον της επιλογής (Β).</a:t>
            </a:r>
            <a:endParaRPr lang="en-GB" altLang="de-DE" sz="1600" dirty="0" smtClean="0"/>
          </a:p>
          <a:p>
            <a:pPr marL="180000" eaLnBrk="1" hangingPunct="1">
              <a:spcBef>
                <a:spcPts val="1200"/>
              </a:spcBef>
              <a:buClrTx/>
              <a:buSzTx/>
              <a:buFontTx/>
              <a:buNone/>
            </a:pPr>
            <a:r>
              <a:rPr lang="el-GR" altLang="de-DE" sz="1600" dirty="0" smtClean="0"/>
              <a:t>Το αγόρι στο παράθυρο φυσάει φυσαλίδες στον αέρα. Τα άλλα παιδιά τις κοιτάνε και προσπαθούν να τις πιάσουν. Αυτά είναι υπέρ της επιλογής (Γ). </a:t>
            </a:r>
            <a:endParaRPr lang="en-GB" altLang="de-DE" sz="1600" dirty="0" smtClean="0"/>
          </a:p>
          <a:p>
            <a:pPr marL="180000" eaLnBrk="1" hangingPunct="1">
              <a:spcBef>
                <a:spcPts val="1200"/>
              </a:spcBef>
              <a:buClrTx/>
              <a:buSzTx/>
              <a:buFontTx/>
              <a:buNone/>
            </a:pPr>
            <a:r>
              <a:rPr lang="el-GR" altLang="de-DE" sz="1600" dirty="0" smtClean="0"/>
              <a:t>Δεν υπάρχουν πραγματικά στοιχεία ότι ο πατέρας επιστρέφει σπίτι. Αυτό είναι εναντίον της επιλογής (Δ).</a:t>
            </a:r>
            <a:endParaRPr lang="en-GB" altLang="de-DE" sz="1600" dirty="0" smtClean="0"/>
          </a:p>
          <a:p>
            <a:pPr marL="180000" eaLnBrk="1" hangingPunct="1">
              <a:spcBef>
                <a:spcPts val="1200"/>
              </a:spcBef>
              <a:buClrTx/>
              <a:buSzTx/>
              <a:buFontTx/>
              <a:buNone/>
            </a:pPr>
            <a:endParaRPr lang="de-DE" altLang="de-DE" sz="1600" dirty="0"/>
          </a:p>
          <a:p>
            <a:pPr eaLnBrk="1" hangingPunct="1">
              <a:spcBef>
                <a:spcPct val="0"/>
              </a:spcBef>
              <a:buClrTx/>
              <a:buSzTx/>
              <a:buFontTx/>
              <a:buNone/>
            </a:pPr>
            <a:endParaRPr lang="de-DE" altLang="de-DE" sz="1800" dirty="0"/>
          </a:p>
        </p:txBody>
      </p:sp>
      <p:grpSp>
        <p:nvGrpSpPr>
          <p:cNvPr id="3" name="Gruppieren 2"/>
          <p:cNvGrpSpPr/>
          <p:nvPr/>
        </p:nvGrpSpPr>
        <p:grpSpPr>
          <a:xfrm>
            <a:off x="265191" y="1335414"/>
            <a:ext cx="3359150" cy="4241800"/>
            <a:chOff x="409575" y="1684338"/>
            <a:chExt cx="3359150" cy="4241800"/>
          </a:xfrm>
        </p:grpSpPr>
        <p:pic>
          <p:nvPicPr>
            <p:cNvPr id="41987" name="Grafik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09575" y="1684338"/>
              <a:ext cx="3359150" cy="424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989" name="Oval 11"/>
            <p:cNvSpPr>
              <a:spLocks noChangeArrowheads="1"/>
            </p:cNvSpPr>
            <p:nvPr/>
          </p:nvSpPr>
          <p:spPr bwMode="auto">
            <a:xfrm>
              <a:off x="1439863" y="2641600"/>
              <a:ext cx="512762" cy="48895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0"/>
                </a:spcBef>
                <a:buClrTx/>
                <a:buSzTx/>
                <a:buFontTx/>
                <a:buNone/>
              </a:pPr>
              <a:endParaRPr lang="en-US" altLang="de-DE"/>
            </a:p>
          </p:txBody>
        </p:sp>
        <p:sp>
          <p:nvSpPr>
            <p:cNvPr id="41990" name="Oval 11"/>
            <p:cNvSpPr>
              <a:spLocks noChangeArrowheads="1"/>
            </p:cNvSpPr>
            <p:nvPr/>
          </p:nvSpPr>
          <p:spPr bwMode="auto">
            <a:xfrm>
              <a:off x="1903413" y="4291013"/>
              <a:ext cx="512762" cy="48895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0"/>
                </a:spcBef>
                <a:buClrTx/>
                <a:buSzTx/>
                <a:buFontTx/>
                <a:buNone/>
              </a:pPr>
              <a:endParaRPr lang="en-US" altLang="de-DE"/>
            </a:p>
          </p:txBody>
        </p:sp>
        <p:sp>
          <p:nvSpPr>
            <p:cNvPr id="41991" name="Oval 11"/>
            <p:cNvSpPr>
              <a:spLocks noChangeArrowheads="1"/>
            </p:cNvSpPr>
            <p:nvPr/>
          </p:nvSpPr>
          <p:spPr bwMode="auto">
            <a:xfrm>
              <a:off x="1504950" y="3130550"/>
              <a:ext cx="382588" cy="366713"/>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0"/>
                </a:spcBef>
                <a:buClrTx/>
                <a:buSzTx/>
                <a:buFontTx/>
                <a:buNone/>
              </a:pPr>
              <a:endParaRPr lang="en-US" altLang="de-DE"/>
            </a:p>
          </p:txBody>
        </p:sp>
        <p:sp>
          <p:nvSpPr>
            <p:cNvPr id="41992" name="Oval 11"/>
            <p:cNvSpPr>
              <a:spLocks noChangeArrowheads="1"/>
            </p:cNvSpPr>
            <p:nvPr/>
          </p:nvSpPr>
          <p:spPr bwMode="auto">
            <a:xfrm>
              <a:off x="2301875" y="3636963"/>
              <a:ext cx="512763" cy="48895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0"/>
                </a:spcBef>
                <a:buClrTx/>
                <a:buSzTx/>
                <a:buFontTx/>
                <a:buNone/>
              </a:pPr>
              <a:endParaRPr lang="en-US" altLang="de-DE"/>
            </a:p>
          </p:txBody>
        </p:sp>
      </p:grpSp>
      <p:sp>
        <p:nvSpPr>
          <p:cNvPr id="10"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616075" algn="l"/>
              </a:tabLst>
            </a:pPr>
            <a:r>
              <a:rPr lang="el-GR" altLang="de-DE" sz="1200" b="1" dirty="0" smtClean="0">
                <a:solidFill>
                  <a:schemeClr val="tx2"/>
                </a:solidFill>
                <a:latin typeface="Verdana" pitchFamily="34" charset="0"/>
                <a:ea typeface="Verdana" pitchFamily="34" charset="0"/>
                <a:cs typeface="Verdana" pitchFamily="34" charset="0"/>
              </a:rPr>
              <a:t>λαμβάνοντας αποφάσεις</a:t>
            </a:r>
            <a:r>
              <a:rPr lang="de-DE" altLang="de-DE" sz="1200" b="1" dirty="0" smtClean="0">
                <a:solidFill>
                  <a:schemeClr val="tx2"/>
                </a:solidFill>
                <a:latin typeface="Verdana" pitchFamily="34" charset="0"/>
                <a:ea typeface="Verdana" pitchFamily="34" charset="0"/>
                <a:cs typeface="Verdana" pitchFamily="34" charset="0"/>
              </a:rPr>
              <a:t>   </a:t>
            </a:r>
            <a:r>
              <a:rPr lang="en-GB" altLang="de-DE" sz="1200" b="1" dirty="0" smtClean="0">
                <a:solidFill>
                  <a:schemeClr val="tx2"/>
                </a:solidFill>
                <a:latin typeface="+mn-lt"/>
              </a:rPr>
              <a:t>5.40</a:t>
            </a:r>
            <a:endParaRPr lang="en-GB" altLang="de-DE" sz="1200" b="1" dirty="0">
              <a:solidFill>
                <a:schemeClr val="tx2"/>
              </a:solidFill>
              <a:latin typeface="+mn-lt"/>
            </a:endParaRP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ChangeArrowheads="1"/>
          </p:cNvSpPr>
          <p:nvPr/>
        </p:nvSpPr>
        <p:spPr bwMode="auto">
          <a:xfrm>
            <a:off x="0" y="0"/>
            <a:ext cx="9144000" cy="79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r>
              <a:rPr lang="el-GR" altLang="fr-FR" sz="2000" dirty="0">
                <a:solidFill>
                  <a:schemeClr val="accent1"/>
                </a:solidFill>
              </a:rPr>
              <a:t>Εργασία</a:t>
            </a:r>
            <a:r>
              <a:rPr lang="de-DE" altLang="fr-FR" sz="2000" dirty="0">
                <a:solidFill>
                  <a:schemeClr val="accent1"/>
                </a:solidFill>
              </a:rPr>
              <a:t> 3: </a:t>
            </a:r>
            <a:r>
              <a:rPr lang="el-GR" altLang="fr-FR" sz="2000" dirty="0">
                <a:solidFill>
                  <a:schemeClr val="accent1"/>
                </a:solidFill>
              </a:rPr>
              <a:t>Τι βλέπετε;</a:t>
            </a:r>
            <a:endParaRPr lang="de-DE" altLang="fr-FR" sz="2000" dirty="0">
              <a:solidFill>
                <a:schemeClr val="accent1"/>
              </a:solidFill>
            </a:endParaRPr>
          </a:p>
        </p:txBody>
      </p:sp>
      <p:pic>
        <p:nvPicPr>
          <p:cNvPr id="43011" name="Picture 22" descr="EskimoFET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80494" y="1346193"/>
            <a:ext cx="3783012" cy="370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None/>
              <a:tabLst>
                <a:tab pos="1616075" algn="l"/>
              </a:tabLst>
            </a:pPr>
            <a:r>
              <a:rPr lang="el-GR" altLang="fr-FR" sz="1200" b="1" dirty="0">
                <a:solidFill>
                  <a:schemeClr val="tx2"/>
                </a:solidFill>
                <a:latin typeface="+mj-lt"/>
              </a:rPr>
              <a:t>λαμβάνοντας </a:t>
            </a:r>
            <a:r>
              <a:rPr lang="el-GR" altLang="fr-FR" sz="1200" b="1" dirty="0" smtClean="0">
                <a:solidFill>
                  <a:schemeClr val="tx2"/>
                </a:solidFill>
                <a:latin typeface="+mj-lt"/>
              </a:rPr>
              <a:t>αποφάσεις</a:t>
            </a:r>
            <a:r>
              <a:rPr lang="de-DE" altLang="fr-FR" sz="1200" b="1" dirty="0" smtClean="0">
                <a:solidFill>
                  <a:schemeClr val="tx2"/>
                </a:solidFill>
                <a:latin typeface="+mj-lt"/>
              </a:rPr>
              <a:t>   </a:t>
            </a:r>
            <a:r>
              <a:rPr lang="en-GB" altLang="de-DE" sz="1200" b="1" dirty="0" smtClean="0">
                <a:solidFill>
                  <a:schemeClr val="tx2"/>
                </a:solidFill>
                <a:latin typeface="+mj-lt"/>
              </a:rPr>
              <a:t>5.41</a:t>
            </a:r>
            <a:endParaRPr lang="en-GB" altLang="de-DE" sz="1200" b="1" dirty="0">
              <a:solidFill>
                <a:schemeClr val="tx2"/>
              </a:solidFill>
              <a:latin typeface="+mj-lt"/>
            </a:endParaRP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22" descr="EskimoFET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80494" y="1346193"/>
            <a:ext cx="3783012" cy="370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034" name="Rectangle 2"/>
          <p:cNvSpPr>
            <a:spLocks noChangeArrowheads="1"/>
          </p:cNvSpPr>
          <p:nvPr/>
        </p:nvSpPr>
        <p:spPr bwMode="auto">
          <a:xfrm>
            <a:off x="0" y="0"/>
            <a:ext cx="9144000" cy="79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r>
              <a:rPr lang="el-GR" altLang="fr-FR" sz="2000" dirty="0">
                <a:solidFill>
                  <a:schemeClr val="accent1"/>
                </a:solidFill>
              </a:rPr>
              <a:t>Οι βιαστικές αποφάσεις δεν οδηγούν πάντα σε λάθη αλλά πολλές φορές λένε μόνο τη μισή αλήθεια</a:t>
            </a:r>
            <a:r>
              <a:rPr lang="el-GR" altLang="fr-FR" sz="2000" dirty="0" smtClean="0">
                <a:solidFill>
                  <a:schemeClr val="accent1"/>
                </a:solidFill>
              </a:rPr>
              <a:t>!</a:t>
            </a:r>
            <a:endParaRPr lang="de-DE" altLang="fr-FR" sz="2000" dirty="0">
              <a:solidFill>
                <a:schemeClr val="accent1"/>
              </a:solidFill>
            </a:endParaRPr>
          </a:p>
        </p:txBody>
      </p:sp>
      <p:sp>
        <p:nvSpPr>
          <p:cNvPr id="44035" name="Text Box 10"/>
          <p:cNvSpPr txBox="1">
            <a:spLocks noChangeArrowheads="1"/>
          </p:cNvSpPr>
          <p:nvPr/>
        </p:nvSpPr>
        <p:spPr bwMode="auto">
          <a:xfrm>
            <a:off x="1339419" y="4759325"/>
            <a:ext cx="22860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50000"/>
              </a:spcBef>
              <a:buClrTx/>
              <a:buSzTx/>
              <a:buFontTx/>
              <a:buNone/>
            </a:pPr>
            <a:r>
              <a:rPr lang="el-GR" altLang="fr-FR" sz="1800" b="1" dirty="0" smtClean="0"/>
              <a:t>Εσκιμώος</a:t>
            </a:r>
            <a:endParaRPr lang="en-GB" altLang="de-DE" sz="1800" b="1" dirty="0"/>
          </a:p>
        </p:txBody>
      </p:sp>
      <p:sp>
        <p:nvSpPr>
          <p:cNvPr id="44036" name="Text Box 11"/>
          <p:cNvSpPr txBox="1">
            <a:spLocks noChangeArrowheads="1"/>
          </p:cNvSpPr>
          <p:nvPr/>
        </p:nvSpPr>
        <p:spPr bwMode="auto">
          <a:xfrm>
            <a:off x="6553200" y="1365250"/>
            <a:ext cx="28194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50000"/>
              </a:spcBef>
              <a:buClrTx/>
              <a:buSzTx/>
              <a:buFontTx/>
              <a:buNone/>
            </a:pPr>
            <a:r>
              <a:rPr lang="el-GR" altLang="fr-FR" sz="1800" b="1" dirty="0"/>
              <a:t>Φαραώ</a:t>
            </a:r>
            <a:endParaRPr lang="en-GB" altLang="de-DE" sz="1800" b="1" dirty="0"/>
          </a:p>
        </p:txBody>
      </p:sp>
      <p:sp>
        <p:nvSpPr>
          <p:cNvPr id="44038" name="Oval 20"/>
          <p:cNvSpPr>
            <a:spLocks noChangeArrowheads="1"/>
          </p:cNvSpPr>
          <p:nvPr/>
        </p:nvSpPr>
        <p:spPr bwMode="auto">
          <a:xfrm>
            <a:off x="2952750" y="1473200"/>
            <a:ext cx="3590925" cy="3552825"/>
          </a:xfrm>
          <a:prstGeom prst="ellipse">
            <a:avLst/>
          </a:prstGeom>
          <a:noFill/>
          <a:ln w="57150">
            <a:solidFill>
              <a:srgbClr val="FF33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0"/>
              </a:spcBef>
              <a:buClrTx/>
              <a:buSzTx/>
              <a:buFontTx/>
              <a:buNone/>
            </a:pPr>
            <a:endParaRPr lang="en-US" altLang="de-DE"/>
          </a:p>
        </p:txBody>
      </p:sp>
      <p:sp>
        <p:nvSpPr>
          <p:cNvPr id="44039" name="Oval 21"/>
          <p:cNvSpPr>
            <a:spLocks noChangeArrowheads="1"/>
          </p:cNvSpPr>
          <p:nvPr/>
        </p:nvSpPr>
        <p:spPr bwMode="auto">
          <a:xfrm>
            <a:off x="3292475" y="2079625"/>
            <a:ext cx="2047875" cy="2857500"/>
          </a:xfrm>
          <a:prstGeom prst="ellipse">
            <a:avLst/>
          </a:prstGeom>
          <a:noFill/>
          <a:ln w="57150">
            <a:solidFill>
              <a:srgbClr val="FF33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0"/>
              </a:spcBef>
              <a:buClrTx/>
              <a:buSzTx/>
              <a:buFontTx/>
              <a:buNone/>
            </a:pPr>
            <a:endParaRPr lang="en-US" altLang="de-DE"/>
          </a:p>
        </p:txBody>
      </p:sp>
      <p:sp>
        <p:nvSpPr>
          <p:cNvPr id="44040" name="Text Box 22"/>
          <p:cNvSpPr txBox="1">
            <a:spLocks noChangeArrowheads="1"/>
          </p:cNvSpPr>
          <p:nvPr/>
        </p:nvSpPr>
        <p:spPr bwMode="auto">
          <a:xfrm>
            <a:off x="0" y="6662738"/>
            <a:ext cx="164820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r>
              <a:rPr lang="en-GB" altLang="de-DE" sz="800" i="1" dirty="0" smtClean="0"/>
              <a:t>(“</a:t>
            </a:r>
            <a:r>
              <a:rPr lang="en-GB" altLang="de-DE" sz="800" i="1" dirty="0" err="1" smtClean="0"/>
              <a:t>Pharao</a:t>
            </a:r>
            <a:r>
              <a:rPr lang="en-GB" altLang="de-DE" sz="800" i="1" dirty="0" smtClean="0"/>
              <a:t>” by Nathalie </a:t>
            </a:r>
            <a:r>
              <a:rPr lang="en-GB" altLang="de-DE" sz="800" i="1" dirty="0" err="1" smtClean="0"/>
              <a:t>Weß</a:t>
            </a:r>
            <a:r>
              <a:rPr lang="en-GB" altLang="de-DE" sz="800" i="1" dirty="0" smtClean="0"/>
              <a:t>) </a:t>
            </a:r>
            <a:endParaRPr lang="en-GB" altLang="de-DE" sz="800" i="1" dirty="0"/>
          </a:p>
        </p:txBody>
      </p:sp>
      <p:sp>
        <p:nvSpPr>
          <p:cNvPr id="12"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None/>
              <a:tabLst>
                <a:tab pos="1616075" algn="l"/>
              </a:tabLst>
            </a:pPr>
            <a:r>
              <a:rPr lang="el-GR" altLang="fr-FR" sz="1200" b="1" dirty="0">
                <a:solidFill>
                  <a:schemeClr val="tx2"/>
                </a:solidFill>
                <a:latin typeface="+mj-lt"/>
              </a:rPr>
              <a:t>λαμβάνοντας </a:t>
            </a:r>
            <a:r>
              <a:rPr lang="el-GR" altLang="fr-FR" sz="1200" b="1" dirty="0" smtClean="0">
                <a:solidFill>
                  <a:schemeClr val="tx2"/>
                </a:solidFill>
                <a:latin typeface="+mj-lt"/>
              </a:rPr>
              <a:t>αποφάσεις</a:t>
            </a:r>
            <a:r>
              <a:rPr lang="de-DE" altLang="fr-FR" sz="1200" b="1" dirty="0" smtClean="0">
                <a:solidFill>
                  <a:schemeClr val="tx2"/>
                </a:solidFill>
                <a:latin typeface="+mj-lt"/>
              </a:rPr>
              <a:t>   </a:t>
            </a:r>
            <a:r>
              <a:rPr lang="en-GB" altLang="de-DE" sz="1200" b="1" dirty="0" smtClean="0">
                <a:solidFill>
                  <a:schemeClr val="tx2"/>
                </a:solidFill>
                <a:latin typeface="+mj-lt"/>
              </a:rPr>
              <a:t>5.42</a:t>
            </a:r>
            <a:endParaRPr lang="en-GB" altLang="de-DE" sz="1200" b="1" dirty="0">
              <a:solidFill>
                <a:schemeClr val="tx2"/>
              </a:solidFill>
              <a:latin typeface="+mj-lt"/>
            </a:endParaRP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 Box 23"/>
          <p:cNvSpPr txBox="1">
            <a:spLocks noChangeArrowheads="1"/>
          </p:cNvSpPr>
          <p:nvPr/>
        </p:nvSpPr>
        <p:spPr bwMode="auto">
          <a:xfrm>
            <a:off x="0" y="193760"/>
            <a:ext cx="9144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0"/>
              </a:spcBef>
              <a:buClrTx/>
              <a:buSzTx/>
              <a:buFontTx/>
              <a:buNone/>
            </a:pPr>
            <a:r>
              <a:rPr lang="el-GR" altLang="de-DE" sz="2000" dirty="0" smtClean="0">
                <a:solidFill>
                  <a:schemeClr val="accent1"/>
                </a:solidFill>
              </a:rPr>
              <a:t>Συγκεκριμένες ιδέες στον γενικό πληθυσμό – σύγχρονοι μύθοι</a:t>
            </a:r>
            <a:endParaRPr lang="en-GB" altLang="de-DE" sz="2000" dirty="0">
              <a:solidFill>
                <a:schemeClr val="accent1"/>
              </a:solidFill>
            </a:endParaRPr>
          </a:p>
        </p:txBody>
      </p:sp>
      <p:sp>
        <p:nvSpPr>
          <p:cNvPr id="3" name="Textfeld 2"/>
          <p:cNvSpPr txBox="1"/>
          <p:nvPr/>
        </p:nvSpPr>
        <p:spPr>
          <a:xfrm>
            <a:off x="1539090" y="5176204"/>
            <a:ext cx="6319318" cy="400110"/>
          </a:xfrm>
          <a:prstGeom prst="rect">
            <a:avLst/>
          </a:prstGeom>
          <a:solidFill>
            <a:schemeClr val="bg1"/>
          </a:solidFill>
        </p:spPr>
        <p:txBody>
          <a:bodyPr wrap="square" rtlCol="0">
            <a:spAutoFit/>
          </a:bodyPr>
          <a:lstStyle/>
          <a:p>
            <a:pPr algn="ctr"/>
            <a:endParaRPr lang="de-DE" sz="2000" dirty="0" smtClean="0"/>
          </a:p>
        </p:txBody>
      </p:sp>
      <p:pic>
        <p:nvPicPr>
          <p:cNvPr id="14" name="Picture 8" descr="Elvis Presley is Alive 1 1993.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416758" y="2251797"/>
            <a:ext cx="3479432" cy="4003944"/>
          </a:xfrm>
          <a:prstGeom prst="rect">
            <a:avLst/>
          </a:prstGeom>
        </p:spPr>
      </p:pic>
      <p:sp>
        <p:nvSpPr>
          <p:cNvPr id="4" name="Textfeld 3"/>
          <p:cNvSpPr txBox="1"/>
          <p:nvPr/>
        </p:nvSpPr>
        <p:spPr>
          <a:xfrm>
            <a:off x="489821" y="1112090"/>
            <a:ext cx="7333307" cy="400110"/>
          </a:xfrm>
          <a:prstGeom prst="rect">
            <a:avLst/>
          </a:prstGeom>
          <a:noFill/>
        </p:spPr>
        <p:txBody>
          <a:bodyPr wrap="square" rtlCol="0">
            <a:spAutoFit/>
          </a:bodyPr>
          <a:lstStyle/>
          <a:p>
            <a:r>
              <a:rPr lang="el-GR" sz="2000" b="1" dirty="0" smtClean="0"/>
              <a:t>Μύθος: </a:t>
            </a:r>
            <a:r>
              <a:rPr lang="el-GR" sz="2000" dirty="0" smtClean="0"/>
              <a:t>Ο </a:t>
            </a:r>
            <a:r>
              <a:rPr lang="en-GB" sz="2000" dirty="0" smtClean="0"/>
              <a:t>Elvis Presley </a:t>
            </a:r>
            <a:r>
              <a:rPr lang="el-GR" sz="2000" dirty="0" smtClean="0"/>
              <a:t>είναι ζωντανός!</a:t>
            </a:r>
            <a:endParaRPr lang="en-GB" sz="2000" dirty="0"/>
          </a:p>
        </p:txBody>
      </p:sp>
      <p:sp>
        <p:nvSpPr>
          <p:cNvPr id="5" name="Textfeld 4"/>
          <p:cNvSpPr txBox="1"/>
          <p:nvPr/>
        </p:nvSpPr>
        <p:spPr>
          <a:xfrm>
            <a:off x="489821" y="1497971"/>
            <a:ext cx="3928270" cy="707886"/>
          </a:xfrm>
          <a:prstGeom prst="rect">
            <a:avLst/>
          </a:prstGeom>
          <a:noFill/>
        </p:spPr>
        <p:txBody>
          <a:bodyPr wrap="square" rtlCol="0">
            <a:spAutoFit/>
          </a:bodyPr>
          <a:lstStyle/>
          <a:p>
            <a:r>
              <a:rPr lang="el-GR" sz="2000" dirty="0" smtClean="0"/>
              <a:t>Αμερικάνικη εφημερίδα αναφέρει ότι</a:t>
            </a:r>
            <a:r>
              <a:rPr lang="en-GB" sz="2000" dirty="0" smtClean="0"/>
              <a:t>:</a:t>
            </a:r>
            <a:endParaRPr lang="en-GB" sz="2000" dirty="0"/>
          </a:p>
        </p:txBody>
      </p:sp>
      <p:cxnSp>
        <p:nvCxnSpPr>
          <p:cNvPr id="7" name="Gerade Verbindung mit Pfeil 6"/>
          <p:cNvCxnSpPr/>
          <p:nvPr/>
        </p:nvCxnSpPr>
        <p:spPr>
          <a:xfrm flipV="1">
            <a:off x="5577992" y="2206833"/>
            <a:ext cx="845319" cy="330063"/>
          </a:xfrm>
          <a:prstGeom prst="straightConnector1">
            <a:avLst/>
          </a:prstGeom>
          <a:ln w="53975">
            <a:tailEnd type="triangle"/>
          </a:ln>
        </p:spPr>
        <p:style>
          <a:lnRef idx="1">
            <a:schemeClr val="accent1"/>
          </a:lnRef>
          <a:fillRef idx="0">
            <a:schemeClr val="accent1"/>
          </a:fillRef>
          <a:effectRef idx="0">
            <a:schemeClr val="accent1"/>
          </a:effectRef>
          <a:fontRef idx="minor">
            <a:schemeClr val="tx1"/>
          </a:fontRef>
        </p:style>
      </p:cxnSp>
      <p:sp>
        <p:nvSpPr>
          <p:cNvPr id="21" name="Textfeld 20"/>
          <p:cNvSpPr txBox="1"/>
          <p:nvPr/>
        </p:nvSpPr>
        <p:spPr>
          <a:xfrm>
            <a:off x="6440395" y="1584512"/>
            <a:ext cx="2703605" cy="2554545"/>
          </a:xfrm>
          <a:prstGeom prst="rect">
            <a:avLst/>
          </a:prstGeom>
          <a:noFill/>
        </p:spPr>
        <p:txBody>
          <a:bodyPr wrap="square" rtlCol="0">
            <a:spAutoFit/>
          </a:bodyPr>
          <a:lstStyle/>
          <a:p>
            <a:r>
              <a:rPr lang="el-GR" sz="1600" dirty="0" smtClean="0"/>
              <a:t>«Ο</a:t>
            </a:r>
            <a:r>
              <a:rPr lang="en-GB" sz="1600" dirty="0" smtClean="0"/>
              <a:t>Elvis Presley </a:t>
            </a:r>
            <a:r>
              <a:rPr lang="el-GR" sz="1600" dirty="0" smtClean="0"/>
              <a:t>έχει ζήσει μια κρυφή αλλά συναρπαστικά δραστήρια και ικανοποιητική ζωή από τότε που υποκρίθηκε πως πέθανε από καρδιακή προσβολή και άρχισε να κρύβεται το 1977…»</a:t>
            </a:r>
            <a:endParaRPr lang="en-GB" sz="1600" dirty="0"/>
          </a:p>
        </p:txBody>
      </p:sp>
      <p:sp>
        <p:nvSpPr>
          <p:cNvPr id="15"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616075" algn="l"/>
              </a:tabLst>
            </a:pPr>
            <a:r>
              <a:rPr lang="el-GR" altLang="de-DE" sz="1200" b="1" dirty="0" smtClean="0">
                <a:solidFill>
                  <a:schemeClr val="tx2"/>
                </a:solidFill>
                <a:latin typeface="Verdana" pitchFamily="34" charset="0"/>
                <a:ea typeface="Verdana" pitchFamily="34" charset="0"/>
                <a:cs typeface="Verdana" pitchFamily="34" charset="0"/>
              </a:rPr>
              <a:t>λαμβάνοντας αποφάσεις</a:t>
            </a:r>
            <a:r>
              <a:rPr lang="de-DE" altLang="de-DE" sz="1200" b="1" dirty="0" smtClean="0">
                <a:solidFill>
                  <a:schemeClr val="tx2"/>
                </a:solidFill>
                <a:latin typeface="Verdana" pitchFamily="34" charset="0"/>
                <a:ea typeface="Verdana" pitchFamily="34" charset="0"/>
                <a:cs typeface="Verdana" pitchFamily="34" charset="0"/>
              </a:rPr>
              <a:t>   </a:t>
            </a:r>
            <a:r>
              <a:rPr lang="en-GB" altLang="de-DE" sz="1200" b="1" dirty="0" smtClean="0">
                <a:solidFill>
                  <a:schemeClr val="tx2"/>
                </a:solidFill>
                <a:latin typeface="+mn-lt"/>
              </a:rPr>
              <a:t>5.43</a:t>
            </a:r>
            <a:endParaRPr lang="en-GB" altLang="de-DE" sz="1200" b="1" dirty="0">
              <a:solidFill>
                <a:schemeClr val="tx2"/>
              </a:solidFill>
              <a:latin typeface="+mn-lt"/>
            </a:endParaRPr>
          </a:p>
        </p:txBody>
      </p:sp>
    </p:spTree>
    <p:extLst>
      <p:ext uri="{BB962C8B-B14F-4D97-AF65-F5344CB8AC3E}">
        <p14:creationId xmlns:p14="http://schemas.microsoft.com/office/powerpoint/2010/main" val="3917423260"/>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64894" name="Group 30"/>
          <p:cNvGraphicFramePr>
            <a:graphicFrameLocks noGrp="1"/>
          </p:cNvGraphicFramePr>
          <p:nvPr>
            <p:extLst>
              <p:ext uri="{D42A27DB-BD31-4B8C-83A1-F6EECF244321}">
                <p14:modId xmlns:p14="http://schemas.microsoft.com/office/powerpoint/2010/main" val="840103990"/>
              </p:ext>
            </p:extLst>
          </p:nvPr>
        </p:nvGraphicFramePr>
        <p:xfrm>
          <a:off x="85725" y="973139"/>
          <a:ext cx="8994775" cy="5411234"/>
        </p:xfrm>
        <a:graphic>
          <a:graphicData uri="http://schemas.openxmlformats.org/drawingml/2006/table">
            <a:tbl>
              <a:tblPr/>
              <a:tblGrid>
                <a:gridCol w="1657350">
                  <a:extLst>
                    <a:ext uri="{9D8B030D-6E8A-4147-A177-3AD203B41FA5}"/>
                  </a:extLst>
                </a:gridCol>
                <a:gridCol w="3527425">
                  <a:extLst>
                    <a:ext uri="{9D8B030D-6E8A-4147-A177-3AD203B41FA5}"/>
                  </a:extLst>
                </a:gridCol>
                <a:gridCol w="3810000">
                  <a:extLst>
                    <a:ext uri="{9D8B030D-6E8A-4147-A177-3AD203B41FA5}"/>
                  </a:extLst>
                </a:gridCol>
              </a:tblGrid>
              <a:tr h="334844">
                <a:tc>
                  <a:txBody>
                    <a:bodyPr/>
                    <a:lstStyle>
                      <a:lvl1pPr algn="l"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lgn="l"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Times New Roman" pitchFamily="18" charset="0"/>
                        <a:buNone/>
                        <a:tabLst/>
                      </a:pPr>
                      <a:r>
                        <a:rPr kumimoji="0" lang="el-GR" sz="1600" b="0" i="0" u="none" strike="noStrike" cap="none" normalizeH="0" baseline="0" dirty="0" smtClean="0">
                          <a:ln>
                            <a:noFill/>
                          </a:ln>
                          <a:solidFill>
                            <a:schemeClr val="tx1"/>
                          </a:solidFill>
                          <a:effectLst/>
                          <a:latin typeface="Verdana" pitchFamily="34" charset="0"/>
                          <a:cs typeface="Times New Roman" pitchFamily="18" charset="0"/>
                        </a:rPr>
                        <a:t>Μύθος</a:t>
                      </a:r>
                      <a:endParaRPr kumimoji="0" lang="en-GB" altLang="de-DE" sz="1600" b="0" i="0" u="none" strike="noStrike" cap="none" normalizeH="0" baseline="0" noProof="0" dirty="0" smtClean="0">
                        <a:ln>
                          <a:noFill/>
                        </a:ln>
                        <a:solidFill>
                          <a:schemeClr val="tx1"/>
                        </a:solidFill>
                        <a:effectLst/>
                        <a:latin typeface="Verdana" pitchFamily="34" charset="0"/>
                      </a:endParaRPr>
                    </a:p>
                  </a:txBody>
                  <a:tcPr marT="45719" marB="4571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lgn="l"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Times New Roman" pitchFamily="18" charset="0"/>
                        <a:buNone/>
                        <a:tabLst/>
                      </a:pPr>
                      <a:r>
                        <a:rPr kumimoji="0" lang="el-GR" altLang="de-DE" sz="1600" b="0" i="0" u="none" strike="noStrike" cap="none" normalizeH="0" baseline="0" noProof="0" dirty="0" smtClean="0">
                          <a:ln>
                            <a:noFill/>
                          </a:ln>
                          <a:solidFill>
                            <a:schemeClr val="tx1"/>
                          </a:solidFill>
                          <a:effectLst/>
                          <a:latin typeface="Verdana" pitchFamily="34" charset="0"/>
                        </a:rPr>
                        <a:t>Στοιχεία υπέρ</a:t>
                      </a:r>
                      <a:endParaRPr kumimoji="0" lang="en-GB" altLang="de-DE" sz="1600" b="0" i="0" u="none" strike="noStrike" cap="none" normalizeH="0" baseline="0" noProof="0" dirty="0" smtClean="0">
                        <a:ln>
                          <a:noFill/>
                        </a:ln>
                        <a:solidFill>
                          <a:schemeClr val="tx1"/>
                        </a:solidFill>
                        <a:effectLst/>
                        <a:latin typeface="Verdana" pitchFamily="34" charset="0"/>
                      </a:endParaRPr>
                    </a:p>
                  </a:txBody>
                  <a:tcPr marT="45719" marB="4571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lgn="l"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Times New Roman" pitchFamily="18" charset="0"/>
                        <a:buNone/>
                        <a:tabLst/>
                      </a:pPr>
                      <a:r>
                        <a:rPr kumimoji="0" lang="el-GR" altLang="de-DE" sz="1600" b="0" i="0" u="none" strike="noStrike" cap="none" normalizeH="0" baseline="0" noProof="0" dirty="0" smtClean="0">
                          <a:ln>
                            <a:noFill/>
                          </a:ln>
                          <a:solidFill>
                            <a:schemeClr val="tx1"/>
                          </a:solidFill>
                          <a:effectLst/>
                          <a:latin typeface="Verdana" pitchFamily="34" charset="0"/>
                        </a:rPr>
                        <a:t>Στοιχεία κατά</a:t>
                      </a:r>
                      <a:endParaRPr kumimoji="0" lang="en-GB" altLang="de-DE" sz="1600" b="0" i="0" u="none" strike="noStrike" cap="none" normalizeH="0" baseline="0" noProof="0" dirty="0" smtClean="0">
                        <a:ln>
                          <a:noFill/>
                        </a:ln>
                        <a:solidFill>
                          <a:schemeClr val="tx1"/>
                        </a:solidFill>
                        <a:effectLst/>
                        <a:latin typeface="Verdana" pitchFamily="34" charset="0"/>
                      </a:endParaRPr>
                    </a:p>
                  </a:txBody>
                  <a:tcPr marT="45719" marB="4571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extLst>
              </a:tr>
              <a:tr h="5075956">
                <a:tc>
                  <a:txBody>
                    <a:bodyPr/>
                    <a:lstStyle>
                      <a:lvl1pPr algn="l"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lgn="l"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pPr marL="0" marR="0" lvl="0" indent="0" algn="ctr" defTabSz="914400" rtl="0" eaLnBrk="1" fontAlgn="base" latinLnBrk="0" hangingPunct="1">
                        <a:lnSpc>
                          <a:spcPct val="100000"/>
                        </a:lnSpc>
                        <a:spcBef>
                          <a:spcPct val="20000"/>
                        </a:spcBef>
                        <a:spcAft>
                          <a:spcPct val="0"/>
                        </a:spcAft>
                        <a:buClr>
                          <a:schemeClr val="accent1"/>
                        </a:buClr>
                        <a:buSzPct val="85000"/>
                        <a:buFont typeface="Times New Roman" pitchFamily="18" charset="0"/>
                        <a:buNone/>
                        <a:tabLst/>
                      </a:pPr>
                      <a:endParaRPr kumimoji="0" lang="en-GB" altLang="de-DE" sz="1600" b="0" i="0" u="none" strike="noStrike" cap="none" normalizeH="0" baseline="0" noProof="0" dirty="0" smtClean="0">
                        <a:ln>
                          <a:noFill/>
                        </a:ln>
                        <a:solidFill>
                          <a:schemeClr val="tx1"/>
                        </a:solidFill>
                        <a:effectLst/>
                        <a:latin typeface="Verdana" pitchFamily="34" charset="0"/>
                      </a:endParaRPr>
                    </a:p>
                    <a:p>
                      <a:pPr marL="0" marR="0" lvl="0" indent="0" algn="ctr" defTabSz="914400" rtl="0" eaLnBrk="1" fontAlgn="base" latinLnBrk="0" hangingPunct="1">
                        <a:lnSpc>
                          <a:spcPct val="100000"/>
                        </a:lnSpc>
                        <a:spcBef>
                          <a:spcPct val="20000"/>
                        </a:spcBef>
                        <a:spcAft>
                          <a:spcPct val="0"/>
                        </a:spcAft>
                        <a:buClr>
                          <a:schemeClr val="accent1"/>
                        </a:buClr>
                        <a:buSzPct val="85000"/>
                        <a:buFont typeface="Times New Roman" pitchFamily="18" charset="0"/>
                        <a:buNone/>
                        <a:tabLst/>
                      </a:pPr>
                      <a:r>
                        <a:rPr kumimoji="0" lang="el-GR" altLang="de-DE" sz="1600" b="1" i="0" u="none" strike="noStrike" cap="none" normalizeH="0" baseline="0" noProof="0" dirty="0" smtClean="0">
                          <a:ln>
                            <a:noFill/>
                          </a:ln>
                          <a:solidFill>
                            <a:schemeClr val="tx1"/>
                          </a:solidFill>
                          <a:effectLst/>
                          <a:latin typeface="Verdana" pitchFamily="34" charset="0"/>
                        </a:rPr>
                        <a:t>Ο </a:t>
                      </a:r>
                      <a:r>
                        <a:rPr kumimoji="0" lang="en-GB" altLang="de-DE" sz="1600" b="1" i="0" u="none" strike="noStrike" cap="none" normalizeH="0" baseline="0" noProof="0" dirty="0" smtClean="0">
                          <a:ln>
                            <a:noFill/>
                          </a:ln>
                          <a:solidFill>
                            <a:schemeClr val="tx1"/>
                          </a:solidFill>
                          <a:effectLst/>
                          <a:latin typeface="Verdana" pitchFamily="34" charset="0"/>
                        </a:rPr>
                        <a:t>Elvis </a:t>
                      </a:r>
                      <a:r>
                        <a:rPr kumimoji="0" lang="el-GR" altLang="de-DE" sz="1600" b="1" i="0" u="none" strike="noStrike" cap="none" normalizeH="0" baseline="0" noProof="0" dirty="0" smtClean="0">
                          <a:ln>
                            <a:noFill/>
                          </a:ln>
                          <a:solidFill>
                            <a:schemeClr val="tx1"/>
                          </a:solidFill>
                          <a:effectLst/>
                          <a:latin typeface="Verdana" pitchFamily="34" charset="0"/>
                        </a:rPr>
                        <a:t>ζει</a:t>
                      </a:r>
                      <a:r>
                        <a:rPr kumimoji="0" lang="en-GB" altLang="de-DE" sz="1600" b="1" i="0" u="none" strike="noStrike" cap="none" normalizeH="0" baseline="0" noProof="0" dirty="0" smtClean="0">
                          <a:ln>
                            <a:noFill/>
                          </a:ln>
                          <a:solidFill>
                            <a:schemeClr val="tx1"/>
                          </a:solidFill>
                          <a:effectLst/>
                          <a:latin typeface="Verdana" pitchFamily="34" charset="0"/>
                        </a:rPr>
                        <a:t>!</a:t>
                      </a:r>
                      <a:r>
                        <a:rPr kumimoji="0" lang="en-GB" altLang="de-DE" sz="1600" b="0" i="0" u="none" strike="noStrike" cap="none" normalizeH="0" baseline="0" noProof="0" dirty="0" smtClean="0">
                          <a:ln>
                            <a:noFill/>
                          </a:ln>
                          <a:solidFill>
                            <a:schemeClr val="tx1"/>
                          </a:solidFill>
                          <a:effectLst/>
                          <a:latin typeface="Verdana" pitchFamily="34" charset="0"/>
                        </a:rPr>
                        <a:t> </a:t>
                      </a:r>
                    </a:p>
                    <a:p>
                      <a:pPr marL="0" marR="0" lvl="0" indent="0" algn="l" defTabSz="914400" rtl="0" eaLnBrk="1" fontAlgn="base" latinLnBrk="0" hangingPunct="1">
                        <a:lnSpc>
                          <a:spcPct val="100000"/>
                        </a:lnSpc>
                        <a:spcBef>
                          <a:spcPct val="20000"/>
                        </a:spcBef>
                        <a:spcAft>
                          <a:spcPct val="0"/>
                        </a:spcAft>
                        <a:buClr>
                          <a:schemeClr val="accent1"/>
                        </a:buClr>
                        <a:buSzPct val="85000"/>
                        <a:buFont typeface="Times New Roman" pitchFamily="18" charset="0"/>
                        <a:buNone/>
                        <a:tabLst/>
                      </a:pPr>
                      <a:endParaRPr kumimoji="0" lang="en-GB" altLang="de-DE" sz="1600" b="0" i="0" u="none" strike="noStrike" cap="none" normalizeH="0" baseline="0" noProof="0" dirty="0" smtClean="0">
                        <a:ln>
                          <a:noFill/>
                        </a:ln>
                        <a:solidFill>
                          <a:schemeClr val="tx1"/>
                        </a:solidFill>
                        <a:effectLst/>
                        <a:latin typeface="Verdana" pitchFamily="34" charset="0"/>
                      </a:endParaRPr>
                    </a:p>
                  </a:txBody>
                  <a:tcPr marT="45719" marB="4571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lgn="l"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pPr marL="0" marR="0" lvl="0" indent="0" algn="ctr" defTabSz="914400" rtl="0" eaLnBrk="1" fontAlgn="base" latinLnBrk="0" hangingPunct="1">
                        <a:lnSpc>
                          <a:spcPct val="100000"/>
                        </a:lnSpc>
                        <a:spcBef>
                          <a:spcPct val="20000"/>
                        </a:spcBef>
                        <a:spcAft>
                          <a:spcPct val="0"/>
                        </a:spcAft>
                        <a:buClr>
                          <a:schemeClr val="accent1"/>
                        </a:buClr>
                        <a:buSzPct val="85000"/>
                        <a:buFont typeface="Times New Roman" pitchFamily="18" charset="0"/>
                        <a:buNone/>
                        <a:tabLst/>
                      </a:pPr>
                      <a:r>
                        <a:rPr kumimoji="0" lang="el-GR" altLang="de-DE" sz="1600" b="0" i="0" u="none" strike="noStrike" cap="none" normalizeH="0" baseline="0" noProof="0" dirty="0" smtClean="0">
                          <a:ln>
                            <a:noFill/>
                          </a:ln>
                          <a:solidFill>
                            <a:schemeClr val="tx1"/>
                          </a:solidFill>
                          <a:effectLst/>
                          <a:latin typeface="Verdana" pitchFamily="34" charset="0"/>
                        </a:rPr>
                        <a:t>;;;</a:t>
                      </a:r>
                      <a:endParaRPr kumimoji="0" lang="en-GB" altLang="de-DE" sz="1600" b="0" i="0" u="none" strike="noStrike" cap="none" normalizeH="0" baseline="0" noProof="0" dirty="0" smtClean="0">
                        <a:ln>
                          <a:noFill/>
                        </a:ln>
                        <a:solidFill>
                          <a:schemeClr val="tx1"/>
                        </a:solidFill>
                        <a:effectLst/>
                        <a:latin typeface="Verdana" pitchFamily="34" charset="0"/>
                      </a:endParaRPr>
                    </a:p>
                  </a:txBody>
                  <a:tcPr marT="45719" marB="4571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lgn="l"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pPr marL="0" marR="0" lvl="0" indent="0" algn="ctr" defTabSz="914400" rtl="0" eaLnBrk="1" fontAlgn="base" latinLnBrk="0" hangingPunct="1">
                        <a:lnSpc>
                          <a:spcPct val="100000"/>
                        </a:lnSpc>
                        <a:spcBef>
                          <a:spcPct val="20000"/>
                        </a:spcBef>
                        <a:spcAft>
                          <a:spcPct val="0"/>
                        </a:spcAft>
                        <a:buClr>
                          <a:schemeClr val="accent1"/>
                        </a:buClr>
                        <a:buSzPct val="85000"/>
                        <a:buFont typeface="Times New Roman" pitchFamily="18" charset="0"/>
                        <a:buNone/>
                        <a:tabLst/>
                      </a:pPr>
                      <a:r>
                        <a:rPr kumimoji="0" lang="el-GR" altLang="de-DE" sz="1600" b="0" i="0" u="none" strike="noStrike" cap="none" normalizeH="0" baseline="0" noProof="0" dirty="0" smtClean="0">
                          <a:ln>
                            <a:noFill/>
                          </a:ln>
                          <a:solidFill>
                            <a:schemeClr val="tx1"/>
                          </a:solidFill>
                          <a:effectLst/>
                          <a:latin typeface="Verdana" pitchFamily="34" charset="0"/>
                        </a:rPr>
                        <a:t>;;;</a:t>
                      </a:r>
                      <a:endParaRPr kumimoji="0" lang="en-GB" altLang="de-DE" sz="1600" b="0" i="0" u="none" strike="noStrike" cap="none" normalizeH="0" baseline="0" noProof="0" dirty="0" smtClean="0">
                        <a:ln>
                          <a:noFill/>
                        </a:ln>
                        <a:solidFill>
                          <a:schemeClr val="tx1"/>
                        </a:solidFill>
                        <a:effectLst/>
                        <a:latin typeface="Verdana" pitchFamily="34" charset="0"/>
                      </a:endParaRPr>
                    </a:p>
                  </a:txBody>
                  <a:tcPr marT="45719" marB="4571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extLst>
              </a:tr>
            </a:tbl>
          </a:graphicData>
        </a:graphic>
      </p:graphicFrame>
      <p:sp>
        <p:nvSpPr>
          <p:cNvPr id="46098" name="Rectangle 21"/>
          <p:cNvSpPr>
            <a:spLocks noChangeArrowheads="1"/>
          </p:cNvSpPr>
          <p:nvPr/>
        </p:nvSpPr>
        <p:spPr bwMode="auto">
          <a:xfrm>
            <a:off x="-22225" y="6650038"/>
            <a:ext cx="8647113" cy="360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buClr>
                <a:srgbClr val="336699"/>
              </a:buClr>
              <a:buSzTx/>
              <a:buFontTx/>
              <a:buNone/>
            </a:pPr>
            <a:r>
              <a:rPr lang="en-GB" altLang="de-DE" sz="800" i="1" dirty="0" smtClean="0"/>
              <a:t>(</a:t>
            </a:r>
            <a:r>
              <a:rPr lang="en-GB" altLang="de-DE" sz="800" i="1" dirty="0" err="1" smtClean="0"/>
              <a:t>f.l.t.r</a:t>
            </a:r>
            <a:r>
              <a:rPr lang="en-GB" altLang="de-DE" sz="800" i="1" dirty="0" smtClean="0"/>
              <a:t>.: “Elvis Presley, Las Vegas Hilton, 1971” by danperry.com)</a:t>
            </a:r>
          </a:p>
          <a:p>
            <a:pPr eaLnBrk="1" hangingPunct="1">
              <a:buClr>
                <a:srgbClr val="336699"/>
              </a:buClr>
              <a:buSzTx/>
              <a:buFontTx/>
              <a:buNone/>
            </a:pPr>
            <a:endParaRPr lang="de-DE" altLang="de-DE" sz="800" i="1" dirty="0"/>
          </a:p>
        </p:txBody>
      </p:sp>
      <p:pic>
        <p:nvPicPr>
          <p:cNvPr id="11" name="Picture 1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388" y="2636838"/>
            <a:ext cx="1495425" cy="1993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616075" algn="l"/>
              </a:tabLst>
            </a:pPr>
            <a:r>
              <a:rPr lang="el-GR" altLang="de-DE" sz="1200" b="1" dirty="0" smtClean="0">
                <a:solidFill>
                  <a:schemeClr val="tx2"/>
                </a:solidFill>
                <a:latin typeface="Verdana" pitchFamily="34" charset="0"/>
                <a:ea typeface="Verdana" pitchFamily="34" charset="0"/>
                <a:cs typeface="Verdana" pitchFamily="34" charset="0"/>
              </a:rPr>
              <a:t>λαμβάνοντας αποφάσεις</a:t>
            </a:r>
            <a:r>
              <a:rPr lang="de-DE" altLang="de-DE" sz="1200" b="1" dirty="0" smtClean="0">
                <a:solidFill>
                  <a:schemeClr val="tx2"/>
                </a:solidFill>
                <a:latin typeface="Verdana" pitchFamily="34" charset="0"/>
                <a:ea typeface="Verdana" pitchFamily="34" charset="0"/>
                <a:cs typeface="Verdana" pitchFamily="34" charset="0"/>
              </a:rPr>
              <a:t>   </a:t>
            </a:r>
            <a:r>
              <a:rPr lang="en-GB" altLang="de-DE" sz="1200" b="1" dirty="0" smtClean="0">
                <a:solidFill>
                  <a:schemeClr val="tx2"/>
                </a:solidFill>
                <a:latin typeface="+mn-lt"/>
              </a:rPr>
              <a:t>5.44</a:t>
            </a:r>
            <a:endParaRPr lang="en-GB" altLang="de-DE" sz="1200" b="1" dirty="0">
              <a:solidFill>
                <a:schemeClr val="tx2"/>
              </a:solidFill>
              <a:latin typeface="+mn-lt"/>
            </a:endParaRPr>
          </a:p>
        </p:txBody>
      </p:sp>
      <p:sp>
        <p:nvSpPr>
          <p:cNvPr id="8" name="Text Box 23"/>
          <p:cNvSpPr txBox="1">
            <a:spLocks noChangeArrowheads="1"/>
          </p:cNvSpPr>
          <p:nvPr/>
        </p:nvSpPr>
        <p:spPr bwMode="auto">
          <a:xfrm>
            <a:off x="0" y="193760"/>
            <a:ext cx="9144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0"/>
              </a:spcBef>
              <a:buClrTx/>
              <a:buSzTx/>
              <a:buFontTx/>
              <a:buNone/>
            </a:pPr>
            <a:r>
              <a:rPr lang="el-GR" altLang="de-DE" sz="2000" dirty="0" smtClean="0">
                <a:solidFill>
                  <a:schemeClr val="accent1"/>
                </a:solidFill>
              </a:rPr>
              <a:t>Συγκεκριμένες ιδέες στον γενικό πληθυσμό – σύγχρονοι μύθοι</a:t>
            </a:r>
            <a:endParaRPr lang="en-GB" altLang="de-DE" sz="2000" dirty="0">
              <a:solidFill>
                <a:schemeClr val="accent1"/>
              </a:solidFill>
            </a:endParaRPr>
          </a:p>
        </p:txBody>
      </p:sp>
    </p:spTree>
    <p:extLst>
      <p:ext uri="{BB962C8B-B14F-4D97-AF65-F5344CB8AC3E}">
        <p14:creationId xmlns:p14="http://schemas.microsoft.com/office/powerpoint/2010/main" val="907548680"/>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64894" name="Group 30"/>
          <p:cNvGraphicFramePr>
            <a:graphicFrameLocks noGrp="1"/>
          </p:cNvGraphicFramePr>
          <p:nvPr>
            <p:extLst>
              <p:ext uri="{D42A27DB-BD31-4B8C-83A1-F6EECF244321}">
                <p14:modId xmlns:p14="http://schemas.microsoft.com/office/powerpoint/2010/main" val="4204534112"/>
              </p:ext>
            </p:extLst>
          </p:nvPr>
        </p:nvGraphicFramePr>
        <p:xfrm>
          <a:off x="85725" y="973139"/>
          <a:ext cx="8994775" cy="5409000"/>
        </p:xfrm>
        <a:graphic>
          <a:graphicData uri="http://schemas.openxmlformats.org/drawingml/2006/table">
            <a:tbl>
              <a:tblPr/>
              <a:tblGrid>
                <a:gridCol w="1657350">
                  <a:extLst>
                    <a:ext uri="{9D8B030D-6E8A-4147-A177-3AD203B41FA5}"/>
                  </a:extLst>
                </a:gridCol>
                <a:gridCol w="3527425">
                  <a:extLst>
                    <a:ext uri="{9D8B030D-6E8A-4147-A177-3AD203B41FA5}"/>
                  </a:extLst>
                </a:gridCol>
                <a:gridCol w="3810000">
                  <a:extLst>
                    <a:ext uri="{9D8B030D-6E8A-4147-A177-3AD203B41FA5}"/>
                  </a:extLst>
                </a:gridCol>
              </a:tblGrid>
              <a:tr h="317096">
                <a:tc>
                  <a:txBody>
                    <a:bodyPr/>
                    <a:lstStyle>
                      <a:lvl1pPr algn="l"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lgn="l"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Times New Roman" pitchFamily="18" charset="0"/>
                        <a:buNone/>
                        <a:tabLst/>
                      </a:pPr>
                      <a:r>
                        <a:rPr kumimoji="0" lang="el-GR" altLang="de-DE" sz="1600" b="0" i="0" u="none" strike="noStrike" cap="none" normalizeH="0" baseline="0" noProof="0" dirty="0" smtClean="0">
                          <a:ln>
                            <a:noFill/>
                          </a:ln>
                          <a:solidFill>
                            <a:schemeClr val="tx1"/>
                          </a:solidFill>
                          <a:effectLst/>
                          <a:latin typeface="Verdana" pitchFamily="34" charset="0"/>
                        </a:rPr>
                        <a:t>Μύθος</a:t>
                      </a:r>
                      <a:endParaRPr kumimoji="0" lang="en-GB" altLang="de-DE" sz="1600" b="0" i="0" u="none" strike="noStrike" cap="none" normalizeH="0" baseline="0" noProof="0" dirty="0" smtClean="0">
                        <a:ln>
                          <a:noFill/>
                        </a:ln>
                        <a:solidFill>
                          <a:schemeClr val="tx1"/>
                        </a:solidFill>
                        <a:effectLst/>
                        <a:latin typeface="Verdana" pitchFamily="34" charset="0"/>
                      </a:endParaRPr>
                    </a:p>
                  </a:txBody>
                  <a:tcPr marT="45719" marB="4571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lgn="l"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Times New Roman" pitchFamily="18" charset="0"/>
                        <a:buNone/>
                        <a:tabLst/>
                      </a:pPr>
                      <a:r>
                        <a:rPr kumimoji="0" lang="el-GR" altLang="de-DE" sz="1600" b="0" i="0" u="none" strike="noStrike" cap="none" normalizeH="0" baseline="0" noProof="0" dirty="0" smtClean="0">
                          <a:ln>
                            <a:noFill/>
                          </a:ln>
                          <a:solidFill>
                            <a:schemeClr val="tx1"/>
                          </a:solidFill>
                          <a:effectLst/>
                          <a:latin typeface="Verdana" pitchFamily="34" charset="0"/>
                        </a:rPr>
                        <a:t>Στοιχεία υπέρ</a:t>
                      </a:r>
                      <a:endParaRPr kumimoji="0" lang="en-GB" altLang="de-DE" sz="1600" b="0" i="0" u="none" strike="noStrike" cap="none" normalizeH="0" baseline="0" noProof="0" dirty="0" smtClean="0">
                        <a:ln>
                          <a:noFill/>
                        </a:ln>
                        <a:solidFill>
                          <a:schemeClr val="tx1"/>
                        </a:solidFill>
                        <a:effectLst/>
                        <a:latin typeface="Verdana" pitchFamily="34" charset="0"/>
                      </a:endParaRPr>
                    </a:p>
                  </a:txBody>
                  <a:tcPr marT="45719" marB="4571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lgn="l"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Times New Roman" pitchFamily="18" charset="0"/>
                        <a:buNone/>
                        <a:tabLst/>
                      </a:pPr>
                      <a:r>
                        <a:rPr kumimoji="0" lang="el-GR" altLang="de-DE" sz="1600" b="0" i="0" u="none" strike="noStrike" cap="none" normalizeH="0" baseline="0" noProof="0" dirty="0" smtClean="0">
                          <a:ln>
                            <a:noFill/>
                          </a:ln>
                          <a:solidFill>
                            <a:schemeClr val="tx1"/>
                          </a:solidFill>
                          <a:effectLst/>
                          <a:latin typeface="Verdana" pitchFamily="34" charset="0"/>
                        </a:rPr>
                        <a:t>Στοιχεία κατά</a:t>
                      </a:r>
                      <a:endParaRPr kumimoji="0" lang="en-GB" altLang="de-DE" sz="1600" b="0" i="0" u="none" strike="noStrike" cap="none" normalizeH="0" baseline="0" noProof="0" dirty="0" smtClean="0">
                        <a:ln>
                          <a:noFill/>
                        </a:ln>
                        <a:solidFill>
                          <a:schemeClr val="tx1"/>
                        </a:solidFill>
                        <a:effectLst/>
                        <a:latin typeface="Verdana" pitchFamily="34" charset="0"/>
                      </a:endParaRPr>
                    </a:p>
                  </a:txBody>
                  <a:tcPr marT="45719" marB="4571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extLst>
              </a:tr>
              <a:tr h="5073722">
                <a:tc>
                  <a:txBody>
                    <a:bodyPr/>
                    <a:lstStyle>
                      <a:lvl1pPr algn="l"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lgn="l"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pPr marL="0" marR="0" lvl="0" indent="0" algn="ctr" defTabSz="914400" rtl="0" eaLnBrk="1" fontAlgn="base" latinLnBrk="0" hangingPunct="1">
                        <a:lnSpc>
                          <a:spcPct val="100000"/>
                        </a:lnSpc>
                        <a:spcBef>
                          <a:spcPct val="20000"/>
                        </a:spcBef>
                        <a:spcAft>
                          <a:spcPct val="0"/>
                        </a:spcAft>
                        <a:buClr>
                          <a:schemeClr val="accent1"/>
                        </a:buClr>
                        <a:buSzPct val="85000"/>
                        <a:buFont typeface="Times New Roman" pitchFamily="18" charset="0"/>
                        <a:buNone/>
                        <a:tabLst/>
                      </a:pPr>
                      <a:endParaRPr kumimoji="0" lang="en-GB" altLang="de-DE" sz="1600" b="0" i="0" u="none" strike="noStrike" cap="none" normalizeH="0" baseline="0" noProof="0" dirty="0" smtClean="0">
                        <a:ln>
                          <a:noFill/>
                        </a:ln>
                        <a:solidFill>
                          <a:schemeClr val="tx1"/>
                        </a:solidFill>
                        <a:effectLst/>
                        <a:latin typeface="Verdana" pitchFamily="34" charset="0"/>
                      </a:endParaRPr>
                    </a:p>
                    <a:p>
                      <a:pPr marL="0" marR="0" lvl="0" indent="0" algn="ctr" defTabSz="914400" rtl="0" eaLnBrk="1" fontAlgn="base" latinLnBrk="0" hangingPunct="1">
                        <a:lnSpc>
                          <a:spcPct val="100000"/>
                        </a:lnSpc>
                        <a:spcBef>
                          <a:spcPct val="20000"/>
                        </a:spcBef>
                        <a:spcAft>
                          <a:spcPct val="0"/>
                        </a:spcAft>
                        <a:buClr>
                          <a:schemeClr val="accent1"/>
                        </a:buClr>
                        <a:buSzPct val="85000"/>
                        <a:buFont typeface="Times New Roman" pitchFamily="18" charset="0"/>
                        <a:buNone/>
                        <a:tabLst/>
                      </a:pPr>
                      <a:r>
                        <a:rPr kumimoji="0" lang="el-GR" altLang="de-DE" sz="1600" b="1" i="0" u="none" strike="noStrike" cap="none" normalizeH="0" baseline="0" noProof="0" dirty="0" smtClean="0">
                          <a:ln>
                            <a:noFill/>
                          </a:ln>
                          <a:solidFill>
                            <a:schemeClr val="tx1"/>
                          </a:solidFill>
                          <a:effectLst/>
                          <a:latin typeface="Verdana" pitchFamily="34" charset="0"/>
                        </a:rPr>
                        <a:t>Ο </a:t>
                      </a:r>
                      <a:r>
                        <a:rPr kumimoji="0" lang="en-US" altLang="de-DE" sz="1600" b="1" i="0" u="none" strike="noStrike" cap="none" normalizeH="0" baseline="0" noProof="0" dirty="0" smtClean="0">
                          <a:ln>
                            <a:noFill/>
                          </a:ln>
                          <a:solidFill>
                            <a:schemeClr val="tx1"/>
                          </a:solidFill>
                          <a:effectLst/>
                          <a:latin typeface="Verdana" pitchFamily="34" charset="0"/>
                        </a:rPr>
                        <a:t>Elvis </a:t>
                      </a:r>
                      <a:r>
                        <a:rPr kumimoji="0" lang="el-GR" altLang="de-DE" sz="1600" b="1" i="0" u="none" strike="noStrike" cap="none" normalizeH="0" baseline="0" noProof="0" dirty="0" smtClean="0">
                          <a:ln>
                            <a:noFill/>
                          </a:ln>
                          <a:solidFill>
                            <a:schemeClr val="tx1"/>
                          </a:solidFill>
                          <a:effectLst/>
                          <a:latin typeface="Verdana" pitchFamily="34" charset="0"/>
                        </a:rPr>
                        <a:t>ζει!</a:t>
                      </a:r>
                      <a:endParaRPr kumimoji="0" lang="en-GB" altLang="de-DE" sz="1600" b="0" i="0" u="none" strike="noStrike" cap="none" normalizeH="0" baseline="0" noProof="0" dirty="0" smtClean="0">
                        <a:ln>
                          <a:noFill/>
                        </a:ln>
                        <a:solidFill>
                          <a:schemeClr val="tx1"/>
                        </a:solidFill>
                        <a:effectLst/>
                        <a:latin typeface="Verdana" pitchFamily="34" charset="0"/>
                      </a:endParaRPr>
                    </a:p>
                    <a:p>
                      <a:pPr marL="0" marR="0" lvl="0" indent="0" algn="l" defTabSz="914400" rtl="0" eaLnBrk="1" fontAlgn="base" latinLnBrk="0" hangingPunct="1">
                        <a:lnSpc>
                          <a:spcPct val="100000"/>
                        </a:lnSpc>
                        <a:spcBef>
                          <a:spcPct val="20000"/>
                        </a:spcBef>
                        <a:spcAft>
                          <a:spcPct val="0"/>
                        </a:spcAft>
                        <a:buClr>
                          <a:schemeClr val="accent1"/>
                        </a:buClr>
                        <a:buSzPct val="85000"/>
                        <a:buFont typeface="Times New Roman" pitchFamily="18" charset="0"/>
                        <a:buNone/>
                        <a:tabLst/>
                      </a:pPr>
                      <a:endParaRPr kumimoji="0" lang="en-GB" altLang="de-DE" sz="1600" b="0" i="0" u="none" strike="noStrike" cap="none" normalizeH="0" baseline="0" noProof="0" dirty="0" smtClean="0">
                        <a:ln>
                          <a:noFill/>
                        </a:ln>
                        <a:solidFill>
                          <a:schemeClr val="tx1"/>
                        </a:solidFill>
                        <a:effectLst/>
                        <a:latin typeface="Verdana" pitchFamily="34" charset="0"/>
                      </a:endParaRPr>
                    </a:p>
                  </a:txBody>
                  <a:tcPr marT="45719" marB="4571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lgn="l"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pPr marL="412115" marR="195580" indent="-342900">
                        <a:lnSpc>
                          <a:spcPct val="100000"/>
                        </a:lnSpc>
                        <a:buClr>
                          <a:srgbClr val="006699"/>
                        </a:buClr>
                        <a:buFont typeface="+mj-lt"/>
                        <a:buAutoNum type="arabicPeriod"/>
                        <a:tabLst>
                          <a:tab pos="334645" algn="l"/>
                        </a:tabLst>
                      </a:pPr>
                      <a:r>
                        <a:rPr lang="el-GR" sz="1600" noProof="0" dirty="0" smtClean="0">
                          <a:solidFill>
                            <a:schemeClr val="tx1"/>
                          </a:solidFill>
                          <a:latin typeface="Verdana"/>
                          <a:cs typeface="Verdana"/>
                        </a:rPr>
                        <a:t>Η ασφάλεια ζωής του δεν πληρώθηκε ποτέ</a:t>
                      </a:r>
                      <a:r>
                        <a:rPr lang="en-GB" sz="1600" noProof="0" dirty="0" smtClean="0">
                          <a:solidFill>
                            <a:schemeClr val="tx1"/>
                          </a:solidFill>
                          <a:latin typeface="Verdana"/>
                          <a:cs typeface="Verdana"/>
                        </a:rPr>
                        <a:t>.</a:t>
                      </a:r>
                    </a:p>
                    <a:p>
                      <a:pPr marL="412115" marR="195580" indent="-342900">
                        <a:lnSpc>
                          <a:spcPct val="100000"/>
                        </a:lnSpc>
                        <a:buClr>
                          <a:srgbClr val="006699"/>
                        </a:buClr>
                        <a:buFont typeface="+mj-lt"/>
                        <a:buAutoNum type="arabicPeriod"/>
                        <a:tabLst>
                          <a:tab pos="334645" algn="l"/>
                        </a:tabLst>
                      </a:pPr>
                      <a:r>
                        <a:rPr lang="el-GR" sz="1600" noProof="0" dirty="0" smtClean="0">
                          <a:solidFill>
                            <a:schemeClr val="tx1"/>
                          </a:solidFill>
                          <a:latin typeface="Verdana"/>
                          <a:cs typeface="Verdana"/>
                        </a:rPr>
                        <a:t>Η κηδεία του έγινε μόνο μια μέρα μετά το θάνατό του.</a:t>
                      </a:r>
                      <a:r>
                        <a:rPr lang="el-GR" sz="1600" baseline="0" noProof="0" dirty="0" smtClean="0">
                          <a:solidFill>
                            <a:schemeClr val="tx1"/>
                          </a:solidFill>
                          <a:latin typeface="Verdana"/>
                          <a:cs typeface="Verdana"/>
                        </a:rPr>
                        <a:t> Οι θαυμαστές του δεν προσκλήθηκαν.</a:t>
                      </a:r>
                      <a:endParaRPr lang="en-GB" sz="1600" noProof="0" dirty="0" smtClean="0">
                        <a:solidFill>
                          <a:schemeClr val="tx1"/>
                        </a:solidFill>
                        <a:latin typeface="Verdana"/>
                        <a:cs typeface="Verdana"/>
                      </a:endParaRPr>
                    </a:p>
                    <a:p>
                      <a:pPr marL="412115" marR="195580" lvl="0" indent="-342900" algn="l" defTabSz="914400" rtl="0" eaLnBrk="0" fontAlgn="auto" latinLnBrk="0" hangingPunct="0">
                        <a:lnSpc>
                          <a:spcPct val="100000"/>
                        </a:lnSpc>
                        <a:spcBef>
                          <a:spcPct val="20000"/>
                        </a:spcBef>
                        <a:spcAft>
                          <a:spcPts val="0"/>
                        </a:spcAft>
                        <a:buClr>
                          <a:srgbClr val="006699"/>
                        </a:buClr>
                        <a:buSzPct val="85000"/>
                        <a:buFont typeface="+mj-lt"/>
                        <a:buAutoNum type="arabicPeriod"/>
                        <a:tabLst>
                          <a:tab pos="334645" algn="l"/>
                        </a:tabLst>
                        <a:defRPr/>
                      </a:pPr>
                      <a:r>
                        <a:rPr kumimoji="0" lang="el-GR" sz="1600" b="0" i="0" u="none" strike="noStrike" cap="none" normalizeH="0" baseline="0" dirty="0" smtClean="0">
                          <a:ln>
                            <a:noFill/>
                          </a:ln>
                          <a:solidFill>
                            <a:schemeClr val="tx1"/>
                          </a:solidFill>
                          <a:effectLst/>
                          <a:latin typeface="Verdana" pitchFamily="34" charset="0"/>
                        </a:rPr>
                        <a:t>Οι θαυμαστές του είδαν μια φωτογραφία του νεκρού σώματός του σε ένα περιοδικό που δεν έμοιαζε με τον «Βασιλιά»</a:t>
                      </a:r>
                      <a:endParaRPr kumimoji="0" lang="de-DE" sz="1600" b="0" i="0" u="none" strike="noStrike" cap="none" normalizeH="0" baseline="0" dirty="0" smtClean="0">
                        <a:ln>
                          <a:noFill/>
                        </a:ln>
                        <a:solidFill>
                          <a:schemeClr val="tx1"/>
                        </a:solidFill>
                        <a:effectLst/>
                        <a:latin typeface="Verdana" pitchFamily="34" charset="0"/>
                      </a:endParaRPr>
                    </a:p>
                    <a:p>
                      <a:pPr marL="412115" marR="195580" lvl="0" indent="-342900" algn="l" defTabSz="914400" rtl="0" eaLnBrk="0" fontAlgn="auto" latinLnBrk="0" hangingPunct="0">
                        <a:lnSpc>
                          <a:spcPct val="100000"/>
                        </a:lnSpc>
                        <a:spcBef>
                          <a:spcPct val="20000"/>
                        </a:spcBef>
                        <a:spcAft>
                          <a:spcPts val="0"/>
                        </a:spcAft>
                        <a:buClr>
                          <a:srgbClr val="006699"/>
                        </a:buClr>
                        <a:buSzPct val="85000"/>
                        <a:buFont typeface="+mj-lt"/>
                        <a:buAutoNum type="arabicPeriod"/>
                        <a:tabLst>
                          <a:tab pos="334645" algn="l"/>
                        </a:tabLst>
                        <a:defRPr/>
                      </a:pPr>
                      <a:r>
                        <a:rPr kumimoji="0" lang="el-GR" sz="1600" b="0" i="0" u="none" strike="noStrike" cap="none" normalizeH="0" baseline="0" dirty="0" smtClean="0">
                          <a:ln>
                            <a:noFill/>
                          </a:ln>
                          <a:solidFill>
                            <a:schemeClr val="tx1"/>
                          </a:solidFill>
                          <a:effectLst/>
                          <a:latin typeface="Verdana" pitchFamily="34" charset="0"/>
                        </a:rPr>
                        <a:t>Το όνομα του </a:t>
                      </a:r>
                      <a:r>
                        <a:rPr kumimoji="0" lang="de-DE" sz="1600" b="0" i="0" u="none" strike="noStrike" cap="none" normalizeH="0" baseline="0" dirty="0" smtClean="0">
                          <a:ln>
                            <a:noFill/>
                          </a:ln>
                          <a:solidFill>
                            <a:schemeClr val="tx1"/>
                          </a:solidFill>
                          <a:effectLst/>
                          <a:latin typeface="Verdana" pitchFamily="34" charset="0"/>
                        </a:rPr>
                        <a:t>Elvis</a:t>
                      </a:r>
                      <a:r>
                        <a:rPr kumimoji="0" lang="el-GR" sz="1600" b="0" i="0" u="none" strike="noStrike" cap="none" normalizeH="0" baseline="0" dirty="0" smtClean="0">
                          <a:ln>
                            <a:noFill/>
                          </a:ln>
                          <a:solidFill>
                            <a:schemeClr val="tx1"/>
                          </a:solidFill>
                          <a:effectLst/>
                          <a:latin typeface="Verdana" pitchFamily="34" charset="0"/>
                        </a:rPr>
                        <a:t> ήταν</a:t>
                      </a:r>
                      <a:r>
                        <a:rPr kumimoji="0" lang="de-DE" sz="1600" b="0" i="0" u="none" strike="noStrike" cap="none" normalizeH="0" baseline="0" dirty="0" smtClean="0">
                          <a:ln>
                            <a:noFill/>
                          </a:ln>
                          <a:solidFill>
                            <a:schemeClr val="tx1"/>
                          </a:solidFill>
                          <a:effectLst/>
                          <a:latin typeface="Verdana" pitchFamily="34" charset="0"/>
                        </a:rPr>
                        <a:t> “Elvis Aron Presley”, </a:t>
                      </a:r>
                      <a:r>
                        <a:rPr kumimoji="0" lang="el-GR" sz="1600" b="0" i="0" u="none" strike="noStrike" cap="none" normalizeH="0" baseline="0" dirty="0" smtClean="0">
                          <a:ln>
                            <a:noFill/>
                          </a:ln>
                          <a:solidFill>
                            <a:schemeClr val="tx1"/>
                          </a:solidFill>
                          <a:effectLst/>
                          <a:latin typeface="Verdana" pitchFamily="34" charset="0"/>
                        </a:rPr>
                        <a:t>ενώ η ταφόπλακα διαβάζει κανείς</a:t>
                      </a:r>
                      <a:r>
                        <a:rPr kumimoji="0" lang="de-DE" sz="1600" b="0" i="0" u="none" strike="noStrike" cap="none" normalizeH="0" baseline="0" dirty="0" smtClean="0">
                          <a:ln>
                            <a:noFill/>
                          </a:ln>
                          <a:solidFill>
                            <a:schemeClr val="tx1"/>
                          </a:solidFill>
                          <a:effectLst/>
                          <a:latin typeface="Verdana" pitchFamily="34" charset="0"/>
                        </a:rPr>
                        <a:t> </a:t>
                      </a:r>
                      <a:r>
                        <a:rPr kumimoji="0" lang="de-DE" sz="1600" b="1" i="0" u="none" strike="noStrike" cap="none" normalizeH="0" baseline="0" dirty="0" smtClean="0">
                          <a:ln>
                            <a:noFill/>
                          </a:ln>
                          <a:solidFill>
                            <a:schemeClr val="tx1"/>
                          </a:solidFill>
                          <a:effectLst/>
                          <a:latin typeface="Verdana" pitchFamily="34" charset="0"/>
                        </a:rPr>
                        <a:t>Aa</a:t>
                      </a:r>
                      <a:r>
                        <a:rPr kumimoji="0" lang="de-DE" sz="1600" b="0" i="0" u="none" strike="noStrike" cap="none" normalizeH="0" baseline="0" dirty="0" smtClean="0">
                          <a:ln>
                            <a:noFill/>
                          </a:ln>
                          <a:solidFill>
                            <a:schemeClr val="tx1"/>
                          </a:solidFill>
                          <a:effectLst/>
                          <a:latin typeface="Verdana" pitchFamily="34" charset="0"/>
                        </a:rPr>
                        <a:t>ron </a:t>
                      </a:r>
                    </a:p>
                    <a:p>
                      <a:pPr marL="412115" marR="195580" indent="-342900">
                        <a:lnSpc>
                          <a:spcPct val="100000"/>
                        </a:lnSpc>
                        <a:buClr>
                          <a:srgbClr val="006699"/>
                        </a:buClr>
                        <a:buFont typeface="+mj-lt"/>
                        <a:buAutoNum type="arabicPeriod"/>
                        <a:tabLst>
                          <a:tab pos="334645" algn="l"/>
                        </a:tabLst>
                      </a:pPr>
                      <a:r>
                        <a:rPr lang="el-GR" sz="1600" noProof="0" dirty="0" smtClean="0">
                          <a:solidFill>
                            <a:schemeClr val="tx1"/>
                          </a:solidFill>
                          <a:latin typeface="Verdana"/>
                          <a:cs typeface="Verdana"/>
                        </a:rPr>
                        <a:t>Πολλοί</a:t>
                      </a:r>
                      <a:r>
                        <a:rPr lang="el-GR" sz="1600" baseline="0" noProof="0" dirty="0" smtClean="0">
                          <a:solidFill>
                            <a:schemeClr val="tx1"/>
                          </a:solidFill>
                          <a:latin typeface="Verdana"/>
                          <a:cs typeface="Verdana"/>
                        </a:rPr>
                        <a:t> άνθρωποι ανέφεραν ότι είδαν τον </a:t>
                      </a:r>
                      <a:r>
                        <a:rPr lang="en-GB" sz="1600" noProof="0" dirty="0" smtClean="0">
                          <a:solidFill>
                            <a:schemeClr val="tx1"/>
                          </a:solidFill>
                          <a:latin typeface="Verdana"/>
                          <a:cs typeface="Verdana"/>
                        </a:rPr>
                        <a:t>Elvis </a:t>
                      </a:r>
                      <a:r>
                        <a:rPr lang="el-GR" sz="1600" noProof="0" dirty="0" smtClean="0">
                          <a:solidFill>
                            <a:schemeClr val="tx1"/>
                          </a:solidFill>
                          <a:latin typeface="Verdana"/>
                          <a:cs typeface="Verdana"/>
                        </a:rPr>
                        <a:t>μετά τον θάνατό του</a:t>
                      </a:r>
                      <a:r>
                        <a:rPr lang="en-GB" sz="1600" baseline="0" noProof="0" dirty="0" smtClean="0">
                          <a:solidFill>
                            <a:schemeClr val="tx1"/>
                          </a:solidFill>
                          <a:latin typeface="Verdana"/>
                          <a:cs typeface="Verdana"/>
                        </a:rPr>
                        <a:t>. </a:t>
                      </a:r>
                      <a:endParaRPr lang="en-GB" sz="1600" noProof="0" dirty="0" smtClean="0">
                        <a:solidFill>
                          <a:schemeClr val="tx1"/>
                        </a:solidFill>
                        <a:latin typeface="Verdana"/>
                        <a:cs typeface="Verdana"/>
                      </a:endParaRPr>
                    </a:p>
                  </a:txBody>
                  <a:tcPr marT="45719" marB="4571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lgn="l"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pPr marL="412115" marR="195580" indent="-342900">
                        <a:lnSpc>
                          <a:spcPct val="100000"/>
                        </a:lnSpc>
                        <a:buClr>
                          <a:srgbClr val="006699"/>
                        </a:buClr>
                        <a:buAutoNum type="arabicPeriod"/>
                        <a:tabLst>
                          <a:tab pos="334645" algn="l"/>
                        </a:tabLst>
                      </a:pPr>
                      <a:r>
                        <a:rPr lang="el-GR" noProof="0" dirty="0" smtClean="0">
                          <a:solidFill>
                            <a:schemeClr val="tx1"/>
                          </a:solidFill>
                          <a:latin typeface="Verdana"/>
                          <a:cs typeface="Verdana"/>
                        </a:rPr>
                        <a:t>Ποτέ δεν έκανε ασφάλεια ζωής</a:t>
                      </a:r>
                      <a:r>
                        <a:rPr lang="en-GB" noProof="0" dirty="0" smtClean="0">
                          <a:solidFill>
                            <a:schemeClr val="tx1"/>
                          </a:solidFill>
                          <a:latin typeface="Verdana"/>
                          <a:cs typeface="Verdana"/>
                        </a:rPr>
                        <a:t>.</a:t>
                      </a:r>
                      <a:endParaRPr lang="en-GB" baseline="0" noProof="0" dirty="0" smtClean="0">
                        <a:solidFill>
                          <a:schemeClr val="tx1"/>
                        </a:solidFill>
                        <a:latin typeface="Verdana"/>
                        <a:cs typeface="Verdana"/>
                      </a:endParaRPr>
                    </a:p>
                    <a:p>
                      <a:pPr marL="412115" marR="195580" indent="-342900">
                        <a:lnSpc>
                          <a:spcPct val="100000"/>
                        </a:lnSpc>
                        <a:buClr>
                          <a:srgbClr val="006699"/>
                        </a:buClr>
                        <a:buAutoNum type="arabicPeriod"/>
                        <a:tabLst>
                          <a:tab pos="334645" algn="l"/>
                        </a:tabLst>
                      </a:pPr>
                      <a:r>
                        <a:rPr lang="el-GR" baseline="0" noProof="0" dirty="0" smtClean="0">
                          <a:solidFill>
                            <a:schemeClr val="tx1"/>
                          </a:solidFill>
                          <a:latin typeface="Verdana"/>
                          <a:cs typeface="Verdana"/>
                        </a:rPr>
                        <a:t>Η τελετή έλαβε χώρα στην</a:t>
                      </a:r>
                      <a:r>
                        <a:rPr lang="en-GB" baseline="0" noProof="0" dirty="0" smtClean="0">
                          <a:solidFill>
                            <a:schemeClr val="tx1"/>
                          </a:solidFill>
                          <a:latin typeface="Verdana"/>
                          <a:cs typeface="Verdana"/>
                        </a:rPr>
                        <a:t>Graceland </a:t>
                      </a:r>
                      <a:r>
                        <a:rPr lang="el-GR" baseline="0" noProof="0" dirty="0" smtClean="0">
                          <a:solidFill>
                            <a:schemeClr val="tx1"/>
                          </a:solidFill>
                          <a:latin typeface="Verdana"/>
                          <a:cs typeface="Verdana"/>
                        </a:rPr>
                        <a:t>όπου θάφτηκε 1 βδομάδα μετά.</a:t>
                      </a:r>
                      <a:endParaRPr lang="en-GB" baseline="0" noProof="0" dirty="0" smtClean="0">
                        <a:solidFill>
                          <a:schemeClr val="tx1"/>
                        </a:solidFill>
                        <a:latin typeface="Verdana"/>
                        <a:cs typeface="Verdana"/>
                      </a:endParaRPr>
                    </a:p>
                    <a:p>
                      <a:pPr marL="412115" marR="195580" indent="-342900">
                        <a:lnSpc>
                          <a:spcPct val="100000"/>
                        </a:lnSpc>
                        <a:buClr>
                          <a:srgbClr val="006699"/>
                        </a:buClr>
                        <a:buAutoNum type="arabicPeriod"/>
                        <a:tabLst>
                          <a:tab pos="334645" algn="l"/>
                        </a:tabLst>
                      </a:pPr>
                      <a:r>
                        <a:rPr lang="en-GB" noProof="0" dirty="0" smtClean="0">
                          <a:solidFill>
                            <a:schemeClr val="tx1"/>
                          </a:solidFill>
                          <a:latin typeface="Verdana"/>
                          <a:cs typeface="Verdana"/>
                        </a:rPr>
                        <a:t>O Elvis </a:t>
                      </a:r>
                      <a:r>
                        <a:rPr lang="el-GR" noProof="0" dirty="0" smtClean="0">
                          <a:solidFill>
                            <a:schemeClr val="tx1"/>
                          </a:solidFill>
                          <a:latin typeface="Verdana"/>
                          <a:cs typeface="Verdana"/>
                        </a:rPr>
                        <a:t>λέγεται</a:t>
                      </a:r>
                      <a:r>
                        <a:rPr lang="el-GR" baseline="0" noProof="0" dirty="0" smtClean="0">
                          <a:solidFill>
                            <a:schemeClr val="tx1"/>
                          </a:solidFill>
                          <a:latin typeface="Verdana"/>
                          <a:cs typeface="Verdana"/>
                        </a:rPr>
                        <a:t> ότι ήταν ματαιόδοξος. Πιθανώς δεν ήθελε να φανεί η πραγματική κατάσταση του και γι αυτό μπορεί να έβαζε </a:t>
                      </a:r>
                      <a:r>
                        <a:rPr lang="el-GR" baseline="0" noProof="0" dirty="0" err="1" smtClean="0">
                          <a:solidFill>
                            <a:schemeClr val="tx1"/>
                          </a:solidFill>
                          <a:latin typeface="Verdana"/>
                          <a:cs typeface="Verdana"/>
                        </a:rPr>
                        <a:t>μεϊκάπ</a:t>
                      </a:r>
                      <a:r>
                        <a:rPr lang="el-GR" baseline="0" noProof="0" dirty="0" smtClean="0">
                          <a:solidFill>
                            <a:schemeClr val="tx1"/>
                          </a:solidFill>
                          <a:latin typeface="Verdana"/>
                          <a:cs typeface="Verdana"/>
                        </a:rPr>
                        <a:t> όταν ήταν ζωντανός.</a:t>
                      </a:r>
                      <a:endParaRPr lang="en-GB" noProof="0" dirty="0" smtClean="0">
                        <a:solidFill>
                          <a:schemeClr val="tx1"/>
                        </a:solidFill>
                        <a:latin typeface="Verdana"/>
                        <a:cs typeface="Verdana"/>
                      </a:endParaRPr>
                    </a:p>
                    <a:p>
                      <a:pPr marL="412115" marR="195580" indent="-342900">
                        <a:lnSpc>
                          <a:spcPct val="100000"/>
                        </a:lnSpc>
                        <a:buClr>
                          <a:srgbClr val="006699"/>
                        </a:buClr>
                        <a:buAutoNum type="arabicPeriod"/>
                        <a:tabLst>
                          <a:tab pos="334645" algn="l"/>
                        </a:tabLst>
                      </a:pPr>
                      <a:r>
                        <a:rPr lang="el-GR" noProof="0" dirty="0" smtClean="0">
                          <a:solidFill>
                            <a:schemeClr val="tx1"/>
                          </a:solidFill>
                          <a:latin typeface="Verdana"/>
                          <a:cs typeface="Verdana"/>
                        </a:rPr>
                        <a:t>Λέγεται ότι ήθελε κάποια μέρα να αλλάξει το όνομά</a:t>
                      </a:r>
                      <a:r>
                        <a:rPr lang="el-GR" baseline="0" noProof="0" dirty="0" smtClean="0">
                          <a:solidFill>
                            <a:schemeClr val="tx1"/>
                          </a:solidFill>
                          <a:latin typeface="Verdana"/>
                          <a:cs typeface="Verdana"/>
                        </a:rPr>
                        <a:t> του σε </a:t>
                      </a:r>
                      <a:r>
                        <a:rPr lang="en-GB" noProof="0" dirty="0" smtClean="0">
                          <a:solidFill>
                            <a:schemeClr val="tx1"/>
                          </a:solidFill>
                          <a:latin typeface="Verdana"/>
                          <a:cs typeface="Verdana"/>
                        </a:rPr>
                        <a:t>Aaron</a:t>
                      </a:r>
                      <a:r>
                        <a:rPr lang="el-GR" noProof="0" dirty="0" smtClean="0">
                          <a:solidFill>
                            <a:schemeClr val="tx1"/>
                          </a:solidFill>
                          <a:latin typeface="Verdana"/>
                          <a:cs typeface="Verdana"/>
                        </a:rPr>
                        <a:t>.</a:t>
                      </a:r>
                      <a:endParaRPr lang="en-GB" noProof="0" dirty="0" smtClean="0">
                        <a:solidFill>
                          <a:schemeClr val="tx1"/>
                        </a:solidFill>
                        <a:latin typeface="Verdana"/>
                        <a:cs typeface="Verdana"/>
                      </a:endParaRPr>
                    </a:p>
                    <a:p>
                      <a:pPr marL="412115" marR="195580" indent="-342900">
                        <a:lnSpc>
                          <a:spcPct val="100000"/>
                        </a:lnSpc>
                        <a:buClr>
                          <a:srgbClr val="006699"/>
                        </a:buClr>
                        <a:buAutoNum type="arabicPeriod"/>
                        <a:tabLst>
                          <a:tab pos="334645" algn="l"/>
                        </a:tabLst>
                      </a:pPr>
                      <a:r>
                        <a:rPr lang="el-GR" noProof="0" dirty="0" smtClean="0">
                          <a:solidFill>
                            <a:schemeClr val="tx1"/>
                          </a:solidFill>
                          <a:latin typeface="Verdana"/>
                          <a:cs typeface="Verdana"/>
                        </a:rPr>
                        <a:t>Ποτέ δεν θα μπορούσε να αποδειχτεί ότι αυτός που είδαν ήταν ο </a:t>
                      </a:r>
                      <a:r>
                        <a:rPr lang="en-GB" baseline="0" noProof="0" dirty="0" smtClean="0">
                          <a:solidFill>
                            <a:schemeClr val="tx1"/>
                          </a:solidFill>
                          <a:latin typeface="Verdana"/>
                          <a:cs typeface="Verdana"/>
                        </a:rPr>
                        <a:t>Elvis. </a:t>
                      </a:r>
                      <a:endParaRPr lang="en-GB" noProof="0" dirty="0" smtClean="0">
                        <a:solidFill>
                          <a:schemeClr val="tx1"/>
                        </a:solidFill>
                        <a:latin typeface="Verdana"/>
                        <a:cs typeface="Verdana"/>
                      </a:endParaRPr>
                    </a:p>
                  </a:txBody>
                  <a:tcPr marT="45719" marB="4571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extLst>
              </a:tr>
            </a:tbl>
          </a:graphicData>
        </a:graphic>
      </p:graphicFrame>
      <p:pic>
        <p:nvPicPr>
          <p:cNvPr id="11" name="Picture 1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388" y="2636838"/>
            <a:ext cx="1495425" cy="1993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616075" algn="l"/>
              </a:tabLst>
            </a:pPr>
            <a:r>
              <a:rPr lang="el-GR" altLang="de-DE" sz="1200" b="1" dirty="0" smtClean="0">
                <a:solidFill>
                  <a:schemeClr val="tx2"/>
                </a:solidFill>
                <a:latin typeface="Verdana" pitchFamily="34" charset="0"/>
                <a:ea typeface="Verdana" pitchFamily="34" charset="0"/>
                <a:cs typeface="Verdana" pitchFamily="34" charset="0"/>
              </a:rPr>
              <a:t>λαμβάνοντας αποφάσεις</a:t>
            </a:r>
            <a:r>
              <a:rPr lang="en-GB" altLang="de-DE" sz="1200" b="1" dirty="0">
                <a:solidFill>
                  <a:schemeClr val="tx2"/>
                </a:solidFill>
                <a:latin typeface="+mn-lt"/>
              </a:rPr>
              <a:t> </a:t>
            </a:r>
            <a:r>
              <a:rPr lang="en-GB" altLang="de-DE" sz="1200" b="1" dirty="0" smtClean="0">
                <a:solidFill>
                  <a:schemeClr val="tx2"/>
                </a:solidFill>
                <a:latin typeface="+mn-lt"/>
              </a:rPr>
              <a:t>  5.45</a:t>
            </a:r>
            <a:endParaRPr lang="en-GB" altLang="de-DE" sz="1200" b="1" dirty="0">
              <a:solidFill>
                <a:schemeClr val="tx2"/>
              </a:solidFill>
              <a:latin typeface="+mn-lt"/>
            </a:endParaRPr>
          </a:p>
        </p:txBody>
      </p:sp>
      <p:sp>
        <p:nvSpPr>
          <p:cNvPr id="8" name="Rectangle 21"/>
          <p:cNvSpPr>
            <a:spLocks noChangeArrowheads="1"/>
          </p:cNvSpPr>
          <p:nvPr/>
        </p:nvSpPr>
        <p:spPr bwMode="auto">
          <a:xfrm>
            <a:off x="-22225" y="6650038"/>
            <a:ext cx="8647113" cy="360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buClr>
                <a:srgbClr val="336699"/>
              </a:buClr>
              <a:buSzTx/>
              <a:buFontTx/>
              <a:buNone/>
            </a:pPr>
            <a:r>
              <a:rPr lang="en-GB" altLang="de-DE" sz="800" i="1" dirty="0" smtClean="0"/>
              <a:t>(</a:t>
            </a:r>
            <a:r>
              <a:rPr lang="en-GB" altLang="de-DE" sz="800" i="1" dirty="0" err="1" smtClean="0"/>
              <a:t>f.l.t.r</a:t>
            </a:r>
            <a:r>
              <a:rPr lang="en-GB" altLang="de-DE" sz="800" i="1" dirty="0" smtClean="0"/>
              <a:t>.: “Elvis Presley, Las Vegas Hilton, 1971” by danperry.com)</a:t>
            </a:r>
          </a:p>
          <a:p>
            <a:pPr eaLnBrk="1" hangingPunct="1">
              <a:buClr>
                <a:srgbClr val="336699"/>
              </a:buClr>
              <a:buSzTx/>
              <a:buFontTx/>
              <a:buNone/>
            </a:pPr>
            <a:endParaRPr lang="de-DE" altLang="de-DE" sz="800" i="1" dirty="0"/>
          </a:p>
        </p:txBody>
      </p:sp>
      <p:sp>
        <p:nvSpPr>
          <p:cNvPr id="12" name="Text Box 23"/>
          <p:cNvSpPr txBox="1">
            <a:spLocks noChangeArrowheads="1"/>
          </p:cNvSpPr>
          <p:nvPr/>
        </p:nvSpPr>
        <p:spPr bwMode="auto">
          <a:xfrm>
            <a:off x="0" y="193760"/>
            <a:ext cx="9144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0"/>
              </a:spcBef>
              <a:buClrTx/>
              <a:buSzTx/>
              <a:buFontTx/>
              <a:buNone/>
            </a:pPr>
            <a:r>
              <a:rPr lang="el-GR" altLang="de-DE" sz="2000" dirty="0" smtClean="0">
                <a:solidFill>
                  <a:schemeClr val="accent1"/>
                </a:solidFill>
              </a:rPr>
              <a:t>Συγκεκριμένες ιδέες στον γενικό πληθυσμό – σύγχρονοι μύθοι</a:t>
            </a:r>
            <a:endParaRPr lang="en-GB" altLang="de-DE" sz="2000" dirty="0">
              <a:solidFill>
                <a:schemeClr val="accent1"/>
              </a:solidFill>
            </a:endParaRPr>
          </a:p>
        </p:txBody>
      </p:sp>
    </p:spTree>
    <p:extLst>
      <p:ext uri="{BB962C8B-B14F-4D97-AF65-F5344CB8AC3E}">
        <p14:creationId xmlns:p14="http://schemas.microsoft.com/office/powerpoint/2010/main" val="102854934"/>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ext Box 5"/>
          <p:cNvSpPr txBox="1">
            <a:spLocks noChangeArrowheads="1"/>
          </p:cNvSpPr>
          <p:nvPr/>
        </p:nvSpPr>
        <p:spPr bwMode="auto">
          <a:xfrm>
            <a:off x="395681" y="1078546"/>
            <a:ext cx="864235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0"/>
              </a:spcBef>
              <a:buClrTx/>
              <a:buSzTx/>
              <a:buFontTx/>
              <a:buNone/>
            </a:pPr>
            <a:r>
              <a:rPr lang="el-GR" altLang="de-DE" sz="2000" dirty="0" smtClean="0"/>
              <a:t>Είναι ο</a:t>
            </a:r>
            <a:r>
              <a:rPr lang="en-GB" altLang="de-DE" sz="2000" dirty="0" smtClean="0"/>
              <a:t> Elvis </a:t>
            </a:r>
            <a:r>
              <a:rPr lang="el-GR" altLang="de-DE" sz="2000" dirty="0" smtClean="0"/>
              <a:t>ζωντανός και ήταν ο θάνατός του απλώς απάτη;</a:t>
            </a:r>
            <a:endParaRPr lang="en-GB" altLang="de-DE" sz="2000" dirty="0"/>
          </a:p>
        </p:txBody>
      </p:sp>
      <p:pic>
        <p:nvPicPr>
          <p:cNvPr id="12" name="Picture 6" descr="Elvis_proof_pic.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39900" y="1806415"/>
            <a:ext cx="5664200" cy="4248150"/>
          </a:xfrm>
          <a:prstGeom prst="rect">
            <a:avLst/>
          </a:prstGeom>
        </p:spPr>
      </p:pic>
      <p:sp>
        <p:nvSpPr>
          <p:cNvPr id="2" name="Rechteck 1"/>
          <p:cNvSpPr/>
          <p:nvPr/>
        </p:nvSpPr>
        <p:spPr>
          <a:xfrm rot="19550358">
            <a:off x="537912" y="2321946"/>
            <a:ext cx="1539204" cy="707886"/>
          </a:xfrm>
          <a:prstGeom prst="rect">
            <a:avLst/>
          </a:prstGeom>
        </p:spPr>
        <p:txBody>
          <a:bodyPr wrap="none">
            <a:spAutoFit/>
          </a:bodyPr>
          <a:lstStyle/>
          <a:p>
            <a:pPr algn="ctr"/>
            <a:r>
              <a:rPr lang="el-GR" altLang="de-DE" dirty="0" smtClean="0">
                <a:solidFill>
                  <a:schemeClr val="accent1"/>
                </a:solidFill>
              </a:rPr>
              <a:t>ΟΧΙ</a:t>
            </a:r>
            <a:r>
              <a:rPr lang="de-DE" altLang="de-DE" dirty="0" smtClean="0">
                <a:solidFill>
                  <a:schemeClr val="accent1"/>
                </a:solidFill>
              </a:rPr>
              <a:t>! </a:t>
            </a:r>
            <a:endParaRPr lang="de-DE" altLang="de-DE" dirty="0">
              <a:solidFill>
                <a:schemeClr val="accent1"/>
              </a:solidFill>
            </a:endParaRPr>
          </a:p>
        </p:txBody>
      </p:sp>
      <p:sp>
        <p:nvSpPr>
          <p:cNvPr id="3" name="Textfeld 2"/>
          <p:cNvSpPr txBox="1"/>
          <p:nvPr/>
        </p:nvSpPr>
        <p:spPr>
          <a:xfrm>
            <a:off x="1412341" y="4502590"/>
            <a:ext cx="6319318" cy="1938992"/>
          </a:xfrm>
          <a:prstGeom prst="rect">
            <a:avLst/>
          </a:prstGeom>
          <a:solidFill>
            <a:schemeClr val="bg1"/>
          </a:solidFill>
        </p:spPr>
        <p:txBody>
          <a:bodyPr wrap="square" rtlCol="0">
            <a:spAutoFit/>
          </a:bodyPr>
          <a:lstStyle/>
          <a:p>
            <a:pPr algn="ctr"/>
            <a:r>
              <a:rPr lang="el-GR" sz="2000" dirty="0" smtClean="0"/>
              <a:t>Σύμφωνα με μια έρευνα σε 1143 άτομα στη Γερμανία, το 72% γνώριζαν τον μύθο και 9.45% πίστευε ακόμα σε αυτόν!</a:t>
            </a:r>
            <a:endParaRPr lang="en-GB" sz="2000" dirty="0" smtClean="0"/>
          </a:p>
          <a:p>
            <a:pPr algn="ctr"/>
            <a:endParaRPr lang="el-GR" altLang="de-DE" sz="2000" dirty="0" smtClean="0"/>
          </a:p>
          <a:p>
            <a:pPr algn="ctr"/>
            <a:r>
              <a:rPr lang="el-GR" altLang="de-DE" sz="2000" dirty="0" smtClean="0"/>
              <a:t>Πώς αυτός ο μοντέρνος μύθος και οι άλλες θεωρίες συνομωσίας δημιουργούνται;</a:t>
            </a:r>
            <a:endParaRPr lang="en-GB" altLang="de-DE" sz="2000" dirty="0"/>
          </a:p>
        </p:txBody>
      </p:sp>
      <p:sp>
        <p:nvSpPr>
          <p:cNvPr id="13" name="Rechteck 12"/>
          <p:cNvSpPr/>
          <p:nvPr/>
        </p:nvSpPr>
        <p:spPr>
          <a:xfrm rot="19550358">
            <a:off x="7019651" y="1994116"/>
            <a:ext cx="1539204" cy="707886"/>
          </a:xfrm>
          <a:prstGeom prst="rect">
            <a:avLst/>
          </a:prstGeom>
        </p:spPr>
        <p:txBody>
          <a:bodyPr wrap="none">
            <a:spAutoFit/>
          </a:bodyPr>
          <a:lstStyle/>
          <a:p>
            <a:pPr algn="ctr"/>
            <a:r>
              <a:rPr lang="el-GR" altLang="de-DE" dirty="0" smtClean="0">
                <a:solidFill>
                  <a:schemeClr val="accent1"/>
                </a:solidFill>
              </a:rPr>
              <a:t>ΟΧΙ</a:t>
            </a:r>
            <a:r>
              <a:rPr lang="en-GB" altLang="de-DE" dirty="0" smtClean="0">
                <a:solidFill>
                  <a:schemeClr val="accent1"/>
                </a:solidFill>
              </a:rPr>
              <a:t>! </a:t>
            </a:r>
            <a:endParaRPr lang="en-GB" altLang="de-DE" dirty="0">
              <a:solidFill>
                <a:schemeClr val="accent1"/>
              </a:solidFill>
            </a:endParaRPr>
          </a:p>
        </p:txBody>
      </p:sp>
      <p:sp>
        <p:nvSpPr>
          <p:cNvPr id="9"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616075" algn="l"/>
              </a:tabLst>
            </a:pPr>
            <a:r>
              <a:rPr lang="el-GR" altLang="de-DE" sz="1200" b="1" dirty="0" smtClean="0">
                <a:solidFill>
                  <a:schemeClr val="tx2"/>
                </a:solidFill>
                <a:latin typeface="Verdana" pitchFamily="34" charset="0"/>
                <a:ea typeface="Verdana" pitchFamily="34" charset="0"/>
                <a:cs typeface="Verdana" pitchFamily="34" charset="0"/>
              </a:rPr>
              <a:t>λαμβάνοντας αποφάσεις</a:t>
            </a:r>
            <a:r>
              <a:rPr lang="en-GB" altLang="de-DE" sz="1200" b="1" dirty="0">
                <a:solidFill>
                  <a:schemeClr val="tx2"/>
                </a:solidFill>
                <a:latin typeface="+mn-lt"/>
              </a:rPr>
              <a:t> </a:t>
            </a:r>
            <a:r>
              <a:rPr lang="en-GB" altLang="de-DE" sz="1200" b="1" dirty="0" smtClean="0">
                <a:solidFill>
                  <a:schemeClr val="tx2"/>
                </a:solidFill>
                <a:latin typeface="+mn-lt"/>
              </a:rPr>
              <a:t>  5.46</a:t>
            </a:r>
            <a:endParaRPr lang="en-GB" altLang="de-DE" sz="1200" b="1" dirty="0">
              <a:solidFill>
                <a:schemeClr val="tx2"/>
              </a:solidFill>
              <a:latin typeface="+mn-lt"/>
            </a:endParaRPr>
          </a:p>
        </p:txBody>
      </p:sp>
      <p:sp>
        <p:nvSpPr>
          <p:cNvPr id="14" name="Text Box 23"/>
          <p:cNvSpPr txBox="1">
            <a:spLocks noChangeArrowheads="1"/>
          </p:cNvSpPr>
          <p:nvPr/>
        </p:nvSpPr>
        <p:spPr bwMode="auto">
          <a:xfrm>
            <a:off x="0" y="193760"/>
            <a:ext cx="9144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0"/>
              </a:spcBef>
              <a:buClrTx/>
              <a:buSzTx/>
              <a:buFontTx/>
              <a:buNone/>
            </a:pPr>
            <a:r>
              <a:rPr lang="el-GR" altLang="de-DE" sz="2000" dirty="0" smtClean="0">
                <a:solidFill>
                  <a:schemeClr val="accent1"/>
                </a:solidFill>
              </a:rPr>
              <a:t>Συγκεκριμένες ιδέες στον γενικό πληθυσμό – σύγχρονοι μύθοι</a:t>
            </a:r>
            <a:endParaRPr lang="en-GB" altLang="de-DE" sz="2000" dirty="0">
              <a:solidFill>
                <a:schemeClr val="accent1"/>
              </a:solidFill>
            </a:endParaRPr>
          </a:p>
        </p:txBody>
      </p:sp>
    </p:spTree>
    <p:extLst>
      <p:ext uri="{BB962C8B-B14F-4D97-AF65-F5344CB8AC3E}">
        <p14:creationId xmlns:p14="http://schemas.microsoft.com/office/powerpoint/2010/main" val="2078711398"/>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ext Box 4"/>
          <p:cNvSpPr txBox="1">
            <a:spLocks noChangeArrowheads="1"/>
          </p:cNvSpPr>
          <p:nvPr/>
        </p:nvSpPr>
        <p:spPr bwMode="auto">
          <a:xfrm>
            <a:off x="0" y="42057"/>
            <a:ext cx="91440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r>
              <a:rPr lang="el-GR" altLang="fr-FR" sz="2000" dirty="0">
                <a:solidFill>
                  <a:schemeClr val="accent1"/>
                </a:solidFill>
              </a:rPr>
              <a:t>Πως προέκυψε αυτός ο σύγχρονος μύθος και οι άλλες θεωρίες συνωμοσίας;</a:t>
            </a:r>
            <a:endParaRPr lang="en-US" altLang="fr-FR" sz="2000" dirty="0">
              <a:solidFill>
                <a:schemeClr val="accent1"/>
              </a:solidFill>
            </a:endParaRPr>
          </a:p>
        </p:txBody>
      </p:sp>
      <p:sp>
        <p:nvSpPr>
          <p:cNvPr id="48131" name="Text Box 5"/>
          <p:cNvSpPr txBox="1">
            <a:spLocks noChangeArrowheads="1"/>
          </p:cNvSpPr>
          <p:nvPr/>
        </p:nvSpPr>
        <p:spPr bwMode="auto">
          <a:xfrm>
            <a:off x="252000" y="851193"/>
            <a:ext cx="8640000" cy="5909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57188" indent="-357188"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50000"/>
              </a:spcBef>
              <a:buClr>
                <a:srgbClr val="8CADAE"/>
              </a:buClr>
              <a:buFontTx/>
              <a:buChar char="o"/>
            </a:pPr>
            <a:r>
              <a:rPr lang="el-GR" altLang="fr-FR" sz="1800" dirty="0"/>
              <a:t>Είναι συνήθως πιο συναρπαστικοί από την πραγματικότητα! </a:t>
            </a:r>
            <a:endParaRPr lang="de-DE" altLang="fr-FR" sz="1800" dirty="0"/>
          </a:p>
          <a:p>
            <a:pPr eaLnBrk="1" hangingPunct="1">
              <a:spcBef>
                <a:spcPct val="50000"/>
              </a:spcBef>
              <a:buClr>
                <a:srgbClr val="8CADAE"/>
              </a:buClr>
              <a:buFontTx/>
              <a:buChar char="o"/>
            </a:pPr>
            <a:r>
              <a:rPr lang="el-GR" altLang="fr-FR" sz="1800" dirty="0"/>
              <a:t>Στηρίζονται σε δηλώσεις που είναι δύσκολο να ελεγχθούν ή να αποδειχθούν </a:t>
            </a:r>
            <a:r>
              <a:rPr lang="de-DE" altLang="fr-FR" sz="1800" dirty="0"/>
              <a:t>(</a:t>
            </a:r>
            <a:r>
              <a:rPr lang="el-GR" altLang="fr-FR" sz="1800" dirty="0"/>
              <a:t>π.χ</a:t>
            </a:r>
            <a:r>
              <a:rPr lang="de-DE" altLang="fr-FR" sz="1800" dirty="0"/>
              <a:t>. </a:t>
            </a:r>
            <a:r>
              <a:rPr lang="el-GR" altLang="fr-FR" sz="1800" dirty="0"/>
              <a:t>ότι το νεκρό σώμα δεν έμοιαζε του «πραγματικού» </a:t>
            </a:r>
            <a:r>
              <a:rPr lang="de-DE" altLang="fr-FR" sz="1800" dirty="0"/>
              <a:t>Elvis).</a:t>
            </a:r>
          </a:p>
          <a:p>
            <a:pPr eaLnBrk="1" hangingPunct="1">
              <a:spcBef>
                <a:spcPct val="50000"/>
              </a:spcBef>
              <a:buClr>
                <a:srgbClr val="8CADAE"/>
              </a:buClr>
              <a:buFontTx/>
              <a:buChar char="o"/>
            </a:pPr>
            <a:r>
              <a:rPr lang="el-GR" altLang="fr-FR" sz="1800" dirty="0"/>
              <a:t>Αποκρύπτουν εναλλακτικές επεξηγήσεις </a:t>
            </a:r>
            <a:r>
              <a:rPr lang="de-DE" altLang="fr-FR" sz="1800" dirty="0"/>
              <a:t>(</a:t>
            </a:r>
            <a:r>
              <a:rPr lang="el-GR" altLang="fr-FR" sz="1800" dirty="0"/>
              <a:t>π.χ</a:t>
            </a:r>
            <a:r>
              <a:rPr lang="de-DE" altLang="fr-FR" sz="1800" dirty="0"/>
              <a:t>. </a:t>
            </a:r>
            <a:r>
              <a:rPr lang="el-GR" altLang="fr-FR" sz="1800" dirty="0"/>
              <a:t>ότι το δεύτερο όνομα του </a:t>
            </a:r>
            <a:r>
              <a:rPr lang="de-DE" altLang="fr-FR" sz="1800" dirty="0"/>
              <a:t>Elvis</a:t>
            </a:r>
            <a:r>
              <a:rPr lang="el-GR" altLang="fr-FR" sz="1800" dirty="0"/>
              <a:t> συχνά γράφονταν ανορθόγραφα ως </a:t>
            </a:r>
            <a:r>
              <a:rPr lang="de-DE" altLang="fr-FR" sz="1800" dirty="0"/>
              <a:t>Aa</a:t>
            </a:r>
            <a:r>
              <a:rPr lang="en-US" altLang="fr-FR" sz="1800" dirty="0" err="1"/>
              <a:t>ron</a:t>
            </a:r>
            <a:r>
              <a:rPr lang="en-US" altLang="fr-FR" sz="1800" dirty="0"/>
              <a:t> </a:t>
            </a:r>
            <a:r>
              <a:rPr lang="el-GR" altLang="fr-FR" sz="1800" dirty="0"/>
              <a:t>αντί </a:t>
            </a:r>
            <a:r>
              <a:rPr lang="en-US" altLang="fr-FR" sz="1800" dirty="0"/>
              <a:t>Aron</a:t>
            </a:r>
            <a:r>
              <a:rPr lang="de-DE" altLang="fr-FR" sz="1800" dirty="0"/>
              <a:t> </a:t>
            </a:r>
            <a:r>
              <a:rPr lang="el-GR" altLang="fr-FR" sz="1800" dirty="0"/>
              <a:t>κατά τη διάρκεια της ζωής</a:t>
            </a:r>
            <a:r>
              <a:rPr lang="de-DE" altLang="fr-FR" sz="1800" dirty="0"/>
              <a:t>).</a:t>
            </a:r>
          </a:p>
          <a:p>
            <a:pPr eaLnBrk="1" hangingPunct="1">
              <a:spcBef>
                <a:spcPct val="50000"/>
              </a:spcBef>
              <a:buClr>
                <a:srgbClr val="8CADAE"/>
              </a:buClr>
              <a:buFontTx/>
              <a:buChar char="o"/>
            </a:pPr>
            <a:r>
              <a:rPr lang="el-GR" altLang="fr-FR" sz="1800" dirty="0"/>
              <a:t>Οι μύθοι μερικές φορές βασίζονται σε γεγονότα που αφαιρούνται από το πλαίσιο. Συνεπώς, η σημαντικότητα αυτών των λεπτομερειών γίνονται μεγάλο βαθμό υπερβολικές (Η δήλωση του μάνατζερ του </a:t>
            </a:r>
            <a:r>
              <a:rPr lang="de-DE" altLang="fr-FR" sz="1800" dirty="0"/>
              <a:t>Elvis</a:t>
            </a:r>
            <a:r>
              <a:rPr lang="el-GR" altLang="fr-FR" sz="1800" dirty="0"/>
              <a:t>: «Ο </a:t>
            </a:r>
            <a:r>
              <a:rPr lang="de-DE" altLang="fr-FR" sz="1800" dirty="0"/>
              <a:t>Elvis</a:t>
            </a:r>
            <a:r>
              <a:rPr lang="el-GR" altLang="fr-FR" sz="1800" dirty="0"/>
              <a:t> δεν είναι νεκρός, μόνο το σώμα του. Του μίλησα σήμερα και είναι καλά…» ερμηνεύτηκε σαν να ήταν ακόμα ζωντανός. Η πρόταση μπορούσε να σημαίνει ότι αν και το σώμα του είναι πράγματι νεκρό, η μουσική του δεν είναι και συνεχίζει να υπάρχει στις καρδιές μας).</a:t>
            </a:r>
          </a:p>
          <a:p>
            <a:pPr eaLnBrk="1" hangingPunct="1">
              <a:spcBef>
                <a:spcPct val="50000"/>
              </a:spcBef>
              <a:buClr>
                <a:srgbClr val="8CADAE"/>
              </a:buClr>
              <a:buFontTx/>
              <a:buChar char="o"/>
            </a:pPr>
            <a:r>
              <a:rPr lang="el-GR" altLang="fr-FR" sz="1800" dirty="0"/>
              <a:t>Συχνά αυτοί οι μύθοι προκύπτουν καθώς δημιουργούν έναν ισχυρό δεσμό μεταξύ μιας ομάδας ανθρώπων (για παράδειγμα, υπάρχουν ομάδες θαυμαστών που λαχταρούν για κάποια απόδειξη ότι ο </a:t>
            </a:r>
            <a:r>
              <a:rPr lang="el-GR" altLang="fr-FR" sz="1800" i="1" dirty="0"/>
              <a:t>Βασιλιάς</a:t>
            </a:r>
            <a:r>
              <a:rPr lang="el-GR" altLang="fr-FR" sz="1800" dirty="0"/>
              <a:t> είναι ζωντανός). </a:t>
            </a:r>
          </a:p>
        </p:txBody>
      </p:sp>
      <p:sp>
        <p:nvSpPr>
          <p:cNvPr id="5"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None/>
              <a:tabLst>
                <a:tab pos="1616075" algn="l"/>
              </a:tabLst>
            </a:pPr>
            <a:r>
              <a:rPr lang="el-GR" altLang="fr-FR" sz="1200" b="1" dirty="0">
                <a:solidFill>
                  <a:schemeClr val="tx2"/>
                </a:solidFill>
                <a:latin typeface="+mj-lt"/>
              </a:rPr>
              <a:t>λαμβάνοντας </a:t>
            </a:r>
            <a:r>
              <a:rPr lang="el-GR" altLang="fr-FR" sz="1200" b="1" dirty="0" smtClean="0">
                <a:solidFill>
                  <a:schemeClr val="tx2"/>
                </a:solidFill>
                <a:latin typeface="+mj-lt"/>
              </a:rPr>
              <a:t>αποφάσεις</a:t>
            </a:r>
            <a:r>
              <a:rPr lang="en-GB" altLang="fr-FR" sz="1200" b="1" dirty="0">
                <a:solidFill>
                  <a:schemeClr val="tx2"/>
                </a:solidFill>
                <a:latin typeface="+mj-lt"/>
              </a:rPr>
              <a:t> </a:t>
            </a:r>
            <a:r>
              <a:rPr lang="en-GB" altLang="fr-FR" sz="1200" b="1" dirty="0" smtClean="0">
                <a:solidFill>
                  <a:schemeClr val="tx2"/>
                </a:solidFill>
                <a:latin typeface="+mj-lt"/>
              </a:rPr>
              <a:t>  </a:t>
            </a:r>
            <a:r>
              <a:rPr lang="en-GB" altLang="de-DE" sz="1200" b="1" dirty="0" smtClean="0">
                <a:solidFill>
                  <a:schemeClr val="tx2"/>
                </a:solidFill>
                <a:latin typeface="+mj-lt"/>
              </a:rPr>
              <a:t>5.47</a:t>
            </a:r>
            <a:endParaRPr lang="en-GB" altLang="de-DE" sz="1200" b="1" dirty="0">
              <a:solidFill>
                <a:schemeClr val="tx2"/>
              </a:solidFill>
              <a:latin typeface="+mj-lt"/>
            </a:endParaRP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ußzeilenplatzhalter 1"/>
          <p:cNvSpPr>
            <a:spLocks noGrp="1"/>
          </p:cNvSpPr>
          <p:nvPr>
            <p:ph type="ftr" sz="quarter" idx="10"/>
          </p:nvPr>
        </p:nvSpPr>
        <p:spPr/>
        <p:txBody>
          <a:bodyPr/>
          <a:lstStyle/>
          <a:p>
            <a:pPr>
              <a:defRPr/>
            </a:pPr>
            <a:fld id="{C744AB1A-B9D6-4CDE-B231-E09FD160715A}" type="slidenum">
              <a:rPr lang="en-US" smtClean="0"/>
              <a:pPr>
                <a:defRPr/>
              </a:pPr>
              <a:t>48</a:t>
            </a:fld>
            <a:endParaRPr lang="en-US" dirty="0"/>
          </a:p>
        </p:txBody>
      </p:sp>
      <p:graphicFrame>
        <p:nvGraphicFramePr>
          <p:cNvPr id="6" name="Group 30"/>
          <p:cNvGraphicFramePr>
            <a:graphicFrameLocks noGrp="1"/>
          </p:cNvGraphicFramePr>
          <p:nvPr>
            <p:extLst>
              <p:ext uri="{D42A27DB-BD31-4B8C-83A1-F6EECF244321}">
                <p14:modId xmlns:p14="http://schemas.microsoft.com/office/powerpoint/2010/main" val="483400031"/>
              </p:ext>
            </p:extLst>
          </p:nvPr>
        </p:nvGraphicFramePr>
        <p:xfrm>
          <a:off x="73800" y="1270826"/>
          <a:ext cx="8996400" cy="3986774"/>
        </p:xfrm>
        <a:graphic>
          <a:graphicData uri="http://schemas.openxmlformats.org/drawingml/2006/table">
            <a:tbl>
              <a:tblPr/>
              <a:tblGrid>
                <a:gridCol w="4647056">
                  <a:extLst>
                    <a:ext uri="{9D8B030D-6E8A-4147-A177-3AD203B41FA5}"/>
                  </a:extLst>
                </a:gridCol>
                <a:gridCol w="2509284">
                  <a:extLst>
                    <a:ext uri="{9D8B030D-6E8A-4147-A177-3AD203B41FA5}"/>
                  </a:extLst>
                </a:gridCol>
                <a:gridCol w="1840060">
                  <a:extLst>
                    <a:ext uri="{9D8B030D-6E8A-4147-A177-3AD203B41FA5}"/>
                  </a:extLst>
                </a:gridCol>
              </a:tblGrid>
              <a:tr h="593233">
                <a:tc>
                  <a:txBody>
                    <a:bodyPr/>
                    <a:lstStyle>
                      <a:lvl1pPr algn="l"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lgn="l"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Times New Roman" pitchFamily="18" charset="0"/>
                        <a:buNone/>
                        <a:tabLst/>
                      </a:pPr>
                      <a:r>
                        <a:rPr kumimoji="0" lang="el-GR" altLang="de-DE" sz="1800" b="1" i="0" u="none" strike="noStrike" cap="none" normalizeH="0" baseline="0" noProof="0" dirty="0" smtClean="0">
                          <a:ln>
                            <a:noFill/>
                          </a:ln>
                          <a:solidFill>
                            <a:schemeClr val="tx1"/>
                          </a:solidFill>
                          <a:effectLst/>
                          <a:latin typeface="Verdana" pitchFamily="34" charset="0"/>
                        </a:rPr>
                        <a:t>Θεωρία συνομωσίας</a:t>
                      </a:r>
                      <a:endParaRPr kumimoji="0" lang="en-GB" altLang="de-DE" sz="1800" b="1" i="0" u="none" strike="noStrike" cap="none" normalizeH="0" baseline="0" noProof="0" dirty="0" smtClean="0">
                        <a:ln>
                          <a:noFill/>
                        </a:ln>
                        <a:solidFill>
                          <a:schemeClr val="tx1"/>
                        </a:solidFill>
                        <a:effectLst/>
                        <a:latin typeface="Verdana" pitchFamily="34" charset="0"/>
                      </a:endParaRPr>
                    </a:p>
                  </a:txBody>
                  <a:tcPr marT="45719" marB="4571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lgn="l"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r>
                        <a:rPr lang="el-GR" sz="1800" b="1" baseline="0" noProof="0" dirty="0" smtClean="0"/>
                        <a:t>Γνώση σε 1143 άτομα</a:t>
                      </a:r>
                      <a:r>
                        <a:rPr lang="en-GB" sz="1800" b="1" baseline="0" noProof="0" dirty="0" smtClean="0"/>
                        <a:t> </a:t>
                      </a:r>
                      <a:r>
                        <a:rPr lang="el-GR" sz="1800" b="1" baseline="0" noProof="0" dirty="0" smtClean="0"/>
                        <a:t>(σε</a:t>
                      </a:r>
                      <a:r>
                        <a:rPr lang="en-GB" sz="1800" b="1" baseline="0" noProof="0" dirty="0" smtClean="0"/>
                        <a:t> %)</a:t>
                      </a:r>
                      <a:endParaRPr lang="en-GB" sz="1800" b="1" noProof="0" dirty="0"/>
                    </a:p>
                  </a:txBody>
                  <a:tcPr marT="45719" marB="4571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lgn="l"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Times New Roman" pitchFamily="18" charset="0"/>
                        <a:buNone/>
                        <a:tabLst/>
                      </a:pPr>
                      <a:r>
                        <a:rPr kumimoji="0" lang="el-GR" altLang="de-DE" sz="1800" b="1" i="0" u="none" strike="noStrike" cap="none" normalizeH="0" baseline="0" noProof="0" dirty="0" smtClean="0">
                          <a:ln>
                            <a:noFill/>
                          </a:ln>
                          <a:solidFill>
                            <a:schemeClr val="tx1"/>
                          </a:solidFill>
                          <a:effectLst/>
                          <a:latin typeface="Verdana" pitchFamily="34" charset="0"/>
                        </a:rPr>
                        <a:t>Συμφωνία</a:t>
                      </a:r>
                      <a:endParaRPr kumimoji="0" lang="en-GB" altLang="de-DE" sz="1800" b="1" i="0" u="none" strike="noStrike" cap="none" normalizeH="0" baseline="0" noProof="0" dirty="0" smtClean="0">
                        <a:ln>
                          <a:noFill/>
                        </a:ln>
                        <a:solidFill>
                          <a:schemeClr val="tx1"/>
                        </a:solidFill>
                        <a:effectLst/>
                        <a:latin typeface="Verdana" pitchFamily="34" charset="0"/>
                      </a:endParaRPr>
                    </a:p>
                    <a:p>
                      <a:pPr marL="0" marR="0" lvl="0" indent="0" algn="l" defTabSz="914400" rtl="0" eaLnBrk="1" fontAlgn="base" latinLnBrk="0" hangingPunct="1">
                        <a:lnSpc>
                          <a:spcPct val="100000"/>
                        </a:lnSpc>
                        <a:spcBef>
                          <a:spcPct val="20000"/>
                        </a:spcBef>
                        <a:spcAft>
                          <a:spcPct val="0"/>
                        </a:spcAft>
                        <a:buClr>
                          <a:schemeClr val="accent1"/>
                        </a:buClr>
                        <a:buSzPct val="85000"/>
                        <a:buFont typeface="Times New Roman" pitchFamily="18" charset="0"/>
                        <a:buNone/>
                        <a:tabLst/>
                      </a:pPr>
                      <a:r>
                        <a:rPr kumimoji="0" lang="el-GR" altLang="de-DE" sz="1800" b="1" i="0" u="none" strike="noStrike" cap="none" normalizeH="0" baseline="0" noProof="0" dirty="0" smtClean="0">
                          <a:ln>
                            <a:noFill/>
                          </a:ln>
                          <a:solidFill>
                            <a:schemeClr val="tx1"/>
                          </a:solidFill>
                          <a:effectLst/>
                          <a:latin typeface="Verdana" pitchFamily="34" charset="0"/>
                        </a:rPr>
                        <a:t>(σε</a:t>
                      </a:r>
                      <a:r>
                        <a:rPr kumimoji="0" lang="en-GB" altLang="de-DE" sz="1800" b="1" i="0" u="none" strike="noStrike" cap="none" normalizeH="0" baseline="0" noProof="0" dirty="0" smtClean="0">
                          <a:ln>
                            <a:noFill/>
                          </a:ln>
                          <a:solidFill>
                            <a:schemeClr val="tx1"/>
                          </a:solidFill>
                          <a:effectLst/>
                          <a:latin typeface="Verdana" pitchFamily="34" charset="0"/>
                        </a:rPr>
                        <a:t>%)</a:t>
                      </a:r>
                    </a:p>
                  </a:txBody>
                  <a:tcPr marT="45719" marB="4571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extLst>
              </a:tr>
              <a:tr h="827003">
                <a:tc>
                  <a:txBody>
                    <a:bodyPr/>
                    <a:lstStyle>
                      <a:lvl1pPr algn="l"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lgn="l"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pPr marL="0" marR="0" lvl="0" indent="0" algn="l" defTabSz="914400" rtl="0" eaLnBrk="1" fontAlgn="base" latinLnBrk="0" hangingPunct="1">
                        <a:lnSpc>
                          <a:spcPct val="120000"/>
                        </a:lnSpc>
                        <a:spcBef>
                          <a:spcPct val="20000"/>
                        </a:spcBef>
                        <a:spcAft>
                          <a:spcPct val="0"/>
                        </a:spcAft>
                        <a:buClr>
                          <a:schemeClr val="accent1"/>
                        </a:buClr>
                        <a:buSzPct val="85000"/>
                        <a:buFont typeface="Times New Roman" pitchFamily="18" charset="0"/>
                        <a:buNone/>
                        <a:tabLst/>
                      </a:pPr>
                      <a:r>
                        <a:rPr kumimoji="0" lang="el-GR" altLang="de-DE" sz="1600" b="0" i="0" u="none" strike="noStrike" cap="none" normalizeH="0" baseline="0" noProof="0" dirty="0" smtClean="0">
                          <a:ln>
                            <a:noFill/>
                          </a:ln>
                          <a:solidFill>
                            <a:schemeClr val="tx1"/>
                          </a:solidFill>
                          <a:effectLst/>
                          <a:latin typeface="Verdana" pitchFamily="34" charset="0"/>
                        </a:rPr>
                        <a:t>Στο Τρίγωνο των Βερμούδων, ένας δυσανάλογος αριθμός πλοίων/αεροπλάνων εξαφανίστηκαν μυστηριωδώς</a:t>
                      </a:r>
                      <a:endParaRPr kumimoji="0" lang="en-GB" altLang="de-DE" sz="1600" b="0" i="0" u="none" strike="noStrike" cap="none" normalizeH="0" baseline="0" noProof="0" dirty="0" smtClean="0">
                        <a:ln>
                          <a:noFill/>
                        </a:ln>
                        <a:solidFill>
                          <a:schemeClr val="tx1"/>
                        </a:solidFill>
                        <a:effectLst/>
                        <a:latin typeface="Verdana" pitchFamily="34" charset="0"/>
                      </a:endParaRPr>
                    </a:p>
                  </a:txBody>
                  <a:tcPr marT="45719" marB="4571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lgn="l"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pPr marL="0" marR="195580" indent="0" algn="ctr">
                        <a:lnSpc>
                          <a:spcPct val="100000"/>
                        </a:lnSpc>
                        <a:spcBef>
                          <a:spcPts val="0"/>
                        </a:spcBef>
                        <a:spcAft>
                          <a:spcPts val="0"/>
                        </a:spcAft>
                        <a:buClr>
                          <a:srgbClr val="006699"/>
                        </a:buClr>
                        <a:buNone/>
                        <a:tabLst>
                          <a:tab pos="334645" algn="l"/>
                        </a:tabLst>
                      </a:pPr>
                      <a:r>
                        <a:rPr lang="en-US" sz="1600" dirty="0" smtClean="0">
                          <a:solidFill>
                            <a:schemeClr val="tx1"/>
                          </a:solidFill>
                          <a:latin typeface="Verdana"/>
                          <a:cs typeface="Verdana"/>
                        </a:rPr>
                        <a:t>;;;</a:t>
                      </a:r>
                    </a:p>
                  </a:txBody>
                  <a:tcPr marT="45719" marB="4571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lgn="l"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pPr marL="0" marR="0" lvl="0" indent="0" algn="ctr" defTabSz="914400" rtl="0" eaLnBrk="1" fontAlgn="base" latinLnBrk="0" hangingPunct="1">
                        <a:lnSpc>
                          <a:spcPct val="100000"/>
                        </a:lnSpc>
                        <a:spcBef>
                          <a:spcPts val="0"/>
                        </a:spcBef>
                        <a:spcAft>
                          <a:spcPts val="0"/>
                        </a:spcAft>
                        <a:buClr>
                          <a:schemeClr val="accent1"/>
                        </a:buClr>
                        <a:buSzPct val="85000"/>
                        <a:buFont typeface="Times New Roman" pitchFamily="18" charset="0"/>
                        <a:buNone/>
                        <a:tabLst/>
                      </a:pPr>
                      <a:r>
                        <a:rPr kumimoji="0" lang="de-DE" altLang="de-DE" sz="1600" b="0" i="0" u="none" strike="noStrike" cap="none" normalizeH="0" baseline="0" dirty="0" smtClean="0">
                          <a:ln>
                            <a:noFill/>
                          </a:ln>
                          <a:solidFill>
                            <a:schemeClr val="tx1"/>
                          </a:solidFill>
                          <a:effectLst/>
                          <a:latin typeface="Verdana" pitchFamily="34" charset="0"/>
                        </a:rPr>
                        <a:t>;;;</a:t>
                      </a:r>
                    </a:p>
                  </a:txBody>
                  <a:tcPr marT="45719" marB="4571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extLst>
              </a:tr>
              <a:tr h="612000">
                <a:tc>
                  <a:txBody>
                    <a:bodyPr/>
                    <a:lstStyle/>
                    <a:p>
                      <a:pPr marL="0" marR="0" lvl="0" indent="0" algn="l" defTabSz="914400" rtl="0" eaLnBrk="1" fontAlgn="base" latinLnBrk="0" hangingPunct="1">
                        <a:lnSpc>
                          <a:spcPct val="120000"/>
                        </a:lnSpc>
                        <a:spcBef>
                          <a:spcPct val="20000"/>
                        </a:spcBef>
                        <a:spcAft>
                          <a:spcPct val="0"/>
                        </a:spcAft>
                        <a:buClr>
                          <a:schemeClr val="accent1"/>
                        </a:buClr>
                        <a:buSzPct val="85000"/>
                        <a:buFont typeface="Times New Roman" pitchFamily="18" charset="0"/>
                        <a:buNone/>
                        <a:tabLst/>
                      </a:pPr>
                      <a:r>
                        <a:rPr kumimoji="0" lang="el-GR" altLang="de-DE" sz="1600" b="0" i="0" u="none" strike="noStrike" cap="none" normalizeH="0" baseline="0" noProof="0" dirty="0" smtClean="0">
                          <a:ln>
                            <a:noFill/>
                          </a:ln>
                          <a:solidFill>
                            <a:schemeClr val="tx1"/>
                          </a:solidFill>
                          <a:effectLst/>
                          <a:latin typeface="Verdana" pitchFamily="34" charset="0"/>
                        </a:rPr>
                        <a:t>Η </a:t>
                      </a:r>
                      <a:r>
                        <a:rPr kumimoji="0" lang="el-GR" altLang="de-DE" sz="1600" b="0" i="0" u="none" strike="noStrike" cap="none" normalizeH="0" baseline="0" noProof="0" dirty="0" err="1" smtClean="0">
                          <a:ln>
                            <a:noFill/>
                          </a:ln>
                          <a:solidFill>
                            <a:schemeClr val="tx1"/>
                          </a:solidFill>
                          <a:effectLst/>
                          <a:latin typeface="Verdana" pitchFamily="34" charset="0"/>
                        </a:rPr>
                        <a:t>προσελήνωση</a:t>
                      </a:r>
                      <a:r>
                        <a:rPr kumimoji="0" lang="el-GR" altLang="de-DE" sz="1600" b="0" i="0" u="none" strike="noStrike" cap="none" normalizeH="0" baseline="0" noProof="0" dirty="0" smtClean="0">
                          <a:ln>
                            <a:noFill/>
                          </a:ln>
                          <a:solidFill>
                            <a:schemeClr val="tx1"/>
                          </a:solidFill>
                          <a:effectLst/>
                          <a:latin typeface="Verdana" pitchFamily="34" charset="0"/>
                        </a:rPr>
                        <a:t> το 1968 σκηνοθετήθηκε από την </a:t>
                      </a:r>
                      <a:r>
                        <a:rPr kumimoji="0" lang="en-GB" altLang="de-DE" sz="1600" b="0" i="0" u="none" strike="noStrike" cap="none" normalizeH="0" baseline="0" noProof="0" dirty="0" smtClean="0">
                          <a:ln>
                            <a:noFill/>
                          </a:ln>
                          <a:solidFill>
                            <a:schemeClr val="tx1"/>
                          </a:solidFill>
                          <a:effectLst/>
                          <a:latin typeface="Verdana" pitchFamily="34" charset="0"/>
                        </a:rPr>
                        <a:t>NASA</a:t>
                      </a:r>
                    </a:p>
                  </a:txBody>
                  <a:tcPr marT="45719" marB="4571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195580" indent="0" algn="ctr">
                        <a:lnSpc>
                          <a:spcPct val="100000"/>
                        </a:lnSpc>
                        <a:spcBef>
                          <a:spcPts val="0"/>
                        </a:spcBef>
                        <a:spcAft>
                          <a:spcPts val="0"/>
                        </a:spcAft>
                        <a:buClr>
                          <a:srgbClr val="006699"/>
                        </a:buClr>
                        <a:buNone/>
                        <a:tabLst>
                          <a:tab pos="334645" algn="l"/>
                        </a:tabLst>
                      </a:pPr>
                      <a:r>
                        <a:rPr lang="en-US" sz="1600" dirty="0" smtClean="0">
                          <a:solidFill>
                            <a:schemeClr val="tx1"/>
                          </a:solidFill>
                          <a:latin typeface="Verdana"/>
                          <a:cs typeface="Verdana"/>
                        </a:rPr>
                        <a:t>;;;</a:t>
                      </a:r>
                    </a:p>
                  </a:txBody>
                  <a:tcPr marT="45719" marB="4571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ts val="0"/>
                        </a:spcBef>
                        <a:spcAft>
                          <a:spcPts val="0"/>
                        </a:spcAft>
                        <a:buClr>
                          <a:schemeClr val="accent1"/>
                        </a:buClr>
                        <a:buSzPct val="85000"/>
                        <a:buFont typeface="Times New Roman" pitchFamily="18" charset="0"/>
                        <a:buNone/>
                        <a:tabLst/>
                      </a:pPr>
                      <a:r>
                        <a:rPr kumimoji="0" lang="de-DE" altLang="de-DE" sz="1600" b="0" i="0" u="none" strike="noStrike" cap="none" normalizeH="0" baseline="0" dirty="0" smtClean="0">
                          <a:ln>
                            <a:noFill/>
                          </a:ln>
                          <a:solidFill>
                            <a:schemeClr val="tx1"/>
                          </a:solidFill>
                          <a:effectLst/>
                          <a:latin typeface="Verdana" pitchFamily="34" charset="0"/>
                        </a:rPr>
                        <a:t>;;;</a:t>
                      </a:r>
                    </a:p>
                  </a:txBody>
                  <a:tcPr marT="45719" marB="4571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60000">
                <a:tc>
                  <a:txBody>
                    <a:bodyPr/>
                    <a:lstStyle/>
                    <a:p>
                      <a:pPr marL="0" marR="0" lvl="0" indent="0" algn="l" defTabSz="914400" rtl="0" eaLnBrk="1" fontAlgn="base" latinLnBrk="0" hangingPunct="1">
                        <a:lnSpc>
                          <a:spcPct val="120000"/>
                        </a:lnSpc>
                        <a:spcBef>
                          <a:spcPct val="20000"/>
                        </a:spcBef>
                        <a:spcAft>
                          <a:spcPct val="0"/>
                        </a:spcAft>
                        <a:buClr>
                          <a:schemeClr val="accent1"/>
                        </a:buClr>
                        <a:buSzPct val="85000"/>
                        <a:buFont typeface="Times New Roman" pitchFamily="18" charset="0"/>
                        <a:buNone/>
                        <a:tabLst/>
                      </a:pPr>
                      <a:r>
                        <a:rPr kumimoji="0" lang="el-GR" altLang="de-DE" sz="1600" b="0" i="0" u="none" strike="noStrike" cap="none" normalizeH="0" baseline="0" noProof="0" dirty="0" smtClean="0">
                          <a:ln>
                            <a:noFill/>
                          </a:ln>
                          <a:solidFill>
                            <a:schemeClr val="tx1"/>
                          </a:solidFill>
                          <a:effectLst/>
                          <a:latin typeface="Verdana" pitchFamily="34" charset="0"/>
                        </a:rPr>
                        <a:t>Η Λαίδη Ντι (</a:t>
                      </a:r>
                      <a:r>
                        <a:rPr kumimoji="0" lang="el-GR" altLang="de-DE" sz="1600" b="0" i="0" u="none" strike="noStrike" cap="none" normalizeH="0" baseline="0" noProof="0" dirty="0" err="1" smtClean="0">
                          <a:ln>
                            <a:noFill/>
                          </a:ln>
                          <a:solidFill>
                            <a:schemeClr val="tx1"/>
                          </a:solidFill>
                          <a:effectLst/>
                          <a:latin typeface="Verdana" pitchFamily="34" charset="0"/>
                        </a:rPr>
                        <a:t>Νταϊάνα</a:t>
                      </a:r>
                      <a:r>
                        <a:rPr kumimoji="0" lang="el-GR" altLang="de-DE" sz="1600" b="0" i="0" u="none" strike="noStrike" cap="none" normalizeH="0" baseline="0" noProof="0" dirty="0" smtClean="0">
                          <a:ln>
                            <a:noFill/>
                          </a:ln>
                          <a:solidFill>
                            <a:schemeClr val="tx1"/>
                          </a:solidFill>
                          <a:effectLst/>
                          <a:latin typeface="Verdana" pitchFamily="34" charset="0"/>
                        </a:rPr>
                        <a:t>) δολοφονήθηκε</a:t>
                      </a:r>
                      <a:endParaRPr kumimoji="0" lang="en-GB" altLang="de-DE" sz="1600" b="0" i="0" u="none" strike="noStrike" cap="none" normalizeH="0" baseline="0" noProof="0" dirty="0" smtClean="0">
                        <a:ln>
                          <a:noFill/>
                        </a:ln>
                        <a:solidFill>
                          <a:schemeClr val="tx1"/>
                        </a:solidFill>
                        <a:effectLst/>
                        <a:latin typeface="Verdana" pitchFamily="34" charset="0"/>
                      </a:endParaRPr>
                    </a:p>
                  </a:txBody>
                  <a:tcPr marT="45719" marB="4571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195580" indent="0" algn="ctr">
                        <a:lnSpc>
                          <a:spcPct val="100000"/>
                        </a:lnSpc>
                        <a:spcBef>
                          <a:spcPts val="0"/>
                        </a:spcBef>
                        <a:spcAft>
                          <a:spcPts val="0"/>
                        </a:spcAft>
                        <a:buClr>
                          <a:srgbClr val="006699"/>
                        </a:buClr>
                        <a:buNone/>
                        <a:tabLst>
                          <a:tab pos="334645" algn="l"/>
                        </a:tabLst>
                      </a:pPr>
                      <a:r>
                        <a:rPr lang="en-US" sz="1600" dirty="0" smtClean="0">
                          <a:solidFill>
                            <a:schemeClr val="tx1"/>
                          </a:solidFill>
                          <a:latin typeface="Verdana"/>
                          <a:cs typeface="Verdana"/>
                        </a:rPr>
                        <a:t>;;;</a:t>
                      </a:r>
                    </a:p>
                  </a:txBody>
                  <a:tcPr marT="45719" marB="4571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ts val="0"/>
                        </a:spcBef>
                        <a:spcAft>
                          <a:spcPts val="0"/>
                        </a:spcAft>
                        <a:buClr>
                          <a:schemeClr val="accent1"/>
                        </a:buClr>
                        <a:buSzPct val="85000"/>
                        <a:buFont typeface="Times New Roman" pitchFamily="18" charset="0"/>
                        <a:buNone/>
                        <a:tabLst/>
                      </a:pPr>
                      <a:r>
                        <a:rPr kumimoji="0" lang="de-DE" altLang="de-DE" sz="1600" b="0" i="0" u="none" strike="noStrike" cap="none" normalizeH="0" baseline="0" dirty="0" smtClean="0">
                          <a:ln>
                            <a:noFill/>
                          </a:ln>
                          <a:solidFill>
                            <a:schemeClr val="tx1"/>
                          </a:solidFill>
                          <a:effectLst/>
                          <a:latin typeface="Verdana" pitchFamily="34" charset="0"/>
                        </a:rPr>
                        <a:t>;;;</a:t>
                      </a:r>
                    </a:p>
                  </a:txBody>
                  <a:tcPr marT="45719" marB="4571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827003">
                <a:tc>
                  <a:txBody>
                    <a:bodyPr/>
                    <a:lstStyle/>
                    <a:p>
                      <a:pPr marL="0" marR="0" lvl="0" indent="0" algn="l" defTabSz="914400" rtl="0" eaLnBrk="1" fontAlgn="base" latinLnBrk="0" hangingPunct="1">
                        <a:lnSpc>
                          <a:spcPct val="120000"/>
                        </a:lnSpc>
                        <a:spcBef>
                          <a:spcPct val="20000"/>
                        </a:spcBef>
                        <a:spcAft>
                          <a:spcPct val="0"/>
                        </a:spcAft>
                        <a:buClr>
                          <a:schemeClr val="accent1"/>
                        </a:buClr>
                        <a:buSzPct val="85000"/>
                        <a:buFont typeface="Times New Roman" pitchFamily="18" charset="0"/>
                        <a:buNone/>
                        <a:tabLst/>
                      </a:pPr>
                      <a:r>
                        <a:rPr kumimoji="0" lang="el-GR" altLang="de-DE" sz="1600" b="0" i="0" u="none" strike="noStrike" cap="none" normalizeH="0" baseline="0" noProof="0" dirty="0" smtClean="0">
                          <a:ln>
                            <a:noFill/>
                          </a:ln>
                          <a:solidFill>
                            <a:schemeClr val="tx1"/>
                          </a:solidFill>
                          <a:effectLst/>
                          <a:latin typeface="Verdana" pitchFamily="34" charset="0"/>
                        </a:rPr>
                        <a:t>Στο χαρτονόμισμα του 1 δολαρίου υπάρχουν στοιχεία διείσδυσης μασονικών εταιρειών στην Ομοσπονδιακή Τράπεζα των ΗΠΑ. </a:t>
                      </a:r>
                      <a:endParaRPr kumimoji="0" lang="en-GB" altLang="de-DE" sz="1600" b="0" i="0" u="none" strike="noStrike" cap="none" normalizeH="0" baseline="0" noProof="0" dirty="0" smtClean="0">
                        <a:ln>
                          <a:noFill/>
                        </a:ln>
                        <a:solidFill>
                          <a:schemeClr val="tx1"/>
                        </a:solidFill>
                        <a:effectLst/>
                        <a:latin typeface="Verdana" pitchFamily="34" charset="0"/>
                      </a:endParaRPr>
                    </a:p>
                  </a:txBody>
                  <a:tcPr marT="45719" marB="4571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195580" indent="0" algn="ctr">
                        <a:lnSpc>
                          <a:spcPct val="100000"/>
                        </a:lnSpc>
                        <a:spcBef>
                          <a:spcPts val="0"/>
                        </a:spcBef>
                        <a:spcAft>
                          <a:spcPts val="0"/>
                        </a:spcAft>
                        <a:buClr>
                          <a:srgbClr val="006699"/>
                        </a:buClr>
                        <a:buNone/>
                        <a:tabLst>
                          <a:tab pos="334645" algn="l"/>
                        </a:tabLst>
                      </a:pPr>
                      <a:r>
                        <a:rPr lang="en-US" sz="1600" dirty="0" smtClean="0">
                          <a:solidFill>
                            <a:schemeClr val="tx1"/>
                          </a:solidFill>
                          <a:latin typeface="Verdana"/>
                          <a:cs typeface="Verdana"/>
                        </a:rPr>
                        <a:t>;;;</a:t>
                      </a:r>
                    </a:p>
                  </a:txBody>
                  <a:tcPr marT="45719" marB="4571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ts val="0"/>
                        </a:spcBef>
                        <a:spcAft>
                          <a:spcPts val="0"/>
                        </a:spcAft>
                        <a:buClr>
                          <a:schemeClr val="accent1"/>
                        </a:buClr>
                        <a:buSzPct val="85000"/>
                        <a:buFont typeface="Times New Roman" pitchFamily="18" charset="0"/>
                        <a:buNone/>
                        <a:tabLst/>
                      </a:pPr>
                      <a:r>
                        <a:rPr kumimoji="0" lang="de-DE" altLang="de-DE" sz="1600" b="0" i="0" u="none" strike="noStrike" cap="none" normalizeH="0" baseline="0" dirty="0" smtClean="0">
                          <a:ln>
                            <a:noFill/>
                          </a:ln>
                          <a:solidFill>
                            <a:schemeClr val="tx1"/>
                          </a:solidFill>
                          <a:effectLst/>
                          <a:latin typeface="Verdana" pitchFamily="34" charset="0"/>
                        </a:rPr>
                        <a:t>;;;</a:t>
                      </a:r>
                    </a:p>
                  </a:txBody>
                  <a:tcPr marT="45719" marB="4571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8"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616075" algn="l"/>
              </a:tabLst>
            </a:pPr>
            <a:r>
              <a:rPr lang="el-GR" altLang="de-DE" sz="1200" b="1" dirty="0" smtClean="0">
                <a:solidFill>
                  <a:schemeClr val="tx2"/>
                </a:solidFill>
                <a:latin typeface="Verdana" pitchFamily="34" charset="0"/>
                <a:ea typeface="Verdana" pitchFamily="34" charset="0"/>
                <a:cs typeface="Verdana" pitchFamily="34" charset="0"/>
              </a:rPr>
              <a:t>λαμβάνοντας αποφάσεις</a:t>
            </a:r>
            <a:r>
              <a:rPr lang="de-DE" altLang="de-DE" sz="1200" b="1" dirty="0" smtClean="0">
                <a:solidFill>
                  <a:schemeClr val="tx2"/>
                </a:solidFill>
                <a:latin typeface="Verdana" pitchFamily="34" charset="0"/>
                <a:ea typeface="Verdana" pitchFamily="34" charset="0"/>
                <a:cs typeface="Verdana" pitchFamily="34" charset="0"/>
              </a:rPr>
              <a:t>   </a:t>
            </a:r>
            <a:r>
              <a:rPr lang="en-GB" altLang="de-DE" sz="1200" b="1" dirty="0" smtClean="0">
                <a:solidFill>
                  <a:schemeClr val="tx2"/>
                </a:solidFill>
                <a:latin typeface="+mn-lt"/>
              </a:rPr>
              <a:t>5.48</a:t>
            </a:r>
            <a:endParaRPr lang="en-GB" altLang="de-DE" sz="1200" b="1" dirty="0">
              <a:solidFill>
                <a:schemeClr val="tx2"/>
              </a:solidFill>
              <a:latin typeface="+mn-lt"/>
            </a:endParaRPr>
          </a:p>
        </p:txBody>
      </p:sp>
      <p:sp>
        <p:nvSpPr>
          <p:cNvPr id="9" name="Text Box 4"/>
          <p:cNvSpPr txBox="1">
            <a:spLocks noChangeArrowheads="1"/>
          </p:cNvSpPr>
          <p:nvPr/>
        </p:nvSpPr>
        <p:spPr bwMode="auto">
          <a:xfrm>
            <a:off x="0" y="42057"/>
            <a:ext cx="91440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0"/>
              </a:spcBef>
              <a:buClrTx/>
              <a:buSzTx/>
              <a:buFontTx/>
              <a:buNone/>
            </a:pPr>
            <a:r>
              <a:rPr lang="el-GR" altLang="de-DE" sz="2000" dirty="0" smtClean="0">
                <a:solidFill>
                  <a:schemeClr val="accent1"/>
                </a:solidFill>
              </a:rPr>
              <a:t>Πόσο γνωστές είναι οι θεωρίες συνομωσίας και πόσοι άνθρωποι πιστεύουν σε αυτές;</a:t>
            </a:r>
            <a:endParaRPr lang="en-GB" altLang="de-DE" sz="2000" dirty="0">
              <a:solidFill>
                <a:schemeClr val="accent1"/>
              </a:solidFill>
            </a:endParaRPr>
          </a:p>
        </p:txBody>
      </p:sp>
    </p:spTree>
    <p:extLst>
      <p:ext uri="{BB962C8B-B14F-4D97-AF65-F5344CB8AC3E}">
        <p14:creationId xmlns:p14="http://schemas.microsoft.com/office/powerpoint/2010/main" val="3253382740"/>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ußzeilenplatzhalter 1"/>
          <p:cNvSpPr>
            <a:spLocks noGrp="1"/>
          </p:cNvSpPr>
          <p:nvPr>
            <p:ph type="ftr" sz="quarter" idx="10"/>
          </p:nvPr>
        </p:nvSpPr>
        <p:spPr/>
        <p:txBody>
          <a:bodyPr/>
          <a:lstStyle/>
          <a:p>
            <a:pPr>
              <a:defRPr/>
            </a:pPr>
            <a:fld id="{C744AB1A-B9D6-4CDE-B231-E09FD160715A}" type="slidenum">
              <a:rPr lang="en-US" smtClean="0"/>
              <a:pPr>
                <a:defRPr/>
              </a:pPr>
              <a:t>49</a:t>
            </a:fld>
            <a:endParaRPr lang="en-US" dirty="0"/>
          </a:p>
        </p:txBody>
      </p:sp>
      <p:graphicFrame>
        <p:nvGraphicFramePr>
          <p:cNvPr id="6" name="Group 30"/>
          <p:cNvGraphicFramePr>
            <a:graphicFrameLocks noGrp="1"/>
          </p:cNvGraphicFramePr>
          <p:nvPr>
            <p:extLst>
              <p:ext uri="{D42A27DB-BD31-4B8C-83A1-F6EECF244321}">
                <p14:modId xmlns:p14="http://schemas.microsoft.com/office/powerpoint/2010/main" val="184889318"/>
              </p:ext>
            </p:extLst>
          </p:nvPr>
        </p:nvGraphicFramePr>
        <p:xfrm>
          <a:off x="73800" y="1270826"/>
          <a:ext cx="8996400" cy="3986774"/>
        </p:xfrm>
        <a:graphic>
          <a:graphicData uri="http://schemas.openxmlformats.org/drawingml/2006/table">
            <a:tbl>
              <a:tblPr/>
              <a:tblGrid>
                <a:gridCol w="4647056">
                  <a:extLst>
                    <a:ext uri="{9D8B030D-6E8A-4147-A177-3AD203B41FA5}"/>
                  </a:extLst>
                </a:gridCol>
                <a:gridCol w="2509284">
                  <a:extLst>
                    <a:ext uri="{9D8B030D-6E8A-4147-A177-3AD203B41FA5}"/>
                  </a:extLst>
                </a:gridCol>
                <a:gridCol w="1840060">
                  <a:extLst>
                    <a:ext uri="{9D8B030D-6E8A-4147-A177-3AD203B41FA5}"/>
                  </a:extLst>
                </a:gridCol>
              </a:tblGrid>
              <a:tr h="593233">
                <a:tc>
                  <a:txBody>
                    <a:bodyPr/>
                    <a:lstStyle>
                      <a:lvl1pPr algn="l"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lgn="l"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Times New Roman" pitchFamily="18" charset="0"/>
                        <a:buNone/>
                        <a:tabLst/>
                      </a:pPr>
                      <a:r>
                        <a:rPr kumimoji="0" lang="el-GR" altLang="de-DE" sz="1800" b="1" i="0" u="none" strike="noStrike" cap="none" normalizeH="0" baseline="0" noProof="0" dirty="0" smtClean="0">
                          <a:ln>
                            <a:noFill/>
                          </a:ln>
                          <a:solidFill>
                            <a:schemeClr val="tx1"/>
                          </a:solidFill>
                          <a:effectLst/>
                          <a:latin typeface="Verdana" pitchFamily="34" charset="0"/>
                        </a:rPr>
                        <a:t>Θεωρία συνομωσίας</a:t>
                      </a:r>
                      <a:endParaRPr kumimoji="0" lang="en-GB" altLang="de-DE" sz="1800" b="1" i="0" u="none" strike="noStrike" cap="none" normalizeH="0" baseline="0" noProof="0" dirty="0" smtClean="0">
                        <a:ln>
                          <a:noFill/>
                        </a:ln>
                        <a:solidFill>
                          <a:schemeClr val="tx1"/>
                        </a:solidFill>
                        <a:effectLst/>
                        <a:latin typeface="Verdana" pitchFamily="34" charset="0"/>
                      </a:endParaRPr>
                    </a:p>
                  </a:txBody>
                  <a:tcPr marT="45719" marB="4571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lgn="l"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r>
                        <a:rPr lang="el-GR" sz="1800" b="1" baseline="0" noProof="0" dirty="0" smtClean="0"/>
                        <a:t>Γνώση σε 1143 άτομα</a:t>
                      </a:r>
                      <a:r>
                        <a:rPr lang="en-GB" sz="1800" b="1" baseline="0" noProof="0" dirty="0" smtClean="0"/>
                        <a:t> </a:t>
                      </a:r>
                      <a:r>
                        <a:rPr lang="el-GR" sz="1800" b="1" baseline="0" noProof="0" dirty="0" smtClean="0"/>
                        <a:t>(σε</a:t>
                      </a:r>
                      <a:r>
                        <a:rPr lang="en-GB" sz="1800" b="1" baseline="0" noProof="0" dirty="0" smtClean="0"/>
                        <a:t> %)</a:t>
                      </a:r>
                      <a:endParaRPr lang="en-GB" sz="1800" b="1" noProof="0" dirty="0"/>
                    </a:p>
                  </a:txBody>
                  <a:tcPr marT="45719" marB="4571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lgn="l"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Times New Roman" pitchFamily="18" charset="0"/>
                        <a:buNone/>
                        <a:tabLst/>
                      </a:pPr>
                      <a:r>
                        <a:rPr kumimoji="0" lang="el-GR" altLang="de-DE" sz="1800" b="1" i="0" u="none" strike="noStrike" cap="none" normalizeH="0" baseline="0" noProof="0" dirty="0" smtClean="0">
                          <a:ln>
                            <a:noFill/>
                          </a:ln>
                          <a:solidFill>
                            <a:schemeClr val="tx1"/>
                          </a:solidFill>
                          <a:effectLst/>
                          <a:latin typeface="Verdana" pitchFamily="34" charset="0"/>
                        </a:rPr>
                        <a:t>Συμφωνία</a:t>
                      </a:r>
                      <a:endParaRPr kumimoji="0" lang="en-GB" altLang="de-DE" sz="1800" b="1" i="0" u="none" strike="noStrike" cap="none" normalizeH="0" baseline="0" noProof="0" dirty="0" smtClean="0">
                        <a:ln>
                          <a:noFill/>
                        </a:ln>
                        <a:solidFill>
                          <a:schemeClr val="tx1"/>
                        </a:solidFill>
                        <a:effectLst/>
                        <a:latin typeface="Verdana" pitchFamily="34" charset="0"/>
                      </a:endParaRPr>
                    </a:p>
                    <a:p>
                      <a:pPr marL="0" marR="0" lvl="0" indent="0" algn="l" defTabSz="914400" rtl="0" eaLnBrk="1" fontAlgn="base" latinLnBrk="0" hangingPunct="1">
                        <a:lnSpc>
                          <a:spcPct val="100000"/>
                        </a:lnSpc>
                        <a:spcBef>
                          <a:spcPct val="20000"/>
                        </a:spcBef>
                        <a:spcAft>
                          <a:spcPct val="0"/>
                        </a:spcAft>
                        <a:buClr>
                          <a:schemeClr val="accent1"/>
                        </a:buClr>
                        <a:buSzPct val="85000"/>
                        <a:buFont typeface="Times New Roman" pitchFamily="18" charset="0"/>
                        <a:buNone/>
                        <a:tabLst/>
                      </a:pPr>
                      <a:r>
                        <a:rPr kumimoji="0" lang="el-GR" altLang="de-DE" sz="1800" b="1" i="0" u="none" strike="noStrike" cap="none" normalizeH="0" baseline="0" noProof="0" dirty="0" smtClean="0">
                          <a:ln>
                            <a:noFill/>
                          </a:ln>
                          <a:solidFill>
                            <a:schemeClr val="tx1"/>
                          </a:solidFill>
                          <a:effectLst/>
                          <a:latin typeface="Verdana" pitchFamily="34" charset="0"/>
                        </a:rPr>
                        <a:t>(σε</a:t>
                      </a:r>
                      <a:r>
                        <a:rPr kumimoji="0" lang="en-GB" altLang="de-DE" sz="1800" b="1" i="0" u="none" strike="noStrike" cap="none" normalizeH="0" baseline="0" noProof="0" dirty="0" smtClean="0">
                          <a:ln>
                            <a:noFill/>
                          </a:ln>
                          <a:solidFill>
                            <a:schemeClr val="tx1"/>
                          </a:solidFill>
                          <a:effectLst/>
                          <a:latin typeface="Verdana" pitchFamily="34" charset="0"/>
                        </a:rPr>
                        <a:t>%)</a:t>
                      </a:r>
                    </a:p>
                  </a:txBody>
                  <a:tcPr marT="45719" marB="4571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extLst>
              </a:tr>
              <a:tr h="827003">
                <a:tc>
                  <a:txBody>
                    <a:bodyPr/>
                    <a:lstStyle>
                      <a:lvl1pPr algn="l"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lgn="l"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pPr marL="0" marR="0" lvl="0" indent="0" algn="l" defTabSz="914400" rtl="0" eaLnBrk="1" fontAlgn="base" latinLnBrk="0" hangingPunct="1">
                        <a:lnSpc>
                          <a:spcPct val="120000"/>
                        </a:lnSpc>
                        <a:spcBef>
                          <a:spcPct val="20000"/>
                        </a:spcBef>
                        <a:spcAft>
                          <a:spcPct val="0"/>
                        </a:spcAft>
                        <a:buClr>
                          <a:schemeClr val="accent1"/>
                        </a:buClr>
                        <a:buSzPct val="85000"/>
                        <a:buFont typeface="Times New Roman" pitchFamily="18" charset="0"/>
                        <a:buNone/>
                        <a:tabLst/>
                      </a:pPr>
                      <a:r>
                        <a:rPr kumimoji="0" lang="el-GR" altLang="de-DE" sz="1600" b="0" i="0" u="none" strike="noStrike" cap="none" normalizeH="0" baseline="0" noProof="0" dirty="0" smtClean="0">
                          <a:ln>
                            <a:noFill/>
                          </a:ln>
                          <a:solidFill>
                            <a:schemeClr val="tx1"/>
                          </a:solidFill>
                          <a:effectLst/>
                          <a:latin typeface="Verdana" pitchFamily="34" charset="0"/>
                        </a:rPr>
                        <a:t>Στο Τρίγωνο των Βερμούδων, ένας δυσανάλογος αριθμός πλοίων/αεροπλάνων εξαφανίστηκαν μυστηριωδώς</a:t>
                      </a:r>
                      <a:endParaRPr kumimoji="0" lang="en-GB" altLang="de-DE" sz="1600" b="0" i="0" u="none" strike="noStrike" cap="none" normalizeH="0" baseline="0" noProof="0" dirty="0" smtClean="0">
                        <a:ln>
                          <a:noFill/>
                        </a:ln>
                        <a:solidFill>
                          <a:schemeClr val="tx1"/>
                        </a:solidFill>
                        <a:effectLst/>
                        <a:latin typeface="Verdana" pitchFamily="34" charset="0"/>
                      </a:endParaRPr>
                    </a:p>
                  </a:txBody>
                  <a:tcPr marT="45719" marB="4571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lgn="l"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pPr marL="0" marR="195580" indent="0" algn="ctr">
                        <a:lnSpc>
                          <a:spcPct val="100000"/>
                        </a:lnSpc>
                        <a:spcBef>
                          <a:spcPts val="0"/>
                        </a:spcBef>
                        <a:spcAft>
                          <a:spcPts val="0"/>
                        </a:spcAft>
                        <a:buClr>
                          <a:srgbClr val="006699"/>
                        </a:buClr>
                        <a:buNone/>
                        <a:tabLst>
                          <a:tab pos="334645" algn="l"/>
                        </a:tabLst>
                      </a:pPr>
                      <a:r>
                        <a:rPr lang="en-US" sz="1600" dirty="0" smtClean="0">
                          <a:solidFill>
                            <a:schemeClr val="tx1"/>
                          </a:solidFill>
                          <a:latin typeface="Verdana"/>
                          <a:cs typeface="Verdana"/>
                        </a:rPr>
                        <a:t>98.2%</a:t>
                      </a:r>
                    </a:p>
                  </a:txBody>
                  <a:tcPr marT="45719" marB="4571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lgn="l"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pPr marL="0" marR="0" lvl="0" indent="0" algn="ctr" defTabSz="914400" rtl="0" eaLnBrk="1" fontAlgn="base" latinLnBrk="0" hangingPunct="1">
                        <a:lnSpc>
                          <a:spcPct val="100000"/>
                        </a:lnSpc>
                        <a:spcBef>
                          <a:spcPts val="0"/>
                        </a:spcBef>
                        <a:spcAft>
                          <a:spcPts val="0"/>
                        </a:spcAft>
                        <a:buClr>
                          <a:schemeClr val="accent1"/>
                        </a:buClr>
                        <a:buSzPct val="85000"/>
                        <a:buFont typeface="Times New Roman" pitchFamily="18" charset="0"/>
                        <a:buNone/>
                        <a:tabLst/>
                      </a:pPr>
                      <a:r>
                        <a:rPr kumimoji="0" lang="de-DE" altLang="de-DE" sz="1600" b="0" i="0" u="none" strike="noStrike" cap="none" normalizeH="0" baseline="0" dirty="0" smtClean="0">
                          <a:ln>
                            <a:noFill/>
                          </a:ln>
                          <a:solidFill>
                            <a:schemeClr val="tx1"/>
                          </a:solidFill>
                          <a:effectLst/>
                          <a:latin typeface="Verdana" pitchFamily="34" charset="0"/>
                        </a:rPr>
                        <a:t>44.6%</a:t>
                      </a:r>
                    </a:p>
                  </a:txBody>
                  <a:tcPr marT="45719" marB="4571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extLst>
              </a:tr>
              <a:tr h="612000">
                <a:tc>
                  <a:txBody>
                    <a:bodyPr/>
                    <a:lstStyle/>
                    <a:p>
                      <a:pPr marL="0" marR="0" lvl="0" indent="0" algn="l" defTabSz="914400" rtl="0" eaLnBrk="1" fontAlgn="base" latinLnBrk="0" hangingPunct="1">
                        <a:lnSpc>
                          <a:spcPct val="120000"/>
                        </a:lnSpc>
                        <a:spcBef>
                          <a:spcPct val="20000"/>
                        </a:spcBef>
                        <a:spcAft>
                          <a:spcPct val="0"/>
                        </a:spcAft>
                        <a:buClr>
                          <a:schemeClr val="accent1"/>
                        </a:buClr>
                        <a:buSzPct val="85000"/>
                        <a:buFont typeface="Times New Roman" pitchFamily="18" charset="0"/>
                        <a:buNone/>
                        <a:tabLst/>
                      </a:pPr>
                      <a:r>
                        <a:rPr kumimoji="0" lang="el-GR" altLang="de-DE" sz="1600" b="0" i="0" u="none" strike="noStrike" cap="none" normalizeH="0" baseline="0" noProof="0" dirty="0" smtClean="0">
                          <a:ln>
                            <a:noFill/>
                          </a:ln>
                          <a:solidFill>
                            <a:schemeClr val="tx1"/>
                          </a:solidFill>
                          <a:effectLst/>
                          <a:latin typeface="Verdana" pitchFamily="34" charset="0"/>
                        </a:rPr>
                        <a:t>Η </a:t>
                      </a:r>
                      <a:r>
                        <a:rPr kumimoji="0" lang="el-GR" altLang="de-DE" sz="1600" b="0" i="0" u="none" strike="noStrike" cap="none" normalizeH="0" baseline="0" noProof="0" dirty="0" err="1" smtClean="0">
                          <a:ln>
                            <a:noFill/>
                          </a:ln>
                          <a:solidFill>
                            <a:schemeClr val="tx1"/>
                          </a:solidFill>
                          <a:effectLst/>
                          <a:latin typeface="Verdana" pitchFamily="34" charset="0"/>
                        </a:rPr>
                        <a:t>προσελήνωση</a:t>
                      </a:r>
                      <a:r>
                        <a:rPr kumimoji="0" lang="el-GR" altLang="de-DE" sz="1600" b="0" i="0" u="none" strike="noStrike" cap="none" normalizeH="0" baseline="0" noProof="0" dirty="0" smtClean="0">
                          <a:ln>
                            <a:noFill/>
                          </a:ln>
                          <a:solidFill>
                            <a:schemeClr val="tx1"/>
                          </a:solidFill>
                          <a:effectLst/>
                          <a:latin typeface="Verdana" pitchFamily="34" charset="0"/>
                        </a:rPr>
                        <a:t> το 1968 σκηνοθετήθηκε από την </a:t>
                      </a:r>
                      <a:r>
                        <a:rPr kumimoji="0" lang="en-GB" altLang="de-DE" sz="1600" b="0" i="0" u="none" strike="noStrike" cap="none" normalizeH="0" baseline="0" noProof="0" dirty="0" smtClean="0">
                          <a:ln>
                            <a:noFill/>
                          </a:ln>
                          <a:solidFill>
                            <a:schemeClr val="tx1"/>
                          </a:solidFill>
                          <a:effectLst/>
                          <a:latin typeface="Verdana" pitchFamily="34" charset="0"/>
                        </a:rPr>
                        <a:t>NASA</a:t>
                      </a:r>
                    </a:p>
                  </a:txBody>
                  <a:tcPr marT="45719" marB="4571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195580" indent="0" algn="ctr">
                        <a:lnSpc>
                          <a:spcPct val="100000"/>
                        </a:lnSpc>
                        <a:spcBef>
                          <a:spcPts val="0"/>
                        </a:spcBef>
                        <a:spcAft>
                          <a:spcPts val="0"/>
                        </a:spcAft>
                        <a:buClr>
                          <a:srgbClr val="006699"/>
                        </a:buClr>
                        <a:buNone/>
                        <a:tabLst>
                          <a:tab pos="334645" algn="l"/>
                        </a:tabLst>
                      </a:pPr>
                      <a:r>
                        <a:rPr lang="en-US" sz="1600" dirty="0" smtClean="0">
                          <a:solidFill>
                            <a:schemeClr val="tx1"/>
                          </a:solidFill>
                          <a:latin typeface="Verdana"/>
                          <a:cs typeface="Verdana"/>
                        </a:rPr>
                        <a:t>92.7%</a:t>
                      </a:r>
                    </a:p>
                  </a:txBody>
                  <a:tcPr marT="45719" marB="4571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ts val="0"/>
                        </a:spcBef>
                        <a:spcAft>
                          <a:spcPts val="0"/>
                        </a:spcAft>
                        <a:buClr>
                          <a:schemeClr val="accent1"/>
                        </a:buClr>
                        <a:buSzPct val="85000"/>
                        <a:buFont typeface="Times New Roman" pitchFamily="18" charset="0"/>
                        <a:buNone/>
                        <a:tabLst/>
                      </a:pPr>
                      <a:r>
                        <a:rPr kumimoji="0" lang="de-DE" altLang="de-DE" sz="1600" b="0" i="0" u="none" strike="noStrike" cap="none" normalizeH="0" baseline="0" dirty="0" smtClean="0">
                          <a:ln>
                            <a:noFill/>
                          </a:ln>
                          <a:solidFill>
                            <a:schemeClr val="tx1"/>
                          </a:solidFill>
                          <a:effectLst/>
                          <a:latin typeface="Verdana" pitchFamily="34" charset="0"/>
                        </a:rPr>
                        <a:t>26.7%</a:t>
                      </a:r>
                    </a:p>
                  </a:txBody>
                  <a:tcPr marT="45719" marB="4571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60000">
                <a:tc>
                  <a:txBody>
                    <a:bodyPr/>
                    <a:lstStyle/>
                    <a:p>
                      <a:pPr marL="0" marR="0" lvl="0" indent="0" algn="l" defTabSz="914400" rtl="0" eaLnBrk="1" fontAlgn="base" latinLnBrk="0" hangingPunct="1">
                        <a:lnSpc>
                          <a:spcPct val="120000"/>
                        </a:lnSpc>
                        <a:spcBef>
                          <a:spcPct val="20000"/>
                        </a:spcBef>
                        <a:spcAft>
                          <a:spcPct val="0"/>
                        </a:spcAft>
                        <a:buClr>
                          <a:schemeClr val="accent1"/>
                        </a:buClr>
                        <a:buSzPct val="85000"/>
                        <a:buFont typeface="Times New Roman" pitchFamily="18" charset="0"/>
                        <a:buNone/>
                        <a:tabLst/>
                      </a:pPr>
                      <a:r>
                        <a:rPr kumimoji="0" lang="el-GR" altLang="de-DE" sz="1600" b="0" i="0" u="none" strike="noStrike" cap="none" normalizeH="0" baseline="0" noProof="0" dirty="0" smtClean="0">
                          <a:ln>
                            <a:noFill/>
                          </a:ln>
                          <a:solidFill>
                            <a:schemeClr val="tx1"/>
                          </a:solidFill>
                          <a:effectLst/>
                          <a:latin typeface="Verdana" pitchFamily="34" charset="0"/>
                        </a:rPr>
                        <a:t>Η Λαίδη Ντι (</a:t>
                      </a:r>
                      <a:r>
                        <a:rPr kumimoji="0" lang="el-GR" altLang="de-DE" sz="1600" b="0" i="0" u="none" strike="noStrike" cap="none" normalizeH="0" baseline="0" noProof="0" dirty="0" err="1" smtClean="0">
                          <a:ln>
                            <a:noFill/>
                          </a:ln>
                          <a:solidFill>
                            <a:schemeClr val="tx1"/>
                          </a:solidFill>
                          <a:effectLst/>
                          <a:latin typeface="Verdana" pitchFamily="34" charset="0"/>
                        </a:rPr>
                        <a:t>Νταϊάνα</a:t>
                      </a:r>
                      <a:r>
                        <a:rPr kumimoji="0" lang="el-GR" altLang="de-DE" sz="1600" b="0" i="0" u="none" strike="noStrike" cap="none" normalizeH="0" baseline="0" noProof="0" dirty="0" smtClean="0">
                          <a:ln>
                            <a:noFill/>
                          </a:ln>
                          <a:solidFill>
                            <a:schemeClr val="tx1"/>
                          </a:solidFill>
                          <a:effectLst/>
                          <a:latin typeface="Verdana" pitchFamily="34" charset="0"/>
                        </a:rPr>
                        <a:t>) δολοφονήθηκε</a:t>
                      </a:r>
                      <a:endParaRPr kumimoji="0" lang="en-GB" altLang="de-DE" sz="1600" b="0" i="0" u="none" strike="noStrike" cap="none" normalizeH="0" baseline="0" noProof="0" dirty="0" smtClean="0">
                        <a:ln>
                          <a:noFill/>
                        </a:ln>
                        <a:solidFill>
                          <a:schemeClr val="tx1"/>
                        </a:solidFill>
                        <a:effectLst/>
                        <a:latin typeface="Verdana" pitchFamily="34" charset="0"/>
                      </a:endParaRPr>
                    </a:p>
                  </a:txBody>
                  <a:tcPr marT="45719" marB="4571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195580" indent="0" algn="ctr">
                        <a:lnSpc>
                          <a:spcPct val="100000"/>
                        </a:lnSpc>
                        <a:spcBef>
                          <a:spcPts val="0"/>
                        </a:spcBef>
                        <a:spcAft>
                          <a:spcPts val="0"/>
                        </a:spcAft>
                        <a:buClr>
                          <a:srgbClr val="006699"/>
                        </a:buClr>
                        <a:buNone/>
                        <a:tabLst>
                          <a:tab pos="334645" algn="l"/>
                        </a:tabLst>
                      </a:pPr>
                      <a:r>
                        <a:rPr lang="en-US" sz="1600" dirty="0" smtClean="0">
                          <a:solidFill>
                            <a:schemeClr val="tx1"/>
                          </a:solidFill>
                          <a:latin typeface="Verdana"/>
                          <a:cs typeface="Verdana"/>
                        </a:rPr>
                        <a:t>93.3%</a:t>
                      </a:r>
                    </a:p>
                  </a:txBody>
                  <a:tcPr marT="45719" marB="4571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ts val="0"/>
                        </a:spcBef>
                        <a:spcAft>
                          <a:spcPts val="0"/>
                        </a:spcAft>
                        <a:buClr>
                          <a:schemeClr val="accent1"/>
                        </a:buClr>
                        <a:buSzPct val="85000"/>
                        <a:buFont typeface="Times New Roman" pitchFamily="18" charset="0"/>
                        <a:buNone/>
                        <a:tabLst/>
                      </a:pPr>
                      <a:r>
                        <a:rPr kumimoji="0" lang="de-DE" altLang="de-DE" sz="1600" b="0" i="0" u="none" strike="noStrike" cap="none" normalizeH="0" baseline="0" dirty="0" smtClean="0">
                          <a:ln>
                            <a:noFill/>
                          </a:ln>
                          <a:solidFill>
                            <a:schemeClr val="tx1"/>
                          </a:solidFill>
                          <a:effectLst/>
                          <a:latin typeface="Verdana" pitchFamily="34" charset="0"/>
                        </a:rPr>
                        <a:t>31.1%</a:t>
                      </a:r>
                    </a:p>
                  </a:txBody>
                  <a:tcPr marT="45719" marB="4571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827003">
                <a:tc>
                  <a:txBody>
                    <a:bodyPr/>
                    <a:lstStyle/>
                    <a:p>
                      <a:pPr marL="0" marR="0" lvl="0" indent="0" algn="l" defTabSz="914400" rtl="0" eaLnBrk="1" fontAlgn="base" latinLnBrk="0" hangingPunct="1">
                        <a:lnSpc>
                          <a:spcPct val="120000"/>
                        </a:lnSpc>
                        <a:spcBef>
                          <a:spcPct val="20000"/>
                        </a:spcBef>
                        <a:spcAft>
                          <a:spcPct val="0"/>
                        </a:spcAft>
                        <a:buClr>
                          <a:schemeClr val="accent1"/>
                        </a:buClr>
                        <a:buSzPct val="85000"/>
                        <a:buFont typeface="Times New Roman" pitchFamily="18" charset="0"/>
                        <a:buNone/>
                        <a:tabLst/>
                      </a:pPr>
                      <a:r>
                        <a:rPr kumimoji="0" lang="el-GR" altLang="de-DE" sz="1600" b="0" i="0" u="none" strike="noStrike" cap="none" normalizeH="0" baseline="0" noProof="0" dirty="0" smtClean="0">
                          <a:ln>
                            <a:noFill/>
                          </a:ln>
                          <a:solidFill>
                            <a:schemeClr val="tx1"/>
                          </a:solidFill>
                          <a:effectLst/>
                          <a:latin typeface="Verdana" pitchFamily="34" charset="0"/>
                        </a:rPr>
                        <a:t>Στο χαρτονόμισμα του 1 δολαρίου υπάρχουν στοιχεία διείσδυσης μασονικών εταιρειών στην Ομοσπονδιακή Τράπεζα των ΗΠΑ. </a:t>
                      </a:r>
                      <a:endParaRPr kumimoji="0" lang="en-GB" altLang="de-DE" sz="1600" b="0" i="0" u="none" strike="noStrike" cap="none" normalizeH="0" baseline="0" noProof="0" dirty="0" smtClean="0">
                        <a:ln>
                          <a:noFill/>
                        </a:ln>
                        <a:solidFill>
                          <a:schemeClr val="tx1"/>
                        </a:solidFill>
                        <a:effectLst/>
                        <a:latin typeface="Verdana" pitchFamily="34" charset="0"/>
                      </a:endParaRPr>
                    </a:p>
                  </a:txBody>
                  <a:tcPr marT="45719" marB="4571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195580" indent="0" algn="ctr">
                        <a:lnSpc>
                          <a:spcPct val="100000"/>
                        </a:lnSpc>
                        <a:spcBef>
                          <a:spcPts val="0"/>
                        </a:spcBef>
                        <a:spcAft>
                          <a:spcPts val="0"/>
                        </a:spcAft>
                        <a:buClr>
                          <a:srgbClr val="006699"/>
                        </a:buClr>
                        <a:buNone/>
                        <a:tabLst>
                          <a:tab pos="334645" algn="l"/>
                        </a:tabLst>
                      </a:pPr>
                      <a:r>
                        <a:rPr lang="en-US" sz="1600" dirty="0" smtClean="0">
                          <a:solidFill>
                            <a:schemeClr val="tx1"/>
                          </a:solidFill>
                          <a:latin typeface="Verdana"/>
                          <a:cs typeface="Verdana"/>
                        </a:rPr>
                        <a:t>71.0%</a:t>
                      </a:r>
                    </a:p>
                  </a:txBody>
                  <a:tcPr marT="45719" marB="4571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ts val="0"/>
                        </a:spcBef>
                        <a:spcAft>
                          <a:spcPts val="0"/>
                        </a:spcAft>
                        <a:buClr>
                          <a:schemeClr val="accent1"/>
                        </a:buClr>
                        <a:buSzPct val="85000"/>
                        <a:buFont typeface="Times New Roman" pitchFamily="18" charset="0"/>
                        <a:buNone/>
                        <a:tabLst/>
                      </a:pPr>
                      <a:r>
                        <a:rPr kumimoji="0" lang="de-DE" altLang="de-DE" sz="1600" b="0" i="0" u="none" strike="noStrike" cap="none" normalizeH="0" baseline="0" dirty="0" smtClean="0">
                          <a:ln>
                            <a:noFill/>
                          </a:ln>
                          <a:solidFill>
                            <a:schemeClr val="tx1"/>
                          </a:solidFill>
                          <a:effectLst/>
                          <a:latin typeface="Verdana" pitchFamily="34" charset="0"/>
                        </a:rPr>
                        <a:t>21.3%</a:t>
                      </a:r>
                    </a:p>
                  </a:txBody>
                  <a:tcPr marT="45719" marB="4571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7" name="Rechteck 6"/>
          <p:cNvSpPr/>
          <p:nvPr/>
        </p:nvSpPr>
        <p:spPr>
          <a:xfrm>
            <a:off x="11888" y="5600806"/>
            <a:ext cx="9132112" cy="830997"/>
          </a:xfrm>
          <a:prstGeom prst="rect">
            <a:avLst/>
          </a:prstGeom>
        </p:spPr>
        <p:txBody>
          <a:bodyPr wrap="square">
            <a:spAutoFit/>
          </a:bodyPr>
          <a:lstStyle/>
          <a:p>
            <a:pPr marL="90000" indent="0">
              <a:spcBef>
                <a:spcPts val="432"/>
              </a:spcBef>
            </a:pPr>
            <a:r>
              <a:rPr lang="el-GR" sz="1600" dirty="0" smtClean="0"/>
              <a:t>Αυτή η διαδικτυακή έρευνα του </a:t>
            </a:r>
            <a:r>
              <a:rPr lang="en-GB" sz="1600" dirty="0" smtClean="0"/>
              <a:t>Sebastian </a:t>
            </a:r>
            <a:r>
              <a:rPr lang="en-GB" sz="1600" dirty="0" err="1" smtClean="0"/>
              <a:t>Bartoschek</a:t>
            </a:r>
            <a:r>
              <a:rPr lang="en-GB" sz="1600" dirty="0" smtClean="0"/>
              <a:t> </a:t>
            </a:r>
            <a:r>
              <a:rPr lang="el-GR" sz="1600" dirty="0" smtClean="0"/>
              <a:t>αναφέρθηκε μόνο σε θεωρίες συνομωσίας που έχουν επίσημα λυθεί. Σύμφωνα με την παρούσα γνώση δεν υπάρχουν επαρκείς αποδείξεις για να υποστηριχθούν αυτές οι συγκεκριμένες θεωρίες. </a:t>
            </a:r>
            <a:endParaRPr lang="de-DE" sz="1600" dirty="0"/>
          </a:p>
        </p:txBody>
      </p:sp>
      <p:sp>
        <p:nvSpPr>
          <p:cNvPr id="8"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616075" algn="l"/>
              </a:tabLst>
            </a:pPr>
            <a:r>
              <a:rPr lang="el-GR" altLang="de-DE" sz="1200" b="1" dirty="0" smtClean="0">
                <a:solidFill>
                  <a:schemeClr val="tx2"/>
                </a:solidFill>
                <a:latin typeface="Verdana" pitchFamily="34" charset="0"/>
                <a:ea typeface="Verdana" pitchFamily="34" charset="0"/>
                <a:cs typeface="Verdana" pitchFamily="34" charset="0"/>
              </a:rPr>
              <a:t>λαμβάνοντας αποφάσεις</a:t>
            </a:r>
            <a:r>
              <a:rPr lang="de-DE" altLang="de-DE" sz="1200" b="1" dirty="0" smtClean="0">
                <a:solidFill>
                  <a:schemeClr val="tx2"/>
                </a:solidFill>
                <a:latin typeface="Verdana" pitchFamily="34" charset="0"/>
                <a:ea typeface="Verdana" pitchFamily="34" charset="0"/>
                <a:cs typeface="Verdana" pitchFamily="34" charset="0"/>
              </a:rPr>
              <a:t>   </a:t>
            </a:r>
            <a:r>
              <a:rPr lang="en-GB" altLang="de-DE" sz="1200" b="1" dirty="0" smtClean="0">
                <a:solidFill>
                  <a:schemeClr val="tx2"/>
                </a:solidFill>
                <a:latin typeface="+mn-lt"/>
              </a:rPr>
              <a:t>5.49</a:t>
            </a:r>
            <a:endParaRPr lang="en-GB" altLang="de-DE" sz="1200" b="1" dirty="0">
              <a:solidFill>
                <a:schemeClr val="tx2"/>
              </a:solidFill>
              <a:latin typeface="+mn-lt"/>
            </a:endParaRPr>
          </a:p>
        </p:txBody>
      </p:sp>
      <p:sp>
        <p:nvSpPr>
          <p:cNvPr id="9" name="Text Box 4"/>
          <p:cNvSpPr txBox="1">
            <a:spLocks noChangeArrowheads="1"/>
          </p:cNvSpPr>
          <p:nvPr/>
        </p:nvSpPr>
        <p:spPr bwMode="auto">
          <a:xfrm>
            <a:off x="0" y="42057"/>
            <a:ext cx="91440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0"/>
              </a:spcBef>
              <a:buClrTx/>
              <a:buSzTx/>
              <a:buFontTx/>
              <a:buNone/>
            </a:pPr>
            <a:r>
              <a:rPr lang="el-GR" altLang="de-DE" sz="2000" dirty="0" smtClean="0">
                <a:solidFill>
                  <a:schemeClr val="accent1"/>
                </a:solidFill>
              </a:rPr>
              <a:t>Πόσο γνωστές είναι οι θεωρίες συνομωσίας και πόσοι άνθρωποι πιστεύουν σε αυτές;</a:t>
            </a:r>
            <a:endParaRPr lang="en-GB" altLang="de-DE" sz="2000" dirty="0">
              <a:solidFill>
                <a:schemeClr val="accent1"/>
              </a:solidFill>
            </a:endParaRPr>
          </a:p>
        </p:txBody>
      </p:sp>
    </p:spTree>
    <p:extLst>
      <p:ext uri="{BB962C8B-B14F-4D97-AF65-F5344CB8AC3E}">
        <p14:creationId xmlns:p14="http://schemas.microsoft.com/office/powerpoint/2010/main" val="2517158216"/>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idx="4294967295"/>
          </p:nvPr>
        </p:nvSpPr>
        <p:spPr>
          <a:xfrm>
            <a:off x="0" y="0"/>
            <a:ext cx="9144000" cy="792000"/>
          </a:xfrm>
        </p:spPr>
        <p:txBody>
          <a:bodyPr anchor="ctr"/>
          <a:lstStyle/>
          <a:p>
            <a:pPr eaLnBrk="1" hangingPunct="1"/>
            <a:r>
              <a:rPr lang="el-GR" altLang="fr-FR" dirty="0">
                <a:cs typeface="Times New Roman" panose="02020603050405020304" pitchFamily="18" charset="0"/>
              </a:rPr>
              <a:t>Εκφοβισμός/Συνομωσία</a:t>
            </a:r>
            <a:r>
              <a:rPr lang="el-GR" altLang="fr-FR" dirty="0" smtClean="0">
                <a:cs typeface="Times New Roman" panose="02020603050405020304" pitchFamily="18" charset="0"/>
              </a:rPr>
              <a:t>;</a:t>
            </a:r>
            <a:endParaRPr lang="de-DE" altLang="de-DE" dirty="0" smtClean="0"/>
          </a:p>
        </p:txBody>
      </p:sp>
      <p:sp>
        <p:nvSpPr>
          <p:cNvPr id="49155" name="Rectangle 3"/>
          <p:cNvSpPr>
            <a:spLocks noGrp="1" noChangeArrowheads="1"/>
          </p:cNvSpPr>
          <p:nvPr>
            <p:ph type="body" idx="4294967295"/>
          </p:nvPr>
        </p:nvSpPr>
        <p:spPr>
          <a:xfrm>
            <a:off x="254000" y="1363663"/>
            <a:ext cx="5540375" cy="2873375"/>
          </a:xfrm>
        </p:spPr>
        <p:txBody>
          <a:bodyPr/>
          <a:lstStyle/>
          <a:p>
            <a:pPr marL="88900" indent="0" eaLnBrk="1" hangingPunct="1">
              <a:lnSpc>
                <a:spcPct val="80000"/>
              </a:lnSpc>
            </a:pPr>
            <a:r>
              <a:rPr lang="el-GR" altLang="fr-FR" b="1" dirty="0">
                <a:cs typeface="Times New Roman" panose="02020603050405020304" pitchFamily="18" charset="0"/>
              </a:rPr>
              <a:t>Παράδειγμα</a:t>
            </a:r>
            <a:r>
              <a:rPr lang="de-DE" altLang="fr-FR" b="1" dirty="0">
                <a:cs typeface="Times New Roman" panose="02020603050405020304" pitchFamily="18" charset="0"/>
              </a:rPr>
              <a:t>:</a:t>
            </a:r>
            <a:r>
              <a:rPr lang="de-DE" altLang="fr-FR" dirty="0">
                <a:cs typeface="Times New Roman" panose="02020603050405020304" pitchFamily="18" charset="0"/>
              </a:rPr>
              <a:t> </a:t>
            </a:r>
            <a:r>
              <a:rPr lang="el-GR" altLang="fr-FR" dirty="0">
                <a:cs typeface="Times New Roman" panose="02020603050405020304" pitchFamily="18" charset="0"/>
              </a:rPr>
              <a:t>Το πρωί, η Μαρίνα εισέρχεται στο γραφείο και το αφεντικό της δεν την χαιρετά όπως συνήθως. Την προηγούμενη εβδομάδα της συμπεριφέρθηκε ψυχρά. Λόγω αυτών των περιστατικών, η Μαρίνα αποτραβήχτηκε από τους συναδέλφους της (π.χ. όχι διάλλειμα για καφέ μαζί τους). Υποθέτει ότι αργά αλλά σίγουρα θα παραγκωνιστεί από την εταιρεία.</a:t>
            </a:r>
            <a:endParaRPr lang="de-DE" altLang="fr-FR" dirty="0">
              <a:cs typeface="Times New Roman" panose="02020603050405020304" pitchFamily="18" charset="0"/>
            </a:endParaRPr>
          </a:p>
          <a:p>
            <a:pPr marL="88900" indent="0" eaLnBrk="1" hangingPunct="1">
              <a:lnSpc>
                <a:spcPct val="80000"/>
              </a:lnSpc>
            </a:pPr>
            <a:r>
              <a:rPr lang="de-DE" altLang="fr-FR" dirty="0">
                <a:cs typeface="Times New Roman" panose="02020603050405020304" pitchFamily="18" charset="0"/>
              </a:rPr>
              <a:t>	</a:t>
            </a:r>
          </a:p>
          <a:p>
            <a:pPr marL="88900" indent="0" eaLnBrk="1" hangingPunct="1">
              <a:lnSpc>
                <a:spcPct val="80000"/>
              </a:lnSpc>
            </a:pPr>
            <a:r>
              <a:rPr lang="en-GB" altLang="de-DE" dirty="0" smtClean="0"/>
              <a:t>	</a:t>
            </a:r>
          </a:p>
        </p:txBody>
      </p:sp>
      <p:pic>
        <p:nvPicPr>
          <p:cNvPr id="49156"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96566" y="1363663"/>
            <a:ext cx="3141662" cy="209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9157" name="Text Box 6"/>
          <p:cNvSpPr txBox="1">
            <a:spLocks noChangeArrowheads="1"/>
          </p:cNvSpPr>
          <p:nvPr/>
        </p:nvSpPr>
        <p:spPr bwMode="auto">
          <a:xfrm>
            <a:off x="0" y="6662738"/>
            <a:ext cx="1511300"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buClr>
                <a:srgbClr val="336699"/>
              </a:buClr>
              <a:buSzTx/>
            </a:pPr>
            <a:r>
              <a:rPr lang="en-GB" altLang="de-DE" sz="800" i="1" dirty="0" smtClean="0"/>
              <a:t>(“paranoid” by </a:t>
            </a:r>
            <a:r>
              <a:rPr lang="en-GB" altLang="de-DE" sz="800" i="1" dirty="0" err="1" smtClean="0"/>
              <a:t>ulisseya</a:t>
            </a:r>
            <a:r>
              <a:rPr lang="en-GB" altLang="de-DE" sz="800" i="1" dirty="0" smtClean="0"/>
              <a:t>)</a:t>
            </a:r>
            <a:endParaRPr lang="en-GB" altLang="de-DE" sz="800" i="1" dirty="0"/>
          </a:p>
        </p:txBody>
      </p:sp>
      <p:sp>
        <p:nvSpPr>
          <p:cNvPr id="49158" name="Text Box 8"/>
          <p:cNvSpPr txBox="1">
            <a:spLocks noChangeArrowheads="1"/>
          </p:cNvSpPr>
          <p:nvPr/>
        </p:nvSpPr>
        <p:spPr bwMode="auto">
          <a:xfrm>
            <a:off x="252001" y="4354513"/>
            <a:ext cx="8639999" cy="1511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r>
              <a:rPr lang="el-GR" altLang="fr-FR" sz="1800" dirty="0"/>
              <a:t>Υπάρχουν επαρκή στοιχεία για να υποθέσουμε εκφοβισμό;</a:t>
            </a:r>
            <a:r>
              <a:rPr lang="de-DE" altLang="fr-FR" sz="2200" dirty="0">
                <a:solidFill>
                  <a:srgbClr val="006699"/>
                </a:solidFill>
              </a:rPr>
              <a:t> </a:t>
            </a:r>
          </a:p>
          <a:p>
            <a:pPr algn="ctr" eaLnBrk="1" hangingPunct="1">
              <a:lnSpc>
                <a:spcPct val="150000"/>
              </a:lnSpc>
              <a:spcBef>
                <a:spcPct val="0"/>
              </a:spcBef>
              <a:buClrTx/>
              <a:buSzTx/>
              <a:buFontTx/>
              <a:buNone/>
            </a:pPr>
            <a:endParaRPr lang="en-GB" altLang="de-DE" sz="1800" dirty="0" smtClean="0"/>
          </a:p>
          <a:p>
            <a:pPr algn="ctr" eaLnBrk="1" hangingPunct="1">
              <a:lnSpc>
                <a:spcPct val="120000"/>
              </a:lnSpc>
              <a:spcBef>
                <a:spcPct val="0"/>
              </a:spcBef>
              <a:buClrTx/>
              <a:buSzTx/>
              <a:buFontTx/>
              <a:buNone/>
            </a:pPr>
            <a:r>
              <a:rPr lang="el-GR" altLang="fr-FR" sz="1800" dirty="0"/>
              <a:t>Ποιές άλλες πιθανές εξηγήσεις υπάρχουν για τη συμπεριφορά του αφεντικού και των συναδέλφων της Μαρίνας</a:t>
            </a:r>
            <a:endParaRPr lang="en-GB" altLang="de-DE" sz="2200" dirty="0">
              <a:solidFill>
                <a:srgbClr val="006699"/>
              </a:solidFill>
            </a:endParaRPr>
          </a:p>
        </p:txBody>
      </p:sp>
      <p:sp>
        <p:nvSpPr>
          <p:cNvPr id="9"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None/>
              <a:tabLst>
                <a:tab pos="1616075" algn="l"/>
              </a:tabLst>
            </a:pPr>
            <a:r>
              <a:rPr lang="el-GR" altLang="fr-FR" sz="1200" b="1" dirty="0">
                <a:solidFill>
                  <a:schemeClr val="tx2"/>
                </a:solidFill>
                <a:latin typeface="+mj-lt"/>
              </a:rPr>
              <a:t>λαμβάνοντας </a:t>
            </a:r>
            <a:r>
              <a:rPr lang="el-GR" altLang="fr-FR" sz="1200" b="1" dirty="0" smtClean="0">
                <a:solidFill>
                  <a:schemeClr val="tx2"/>
                </a:solidFill>
                <a:latin typeface="+mj-lt"/>
              </a:rPr>
              <a:t>αποφάσεις</a:t>
            </a:r>
            <a:r>
              <a:rPr lang="en-GB" altLang="fr-FR" sz="1200" b="1" dirty="0">
                <a:solidFill>
                  <a:schemeClr val="tx2"/>
                </a:solidFill>
                <a:latin typeface="+mj-lt"/>
              </a:rPr>
              <a:t> </a:t>
            </a:r>
            <a:r>
              <a:rPr lang="en-GB" altLang="fr-FR" sz="1200" b="1" dirty="0" smtClean="0">
                <a:solidFill>
                  <a:schemeClr val="tx2"/>
                </a:solidFill>
                <a:latin typeface="+mj-lt"/>
              </a:rPr>
              <a:t>  </a:t>
            </a:r>
            <a:r>
              <a:rPr lang="en-GB" altLang="de-DE" sz="1200" b="1" dirty="0" smtClean="0">
                <a:solidFill>
                  <a:schemeClr val="tx2"/>
                </a:solidFill>
                <a:latin typeface="+mj-lt"/>
              </a:rPr>
              <a:t>5.50</a:t>
            </a:r>
            <a:endParaRPr lang="en-GB" altLang="de-DE" sz="1200" b="1" dirty="0">
              <a:solidFill>
                <a:schemeClr val="tx2"/>
              </a:solidFill>
              <a:latin typeface="+mj-lt"/>
            </a:endParaRPr>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87638" y="1347788"/>
            <a:ext cx="3967162" cy="264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0179" name="Text Box 6"/>
          <p:cNvSpPr txBox="1">
            <a:spLocks noChangeArrowheads="1"/>
          </p:cNvSpPr>
          <p:nvPr/>
        </p:nvSpPr>
        <p:spPr bwMode="auto">
          <a:xfrm>
            <a:off x="252000" y="4025900"/>
            <a:ext cx="8640000" cy="36686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endParaRPr lang="de-DE" altLang="fr-FR" sz="2200" dirty="0">
              <a:solidFill>
                <a:srgbClr val="006699"/>
              </a:solidFill>
            </a:endParaRPr>
          </a:p>
          <a:p>
            <a:pPr algn="ctr" eaLnBrk="1" hangingPunct="1"/>
            <a:r>
              <a:rPr lang="el-GR" altLang="fr-FR" sz="1800" dirty="0"/>
              <a:t>Συγκεντρώστε υπέρ και κατά της πεποίθησης της Μαρίνας!</a:t>
            </a:r>
            <a:endParaRPr lang="de-DE" altLang="fr-FR" sz="1800" dirty="0"/>
          </a:p>
          <a:p>
            <a:pPr algn="ctr" eaLnBrk="1" hangingPunct="1"/>
            <a:endParaRPr lang="de-DE" altLang="fr-FR" sz="1800" dirty="0"/>
          </a:p>
          <a:p>
            <a:pPr algn="ctr" eaLnBrk="1" hangingPunct="1"/>
            <a:r>
              <a:rPr lang="el-GR" altLang="fr-FR" sz="1800" dirty="0"/>
              <a:t>Τι θα συμβεί αν</a:t>
            </a:r>
            <a:r>
              <a:rPr lang="de-DE" altLang="fr-FR" sz="1800" dirty="0"/>
              <a:t>… (</a:t>
            </a:r>
            <a:r>
              <a:rPr lang="el-GR" altLang="fr-FR" sz="1800" dirty="0"/>
              <a:t>συνέπειες</a:t>
            </a:r>
            <a:r>
              <a:rPr lang="de-DE" altLang="fr-FR" sz="1800" dirty="0"/>
              <a:t>)</a:t>
            </a:r>
            <a:r>
              <a:rPr lang="el-GR" altLang="fr-FR" sz="1800" dirty="0"/>
              <a:t>;</a:t>
            </a:r>
            <a:endParaRPr lang="de-DE" altLang="fr-FR" sz="1800" dirty="0"/>
          </a:p>
          <a:p>
            <a:pPr algn="ctr" eaLnBrk="1" hangingPunct="1">
              <a:lnSpc>
                <a:spcPct val="150000"/>
              </a:lnSpc>
            </a:pPr>
            <a:endParaRPr lang="de-DE" altLang="fr-FR" sz="1800" dirty="0"/>
          </a:p>
          <a:p>
            <a:pPr algn="ctr" eaLnBrk="1" hangingPunct="1">
              <a:lnSpc>
                <a:spcPct val="150000"/>
              </a:lnSpc>
              <a:spcBef>
                <a:spcPct val="50000"/>
              </a:spcBef>
            </a:pPr>
            <a:endParaRPr lang="de-DE" altLang="fr-FR" sz="2200" dirty="0">
              <a:solidFill>
                <a:srgbClr val="006699"/>
              </a:solidFill>
            </a:endParaRPr>
          </a:p>
          <a:p>
            <a:pPr algn="ctr" eaLnBrk="1" hangingPunct="1">
              <a:lnSpc>
                <a:spcPct val="150000"/>
              </a:lnSpc>
              <a:spcBef>
                <a:spcPct val="0"/>
              </a:spcBef>
              <a:buClrTx/>
              <a:buSzTx/>
              <a:buFontTx/>
              <a:buNone/>
            </a:pPr>
            <a:endParaRPr lang="de-DE" altLang="de-DE" sz="1800" dirty="0"/>
          </a:p>
          <a:p>
            <a:pPr algn="ctr" eaLnBrk="1" hangingPunct="1">
              <a:lnSpc>
                <a:spcPct val="150000"/>
              </a:lnSpc>
              <a:spcBef>
                <a:spcPct val="50000"/>
              </a:spcBef>
              <a:buClrTx/>
              <a:buSzTx/>
              <a:buFontTx/>
              <a:buNone/>
            </a:pPr>
            <a:endParaRPr lang="de-DE" altLang="de-DE" sz="2200" dirty="0">
              <a:solidFill>
                <a:srgbClr val="006699"/>
              </a:solidFill>
            </a:endParaRPr>
          </a:p>
        </p:txBody>
      </p:sp>
      <p:sp>
        <p:nvSpPr>
          <p:cNvPr id="50180" name="Text Box 12"/>
          <p:cNvSpPr>
            <a:spLocks noGrp="1" noChangeArrowheads="1"/>
          </p:cNvSpPr>
          <p:nvPr>
            <p:ph type="title" idx="4294967295"/>
          </p:nvPr>
        </p:nvSpPr>
        <p:spPr>
          <a:xfrm>
            <a:off x="0" y="0"/>
            <a:ext cx="9144000" cy="792000"/>
          </a:xfrm>
        </p:spPr>
        <p:txBody>
          <a:bodyPr anchor="ctr"/>
          <a:lstStyle/>
          <a:p>
            <a:pPr eaLnBrk="1" hangingPunct="1"/>
            <a:r>
              <a:rPr lang="el-GR" altLang="fr-FR" dirty="0" smtClean="0">
                <a:cs typeface="Times New Roman" panose="02020603050405020304" pitchFamily="18" charset="0"/>
              </a:rPr>
              <a:t>Τι υποστηρίζει και τι όχι τις πεποιθήσεις της Μαρίνας;</a:t>
            </a:r>
            <a:endParaRPr lang="en-GB" altLang="de-DE" dirty="0" smtClean="0"/>
          </a:p>
        </p:txBody>
      </p:sp>
      <p:grpSp>
        <p:nvGrpSpPr>
          <p:cNvPr id="50184" name="Group 17"/>
          <p:cNvGrpSpPr>
            <a:grpSpLocks/>
          </p:cNvGrpSpPr>
          <p:nvPr/>
        </p:nvGrpSpPr>
        <p:grpSpPr bwMode="auto">
          <a:xfrm>
            <a:off x="0" y="6165856"/>
            <a:ext cx="2339975" cy="531813"/>
            <a:chOff x="0" y="3957"/>
            <a:chExt cx="1474" cy="335"/>
          </a:xfrm>
        </p:grpSpPr>
        <p:sp>
          <p:nvSpPr>
            <p:cNvPr id="50185" name="Rectangle 69"/>
            <p:cNvSpPr>
              <a:spLocks noChangeArrowheads="1"/>
            </p:cNvSpPr>
            <p:nvPr/>
          </p:nvSpPr>
          <p:spPr bwMode="auto">
            <a:xfrm>
              <a:off x="0" y="3957"/>
              <a:ext cx="1225" cy="299"/>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endParaRPr lang="en-US" altLang="de-DE" sz="1800"/>
            </a:p>
          </p:txBody>
        </p:sp>
        <p:pic>
          <p:nvPicPr>
            <p:cNvPr id="50186" name="Picture 70" descr="Notizen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 y="3996"/>
              <a:ext cx="212" cy="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0187" name="Text Box 71"/>
            <p:cNvSpPr txBox="1">
              <a:spLocks noChangeArrowheads="1"/>
            </p:cNvSpPr>
            <p:nvPr/>
          </p:nvSpPr>
          <p:spPr bwMode="auto">
            <a:xfrm>
              <a:off x="160" y="3959"/>
              <a:ext cx="1314" cy="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r>
                <a:rPr lang="de-DE" altLang="de-DE" sz="1400" dirty="0">
                  <a:sym typeface="Wingdings" pitchFamily="2" charset="2"/>
                </a:rPr>
                <a:t>  </a:t>
              </a:r>
              <a:r>
                <a:rPr lang="de-DE" altLang="de-DE" sz="1200" dirty="0" smtClean="0">
                  <a:sym typeface="Wingdings" pitchFamily="2" charset="2"/>
                </a:rPr>
                <a:t></a:t>
              </a:r>
              <a:r>
                <a:rPr lang="en-GB" altLang="de-DE" sz="1200" dirty="0" smtClean="0"/>
                <a:t> </a:t>
              </a:r>
              <a:r>
                <a:rPr lang="el-GR" altLang="fr-FR" sz="1200" dirty="0"/>
                <a:t>φύλλο εργασίας</a:t>
              </a:r>
              <a:endParaRPr lang="en-GB" altLang="de-DE" sz="1200" dirty="0" smtClean="0"/>
            </a:p>
            <a:p>
              <a:pPr eaLnBrk="1" hangingPunct="1"/>
              <a:r>
                <a:rPr lang="de-DE" altLang="de-DE" sz="1200" dirty="0" smtClean="0"/>
                <a:t>      </a:t>
              </a:r>
              <a:r>
                <a:rPr lang="de-DE" altLang="de-DE" sz="1200" dirty="0"/>
                <a:t>5.2 </a:t>
              </a:r>
              <a:r>
                <a:rPr lang="el-GR" altLang="fr-FR" sz="1200" dirty="0"/>
                <a:t>α</a:t>
              </a:r>
              <a:r>
                <a:rPr lang="de-DE" altLang="fr-FR" sz="1200" dirty="0"/>
                <a:t>, </a:t>
              </a:r>
              <a:r>
                <a:rPr lang="el-GR" altLang="fr-FR" sz="1200" dirty="0"/>
                <a:t>β</a:t>
              </a:r>
              <a:endParaRPr lang="de-DE" altLang="fr-FR" sz="1200" dirty="0"/>
            </a:p>
          </p:txBody>
        </p:sp>
      </p:grpSp>
      <p:sp>
        <p:nvSpPr>
          <p:cNvPr id="12"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None/>
              <a:tabLst>
                <a:tab pos="1616075" algn="l"/>
              </a:tabLst>
            </a:pPr>
            <a:r>
              <a:rPr lang="el-GR" altLang="fr-FR" sz="1200" b="1" dirty="0">
                <a:solidFill>
                  <a:schemeClr val="tx2"/>
                </a:solidFill>
                <a:latin typeface="+mj-lt"/>
              </a:rPr>
              <a:t>λαμβάνοντας </a:t>
            </a:r>
            <a:r>
              <a:rPr lang="el-GR" altLang="fr-FR" sz="1200" b="1" dirty="0" smtClean="0">
                <a:solidFill>
                  <a:schemeClr val="tx2"/>
                </a:solidFill>
                <a:latin typeface="+mj-lt"/>
              </a:rPr>
              <a:t>αποφάσεις</a:t>
            </a:r>
            <a:r>
              <a:rPr lang="en-GB" altLang="fr-FR" sz="1200" b="1" dirty="0">
                <a:solidFill>
                  <a:schemeClr val="tx2"/>
                </a:solidFill>
                <a:latin typeface="+mj-lt"/>
              </a:rPr>
              <a:t> </a:t>
            </a:r>
            <a:r>
              <a:rPr lang="en-GB" altLang="fr-FR" sz="1200" b="1" dirty="0" smtClean="0">
                <a:solidFill>
                  <a:schemeClr val="tx2"/>
                </a:solidFill>
                <a:latin typeface="+mj-lt"/>
              </a:rPr>
              <a:t>  </a:t>
            </a:r>
            <a:r>
              <a:rPr lang="en-GB" altLang="de-DE" sz="1200" b="1" dirty="0" smtClean="0">
                <a:solidFill>
                  <a:schemeClr val="tx2"/>
                </a:solidFill>
                <a:latin typeface="+mj-lt"/>
              </a:rPr>
              <a:t>5.51</a:t>
            </a:r>
            <a:endParaRPr lang="en-GB" altLang="de-DE" sz="1200" b="1" dirty="0">
              <a:solidFill>
                <a:schemeClr val="tx2"/>
              </a:solidFill>
              <a:latin typeface="+mj-lt"/>
            </a:endParaRPr>
          </a:p>
        </p:txBody>
      </p:sp>
      <p:sp>
        <p:nvSpPr>
          <p:cNvPr id="13" name="Text Box 6"/>
          <p:cNvSpPr txBox="1">
            <a:spLocks noChangeArrowheads="1"/>
          </p:cNvSpPr>
          <p:nvPr/>
        </p:nvSpPr>
        <p:spPr bwMode="auto">
          <a:xfrm>
            <a:off x="0" y="6662738"/>
            <a:ext cx="1511300"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buClr>
                <a:srgbClr val="336699"/>
              </a:buClr>
              <a:buSzTx/>
            </a:pPr>
            <a:r>
              <a:rPr lang="en-GB" altLang="de-DE" sz="800" i="1" dirty="0" smtClean="0"/>
              <a:t>(“paranoid” by </a:t>
            </a:r>
            <a:r>
              <a:rPr lang="en-GB" altLang="de-DE" sz="800" i="1" dirty="0" err="1" smtClean="0"/>
              <a:t>ulisseya</a:t>
            </a:r>
            <a:r>
              <a:rPr lang="en-GB" altLang="de-DE" sz="800" i="1" dirty="0" smtClean="0"/>
              <a:t>)</a:t>
            </a:r>
            <a:endParaRPr lang="en-GB" altLang="de-DE" sz="800" i="1" dirty="0"/>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Text Box 2"/>
          <p:cNvSpPr txBox="1">
            <a:spLocks noChangeArrowheads="1"/>
          </p:cNvSpPr>
          <p:nvPr/>
        </p:nvSpPr>
        <p:spPr bwMode="auto">
          <a:xfrm>
            <a:off x="0" y="42057"/>
            <a:ext cx="91440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r>
              <a:rPr lang="el-GR" altLang="fr-FR" sz="2000" dirty="0">
                <a:solidFill>
                  <a:schemeClr val="accent1"/>
                </a:solidFill>
              </a:rPr>
              <a:t>Παράδειγμα</a:t>
            </a:r>
            <a:r>
              <a:rPr lang="de-DE" altLang="fr-FR" sz="2000" dirty="0">
                <a:solidFill>
                  <a:schemeClr val="accent1"/>
                </a:solidFill>
              </a:rPr>
              <a:t>: </a:t>
            </a:r>
            <a:r>
              <a:rPr lang="el-GR" altLang="fr-FR" sz="2000" dirty="0">
                <a:solidFill>
                  <a:schemeClr val="accent1"/>
                </a:solidFill>
              </a:rPr>
              <a:t>Τι θα συμβεί αν</a:t>
            </a:r>
            <a:r>
              <a:rPr lang="de-DE" altLang="fr-FR" sz="2000" dirty="0">
                <a:solidFill>
                  <a:schemeClr val="accent1"/>
                </a:solidFill>
              </a:rPr>
              <a:t>…</a:t>
            </a:r>
            <a:r>
              <a:rPr lang="el-GR" altLang="fr-FR" sz="2000" dirty="0">
                <a:solidFill>
                  <a:schemeClr val="accent1"/>
                </a:solidFill>
              </a:rPr>
              <a:t>;</a:t>
            </a:r>
            <a:r>
              <a:rPr lang="de-DE" altLang="fr-FR" sz="2000" dirty="0">
                <a:solidFill>
                  <a:schemeClr val="accent1"/>
                </a:solidFill>
              </a:rPr>
              <a:t/>
            </a:r>
            <a:br>
              <a:rPr lang="de-DE" altLang="fr-FR" sz="2000" dirty="0">
                <a:solidFill>
                  <a:schemeClr val="accent1"/>
                </a:solidFill>
              </a:rPr>
            </a:br>
            <a:r>
              <a:rPr lang="el-GR" altLang="fr-FR" sz="2000" dirty="0">
                <a:solidFill>
                  <a:schemeClr val="accent1"/>
                </a:solidFill>
              </a:rPr>
              <a:t>Πεποιθήσεις και οι συνέπειές τους</a:t>
            </a:r>
            <a:endParaRPr lang="en-US" altLang="fr-FR" sz="2000" dirty="0">
              <a:solidFill>
                <a:schemeClr val="accent1"/>
              </a:solidFill>
            </a:endParaRPr>
          </a:p>
        </p:txBody>
      </p:sp>
      <p:graphicFrame>
        <p:nvGraphicFramePr>
          <p:cNvPr id="138296" name="Group 56"/>
          <p:cNvGraphicFramePr>
            <a:graphicFrameLocks noGrp="1"/>
          </p:cNvGraphicFramePr>
          <p:nvPr>
            <p:ph idx="4294967295"/>
            <p:extLst>
              <p:ext uri="{D42A27DB-BD31-4B8C-83A1-F6EECF244321}">
                <p14:modId xmlns:p14="http://schemas.microsoft.com/office/powerpoint/2010/main" val="4224657755"/>
              </p:ext>
            </p:extLst>
          </p:nvPr>
        </p:nvGraphicFramePr>
        <p:xfrm>
          <a:off x="47625" y="1374775"/>
          <a:ext cx="9029700" cy="4711848"/>
        </p:xfrm>
        <a:graphic>
          <a:graphicData uri="http://schemas.openxmlformats.org/drawingml/2006/table">
            <a:tbl>
              <a:tblPr/>
              <a:tblGrid>
                <a:gridCol w="3009900">
                  <a:extLst>
                    <a:ext uri="{9D8B030D-6E8A-4147-A177-3AD203B41FA5}"/>
                  </a:extLst>
                </a:gridCol>
                <a:gridCol w="3009900">
                  <a:extLst>
                    <a:ext uri="{9D8B030D-6E8A-4147-A177-3AD203B41FA5}"/>
                  </a:extLst>
                </a:gridCol>
                <a:gridCol w="3009900">
                  <a:extLst>
                    <a:ext uri="{9D8B030D-6E8A-4147-A177-3AD203B41FA5}"/>
                  </a:extLst>
                </a:gridCol>
              </a:tblGrid>
              <a:tr h="560697">
                <a:tc>
                  <a:txBody>
                    <a:bodyPr/>
                    <a:lstStyle>
                      <a:lvl1pPr algn="l"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lgn="l"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pPr marL="0" marR="0" lvl="0" indent="0" algn="l" defTabSz="714375" rtl="0" eaLnBrk="1" fontAlgn="base" latinLnBrk="0" hangingPunct="1">
                        <a:lnSpc>
                          <a:spcPct val="100000"/>
                        </a:lnSpc>
                        <a:spcBef>
                          <a:spcPct val="20000"/>
                        </a:spcBef>
                        <a:spcAft>
                          <a:spcPct val="0"/>
                        </a:spcAft>
                        <a:buClr>
                          <a:schemeClr val="accent1"/>
                        </a:buClr>
                        <a:buSzPct val="85000"/>
                        <a:buFont typeface="Times New Roman" pitchFamily="18" charset="0"/>
                        <a:buNone/>
                        <a:tabLst/>
                      </a:pPr>
                      <a:r>
                        <a:rPr kumimoji="0" lang="en-GB" altLang="de-DE" sz="1400" b="0" i="0" u="none" strike="noStrike" cap="none" normalizeH="0" baseline="0" noProof="0" dirty="0" smtClean="0">
                          <a:ln>
                            <a:noFill/>
                          </a:ln>
                          <a:solidFill>
                            <a:schemeClr val="tx1"/>
                          </a:solidFill>
                          <a:effectLst/>
                          <a:latin typeface="Verdana" pitchFamily="34" charset="0"/>
                        </a:rPr>
                        <a:t>                            </a:t>
                      </a:r>
                      <a:r>
                        <a:rPr kumimoji="0" lang="el-GR" sz="1400" b="0" i="0" u="none" strike="noStrike" cap="none" normalizeH="0" baseline="0" dirty="0" smtClean="0">
                          <a:ln>
                            <a:noFill/>
                          </a:ln>
                          <a:solidFill>
                            <a:schemeClr val="tx1"/>
                          </a:solidFill>
                          <a:effectLst/>
                          <a:latin typeface="Verdana" pitchFamily="34" charset="0"/>
                          <a:cs typeface="Times New Roman" pitchFamily="18" charset="0"/>
                        </a:rPr>
                        <a:t>Υπόθεση</a:t>
                      </a:r>
                      <a:endParaRPr kumimoji="0" lang="en-GB" altLang="de-DE" sz="1400" b="0" i="0" u="none" strike="noStrike" cap="none" normalizeH="0" baseline="0" noProof="0" dirty="0" smtClean="0">
                        <a:ln>
                          <a:noFill/>
                        </a:ln>
                        <a:solidFill>
                          <a:schemeClr val="tx1"/>
                        </a:solidFill>
                        <a:effectLst/>
                        <a:latin typeface="Verdana" pitchFamily="34" charset="0"/>
                      </a:endParaRPr>
                    </a:p>
                    <a:p>
                      <a:pPr marL="0" marR="0" lvl="0" indent="0" algn="l" defTabSz="914400" rtl="0" eaLnBrk="1" fontAlgn="base" latinLnBrk="0" hangingPunct="1">
                        <a:lnSpc>
                          <a:spcPct val="100000"/>
                        </a:lnSpc>
                        <a:spcBef>
                          <a:spcPct val="20000"/>
                        </a:spcBef>
                        <a:spcAft>
                          <a:spcPct val="0"/>
                        </a:spcAft>
                        <a:buClr>
                          <a:schemeClr val="accent1"/>
                        </a:buClr>
                        <a:buSzPct val="85000"/>
                        <a:buFont typeface="Times New Roman" pitchFamily="18" charset="0"/>
                        <a:buNone/>
                        <a:tabLst/>
                      </a:pPr>
                      <a:r>
                        <a:rPr kumimoji="0" lang="el-GR" sz="1400" b="0" i="0" u="none" strike="noStrike" cap="none" normalizeH="0" baseline="0" dirty="0" smtClean="0">
                          <a:ln>
                            <a:noFill/>
                          </a:ln>
                          <a:solidFill>
                            <a:schemeClr val="tx1"/>
                          </a:solidFill>
                          <a:effectLst/>
                          <a:latin typeface="Verdana" pitchFamily="34" charset="0"/>
                          <a:cs typeface="Times New Roman" pitchFamily="18" charset="0"/>
                        </a:rPr>
                        <a:t>Πραγματικότητα</a:t>
                      </a:r>
                      <a:endParaRPr kumimoji="0" lang="en-GB" altLang="de-DE" sz="1400" b="0" i="0" u="none" strike="noStrike" cap="none" normalizeH="0" baseline="0" noProof="0" dirty="0" smtClean="0">
                        <a:ln>
                          <a:noFill/>
                        </a:ln>
                        <a:solidFill>
                          <a:schemeClr val="tx1"/>
                        </a:solidFill>
                        <a:effectLst/>
                        <a:latin typeface="Verdana" pitchFamily="34" charset="0"/>
                      </a:endParaRPr>
                    </a:p>
                  </a:txBody>
                  <a:tcPr marT="45660" marB="456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lgn="l"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pPr>
                      <a:r>
                        <a:rPr kumimoji="0" lang="el-GR" sz="1400" b="0" i="0" u="none" strike="noStrike" cap="none" normalizeH="0" baseline="0" smtClean="0">
                          <a:ln>
                            <a:noFill/>
                          </a:ln>
                          <a:solidFill>
                            <a:schemeClr val="tx1"/>
                          </a:solidFill>
                          <a:effectLst/>
                          <a:latin typeface="Verdana" pitchFamily="34" charset="0"/>
                          <a:cs typeface="Times New Roman" pitchFamily="18" charset="0"/>
                        </a:rPr>
                        <a:t>Η Μαρίνα εκφοβίζεται από τους συναδέλφους της</a:t>
                      </a:r>
                      <a:r>
                        <a:rPr kumimoji="0" lang="de-DE" sz="1400" b="0" i="0" u="none" strike="noStrike" cap="none" normalizeH="0" baseline="0" smtClean="0">
                          <a:ln>
                            <a:noFill/>
                          </a:ln>
                          <a:solidFill>
                            <a:schemeClr val="tx1"/>
                          </a:solidFill>
                          <a:effectLst/>
                          <a:latin typeface="Verdana" pitchFamily="34" charset="0"/>
                          <a:cs typeface="Times New Roman" pitchFamily="18" charset="0"/>
                        </a:rPr>
                        <a:t>.</a:t>
                      </a:r>
                      <a:endParaRPr kumimoji="0" lang="de-DE" sz="1400" b="0" i="0" u="none" strike="noStrike" cap="none" normalizeH="0" baseline="0" dirty="0" smtClean="0">
                        <a:ln>
                          <a:noFill/>
                        </a:ln>
                        <a:solidFill>
                          <a:schemeClr val="tx1"/>
                        </a:solidFill>
                        <a:effectLst/>
                        <a:latin typeface="Verdana" pitchFamily="34" charset="0"/>
                        <a:cs typeface="Times New Roman" pitchFamily="18" charset="0"/>
                      </a:endParaRPr>
                    </a:p>
                  </a:txBody>
                  <a:tcPr marT="45660" marB="456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lgn="l"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pPr>
                      <a:r>
                        <a:rPr kumimoji="0" lang="el-GR" sz="1400" b="0" i="0" u="none" strike="noStrike" cap="none" normalizeH="0" baseline="0" dirty="0" smtClean="0">
                          <a:ln>
                            <a:noFill/>
                          </a:ln>
                          <a:solidFill>
                            <a:schemeClr val="tx1"/>
                          </a:solidFill>
                          <a:effectLst/>
                          <a:latin typeface="Verdana" pitchFamily="34" charset="0"/>
                          <a:cs typeface="Times New Roman" pitchFamily="18" charset="0"/>
                        </a:rPr>
                        <a:t>Η Μαρίνα δεν εκφοβίζεται από τους συναδέλφους της.</a:t>
                      </a:r>
                    </a:p>
                  </a:txBody>
                  <a:tcPr marT="45660" marB="456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extLst>
              </a:tr>
              <a:tr h="2054166">
                <a:tc>
                  <a:txBody>
                    <a:bodyPr/>
                    <a:lstStyle>
                      <a:lvl1pPr algn="l"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lgn="l"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pPr>
                      <a:r>
                        <a:rPr kumimoji="0" lang="el-GR" sz="1400" b="0" i="0" u="none" strike="noStrike" cap="none" normalizeH="0" baseline="0" dirty="0" smtClean="0">
                          <a:ln>
                            <a:noFill/>
                          </a:ln>
                          <a:solidFill>
                            <a:schemeClr val="tx1"/>
                          </a:solidFill>
                          <a:effectLst/>
                          <a:latin typeface="Verdana" pitchFamily="34" charset="0"/>
                          <a:cs typeface="Times New Roman" pitchFamily="18" charset="0"/>
                        </a:rPr>
                        <a:t>Η Μαρίνα εκφοβίζεται από τους συναδέλφους της</a:t>
                      </a:r>
                      <a:r>
                        <a:rPr kumimoji="0" lang="de-DE" sz="1400" b="0" i="0" u="none" strike="noStrike" cap="none" normalizeH="0" baseline="0" dirty="0" smtClean="0">
                          <a:ln>
                            <a:noFill/>
                          </a:ln>
                          <a:solidFill>
                            <a:schemeClr val="tx1"/>
                          </a:solidFill>
                          <a:effectLst/>
                          <a:latin typeface="Verdana" pitchFamily="34" charset="0"/>
                          <a:cs typeface="Times New Roman" pitchFamily="18" charset="0"/>
                        </a:rPr>
                        <a:t>.</a:t>
                      </a:r>
                    </a:p>
                  </a:txBody>
                  <a:tcPr marT="45660" marB="456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lgn="l"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
                          <a:srgbClr val="8CADAE"/>
                        </a:buClr>
                        <a:buSzPct val="85000"/>
                        <a:buFontTx/>
                        <a:buChar char="o"/>
                        <a:tabLst/>
                      </a:pPr>
                      <a:r>
                        <a:rPr kumimoji="0" lang="el-GR" sz="1400" b="0" i="0" u="none" strike="noStrike" cap="none" normalizeH="0" baseline="0" dirty="0" smtClean="0">
                          <a:ln>
                            <a:noFill/>
                          </a:ln>
                          <a:solidFill>
                            <a:schemeClr val="tx1"/>
                          </a:solidFill>
                          <a:effectLst/>
                          <a:latin typeface="Verdana" pitchFamily="34" charset="0"/>
                          <a:cs typeface="Times New Roman" pitchFamily="18" charset="0"/>
                        </a:rPr>
                        <a:t>Η Μαρίνα έχει βάσιμους λόγους για τις ανησυχίες της και θα πρέπει να απευθυνθεί στο συνδικάτο γι αυτές. </a:t>
                      </a:r>
                      <a:endParaRPr kumimoji="0" lang="de-DE" sz="1400" b="0" i="0" u="none" strike="noStrike" cap="none" normalizeH="0" baseline="0" dirty="0" smtClean="0">
                        <a:ln>
                          <a:noFill/>
                        </a:ln>
                        <a:solidFill>
                          <a:schemeClr val="tx1"/>
                        </a:solidFill>
                        <a:effectLst/>
                        <a:latin typeface="Verdana" pitchFamily="34" charset="0"/>
                        <a:cs typeface="Times New Roman" pitchFamily="18" charset="0"/>
                      </a:endParaRPr>
                    </a:p>
                  </a:txBody>
                  <a:tcPr marT="45660" marB="456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lgn="l"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
                          <a:srgbClr val="8CADAE"/>
                        </a:buClr>
                        <a:buSzPct val="85000"/>
                        <a:buFontTx/>
                        <a:buChar char="o"/>
                        <a:tabLst/>
                      </a:pPr>
                      <a:r>
                        <a:rPr kumimoji="0" lang="el-GR" sz="1400" b="0" i="0" u="none" strike="noStrike" cap="none" normalizeH="0" baseline="0" dirty="0" smtClean="0">
                          <a:ln>
                            <a:noFill/>
                          </a:ln>
                          <a:solidFill>
                            <a:schemeClr val="tx1"/>
                          </a:solidFill>
                          <a:effectLst/>
                          <a:latin typeface="Verdana" pitchFamily="34" charset="0"/>
                          <a:cs typeface="Times New Roman" pitchFamily="18" charset="0"/>
                        </a:rPr>
                        <a:t>Η Μαρίνα εμπιστεύεται τους ανθρώπους τυφλά.</a:t>
                      </a:r>
                    </a:p>
                    <a:p>
                      <a:pPr marL="0" marR="0" lvl="0" indent="0" algn="l" defTabSz="914400" rtl="0" eaLnBrk="1" fontAlgn="base" latinLnBrk="0" hangingPunct="1">
                        <a:lnSpc>
                          <a:spcPct val="100000"/>
                        </a:lnSpc>
                        <a:spcBef>
                          <a:spcPct val="20000"/>
                        </a:spcBef>
                        <a:spcAft>
                          <a:spcPct val="0"/>
                        </a:spcAft>
                        <a:buClr>
                          <a:srgbClr val="8CADAE"/>
                        </a:buClr>
                        <a:buSzPct val="85000"/>
                        <a:buFontTx/>
                        <a:buChar char="o"/>
                        <a:tabLst/>
                      </a:pPr>
                      <a:r>
                        <a:rPr kumimoji="0" lang="el-GR" sz="1400" b="0" i="0" u="none" strike="noStrike" cap="none" normalizeH="0" baseline="0" dirty="0" smtClean="0">
                          <a:ln>
                            <a:noFill/>
                          </a:ln>
                          <a:solidFill>
                            <a:schemeClr val="tx1"/>
                          </a:solidFill>
                          <a:effectLst/>
                          <a:latin typeface="Verdana" pitchFamily="34" charset="0"/>
                          <a:cs typeface="Times New Roman" pitchFamily="18" charset="0"/>
                        </a:rPr>
                        <a:t> Χωρίς να το αντιλαμβάνεται, οι άνθρωποι την βλάπτουν και την κακολογούν πίσω από την πλάτη της. Ευτυχώς, δεν είναι πολύ αργά ώστε να απευθυνθεί γι αυτό στο συνδικάτο ή σε έναν εργατολόγο.  </a:t>
                      </a:r>
                      <a:endParaRPr kumimoji="0" lang="de-DE" sz="1400" b="0" i="0" u="none" strike="noStrike" cap="none" normalizeH="0" baseline="0" dirty="0" smtClean="0">
                        <a:ln>
                          <a:noFill/>
                        </a:ln>
                        <a:solidFill>
                          <a:schemeClr val="tx1"/>
                        </a:solidFill>
                        <a:effectLst/>
                        <a:latin typeface="Verdana" pitchFamily="34" charset="0"/>
                        <a:cs typeface="Times New Roman" pitchFamily="18" charset="0"/>
                      </a:endParaRPr>
                    </a:p>
                  </a:txBody>
                  <a:tcPr marT="45660" marB="456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extLst>
              </a:tr>
              <a:tr h="2096837">
                <a:tc>
                  <a:txBody>
                    <a:bodyPr/>
                    <a:lstStyle>
                      <a:lvl1pPr algn="l"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lgn="l"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pPr>
                      <a:r>
                        <a:rPr kumimoji="0" lang="el-GR" sz="1400" b="0" i="0" u="none" strike="noStrike" cap="none" normalizeH="0" baseline="0" dirty="0" smtClean="0">
                          <a:ln>
                            <a:noFill/>
                          </a:ln>
                          <a:solidFill>
                            <a:schemeClr val="tx1"/>
                          </a:solidFill>
                          <a:effectLst/>
                          <a:latin typeface="Verdana" pitchFamily="34" charset="0"/>
                          <a:cs typeface="Times New Roman" pitchFamily="18" charset="0"/>
                        </a:rPr>
                        <a:t>Η Μαρίνα δεν εκφοβίζεται από τους συναδέλφους της.</a:t>
                      </a:r>
                    </a:p>
                    <a:p>
                      <a:pPr marL="0" marR="0" lvl="0" indent="0" algn="l" defTabSz="914400" rtl="0" eaLnBrk="1" fontAlgn="base" latinLnBrk="0" hangingPunct="1">
                        <a:lnSpc>
                          <a:spcPct val="100000"/>
                        </a:lnSpc>
                        <a:spcBef>
                          <a:spcPct val="20000"/>
                        </a:spcBef>
                        <a:spcAft>
                          <a:spcPct val="0"/>
                        </a:spcAft>
                        <a:buClr>
                          <a:schemeClr val="accent1"/>
                        </a:buClr>
                        <a:buSzPct val="85000"/>
                        <a:buFont typeface="Times New Roman" pitchFamily="18" charset="0"/>
                        <a:buNone/>
                        <a:tabLst/>
                      </a:pPr>
                      <a:endParaRPr kumimoji="0" lang="en-GB" altLang="de-DE" sz="1400" b="0" i="0" u="none" strike="noStrike" cap="none" normalizeH="0" baseline="0" noProof="0" dirty="0" smtClean="0">
                        <a:ln>
                          <a:noFill/>
                        </a:ln>
                        <a:solidFill>
                          <a:schemeClr val="tx1"/>
                        </a:solidFill>
                        <a:effectLst/>
                        <a:latin typeface="Verdana" pitchFamily="34" charset="0"/>
                      </a:endParaRPr>
                    </a:p>
                  </a:txBody>
                  <a:tcPr marT="45660" marB="456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lgn="l"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
                          <a:srgbClr val="8CADAE"/>
                        </a:buClr>
                        <a:buSzPct val="85000"/>
                        <a:buFontTx/>
                        <a:buChar char="o"/>
                        <a:tabLst/>
                      </a:pPr>
                      <a:r>
                        <a:rPr kumimoji="0" lang="el-GR" sz="1400" b="0" i="0" u="none" strike="noStrike" cap="none" normalizeH="0" baseline="0" dirty="0" smtClean="0">
                          <a:ln>
                            <a:noFill/>
                          </a:ln>
                          <a:solidFill>
                            <a:schemeClr val="tx1"/>
                          </a:solidFill>
                          <a:effectLst/>
                          <a:latin typeface="Verdana" pitchFamily="34" charset="0"/>
                          <a:cs typeface="Times New Roman" pitchFamily="18" charset="0"/>
                        </a:rPr>
                        <a:t>Η Μαρίνα λανθασμένα κατηγορεί τους άλλους.</a:t>
                      </a:r>
                    </a:p>
                    <a:p>
                      <a:pPr marL="0" marR="0" lvl="0" indent="0" algn="l" defTabSz="914400" rtl="0" eaLnBrk="1" fontAlgn="base" latinLnBrk="0" hangingPunct="1">
                        <a:lnSpc>
                          <a:spcPct val="100000"/>
                        </a:lnSpc>
                        <a:spcBef>
                          <a:spcPct val="20000"/>
                        </a:spcBef>
                        <a:spcAft>
                          <a:spcPct val="0"/>
                        </a:spcAft>
                        <a:buClr>
                          <a:srgbClr val="8CADAE"/>
                        </a:buClr>
                        <a:buSzPct val="85000"/>
                        <a:buFontTx/>
                        <a:buChar char="o"/>
                        <a:tabLst/>
                      </a:pPr>
                      <a:r>
                        <a:rPr kumimoji="0" lang="el-GR" sz="1400" b="0" i="0" u="none" strike="noStrike" cap="none" normalizeH="0" baseline="0" dirty="0" smtClean="0">
                          <a:ln>
                            <a:noFill/>
                          </a:ln>
                          <a:solidFill>
                            <a:schemeClr val="tx1"/>
                          </a:solidFill>
                          <a:effectLst/>
                          <a:latin typeface="Verdana" pitchFamily="34" charset="0"/>
                          <a:cs typeface="Times New Roman" pitchFamily="18" charset="0"/>
                        </a:rPr>
                        <a:t> Η απόδοσή της στην εργασία της έχει περιοριστεί λόγω των ανησυχιών, του θυμού και της αγανάκτησης που αισθάνεται</a:t>
                      </a:r>
                      <a:r>
                        <a:rPr kumimoji="0" lang="de-DE" sz="1400" b="0" i="0" u="none" strike="noStrike" cap="none" normalizeH="0" baseline="0" dirty="0" smtClean="0">
                          <a:ln>
                            <a:noFill/>
                          </a:ln>
                          <a:solidFill>
                            <a:schemeClr val="tx1"/>
                          </a:solidFill>
                          <a:effectLst/>
                          <a:latin typeface="Verdana" pitchFamily="34" charset="0"/>
                          <a:cs typeface="Times New Roman" pitchFamily="18" charset="0"/>
                        </a:rPr>
                        <a:t>.</a:t>
                      </a:r>
                    </a:p>
                    <a:p>
                      <a:pPr marL="0" marR="0" lvl="0" indent="0" algn="l" defTabSz="914400" rtl="0" eaLnBrk="1" fontAlgn="base" latinLnBrk="0" hangingPunct="1">
                        <a:lnSpc>
                          <a:spcPct val="100000"/>
                        </a:lnSpc>
                        <a:spcBef>
                          <a:spcPct val="20000"/>
                        </a:spcBef>
                        <a:spcAft>
                          <a:spcPct val="0"/>
                        </a:spcAft>
                        <a:buClr>
                          <a:srgbClr val="8CADAE"/>
                        </a:buClr>
                        <a:buSzPct val="85000"/>
                        <a:buFontTx/>
                        <a:buChar char="o"/>
                        <a:tabLst/>
                      </a:pPr>
                      <a:r>
                        <a:rPr kumimoji="0" lang="de-DE" sz="1400" b="0" i="0" u="none" strike="noStrike" cap="none" normalizeH="0" baseline="0" dirty="0" smtClean="0">
                          <a:ln>
                            <a:noFill/>
                          </a:ln>
                          <a:solidFill>
                            <a:schemeClr val="tx1"/>
                          </a:solidFill>
                          <a:effectLst/>
                          <a:latin typeface="Verdana" pitchFamily="34" charset="0"/>
                          <a:cs typeface="Times New Roman" pitchFamily="18" charset="0"/>
                        </a:rPr>
                        <a:t> </a:t>
                      </a:r>
                      <a:r>
                        <a:rPr kumimoji="0" lang="el-GR" sz="1400" b="0" i="0" u="none" strike="noStrike" cap="none" normalizeH="0" baseline="0" dirty="0" smtClean="0">
                          <a:ln>
                            <a:noFill/>
                          </a:ln>
                          <a:solidFill>
                            <a:schemeClr val="tx1"/>
                          </a:solidFill>
                          <a:effectLst/>
                          <a:latin typeface="Verdana" pitchFamily="34" charset="0"/>
                          <a:cs typeface="Times New Roman" pitchFamily="18" charset="0"/>
                        </a:rPr>
                        <a:t>Η καχύποπτη συμπεριφορά της έχει προκαλέσει τώρα τη δυσπιστία των άλλων.</a:t>
                      </a:r>
                      <a:endParaRPr kumimoji="0" lang="de-DE" sz="1400" b="0" i="0" u="none" strike="noStrike" cap="none" normalizeH="0" baseline="0" dirty="0" smtClean="0">
                        <a:ln>
                          <a:noFill/>
                        </a:ln>
                        <a:solidFill>
                          <a:schemeClr val="tx1"/>
                        </a:solidFill>
                        <a:effectLst/>
                        <a:latin typeface="Verdana" pitchFamily="34" charset="0"/>
                        <a:cs typeface="Times New Roman" pitchFamily="18" charset="0"/>
                      </a:endParaRPr>
                    </a:p>
                  </a:txBody>
                  <a:tcPr marT="45660" marB="456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lgn="l"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pPr>
                      <a:r>
                        <a:rPr kumimoji="0" lang="el-GR" sz="1400" b="0" i="0" u="none" strike="noStrike" cap="none" normalizeH="0" baseline="0" dirty="0" smtClean="0">
                          <a:ln>
                            <a:noFill/>
                          </a:ln>
                          <a:solidFill>
                            <a:schemeClr val="tx1"/>
                          </a:solidFill>
                          <a:effectLst/>
                          <a:latin typeface="Verdana" pitchFamily="34" charset="0"/>
                          <a:cs typeface="Times New Roman" pitchFamily="18" charset="0"/>
                        </a:rPr>
                        <a:t>Όλα είναι καλά</a:t>
                      </a:r>
                      <a:r>
                        <a:rPr kumimoji="0" lang="de-DE" sz="1400" b="0" i="0" u="none" strike="noStrike" cap="none" normalizeH="0" baseline="0" dirty="0" smtClean="0">
                          <a:ln>
                            <a:noFill/>
                          </a:ln>
                          <a:solidFill>
                            <a:schemeClr val="tx1"/>
                          </a:solidFill>
                          <a:effectLst/>
                          <a:latin typeface="Verdana" pitchFamily="34" charset="0"/>
                          <a:cs typeface="Times New Roman" pitchFamily="18" charset="0"/>
                        </a:rPr>
                        <a:t>!</a:t>
                      </a:r>
                    </a:p>
                  </a:txBody>
                  <a:tcPr marT="45660" marB="456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extLst>
              </a:tr>
            </a:tbl>
          </a:graphicData>
        </a:graphic>
      </p:graphicFrame>
      <p:sp>
        <p:nvSpPr>
          <p:cNvPr id="51221" name="Freeform 21"/>
          <p:cNvSpPr>
            <a:spLocks/>
          </p:cNvSpPr>
          <p:nvPr/>
        </p:nvSpPr>
        <p:spPr bwMode="auto">
          <a:xfrm>
            <a:off x="47625" y="1376363"/>
            <a:ext cx="3006725" cy="555625"/>
          </a:xfrm>
          <a:custGeom>
            <a:avLst/>
            <a:gdLst>
              <a:gd name="T0" fmla="*/ 0 w 1920"/>
              <a:gd name="T1" fmla="*/ 0 h 666"/>
              <a:gd name="T2" fmla="*/ 2147483647 w 1920"/>
              <a:gd name="T3" fmla="*/ 2147483647 h 666"/>
              <a:gd name="T4" fmla="*/ 0 60000 65536"/>
              <a:gd name="T5" fmla="*/ 0 60000 65536"/>
              <a:gd name="T6" fmla="*/ 0 w 1920"/>
              <a:gd name="T7" fmla="*/ 0 h 666"/>
              <a:gd name="T8" fmla="*/ 1920 w 1920"/>
              <a:gd name="T9" fmla="*/ 666 h 666"/>
            </a:gdLst>
            <a:ahLst/>
            <a:cxnLst>
              <a:cxn ang="T4">
                <a:pos x="T0" y="T1"/>
              </a:cxn>
              <a:cxn ang="T5">
                <a:pos x="T2" y="T3"/>
              </a:cxn>
            </a:cxnLst>
            <a:rect l="T6" t="T7" r="T8" b="T9"/>
            <a:pathLst>
              <a:path w="1920" h="666">
                <a:moveTo>
                  <a:pt x="0" y="0"/>
                </a:moveTo>
                <a:lnTo>
                  <a:pt x="1920" y="666"/>
                </a:ln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de-DE"/>
          </a:p>
        </p:txBody>
      </p:sp>
      <p:pic>
        <p:nvPicPr>
          <p:cNvPr id="51222" name="Picture 5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350840" cy="90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None/>
              <a:tabLst>
                <a:tab pos="1616075" algn="l"/>
              </a:tabLst>
            </a:pPr>
            <a:r>
              <a:rPr lang="el-GR" altLang="fr-FR" sz="1200" b="1" dirty="0">
                <a:solidFill>
                  <a:schemeClr val="tx2"/>
                </a:solidFill>
                <a:latin typeface="+mj-lt"/>
              </a:rPr>
              <a:t>λαμβάνοντας </a:t>
            </a:r>
            <a:r>
              <a:rPr lang="el-GR" altLang="fr-FR" sz="1200" b="1" dirty="0" smtClean="0">
                <a:solidFill>
                  <a:schemeClr val="tx2"/>
                </a:solidFill>
                <a:latin typeface="+mj-lt"/>
              </a:rPr>
              <a:t>αποφάσεις</a:t>
            </a:r>
            <a:r>
              <a:rPr lang="de-DE" altLang="fr-FR" sz="1200" b="1" dirty="0">
                <a:solidFill>
                  <a:schemeClr val="tx2"/>
                </a:solidFill>
                <a:latin typeface="+mj-lt"/>
              </a:rPr>
              <a:t> </a:t>
            </a:r>
            <a:r>
              <a:rPr lang="de-DE" altLang="fr-FR" sz="1200" b="1" dirty="0" smtClean="0">
                <a:solidFill>
                  <a:schemeClr val="tx2"/>
                </a:solidFill>
                <a:latin typeface="+mj-lt"/>
              </a:rPr>
              <a:t>  </a:t>
            </a:r>
            <a:r>
              <a:rPr lang="en-GB" altLang="de-DE" sz="1200" b="1" dirty="0" smtClean="0">
                <a:solidFill>
                  <a:schemeClr val="tx2"/>
                </a:solidFill>
                <a:latin typeface="+mj-lt"/>
              </a:rPr>
              <a:t>5.52</a:t>
            </a:r>
            <a:endParaRPr lang="en-GB" altLang="de-DE" sz="1200" b="1" dirty="0">
              <a:solidFill>
                <a:schemeClr val="tx2"/>
              </a:solidFill>
              <a:latin typeface="+mj-lt"/>
            </a:endParaRPr>
          </a:p>
        </p:txBody>
      </p:sp>
      <p:sp>
        <p:nvSpPr>
          <p:cNvPr id="10" name="Text Box 6"/>
          <p:cNvSpPr txBox="1">
            <a:spLocks noChangeArrowheads="1"/>
          </p:cNvSpPr>
          <p:nvPr/>
        </p:nvSpPr>
        <p:spPr bwMode="auto">
          <a:xfrm>
            <a:off x="0" y="6662738"/>
            <a:ext cx="1511300"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buClr>
                <a:srgbClr val="336699"/>
              </a:buClr>
              <a:buSzTx/>
            </a:pPr>
            <a:r>
              <a:rPr lang="en-GB" altLang="de-DE" sz="800" i="1" dirty="0" smtClean="0"/>
              <a:t>(“paranoid” by </a:t>
            </a:r>
            <a:r>
              <a:rPr lang="en-GB" altLang="de-DE" sz="800" i="1" dirty="0" err="1" smtClean="0"/>
              <a:t>ulisseya</a:t>
            </a:r>
            <a:r>
              <a:rPr lang="en-GB" altLang="de-DE" sz="800" i="1" dirty="0" smtClean="0"/>
              <a:t>)</a:t>
            </a:r>
            <a:endParaRPr lang="en-GB" altLang="de-DE" sz="800" i="1" dirty="0"/>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4"/>
          <p:cNvSpPr>
            <a:spLocks noGrp="1" noChangeArrowheads="1"/>
          </p:cNvSpPr>
          <p:nvPr>
            <p:ph type="title" idx="4294967295"/>
          </p:nvPr>
        </p:nvSpPr>
        <p:spPr>
          <a:xfrm>
            <a:off x="0" y="0"/>
            <a:ext cx="9144000" cy="792000"/>
          </a:xfrm>
        </p:spPr>
        <p:txBody>
          <a:bodyPr anchor="ctr"/>
          <a:lstStyle/>
          <a:p>
            <a:pPr eaLnBrk="1" hangingPunct="1"/>
            <a:r>
              <a:rPr lang="el-GR" altLang="fr-FR" dirty="0" smtClean="0">
                <a:cs typeface="Times New Roman" panose="02020603050405020304" pitchFamily="18" charset="0"/>
              </a:rPr>
              <a:t>Καταζητούμενος</a:t>
            </a:r>
            <a:r>
              <a:rPr lang="el-GR" altLang="fr-FR" dirty="0">
                <a:cs typeface="Times New Roman" panose="02020603050405020304" pitchFamily="18" charset="0"/>
              </a:rPr>
              <a:t>;</a:t>
            </a:r>
            <a:endParaRPr lang="en-GB" altLang="de-DE" dirty="0" smtClean="0">
              <a:cs typeface="Times New Roman" panose="02020603050405020304" pitchFamily="18" charset="0"/>
            </a:endParaRPr>
          </a:p>
        </p:txBody>
      </p:sp>
      <p:sp>
        <p:nvSpPr>
          <p:cNvPr id="52227" name="Rectangle 5"/>
          <p:cNvSpPr>
            <a:spLocks noGrp="1" noChangeArrowheads="1"/>
          </p:cNvSpPr>
          <p:nvPr>
            <p:ph type="body" idx="4294967295"/>
          </p:nvPr>
        </p:nvSpPr>
        <p:spPr>
          <a:xfrm>
            <a:off x="6350" y="1350962"/>
            <a:ext cx="6191250" cy="3208337"/>
          </a:xfrm>
        </p:spPr>
        <p:txBody>
          <a:bodyPr/>
          <a:lstStyle/>
          <a:p>
            <a:pPr indent="-6350" eaLnBrk="1" hangingPunct="1"/>
            <a:r>
              <a:rPr lang="el-GR" altLang="fr-FR" sz="1700" b="1" dirty="0">
                <a:latin typeface="+mj-lt"/>
                <a:cs typeface="Times New Roman" panose="02020603050405020304" pitchFamily="18" charset="0"/>
              </a:rPr>
              <a:t>Παράδειγμα</a:t>
            </a:r>
            <a:r>
              <a:rPr lang="de-DE" altLang="fr-FR" sz="1700" b="1" dirty="0">
                <a:latin typeface="+mj-lt"/>
                <a:cs typeface="Times New Roman" panose="02020603050405020304" pitchFamily="18" charset="0"/>
              </a:rPr>
              <a:t>:</a:t>
            </a:r>
            <a:r>
              <a:rPr lang="de-DE" altLang="fr-FR" sz="1700" dirty="0">
                <a:latin typeface="+mj-lt"/>
                <a:cs typeface="Times New Roman" panose="02020603050405020304" pitchFamily="18" charset="0"/>
              </a:rPr>
              <a:t> </a:t>
            </a:r>
            <a:r>
              <a:rPr lang="el-GR" altLang="fr-FR" sz="1700" dirty="0">
                <a:latin typeface="+mj-lt"/>
                <a:cs typeface="Times New Roman" panose="02020603050405020304" pitchFamily="18" charset="0"/>
              </a:rPr>
              <a:t>Ο Γρηγόρης είναι ακτιβιστής οικολόγος. Έλαβε μέρος σε μια διαδήλωση όπου η αστυνομία και τα μέσα ενημέρωσης ήταν παρόντα. Κατά τη διάρκεια της πορείας ξέσπασαν ταραχές μεταξύ της αστυνομίας και των διαδηλωτών. </a:t>
            </a:r>
          </a:p>
          <a:p>
            <a:pPr indent="-6350" eaLnBrk="1" hangingPunct="1"/>
            <a:r>
              <a:rPr lang="el-GR" altLang="fr-FR" sz="1700" dirty="0">
                <a:latin typeface="+mj-lt"/>
                <a:cs typeface="Times New Roman" panose="02020603050405020304" pitchFamily="18" charset="0"/>
              </a:rPr>
              <a:t>Ο Γρηγόρης πήγε σπίτι του πριν η αστυνομία αρχίσει τις συλλήψεις κάποιων διαδηλωτών. Αργότερα, οι βραδινές ειδήσεις έδειξαν φωτογραφίες από τη διαδήλωση και ο Γρηγόρης αναγνώρισε τον εαυτό του στο πλήθος</a:t>
            </a:r>
            <a:r>
              <a:rPr lang="de-DE" altLang="fr-FR" sz="1700" dirty="0">
                <a:latin typeface="+mj-lt"/>
                <a:cs typeface="Times New Roman" panose="02020603050405020304" pitchFamily="18" charset="0"/>
              </a:rPr>
              <a:t>. </a:t>
            </a:r>
            <a:r>
              <a:rPr lang="el-GR" altLang="fr-FR" sz="1700" dirty="0">
                <a:latin typeface="+mj-lt"/>
                <a:cs typeface="Times New Roman" panose="02020603050405020304" pitchFamily="18" charset="0"/>
              </a:rPr>
              <a:t>Λόγω των φωτογραφιών, ο Γρηγόρης συμπέρανε ότι καταζητείται ως δημόσιος κίνδυνος.</a:t>
            </a:r>
            <a:endParaRPr lang="de-DE" altLang="fr-FR" sz="1700" dirty="0">
              <a:latin typeface="+mj-lt"/>
              <a:cs typeface="Times New Roman" panose="02020603050405020304" pitchFamily="18" charset="0"/>
            </a:endParaRPr>
          </a:p>
          <a:p>
            <a:pPr indent="-6350" eaLnBrk="1" hangingPunct="1"/>
            <a:endParaRPr lang="de-DE" altLang="fr-FR" dirty="0">
              <a:latin typeface="Times New Roman" panose="02020603050405020304" pitchFamily="18" charset="0"/>
              <a:cs typeface="Times New Roman" panose="02020603050405020304" pitchFamily="18" charset="0"/>
            </a:endParaRPr>
          </a:p>
        </p:txBody>
      </p:sp>
      <p:sp>
        <p:nvSpPr>
          <p:cNvPr id="52228" name="Text Box 6"/>
          <p:cNvSpPr txBox="1">
            <a:spLocks noChangeArrowheads="1"/>
          </p:cNvSpPr>
          <p:nvPr/>
        </p:nvSpPr>
        <p:spPr bwMode="auto">
          <a:xfrm>
            <a:off x="252000" y="4652963"/>
            <a:ext cx="8640000" cy="18835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r>
              <a:rPr lang="el-GR" altLang="fr-FR" sz="1700" dirty="0" smtClean="0"/>
              <a:t>Είναι </a:t>
            </a:r>
            <a:r>
              <a:rPr lang="el-GR" altLang="fr-FR" sz="1700" dirty="0"/>
              <a:t>τα όλα αυτά αρκετά για να στοιχειοθετηθούν κατηγορίες στο μέλλον;</a:t>
            </a:r>
          </a:p>
          <a:p>
            <a:pPr algn="ctr" eaLnBrk="1" hangingPunct="1">
              <a:spcBef>
                <a:spcPct val="0"/>
              </a:spcBef>
              <a:buClrTx/>
              <a:buSzTx/>
              <a:buFontTx/>
              <a:buNone/>
            </a:pPr>
            <a:endParaRPr lang="en-GB" altLang="de-DE" sz="1700" dirty="0" smtClean="0"/>
          </a:p>
          <a:p>
            <a:pPr algn="ctr" eaLnBrk="1" hangingPunct="1"/>
            <a:r>
              <a:rPr lang="el-GR" altLang="fr-FR" sz="1700" dirty="0"/>
              <a:t>Πως θα μπορούσαν να εξηγηθούν οι φωτογραφίες του Γρηγόρη στην τηλεόραση</a:t>
            </a:r>
            <a:endParaRPr lang="de-DE" altLang="fr-FR" sz="1700" dirty="0"/>
          </a:p>
          <a:p>
            <a:pPr algn="ctr" eaLnBrk="1" hangingPunct="1">
              <a:spcBef>
                <a:spcPct val="0"/>
              </a:spcBef>
              <a:buClrTx/>
              <a:buSzTx/>
              <a:buFontTx/>
              <a:buNone/>
            </a:pPr>
            <a:endParaRPr lang="de-DE" altLang="de-DE" sz="1800" dirty="0"/>
          </a:p>
          <a:p>
            <a:pPr algn="ctr" eaLnBrk="1" hangingPunct="1">
              <a:spcBef>
                <a:spcPct val="50000"/>
              </a:spcBef>
              <a:buClrTx/>
              <a:buSzTx/>
              <a:buFontTx/>
              <a:buNone/>
            </a:pPr>
            <a:endParaRPr lang="de-DE" altLang="de-DE" sz="1800" dirty="0">
              <a:solidFill>
                <a:srgbClr val="006699"/>
              </a:solidFill>
            </a:endParaRPr>
          </a:p>
        </p:txBody>
      </p:sp>
      <p:sp>
        <p:nvSpPr>
          <p:cNvPr id="52229" name="Text Box 7"/>
          <p:cNvSpPr txBox="1">
            <a:spLocks noChangeArrowheads="1"/>
          </p:cNvSpPr>
          <p:nvPr/>
        </p:nvSpPr>
        <p:spPr bwMode="auto">
          <a:xfrm>
            <a:off x="8483600" y="0"/>
            <a:ext cx="8413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50000"/>
              </a:spcBef>
              <a:buClrTx/>
              <a:buSzTx/>
              <a:buFontTx/>
              <a:buNone/>
            </a:pPr>
            <a:r>
              <a:rPr lang="en-US" altLang="de-DE" sz="1400">
                <a:solidFill>
                  <a:schemeClr val="bg1"/>
                </a:solidFill>
              </a:rPr>
              <a:t>5.31</a:t>
            </a:r>
          </a:p>
        </p:txBody>
      </p:sp>
      <p:sp>
        <p:nvSpPr>
          <p:cNvPr id="52230" name="Rectangle 13"/>
          <p:cNvSpPr>
            <a:spLocks noChangeArrowheads="1"/>
          </p:cNvSpPr>
          <p:nvPr/>
        </p:nvSpPr>
        <p:spPr bwMode="auto">
          <a:xfrm>
            <a:off x="0" y="6672263"/>
            <a:ext cx="243528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r>
              <a:rPr lang="en-US" altLang="de-DE" sz="800" i="1" dirty="0" smtClean="0"/>
              <a:t>(“</a:t>
            </a:r>
            <a:r>
              <a:rPr lang="en-US" altLang="de-DE" sz="800" i="1" dirty="0" err="1" smtClean="0"/>
              <a:t>Uni</a:t>
            </a:r>
            <a:r>
              <a:rPr lang="en-US" altLang="de-DE" sz="800" i="1" dirty="0" smtClean="0"/>
              <a:t> </a:t>
            </a:r>
            <a:r>
              <a:rPr lang="en-US" altLang="de-DE" sz="800" i="1" dirty="0" err="1" smtClean="0"/>
              <a:t>brennt</a:t>
            </a:r>
            <a:r>
              <a:rPr lang="en-US" altLang="de-DE" sz="800" i="1" dirty="0" smtClean="0"/>
              <a:t> Demonstration Wien” by </a:t>
            </a:r>
            <a:r>
              <a:rPr lang="en-US" altLang="de-DE" sz="800" i="1" dirty="0" err="1" smtClean="0"/>
              <a:t>ketu</a:t>
            </a:r>
            <a:r>
              <a:rPr lang="en-US" altLang="de-DE" sz="800" i="1" dirty="0" smtClean="0"/>
              <a:t>)</a:t>
            </a:r>
            <a:endParaRPr lang="en-US" altLang="de-DE" sz="800" i="1" dirty="0"/>
          </a:p>
        </p:txBody>
      </p:sp>
      <p:sp>
        <p:nvSpPr>
          <p:cNvPr id="52232" name="Text Box 20"/>
          <p:cNvSpPr txBox="1">
            <a:spLocks noChangeArrowheads="1"/>
          </p:cNvSpPr>
          <p:nvPr/>
        </p:nvSpPr>
        <p:spPr bwMode="auto">
          <a:xfrm>
            <a:off x="0" y="-12700"/>
            <a:ext cx="30734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50000"/>
              </a:spcBef>
              <a:buClrTx/>
              <a:buSzTx/>
              <a:buFontTx/>
              <a:buNone/>
            </a:pPr>
            <a:r>
              <a:rPr lang="de-DE" altLang="de-DE" sz="1400">
                <a:solidFill>
                  <a:schemeClr val="bg1"/>
                </a:solidFill>
              </a:rPr>
              <a:t>Schlussfolgern</a:t>
            </a:r>
            <a:endParaRPr lang="en-US" altLang="de-DE" sz="1400">
              <a:solidFill>
                <a:schemeClr val="bg1"/>
              </a:solidFill>
            </a:endParaRPr>
          </a:p>
        </p:txBody>
      </p:sp>
      <p:sp>
        <p:nvSpPr>
          <p:cNvPr id="11"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616075" algn="l"/>
              </a:tabLst>
            </a:pPr>
            <a:r>
              <a:rPr lang="en-GB" altLang="de-DE" sz="1200" b="1" dirty="0">
                <a:solidFill>
                  <a:schemeClr val="tx2"/>
                </a:solidFill>
                <a:latin typeface="+mn-lt"/>
              </a:rPr>
              <a:t>d</a:t>
            </a:r>
            <a:r>
              <a:rPr lang="en-GB" altLang="de-DE" sz="1200" b="1" dirty="0" smtClean="0">
                <a:solidFill>
                  <a:schemeClr val="tx2"/>
                </a:solidFill>
                <a:latin typeface="+mn-lt"/>
              </a:rPr>
              <a:t>ecision making	   5.53</a:t>
            </a:r>
            <a:endParaRPr lang="en-GB" altLang="de-DE" sz="1200" b="1" dirty="0">
              <a:solidFill>
                <a:schemeClr val="tx2"/>
              </a:solidFill>
              <a:latin typeface="+mn-lt"/>
            </a:endParaRPr>
          </a:p>
        </p:txBody>
      </p:sp>
      <p:pic>
        <p:nvPicPr>
          <p:cNvPr id="12" name="Picture 1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97600" y="1470030"/>
            <a:ext cx="2908300" cy="19403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Text Box 16"/>
          <p:cNvSpPr txBox="1">
            <a:spLocks noChangeArrowheads="1"/>
          </p:cNvSpPr>
          <p:nvPr/>
        </p:nvSpPr>
        <p:spPr bwMode="auto">
          <a:xfrm>
            <a:off x="0" y="195945"/>
            <a:ext cx="9144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r>
              <a:rPr lang="el-GR" altLang="fr-FR" sz="2000" dirty="0">
                <a:solidFill>
                  <a:srgbClr val="D16349"/>
                </a:solidFill>
              </a:rPr>
              <a:t>Τι υποστηρίζει και τι όχι τις πεποιθήσεις του Γρηγόρη;</a:t>
            </a:r>
            <a:endParaRPr lang="en-US" altLang="fr-FR" sz="2000" dirty="0">
              <a:solidFill>
                <a:srgbClr val="D16349"/>
              </a:solidFill>
            </a:endParaRPr>
          </a:p>
        </p:txBody>
      </p:sp>
      <p:sp>
        <p:nvSpPr>
          <p:cNvPr id="53251" name="Text Box 24"/>
          <p:cNvSpPr txBox="1">
            <a:spLocks noChangeArrowheads="1"/>
          </p:cNvSpPr>
          <p:nvPr/>
        </p:nvSpPr>
        <p:spPr bwMode="auto">
          <a:xfrm>
            <a:off x="252000" y="4241800"/>
            <a:ext cx="8640000" cy="15419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r>
              <a:rPr lang="el-GR" altLang="fr-FR" sz="1800" dirty="0"/>
              <a:t>Συγκεντρώστε υπέρ και κατά της πεποίθησης του Γρηγόρη!</a:t>
            </a:r>
            <a:endParaRPr lang="de-DE" altLang="fr-FR" sz="1800" dirty="0"/>
          </a:p>
          <a:p>
            <a:pPr algn="ctr" eaLnBrk="1" hangingPunct="1"/>
            <a:endParaRPr lang="de-DE" altLang="fr-FR" sz="1800" dirty="0"/>
          </a:p>
          <a:p>
            <a:pPr algn="ctr" eaLnBrk="1" hangingPunct="1"/>
            <a:r>
              <a:rPr lang="el-GR" altLang="fr-FR" sz="1800" dirty="0"/>
              <a:t>Τι θα συμβεί αν</a:t>
            </a:r>
            <a:r>
              <a:rPr lang="de-DE" altLang="fr-FR" sz="1800" dirty="0"/>
              <a:t>… (</a:t>
            </a:r>
            <a:r>
              <a:rPr lang="el-GR" altLang="fr-FR" sz="1800" dirty="0"/>
              <a:t>συνέπειες</a:t>
            </a:r>
            <a:r>
              <a:rPr lang="de-DE" altLang="fr-FR" sz="1800" dirty="0"/>
              <a:t>)</a:t>
            </a:r>
            <a:r>
              <a:rPr lang="el-GR" altLang="fr-FR" sz="1800" dirty="0"/>
              <a:t>;</a:t>
            </a:r>
            <a:endParaRPr lang="de-DE" altLang="fr-FR" sz="1800" dirty="0"/>
          </a:p>
          <a:p>
            <a:pPr algn="ctr" eaLnBrk="1" hangingPunct="1">
              <a:spcBef>
                <a:spcPct val="50000"/>
              </a:spcBef>
              <a:buClrTx/>
              <a:buSzTx/>
              <a:buFontTx/>
              <a:buNone/>
            </a:pPr>
            <a:endParaRPr lang="de-DE" altLang="de-DE" sz="2200" dirty="0"/>
          </a:p>
        </p:txBody>
      </p:sp>
      <p:grpSp>
        <p:nvGrpSpPr>
          <p:cNvPr id="53253" name="Group 14"/>
          <p:cNvGrpSpPr>
            <a:grpSpLocks/>
          </p:cNvGrpSpPr>
          <p:nvPr/>
        </p:nvGrpSpPr>
        <p:grpSpPr bwMode="auto">
          <a:xfrm>
            <a:off x="0" y="6165856"/>
            <a:ext cx="2339975" cy="531813"/>
            <a:chOff x="0" y="3957"/>
            <a:chExt cx="1474" cy="335"/>
          </a:xfrm>
        </p:grpSpPr>
        <p:sp>
          <p:nvSpPr>
            <p:cNvPr id="53257" name="Rectangle 69"/>
            <p:cNvSpPr>
              <a:spLocks noChangeArrowheads="1"/>
            </p:cNvSpPr>
            <p:nvPr/>
          </p:nvSpPr>
          <p:spPr bwMode="auto">
            <a:xfrm>
              <a:off x="0" y="3957"/>
              <a:ext cx="1225" cy="299"/>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endParaRPr lang="en-US" altLang="de-DE" sz="1800"/>
            </a:p>
          </p:txBody>
        </p:sp>
        <p:pic>
          <p:nvPicPr>
            <p:cNvPr id="53258" name="Picture 70" descr="Notizen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 y="3996"/>
              <a:ext cx="212" cy="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3259" name="Text Box 71"/>
            <p:cNvSpPr txBox="1">
              <a:spLocks noChangeArrowheads="1"/>
            </p:cNvSpPr>
            <p:nvPr/>
          </p:nvSpPr>
          <p:spPr bwMode="auto">
            <a:xfrm>
              <a:off x="160" y="3959"/>
              <a:ext cx="1314" cy="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r>
                <a:rPr lang="de-DE" altLang="de-DE" sz="1400" dirty="0">
                  <a:sym typeface="Wingdings" pitchFamily="2" charset="2"/>
                </a:rPr>
                <a:t>  </a:t>
              </a:r>
              <a:r>
                <a:rPr lang="de-DE" altLang="de-DE" sz="1200" dirty="0">
                  <a:sym typeface="Wingdings" pitchFamily="2" charset="2"/>
                </a:rPr>
                <a:t></a:t>
              </a:r>
              <a:r>
                <a:rPr lang="de-DE" altLang="de-DE" sz="1200" dirty="0"/>
                <a:t> </a:t>
              </a:r>
              <a:r>
                <a:rPr lang="el-GR" altLang="fr-FR" sz="1200" dirty="0"/>
                <a:t>φύλλο εργασίας</a:t>
              </a:r>
              <a:r>
                <a:rPr lang="de-DE" altLang="fr-FR" sz="1200" dirty="0"/>
                <a:t> </a:t>
              </a:r>
            </a:p>
            <a:p>
              <a:pPr eaLnBrk="1" hangingPunct="1"/>
              <a:r>
                <a:rPr lang="de-DE" altLang="fr-FR" sz="1200" dirty="0"/>
                <a:t>´     5.3 </a:t>
              </a:r>
              <a:r>
                <a:rPr lang="el-GR" altLang="fr-FR" sz="1200" dirty="0"/>
                <a:t>α</a:t>
              </a:r>
              <a:r>
                <a:rPr lang="de-DE" altLang="fr-FR" sz="1200" dirty="0"/>
                <a:t>, </a:t>
              </a:r>
              <a:r>
                <a:rPr lang="el-GR" altLang="fr-FR" sz="1200" dirty="0"/>
                <a:t>β</a:t>
              </a:r>
              <a:endParaRPr lang="de-DE" altLang="fr-FR" sz="1200" dirty="0"/>
            </a:p>
          </p:txBody>
        </p:sp>
      </p:grpSp>
      <p:sp>
        <p:nvSpPr>
          <p:cNvPr id="12"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None/>
              <a:tabLst>
                <a:tab pos="1616075" algn="l"/>
              </a:tabLst>
            </a:pPr>
            <a:r>
              <a:rPr lang="el-GR" altLang="fr-FR" sz="1200" b="1" dirty="0">
                <a:solidFill>
                  <a:schemeClr val="tx2"/>
                </a:solidFill>
                <a:latin typeface="+mn-lt"/>
              </a:rPr>
              <a:t>λαμβάνοντας </a:t>
            </a:r>
            <a:r>
              <a:rPr lang="el-GR" altLang="fr-FR" sz="1200" b="1" dirty="0" smtClean="0">
                <a:solidFill>
                  <a:schemeClr val="tx2"/>
                </a:solidFill>
                <a:latin typeface="+mn-lt"/>
              </a:rPr>
              <a:t>αποφάσεις</a:t>
            </a:r>
            <a:r>
              <a:rPr lang="de-DE" altLang="fr-FR" sz="1200" b="1" dirty="0" smtClean="0">
                <a:solidFill>
                  <a:schemeClr val="tx2"/>
                </a:solidFill>
                <a:latin typeface="+mn-lt"/>
              </a:rPr>
              <a:t>   </a:t>
            </a:r>
            <a:r>
              <a:rPr lang="en-GB" altLang="de-DE" sz="1200" b="1" dirty="0" smtClean="0">
                <a:solidFill>
                  <a:schemeClr val="tx2"/>
                </a:solidFill>
                <a:latin typeface="+mn-lt"/>
              </a:rPr>
              <a:t>5.54</a:t>
            </a:r>
            <a:endParaRPr lang="en-GB" altLang="de-DE" sz="1200" b="1" dirty="0">
              <a:solidFill>
                <a:schemeClr val="tx2"/>
              </a:solidFill>
              <a:latin typeface="+mn-lt"/>
            </a:endParaRPr>
          </a:p>
        </p:txBody>
      </p:sp>
      <p:sp>
        <p:nvSpPr>
          <p:cNvPr id="11" name="Rectangle 13"/>
          <p:cNvSpPr>
            <a:spLocks noChangeArrowheads="1"/>
          </p:cNvSpPr>
          <p:nvPr/>
        </p:nvSpPr>
        <p:spPr bwMode="auto">
          <a:xfrm>
            <a:off x="0" y="6672263"/>
            <a:ext cx="243528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r>
              <a:rPr lang="en-US" altLang="de-DE" sz="800" i="1" dirty="0" smtClean="0"/>
              <a:t>(“</a:t>
            </a:r>
            <a:r>
              <a:rPr lang="en-US" altLang="de-DE" sz="800" i="1" dirty="0" err="1" smtClean="0"/>
              <a:t>Uni</a:t>
            </a:r>
            <a:r>
              <a:rPr lang="en-US" altLang="de-DE" sz="800" i="1" dirty="0" smtClean="0"/>
              <a:t> </a:t>
            </a:r>
            <a:r>
              <a:rPr lang="en-US" altLang="de-DE" sz="800" i="1" dirty="0" err="1" smtClean="0"/>
              <a:t>brennt</a:t>
            </a:r>
            <a:r>
              <a:rPr lang="en-US" altLang="de-DE" sz="800" i="1" dirty="0" smtClean="0"/>
              <a:t> Demonstration Wien” by </a:t>
            </a:r>
            <a:r>
              <a:rPr lang="en-US" altLang="de-DE" sz="800" i="1" dirty="0" err="1" smtClean="0"/>
              <a:t>ketu</a:t>
            </a:r>
            <a:r>
              <a:rPr lang="en-US" altLang="de-DE" sz="800" i="1" dirty="0" smtClean="0"/>
              <a:t>)</a:t>
            </a:r>
            <a:endParaRPr lang="en-US" altLang="de-DE" sz="800" i="1" dirty="0"/>
          </a:p>
        </p:txBody>
      </p:sp>
      <p:pic>
        <p:nvPicPr>
          <p:cNvPr id="14" name="Picture 2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38400" y="1327150"/>
            <a:ext cx="4275138"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66944" name="Group 32"/>
          <p:cNvGraphicFramePr>
            <a:graphicFrameLocks noGrp="1"/>
          </p:cNvGraphicFramePr>
          <p:nvPr>
            <p:ph idx="4294967295"/>
            <p:extLst>
              <p:ext uri="{D42A27DB-BD31-4B8C-83A1-F6EECF244321}">
                <p14:modId xmlns:p14="http://schemas.microsoft.com/office/powerpoint/2010/main" val="3959493898"/>
              </p:ext>
            </p:extLst>
          </p:nvPr>
        </p:nvGraphicFramePr>
        <p:xfrm>
          <a:off x="47625" y="1289917"/>
          <a:ext cx="9029700" cy="5352626"/>
        </p:xfrm>
        <a:graphic>
          <a:graphicData uri="http://schemas.openxmlformats.org/drawingml/2006/table">
            <a:tbl>
              <a:tblPr/>
              <a:tblGrid>
                <a:gridCol w="3009900">
                  <a:extLst>
                    <a:ext uri="{9D8B030D-6E8A-4147-A177-3AD203B41FA5}"/>
                  </a:extLst>
                </a:gridCol>
                <a:gridCol w="3009900">
                  <a:extLst>
                    <a:ext uri="{9D8B030D-6E8A-4147-A177-3AD203B41FA5}"/>
                  </a:extLst>
                </a:gridCol>
                <a:gridCol w="3009900">
                  <a:extLst>
                    <a:ext uri="{9D8B030D-6E8A-4147-A177-3AD203B41FA5}"/>
                  </a:extLst>
                </a:gridCol>
              </a:tblGrid>
              <a:tr h="731599">
                <a:tc>
                  <a:txBody>
                    <a:bodyPr/>
                    <a:lstStyle>
                      <a:lvl1pPr algn="l"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lgn="l"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pPr marL="0" marR="0" lvl="0" indent="0" algn="l" defTabSz="714375" rtl="0" eaLnBrk="1" fontAlgn="base" latinLnBrk="0" hangingPunct="1">
                        <a:lnSpc>
                          <a:spcPct val="100000"/>
                        </a:lnSpc>
                        <a:spcBef>
                          <a:spcPct val="20000"/>
                        </a:spcBef>
                        <a:spcAft>
                          <a:spcPct val="0"/>
                        </a:spcAft>
                        <a:buClr>
                          <a:schemeClr val="accent1"/>
                        </a:buClr>
                        <a:buSzPct val="85000"/>
                        <a:buFont typeface="Times New Roman" pitchFamily="18" charset="0"/>
                        <a:buNone/>
                        <a:tabLst/>
                      </a:pPr>
                      <a:r>
                        <a:rPr kumimoji="0" lang="en-GB" altLang="de-DE" sz="1400" b="0" i="0" u="none" strike="noStrike" cap="none" normalizeH="0" baseline="0" noProof="0" dirty="0" smtClean="0">
                          <a:ln>
                            <a:noFill/>
                          </a:ln>
                          <a:solidFill>
                            <a:schemeClr val="tx1"/>
                          </a:solidFill>
                          <a:effectLst/>
                          <a:latin typeface="Verdana" pitchFamily="34" charset="0"/>
                        </a:rPr>
                        <a:t>                            </a:t>
                      </a:r>
                      <a:r>
                        <a:rPr kumimoji="0" lang="el-GR" sz="1400" b="0" i="0" u="none" strike="noStrike" cap="none" normalizeH="0" baseline="0" dirty="0" smtClean="0">
                          <a:ln>
                            <a:noFill/>
                          </a:ln>
                          <a:solidFill>
                            <a:schemeClr val="tx1"/>
                          </a:solidFill>
                          <a:effectLst/>
                          <a:latin typeface="Verdana" pitchFamily="34" charset="0"/>
                          <a:cs typeface="Times New Roman" pitchFamily="18" charset="0"/>
                        </a:rPr>
                        <a:t>Υπόθεση</a:t>
                      </a:r>
                      <a:endParaRPr kumimoji="0" lang="en-GB" altLang="de-DE" sz="1400" b="0" i="0" u="none" strike="noStrike" cap="none" normalizeH="0" baseline="0" noProof="0" dirty="0" smtClean="0">
                        <a:ln>
                          <a:noFill/>
                        </a:ln>
                        <a:solidFill>
                          <a:schemeClr val="tx1"/>
                        </a:solidFill>
                        <a:effectLst/>
                        <a:latin typeface="Verdana" pitchFamily="34" charset="0"/>
                      </a:endParaRPr>
                    </a:p>
                    <a:p>
                      <a:pPr marL="0" marR="0" lvl="0" indent="0" algn="l" defTabSz="914400" rtl="0" eaLnBrk="1" fontAlgn="base" latinLnBrk="0" hangingPunct="1">
                        <a:lnSpc>
                          <a:spcPct val="100000"/>
                        </a:lnSpc>
                        <a:spcBef>
                          <a:spcPct val="20000"/>
                        </a:spcBef>
                        <a:spcAft>
                          <a:spcPct val="0"/>
                        </a:spcAft>
                        <a:buClr>
                          <a:schemeClr val="accent1"/>
                        </a:buClr>
                        <a:buSzPct val="85000"/>
                        <a:buFont typeface="Times New Roman" pitchFamily="18" charset="0"/>
                        <a:buNone/>
                        <a:tabLst/>
                        <a:defRPr/>
                      </a:pPr>
                      <a:r>
                        <a:rPr kumimoji="0" lang="el-GR" sz="1400" b="0" i="0" u="none" strike="noStrike" cap="none" normalizeH="0" baseline="0" dirty="0" smtClean="0">
                          <a:ln>
                            <a:noFill/>
                          </a:ln>
                          <a:solidFill>
                            <a:schemeClr val="tx1"/>
                          </a:solidFill>
                          <a:effectLst/>
                          <a:latin typeface="Verdana" pitchFamily="34" charset="0"/>
                          <a:cs typeface="Times New Roman" pitchFamily="18" charset="0"/>
                        </a:rPr>
                        <a:t>Πραγματικότητα</a:t>
                      </a:r>
                      <a:endParaRPr kumimoji="0" lang="de-DE" sz="1400" b="0" i="0" u="none" strike="noStrike" cap="none" normalizeH="0" baseline="0" dirty="0" smtClean="0">
                        <a:ln>
                          <a:noFill/>
                        </a:ln>
                        <a:solidFill>
                          <a:schemeClr val="tx1"/>
                        </a:solidFill>
                        <a:effectLst/>
                        <a:latin typeface="Verdana" pitchFamily="34" charset="0"/>
                        <a:cs typeface="Times New Roman" pitchFamily="18" charset="0"/>
                      </a:endParaRPr>
                    </a:p>
                  </a:txBody>
                  <a:tcPr marT="45660" marB="456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lgn="l"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pPr>
                      <a:r>
                        <a:rPr kumimoji="0" lang="el-GR" sz="1400" b="0" i="0" u="none" strike="noStrike" cap="none" normalizeH="0" baseline="0" dirty="0" smtClean="0">
                          <a:ln>
                            <a:noFill/>
                          </a:ln>
                          <a:solidFill>
                            <a:schemeClr val="tx1"/>
                          </a:solidFill>
                          <a:effectLst/>
                          <a:latin typeface="Verdana" pitchFamily="34" charset="0"/>
                          <a:cs typeface="Times New Roman" pitchFamily="18" charset="0"/>
                        </a:rPr>
                        <a:t>Ο Γρηγόρης φωτογραφήθηκε και καταζητείται. </a:t>
                      </a:r>
                      <a:endParaRPr kumimoji="0" lang="de-DE" sz="1400" b="0" i="0" u="none" strike="noStrike" cap="none" normalizeH="0" baseline="0" dirty="0" smtClean="0">
                        <a:ln>
                          <a:noFill/>
                        </a:ln>
                        <a:solidFill>
                          <a:schemeClr val="tx1"/>
                        </a:solidFill>
                        <a:effectLst/>
                        <a:latin typeface="Verdana" pitchFamily="34" charset="0"/>
                        <a:cs typeface="Times New Roman" pitchFamily="18" charset="0"/>
                      </a:endParaRPr>
                    </a:p>
                  </a:txBody>
                  <a:tcPr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lgn="l"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pPr>
                      <a:r>
                        <a:rPr kumimoji="0" lang="el-GR" sz="1400" b="0" i="0" u="none" strike="noStrike" cap="none" normalizeH="0" baseline="0" dirty="0" smtClean="0">
                          <a:ln>
                            <a:noFill/>
                          </a:ln>
                          <a:solidFill>
                            <a:schemeClr val="tx1"/>
                          </a:solidFill>
                          <a:effectLst/>
                          <a:latin typeface="Verdana" pitchFamily="34" charset="0"/>
                          <a:cs typeface="Times New Roman" pitchFamily="18" charset="0"/>
                        </a:rPr>
                        <a:t>Κάποιοι διαδηλωτές φωτογραφήθηκαν αλλά </a:t>
                      </a:r>
                      <a:r>
                        <a:rPr kumimoji="0" lang="el-GR" sz="1400" b="0" i="0" u="sng" strike="noStrike" cap="none" normalizeH="0" baseline="0" dirty="0" smtClean="0">
                          <a:ln>
                            <a:noFill/>
                          </a:ln>
                          <a:solidFill>
                            <a:schemeClr val="tx1"/>
                          </a:solidFill>
                          <a:effectLst/>
                          <a:latin typeface="Verdana" pitchFamily="34" charset="0"/>
                          <a:cs typeface="Times New Roman" pitchFamily="18" charset="0"/>
                        </a:rPr>
                        <a:t>δεν</a:t>
                      </a:r>
                      <a:r>
                        <a:rPr kumimoji="0" lang="el-GR" sz="1400" b="0" i="0" u="none" strike="noStrike" cap="none" normalizeH="0" baseline="0" dirty="0" smtClean="0">
                          <a:ln>
                            <a:noFill/>
                          </a:ln>
                          <a:solidFill>
                            <a:schemeClr val="tx1"/>
                          </a:solidFill>
                          <a:effectLst/>
                          <a:latin typeface="Verdana" pitchFamily="34" charset="0"/>
                          <a:cs typeface="Times New Roman" pitchFamily="18" charset="0"/>
                        </a:rPr>
                        <a:t> καταζητούνται.</a:t>
                      </a:r>
                      <a:endParaRPr kumimoji="0" lang="de-DE" sz="1400" b="0" i="0" u="none" strike="noStrike" cap="none" normalizeH="0" baseline="0" dirty="0" smtClean="0">
                        <a:ln>
                          <a:noFill/>
                        </a:ln>
                        <a:solidFill>
                          <a:schemeClr val="tx1"/>
                        </a:solidFill>
                        <a:effectLst/>
                        <a:latin typeface="Verdana" pitchFamily="34" charset="0"/>
                        <a:cs typeface="Times New Roman" pitchFamily="18" charset="0"/>
                      </a:endParaRPr>
                    </a:p>
                  </a:txBody>
                  <a:tcPr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extLst>
              </a:tr>
              <a:tr h="2267956">
                <a:tc>
                  <a:txBody>
                    <a:bodyPr/>
                    <a:lstStyle>
                      <a:lvl1pPr algn="l"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lgn="l"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pPr>
                      <a:r>
                        <a:rPr kumimoji="0" lang="el-GR" sz="1400" b="0" i="0" u="none" strike="noStrike" cap="none" normalizeH="0" baseline="0" dirty="0" smtClean="0">
                          <a:ln>
                            <a:noFill/>
                          </a:ln>
                          <a:solidFill>
                            <a:schemeClr val="tx1"/>
                          </a:solidFill>
                          <a:effectLst/>
                          <a:latin typeface="Verdana" pitchFamily="34" charset="0"/>
                          <a:cs typeface="Times New Roman" pitchFamily="18" charset="0"/>
                        </a:rPr>
                        <a:t>Ο Γρηγόρης φωτογραφήθηκε και καταζητείται. </a:t>
                      </a:r>
                      <a:endParaRPr kumimoji="0" lang="de-DE" sz="1400" b="0" i="0" u="none" strike="noStrike" cap="none" normalizeH="0" baseline="0" dirty="0" smtClean="0">
                        <a:ln>
                          <a:noFill/>
                        </a:ln>
                        <a:solidFill>
                          <a:schemeClr val="tx1"/>
                        </a:solidFill>
                        <a:effectLst/>
                        <a:latin typeface="Verdana" pitchFamily="34" charset="0"/>
                        <a:cs typeface="Times New Roman" pitchFamily="18" charset="0"/>
                      </a:endParaRPr>
                    </a:p>
                  </a:txBody>
                  <a:tcPr marT="45660" marB="456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lgn="l"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pPr marL="180975" marR="0" lvl="0" indent="-180975" algn="l" defTabSz="914400" rtl="0" eaLnBrk="1" fontAlgn="base" latinLnBrk="0" hangingPunct="1">
                        <a:lnSpc>
                          <a:spcPct val="100000"/>
                        </a:lnSpc>
                        <a:spcBef>
                          <a:spcPct val="20000"/>
                        </a:spcBef>
                        <a:spcAft>
                          <a:spcPct val="0"/>
                        </a:spcAft>
                        <a:buClr>
                          <a:srgbClr val="8CADAE"/>
                        </a:buClr>
                        <a:buSzPct val="85000"/>
                        <a:buFontTx/>
                        <a:buChar char="o"/>
                        <a:tabLst/>
                      </a:pPr>
                      <a:r>
                        <a:rPr kumimoji="0" lang="el-GR" sz="1400" b="0" i="0" u="none" strike="noStrike" cap="none" normalizeH="0" baseline="0" dirty="0" smtClean="0">
                          <a:ln>
                            <a:noFill/>
                          </a:ln>
                          <a:solidFill>
                            <a:schemeClr val="tx1"/>
                          </a:solidFill>
                          <a:effectLst/>
                          <a:latin typeface="Verdana" pitchFamily="34" charset="0"/>
                          <a:cs typeface="Times New Roman" pitchFamily="18" charset="0"/>
                        </a:rPr>
                        <a:t>Ο Γρηγόρης έχει βάσιμους λόγους να ανησυχεί.</a:t>
                      </a:r>
                      <a:endParaRPr kumimoji="0" lang="de-DE" sz="1400" b="0" i="0" u="none" strike="noStrike" cap="none" normalizeH="0" baseline="0" dirty="0" smtClean="0">
                        <a:ln>
                          <a:noFill/>
                        </a:ln>
                        <a:solidFill>
                          <a:schemeClr val="tx1"/>
                        </a:solidFill>
                        <a:effectLst/>
                        <a:latin typeface="Verdana" pitchFamily="34" charset="0"/>
                        <a:cs typeface="Times New Roman" pitchFamily="18" charset="0"/>
                      </a:endParaRPr>
                    </a:p>
                    <a:p>
                      <a:pPr marL="180975" marR="0" lvl="0" indent="-180975" algn="l" defTabSz="914400" rtl="0" eaLnBrk="1" fontAlgn="base" latinLnBrk="0" hangingPunct="1">
                        <a:lnSpc>
                          <a:spcPct val="100000"/>
                        </a:lnSpc>
                        <a:spcBef>
                          <a:spcPct val="20000"/>
                        </a:spcBef>
                        <a:spcAft>
                          <a:spcPct val="0"/>
                        </a:spcAft>
                        <a:buClr>
                          <a:srgbClr val="8CADAE"/>
                        </a:buClr>
                        <a:buSzPct val="85000"/>
                        <a:buFontTx/>
                        <a:buChar char="o"/>
                        <a:tabLst/>
                      </a:pPr>
                      <a:r>
                        <a:rPr kumimoji="0" lang="el-GR" sz="1400" b="0" i="0" u="none" strike="noStrike" cap="none" normalizeH="0" baseline="0" dirty="0" smtClean="0">
                          <a:ln>
                            <a:noFill/>
                          </a:ln>
                          <a:solidFill>
                            <a:schemeClr val="tx1"/>
                          </a:solidFill>
                          <a:effectLst/>
                          <a:latin typeface="Verdana" pitchFamily="34" charset="0"/>
                          <a:cs typeface="Times New Roman" pitchFamily="18" charset="0"/>
                        </a:rPr>
                        <a:t>Θα πρέπει να προσλάβει έναν δικηγόρο ο οποίος θα τακτοποιήσει το συγκεκριμένο θέμα γι αυτόν</a:t>
                      </a:r>
                      <a:r>
                        <a:rPr kumimoji="0" lang="de-DE" sz="1400" b="0" i="0" u="none" strike="noStrike" cap="none" normalizeH="0" baseline="0" dirty="0" smtClean="0">
                          <a:ln>
                            <a:noFill/>
                          </a:ln>
                          <a:solidFill>
                            <a:schemeClr val="tx1"/>
                          </a:solidFill>
                          <a:effectLst/>
                          <a:latin typeface="Verdana" pitchFamily="34" charset="0"/>
                          <a:cs typeface="Times New Roman" pitchFamily="18" charset="0"/>
                        </a:rPr>
                        <a:t>.</a:t>
                      </a:r>
                    </a:p>
                    <a:p>
                      <a:pPr marL="180975" marR="0" lvl="0" indent="-180975" algn="l" defTabSz="914400" rtl="0" eaLnBrk="1" fontAlgn="base" latinLnBrk="0" hangingPunct="1">
                        <a:lnSpc>
                          <a:spcPct val="100000"/>
                        </a:lnSpc>
                        <a:spcBef>
                          <a:spcPct val="20000"/>
                        </a:spcBef>
                        <a:spcAft>
                          <a:spcPct val="0"/>
                        </a:spcAft>
                        <a:buClr>
                          <a:srgbClr val="8CADAE"/>
                        </a:buClr>
                        <a:buSzPct val="85000"/>
                        <a:buFontTx/>
                        <a:buChar char="o"/>
                        <a:tabLst/>
                      </a:pPr>
                      <a:r>
                        <a:rPr kumimoji="0" lang="el-GR" sz="1400" b="0" i="0" u="none" strike="noStrike" cap="none" normalizeH="0" baseline="0" dirty="0" smtClean="0">
                          <a:ln>
                            <a:noFill/>
                          </a:ln>
                          <a:solidFill>
                            <a:schemeClr val="tx1"/>
                          </a:solidFill>
                          <a:effectLst/>
                          <a:latin typeface="Verdana" pitchFamily="34" charset="0"/>
                          <a:cs typeface="Times New Roman" pitchFamily="18" charset="0"/>
                        </a:rPr>
                        <a:t>Από την άλλη μεριά το μόνο που έκανε ήταν να ασκήσει τα βασικά του δημοκρατικά δικαιώματα. </a:t>
                      </a:r>
                      <a:endParaRPr kumimoji="0" lang="de-DE" sz="1400" b="0" i="0" u="none" strike="noStrike" cap="none" normalizeH="0" baseline="0" dirty="0" smtClean="0">
                        <a:ln>
                          <a:noFill/>
                        </a:ln>
                        <a:solidFill>
                          <a:schemeClr val="tx1"/>
                        </a:solidFill>
                        <a:effectLst/>
                        <a:latin typeface="Verdana" pitchFamily="34" charset="0"/>
                        <a:cs typeface="Times New Roman" pitchFamily="18" charset="0"/>
                      </a:endParaRPr>
                    </a:p>
                  </a:txBody>
                  <a:tcPr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lgn="l"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pPr marL="180975" marR="0" lvl="0" indent="-180975" algn="l" defTabSz="914400" rtl="0" eaLnBrk="1" fontAlgn="base" latinLnBrk="0" hangingPunct="1">
                        <a:lnSpc>
                          <a:spcPct val="100000"/>
                        </a:lnSpc>
                        <a:spcBef>
                          <a:spcPct val="20000"/>
                        </a:spcBef>
                        <a:spcAft>
                          <a:spcPct val="0"/>
                        </a:spcAft>
                        <a:buClr>
                          <a:srgbClr val="8CADAE"/>
                        </a:buClr>
                        <a:buSzPct val="85000"/>
                        <a:buFontTx/>
                        <a:buChar char="o"/>
                        <a:tabLst/>
                      </a:pPr>
                      <a:r>
                        <a:rPr kumimoji="0" lang="el-GR" sz="1400" b="0" i="0" u="none" strike="noStrike" cap="none" normalizeH="0" baseline="0" dirty="0" smtClean="0">
                          <a:ln>
                            <a:noFill/>
                          </a:ln>
                          <a:solidFill>
                            <a:schemeClr val="tx1"/>
                          </a:solidFill>
                          <a:effectLst/>
                          <a:latin typeface="Verdana" pitchFamily="34" charset="0"/>
                          <a:cs typeface="Times New Roman" pitchFamily="18" charset="0"/>
                        </a:rPr>
                        <a:t>Ο Γρηγόρης ίσως είναι πολύ αφελής.</a:t>
                      </a:r>
                      <a:endParaRPr kumimoji="0" lang="de-DE" sz="1400" b="0" i="0" u="none" strike="noStrike" cap="none" normalizeH="0" baseline="0" dirty="0" smtClean="0">
                        <a:ln>
                          <a:noFill/>
                        </a:ln>
                        <a:solidFill>
                          <a:schemeClr val="tx1"/>
                        </a:solidFill>
                        <a:effectLst/>
                        <a:latin typeface="Verdana" pitchFamily="34" charset="0"/>
                        <a:cs typeface="Times New Roman" pitchFamily="18" charset="0"/>
                      </a:endParaRPr>
                    </a:p>
                    <a:p>
                      <a:pPr marL="180975" marR="0" lvl="0" indent="-180975" algn="l" defTabSz="914400" rtl="0" eaLnBrk="1" fontAlgn="base" latinLnBrk="0" hangingPunct="1">
                        <a:lnSpc>
                          <a:spcPct val="100000"/>
                        </a:lnSpc>
                        <a:spcBef>
                          <a:spcPct val="20000"/>
                        </a:spcBef>
                        <a:spcAft>
                          <a:spcPct val="0"/>
                        </a:spcAft>
                        <a:buClr>
                          <a:srgbClr val="8CADAE"/>
                        </a:buClr>
                        <a:buSzPct val="85000"/>
                        <a:buFontTx/>
                        <a:buChar char="o"/>
                        <a:tabLst/>
                      </a:pPr>
                      <a:r>
                        <a:rPr kumimoji="0" lang="el-GR" sz="1400" b="0" i="0" u="none" strike="noStrike" cap="none" normalizeH="0" baseline="0" dirty="0" smtClean="0">
                          <a:ln>
                            <a:noFill/>
                          </a:ln>
                          <a:solidFill>
                            <a:schemeClr val="tx1"/>
                          </a:solidFill>
                          <a:effectLst/>
                          <a:latin typeface="Verdana" pitchFamily="34" charset="0"/>
                          <a:cs typeface="Times New Roman" pitchFamily="18" charset="0"/>
                        </a:rPr>
                        <a:t>Αν πρόκειται να κατηγορηθεί, μπορεί να προσλάβει έναν καλό δικηγόρο – στην πραγματικότητα δεν έκανε κακό αλλά απλά άσκησε το δικαίωμά του να διαδηλώνει</a:t>
                      </a:r>
                      <a:r>
                        <a:rPr kumimoji="0" lang="de-DE" sz="1400" b="0" i="0" u="none" strike="noStrike" cap="none" normalizeH="0" baseline="0" dirty="0" smtClean="0">
                          <a:ln>
                            <a:noFill/>
                          </a:ln>
                          <a:solidFill>
                            <a:schemeClr val="tx1"/>
                          </a:solidFill>
                          <a:effectLst/>
                          <a:latin typeface="Verdana" pitchFamily="34" charset="0"/>
                          <a:cs typeface="Times New Roman" pitchFamily="18" charset="0"/>
                        </a:rPr>
                        <a:t>.</a:t>
                      </a:r>
                    </a:p>
                  </a:txBody>
                  <a:tcPr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extLst>
              </a:tr>
              <a:tr h="2310633">
                <a:tc>
                  <a:txBody>
                    <a:bodyPr/>
                    <a:lstStyle>
                      <a:lvl1pPr algn="l"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lgn="l"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pPr>
                      <a:r>
                        <a:rPr kumimoji="0" lang="el-GR" sz="1400" b="0" i="0" u="none" strike="noStrike" cap="none" normalizeH="0" baseline="0" dirty="0" smtClean="0">
                          <a:ln>
                            <a:noFill/>
                          </a:ln>
                          <a:solidFill>
                            <a:schemeClr val="tx1"/>
                          </a:solidFill>
                          <a:effectLst/>
                          <a:latin typeface="Verdana" pitchFamily="34" charset="0"/>
                          <a:cs typeface="Times New Roman" pitchFamily="18" charset="0"/>
                        </a:rPr>
                        <a:t>Κάποιοι διαδηλωτές φωτογραφήθηκαν αλλά </a:t>
                      </a:r>
                      <a:r>
                        <a:rPr kumimoji="0" lang="el-GR" sz="1400" b="0" i="0" u="sng" strike="noStrike" cap="none" normalizeH="0" baseline="0" dirty="0" smtClean="0">
                          <a:ln>
                            <a:noFill/>
                          </a:ln>
                          <a:solidFill>
                            <a:schemeClr val="tx1"/>
                          </a:solidFill>
                          <a:effectLst/>
                          <a:latin typeface="Verdana" pitchFamily="34" charset="0"/>
                          <a:cs typeface="Times New Roman" pitchFamily="18" charset="0"/>
                        </a:rPr>
                        <a:t>δεν</a:t>
                      </a:r>
                      <a:r>
                        <a:rPr kumimoji="0" lang="el-GR" sz="1400" b="0" i="0" u="none" strike="noStrike" cap="none" normalizeH="0" baseline="0" dirty="0" smtClean="0">
                          <a:ln>
                            <a:noFill/>
                          </a:ln>
                          <a:solidFill>
                            <a:schemeClr val="tx1"/>
                          </a:solidFill>
                          <a:effectLst/>
                          <a:latin typeface="Verdana" pitchFamily="34" charset="0"/>
                          <a:cs typeface="Times New Roman" pitchFamily="18" charset="0"/>
                        </a:rPr>
                        <a:t> καταζητούνται.</a:t>
                      </a:r>
                      <a:endParaRPr kumimoji="0" lang="de-DE" sz="1400" b="0" i="0" u="none" strike="noStrike" cap="none" normalizeH="0" baseline="0" dirty="0" smtClean="0">
                        <a:ln>
                          <a:noFill/>
                        </a:ln>
                        <a:solidFill>
                          <a:schemeClr val="tx1"/>
                        </a:solidFill>
                        <a:effectLst/>
                        <a:latin typeface="Verdana" pitchFamily="34" charset="0"/>
                        <a:cs typeface="Times New Roman" pitchFamily="18" charset="0"/>
                      </a:endParaRPr>
                    </a:p>
                    <a:p>
                      <a:pPr marL="0" marR="0" lvl="0" indent="0" algn="l" defTabSz="914400" rtl="0" eaLnBrk="1" fontAlgn="base" latinLnBrk="0" hangingPunct="1">
                        <a:lnSpc>
                          <a:spcPct val="100000"/>
                        </a:lnSpc>
                        <a:spcBef>
                          <a:spcPct val="20000"/>
                        </a:spcBef>
                        <a:spcAft>
                          <a:spcPct val="0"/>
                        </a:spcAft>
                        <a:buClr>
                          <a:schemeClr val="accent1"/>
                        </a:buClr>
                        <a:buSzPct val="85000"/>
                        <a:buFont typeface="Times New Roman" pitchFamily="18" charset="0"/>
                        <a:buNone/>
                        <a:tabLst/>
                      </a:pPr>
                      <a:endParaRPr kumimoji="0" lang="de-DE" altLang="de-DE" sz="1400" b="0" i="0" u="none" strike="noStrike" cap="none" normalizeH="0" baseline="0" dirty="0" smtClean="0">
                        <a:ln>
                          <a:noFill/>
                        </a:ln>
                        <a:solidFill>
                          <a:schemeClr val="tx1"/>
                        </a:solidFill>
                        <a:effectLst/>
                        <a:latin typeface="Verdana" pitchFamily="34" charset="0"/>
                      </a:endParaRPr>
                    </a:p>
                  </a:txBody>
                  <a:tcPr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lgn="l"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
                          <a:srgbClr val="8CADAE"/>
                        </a:buClr>
                        <a:buSzPct val="85000"/>
                        <a:buFontTx/>
                        <a:buChar char="o"/>
                        <a:tabLst/>
                      </a:pPr>
                      <a:r>
                        <a:rPr kumimoji="0" lang="de-DE" sz="1400" b="0" i="0" u="none" strike="noStrike" cap="none" normalizeH="0" baseline="0" dirty="0" smtClean="0">
                          <a:ln>
                            <a:noFill/>
                          </a:ln>
                          <a:solidFill>
                            <a:schemeClr val="tx1"/>
                          </a:solidFill>
                          <a:effectLst/>
                          <a:latin typeface="Verdana" pitchFamily="34" charset="0"/>
                          <a:cs typeface="Times New Roman" pitchFamily="18" charset="0"/>
                        </a:rPr>
                        <a:t> </a:t>
                      </a:r>
                      <a:r>
                        <a:rPr kumimoji="0" lang="el-GR" sz="1400" b="0" i="0" u="none" strike="noStrike" cap="none" normalizeH="0" baseline="0" dirty="0" smtClean="0">
                          <a:ln>
                            <a:noFill/>
                          </a:ln>
                          <a:solidFill>
                            <a:schemeClr val="tx1"/>
                          </a:solidFill>
                          <a:effectLst/>
                          <a:latin typeface="Verdana" pitchFamily="34" charset="0"/>
                          <a:cs typeface="Times New Roman" pitchFamily="18" charset="0"/>
                        </a:rPr>
                        <a:t>Ο Γρηγόρης ανησυχεί χωρίς λόγο.</a:t>
                      </a:r>
                      <a:endParaRPr kumimoji="0" lang="de-DE" sz="1400" b="0" i="0" u="none" strike="noStrike" cap="none" normalizeH="0" baseline="0" dirty="0" smtClean="0">
                        <a:ln>
                          <a:noFill/>
                        </a:ln>
                        <a:solidFill>
                          <a:schemeClr val="tx1"/>
                        </a:solidFill>
                        <a:effectLst/>
                        <a:latin typeface="Verdana" pitchFamily="34" charset="0"/>
                        <a:cs typeface="Times New Roman" pitchFamily="18" charset="0"/>
                      </a:endParaRPr>
                    </a:p>
                    <a:p>
                      <a:pPr marL="180975" marR="0" lvl="0" indent="-180975" algn="l" defTabSz="914400" rtl="0" eaLnBrk="1" fontAlgn="base" latinLnBrk="0" hangingPunct="1">
                        <a:lnSpc>
                          <a:spcPct val="100000"/>
                        </a:lnSpc>
                        <a:spcBef>
                          <a:spcPct val="20000"/>
                        </a:spcBef>
                        <a:spcAft>
                          <a:spcPct val="0"/>
                        </a:spcAft>
                        <a:buClr>
                          <a:srgbClr val="8CADAE"/>
                        </a:buClr>
                        <a:buSzPct val="85000"/>
                        <a:buFontTx/>
                        <a:buChar char="o"/>
                        <a:tabLst/>
                      </a:pPr>
                      <a:r>
                        <a:rPr kumimoji="0" lang="el-GR" sz="1400" b="0" i="0" u="none" strike="noStrike" cap="none" normalizeH="0" baseline="0" dirty="0" smtClean="0">
                          <a:ln>
                            <a:noFill/>
                          </a:ln>
                          <a:solidFill>
                            <a:schemeClr val="tx1"/>
                          </a:solidFill>
                          <a:effectLst/>
                          <a:latin typeface="Verdana" pitchFamily="34" charset="0"/>
                          <a:cs typeface="Times New Roman" pitchFamily="18" charset="0"/>
                        </a:rPr>
                        <a:t>Σπατάλησε πολλά χρήματα μάταια για ένα δικηγόρο και για διαδικασίες ασφαλείας (π.χ. νέα κλειδαριά)</a:t>
                      </a:r>
                      <a:endParaRPr kumimoji="0" lang="de-DE" sz="1400" b="0" i="0" u="none" strike="noStrike" cap="none" normalizeH="0" baseline="0" dirty="0" smtClean="0">
                        <a:ln>
                          <a:noFill/>
                        </a:ln>
                        <a:solidFill>
                          <a:schemeClr val="tx1"/>
                        </a:solidFill>
                        <a:effectLst/>
                        <a:latin typeface="Verdana" pitchFamily="34" charset="0"/>
                        <a:cs typeface="Times New Roman" pitchFamily="18" charset="0"/>
                      </a:endParaRPr>
                    </a:p>
                    <a:p>
                      <a:pPr marL="180975" marR="0" lvl="0" indent="-180975" algn="l" defTabSz="914400" rtl="0" eaLnBrk="1" fontAlgn="base" latinLnBrk="0" hangingPunct="1">
                        <a:lnSpc>
                          <a:spcPct val="100000"/>
                        </a:lnSpc>
                        <a:spcBef>
                          <a:spcPct val="20000"/>
                        </a:spcBef>
                        <a:spcAft>
                          <a:spcPct val="0"/>
                        </a:spcAft>
                        <a:buClr>
                          <a:srgbClr val="8CADAE"/>
                        </a:buClr>
                        <a:buSzPct val="85000"/>
                        <a:buFontTx/>
                        <a:buChar char="o"/>
                        <a:tabLst/>
                      </a:pPr>
                      <a:r>
                        <a:rPr kumimoji="0" lang="el-GR" sz="1400" b="0" i="0" u="none" strike="noStrike" cap="none" normalizeH="0" baseline="0" dirty="0" smtClean="0">
                          <a:ln>
                            <a:noFill/>
                          </a:ln>
                          <a:solidFill>
                            <a:schemeClr val="tx1"/>
                          </a:solidFill>
                          <a:effectLst/>
                          <a:latin typeface="Verdana" pitchFamily="34" charset="0"/>
                          <a:cs typeface="Times New Roman" pitchFamily="18" charset="0"/>
                        </a:rPr>
                        <a:t>Παραμελεί σημαντικές πλευρές στη ζωή του (π.χ. επαφές με φίλους, τη δουλειά του)</a:t>
                      </a:r>
                      <a:r>
                        <a:rPr kumimoji="0" lang="de-DE" sz="1400" b="0" i="0" u="none" strike="noStrike" cap="none" normalizeH="0" baseline="0" dirty="0" smtClean="0">
                          <a:ln>
                            <a:noFill/>
                          </a:ln>
                          <a:solidFill>
                            <a:schemeClr val="tx1"/>
                          </a:solidFill>
                          <a:effectLst/>
                          <a:latin typeface="Verdana" pitchFamily="34" charset="0"/>
                          <a:cs typeface="Times New Roman" pitchFamily="18" charset="0"/>
                        </a:rPr>
                        <a:t>. </a:t>
                      </a:r>
                      <a:endParaRPr kumimoji="0" lang="en-GB" altLang="de-DE" sz="1400" b="0" i="0" u="none" strike="noStrike" cap="none" normalizeH="0" baseline="0" noProof="0" dirty="0" smtClean="0">
                        <a:ln>
                          <a:noFill/>
                        </a:ln>
                        <a:solidFill>
                          <a:schemeClr val="tx1"/>
                        </a:solidFill>
                        <a:effectLst/>
                        <a:latin typeface="Verdana" pitchFamily="34" charset="0"/>
                      </a:endParaRPr>
                    </a:p>
                  </a:txBody>
                  <a:tcPr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lgn="l"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pPr>
                      <a:r>
                        <a:rPr kumimoji="0" lang="el-GR" sz="1400" b="0" i="0" u="none" strike="noStrike" cap="none" normalizeH="0" baseline="0" dirty="0" smtClean="0">
                          <a:ln>
                            <a:noFill/>
                          </a:ln>
                          <a:solidFill>
                            <a:schemeClr val="tx1"/>
                          </a:solidFill>
                          <a:effectLst/>
                          <a:latin typeface="Verdana" pitchFamily="34" charset="0"/>
                          <a:cs typeface="Times New Roman" pitchFamily="18" charset="0"/>
                        </a:rPr>
                        <a:t>Όλα είναι καλά</a:t>
                      </a:r>
                      <a:r>
                        <a:rPr kumimoji="0" lang="de-DE" sz="1400" b="0" i="0" u="none" strike="noStrike" cap="none" normalizeH="0" baseline="0" dirty="0" smtClean="0">
                          <a:ln>
                            <a:noFill/>
                          </a:ln>
                          <a:solidFill>
                            <a:schemeClr val="tx1"/>
                          </a:solidFill>
                          <a:effectLst/>
                          <a:latin typeface="Verdana" pitchFamily="34" charset="0"/>
                          <a:cs typeface="Times New Roman" pitchFamily="18" charset="0"/>
                        </a:rPr>
                        <a:t>!</a:t>
                      </a:r>
                    </a:p>
                  </a:txBody>
                  <a:tcPr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extLst>
              </a:tr>
            </a:tbl>
          </a:graphicData>
        </a:graphic>
      </p:graphicFrame>
      <p:sp>
        <p:nvSpPr>
          <p:cNvPr id="54293" name="Freeform 21"/>
          <p:cNvSpPr>
            <a:spLocks/>
          </p:cNvSpPr>
          <p:nvPr/>
        </p:nvSpPr>
        <p:spPr bwMode="auto">
          <a:xfrm>
            <a:off x="47625" y="1319213"/>
            <a:ext cx="3006725" cy="717550"/>
          </a:xfrm>
          <a:custGeom>
            <a:avLst/>
            <a:gdLst>
              <a:gd name="T0" fmla="*/ 0 w 1920"/>
              <a:gd name="T1" fmla="*/ 0 h 666"/>
              <a:gd name="T2" fmla="*/ 2147483647 w 1920"/>
              <a:gd name="T3" fmla="*/ 2147483647 h 666"/>
              <a:gd name="T4" fmla="*/ 0 60000 65536"/>
              <a:gd name="T5" fmla="*/ 0 60000 65536"/>
              <a:gd name="T6" fmla="*/ 0 w 1920"/>
              <a:gd name="T7" fmla="*/ 0 h 666"/>
              <a:gd name="T8" fmla="*/ 1920 w 1920"/>
              <a:gd name="T9" fmla="*/ 666 h 666"/>
            </a:gdLst>
            <a:ahLst/>
            <a:cxnLst>
              <a:cxn ang="T4">
                <a:pos x="T0" y="T1"/>
              </a:cxn>
              <a:cxn ang="T5">
                <a:pos x="T2" y="T3"/>
              </a:cxn>
            </a:cxnLst>
            <a:rect l="T6" t="T7" r="T8" b="T9"/>
            <a:pathLst>
              <a:path w="1920" h="666">
                <a:moveTo>
                  <a:pt x="0" y="0"/>
                </a:moveTo>
                <a:lnTo>
                  <a:pt x="1920" y="666"/>
                </a:ln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de-DE"/>
          </a:p>
        </p:txBody>
      </p:sp>
      <p:pic>
        <p:nvPicPr>
          <p:cNvPr id="54296" name="Picture 123" descr="Bild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506538" cy="915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2"/>
          <p:cNvSpPr txBox="1">
            <a:spLocks noChangeArrowheads="1"/>
          </p:cNvSpPr>
          <p:nvPr/>
        </p:nvSpPr>
        <p:spPr bwMode="auto">
          <a:xfrm>
            <a:off x="0" y="42057"/>
            <a:ext cx="91440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r>
              <a:rPr lang="el-GR" altLang="fr-FR" sz="2000" dirty="0">
                <a:solidFill>
                  <a:schemeClr val="accent1"/>
                </a:solidFill>
              </a:rPr>
              <a:t>Παράδειγμα</a:t>
            </a:r>
            <a:r>
              <a:rPr lang="de-DE" altLang="fr-FR" sz="2000" dirty="0">
                <a:solidFill>
                  <a:schemeClr val="accent1"/>
                </a:solidFill>
              </a:rPr>
              <a:t>: </a:t>
            </a:r>
            <a:r>
              <a:rPr lang="el-GR" altLang="fr-FR" sz="2000" dirty="0">
                <a:solidFill>
                  <a:schemeClr val="accent1"/>
                </a:solidFill>
              </a:rPr>
              <a:t>Τι θα συμβεί αν</a:t>
            </a:r>
            <a:r>
              <a:rPr lang="de-DE" altLang="fr-FR" sz="2000" dirty="0">
                <a:solidFill>
                  <a:schemeClr val="accent1"/>
                </a:solidFill>
              </a:rPr>
              <a:t>…</a:t>
            </a:r>
            <a:r>
              <a:rPr lang="el-GR" altLang="fr-FR" sz="2000" dirty="0">
                <a:solidFill>
                  <a:schemeClr val="accent1"/>
                </a:solidFill>
              </a:rPr>
              <a:t>;</a:t>
            </a:r>
            <a:r>
              <a:rPr lang="de-DE" altLang="fr-FR" sz="2000" dirty="0">
                <a:solidFill>
                  <a:schemeClr val="accent1"/>
                </a:solidFill>
              </a:rPr>
              <a:t/>
            </a:r>
            <a:br>
              <a:rPr lang="de-DE" altLang="fr-FR" sz="2000" dirty="0">
                <a:solidFill>
                  <a:schemeClr val="accent1"/>
                </a:solidFill>
              </a:rPr>
            </a:br>
            <a:r>
              <a:rPr lang="el-GR" altLang="fr-FR" sz="2000" dirty="0">
                <a:solidFill>
                  <a:schemeClr val="accent1"/>
                </a:solidFill>
              </a:rPr>
              <a:t>Πεποιθήσεις και οι συνέπειές τους</a:t>
            </a:r>
            <a:endParaRPr lang="en-US" altLang="fr-FR" sz="2000" dirty="0">
              <a:solidFill>
                <a:schemeClr val="accent1"/>
              </a:solidFill>
            </a:endParaRPr>
          </a:p>
        </p:txBody>
      </p:sp>
      <p:sp>
        <p:nvSpPr>
          <p:cNvPr id="9"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None/>
              <a:tabLst>
                <a:tab pos="1616075" algn="l"/>
              </a:tabLst>
            </a:pPr>
            <a:r>
              <a:rPr lang="el-GR" altLang="fr-FR" sz="1200" b="1" dirty="0">
                <a:solidFill>
                  <a:schemeClr val="tx2"/>
                </a:solidFill>
                <a:latin typeface="+mj-lt"/>
              </a:rPr>
              <a:t>λαμβάνοντας </a:t>
            </a:r>
            <a:r>
              <a:rPr lang="el-GR" altLang="fr-FR" sz="1200" b="1" dirty="0" smtClean="0">
                <a:solidFill>
                  <a:schemeClr val="tx2"/>
                </a:solidFill>
                <a:latin typeface="+mj-lt"/>
              </a:rPr>
              <a:t>αποφάσεις</a:t>
            </a:r>
            <a:r>
              <a:rPr lang="de-DE" altLang="fr-FR" sz="1200" b="1" dirty="0" smtClean="0">
                <a:solidFill>
                  <a:schemeClr val="tx2"/>
                </a:solidFill>
                <a:latin typeface="+mj-lt"/>
              </a:rPr>
              <a:t>   </a:t>
            </a:r>
            <a:r>
              <a:rPr lang="en-GB" altLang="de-DE" sz="1200" b="1" dirty="0" smtClean="0">
                <a:solidFill>
                  <a:schemeClr val="tx2"/>
                </a:solidFill>
                <a:latin typeface="+mj-lt"/>
              </a:rPr>
              <a:t>5.55</a:t>
            </a:r>
            <a:endParaRPr lang="en-GB" altLang="de-DE" sz="1200" b="1" dirty="0">
              <a:solidFill>
                <a:schemeClr val="tx2"/>
              </a:solidFill>
              <a:latin typeface="+mj-lt"/>
            </a:endParaRPr>
          </a:p>
        </p:txBody>
      </p:sp>
      <p:sp>
        <p:nvSpPr>
          <p:cNvPr id="11" name="Rectangle 13"/>
          <p:cNvSpPr>
            <a:spLocks noChangeArrowheads="1"/>
          </p:cNvSpPr>
          <p:nvPr/>
        </p:nvSpPr>
        <p:spPr bwMode="auto">
          <a:xfrm>
            <a:off x="0" y="6672263"/>
            <a:ext cx="252505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r>
              <a:rPr lang="en-GB" altLang="de-DE" sz="800" i="1" dirty="0" smtClean="0"/>
              <a:t>(“</a:t>
            </a:r>
            <a:r>
              <a:rPr lang="en-GB" altLang="de-DE" sz="800" i="1" dirty="0" err="1" smtClean="0"/>
              <a:t>Vor</a:t>
            </a:r>
            <a:r>
              <a:rPr lang="en-GB" altLang="de-DE" sz="800" i="1" dirty="0" smtClean="0"/>
              <a:t> </a:t>
            </a:r>
            <a:r>
              <a:rPr lang="en-GB" altLang="de-DE" sz="800" i="1" dirty="0" err="1" smtClean="0"/>
              <a:t>Vattenfall</a:t>
            </a:r>
            <a:r>
              <a:rPr lang="en-GB" altLang="de-DE" sz="800" i="1" dirty="0" smtClean="0"/>
              <a:t> #2” by Rainer Zimmermann)</a:t>
            </a:r>
            <a:endParaRPr lang="en-GB" altLang="de-DE" sz="800" i="1" dirty="0"/>
          </a:p>
        </p:txBody>
      </p:sp>
    </p:spTree>
    <p:extLst>
      <p:ext uri="{BB962C8B-B14F-4D97-AF65-F5344CB8AC3E}">
        <p14:creationId xmlns:p14="http://schemas.microsoft.com/office/powerpoint/2010/main" val="2770174905"/>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fik 3"/>
          <p:cNvPicPr>
            <a:picLocks noChangeAspect="1"/>
          </p:cNvPicPr>
          <p:nvPr/>
        </p:nvPicPr>
        <p:blipFill>
          <a:blip r:embed="rId3"/>
          <a:stretch>
            <a:fillRect/>
          </a:stretch>
        </p:blipFill>
        <p:spPr>
          <a:xfrm>
            <a:off x="4106653" y="1659649"/>
            <a:ext cx="4766094" cy="4385531"/>
          </a:xfrm>
          <a:prstGeom prst="rect">
            <a:avLst/>
          </a:prstGeom>
        </p:spPr>
      </p:pic>
      <p:pic>
        <p:nvPicPr>
          <p:cNvPr id="3" name="Grafik 2"/>
          <p:cNvPicPr>
            <a:picLocks noChangeAspect="1"/>
          </p:cNvPicPr>
          <p:nvPr/>
        </p:nvPicPr>
        <p:blipFill>
          <a:blip r:embed="rId4"/>
          <a:stretch>
            <a:fillRect/>
          </a:stretch>
        </p:blipFill>
        <p:spPr>
          <a:xfrm>
            <a:off x="336965" y="1659649"/>
            <a:ext cx="3338638" cy="4504613"/>
          </a:xfrm>
          <a:prstGeom prst="rect">
            <a:avLst/>
          </a:prstGeom>
        </p:spPr>
      </p:pic>
      <p:sp>
        <p:nvSpPr>
          <p:cNvPr id="55298" name="Text Box 5"/>
          <p:cNvSpPr>
            <a:spLocks noGrp="1" noChangeArrowheads="1"/>
          </p:cNvSpPr>
          <p:nvPr>
            <p:ph type="title" idx="4294967295"/>
          </p:nvPr>
        </p:nvSpPr>
        <p:spPr>
          <a:xfrm>
            <a:off x="0" y="0"/>
            <a:ext cx="9144000" cy="792000"/>
          </a:xfrm>
        </p:spPr>
        <p:txBody>
          <a:bodyPr anchor="ctr"/>
          <a:lstStyle/>
          <a:p>
            <a:r>
              <a:rPr lang="el-GR" dirty="0" smtClean="0"/>
              <a:t>Τι υποστηρίζει και τι όχι τις δικές σας συγκεκριμένες ιδέες;</a:t>
            </a:r>
            <a:br>
              <a:rPr lang="el-GR" dirty="0" smtClean="0"/>
            </a:br>
            <a:r>
              <a:rPr lang="el-GR" b="1" dirty="0" smtClean="0"/>
              <a:t>  </a:t>
            </a:r>
            <a:r>
              <a:rPr lang="el-GR" dirty="0" smtClean="0"/>
              <a:t>Τι θα συμβεί αν…;</a:t>
            </a:r>
            <a:r>
              <a:rPr lang="en-GB" altLang="de-DE" dirty="0" smtClean="0"/>
              <a:t> </a:t>
            </a:r>
          </a:p>
        </p:txBody>
      </p:sp>
      <p:sp>
        <p:nvSpPr>
          <p:cNvPr id="55299" name="Text Box 42"/>
          <p:cNvSpPr txBox="1">
            <a:spLocks noChangeArrowheads="1"/>
          </p:cNvSpPr>
          <p:nvPr/>
        </p:nvSpPr>
        <p:spPr bwMode="auto">
          <a:xfrm>
            <a:off x="4267200" y="1327149"/>
            <a:ext cx="44450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pPr>
            <a:r>
              <a:rPr lang="el-GR" sz="1800" dirty="0" smtClean="0"/>
              <a:t>Πεποιθήσεις και οι συνέπειές τους</a:t>
            </a:r>
            <a:endParaRPr lang="en-GB" altLang="de-DE" sz="1800" dirty="0"/>
          </a:p>
        </p:txBody>
      </p:sp>
      <p:sp>
        <p:nvSpPr>
          <p:cNvPr id="55300" name="Text Box 43"/>
          <p:cNvSpPr txBox="1">
            <a:spLocks noChangeArrowheads="1"/>
          </p:cNvSpPr>
          <p:nvPr/>
        </p:nvSpPr>
        <p:spPr bwMode="auto">
          <a:xfrm>
            <a:off x="366713" y="1327149"/>
            <a:ext cx="34766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r>
              <a:rPr lang="el-GR" altLang="de-DE" sz="1800" dirty="0" smtClean="0"/>
              <a:t>Υπέρ &amp; κατά</a:t>
            </a:r>
            <a:endParaRPr lang="en-GB" altLang="de-DE" sz="1800" dirty="0"/>
          </a:p>
        </p:txBody>
      </p:sp>
      <p:grpSp>
        <p:nvGrpSpPr>
          <p:cNvPr id="55301" name="Group 48"/>
          <p:cNvGrpSpPr>
            <a:grpSpLocks/>
          </p:cNvGrpSpPr>
          <p:nvPr/>
        </p:nvGrpSpPr>
        <p:grpSpPr bwMode="auto">
          <a:xfrm>
            <a:off x="0" y="6165850"/>
            <a:ext cx="2339975" cy="495300"/>
            <a:chOff x="0" y="3957"/>
            <a:chExt cx="1474" cy="312"/>
          </a:xfrm>
        </p:grpSpPr>
        <p:sp>
          <p:nvSpPr>
            <p:cNvPr id="55308" name="Rectangle 69"/>
            <p:cNvSpPr>
              <a:spLocks noChangeArrowheads="1"/>
            </p:cNvSpPr>
            <p:nvPr/>
          </p:nvSpPr>
          <p:spPr bwMode="auto">
            <a:xfrm>
              <a:off x="0" y="3957"/>
              <a:ext cx="1225" cy="299"/>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endParaRPr lang="en-US" altLang="de-DE" sz="1800"/>
            </a:p>
          </p:txBody>
        </p:sp>
        <p:pic>
          <p:nvPicPr>
            <p:cNvPr id="55309" name="Picture 70" descr="Notizen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7" y="3996"/>
              <a:ext cx="212" cy="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310" name="Text Box 71"/>
            <p:cNvSpPr txBox="1">
              <a:spLocks noChangeArrowheads="1"/>
            </p:cNvSpPr>
            <p:nvPr/>
          </p:nvSpPr>
          <p:spPr bwMode="auto">
            <a:xfrm>
              <a:off x="160" y="3959"/>
              <a:ext cx="1314"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r>
                <a:rPr lang="de-DE" altLang="de-DE" sz="1400" dirty="0">
                  <a:sym typeface="Wingdings" pitchFamily="2" charset="2"/>
                </a:rPr>
                <a:t>  </a:t>
              </a:r>
              <a:r>
                <a:rPr lang="de-DE" altLang="de-DE" sz="1200" dirty="0" smtClean="0">
                  <a:sym typeface="Wingdings" pitchFamily="2" charset="2"/>
                </a:rPr>
                <a:t></a:t>
              </a:r>
              <a:r>
                <a:rPr lang="el-GR" altLang="de-DE" sz="1200" dirty="0" smtClean="0">
                  <a:sym typeface="Wingdings" pitchFamily="2" charset="2"/>
                </a:rPr>
                <a:t>φύλλο εργασίας</a:t>
              </a:r>
              <a:endParaRPr lang="de-DE" altLang="de-DE" sz="1200" dirty="0"/>
            </a:p>
            <a:p>
              <a:pPr eaLnBrk="1" hangingPunct="1">
                <a:spcBef>
                  <a:spcPct val="0"/>
                </a:spcBef>
                <a:buClrTx/>
                <a:buSzTx/>
                <a:buFontTx/>
                <a:buNone/>
              </a:pPr>
              <a:r>
                <a:rPr lang="de-DE" altLang="de-DE" sz="1200" dirty="0"/>
                <a:t>      5.4 a, </a:t>
              </a:r>
              <a:r>
                <a:rPr lang="el-GR" altLang="de-DE" sz="1200" dirty="0" smtClean="0"/>
                <a:t>β</a:t>
              </a:r>
              <a:endParaRPr lang="de-DE" altLang="de-DE" sz="1200" dirty="0"/>
            </a:p>
          </p:txBody>
        </p:sp>
      </p:grpSp>
      <p:sp>
        <p:nvSpPr>
          <p:cNvPr id="15"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616075" algn="l"/>
              </a:tabLst>
            </a:pPr>
            <a:r>
              <a:rPr lang="el-GR" altLang="de-DE" sz="1200" b="1" dirty="0" smtClean="0">
                <a:solidFill>
                  <a:schemeClr val="tx2"/>
                </a:solidFill>
                <a:latin typeface="Verdana" pitchFamily="34" charset="0"/>
                <a:ea typeface="Verdana" pitchFamily="34" charset="0"/>
                <a:cs typeface="Verdana" pitchFamily="34" charset="0"/>
              </a:rPr>
              <a:t>λαμβάνοντας αποφάσεις</a:t>
            </a:r>
            <a:r>
              <a:rPr lang="de-DE" altLang="de-DE" sz="1200" b="1" dirty="0" smtClean="0">
                <a:solidFill>
                  <a:schemeClr val="tx2"/>
                </a:solidFill>
                <a:latin typeface="Verdana" pitchFamily="34" charset="0"/>
                <a:ea typeface="Verdana" pitchFamily="34" charset="0"/>
                <a:cs typeface="Verdana" pitchFamily="34" charset="0"/>
              </a:rPr>
              <a:t>   </a:t>
            </a:r>
            <a:r>
              <a:rPr lang="en-GB" altLang="de-DE" sz="1200" b="1" dirty="0" smtClean="0">
                <a:solidFill>
                  <a:schemeClr val="tx2"/>
                </a:solidFill>
                <a:latin typeface="+mn-lt"/>
              </a:rPr>
              <a:t>5.56</a:t>
            </a:r>
            <a:endParaRPr lang="en-GB" altLang="de-DE" sz="1200" b="1" dirty="0">
              <a:solidFill>
                <a:schemeClr val="tx2"/>
              </a:solidFill>
              <a:latin typeface="+mn-lt"/>
            </a:endParaRPr>
          </a:p>
        </p:txBody>
      </p:sp>
      <p:sp>
        <p:nvSpPr>
          <p:cNvPr id="13" name="Textfeld 3"/>
          <p:cNvSpPr txBox="1"/>
          <p:nvPr/>
        </p:nvSpPr>
        <p:spPr>
          <a:xfrm rot="19806148">
            <a:off x="936625" y="3658821"/>
            <a:ext cx="2274888" cy="830997"/>
          </a:xfrm>
          <a:prstGeom prst="rect">
            <a:avLst/>
          </a:prstGeom>
          <a:noFill/>
        </p:spPr>
        <p:txBody>
          <a:bodyPr>
            <a:spAutoFit/>
          </a:bodyPr>
          <a:lstStyle>
            <a:defPPr>
              <a:defRPr lang="de-DE"/>
            </a:defPPr>
            <a:lvl1pPr algn="l" rtl="0" fontAlgn="base">
              <a:spcBef>
                <a:spcPct val="0"/>
              </a:spcBef>
              <a:spcAft>
                <a:spcPct val="0"/>
              </a:spcAft>
              <a:defRPr kern="1200">
                <a:solidFill>
                  <a:schemeClr val="tx1"/>
                </a:solidFill>
                <a:latin typeface="Verdana" pitchFamily="34" charset="0"/>
                <a:ea typeface="+mn-ea"/>
                <a:cs typeface="Times New Roman" pitchFamily="18" charset="0"/>
              </a:defRPr>
            </a:lvl1pPr>
            <a:lvl2pPr marL="457200" algn="l" rtl="0" fontAlgn="base">
              <a:spcBef>
                <a:spcPct val="0"/>
              </a:spcBef>
              <a:spcAft>
                <a:spcPct val="0"/>
              </a:spcAft>
              <a:defRPr kern="1200">
                <a:solidFill>
                  <a:schemeClr val="tx1"/>
                </a:solidFill>
                <a:latin typeface="Verdana" pitchFamily="34" charset="0"/>
                <a:ea typeface="+mn-ea"/>
                <a:cs typeface="Times New Roman" pitchFamily="18" charset="0"/>
              </a:defRPr>
            </a:lvl2pPr>
            <a:lvl3pPr marL="914400" algn="l" rtl="0" fontAlgn="base">
              <a:spcBef>
                <a:spcPct val="0"/>
              </a:spcBef>
              <a:spcAft>
                <a:spcPct val="0"/>
              </a:spcAft>
              <a:defRPr kern="1200">
                <a:solidFill>
                  <a:schemeClr val="tx1"/>
                </a:solidFill>
                <a:latin typeface="Verdana" pitchFamily="34" charset="0"/>
                <a:ea typeface="+mn-ea"/>
                <a:cs typeface="Times New Roman" pitchFamily="18" charset="0"/>
              </a:defRPr>
            </a:lvl3pPr>
            <a:lvl4pPr marL="1371600" algn="l" rtl="0" fontAlgn="base">
              <a:spcBef>
                <a:spcPct val="0"/>
              </a:spcBef>
              <a:spcAft>
                <a:spcPct val="0"/>
              </a:spcAft>
              <a:defRPr kern="1200">
                <a:solidFill>
                  <a:schemeClr val="tx1"/>
                </a:solidFill>
                <a:latin typeface="Verdana" pitchFamily="34" charset="0"/>
                <a:ea typeface="+mn-ea"/>
                <a:cs typeface="Times New Roman" pitchFamily="18" charset="0"/>
              </a:defRPr>
            </a:lvl4pPr>
            <a:lvl5pPr marL="1828800" algn="l" rtl="0" fontAlgn="base">
              <a:spcBef>
                <a:spcPct val="0"/>
              </a:spcBef>
              <a:spcAft>
                <a:spcPct val="0"/>
              </a:spcAft>
              <a:defRPr kern="1200">
                <a:solidFill>
                  <a:schemeClr val="tx1"/>
                </a:solidFill>
                <a:latin typeface="Verdana" pitchFamily="34" charset="0"/>
                <a:ea typeface="+mn-ea"/>
                <a:cs typeface="Times New Roman" pitchFamily="18" charset="0"/>
              </a:defRPr>
            </a:lvl5pPr>
            <a:lvl6pPr marL="2286000" algn="l" defTabSz="914400" rtl="0" eaLnBrk="1" latinLnBrk="0" hangingPunct="1">
              <a:defRPr kern="1200">
                <a:solidFill>
                  <a:schemeClr val="tx1"/>
                </a:solidFill>
                <a:latin typeface="Verdana" pitchFamily="34" charset="0"/>
                <a:ea typeface="+mn-ea"/>
                <a:cs typeface="Times New Roman" pitchFamily="18" charset="0"/>
              </a:defRPr>
            </a:lvl6pPr>
            <a:lvl7pPr marL="2743200" algn="l" defTabSz="914400" rtl="0" eaLnBrk="1" latinLnBrk="0" hangingPunct="1">
              <a:defRPr kern="1200">
                <a:solidFill>
                  <a:schemeClr val="tx1"/>
                </a:solidFill>
                <a:latin typeface="Verdana" pitchFamily="34" charset="0"/>
                <a:ea typeface="+mn-ea"/>
                <a:cs typeface="Times New Roman" pitchFamily="18" charset="0"/>
              </a:defRPr>
            </a:lvl7pPr>
            <a:lvl8pPr marL="3200400" algn="l" defTabSz="914400" rtl="0" eaLnBrk="1" latinLnBrk="0" hangingPunct="1">
              <a:defRPr kern="1200">
                <a:solidFill>
                  <a:schemeClr val="tx1"/>
                </a:solidFill>
                <a:latin typeface="Verdana" pitchFamily="34" charset="0"/>
                <a:ea typeface="+mn-ea"/>
                <a:cs typeface="Times New Roman" pitchFamily="18" charset="0"/>
              </a:defRPr>
            </a:lvl8pPr>
            <a:lvl9pPr marL="3657600" algn="l" defTabSz="914400" rtl="0" eaLnBrk="1" latinLnBrk="0" hangingPunct="1">
              <a:defRPr kern="1200">
                <a:solidFill>
                  <a:schemeClr val="tx1"/>
                </a:solidFill>
                <a:latin typeface="Verdana" pitchFamily="34" charset="0"/>
                <a:ea typeface="+mn-ea"/>
                <a:cs typeface="Times New Roman" pitchFamily="18" charset="0"/>
              </a:defRPr>
            </a:lvl9pPr>
          </a:lstStyle>
          <a:p>
            <a:pPr algn="ctr">
              <a:defRPr/>
            </a:pPr>
            <a:r>
              <a:rPr lang="el-GR" sz="2400" b="1" dirty="0" smtClean="0">
                <a:solidFill>
                  <a:schemeClr val="bg1">
                    <a:lumMod val="85000"/>
                  </a:schemeClr>
                </a:solidFill>
                <a:effectLst>
                  <a:outerShdw blurRad="50800" dist="50800" dir="5400000" algn="ctr" rotWithShape="0">
                    <a:srgbClr val="000000">
                      <a:alpha val="50000"/>
                    </a:srgbClr>
                  </a:outerShdw>
                </a:effectLst>
              </a:rPr>
              <a:t>Φύλλο εργασίας</a:t>
            </a:r>
            <a:endParaRPr lang="en-GB" sz="2400" b="1" dirty="0">
              <a:solidFill>
                <a:schemeClr val="bg1">
                  <a:lumMod val="85000"/>
                </a:schemeClr>
              </a:solidFill>
              <a:effectLst>
                <a:outerShdw blurRad="50800" dist="50800" dir="5400000" algn="ctr" rotWithShape="0">
                  <a:srgbClr val="000000">
                    <a:alpha val="50000"/>
                  </a:srgbClr>
                </a:outerShdw>
              </a:effectLst>
            </a:endParaRPr>
          </a:p>
        </p:txBody>
      </p:sp>
      <p:sp>
        <p:nvSpPr>
          <p:cNvPr id="14" name="Textfeld 3"/>
          <p:cNvSpPr txBox="1"/>
          <p:nvPr/>
        </p:nvSpPr>
        <p:spPr>
          <a:xfrm rot="19806148">
            <a:off x="5564188" y="3582621"/>
            <a:ext cx="2276475" cy="830997"/>
          </a:xfrm>
          <a:prstGeom prst="rect">
            <a:avLst/>
          </a:prstGeom>
          <a:noFill/>
        </p:spPr>
        <p:txBody>
          <a:bodyPr>
            <a:spAutoFit/>
          </a:bodyPr>
          <a:lstStyle>
            <a:defPPr>
              <a:defRPr lang="de-DE"/>
            </a:defPPr>
            <a:lvl1pPr algn="l" rtl="0" fontAlgn="base">
              <a:spcBef>
                <a:spcPct val="0"/>
              </a:spcBef>
              <a:spcAft>
                <a:spcPct val="0"/>
              </a:spcAft>
              <a:defRPr kern="1200">
                <a:solidFill>
                  <a:schemeClr val="tx1"/>
                </a:solidFill>
                <a:latin typeface="Verdana" pitchFamily="34" charset="0"/>
                <a:ea typeface="+mn-ea"/>
                <a:cs typeface="Times New Roman" pitchFamily="18" charset="0"/>
              </a:defRPr>
            </a:lvl1pPr>
            <a:lvl2pPr marL="457200" algn="l" rtl="0" fontAlgn="base">
              <a:spcBef>
                <a:spcPct val="0"/>
              </a:spcBef>
              <a:spcAft>
                <a:spcPct val="0"/>
              </a:spcAft>
              <a:defRPr kern="1200">
                <a:solidFill>
                  <a:schemeClr val="tx1"/>
                </a:solidFill>
                <a:latin typeface="Verdana" pitchFamily="34" charset="0"/>
                <a:ea typeface="+mn-ea"/>
                <a:cs typeface="Times New Roman" pitchFamily="18" charset="0"/>
              </a:defRPr>
            </a:lvl2pPr>
            <a:lvl3pPr marL="914400" algn="l" rtl="0" fontAlgn="base">
              <a:spcBef>
                <a:spcPct val="0"/>
              </a:spcBef>
              <a:spcAft>
                <a:spcPct val="0"/>
              </a:spcAft>
              <a:defRPr kern="1200">
                <a:solidFill>
                  <a:schemeClr val="tx1"/>
                </a:solidFill>
                <a:latin typeface="Verdana" pitchFamily="34" charset="0"/>
                <a:ea typeface="+mn-ea"/>
                <a:cs typeface="Times New Roman" pitchFamily="18" charset="0"/>
              </a:defRPr>
            </a:lvl3pPr>
            <a:lvl4pPr marL="1371600" algn="l" rtl="0" fontAlgn="base">
              <a:spcBef>
                <a:spcPct val="0"/>
              </a:spcBef>
              <a:spcAft>
                <a:spcPct val="0"/>
              </a:spcAft>
              <a:defRPr kern="1200">
                <a:solidFill>
                  <a:schemeClr val="tx1"/>
                </a:solidFill>
                <a:latin typeface="Verdana" pitchFamily="34" charset="0"/>
                <a:ea typeface="+mn-ea"/>
                <a:cs typeface="Times New Roman" pitchFamily="18" charset="0"/>
              </a:defRPr>
            </a:lvl4pPr>
            <a:lvl5pPr marL="1828800" algn="l" rtl="0" fontAlgn="base">
              <a:spcBef>
                <a:spcPct val="0"/>
              </a:spcBef>
              <a:spcAft>
                <a:spcPct val="0"/>
              </a:spcAft>
              <a:defRPr kern="1200">
                <a:solidFill>
                  <a:schemeClr val="tx1"/>
                </a:solidFill>
                <a:latin typeface="Verdana" pitchFamily="34" charset="0"/>
                <a:ea typeface="+mn-ea"/>
                <a:cs typeface="Times New Roman" pitchFamily="18" charset="0"/>
              </a:defRPr>
            </a:lvl5pPr>
            <a:lvl6pPr marL="2286000" algn="l" defTabSz="914400" rtl="0" eaLnBrk="1" latinLnBrk="0" hangingPunct="1">
              <a:defRPr kern="1200">
                <a:solidFill>
                  <a:schemeClr val="tx1"/>
                </a:solidFill>
                <a:latin typeface="Verdana" pitchFamily="34" charset="0"/>
                <a:ea typeface="+mn-ea"/>
                <a:cs typeface="Times New Roman" pitchFamily="18" charset="0"/>
              </a:defRPr>
            </a:lvl6pPr>
            <a:lvl7pPr marL="2743200" algn="l" defTabSz="914400" rtl="0" eaLnBrk="1" latinLnBrk="0" hangingPunct="1">
              <a:defRPr kern="1200">
                <a:solidFill>
                  <a:schemeClr val="tx1"/>
                </a:solidFill>
                <a:latin typeface="Verdana" pitchFamily="34" charset="0"/>
                <a:ea typeface="+mn-ea"/>
                <a:cs typeface="Times New Roman" pitchFamily="18" charset="0"/>
              </a:defRPr>
            </a:lvl7pPr>
            <a:lvl8pPr marL="3200400" algn="l" defTabSz="914400" rtl="0" eaLnBrk="1" latinLnBrk="0" hangingPunct="1">
              <a:defRPr kern="1200">
                <a:solidFill>
                  <a:schemeClr val="tx1"/>
                </a:solidFill>
                <a:latin typeface="Verdana" pitchFamily="34" charset="0"/>
                <a:ea typeface="+mn-ea"/>
                <a:cs typeface="Times New Roman" pitchFamily="18" charset="0"/>
              </a:defRPr>
            </a:lvl8pPr>
            <a:lvl9pPr marL="3657600" algn="l" defTabSz="914400" rtl="0" eaLnBrk="1" latinLnBrk="0" hangingPunct="1">
              <a:defRPr kern="1200">
                <a:solidFill>
                  <a:schemeClr val="tx1"/>
                </a:solidFill>
                <a:latin typeface="Verdana" pitchFamily="34" charset="0"/>
                <a:ea typeface="+mn-ea"/>
                <a:cs typeface="Times New Roman" pitchFamily="18" charset="0"/>
              </a:defRPr>
            </a:lvl9pPr>
          </a:lstStyle>
          <a:p>
            <a:pPr algn="ctr">
              <a:defRPr/>
            </a:pPr>
            <a:r>
              <a:rPr lang="el-GR" sz="2400" b="1" dirty="0" smtClean="0">
                <a:solidFill>
                  <a:schemeClr val="bg1">
                    <a:lumMod val="85000"/>
                  </a:schemeClr>
                </a:solidFill>
                <a:effectLst>
                  <a:outerShdw blurRad="50800" dist="50800" dir="5400000" algn="ctr" rotWithShape="0">
                    <a:srgbClr val="000000">
                      <a:alpha val="50000"/>
                    </a:srgbClr>
                  </a:outerShdw>
                </a:effectLst>
              </a:rPr>
              <a:t>Φύλλο εργασίας</a:t>
            </a:r>
            <a:endParaRPr lang="en-GB" sz="2400" b="1" dirty="0">
              <a:solidFill>
                <a:schemeClr val="bg1">
                  <a:lumMod val="85000"/>
                </a:schemeClr>
              </a:solidFill>
              <a:effectLst>
                <a:outerShdw blurRad="50800" dist="50800" dir="5400000" algn="ctr" rotWithShape="0">
                  <a:srgbClr val="000000">
                    <a:alpha val="50000"/>
                  </a:srgbClr>
                </a:outerShdw>
              </a:effectLst>
            </a:endParaRPr>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Titel 1"/>
          <p:cNvSpPr>
            <a:spLocks/>
          </p:cNvSpPr>
          <p:nvPr/>
        </p:nvSpPr>
        <p:spPr bwMode="auto">
          <a:xfrm>
            <a:off x="0" y="0"/>
            <a:ext cx="9144000" cy="79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r>
              <a:rPr lang="el-GR" altLang="fr-FR" sz="2000" dirty="0">
                <a:solidFill>
                  <a:srgbClr val="D16349"/>
                </a:solidFill>
              </a:rPr>
              <a:t>Αρνητικές συνέπειες λανθασμένων πεποιθήσεων</a:t>
            </a:r>
            <a:r>
              <a:rPr lang="de-DE" altLang="fr-FR" sz="2000" dirty="0">
                <a:solidFill>
                  <a:srgbClr val="D16349"/>
                </a:solidFill>
              </a:rPr>
              <a:t>: </a:t>
            </a:r>
            <a:r>
              <a:rPr lang="el-GR" altLang="fr-FR" sz="2000" dirty="0">
                <a:solidFill>
                  <a:srgbClr val="D16349"/>
                </a:solidFill>
              </a:rPr>
              <a:t>Αποφυγή και συμπεριφορές ασφαλείας </a:t>
            </a:r>
            <a:endParaRPr lang="de-DE" altLang="fr-FR" sz="2000" dirty="0">
              <a:solidFill>
                <a:srgbClr val="D16349"/>
              </a:solidFill>
            </a:endParaRPr>
          </a:p>
        </p:txBody>
      </p:sp>
      <p:sp>
        <p:nvSpPr>
          <p:cNvPr id="56323" name="Inhaltsplatzhalter 2"/>
          <p:cNvSpPr>
            <a:spLocks/>
          </p:cNvSpPr>
          <p:nvPr/>
        </p:nvSpPr>
        <p:spPr bwMode="auto">
          <a:xfrm>
            <a:off x="252000" y="3859213"/>
            <a:ext cx="8640000" cy="1884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buClr>
                <a:srgbClr val="336699"/>
              </a:buClr>
              <a:buSzTx/>
              <a:buFontTx/>
              <a:buNone/>
            </a:pPr>
            <a:r>
              <a:rPr lang="de-DE" altLang="de-DE" sz="2000" dirty="0"/>
              <a:t>	</a:t>
            </a:r>
          </a:p>
          <a:p>
            <a:pPr algn="ctr" eaLnBrk="1" hangingPunct="1">
              <a:spcBef>
                <a:spcPct val="0"/>
              </a:spcBef>
              <a:buClrTx/>
              <a:buSzTx/>
              <a:buFontTx/>
              <a:buNone/>
            </a:pPr>
            <a:endParaRPr lang="de-DE" altLang="de-DE" sz="2000" dirty="0">
              <a:solidFill>
                <a:srgbClr val="006699"/>
              </a:solidFill>
            </a:endParaRPr>
          </a:p>
          <a:p>
            <a:pPr algn="ctr" eaLnBrk="1" hangingPunct="1"/>
            <a:r>
              <a:rPr lang="el-GR" altLang="fr-FR" sz="1800" dirty="0"/>
              <a:t>Αποφυγή και συμπεριφορές ασφαλείας: Τι είναι αυτό;</a:t>
            </a:r>
            <a:endParaRPr lang="de-DE" altLang="fr-FR" sz="1800" dirty="0"/>
          </a:p>
          <a:p>
            <a:pPr algn="ctr" eaLnBrk="1" hangingPunct="1">
              <a:buClr>
                <a:srgbClr val="336699"/>
              </a:buClr>
              <a:buSzTx/>
              <a:buFontTx/>
              <a:buNone/>
            </a:pPr>
            <a:endParaRPr lang="de-DE" altLang="de-DE" sz="1800" dirty="0"/>
          </a:p>
          <a:p>
            <a:pPr eaLnBrk="1" hangingPunct="1">
              <a:buClr>
                <a:srgbClr val="336699"/>
              </a:buClr>
              <a:buSzTx/>
              <a:buFontTx/>
              <a:buChar char="•"/>
            </a:pPr>
            <a:endParaRPr lang="de-DE" altLang="de-DE" sz="1400" dirty="0"/>
          </a:p>
        </p:txBody>
      </p:sp>
      <p:pic>
        <p:nvPicPr>
          <p:cNvPr id="56324" name="Picture 8" descr="road trip day three ~ a squircle grows in little five points von striatic (2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76375" y="1849438"/>
            <a:ext cx="1943100" cy="1943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6325" name="Picture 6" descr="Neues Bild"/>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97325" y="1849438"/>
            <a:ext cx="3743325" cy="194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6326" name="Rectangle 10"/>
          <p:cNvSpPr>
            <a:spLocks noChangeArrowheads="1"/>
          </p:cNvSpPr>
          <p:nvPr/>
        </p:nvSpPr>
        <p:spPr bwMode="auto">
          <a:xfrm>
            <a:off x="0" y="6681788"/>
            <a:ext cx="586090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r>
              <a:rPr lang="en-GB" altLang="de-DE" sz="800" i="1" dirty="0" smtClean="0"/>
              <a:t>(</a:t>
            </a:r>
            <a:r>
              <a:rPr lang="en-GB" altLang="de-DE" sz="800" i="1" dirty="0" err="1" smtClean="0"/>
              <a:t>f.l.t.r</a:t>
            </a:r>
            <a:r>
              <a:rPr lang="en-GB" altLang="de-DE" sz="800" i="1" dirty="0" smtClean="0"/>
              <a:t>.: “road trip day three~ a </a:t>
            </a:r>
            <a:r>
              <a:rPr lang="en-GB" altLang="de-DE" sz="800" i="1" dirty="0" err="1" smtClean="0"/>
              <a:t>squircle</a:t>
            </a:r>
            <a:r>
              <a:rPr lang="en-GB" altLang="de-DE" sz="800" i="1" dirty="0" smtClean="0"/>
              <a:t> grows in little five points” by </a:t>
            </a:r>
            <a:r>
              <a:rPr lang="en-GB" altLang="de-DE" sz="800" i="1" dirty="0" err="1" smtClean="0"/>
              <a:t>striatic</a:t>
            </a:r>
            <a:r>
              <a:rPr lang="en-GB" altLang="de-DE" sz="800" i="1" dirty="0" smtClean="0"/>
              <a:t>; “Sunglasses” by Marcus Vegas)</a:t>
            </a:r>
            <a:endParaRPr lang="en-GB" altLang="de-DE" sz="800" i="1" dirty="0"/>
          </a:p>
        </p:txBody>
      </p:sp>
      <p:sp>
        <p:nvSpPr>
          <p:cNvPr id="9"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None/>
              <a:tabLst>
                <a:tab pos="1616075" algn="l"/>
              </a:tabLst>
            </a:pPr>
            <a:r>
              <a:rPr lang="el-GR" altLang="fr-FR" sz="1200" b="1" dirty="0">
                <a:solidFill>
                  <a:schemeClr val="tx2"/>
                </a:solidFill>
                <a:latin typeface="+mj-lt"/>
              </a:rPr>
              <a:t>λαμβάνοντας </a:t>
            </a:r>
            <a:r>
              <a:rPr lang="el-GR" altLang="fr-FR" sz="1200" b="1" dirty="0" smtClean="0">
                <a:solidFill>
                  <a:schemeClr val="tx2"/>
                </a:solidFill>
                <a:latin typeface="+mj-lt"/>
              </a:rPr>
              <a:t>αποφάσεις</a:t>
            </a:r>
            <a:r>
              <a:rPr lang="de-DE" altLang="fr-FR" sz="1200" b="1" dirty="0">
                <a:solidFill>
                  <a:schemeClr val="tx2"/>
                </a:solidFill>
                <a:latin typeface="+mj-lt"/>
              </a:rPr>
              <a:t> </a:t>
            </a:r>
            <a:r>
              <a:rPr lang="de-DE" altLang="fr-FR" sz="1200" b="1" dirty="0" smtClean="0">
                <a:solidFill>
                  <a:schemeClr val="tx2"/>
                </a:solidFill>
                <a:latin typeface="+mj-lt"/>
              </a:rPr>
              <a:t>  </a:t>
            </a:r>
            <a:r>
              <a:rPr lang="en-GB" altLang="de-DE" sz="1200" b="1" dirty="0" smtClean="0">
                <a:solidFill>
                  <a:schemeClr val="tx2"/>
                </a:solidFill>
                <a:latin typeface="+mj-lt"/>
              </a:rPr>
              <a:t>5.57</a:t>
            </a:r>
            <a:endParaRPr lang="en-GB" altLang="de-DE" sz="1200" b="1" dirty="0">
              <a:solidFill>
                <a:schemeClr val="tx2"/>
              </a:solidFill>
              <a:latin typeface="+mj-lt"/>
            </a:endParaRPr>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Inhaltsplatzhalter 2"/>
          <p:cNvSpPr>
            <a:spLocks noGrp="1"/>
          </p:cNvSpPr>
          <p:nvPr>
            <p:ph idx="4294967295"/>
          </p:nvPr>
        </p:nvSpPr>
        <p:spPr>
          <a:xfrm>
            <a:off x="1917700" y="1119338"/>
            <a:ext cx="6981824" cy="5184775"/>
          </a:xfrm>
        </p:spPr>
        <p:txBody>
          <a:bodyPr/>
          <a:lstStyle/>
          <a:p>
            <a:pPr marL="0" indent="0" eaLnBrk="1" hangingPunct="1"/>
            <a:r>
              <a:rPr lang="el-GR" altLang="fr-FR" b="1" dirty="0">
                <a:latin typeface="+mj-lt"/>
                <a:cs typeface="Times New Roman" panose="02020603050405020304" pitchFamily="18" charset="0"/>
              </a:rPr>
              <a:t>Αποφυγή</a:t>
            </a:r>
            <a:endParaRPr lang="de-DE" altLang="fr-FR" b="1" dirty="0">
              <a:latin typeface="+mj-lt"/>
              <a:cs typeface="Times New Roman" panose="02020603050405020304" pitchFamily="18" charset="0"/>
            </a:endParaRPr>
          </a:p>
          <a:p>
            <a:pPr marL="0" indent="0" eaLnBrk="1" hangingPunct="1"/>
            <a:r>
              <a:rPr lang="el-GR" altLang="fr-FR" dirty="0">
                <a:latin typeface="+mj-lt"/>
                <a:cs typeface="Times New Roman" panose="02020603050405020304" pitchFamily="18" charset="0"/>
              </a:rPr>
              <a:t>Ορίζεται ως την ενεργητική αποφυγή καταστάσεων, ανθρώπων, ή χώρων που εκλαμβάνονται ως απειλή </a:t>
            </a:r>
            <a:r>
              <a:rPr lang="en-US" altLang="fr-FR" dirty="0">
                <a:latin typeface="+mj-lt"/>
                <a:cs typeface="Times New Roman" panose="02020603050405020304" pitchFamily="18" charset="0"/>
              </a:rPr>
              <a:t>(</a:t>
            </a:r>
            <a:r>
              <a:rPr lang="el-GR" altLang="fr-FR" dirty="0">
                <a:latin typeface="+mj-lt"/>
                <a:cs typeface="Times New Roman" panose="02020603050405020304" pitchFamily="18" charset="0"/>
              </a:rPr>
              <a:t>π.χ. αποφυγή διαδηλώσεων, αστυνομικών ή δημοσίων χώρων λόγω του φόβου παρακολούθησης). Στη χειρότερη περίπτωση, ένα επηρεασμένο άτομο δεν μπορεί να αφήσει ακόμη και το σπίτι ή να διαλύσει όλες τις κοινωνικές του επαφές. </a:t>
            </a:r>
            <a:endParaRPr lang="en-US" altLang="fr-FR" dirty="0">
              <a:latin typeface="+mj-lt"/>
              <a:cs typeface="Times New Roman" panose="02020603050405020304" pitchFamily="18" charset="0"/>
            </a:endParaRPr>
          </a:p>
          <a:p>
            <a:pPr marL="0" indent="0" eaLnBrk="1" hangingPunct="1"/>
            <a:r>
              <a:rPr lang="el-GR" altLang="fr-FR" b="1" dirty="0">
                <a:latin typeface="+mj-lt"/>
                <a:cs typeface="Times New Roman" panose="02020603050405020304" pitchFamily="18" charset="0"/>
              </a:rPr>
              <a:t>Συμπεριφορές ασφαλείας</a:t>
            </a:r>
            <a:endParaRPr lang="de-DE" altLang="fr-FR" b="1" dirty="0">
              <a:latin typeface="+mj-lt"/>
              <a:cs typeface="Times New Roman" panose="02020603050405020304" pitchFamily="18" charset="0"/>
            </a:endParaRPr>
          </a:p>
          <a:p>
            <a:pPr marL="0" indent="0" eaLnBrk="1" hangingPunct="1"/>
            <a:r>
              <a:rPr lang="el-GR" altLang="fr-FR" dirty="0">
                <a:latin typeface="+mj-lt"/>
                <a:cs typeface="Times New Roman" panose="02020603050405020304" pitchFamily="18" charset="0"/>
              </a:rPr>
              <a:t>Οι συμπεριφορές ασφαλείας είναι δράσεις που αποσκοπούν στο να αποτρέψουν απειλητικά γεγονότα από το να συμβούν (π.χ. μεταμφίεση, φυλαχτά)</a:t>
            </a:r>
            <a:endParaRPr lang="de-DE" altLang="fr-FR" dirty="0">
              <a:latin typeface="+mj-lt"/>
              <a:cs typeface="Times New Roman" panose="02020603050405020304" pitchFamily="18" charset="0"/>
            </a:endParaRPr>
          </a:p>
          <a:p>
            <a:pPr marL="0" indent="0" eaLnBrk="1" hangingPunct="1"/>
            <a:endParaRPr lang="en-US" altLang="fr-FR" dirty="0">
              <a:latin typeface="+mj-lt"/>
              <a:cs typeface="Times New Roman" panose="02020603050405020304" pitchFamily="18" charset="0"/>
            </a:endParaRPr>
          </a:p>
          <a:p>
            <a:pPr marL="0" indent="0" eaLnBrk="1" hangingPunct="1"/>
            <a:r>
              <a:rPr lang="el-GR" altLang="fr-FR" dirty="0">
                <a:latin typeface="+mj-lt"/>
                <a:cs typeface="Times New Roman" panose="02020603050405020304" pitchFamily="18" charset="0"/>
              </a:rPr>
              <a:t>Ακόμα και αν οι συμπεριφορές ασφαλείας και αποφυγής ελαττώνουν το φόβο </a:t>
            </a:r>
            <a:r>
              <a:rPr lang="el-GR" altLang="fr-FR" i="1" dirty="0">
                <a:latin typeface="+mj-lt"/>
                <a:cs typeface="Times New Roman" panose="02020603050405020304" pitchFamily="18" charset="0"/>
              </a:rPr>
              <a:t>βραχυπρόθεσμα</a:t>
            </a:r>
            <a:r>
              <a:rPr lang="el-GR" altLang="fr-FR" dirty="0">
                <a:latin typeface="+mj-lt"/>
                <a:cs typeface="Times New Roman" panose="02020603050405020304" pitchFamily="18" charset="0"/>
              </a:rPr>
              <a:t>, μπορούν </a:t>
            </a:r>
            <a:r>
              <a:rPr lang="el-GR" altLang="fr-FR" i="1" dirty="0">
                <a:latin typeface="+mj-lt"/>
                <a:cs typeface="Times New Roman" panose="02020603050405020304" pitchFamily="18" charset="0"/>
              </a:rPr>
              <a:t>μακροπρόθεσμα </a:t>
            </a:r>
            <a:r>
              <a:rPr lang="el-GR" altLang="fr-FR" dirty="0">
                <a:latin typeface="+mj-lt"/>
                <a:cs typeface="Times New Roman" panose="02020603050405020304" pitchFamily="18" charset="0"/>
              </a:rPr>
              <a:t>ακόμα και να προάγουν το φόβο εγκαθιστώντας την ιδέα ότι η συμπεριφορά σας αυτή αποτρέπει το κακό… ακόμα και αν η κατάσταση δεν θα ήταν επιβλαβής έτσι κι αλλιώς</a:t>
            </a:r>
            <a:r>
              <a:rPr lang="en-US" altLang="fr-FR" dirty="0">
                <a:latin typeface="+mj-lt"/>
                <a:cs typeface="Times New Roman" panose="02020603050405020304" pitchFamily="18" charset="0"/>
              </a:rPr>
              <a:t>.</a:t>
            </a:r>
            <a:r>
              <a:rPr lang="de-DE" altLang="fr-FR" dirty="0">
                <a:latin typeface="+mj-lt"/>
                <a:cs typeface="Times New Roman" panose="02020603050405020304" pitchFamily="18" charset="0"/>
              </a:rPr>
              <a:t> </a:t>
            </a:r>
          </a:p>
          <a:p>
            <a:pPr eaLnBrk="1" hangingPunct="1"/>
            <a:endParaRPr lang="de-DE" altLang="de-DE" dirty="0" smtClean="0">
              <a:latin typeface="+mj-lt"/>
            </a:endParaRPr>
          </a:p>
        </p:txBody>
      </p:sp>
      <p:pic>
        <p:nvPicPr>
          <p:cNvPr id="57348" name="Picture 4" descr="road trip day three ~ a squircle grows in little five points von striatic (2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0825" y="1341438"/>
            <a:ext cx="1335088" cy="1335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7350" name="Picture 8" descr="Neues Bild"/>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0825" y="3676650"/>
            <a:ext cx="1655763" cy="862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None/>
              <a:tabLst>
                <a:tab pos="1616075" algn="l"/>
              </a:tabLst>
            </a:pPr>
            <a:r>
              <a:rPr lang="el-GR" altLang="fr-FR" sz="1200" b="1" dirty="0">
                <a:solidFill>
                  <a:schemeClr val="tx2"/>
                </a:solidFill>
                <a:latin typeface="+mj-lt"/>
              </a:rPr>
              <a:t>λαμβάνοντας </a:t>
            </a:r>
            <a:r>
              <a:rPr lang="el-GR" altLang="fr-FR" sz="1200" b="1" dirty="0" smtClean="0">
                <a:solidFill>
                  <a:schemeClr val="tx2"/>
                </a:solidFill>
                <a:latin typeface="+mj-lt"/>
              </a:rPr>
              <a:t>αποφάσεις</a:t>
            </a:r>
            <a:r>
              <a:rPr lang="de-DE" altLang="fr-FR" sz="1200" b="1" dirty="0" smtClean="0">
                <a:solidFill>
                  <a:schemeClr val="tx2"/>
                </a:solidFill>
                <a:latin typeface="+mj-lt"/>
              </a:rPr>
              <a:t>   </a:t>
            </a:r>
            <a:r>
              <a:rPr lang="en-GB" altLang="de-DE" sz="1200" b="1" dirty="0" smtClean="0">
                <a:solidFill>
                  <a:schemeClr val="tx2"/>
                </a:solidFill>
                <a:latin typeface="+mj-lt"/>
              </a:rPr>
              <a:t>5.58</a:t>
            </a:r>
            <a:endParaRPr lang="en-GB" altLang="de-DE" sz="1200" b="1" dirty="0">
              <a:solidFill>
                <a:schemeClr val="tx2"/>
              </a:solidFill>
              <a:latin typeface="+mj-lt"/>
            </a:endParaRPr>
          </a:p>
        </p:txBody>
      </p:sp>
      <p:sp>
        <p:nvSpPr>
          <p:cNvPr id="10" name="Titel 1"/>
          <p:cNvSpPr>
            <a:spLocks/>
          </p:cNvSpPr>
          <p:nvPr/>
        </p:nvSpPr>
        <p:spPr bwMode="auto">
          <a:xfrm>
            <a:off x="0" y="0"/>
            <a:ext cx="9144000" cy="79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r>
              <a:rPr lang="el-GR" altLang="fr-FR" sz="2000" dirty="0">
                <a:solidFill>
                  <a:srgbClr val="D16349"/>
                </a:solidFill>
              </a:rPr>
              <a:t>Αρνητικές συνέπειες λανθασμένων πεποιθήσεων</a:t>
            </a:r>
            <a:r>
              <a:rPr lang="de-DE" altLang="fr-FR" sz="2000" dirty="0">
                <a:solidFill>
                  <a:srgbClr val="D16349"/>
                </a:solidFill>
              </a:rPr>
              <a:t>: </a:t>
            </a:r>
            <a:r>
              <a:rPr lang="el-GR" altLang="fr-FR" sz="2000" dirty="0">
                <a:solidFill>
                  <a:srgbClr val="D16349"/>
                </a:solidFill>
              </a:rPr>
              <a:t>Αποφυγή και συμπεριφορές ασφαλείας </a:t>
            </a:r>
            <a:endParaRPr lang="de-DE" altLang="fr-FR" sz="2000" dirty="0">
              <a:solidFill>
                <a:srgbClr val="D16349"/>
              </a:solidFill>
            </a:endParaRPr>
          </a:p>
        </p:txBody>
      </p:sp>
      <p:sp>
        <p:nvSpPr>
          <p:cNvPr id="12" name="Rectangle 10"/>
          <p:cNvSpPr>
            <a:spLocks noChangeArrowheads="1"/>
          </p:cNvSpPr>
          <p:nvPr/>
        </p:nvSpPr>
        <p:spPr bwMode="auto">
          <a:xfrm>
            <a:off x="0" y="6681788"/>
            <a:ext cx="586090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r>
              <a:rPr lang="en-GB" altLang="de-DE" sz="800" i="1" dirty="0" smtClean="0"/>
              <a:t>(</a:t>
            </a:r>
            <a:r>
              <a:rPr lang="en-GB" altLang="de-DE" sz="800" i="1" dirty="0" err="1" smtClean="0"/>
              <a:t>f.t.t.b</a:t>
            </a:r>
            <a:r>
              <a:rPr lang="en-GB" altLang="de-DE" sz="800" i="1" dirty="0" smtClean="0"/>
              <a:t>.: “road trip day three~ a </a:t>
            </a:r>
            <a:r>
              <a:rPr lang="en-GB" altLang="de-DE" sz="800" i="1" dirty="0" err="1" smtClean="0"/>
              <a:t>squircle</a:t>
            </a:r>
            <a:r>
              <a:rPr lang="en-GB" altLang="de-DE" sz="800" i="1" dirty="0" smtClean="0"/>
              <a:t> grows in little five points” by </a:t>
            </a:r>
            <a:r>
              <a:rPr lang="en-GB" altLang="de-DE" sz="800" i="1" dirty="0" err="1" smtClean="0"/>
              <a:t>striatic</a:t>
            </a:r>
            <a:r>
              <a:rPr lang="en-GB" altLang="de-DE" sz="800" i="1" dirty="0" smtClean="0"/>
              <a:t>; “Sunglasses” by Marcus Vegas)</a:t>
            </a:r>
            <a:endParaRPr lang="en-GB" altLang="de-DE" sz="800" i="1" dirty="0"/>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rafik 4"/>
          <p:cNvPicPr>
            <a:picLocks noChangeAspect="1"/>
          </p:cNvPicPr>
          <p:nvPr/>
        </p:nvPicPr>
        <p:blipFill>
          <a:blip r:embed="rId3"/>
          <a:stretch>
            <a:fillRect/>
          </a:stretch>
        </p:blipFill>
        <p:spPr>
          <a:xfrm>
            <a:off x="4491038" y="1010807"/>
            <a:ext cx="4241222" cy="5097469"/>
          </a:xfrm>
          <a:prstGeom prst="rect">
            <a:avLst/>
          </a:prstGeom>
        </p:spPr>
      </p:pic>
      <p:pic>
        <p:nvPicPr>
          <p:cNvPr id="2" name="Grafik 1"/>
          <p:cNvPicPr>
            <a:picLocks noChangeAspect="1"/>
          </p:cNvPicPr>
          <p:nvPr/>
        </p:nvPicPr>
        <p:blipFill>
          <a:blip r:embed="rId4"/>
          <a:stretch>
            <a:fillRect/>
          </a:stretch>
        </p:blipFill>
        <p:spPr>
          <a:xfrm>
            <a:off x="328685" y="1010807"/>
            <a:ext cx="3978130" cy="5240052"/>
          </a:xfrm>
          <a:prstGeom prst="rect">
            <a:avLst/>
          </a:prstGeom>
        </p:spPr>
      </p:pic>
      <p:sp>
        <p:nvSpPr>
          <p:cNvPr id="58370" name="Rectangle 3"/>
          <p:cNvSpPr>
            <a:spLocks noGrp="1" noChangeArrowheads="1"/>
          </p:cNvSpPr>
          <p:nvPr>
            <p:ph type="body" sz="half" idx="4294967295"/>
          </p:nvPr>
        </p:nvSpPr>
        <p:spPr>
          <a:xfrm>
            <a:off x="301625" y="1524000"/>
            <a:ext cx="4189413" cy="4598988"/>
          </a:xfrm>
        </p:spPr>
        <p:txBody>
          <a:bodyPr/>
          <a:lstStyle/>
          <a:p>
            <a:pPr marL="0" indent="0" eaLnBrk="1" hangingPunct="1"/>
            <a:endParaRPr lang="de-DE" altLang="de-DE" sz="1600" smtClean="0"/>
          </a:p>
          <a:p>
            <a:pPr marL="0" indent="0" eaLnBrk="1" hangingPunct="1"/>
            <a:endParaRPr lang="de-DE" altLang="de-DE" sz="1600" smtClean="0"/>
          </a:p>
        </p:txBody>
      </p:sp>
      <p:sp>
        <p:nvSpPr>
          <p:cNvPr id="58371" name="Rectangle 67"/>
          <p:cNvSpPr>
            <a:spLocks noGrp="1" noChangeArrowheads="1"/>
          </p:cNvSpPr>
          <p:nvPr>
            <p:ph type="title" idx="4294967295"/>
          </p:nvPr>
        </p:nvSpPr>
        <p:spPr>
          <a:xfrm>
            <a:off x="0" y="0"/>
            <a:ext cx="9144000" cy="792000"/>
          </a:xfrm>
        </p:spPr>
        <p:txBody>
          <a:bodyPr anchor="ctr"/>
          <a:lstStyle/>
          <a:p>
            <a:pPr eaLnBrk="1" hangingPunct="1"/>
            <a:r>
              <a:rPr lang="el-GR" altLang="de-DE" dirty="0" smtClean="0"/>
              <a:t>Είναι όλα αυτά πραγματικά αναγκαία;</a:t>
            </a:r>
            <a:r>
              <a:rPr lang="de-DE" altLang="de-DE" dirty="0" smtClean="0"/>
              <a:t> </a:t>
            </a:r>
          </a:p>
        </p:txBody>
      </p:sp>
      <p:grpSp>
        <p:nvGrpSpPr>
          <p:cNvPr id="58372" name="Group 13"/>
          <p:cNvGrpSpPr>
            <a:grpSpLocks/>
          </p:cNvGrpSpPr>
          <p:nvPr/>
        </p:nvGrpSpPr>
        <p:grpSpPr bwMode="auto">
          <a:xfrm>
            <a:off x="0" y="6165850"/>
            <a:ext cx="2339975" cy="495300"/>
            <a:chOff x="0" y="3957"/>
            <a:chExt cx="1474" cy="312"/>
          </a:xfrm>
        </p:grpSpPr>
        <p:sp>
          <p:nvSpPr>
            <p:cNvPr id="58377" name="Rectangle 69"/>
            <p:cNvSpPr>
              <a:spLocks noChangeArrowheads="1"/>
            </p:cNvSpPr>
            <p:nvPr/>
          </p:nvSpPr>
          <p:spPr bwMode="auto">
            <a:xfrm>
              <a:off x="0" y="3957"/>
              <a:ext cx="1300" cy="299"/>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endParaRPr lang="en-US" altLang="de-DE" sz="1800"/>
            </a:p>
          </p:txBody>
        </p:sp>
        <p:pic>
          <p:nvPicPr>
            <p:cNvPr id="58378" name="Picture 70" descr="Notizen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7" y="3996"/>
              <a:ext cx="212" cy="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8379" name="Text Box 71"/>
            <p:cNvSpPr txBox="1">
              <a:spLocks noChangeArrowheads="1"/>
            </p:cNvSpPr>
            <p:nvPr/>
          </p:nvSpPr>
          <p:spPr bwMode="auto">
            <a:xfrm>
              <a:off x="160" y="3959"/>
              <a:ext cx="1314"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r>
                <a:rPr lang="de-DE" altLang="de-DE" sz="1400" dirty="0">
                  <a:sym typeface="Wingdings" pitchFamily="2" charset="2"/>
                </a:rPr>
                <a:t>  </a:t>
              </a:r>
              <a:r>
                <a:rPr lang="de-DE" altLang="de-DE" sz="1200" dirty="0">
                  <a:sym typeface="Wingdings" pitchFamily="2" charset="2"/>
                </a:rPr>
                <a:t></a:t>
              </a:r>
              <a:r>
                <a:rPr lang="de-DE" altLang="de-DE" sz="1200" dirty="0"/>
                <a:t> </a:t>
              </a:r>
              <a:r>
                <a:rPr lang="el-GR" altLang="de-DE" sz="1200" dirty="0" smtClean="0"/>
                <a:t>φύλλο εργασίας</a:t>
              </a:r>
              <a:endParaRPr lang="de-DE" altLang="de-DE" sz="1200" dirty="0"/>
            </a:p>
            <a:p>
              <a:pPr eaLnBrk="1" hangingPunct="1">
                <a:spcBef>
                  <a:spcPct val="0"/>
                </a:spcBef>
                <a:buClrTx/>
                <a:buSzTx/>
                <a:buFontTx/>
                <a:buNone/>
              </a:pPr>
              <a:r>
                <a:rPr lang="de-DE" altLang="de-DE" sz="1200" dirty="0"/>
                <a:t>      5.5 a &amp; 5.5 </a:t>
              </a:r>
              <a:r>
                <a:rPr lang="el-GR" altLang="de-DE" sz="1200" dirty="0" smtClean="0"/>
                <a:t>β</a:t>
              </a:r>
              <a:endParaRPr lang="de-DE" altLang="de-DE" sz="1200" dirty="0"/>
            </a:p>
          </p:txBody>
        </p:sp>
      </p:grpSp>
      <p:sp>
        <p:nvSpPr>
          <p:cNvPr id="15"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616075" algn="l"/>
              </a:tabLst>
            </a:pPr>
            <a:r>
              <a:rPr lang="el-GR" altLang="de-DE" sz="1200" b="1" dirty="0" smtClean="0">
                <a:solidFill>
                  <a:schemeClr val="tx2"/>
                </a:solidFill>
                <a:latin typeface="Verdana" pitchFamily="34" charset="0"/>
                <a:ea typeface="Verdana" pitchFamily="34" charset="0"/>
                <a:cs typeface="Verdana" pitchFamily="34" charset="0"/>
              </a:rPr>
              <a:t>λαμβάνοντας αποφάσεις</a:t>
            </a:r>
            <a:r>
              <a:rPr lang="en-GB" altLang="de-DE" sz="1200" b="1" dirty="0">
                <a:solidFill>
                  <a:schemeClr val="tx2"/>
                </a:solidFill>
                <a:latin typeface="+mn-lt"/>
              </a:rPr>
              <a:t> </a:t>
            </a:r>
            <a:r>
              <a:rPr lang="en-GB" altLang="de-DE" sz="1200" b="1" dirty="0" smtClean="0">
                <a:solidFill>
                  <a:schemeClr val="tx2"/>
                </a:solidFill>
                <a:latin typeface="+mn-lt"/>
              </a:rPr>
              <a:t>  5.59</a:t>
            </a:r>
            <a:endParaRPr lang="en-GB" altLang="de-DE" sz="1200" b="1" dirty="0">
              <a:solidFill>
                <a:schemeClr val="tx2"/>
              </a:solidFill>
              <a:latin typeface="+mn-lt"/>
            </a:endParaRPr>
          </a:p>
        </p:txBody>
      </p:sp>
      <p:sp>
        <p:nvSpPr>
          <p:cNvPr id="11" name="Textfeld 3"/>
          <p:cNvSpPr txBox="1"/>
          <p:nvPr/>
        </p:nvSpPr>
        <p:spPr>
          <a:xfrm rot="19806148">
            <a:off x="1559188" y="3403468"/>
            <a:ext cx="2276475" cy="830997"/>
          </a:xfrm>
          <a:prstGeom prst="rect">
            <a:avLst/>
          </a:prstGeom>
          <a:noFill/>
        </p:spPr>
        <p:txBody>
          <a:bodyPr>
            <a:spAutoFit/>
          </a:bodyPr>
          <a:lstStyle>
            <a:defPPr>
              <a:defRPr lang="de-DE"/>
            </a:defPPr>
            <a:lvl1pPr algn="l" rtl="0" fontAlgn="base">
              <a:spcBef>
                <a:spcPct val="0"/>
              </a:spcBef>
              <a:spcAft>
                <a:spcPct val="0"/>
              </a:spcAft>
              <a:defRPr kern="1200">
                <a:solidFill>
                  <a:schemeClr val="tx1"/>
                </a:solidFill>
                <a:latin typeface="Verdana" pitchFamily="34" charset="0"/>
                <a:ea typeface="+mn-ea"/>
                <a:cs typeface="Times New Roman" pitchFamily="18" charset="0"/>
              </a:defRPr>
            </a:lvl1pPr>
            <a:lvl2pPr marL="457200" algn="l" rtl="0" fontAlgn="base">
              <a:spcBef>
                <a:spcPct val="0"/>
              </a:spcBef>
              <a:spcAft>
                <a:spcPct val="0"/>
              </a:spcAft>
              <a:defRPr kern="1200">
                <a:solidFill>
                  <a:schemeClr val="tx1"/>
                </a:solidFill>
                <a:latin typeface="Verdana" pitchFamily="34" charset="0"/>
                <a:ea typeface="+mn-ea"/>
                <a:cs typeface="Times New Roman" pitchFamily="18" charset="0"/>
              </a:defRPr>
            </a:lvl2pPr>
            <a:lvl3pPr marL="914400" algn="l" rtl="0" fontAlgn="base">
              <a:spcBef>
                <a:spcPct val="0"/>
              </a:spcBef>
              <a:spcAft>
                <a:spcPct val="0"/>
              </a:spcAft>
              <a:defRPr kern="1200">
                <a:solidFill>
                  <a:schemeClr val="tx1"/>
                </a:solidFill>
                <a:latin typeface="Verdana" pitchFamily="34" charset="0"/>
                <a:ea typeface="+mn-ea"/>
                <a:cs typeface="Times New Roman" pitchFamily="18" charset="0"/>
              </a:defRPr>
            </a:lvl3pPr>
            <a:lvl4pPr marL="1371600" algn="l" rtl="0" fontAlgn="base">
              <a:spcBef>
                <a:spcPct val="0"/>
              </a:spcBef>
              <a:spcAft>
                <a:spcPct val="0"/>
              </a:spcAft>
              <a:defRPr kern="1200">
                <a:solidFill>
                  <a:schemeClr val="tx1"/>
                </a:solidFill>
                <a:latin typeface="Verdana" pitchFamily="34" charset="0"/>
                <a:ea typeface="+mn-ea"/>
                <a:cs typeface="Times New Roman" pitchFamily="18" charset="0"/>
              </a:defRPr>
            </a:lvl4pPr>
            <a:lvl5pPr marL="1828800" algn="l" rtl="0" fontAlgn="base">
              <a:spcBef>
                <a:spcPct val="0"/>
              </a:spcBef>
              <a:spcAft>
                <a:spcPct val="0"/>
              </a:spcAft>
              <a:defRPr kern="1200">
                <a:solidFill>
                  <a:schemeClr val="tx1"/>
                </a:solidFill>
                <a:latin typeface="Verdana" pitchFamily="34" charset="0"/>
                <a:ea typeface="+mn-ea"/>
                <a:cs typeface="Times New Roman" pitchFamily="18" charset="0"/>
              </a:defRPr>
            </a:lvl5pPr>
            <a:lvl6pPr marL="2286000" algn="l" defTabSz="914400" rtl="0" eaLnBrk="1" latinLnBrk="0" hangingPunct="1">
              <a:defRPr kern="1200">
                <a:solidFill>
                  <a:schemeClr val="tx1"/>
                </a:solidFill>
                <a:latin typeface="Verdana" pitchFamily="34" charset="0"/>
                <a:ea typeface="+mn-ea"/>
                <a:cs typeface="Times New Roman" pitchFamily="18" charset="0"/>
              </a:defRPr>
            </a:lvl6pPr>
            <a:lvl7pPr marL="2743200" algn="l" defTabSz="914400" rtl="0" eaLnBrk="1" latinLnBrk="0" hangingPunct="1">
              <a:defRPr kern="1200">
                <a:solidFill>
                  <a:schemeClr val="tx1"/>
                </a:solidFill>
                <a:latin typeface="Verdana" pitchFamily="34" charset="0"/>
                <a:ea typeface="+mn-ea"/>
                <a:cs typeface="Times New Roman" pitchFamily="18" charset="0"/>
              </a:defRPr>
            </a:lvl7pPr>
            <a:lvl8pPr marL="3200400" algn="l" defTabSz="914400" rtl="0" eaLnBrk="1" latinLnBrk="0" hangingPunct="1">
              <a:defRPr kern="1200">
                <a:solidFill>
                  <a:schemeClr val="tx1"/>
                </a:solidFill>
                <a:latin typeface="Verdana" pitchFamily="34" charset="0"/>
                <a:ea typeface="+mn-ea"/>
                <a:cs typeface="Times New Roman" pitchFamily="18" charset="0"/>
              </a:defRPr>
            </a:lvl8pPr>
            <a:lvl9pPr marL="3657600" algn="l" defTabSz="914400" rtl="0" eaLnBrk="1" latinLnBrk="0" hangingPunct="1">
              <a:defRPr kern="1200">
                <a:solidFill>
                  <a:schemeClr val="tx1"/>
                </a:solidFill>
                <a:latin typeface="Verdana" pitchFamily="34" charset="0"/>
                <a:ea typeface="+mn-ea"/>
                <a:cs typeface="Times New Roman" pitchFamily="18" charset="0"/>
              </a:defRPr>
            </a:lvl9pPr>
          </a:lstStyle>
          <a:p>
            <a:pPr algn="ctr">
              <a:defRPr/>
            </a:pPr>
            <a:r>
              <a:rPr lang="el-GR" sz="2400" b="1" dirty="0" smtClean="0">
                <a:solidFill>
                  <a:schemeClr val="bg1">
                    <a:lumMod val="85000"/>
                  </a:schemeClr>
                </a:solidFill>
                <a:effectLst>
                  <a:outerShdw blurRad="50800" dist="50800" dir="5400000" algn="ctr" rotWithShape="0">
                    <a:srgbClr val="000000">
                      <a:alpha val="50000"/>
                    </a:srgbClr>
                  </a:outerShdw>
                </a:effectLst>
              </a:rPr>
              <a:t>Φύλλο εργασίας</a:t>
            </a:r>
            <a:endParaRPr lang="en-GB" sz="2400" b="1" dirty="0">
              <a:solidFill>
                <a:schemeClr val="bg1">
                  <a:lumMod val="85000"/>
                </a:schemeClr>
              </a:solidFill>
              <a:effectLst>
                <a:outerShdw blurRad="50800" dist="50800" dir="5400000" algn="ctr" rotWithShape="0">
                  <a:srgbClr val="000000">
                    <a:alpha val="50000"/>
                  </a:srgbClr>
                </a:outerShdw>
              </a:effectLst>
            </a:endParaRPr>
          </a:p>
        </p:txBody>
      </p:sp>
      <p:sp>
        <p:nvSpPr>
          <p:cNvPr id="13" name="Textfeld 3"/>
          <p:cNvSpPr txBox="1"/>
          <p:nvPr/>
        </p:nvSpPr>
        <p:spPr>
          <a:xfrm rot="19806148">
            <a:off x="5522603" y="3431603"/>
            <a:ext cx="2276475" cy="830997"/>
          </a:xfrm>
          <a:prstGeom prst="rect">
            <a:avLst/>
          </a:prstGeom>
          <a:noFill/>
        </p:spPr>
        <p:txBody>
          <a:bodyPr>
            <a:spAutoFit/>
          </a:bodyPr>
          <a:lstStyle>
            <a:defPPr>
              <a:defRPr lang="de-DE"/>
            </a:defPPr>
            <a:lvl1pPr algn="l" rtl="0" fontAlgn="base">
              <a:spcBef>
                <a:spcPct val="0"/>
              </a:spcBef>
              <a:spcAft>
                <a:spcPct val="0"/>
              </a:spcAft>
              <a:defRPr kern="1200">
                <a:solidFill>
                  <a:schemeClr val="tx1"/>
                </a:solidFill>
                <a:latin typeface="Verdana" pitchFamily="34" charset="0"/>
                <a:ea typeface="+mn-ea"/>
                <a:cs typeface="Times New Roman" pitchFamily="18" charset="0"/>
              </a:defRPr>
            </a:lvl1pPr>
            <a:lvl2pPr marL="457200" algn="l" rtl="0" fontAlgn="base">
              <a:spcBef>
                <a:spcPct val="0"/>
              </a:spcBef>
              <a:spcAft>
                <a:spcPct val="0"/>
              </a:spcAft>
              <a:defRPr kern="1200">
                <a:solidFill>
                  <a:schemeClr val="tx1"/>
                </a:solidFill>
                <a:latin typeface="Verdana" pitchFamily="34" charset="0"/>
                <a:ea typeface="+mn-ea"/>
                <a:cs typeface="Times New Roman" pitchFamily="18" charset="0"/>
              </a:defRPr>
            </a:lvl2pPr>
            <a:lvl3pPr marL="914400" algn="l" rtl="0" fontAlgn="base">
              <a:spcBef>
                <a:spcPct val="0"/>
              </a:spcBef>
              <a:spcAft>
                <a:spcPct val="0"/>
              </a:spcAft>
              <a:defRPr kern="1200">
                <a:solidFill>
                  <a:schemeClr val="tx1"/>
                </a:solidFill>
                <a:latin typeface="Verdana" pitchFamily="34" charset="0"/>
                <a:ea typeface="+mn-ea"/>
                <a:cs typeface="Times New Roman" pitchFamily="18" charset="0"/>
              </a:defRPr>
            </a:lvl3pPr>
            <a:lvl4pPr marL="1371600" algn="l" rtl="0" fontAlgn="base">
              <a:spcBef>
                <a:spcPct val="0"/>
              </a:spcBef>
              <a:spcAft>
                <a:spcPct val="0"/>
              </a:spcAft>
              <a:defRPr kern="1200">
                <a:solidFill>
                  <a:schemeClr val="tx1"/>
                </a:solidFill>
                <a:latin typeface="Verdana" pitchFamily="34" charset="0"/>
                <a:ea typeface="+mn-ea"/>
                <a:cs typeface="Times New Roman" pitchFamily="18" charset="0"/>
              </a:defRPr>
            </a:lvl4pPr>
            <a:lvl5pPr marL="1828800" algn="l" rtl="0" fontAlgn="base">
              <a:spcBef>
                <a:spcPct val="0"/>
              </a:spcBef>
              <a:spcAft>
                <a:spcPct val="0"/>
              </a:spcAft>
              <a:defRPr kern="1200">
                <a:solidFill>
                  <a:schemeClr val="tx1"/>
                </a:solidFill>
                <a:latin typeface="Verdana" pitchFamily="34" charset="0"/>
                <a:ea typeface="+mn-ea"/>
                <a:cs typeface="Times New Roman" pitchFamily="18" charset="0"/>
              </a:defRPr>
            </a:lvl5pPr>
            <a:lvl6pPr marL="2286000" algn="l" defTabSz="914400" rtl="0" eaLnBrk="1" latinLnBrk="0" hangingPunct="1">
              <a:defRPr kern="1200">
                <a:solidFill>
                  <a:schemeClr val="tx1"/>
                </a:solidFill>
                <a:latin typeface="Verdana" pitchFamily="34" charset="0"/>
                <a:ea typeface="+mn-ea"/>
                <a:cs typeface="Times New Roman" pitchFamily="18" charset="0"/>
              </a:defRPr>
            </a:lvl6pPr>
            <a:lvl7pPr marL="2743200" algn="l" defTabSz="914400" rtl="0" eaLnBrk="1" latinLnBrk="0" hangingPunct="1">
              <a:defRPr kern="1200">
                <a:solidFill>
                  <a:schemeClr val="tx1"/>
                </a:solidFill>
                <a:latin typeface="Verdana" pitchFamily="34" charset="0"/>
                <a:ea typeface="+mn-ea"/>
                <a:cs typeface="Times New Roman" pitchFamily="18" charset="0"/>
              </a:defRPr>
            </a:lvl7pPr>
            <a:lvl8pPr marL="3200400" algn="l" defTabSz="914400" rtl="0" eaLnBrk="1" latinLnBrk="0" hangingPunct="1">
              <a:defRPr kern="1200">
                <a:solidFill>
                  <a:schemeClr val="tx1"/>
                </a:solidFill>
                <a:latin typeface="Verdana" pitchFamily="34" charset="0"/>
                <a:ea typeface="+mn-ea"/>
                <a:cs typeface="Times New Roman" pitchFamily="18" charset="0"/>
              </a:defRPr>
            </a:lvl8pPr>
            <a:lvl9pPr marL="3657600" algn="l" defTabSz="914400" rtl="0" eaLnBrk="1" latinLnBrk="0" hangingPunct="1">
              <a:defRPr kern="1200">
                <a:solidFill>
                  <a:schemeClr val="tx1"/>
                </a:solidFill>
                <a:latin typeface="Verdana" pitchFamily="34" charset="0"/>
                <a:ea typeface="+mn-ea"/>
                <a:cs typeface="Times New Roman" pitchFamily="18" charset="0"/>
              </a:defRPr>
            </a:lvl9pPr>
          </a:lstStyle>
          <a:p>
            <a:pPr algn="ctr">
              <a:defRPr/>
            </a:pPr>
            <a:r>
              <a:rPr lang="el-GR" sz="2400" b="1" dirty="0" smtClean="0">
                <a:solidFill>
                  <a:schemeClr val="bg1">
                    <a:lumMod val="85000"/>
                  </a:schemeClr>
                </a:solidFill>
                <a:effectLst>
                  <a:outerShdw blurRad="50800" dist="50800" dir="5400000" algn="ctr" rotWithShape="0">
                    <a:srgbClr val="000000">
                      <a:alpha val="50000"/>
                    </a:srgbClr>
                  </a:outerShdw>
                </a:effectLst>
              </a:rPr>
              <a:t>Φύλλο εργασίας</a:t>
            </a:r>
            <a:endParaRPr lang="en-GB" sz="2400" b="1" dirty="0">
              <a:solidFill>
                <a:schemeClr val="bg1">
                  <a:lumMod val="85000"/>
                </a:schemeClr>
              </a:solidFill>
              <a:effectLst>
                <a:outerShdw blurRad="50800" dist="50800" dir="5400000" algn="ctr" rotWithShape="0">
                  <a:srgbClr val="000000">
                    <a:alpha val="50000"/>
                  </a:srgbClr>
                </a:outerShdw>
              </a:effectLst>
            </a:endParaRPr>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Text Box 8"/>
          <p:cNvSpPr txBox="1">
            <a:spLocks noChangeArrowheads="1"/>
          </p:cNvSpPr>
          <p:nvPr/>
        </p:nvSpPr>
        <p:spPr bwMode="auto">
          <a:xfrm>
            <a:off x="0" y="11280"/>
            <a:ext cx="9144000"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r>
              <a:rPr lang="el-GR" altLang="fr-FR" sz="2000" dirty="0">
                <a:solidFill>
                  <a:srgbClr val="D16349"/>
                </a:solidFill>
              </a:rPr>
              <a:t>Όποτε </a:t>
            </a:r>
            <a:r>
              <a:rPr lang="el-GR" altLang="fr-FR" sz="2000" dirty="0">
                <a:solidFill>
                  <a:srgbClr val="D16349"/>
                </a:solidFill>
                <a:latin typeface="Arial" panose="020B0604020202020204" pitchFamily="34" charset="0"/>
              </a:rPr>
              <a:t>αισθάνεσαι προσβεβλημένος/απειλημένος</a:t>
            </a:r>
            <a:r>
              <a:rPr lang="de-DE" altLang="fr-FR" sz="2000" dirty="0">
                <a:solidFill>
                  <a:srgbClr val="D16349"/>
                </a:solidFill>
              </a:rPr>
              <a:t>:</a:t>
            </a:r>
          </a:p>
          <a:p>
            <a:pPr algn="ctr" eaLnBrk="1" hangingPunct="1"/>
            <a:r>
              <a:rPr lang="el-GR" altLang="fr-FR" sz="2000" dirty="0">
                <a:solidFill>
                  <a:srgbClr val="D16349"/>
                </a:solidFill>
              </a:rPr>
              <a:t>Κάνε στον εαυτό σου τις τρεις ερωτήσεις της κίτρινης κάρτας</a:t>
            </a:r>
          </a:p>
        </p:txBody>
      </p:sp>
      <p:sp>
        <p:nvSpPr>
          <p:cNvPr id="59396" name="Text Box 13"/>
          <p:cNvSpPr txBox="1">
            <a:spLocks noChangeArrowheads="1"/>
          </p:cNvSpPr>
          <p:nvPr/>
        </p:nvSpPr>
        <p:spPr bwMode="auto">
          <a:xfrm>
            <a:off x="8432800" y="0"/>
            <a:ext cx="8921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50000"/>
              </a:spcBef>
              <a:buClrTx/>
              <a:buSzTx/>
              <a:buFontTx/>
              <a:buNone/>
            </a:pPr>
            <a:r>
              <a:rPr lang="en-US" altLang="de-DE" sz="1400">
                <a:solidFill>
                  <a:schemeClr val="bg1"/>
                </a:solidFill>
              </a:rPr>
              <a:t>5.39</a:t>
            </a:r>
          </a:p>
        </p:txBody>
      </p:sp>
      <p:sp>
        <p:nvSpPr>
          <p:cNvPr id="59397" name="Rectangle 10"/>
          <p:cNvSpPr>
            <a:spLocks noChangeArrowheads="1"/>
          </p:cNvSpPr>
          <p:nvPr/>
        </p:nvSpPr>
        <p:spPr bwMode="auto">
          <a:xfrm>
            <a:off x="0" y="6662738"/>
            <a:ext cx="2164375"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r>
              <a:rPr lang="en-US" altLang="de-DE" sz="800" i="1" dirty="0" smtClean="0"/>
              <a:t>(U.S</a:t>
            </a:r>
            <a:r>
              <a:rPr lang="en-US" altLang="de-DE" sz="800" i="1" dirty="0"/>
              <a:t>. Army/ U.S federal government)</a:t>
            </a:r>
            <a:endParaRPr lang="de-DE" altLang="de-DE" sz="800" i="1" dirty="0"/>
          </a:p>
        </p:txBody>
      </p:sp>
      <p:sp>
        <p:nvSpPr>
          <p:cNvPr id="59400" name="Text Box 27"/>
          <p:cNvSpPr txBox="1">
            <a:spLocks noChangeArrowheads="1"/>
          </p:cNvSpPr>
          <p:nvPr/>
        </p:nvSpPr>
        <p:spPr bwMode="auto">
          <a:xfrm>
            <a:off x="0" y="-12700"/>
            <a:ext cx="30734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50000"/>
              </a:spcBef>
              <a:buClrTx/>
              <a:buSzTx/>
              <a:buFontTx/>
              <a:buNone/>
            </a:pPr>
            <a:r>
              <a:rPr lang="de-DE" altLang="de-DE" sz="1400">
                <a:solidFill>
                  <a:schemeClr val="bg1"/>
                </a:solidFill>
              </a:rPr>
              <a:t>Schlussfolgern</a:t>
            </a:r>
            <a:endParaRPr lang="en-US" altLang="de-DE" sz="1400">
              <a:solidFill>
                <a:schemeClr val="bg1"/>
              </a:solidFill>
            </a:endParaRPr>
          </a:p>
        </p:txBody>
      </p:sp>
      <p:sp>
        <p:nvSpPr>
          <p:cNvPr id="11"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None/>
              <a:tabLst>
                <a:tab pos="1616075" algn="l"/>
              </a:tabLst>
            </a:pPr>
            <a:r>
              <a:rPr lang="el-GR" altLang="fr-FR" sz="1200" b="1" dirty="0">
                <a:solidFill>
                  <a:schemeClr val="tx2"/>
                </a:solidFill>
                <a:latin typeface="+mj-lt"/>
              </a:rPr>
              <a:t>λαμβάνοντας </a:t>
            </a:r>
            <a:r>
              <a:rPr lang="el-GR" altLang="fr-FR" sz="1200" b="1" dirty="0" smtClean="0">
                <a:solidFill>
                  <a:schemeClr val="tx2"/>
                </a:solidFill>
                <a:latin typeface="+mj-lt"/>
              </a:rPr>
              <a:t>αποφάσεις</a:t>
            </a:r>
            <a:r>
              <a:rPr lang="de-DE" altLang="fr-FR" sz="1200" b="1" dirty="0" smtClean="0">
                <a:solidFill>
                  <a:schemeClr val="tx2"/>
                </a:solidFill>
                <a:latin typeface="+mj-lt"/>
              </a:rPr>
              <a:t>   </a:t>
            </a:r>
            <a:r>
              <a:rPr lang="en-GB" altLang="de-DE" sz="1200" b="1" dirty="0" smtClean="0">
                <a:solidFill>
                  <a:schemeClr val="tx2"/>
                </a:solidFill>
                <a:latin typeface="+mj-lt"/>
              </a:rPr>
              <a:t>5.60</a:t>
            </a:r>
            <a:endParaRPr lang="en-GB" altLang="de-DE" sz="1200" b="1" dirty="0">
              <a:solidFill>
                <a:schemeClr val="tx2"/>
              </a:solidFill>
              <a:latin typeface="+mj-lt"/>
            </a:endParaRPr>
          </a:p>
        </p:txBody>
      </p:sp>
      <p:pic>
        <p:nvPicPr>
          <p:cNvPr id="12" name="Picture 14" descr="yellow_car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57287" y="1677610"/>
            <a:ext cx="6829425" cy="3984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8" name="9 - Πίνακας"/>
          <p:cNvGraphicFramePr>
            <a:graphicFrameLocks noGrp="1"/>
          </p:cNvGraphicFramePr>
          <p:nvPr>
            <p:extLst>
              <p:ext uri="{D42A27DB-BD31-4B8C-83A1-F6EECF244321}">
                <p14:modId xmlns:p14="http://schemas.microsoft.com/office/powerpoint/2010/main" val="216945926"/>
              </p:ext>
            </p:extLst>
          </p:nvPr>
        </p:nvGraphicFramePr>
        <p:xfrm>
          <a:off x="1162050" y="1691982"/>
          <a:ext cx="6810375" cy="723900"/>
        </p:xfrm>
        <a:graphic>
          <a:graphicData uri="http://schemas.openxmlformats.org/drawingml/2006/table">
            <a:tbl>
              <a:tblPr/>
              <a:tblGrid>
                <a:gridCol w="6810375"/>
              </a:tblGrid>
              <a:tr h="7239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l-GR" sz="1400" b="0" i="0" u="none" strike="noStrike" cap="none" normalizeH="0" baseline="0" dirty="0" smtClean="0">
                          <a:ln>
                            <a:noFill/>
                          </a:ln>
                          <a:solidFill>
                            <a:schemeClr val="tx1"/>
                          </a:solidFill>
                          <a:effectLst/>
                          <a:latin typeface="Arial" charset="0"/>
                          <a:cs typeface="Times New Roman" pitchFamily="18" charset="0"/>
                        </a:rPr>
                        <a:t>Μεταγνωστική Θεραπεία</a:t>
                      </a:r>
                      <a:r>
                        <a:rPr kumimoji="0" lang="en-GB" sz="1400" b="0" i="0" u="none" strike="noStrike" cap="none" normalizeH="0" baseline="0" dirty="0" smtClean="0">
                          <a:ln>
                            <a:noFill/>
                          </a:ln>
                          <a:solidFill>
                            <a:schemeClr val="tx1"/>
                          </a:solidFill>
                          <a:effectLst/>
                          <a:latin typeface="Arial" charset="0"/>
                          <a:cs typeface="Times New Roman" pitchFamily="18" charset="0"/>
                        </a:rPr>
                        <a:t>: </a:t>
                      </a:r>
                      <a:r>
                        <a:rPr kumimoji="0" lang="en-GB" sz="1400" b="1" i="1" u="sng" strike="noStrike" cap="none" normalizeH="0" baseline="0" dirty="0" smtClean="0">
                          <a:ln>
                            <a:noFill/>
                          </a:ln>
                          <a:solidFill>
                            <a:schemeClr val="tx1"/>
                          </a:solidFill>
                          <a:effectLst/>
                          <a:latin typeface="Arial" charset="0"/>
                          <a:cs typeface="Times New Roman" pitchFamily="18" charset="0"/>
                        </a:rPr>
                        <a:t>3 </a:t>
                      </a:r>
                      <a:r>
                        <a:rPr kumimoji="0" lang="el-GR" sz="1400" b="1" i="1" u="sng" strike="noStrike" cap="none" normalizeH="0" baseline="0" dirty="0" smtClean="0">
                          <a:ln>
                            <a:noFill/>
                          </a:ln>
                          <a:solidFill>
                            <a:schemeClr val="tx1"/>
                          </a:solidFill>
                          <a:effectLst/>
                          <a:latin typeface="Arial" charset="0"/>
                          <a:cs typeface="Times New Roman" pitchFamily="18" charset="0"/>
                        </a:rPr>
                        <a:t>ερωτήσεις</a:t>
                      </a:r>
                      <a:endParaRPr kumimoji="0" lang="el-GR" sz="14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400" b="0" i="0" u="none" strike="noStrike" cap="none" normalizeH="0" baseline="0" dirty="0" smtClean="0">
                          <a:ln>
                            <a:noFill/>
                          </a:ln>
                          <a:solidFill>
                            <a:schemeClr val="tx1"/>
                          </a:solidFill>
                          <a:effectLst/>
                          <a:latin typeface="Arial" charset="0"/>
                          <a:cs typeface="Times New Roman" pitchFamily="18" charset="0"/>
                        </a:rPr>
                        <a:t>…</a:t>
                      </a:r>
                      <a:r>
                        <a:rPr kumimoji="0" lang="el-GR" sz="1400" b="0" i="0" u="none" strike="noStrike" cap="none" normalizeH="0" baseline="0" dirty="0" smtClean="0">
                          <a:ln>
                            <a:noFill/>
                          </a:ln>
                          <a:solidFill>
                            <a:schemeClr val="tx1"/>
                          </a:solidFill>
                          <a:effectLst/>
                          <a:latin typeface="Arial" charset="0"/>
                          <a:cs typeface="Times New Roman" pitchFamily="18" charset="0"/>
                        </a:rPr>
                        <a:t>αν αισθάνεσαι προσβεβλημένος, απειλημένος ή ταπεινωμένος</a:t>
                      </a:r>
                      <a:r>
                        <a:rPr kumimoji="0" lang="en-GB" sz="1400" b="0" i="0" u="none" strike="noStrike" cap="none" normalizeH="0" baseline="0" dirty="0" smtClean="0">
                          <a:ln>
                            <a:noFill/>
                          </a:ln>
                          <a:solidFill>
                            <a:schemeClr val="tx1"/>
                          </a:solidFill>
                          <a:effectLst/>
                          <a:latin typeface="Arial" charset="0"/>
                          <a:cs typeface="Times New Roman" pitchFamily="18" charset="0"/>
                        </a:rPr>
                        <a:t>...</a:t>
                      </a:r>
                      <a:r>
                        <a:rPr kumimoji="0" lang="el-GR" sz="1400" b="0" i="0" u="none" strike="noStrike" cap="none" normalizeH="0" baseline="0" dirty="0" smtClean="0">
                          <a:ln>
                            <a:noFill/>
                          </a:ln>
                          <a:solidFill>
                            <a:schemeClr val="tx1"/>
                          </a:solidFill>
                          <a:effectLst/>
                          <a:latin typeface="Arial" charset="0"/>
                          <a:cs typeface="Times New Roman" pitchFamily="18" charset="0"/>
                        </a:rPr>
                        <a:t>;</a:t>
                      </a:r>
                      <a:r>
                        <a:rPr kumimoji="0" lang="en-GB" sz="1000" b="0" i="0" u="none" strike="noStrike" cap="none" normalizeH="0" baseline="0" dirty="0" smtClean="0">
                          <a:ln>
                            <a:noFill/>
                          </a:ln>
                          <a:solidFill>
                            <a:schemeClr val="tx1"/>
                          </a:solidFill>
                          <a:effectLst/>
                          <a:latin typeface="Arial" charset="0"/>
                          <a:cs typeface="Times New Roman" pitchFamily="18" charset="0"/>
                        </a:rPr>
                        <a:t>	</a:t>
                      </a:r>
                      <a:endParaRPr kumimoji="0" lang="el-GR" sz="12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70351" marR="70351"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00"/>
                    </a:solidFill>
                  </a:tcPr>
                </a:tc>
              </a:tr>
            </a:tbl>
          </a:graphicData>
        </a:graphic>
      </p:graphicFrame>
      <p:sp>
        <p:nvSpPr>
          <p:cNvPr id="10" name="11 - TextBox"/>
          <p:cNvSpPr txBox="1">
            <a:spLocks noChangeArrowheads="1"/>
          </p:cNvSpPr>
          <p:nvPr/>
        </p:nvSpPr>
        <p:spPr bwMode="auto">
          <a:xfrm>
            <a:off x="2343150" y="2414266"/>
            <a:ext cx="5629275" cy="800219"/>
          </a:xfrm>
          <a:prstGeom prst="rect">
            <a:avLst/>
          </a:prstGeom>
          <a:solidFill>
            <a:srgbClr val="FFFF00"/>
          </a:solidFill>
          <a:ln w="9525">
            <a:solidFill>
              <a:schemeClr val="tx1"/>
            </a:solidFill>
            <a:miter lim="800000"/>
            <a:headEnd/>
            <a:tailEnd/>
          </a:ln>
        </p:spPr>
        <p:txBody>
          <a:bodyPr>
            <a:spAutoFit/>
          </a:bodyPr>
          <a:lstStyle>
            <a:lvl1pPr marL="342900" indent="-342900" eaLnBrk="0" hangingPunct="0">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defRPr sz="3200">
                <a:solidFill>
                  <a:schemeClr val="tx1"/>
                </a:solidFill>
                <a:latin typeface="Verdana" panose="020B0604030504040204" pitchFamily="34" charset="0"/>
                <a:cs typeface="Times New Roman" panose="02020603050405020304" pitchFamily="18" charset="0"/>
              </a:defRPr>
            </a:lvl2pPr>
            <a:lvl3pPr marL="1143000" indent="-228600" eaLnBrk="0" hangingPunct="0">
              <a:defRPr sz="3200">
                <a:solidFill>
                  <a:schemeClr val="tx1"/>
                </a:solidFill>
                <a:latin typeface="Verdana" panose="020B0604030504040204" pitchFamily="34" charset="0"/>
                <a:cs typeface="Times New Roman" panose="02020603050405020304" pitchFamily="18" charset="0"/>
              </a:defRPr>
            </a:lvl3pPr>
            <a:lvl4pPr marL="1600200" indent="-228600" eaLnBrk="0" hangingPunct="0">
              <a:defRPr sz="3200">
                <a:solidFill>
                  <a:schemeClr val="tx1"/>
                </a:solidFill>
                <a:latin typeface="Verdana" panose="020B0604030504040204" pitchFamily="34" charset="0"/>
                <a:cs typeface="Times New Roman" panose="02020603050405020304" pitchFamily="18" charset="0"/>
              </a:defRPr>
            </a:lvl4pPr>
            <a:lvl5pPr marL="2057400" indent="-228600" eaLnBrk="0" hangingPunct="0">
              <a:defRPr sz="32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0"/>
              </a:spcBef>
              <a:spcAft>
                <a:spcPct val="0"/>
              </a:spcAft>
              <a:defRPr sz="32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0"/>
              </a:spcBef>
              <a:spcAft>
                <a:spcPct val="0"/>
              </a:spcAft>
              <a:defRPr sz="32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0"/>
              </a:spcBef>
              <a:spcAft>
                <a:spcPct val="0"/>
              </a:spcAft>
              <a:defRPr sz="32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0"/>
              </a:spcBef>
              <a:spcAft>
                <a:spcPct val="0"/>
              </a:spcAft>
              <a:defRPr sz="3200">
                <a:solidFill>
                  <a:schemeClr val="tx1"/>
                </a:solidFill>
                <a:latin typeface="Verdana" panose="020B0604030504040204" pitchFamily="34" charset="0"/>
                <a:cs typeface="Times New Roman" panose="02020603050405020304" pitchFamily="18" charset="0"/>
              </a:defRPr>
            </a:lvl9pPr>
          </a:lstStyle>
          <a:p>
            <a:pPr eaLnBrk="1" hangingPunct="1"/>
            <a:r>
              <a:rPr lang="el-GR" altLang="fr-FR" sz="1600" b="1" i="1" dirty="0">
                <a:solidFill>
                  <a:srgbClr val="FF0000"/>
                </a:solidFill>
                <a:latin typeface="Arial" panose="020B0604020202020204" pitchFamily="34" charset="0"/>
                <a:cs typeface="Arial" panose="020B0604020202020204" pitchFamily="34" charset="0"/>
              </a:rPr>
              <a:t>1. Ποια είναι τα στοιχεία;</a:t>
            </a:r>
            <a:r>
              <a:rPr lang="en-GB" altLang="fr-FR" sz="1600" dirty="0">
                <a:solidFill>
                  <a:srgbClr val="FF0000"/>
                </a:solidFill>
                <a:latin typeface="Arial" panose="020B0604020202020204" pitchFamily="34" charset="0"/>
                <a:cs typeface="Arial" panose="020B0604020202020204" pitchFamily="34" charset="0"/>
              </a:rPr>
              <a:t> </a:t>
            </a:r>
            <a:endParaRPr lang="el-GR" altLang="fr-FR" sz="1400" dirty="0">
              <a:solidFill>
                <a:srgbClr val="FF0000"/>
              </a:solidFill>
              <a:latin typeface="Arial" panose="020B0604020202020204" pitchFamily="34" charset="0"/>
              <a:cs typeface="Arial" panose="020B0604020202020204" pitchFamily="34" charset="0"/>
            </a:endParaRPr>
          </a:p>
          <a:p>
            <a:pPr eaLnBrk="1" hangingPunct="1"/>
            <a:r>
              <a:rPr lang="el-GR" altLang="fr-FR" sz="1400" dirty="0">
                <a:latin typeface="Arial" panose="020B0604020202020204" pitchFamily="34" charset="0"/>
                <a:cs typeface="Arial" panose="020B0604020202020204" pitchFamily="34" charset="0"/>
              </a:rPr>
              <a:t>Πώς το ξέρω αυτό; Πραγματικό γεγονός, φήμη, εικασία; Γνωρίζω </a:t>
            </a:r>
          </a:p>
          <a:p>
            <a:pPr eaLnBrk="1" hangingPunct="1"/>
            <a:r>
              <a:rPr lang="el-GR" altLang="fr-FR" sz="1400" dirty="0">
                <a:latin typeface="Arial" panose="020B0604020202020204" pitchFamily="34" charset="0"/>
                <a:cs typeface="Arial" panose="020B0604020202020204" pitchFamily="34" charset="0"/>
              </a:rPr>
              <a:t>όλη την αλήθεια</a:t>
            </a:r>
            <a:r>
              <a:rPr lang="el-GR" altLang="fr-FR" sz="1400" dirty="0" smtClean="0">
                <a:latin typeface="Arial" panose="020B0604020202020204" pitchFamily="34" charset="0"/>
                <a:cs typeface="Arial" panose="020B0604020202020204" pitchFamily="34" charset="0"/>
              </a:rPr>
              <a:t>;</a:t>
            </a:r>
            <a:endParaRPr lang="de-DE" altLang="fr-FR" sz="1400" dirty="0" smtClean="0">
              <a:latin typeface="Arial" panose="020B0604020202020204" pitchFamily="34" charset="0"/>
              <a:cs typeface="Arial" panose="020B0604020202020204" pitchFamily="34" charset="0"/>
            </a:endParaRPr>
          </a:p>
          <a:p>
            <a:pPr eaLnBrk="1" hangingPunct="1"/>
            <a:endParaRPr lang="de-DE" altLang="fr-FR" sz="200" dirty="0">
              <a:latin typeface="Arial" panose="020B0604020202020204" pitchFamily="34" charset="0"/>
              <a:cs typeface="Arial" panose="020B0604020202020204" pitchFamily="34" charset="0"/>
            </a:endParaRPr>
          </a:p>
        </p:txBody>
      </p:sp>
      <p:sp>
        <p:nvSpPr>
          <p:cNvPr id="13" name="13 - TextBox"/>
          <p:cNvSpPr txBox="1">
            <a:spLocks noChangeArrowheads="1"/>
          </p:cNvSpPr>
          <p:nvPr/>
        </p:nvSpPr>
        <p:spPr bwMode="auto">
          <a:xfrm>
            <a:off x="2343150" y="4328160"/>
            <a:ext cx="5629275" cy="1319213"/>
          </a:xfrm>
          <a:prstGeom prst="rect">
            <a:avLst/>
          </a:prstGeom>
          <a:solidFill>
            <a:srgbClr val="FFFF00"/>
          </a:solidFill>
          <a:ln w="9525">
            <a:solidFill>
              <a:schemeClr val="tx1"/>
            </a:solidFill>
            <a:miter lim="800000"/>
            <a:headEnd/>
            <a:tailEnd/>
          </a:ln>
        </p:spPr>
        <p:txBody>
          <a:bodyPr>
            <a:spAutoFit/>
          </a:bodyPr>
          <a:lstStyle>
            <a:lvl1pPr eaLnBrk="0" hangingPunct="0">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defRPr sz="3200">
                <a:solidFill>
                  <a:schemeClr val="tx1"/>
                </a:solidFill>
                <a:latin typeface="Verdana" panose="020B0604030504040204" pitchFamily="34" charset="0"/>
                <a:cs typeface="Times New Roman" panose="02020603050405020304" pitchFamily="18" charset="0"/>
              </a:defRPr>
            </a:lvl2pPr>
            <a:lvl3pPr marL="1143000" indent="-228600" eaLnBrk="0" hangingPunct="0">
              <a:defRPr sz="3200">
                <a:solidFill>
                  <a:schemeClr val="tx1"/>
                </a:solidFill>
                <a:latin typeface="Verdana" panose="020B0604030504040204" pitchFamily="34" charset="0"/>
                <a:cs typeface="Times New Roman" panose="02020603050405020304" pitchFamily="18" charset="0"/>
              </a:defRPr>
            </a:lvl3pPr>
            <a:lvl4pPr marL="1600200" indent="-228600" eaLnBrk="0" hangingPunct="0">
              <a:defRPr sz="3200">
                <a:solidFill>
                  <a:schemeClr val="tx1"/>
                </a:solidFill>
                <a:latin typeface="Verdana" panose="020B0604030504040204" pitchFamily="34" charset="0"/>
                <a:cs typeface="Times New Roman" panose="02020603050405020304" pitchFamily="18" charset="0"/>
              </a:defRPr>
            </a:lvl4pPr>
            <a:lvl5pPr marL="2057400" indent="-228600" eaLnBrk="0" hangingPunct="0">
              <a:defRPr sz="32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0"/>
              </a:spcBef>
              <a:spcAft>
                <a:spcPct val="0"/>
              </a:spcAft>
              <a:defRPr sz="32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0"/>
              </a:spcBef>
              <a:spcAft>
                <a:spcPct val="0"/>
              </a:spcAft>
              <a:defRPr sz="32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0"/>
              </a:spcBef>
              <a:spcAft>
                <a:spcPct val="0"/>
              </a:spcAft>
              <a:defRPr sz="32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0"/>
              </a:spcBef>
              <a:spcAft>
                <a:spcPct val="0"/>
              </a:spcAft>
              <a:defRPr sz="3200">
                <a:solidFill>
                  <a:schemeClr val="tx1"/>
                </a:solidFill>
                <a:latin typeface="Verdana" panose="020B0604030504040204" pitchFamily="34" charset="0"/>
                <a:cs typeface="Times New Roman" panose="02020603050405020304" pitchFamily="18" charset="0"/>
              </a:defRPr>
            </a:lvl9pPr>
          </a:lstStyle>
          <a:p>
            <a:pPr eaLnBrk="1" hangingPunct="1"/>
            <a:r>
              <a:rPr lang="el-GR" altLang="fr-FR" sz="1400" b="1" i="1" dirty="0">
                <a:solidFill>
                  <a:srgbClr val="FF0000"/>
                </a:solidFill>
              </a:rPr>
              <a:t>3. Ακόμα κι αν είναι έτσι… αντιδρώ υπερβολικά;</a:t>
            </a:r>
            <a:r>
              <a:rPr lang="en-GB" altLang="fr-FR" sz="1400" dirty="0"/>
              <a:t/>
            </a:r>
            <a:br>
              <a:rPr lang="en-GB" altLang="fr-FR" sz="1400" dirty="0"/>
            </a:br>
            <a:r>
              <a:rPr lang="el-GR" altLang="fr-FR" sz="1400" dirty="0"/>
              <a:t>Αντιδρώ κατάλληλα; Θα καταστρέψω κάτι στο μέλλον αν αντιδρώ υπερβολικά; Σκέψου πρώτα – μετά δράσε!</a:t>
            </a:r>
            <a:endParaRPr lang="de-DE" altLang="fr-FR" sz="1400" dirty="0"/>
          </a:p>
          <a:p>
            <a:pPr eaLnBrk="1" hangingPunct="1"/>
            <a:endParaRPr lang="de-DE" altLang="fr-FR" sz="1400" dirty="0"/>
          </a:p>
          <a:p>
            <a:pPr eaLnBrk="1" hangingPunct="1"/>
            <a:endParaRPr lang="el-GR" altLang="fr-FR" sz="800" dirty="0"/>
          </a:p>
          <a:p>
            <a:pPr eaLnBrk="1" hangingPunct="1"/>
            <a:endParaRPr lang="el-GR" altLang="fr-FR" sz="800" dirty="0"/>
          </a:p>
          <a:p>
            <a:pPr eaLnBrk="1" hangingPunct="1"/>
            <a:endParaRPr lang="el-GR" altLang="fr-FR" sz="800" dirty="0"/>
          </a:p>
        </p:txBody>
      </p:sp>
      <p:sp>
        <p:nvSpPr>
          <p:cNvPr id="14" name="12 - TextBox"/>
          <p:cNvSpPr txBox="1">
            <a:spLocks noChangeArrowheads="1"/>
          </p:cNvSpPr>
          <p:nvPr/>
        </p:nvSpPr>
        <p:spPr bwMode="auto">
          <a:xfrm>
            <a:off x="2343150" y="3204210"/>
            <a:ext cx="5629275" cy="1138773"/>
          </a:xfrm>
          <a:prstGeom prst="rect">
            <a:avLst/>
          </a:prstGeom>
          <a:solidFill>
            <a:srgbClr val="FFFF00"/>
          </a:solidFill>
          <a:ln w="9525">
            <a:solidFill>
              <a:schemeClr val="tx1"/>
            </a:solidFill>
            <a:miter lim="800000"/>
            <a:headEnd/>
            <a:tailEnd/>
          </a:ln>
        </p:spPr>
        <p:txBody>
          <a:bodyPr>
            <a:spAutoFit/>
          </a:bodyPr>
          <a:lstStyle>
            <a:lvl1pPr eaLnBrk="0" hangingPunct="0">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defRPr sz="3200">
                <a:solidFill>
                  <a:schemeClr val="tx1"/>
                </a:solidFill>
                <a:latin typeface="Verdana" panose="020B0604030504040204" pitchFamily="34" charset="0"/>
                <a:cs typeface="Times New Roman" panose="02020603050405020304" pitchFamily="18" charset="0"/>
              </a:defRPr>
            </a:lvl2pPr>
            <a:lvl3pPr marL="1143000" indent="-228600" eaLnBrk="0" hangingPunct="0">
              <a:defRPr sz="3200">
                <a:solidFill>
                  <a:schemeClr val="tx1"/>
                </a:solidFill>
                <a:latin typeface="Verdana" panose="020B0604030504040204" pitchFamily="34" charset="0"/>
                <a:cs typeface="Times New Roman" panose="02020603050405020304" pitchFamily="18" charset="0"/>
              </a:defRPr>
            </a:lvl3pPr>
            <a:lvl4pPr marL="1600200" indent="-228600" eaLnBrk="0" hangingPunct="0">
              <a:defRPr sz="3200">
                <a:solidFill>
                  <a:schemeClr val="tx1"/>
                </a:solidFill>
                <a:latin typeface="Verdana" panose="020B0604030504040204" pitchFamily="34" charset="0"/>
                <a:cs typeface="Times New Roman" panose="02020603050405020304" pitchFamily="18" charset="0"/>
              </a:defRPr>
            </a:lvl4pPr>
            <a:lvl5pPr marL="2057400" indent="-228600" eaLnBrk="0" hangingPunct="0">
              <a:defRPr sz="32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0"/>
              </a:spcBef>
              <a:spcAft>
                <a:spcPct val="0"/>
              </a:spcAft>
              <a:defRPr sz="32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0"/>
              </a:spcBef>
              <a:spcAft>
                <a:spcPct val="0"/>
              </a:spcAft>
              <a:defRPr sz="32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0"/>
              </a:spcBef>
              <a:spcAft>
                <a:spcPct val="0"/>
              </a:spcAft>
              <a:defRPr sz="32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0"/>
              </a:spcBef>
              <a:spcAft>
                <a:spcPct val="0"/>
              </a:spcAft>
              <a:defRPr sz="3200">
                <a:solidFill>
                  <a:schemeClr val="tx1"/>
                </a:solidFill>
                <a:latin typeface="Verdana" panose="020B0604030504040204" pitchFamily="34" charset="0"/>
                <a:cs typeface="Times New Roman" panose="02020603050405020304" pitchFamily="18" charset="0"/>
              </a:defRPr>
            </a:lvl9pPr>
          </a:lstStyle>
          <a:p>
            <a:pPr eaLnBrk="1" hangingPunct="1"/>
            <a:r>
              <a:rPr lang="el-GR" altLang="fr-FR" sz="1400" b="1" i="1" dirty="0">
                <a:solidFill>
                  <a:srgbClr val="FF0000"/>
                </a:solidFill>
              </a:rPr>
              <a:t>2. Εναλλακτικές απόψεις;</a:t>
            </a:r>
            <a:r>
              <a:rPr lang="en-GB" altLang="fr-FR" sz="1400" b="1" i="1" dirty="0"/>
              <a:t> </a:t>
            </a:r>
            <a:r>
              <a:rPr lang="en-GB" altLang="fr-FR" sz="1400" dirty="0"/>
              <a:t/>
            </a:r>
            <a:br>
              <a:rPr lang="en-GB" altLang="fr-FR" sz="1400" dirty="0"/>
            </a:br>
            <a:r>
              <a:rPr lang="el-GR" altLang="fr-FR" sz="1400" dirty="0"/>
              <a:t>Μήπως οι άνθρωποι που εμπιστεύομαι θα ερμήνευαν την κατάσταση διαφορετικά; Βγάζω βιαστικά συμπεράσματα; Αξιολογώ την κατάσταση αμερόληπτα και αντικειμενικά;</a:t>
            </a:r>
            <a:endParaRPr lang="de-DE" altLang="fr-FR" sz="1400" dirty="0"/>
          </a:p>
          <a:p>
            <a:pPr eaLnBrk="1" hangingPunct="1"/>
            <a:endParaRPr lang="el-GR" altLang="fr-FR" sz="300" dirty="0"/>
          </a:p>
          <a:p>
            <a:pPr eaLnBrk="1" hangingPunct="1"/>
            <a:endParaRPr lang="el-GR" altLang="fr-FR" sz="300" dirty="0"/>
          </a:p>
          <a:p>
            <a:pPr eaLnBrk="1" hangingPunct="1"/>
            <a:endParaRPr lang="el-GR" altLang="fr-FR" sz="300" dirty="0"/>
          </a:p>
          <a:p>
            <a:pPr eaLnBrk="1" hangingPunct="1"/>
            <a:endParaRPr lang="el-GR" altLang="fr-FR" sz="300" dirty="0"/>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Text Box 2"/>
          <p:cNvSpPr txBox="1">
            <a:spLocks noChangeArrowheads="1"/>
          </p:cNvSpPr>
          <p:nvPr/>
        </p:nvSpPr>
        <p:spPr bwMode="auto">
          <a:xfrm>
            <a:off x="250825" y="1741488"/>
            <a:ext cx="8640000" cy="446891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714375" indent="-352425"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361950" indent="-180975">
              <a:lnSpc>
                <a:spcPct val="95000"/>
              </a:lnSpc>
              <a:spcBef>
                <a:spcPct val="40000"/>
              </a:spcBef>
              <a:buClr>
                <a:srgbClr val="8CADAE"/>
              </a:buClr>
              <a:buFontTx/>
              <a:buChar char="o"/>
              <a:defRPr/>
            </a:pPr>
            <a:r>
              <a:rPr lang="el-GR" sz="1800" dirty="0"/>
              <a:t>Γρήγορες αποφάσεις συχνά οδηγούν σε λάθη και μόνο η «μισή αλήθεια» γίνεται αντιληπτή.</a:t>
            </a:r>
            <a:endParaRPr lang="en-US" sz="1800" dirty="0"/>
          </a:p>
          <a:p>
            <a:pPr marL="361950" indent="-180975">
              <a:lnSpc>
                <a:spcPct val="90000"/>
              </a:lnSpc>
              <a:buClr>
                <a:srgbClr val="8CADAE"/>
              </a:buClr>
              <a:buFontTx/>
              <a:buChar char="o"/>
              <a:defRPr/>
            </a:pPr>
            <a:r>
              <a:rPr lang="el-GR" sz="1800" dirty="0"/>
              <a:t>Επομένως, προσπαθήστε να μαζέψετε όσο το δυνατόν περισσότερες πληροφορίες και ανταλλάξετε απόψεις με άλλους. Ειδικά αν οι αποφάσεις αφορούν έντονα συναισθήματα ή σημαντικές δράσεις (π.χ. μην επιτίθεστε στον γείτονα αν αισθάνεστε ότι σας κυνηγά).</a:t>
            </a:r>
            <a:endParaRPr lang="de-DE" sz="1800" dirty="0"/>
          </a:p>
          <a:p>
            <a:pPr marL="361950" indent="-180975">
              <a:lnSpc>
                <a:spcPct val="95000"/>
              </a:lnSpc>
              <a:spcBef>
                <a:spcPct val="40000"/>
              </a:spcBef>
              <a:buClr>
                <a:srgbClr val="8CADAE"/>
              </a:buClr>
              <a:buFontTx/>
              <a:buChar char="o"/>
              <a:defRPr/>
            </a:pPr>
            <a:r>
              <a:rPr lang="el-GR" sz="1800" dirty="0"/>
              <a:t>Αξιολογήστε τα υπέρ και τα κατά της πεποίθησής σας και ξανασκεφτείτε αν υπάρχουν ή όχι και άλλες πιθανές εξηγήσεις.</a:t>
            </a:r>
            <a:endParaRPr lang="de-DE" sz="1800" dirty="0"/>
          </a:p>
          <a:p>
            <a:pPr marL="361950" indent="-180975">
              <a:lnSpc>
                <a:spcPct val="95000"/>
              </a:lnSpc>
              <a:spcBef>
                <a:spcPct val="40000"/>
              </a:spcBef>
              <a:buClr>
                <a:srgbClr val="8CADAE"/>
              </a:buClr>
              <a:buFontTx/>
              <a:buChar char="o"/>
              <a:defRPr/>
            </a:pPr>
            <a:r>
              <a:rPr lang="el-GR" sz="1800" dirty="0"/>
              <a:t>Για γεγονότα μικρότερης σημασίας, κάποιος μπορεί να αποφασίσει γρήγορα (π.χ. όταν διαλέγουμε μια μάρκα γιαούρτι ή ένα είδος κέικ, όταν επιλέγουμε αριθμούς στο Λόττο). </a:t>
            </a:r>
            <a:endParaRPr lang="de-DE" sz="1800" dirty="0"/>
          </a:p>
          <a:p>
            <a:pPr marL="361950" indent="-180975">
              <a:lnSpc>
                <a:spcPct val="90000"/>
              </a:lnSpc>
              <a:buClr>
                <a:srgbClr val="8CADAE"/>
              </a:buClr>
              <a:buFontTx/>
              <a:buChar char="o"/>
              <a:defRPr/>
            </a:pPr>
            <a:r>
              <a:rPr lang="el-GR" sz="1800" dirty="0"/>
              <a:t>«Ουδείς αλάνθαστος» - να είστε προετοιμασμένοι για το ενδεχόμενο ότι μπορεί να κάνετε λάθος.</a:t>
            </a:r>
            <a:endParaRPr lang="en-US" sz="1800" dirty="0"/>
          </a:p>
          <a:p>
            <a:pPr>
              <a:defRPr/>
            </a:pPr>
            <a:endParaRPr lang="el-GR" sz="1800" dirty="0"/>
          </a:p>
          <a:p>
            <a:pPr marL="361950" indent="-180975">
              <a:lnSpc>
                <a:spcPct val="95000"/>
              </a:lnSpc>
              <a:spcBef>
                <a:spcPct val="40000"/>
              </a:spcBef>
              <a:buClr>
                <a:srgbClr val="006699"/>
              </a:buClr>
              <a:defRPr/>
            </a:pPr>
            <a:endParaRPr lang="de-DE" sz="1800" dirty="0"/>
          </a:p>
        </p:txBody>
      </p:sp>
      <p:sp>
        <p:nvSpPr>
          <p:cNvPr id="60419" name="Text Box 4"/>
          <p:cNvSpPr txBox="1">
            <a:spLocks noChangeArrowheads="1"/>
          </p:cNvSpPr>
          <p:nvPr/>
        </p:nvSpPr>
        <p:spPr bwMode="auto">
          <a:xfrm>
            <a:off x="0" y="195945"/>
            <a:ext cx="9144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50000"/>
              </a:spcBef>
            </a:pPr>
            <a:r>
              <a:rPr lang="el-GR" altLang="fr-FR" sz="2000" dirty="0">
                <a:solidFill>
                  <a:srgbClr val="D16349"/>
                </a:solidFill>
              </a:rPr>
              <a:t>Εφαρμογές στην καθημερινή ζωή</a:t>
            </a:r>
            <a:endParaRPr lang="de-DE" altLang="fr-FR" sz="2000" dirty="0">
              <a:solidFill>
                <a:srgbClr val="D16349"/>
              </a:solidFill>
            </a:endParaRPr>
          </a:p>
        </p:txBody>
      </p:sp>
      <p:sp>
        <p:nvSpPr>
          <p:cNvPr id="60420" name="Text Box 4"/>
          <p:cNvSpPr txBox="1">
            <a:spLocks noChangeArrowheads="1"/>
          </p:cNvSpPr>
          <p:nvPr/>
        </p:nvSpPr>
        <p:spPr bwMode="auto">
          <a:xfrm>
            <a:off x="0" y="1362075"/>
            <a:ext cx="91440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r>
              <a:rPr lang="el-GR" altLang="fr-FR" sz="1800" b="1" dirty="0"/>
              <a:t>Εκπαιδευτικοί στόχοι</a:t>
            </a:r>
            <a:r>
              <a:rPr lang="de-DE" altLang="fr-FR" sz="1800" b="1" dirty="0"/>
              <a:t>:</a:t>
            </a:r>
          </a:p>
        </p:txBody>
      </p:sp>
      <p:sp>
        <p:nvSpPr>
          <p:cNvPr id="6"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None/>
              <a:tabLst>
                <a:tab pos="1616075" algn="l"/>
              </a:tabLst>
            </a:pPr>
            <a:r>
              <a:rPr lang="el-GR" altLang="fr-FR" sz="1200" b="1" dirty="0">
                <a:solidFill>
                  <a:schemeClr val="tx2"/>
                </a:solidFill>
                <a:latin typeface="+mj-lt"/>
              </a:rPr>
              <a:t>λαμβάνοντας </a:t>
            </a:r>
            <a:r>
              <a:rPr lang="el-GR" altLang="fr-FR" sz="1200" b="1" dirty="0" smtClean="0">
                <a:solidFill>
                  <a:schemeClr val="tx2"/>
                </a:solidFill>
                <a:latin typeface="+mj-lt"/>
              </a:rPr>
              <a:t>αποφάσεις</a:t>
            </a:r>
            <a:r>
              <a:rPr lang="de-DE" altLang="fr-FR" sz="1200" b="1" dirty="0" smtClean="0">
                <a:solidFill>
                  <a:schemeClr val="tx2"/>
                </a:solidFill>
                <a:latin typeface="+mj-lt"/>
              </a:rPr>
              <a:t>   </a:t>
            </a:r>
            <a:r>
              <a:rPr lang="en-GB" altLang="de-DE" sz="1200" b="1" dirty="0" smtClean="0">
                <a:solidFill>
                  <a:schemeClr val="tx2"/>
                </a:solidFill>
                <a:latin typeface="+mj-lt"/>
              </a:rPr>
              <a:t>5.61</a:t>
            </a:r>
            <a:endParaRPr lang="en-GB" altLang="de-DE" sz="1200" b="1" dirty="0">
              <a:solidFill>
                <a:schemeClr val="tx2"/>
              </a:solidFill>
              <a:latin typeface="+mj-lt"/>
            </a:endParaRPr>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Text Box 9"/>
          <p:cNvSpPr txBox="1">
            <a:spLocks noChangeArrowheads="1"/>
          </p:cNvSpPr>
          <p:nvPr/>
        </p:nvSpPr>
        <p:spPr bwMode="auto">
          <a:xfrm>
            <a:off x="252000" y="1358900"/>
            <a:ext cx="8640000" cy="56015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177800" eaLnBrk="1" hangingPunct="1">
              <a:spcBef>
                <a:spcPts val="1200"/>
              </a:spcBef>
              <a:buClrTx/>
              <a:buSzTx/>
              <a:tabLst>
                <a:tab pos="177800" algn="l"/>
              </a:tabLst>
            </a:pPr>
            <a:r>
              <a:rPr lang="el-GR" sz="1800" dirty="0" smtClean="0"/>
              <a:t>Πολλοί άνθρωποι (αλλά όχι όλοι!) με ψύχωση έχουν την τάση να βγάζουν βιαστικά συμπεράσματα και να οδηγούνται σε ακραίες απόψεις χωρίς να έχουν συγκεντρώσει επαρκείς πληροφορίες. Αυτό μπορεί να συμβάλλει στο σχηματισμό λανθασμένων πεποιθήσεων</a:t>
            </a:r>
            <a:r>
              <a:rPr lang="en-GB" altLang="de-DE" sz="1800" dirty="0" smtClean="0"/>
              <a:t>. </a:t>
            </a:r>
            <a:endParaRPr lang="el-GR" altLang="de-DE" sz="1800" dirty="0" smtClean="0"/>
          </a:p>
          <a:p>
            <a:pPr marL="177800" eaLnBrk="1" hangingPunct="1">
              <a:spcBef>
                <a:spcPts val="1200"/>
              </a:spcBef>
              <a:buClrTx/>
              <a:buSzTx/>
              <a:tabLst>
                <a:tab pos="177800" algn="l"/>
              </a:tabLst>
            </a:pPr>
            <a:r>
              <a:rPr lang="el-GR" sz="1800" dirty="0" smtClean="0"/>
              <a:t>Πριν πάρετε σημαντικές αποφάσεις, θα πρέπει να εξετάζετε περισσότερες από μία πληροφορίες και να συζητάτε διαφορετικές εξηγήσεις και απόψεις με ανθρώπους που εμπιστεύεστε. </a:t>
            </a:r>
          </a:p>
          <a:p>
            <a:pPr marL="180000" eaLnBrk="1" hangingPunct="1">
              <a:spcBef>
                <a:spcPts val="1200"/>
              </a:spcBef>
              <a:buClrTx/>
              <a:buSzTx/>
            </a:pPr>
            <a:r>
              <a:rPr lang="el-GR" altLang="de-DE" sz="1800" i="1" dirty="0" smtClean="0"/>
              <a:t>Ποιες πλευρές της θεραπευτικής ενότητας Λαμβάνοντας Αποφάσεις θεωρώ ιδιαίτερα χρήσιμες ή βοηθητικές; </a:t>
            </a:r>
            <a:endParaRPr lang="en-GB" altLang="de-DE" sz="1800" i="1" dirty="0" smtClean="0"/>
          </a:p>
          <a:p>
            <a:pPr marL="180000" eaLnBrk="1" hangingPunct="1">
              <a:spcBef>
                <a:spcPts val="1200"/>
              </a:spcBef>
              <a:buClrTx/>
              <a:buSzTx/>
              <a:buFontTx/>
              <a:buNone/>
            </a:pPr>
            <a:r>
              <a:rPr lang="el-GR" sz="1800" i="1" dirty="0" smtClean="0"/>
              <a:t>Πότε και σε ποιες συγκεκριμένες καταστάσεις θα μπορούσα να εφαρμόσω αυτά που έμαθα στο άμεσο μέλλον; Σε τι θα μπορούσαν να με βοηθήσουν (π.χ. να αισθανθώ λιγότερο ένταση); </a:t>
            </a:r>
            <a:endParaRPr lang="en-GB" altLang="de-DE" sz="1800" i="1" dirty="0" smtClean="0"/>
          </a:p>
          <a:p>
            <a:pPr marL="177800" eaLnBrk="1" hangingPunct="1">
              <a:spcBef>
                <a:spcPts val="1200"/>
              </a:spcBef>
              <a:buClrTx/>
              <a:buSzTx/>
              <a:buFontTx/>
              <a:buNone/>
              <a:tabLst>
                <a:tab pos="177800" algn="l"/>
              </a:tabLst>
            </a:pPr>
            <a:endParaRPr lang="de-DE" altLang="de-DE" sz="1800" b="1" dirty="0"/>
          </a:p>
          <a:p>
            <a:pPr eaLnBrk="1" hangingPunct="1">
              <a:spcBef>
                <a:spcPts val="1200"/>
              </a:spcBef>
              <a:buClrTx/>
              <a:buSzTx/>
              <a:buFontTx/>
              <a:buNone/>
            </a:pPr>
            <a:endParaRPr lang="de-DE" altLang="de-DE" sz="1800" dirty="0"/>
          </a:p>
          <a:p>
            <a:pPr eaLnBrk="1" hangingPunct="1">
              <a:spcBef>
                <a:spcPts val="1200"/>
              </a:spcBef>
              <a:buClrTx/>
              <a:buSzTx/>
              <a:buFontTx/>
              <a:buNone/>
            </a:pPr>
            <a:endParaRPr lang="de-DE" altLang="de-DE" sz="1800" dirty="0"/>
          </a:p>
          <a:p>
            <a:pPr eaLnBrk="1" hangingPunct="1">
              <a:spcBef>
                <a:spcPts val="1200"/>
              </a:spcBef>
              <a:buClrTx/>
              <a:buSzTx/>
              <a:buFontTx/>
              <a:buNone/>
            </a:pPr>
            <a:endParaRPr lang="de-DE" altLang="de-DE" sz="1800" b="1" dirty="0">
              <a:solidFill>
                <a:srgbClr val="000000"/>
              </a:solidFill>
            </a:endParaRPr>
          </a:p>
        </p:txBody>
      </p:sp>
      <p:sp>
        <p:nvSpPr>
          <p:cNvPr id="61443" name="Text Box 11"/>
          <p:cNvSpPr txBox="1">
            <a:spLocks noChangeArrowheads="1"/>
          </p:cNvSpPr>
          <p:nvPr/>
        </p:nvSpPr>
        <p:spPr bwMode="auto">
          <a:xfrm>
            <a:off x="0" y="195945"/>
            <a:ext cx="9144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0"/>
              </a:spcBef>
              <a:buClrTx/>
              <a:buSzTx/>
            </a:pPr>
            <a:r>
              <a:rPr lang="el-GR" sz="2000" dirty="0" smtClean="0">
                <a:solidFill>
                  <a:schemeClr val="accent1"/>
                </a:solidFill>
              </a:rPr>
              <a:t>Πώς αυτό σχετίζεται με την ψύχωση;</a:t>
            </a:r>
            <a:endParaRPr lang="de-DE" sz="2000" dirty="0" smtClean="0">
              <a:solidFill>
                <a:schemeClr val="accent1"/>
              </a:solidFill>
            </a:endParaRPr>
          </a:p>
        </p:txBody>
      </p:sp>
      <p:grpSp>
        <p:nvGrpSpPr>
          <p:cNvPr id="9" name="Group 13"/>
          <p:cNvGrpSpPr>
            <a:grpSpLocks/>
          </p:cNvGrpSpPr>
          <p:nvPr/>
        </p:nvGrpSpPr>
        <p:grpSpPr bwMode="auto">
          <a:xfrm>
            <a:off x="0" y="6165857"/>
            <a:ext cx="2378075" cy="474663"/>
            <a:chOff x="0" y="3957"/>
            <a:chExt cx="1498" cy="299"/>
          </a:xfrm>
        </p:grpSpPr>
        <p:sp>
          <p:nvSpPr>
            <p:cNvPr id="11" name="Rectangle 69"/>
            <p:cNvSpPr>
              <a:spLocks noChangeArrowheads="1"/>
            </p:cNvSpPr>
            <p:nvPr/>
          </p:nvSpPr>
          <p:spPr bwMode="auto">
            <a:xfrm>
              <a:off x="0" y="3957"/>
              <a:ext cx="1498" cy="299"/>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endParaRPr lang="en-US" altLang="de-DE" sz="1800"/>
            </a:p>
          </p:txBody>
        </p:sp>
        <p:pic>
          <p:nvPicPr>
            <p:cNvPr id="12" name="Picture 70" descr="Notizen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 y="3996"/>
              <a:ext cx="212" cy="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 Box 71"/>
            <p:cNvSpPr txBox="1">
              <a:spLocks noChangeArrowheads="1"/>
            </p:cNvSpPr>
            <p:nvPr/>
          </p:nvSpPr>
          <p:spPr bwMode="auto">
            <a:xfrm>
              <a:off x="160" y="4001"/>
              <a:ext cx="1314" cy="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r>
                <a:rPr lang="de-DE" altLang="de-DE" sz="1400" dirty="0">
                  <a:sym typeface="Wingdings" pitchFamily="2" charset="2"/>
                </a:rPr>
                <a:t>  </a:t>
              </a:r>
              <a:r>
                <a:rPr lang="de-DE" altLang="de-DE" sz="1200" dirty="0">
                  <a:sym typeface="Wingdings" pitchFamily="2" charset="2"/>
                </a:rPr>
                <a:t></a:t>
              </a:r>
              <a:r>
                <a:rPr lang="de-DE" altLang="de-DE" sz="1200" dirty="0"/>
                <a:t> </a:t>
              </a:r>
              <a:r>
                <a:rPr lang="el-GR" altLang="de-DE" sz="1200" dirty="0" smtClean="0"/>
                <a:t>φύλλο εργασίας </a:t>
              </a:r>
              <a:r>
                <a:rPr lang="de-DE" altLang="de-DE" sz="1200" dirty="0" smtClean="0"/>
                <a:t>5.6</a:t>
              </a:r>
              <a:endParaRPr lang="de-DE" altLang="de-DE" sz="1200" dirty="0"/>
            </a:p>
          </p:txBody>
        </p:sp>
      </p:grpSp>
      <p:sp>
        <p:nvSpPr>
          <p:cNvPr id="10"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616075" algn="l"/>
              </a:tabLst>
            </a:pPr>
            <a:r>
              <a:rPr lang="el-GR" altLang="de-DE" sz="1200" b="1" dirty="0" smtClean="0">
                <a:solidFill>
                  <a:schemeClr val="tx2"/>
                </a:solidFill>
                <a:latin typeface="Verdana" pitchFamily="34" charset="0"/>
                <a:ea typeface="Verdana" pitchFamily="34" charset="0"/>
                <a:cs typeface="Verdana" pitchFamily="34" charset="0"/>
              </a:rPr>
              <a:t>λαμβάνοντας αποφάσεις</a:t>
            </a:r>
            <a:r>
              <a:rPr lang="de-DE" altLang="de-DE" sz="1200" b="1" dirty="0" smtClean="0">
                <a:solidFill>
                  <a:schemeClr val="tx2"/>
                </a:solidFill>
                <a:latin typeface="Verdana" pitchFamily="34" charset="0"/>
                <a:ea typeface="Verdana" pitchFamily="34" charset="0"/>
                <a:cs typeface="Verdana" pitchFamily="34" charset="0"/>
              </a:rPr>
              <a:t>   </a:t>
            </a:r>
            <a:r>
              <a:rPr lang="en-GB" altLang="de-DE" sz="1200" b="1" dirty="0" smtClean="0">
                <a:solidFill>
                  <a:schemeClr val="tx2"/>
                </a:solidFill>
                <a:latin typeface="+mn-lt"/>
              </a:rPr>
              <a:t>5.62</a:t>
            </a:r>
            <a:endParaRPr lang="en-GB" altLang="de-DE" sz="1200" b="1" dirty="0">
              <a:solidFill>
                <a:schemeClr val="tx2"/>
              </a:solidFill>
              <a:latin typeface="+mn-lt"/>
            </a:endParaRPr>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8" name="Textfeld 7"/>
          <p:cNvSpPr txBox="1">
            <a:spLocks noChangeArrowheads="1"/>
          </p:cNvSpPr>
          <p:nvPr/>
        </p:nvSpPr>
        <p:spPr bwMode="auto">
          <a:xfrm>
            <a:off x="252000" y="1341438"/>
            <a:ext cx="8640000" cy="51152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r>
              <a:rPr lang="el-GR" sz="1800" b="1" dirty="0" smtClean="0"/>
              <a:t>Παράδειγμα</a:t>
            </a:r>
            <a:r>
              <a:rPr lang="de-DE" sz="1800" b="1" dirty="0" smtClean="0"/>
              <a:t>:</a:t>
            </a:r>
            <a:r>
              <a:rPr lang="de-DE" sz="1800" dirty="0" smtClean="0"/>
              <a:t> </a:t>
            </a:r>
            <a:r>
              <a:rPr lang="el-GR" sz="1800" dirty="0" smtClean="0"/>
              <a:t>Ο Θωμάς αισθάνεται ότι διώκεται από την Εθνική Υπηρεσία Πληροφοριών (ΕΥΠ). Είναι έτοιμος να μαζέψει τα πράγματά του και να πάει να κρυφτεί.</a:t>
            </a:r>
          </a:p>
          <a:p>
            <a:endParaRPr lang="de-DE" sz="1800" dirty="0" smtClean="0"/>
          </a:p>
          <a:p>
            <a:r>
              <a:rPr lang="el-GR" sz="1800" b="1" dirty="0" smtClean="0"/>
              <a:t>Ιστορικό</a:t>
            </a:r>
            <a:r>
              <a:rPr lang="de-DE" sz="1800" b="1" dirty="0" smtClean="0"/>
              <a:t>:</a:t>
            </a:r>
            <a:r>
              <a:rPr lang="de-DE" sz="1800" dirty="0" smtClean="0"/>
              <a:t> </a:t>
            </a:r>
            <a:r>
              <a:rPr lang="el-GR" sz="1800" dirty="0" smtClean="0"/>
              <a:t>Την τελευταία φορά που πήγε βόλτα μια μαύρη Μερσεντές τον προσπέρασε αργά και είχε την εντύπωση ότι ο οδηγός κοίταξε με κακία προς το μέρος του</a:t>
            </a:r>
            <a:r>
              <a:rPr lang="de-DE" sz="1800" dirty="0" smtClean="0"/>
              <a:t>.</a:t>
            </a:r>
            <a:endParaRPr lang="el-GR" sz="1800" dirty="0" smtClean="0"/>
          </a:p>
          <a:p>
            <a:r>
              <a:rPr lang="de-DE" sz="1800" dirty="0" smtClean="0"/>
              <a:t> </a:t>
            </a:r>
          </a:p>
          <a:p>
            <a:r>
              <a:rPr lang="el-GR" sz="1800" b="1" dirty="0" smtClean="0"/>
              <a:t>Αλλά</a:t>
            </a:r>
            <a:r>
              <a:rPr lang="de-DE" sz="1800" b="1" dirty="0" smtClean="0"/>
              <a:t>:</a:t>
            </a:r>
            <a:r>
              <a:rPr lang="el-GR" sz="1800" b="1" dirty="0" smtClean="0"/>
              <a:t> </a:t>
            </a:r>
            <a:r>
              <a:rPr lang="el-GR" sz="1800" dirty="0" smtClean="0"/>
              <a:t>Ήταν ένας θυμωμένος οδηγός από άλλη πόλη που χάθηκε και γι αυτό προσπαθούσε να προσανατολιστεί κοιτώντας προσεκτικά τα ονόματα των οδών και τους αριθμούς.</a:t>
            </a:r>
          </a:p>
          <a:p>
            <a:pPr marL="177800" eaLnBrk="1" hangingPunct="1">
              <a:spcBef>
                <a:spcPts val="1200"/>
              </a:spcBef>
              <a:buClrTx/>
              <a:buSzTx/>
              <a:buFontTx/>
              <a:buNone/>
            </a:pPr>
            <a:endParaRPr lang="en-GB" altLang="de-DE" sz="1800" dirty="0" smtClean="0"/>
          </a:p>
          <a:p>
            <a:pPr eaLnBrk="1" hangingPunct="1">
              <a:spcBef>
                <a:spcPts val="1200"/>
              </a:spcBef>
              <a:buClrTx/>
              <a:buSzTx/>
              <a:buFontTx/>
              <a:buNone/>
            </a:pPr>
            <a:endParaRPr lang="de-DE" altLang="de-DE" sz="1800" dirty="0"/>
          </a:p>
          <a:p>
            <a:pPr eaLnBrk="1" hangingPunct="1">
              <a:spcBef>
                <a:spcPts val="1200"/>
              </a:spcBef>
              <a:buClrTx/>
              <a:buSzTx/>
              <a:buFontTx/>
              <a:buNone/>
            </a:pPr>
            <a:endParaRPr lang="de-DE" altLang="de-DE" sz="1800" dirty="0"/>
          </a:p>
          <a:p>
            <a:pPr algn="ctr" eaLnBrk="1" hangingPunct="1">
              <a:spcBef>
                <a:spcPts val="1200"/>
              </a:spcBef>
              <a:buClrTx/>
              <a:buSzTx/>
              <a:buFontTx/>
              <a:buNone/>
            </a:pPr>
            <a:endParaRPr lang="de-DE" altLang="de-DE" sz="2000" dirty="0"/>
          </a:p>
        </p:txBody>
      </p:sp>
      <p:sp>
        <p:nvSpPr>
          <p:cNvPr id="6"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616075" algn="l"/>
              </a:tabLst>
            </a:pPr>
            <a:r>
              <a:rPr lang="el-GR" altLang="de-DE" sz="1200" b="1" dirty="0" smtClean="0">
                <a:solidFill>
                  <a:schemeClr val="tx2"/>
                </a:solidFill>
                <a:latin typeface="Verdana" pitchFamily="34" charset="0"/>
                <a:ea typeface="Verdana" pitchFamily="34" charset="0"/>
                <a:cs typeface="Verdana" pitchFamily="34" charset="0"/>
              </a:rPr>
              <a:t>λαμβάνοντας αποφάσεις</a:t>
            </a:r>
            <a:r>
              <a:rPr lang="de-DE" altLang="de-DE" sz="1200" b="1" dirty="0" smtClean="0">
                <a:solidFill>
                  <a:schemeClr val="tx2"/>
                </a:solidFill>
                <a:latin typeface="Verdana" pitchFamily="34" charset="0"/>
                <a:ea typeface="Verdana" pitchFamily="34" charset="0"/>
                <a:cs typeface="Verdana" pitchFamily="34" charset="0"/>
              </a:rPr>
              <a:t>   </a:t>
            </a:r>
            <a:r>
              <a:rPr lang="en-GB" altLang="de-DE" sz="1200" b="1" dirty="0" smtClean="0">
                <a:solidFill>
                  <a:schemeClr val="tx2"/>
                </a:solidFill>
                <a:latin typeface="+mn-lt"/>
              </a:rPr>
              <a:t>5.63</a:t>
            </a:r>
            <a:endParaRPr lang="en-GB" altLang="de-DE" sz="1200" b="1" dirty="0">
              <a:solidFill>
                <a:schemeClr val="tx2"/>
              </a:solidFill>
              <a:latin typeface="+mn-lt"/>
            </a:endParaRPr>
          </a:p>
        </p:txBody>
      </p:sp>
      <p:sp>
        <p:nvSpPr>
          <p:cNvPr id="8" name="Text Box 11"/>
          <p:cNvSpPr txBox="1">
            <a:spLocks noChangeArrowheads="1"/>
          </p:cNvSpPr>
          <p:nvPr/>
        </p:nvSpPr>
        <p:spPr bwMode="auto">
          <a:xfrm>
            <a:off x="0" y="195945"/>
            <a:ext cx="9144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a:r>
              <a:rPr lang="el-GR" sz="2000" dirty="0" smtClean="0">
                <a:solidFill>
                  <a:schemeClr val="accent1"/>
                </a:solidFill>
              </a:rPr>
              <a:t>Πώς αυτό σχετίζεται με την ψύχωση;</a:t>
            </a:r>
            <a:endParaRPr lang="de-DE" sz="2000" dirty="0">
              <a:solidFill>
                <a:schemeClr val="accent1"/>
              </a:solidFill>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1_Standarddesign">
  <a:themeElements>
    <a:clrScheme name="1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1_Standarddesign">
      <a:majorFont>
        <a:latin typeface="Verdana"/>
        <a:ea typeface="Times New Roman"/>
        <a:cs typeface="Times New Roman"/>
      </a:majorFont>
      <a:minorFont>
        <a:latin typeface="Verdana"/>
        <a:ea typeface="Times New Roman"/>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de-DE" sz="4000" b="0" i="0" u="none" strike="noStrike" cap="none" normalizeH="0" baseline="0">
            <a:ln>
              <a:noFill/>
            </a:ln>
            <a:solidFill>
              <a:schemeClr val="tx1"/>
            </a:solidFill>
            <a:effectLst/>
            <a:latin typeface="Verdana"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de-DE" sz="4000" b="0" i="0" u="none" strike="noStrike" cap="none" normalizeH="0" baseline="0">
            <a:ln>
              <a:noFill/>
            </a:ln>
            <a:solidFill>
              <a:schemeClr val="tx1"/>
            </a:solidFill>
            <a:effectLst/>
            <a:latin typeface="Verdana" charset="0"/>
          </a:defRPr>
        </a:defPPr>
      </a:lstStyle>
    </a:lnDef>
  </a:objectDefaults>
  <a:extraClrSchemeLst>
    <a:extraClrScheme>
      <a:clrScheme name="1_Standard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Standard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Standard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Standard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Standard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Standard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2_Standarddesign">
  <a:themeElements>
    <a:clrScheme name="2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2_Standarddesign">
      <a:majorFont>
        <a:latin typeface="Verdana"/>
        <a:ea typeface="Times New Roman"/>
        <a:cs typeface="Times New Roman"/>
      </a:majorFont>
      <a:minorFont>
        <a:latin typeface="Verdana"/>
        <a:ea typeface="Times New Roman"/>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de-DE" sz="4000" b="0" i="0" u="none" strike="noStrike" cap="none" normalizeH="0" baseline="0">
            <a:ln>
              <a:noFill/>
            </a:ln>
            <a:solidFill>
              <a:schemeClr val="tx1"/>
            </a:solidFill>
            <a:effectLst/>
            <a:latin typeface="Verdana"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de-DE" sz="4000" b="0" i="0" u="none" strike="noStrike" cap="none" normalizeH="0" baseline="0">
            <a:ln>
              <a:noFill/>
            </a:ln>
            <a:solidFill>
              <a:schemeClr val="tx1"/>
            </a:solidFill>
            <a:effectLst/>
            <a:latin typeface="Verdana" charset="0"/>
          </a:defRPr>
        </a:defPPr>
      </a:lstStyle>
    </a:lnDef>
  </a:objectDefaults>
  <a:extraClrSchemeLst>
    <a:extraClrScheme>
      <a:clrScheme name="2_Standard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2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2_Standard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2_Standard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2_Standard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2_Standard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2_Standard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3_Standarddesign">
  <a:themeElements>
    <a:clrScheme name="3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3_Standarddesign">
      <a:majorFont>
        <a:latin typeface="Verdana"/>
        <a:ea typeface="Times New Roman"/>
        <a:cs typeface="Times New Roman"/>
      </a:majorFont>
      <a:minorFont>
        <a:latin typeface="Verdana"/>
        <a:ea typeface="Times New Roman"/>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de-DE" sz="4000" b="0" i="0" u="none" strike="noStrike" cap="none" normalizeH="0" baseline="0">
            <a:ln>
              <a:noFill/>
            </a:ln>
            <a:solidFill>
              <a:schemeClr val="tx1"/>
            </a:solidFill>
            <a:effectLst/>
            <a:latin typeface="Verdana"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de-DE" sz="4000" b="0" i="0" u="none" strike="noStrike" cap="none" normalizeH="0" baseline="0">
            <a:ln>
              <a:noFill/>
            </a:ln>
            <a:solidFill>
              <a:schemeClr val="tx1"/>
            </a:solidFill>
            <a:effectLst/>
            <a:latin typeface="Verdana" charset="0"/>
          </a:defRPr>
        </a:defPPr>
      </a:lstStyle>
    </a:lnDef>
  </a:objectDefaults>
  <a:extraClrSchemeLst>
    <a:extraClrScheme>
      <a:clrScheme name="3_Standard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3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3_Standard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3_Standard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3_Standard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3_Standard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3_Standard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Standarddesign">
  <a:themeElements>
    <a:clrScheme name="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Standarddesign">
      <a:majorFont>
        <a:latin typeface="Verdana"/>
        <a:ea typeface="Times New Roman"/>
        <a:cs typeface="Times New Roman"/>
      </a:majorFont>
      <a:minorFont>
        <a:latin typeface="Verdana"/>
        <a:ea typeface="Times New Roman"/>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de-DE" sz="4000" b="0" i="0" u="none" strike="noStrike" cap="none" normalizeH="0" baseline="0">
            <a:ln>
              <a:noFill/>
            </a:ln>
            <a:solidFill>
              <a:schemeClr val="tx1"/>
            </a:solidFill>
            <a:effectLst/>
            <a:latin typeface="Verdana"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de-DE" sz="4000" b="0" i="0" u="none" strike="noStrike" cap="none" normalizeH="0" baseline="0">
            <a:ln>
              <a:noFill/>
            </a:ln>
            <a:solidFill>
              <a:schemeClr val="tx1"/>
            </a:solidFill>
            <a:effectLst/>
            <a:latin typeface="Verdana" charset="0"/>
          </a:defRPr>
        </a:defPPr>
      </a:lstStyle>
    </a:lnDef>
  </a:objectDefaults>
  <a:extraClrSchemeLst>
    <a:extraClrScheme>
      <a:clrScheme name="Standard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Standard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Standard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Standard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Standard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Standard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4_Standarddesign">
  <a:themeElements>
    <a:clrScheme name="4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4_Standarddesign">
      <a:majorFont>
        <a:latin typeface="Verdana"/>
        <a:ea typeface="Times New Roman"/>
        <a:cs typeface="Times New Roman"/>
      </a:majorFont>
      <a:minorFont>
        <a:latin typeface="Verdana"/>
        <a:ea typeface="Times New Roman"/>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de-DE" sz="4000" b="0" i="0" u="none" strike="noStrike" cap="none" normalizeH="0" baseline="0">
            <a:ln>
              <a:noFill/>
            </a:ln>
            <a:solidFill>
              <a:schemeClr val="tx1"/>
            </a:solidFill>
            <a:effectLst/>
            <a:latin typeface="Verdana"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de-DE" sz="4000" b="0" i="0" u="none" strike="noStrike" cap="none" normalizeH="0" baseline="0">
            <a:ln>
              <a:noFill/>
            </a:ln>
            <a:solidFill>
              <a:schemeClr val="tx1"/>
            </a:solidFill>
            <a:effectLst/>
            <a:latin typeface="Verdana" charset="0"/>
          </a:defRPr>
        </a:defPPr>
      </a:lstStyle>
    </a:lnDef>
  </a:objectDefaults>
  <a:extraClrSchemeLst>
    <a:extraClrScheme>
      <a:clrScheme name="4_Standard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4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4_Standard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4_Standard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4_Standard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4_Standard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4_Standard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5_Standarddesign">
  <a:themeElements>
    <a:clrScheme name="5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5_Standarddesign">
      <a:majorFont>
        <a:latin typeface="Verdana"/>
        <a:ea typeface="Times New Roman"/>
        <a:cs typeface="Times New Roman"/>
      </a:majorFont>
      <a:minorFont>
        <a:latin typeface="Verdana"/>
        <a:ea typeface="Times New Roman"/>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de-DE" sz="4000" b="0" i="0" u="none" strike="noStrike" cap="none" normalizeH="0" baseline="0">
            <a:ln>
              <a:noFill/>
            </a:ln>
            <a:solidFill>
              <a:schemeClr val="tx1"/>
            </a:solidFill>
            <a:effectLst/>
            <a:latin typeface="Verdana"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de-DE" sz="4000" b="0" i="0" u="none" strike="noStrike" cap="none" normalizeH="0" baseline="0">
            <a:ln>
              <a:noFill/>
            </a:ln>
            <a:solidFill>
              <a:schemeClr val="tx1"/>
            </a:solidFill>
            <a:effectLst/>
            <a:latin typeface="Verdana" charset="0"/>
          </a:defRPr>
        </a:defPPr>
      </a:lstStyle>
    </a:lnDef>
  </a:objectDefaults>
  <a:extraClrSchemeLst>
    <a:extraClrScheme>
      <a:clrScheme name="5_Standard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5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5_Standard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5_Standard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5_Standard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5_Standard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5_Standard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1_Cronus">
  <a:themeElements>
    <a:clrScheme name="1_Cronus 1">
      <a:dk1>
        <a:srgbClr val="000000"/>
      </a:dk1>
      <a:lt1>
        <a:srgbClr val="FFFFFF"/>
      </a:lt1>
      <a:dk2>
        <a:srgbClr val="646B86"/>
      </a:dk2>
      <a:lt2>
        <a:srgbClr val="C5D1D7"/>
      </a:lt2>
      <a:accent1>
        <a:srgbClr val="D16349"/>
      </a:accent1>
      <a:accent2>
        <a:srgbClr val="CCB400"/>
      </a:accent2>
      <a:accent3>
        <a:srgbClr val="FFFFFF"/>
      </a:accent3>
      <a:accent4>
        <a:srgbClr val="000000"/>
      </a:accent4>
      <a:accent5>
        <a:srgbClr val="E5B7B1"/>
      </a:accent5>
      <a:accent6>
        <a:srgbClr val="B9A300"/>
      </a:accent6>
      <a:hlink>
        <a:srgbClr val="00A3D6"/>
      </a:hlink>
      <a:folHlink>
        <a:srgbClr val="694F07"/>
      </a:folHlink>
    </a:clrScheme>
    <a:fontScheme name="1_Cronus">
      <a:majorFont>
        <a:latin typeface="Verdana"/>
        <a:ea typeface=""/>
        <a:cs typeface=""/>
      </a:majorFont>
      <a:minorFont>
        <a:latin typeface="Verdana"/>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Cronus 1">
        <a:dk1>
          <a:srgbClr val="000000"/>
        </a:dk1>
        <a:lt1>
          <a:srgbClr val="FFFFFF"/>
        </a:lt1>
        <a:dk2>
          <a:srgbClr val="646B86"/>
        </a:dk2>
        <a:lt2>
          <a:srgbClr val="C5D1D7"/>
        </a:lt2>
        <a:accent1>
          <a:srgbClr val="D16349"/>
        </a:accent1>
        <a:accent2>
          <a:srgbClr val="CCB400"/>
        </a:accent2>
        <a:accent3>
          <a:srgbClr val="FFFFFF"/>
        </a:accent3>
        <a:accent4>
          <a:srgbClr val="000000"/>
        </a:accent4>
        <a:accent5>
          <a:srgbClr val="E5B7B1"/>
        </a:accent5>
        <a:accent6>
          <a:srgbClr val="B9A300"/>
        </a:accent6>
        <a:hlink>
          <a:srgbClr val="00A3D6"/>
        </a:hlink>
        <a:folHlink>
          <a:srgbClr val="694F07"/>
        </a:folHlink>
      </a:clrScheme>
      <a:clrMap bg1="lt1" tx1="dk1" bg2="lt2" tx2="dk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3_Cronus">
  <a:themeElements>
    <a:clrScheme name="3_Cronus 1">
      <a:dk1>
        <a:srgbClr val="000000"/>
      </a:dk1>
      <a:lt1>
        <a:srgbClr val="FFFFFF"/>
      </a:lt1>
      <a:dk2>
        <a:srgbClr val="646B86"/>
      </a:dk2>
      <a:lt2>
        <a:srgbClr val="C5D1D7"/>
      </a:lt2>
      <a:accent1>
        <a:srgbClr val="D16349"/>
      </a:accent1>
      <a:accent2>
        <a:srgbClr val="CCB400"/>
      </a:accent2>
      <a:accent3>
        <a:srgbClr val="FFFFFF"/>
      </a:accent3>
      <a:accent4>
        <a:srgbClr val="000000"/>
      </a:accent4>
      <a:accent5>
        <a:srgbClr val="E5B7B1"/>
      </a:accent5>
      <a:accent6>
        <a:srgbClr val="B9A300"/>
      </a:accent6>
      <a:hlink>
        <a:srgbClr val="00A3D6"/>
      </a:hlink>
      <a:folHlink>
        <a:srgbClr val="694F07"/>
      </a:folHlink>
    </a:clrScheme>
    <a:fontScheme name="3_Cronus">
      <a:majorFont>
        <a:latin typeface="Verdana"/>
        <a:ea typeface=""/>
        <a:cs typeface=""/>
      </a:majorFont>
      <a:minorFont>
        <a:latin typeface="Verdana"/>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3_Cronus 1">
        <a:dk1>
          <a:srgbClr val="000000"/>
        </a:dk1>
        <a:lt1>
          <a:srgbClr val="FFFFFF"/>
        </a:lt1>
        <a:dk2>
          <a:srgbClr val="646B86"/>
        </a:dk2>
        <a:lt2>
          <a:srgbClr val="C5D1D7"/>
        </a:lt2>
        <a:accent1>
          <a:srgbClr val="D16349"/>
        </a:accent1>
        <a:accent2>
          <a:srgbClr val="CCB400"/>
        </a:accent2>
        <a:accent3>
          <a:srgbClr val="FFFFFF"/>
        </a:accent3>
        <a:accent4>
          <a:srgbClr val="000000"/>
        </a:accent4>
        <a:accent5>
          <a:srgbClr val="E5B7B1"/>
        </a:accent5>
        <a:accent6>
          <a:srgbClr val="B9A300"/>
        </a:accent6>
        <a:hlink>
          <a:srgbClr val="00A3D6"/>
        </a:hlink>
        <a:folHlink>
          <a:srgbClr val="694F07"/>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4_Cronus">
  <a:themeElements>
    <a:clrScheme name="4_Cronus 1">
      <a:dk1>
        <a:srgbClr val="000000"/>
      </a:dk1>
      <a:lt1>
        <a:srgbClr val="FFFFFF"/>
      </a:lt1>
      <a:dk2>
        <a:srgbClr val="646B86"/>
      </a:dk2>
      <a:lt2>
        <a:srgbClr val="C5D1D7"/>
      </a:lt2>
      <a:accent1>
        <a:srgbClr val="D16349"/>
      </a:accent1>
      <a:accent2>
        <a:srgbClr val="CCB400"/>
      </a:accent2>
      <a:accent3>
        <a:srgbClr val="FFFFFF"/>
      </a:accent3>
      <a:accent4>
        <a:srgbClr val="000000"/>
      </a:accent4>
      <a:accent5>
        <a:srgbClr val="E5B7B1"/>
      </a:accent5>
      <a:accent6>
        <a:srgbClr val="B9A300"/>
      </a:accent6>
      <a:hlink>
        <a:srgbClr val="00A3D6"/>
      </a:hlink>
      <a:folHlink>
        <a:srgbClr val="694F07"/>
      </a:folHlink>
    </a:clrScheme>
    <a:fontScheme name="4_Cronus">
      <a:majorFont>
        <a:latin typeface="Verdana"/>
        <a:ea typeface=""/>
        <a:cs typeface=""/>
      </a:majorFont>
      <a:minorFont>
        <a:latin typeface="Verdana"/>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4_Cronus 1">
        <a:dk1>
          <a:srgbClr val="000000"/>
        </a:dk1>
        <a:lt1>
          <a:srgbClr val="FFFFFF"/>
        </a:lt1>
        <a:dk2>
          <a:srgbClr val="646B86"/>
        </a:dk2>
        <a:lt2>
          <a:srgbClr val="C5D1D7"/>
        </a:lt2>
        <a:accent1>
          <a:srgbClr val="D16349"/>
        </a:accent1>
        <a:accent2>
          <a:srgbClr val="CCB400"/>
        </a:accent2>
        <a:accent3>
          <a:srgbClr val="FFFFFF"/>
        </a:accent3>
        <a:accent4>
          <a:srgbClr val="000000"/>
        </a:accent4>
        <a:accent5>
          <a:srgbClr val="E5B7B1"/>
        </a:accent5>
        <a:accent6>
          <a:srgbClr val="B9A300"/>
        </a:accent6>
        <a:hlink>
          <a:srgbClr val="00A3D6"/>
        </a:hlink>
        <a:folHlink>
          <a:srgbClr val="694F07"/>
        </a:folHlink>
      </a:clrScheme>
      <a:clrMap bg1="lt1" tx1="dk1" bg2="lt2" tx2="dk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2_Cronus">
  <a:themeElements>
    <a:clrScheme name="2_Cronus 1">
      <a:dk1>
        <a:srgbClr val="000000"/>
      </a:dk1>
      <a:lt1>
        <a:srgbClr val="FFFFFF"/>
      </a:lt1>
      <a:dk2>
        <a:srgbClr val="646B86"/>
      </a:dk2>
      <a:lt2>
        <a:srgbClr val="C5D1D7"/>
      </a:lt2>
      <a:accent1>
        <a:srgbClr val="D16349"/>
      </a:accent1>
      <a:accent2>
        <a:srgbClr val="CCB400"/>
      </a:accent2>
      <a:accent3>
        <a:srgbClr val="FFFFFF"/>
      </a:accent3>
      <a:accent4>
        <a:srgbClr val="000000"/>
      </a:accent4>
      <a:accent5>
        <a:srgbClr val="E5B7B1"/>
      </a:accent5>
      <a:accent6>
        <a:srgbClr val="B9A300"/>
      </a:accent6>
      <a:hlink>
        <a:srgbClr val="00A3D6"/>
      </a:hlink>
      <a:folHlink>
        <a:srgbClr val="694F07"/>
      </a:folHlink>
    </a:clrScheme>
    <a:fontScheme name="2_Cronus">
      <a:majorFont>
        <a:latin typeface="Verdana"/>
        <a:ea typeface=""/>
        <a:cs typeface=""/>
      </a:majorFont>
      <a:minorFont>
        <a:latin typeface="Verdana"/>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2_Cronus 1">
        <a:dk1>
          <a:srgbClr val="000000"/>
        </a:dk1>
        <a:lt1>
          <a:srgbClr val="FFFFFF"/>
        </a:lt1>
        <a:dk2>
          <a:srgbClr val="646B86"/>
        </a:dk2>
        <a:lt2>
          <a:srgbClr val="C5D1D7"/>
        </a:lt2>
        <a:accent1>
          <a:srgbClr val="D16349"/>
        </a:accent1>
        <a:accent2>
          <a:srgbClr val="CCB400"/>
        </a:accent2>
        <a:accent3>
          <a:srgbClr val="FFFFFF"/>
        </a:accent3>
        <a:accent4>
          <a:srgbClr val="000000"/>
        </a:accent4>
        <a:accent5>
          <a:srgbClr val="E5B7B1"/>
        </a:accent5>
        <a:accent6>
          <a:srgbClr val="B9A300"/>
        </a:accent6>
        <a:hlink>
          <a:srgbClr val="00A3D6"/>
        </a:hlink>
        <a:folHlink>
          <a:srgbClr val="694F07"/>
        </a:folHlink>
      </a:clrScheme>
      <a:clrMap bg1="lt1" tx1="dk1" bg2="lt2" tx2="dk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Office-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2.xml><?xml version="1.0" encoding="utf-8"?>
<a:theme xmlns:a="http://schemas.openxmlformats.org/drawingml/2006/main" name="Office-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0</TotalTime>
  <Words>4057</Words>
  <Application>Microsoft Office PowerPoint</Application>
  <PresentationFormat>Bildschirmpräsentation (4:3)</PresentationFormat>
  <Paragraphs>664</Paragraphs>
  <Slides>63</Slides>
  <Notes>58</Notes>
  <HiddenSlides>0</HiddenSlides>
  <MMClips>0</MMClips>
  <ScaleCrop>false</ScaleCrop>
  <HeadingPairs>
    <vt:vector size="6" baseType="variant">
      <vt:variant>
        <vt:lpstr>Verwendete Schriftarten</vt:lpstr>
      </vt:variant>
      <vt:variant>
        <vt:i4>8</vt:i4>
      </vt:variant>
      <vt:variant>
        <vt:lpstr>Design</vt:lpstr>
      </vt:variant>
      <vt:variant>
        <vt:i4>10</vt:i4>
      </vt:variant>
      <vt:variant>
        <vt:lpstr>Folientitel</vt:lpstr>
      </vt:variant>
      <vt:variant>
        <vt:i4>63</vt:i4>
      </vt:variant>
    </vt:vector>
  </HeadingPairs>
  <TitlesOfParts>
    <vt:vector size="81" baseType="lpstr">
      <vt:lpstr>ＭＳ Ｐゴシック</vt:lpstr>
      <vt:lpstr>Arial</vt:lpstr>
      <vt:lpstr>Courier New</vt:lpstr>
      <vt:lpstr>Georgia</vt:lpstr>
      <vt:lpstr>Times New Roman</vt:lpstr>
      <vt:lpstr>Verdana</vt:lpstr>
      <vt:lpstr>Wingdings</vt:lpstr>
      <vt:lpstr>Wingdings 2</vt:lpstr>
      <vt:lpstr>1_Standarddesign</vt:lpstr>
      <vt:lpstr>2_Standarddesign</vt:lpstr>
      <vt:lpstr>3_Standarddesign</vt:lpstr>
      <vt:lpstr>Standarddesign</vt:lpstr>
      <vt:lpstr>4_Standarddesign</vt:lpstr>
      <vt:lpstr>5_Standarddesign</vt:lpstr>
      <vt:lpstr>1_Cronus</vt:lpstr>
      <vt:lpstr>3_Cronus</vt:lpstr>
      <vt:lpstr>4_Cronus</vt:lpstr>
      <vt:lpstr>2_Cronus</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Εργασία 2</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Εκφοβισμός/Συνομωσία;</vt:lpstr>
      <vt:lpstr>Τι υποστηρίζει και τι όχι τις πεποιθήσεις της Μαρίνας;</vt:lpstr>
      <vt:lpstr>PowerPoint-Präsentation</vt:lpstr>
      <vt:lpstr>Καταζητούμενος;</vt:lpstr>
      <vt:lpstr>PowerPoint-Präsentation</vt:lpstr>
      <vt:lpstr>PowerPoint-Präsentation</vt:lpstr>
      <vt:lpstr>Τι υποστηρίζει και τι όχι τις δικές σας συγκεκριμένες ιδέες;   Τι θα συμβεί αν…; </vt:lpstr>
      <vt:lpstr>PowerPoint-Präsentation</vt:lpstr>
      <vt:lpstr>PowerPoint-Präsentation</vt:lpstr>
      <vt:lpstr>Είναι όλα αυτά πραγματικά αναγκαία; </vt:lpstr>
      <vt:lpstr>PowerPoint-Präsentation</vt:lpstr>
      <vt:lpstr>PowerPoint-Präsentation</vt:lpstr>
      <vt:lpstr>PowerPoint-Präsentation</vt:lpstr>
      <vt:lpstr>PowerPoint-Präsentation</vt:lpstr>
    </vt:vector>
  </TitlesOfParts>
  <Company>UKE</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Steffen Moritz</dc:creator>
  <cp:lastModifiedBy>Hiwis</cp:lastModifiedBy>
  <cp:revision>906</cp:revision>
  <dcterms:created xsi:type="dcterms:W3CDTF">2010-08-11T07:51:10Z</dcterms:created>
  <dcterms:modified xsi:type="dcterms:W3CDTF">2017-02-06T11:57:25Z</dcterms:modified>
</cp:coreProperties>
</file>