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3.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7" r:id="rId5"/>
    <p:sldMasterId id="2147483655" r:id="rId6"/>
    <p:sldMasterId id="2147483656" r:id="rId7"/>
    <p:sldMasterId id="2147483658" r:id="rId8"/>
    <p:sldMasterId id="2147483659" r:id="rId9"/>
    <p:sldMasterId id="2147483660" r:id="rId10"/>
    <p:sldMasterId id="2147483661" r:id="rId11"/>
    <p:sldMasterId id="2147483662" r:id="rId12"/>
    <p:sldMasterId id="2147483663" r:id="rId13"/>
    <p:sldMasterId id="2147483664" r:id="rId14"/>
  </p:sldMasterIdLst>
  <p:notesMasterIdLst>
    <p:notesMasterId r:id="rId50"/>
  </p:notesMasterIdLst>
  <p:handoutMasterIdLst>
    <p:handoutMasterId r:id="rId51"/>
  </p:handoutMasterIdLst>
  <p:sldIdLst>
    <p:sldId id="287" r:id="rId15"/>
    <p:sldId id="446" r:id="rId16"/>
    <p:sldId id="447" r:id="rId17"/>
    <p:sldId id="300" r:id="rId18"/>
    <p:sldId id="455" r:id="rId19"/>
    <p:sldId id="440" r:id="rId20"/>
    <p:sldId id="442" r:id="rId21"/>
    <p:sldId id="379" r:id="rId22"/>
    <p:sldId id="465" r:id="rId23"/>
    <p:sldId id="463" r:id="rId24"/>
    <p:sldId id="461" r:id="rId25"/>
    <p:sldId id="452" r:id="rId26"/>
    <p:sldId id="454" r:id="rId27"/>
    <p:sldId id="410" r:id="rId28"/>
    <p:sldId id="433" r:id="rId29"/>
    <p:sldId id="434" r:id="rId30"/>
    <p:sldId id="435" r:id="rId31"/>
    <p:sldId id="437" r:id="rId32"/>
    <p:sldId id="428" r:id="rId33"/>
    <p:sldId id="429" r:id="rId34"/>
    <p:sldId id="458" r:id="rId35"/>
    <p:sldId id="459" r:id="rId36"/>
    <p:sldId id="388" r:id="rId37"/>
    <p:sldId id="390" r:id="rId38"/>
    <p:sldId id="395" r:id="rId39"/>
    <p:sldId id="418" r:id="rId40"/>
    <p:sldId id="396" r:id="rId41"/>
    <p:sldId id="397" r:id="rId42"/>
    <p:sldId id="398" r:id="rId43"/>
    <p:sldId id="466" r:id="rId44"/>
    <p:sldId id="464" r:id="rId45"/>
    <p:sldId id="363" r:id="rId46"/>
    <p:sldId id="376" r:id="rId47"/>
    <p:sldId id="445" r:id="rId48"/>
    <p:sldId id="457" r:id="rId49"/>
  </p:sldIdLst>
  <p:sldSz cx="9144000" cy="6858000" type="screen4x3"/>
  <p:notesSz cx="6669088" cy="9872663"/>
  <p:defaultTextStyle>
    <a:defPPr>
      <a:defRPr lang="en-US"/>
    </a:defPPr>
    <a:lvl1pPr algn="l" rtl="0" fontAlgn="base">
      <a:spcBef>
        <a:spcPct val="0"/>
      </a:spcBef>
      <a:spcAft>
        <a:spcPct val="0"/>
      </a:spcAft>
      <a:defRPr sz="1400"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sz="1400"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sz="1400"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sz="1400"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sz="1400" kern="1200">
        <a:solidFill>
          <a:schemeClr val="tx1"/>
        </a:solidFill>
        <a:latin typeface="Verdana" pitchFamily="34" charset="0"/>
        <a:ea typeface="+mn-ea"/>
        <a:cs typeface="Times New Roman" pitchFamily="18" charset="0"/>
      </a:defRPr>
    </a:lvl5pPr>
    <a:lvl6pPr marL="2286000" algn="l" defTabSz="914400" rtl="0" eaLnBrk="1" latinLnBrk="0" hangingPunct="1">
      <a:defRPr sz="1400" kern="1200">
        <a:solidFill>
          <a:schemeClr val="tx1"/>
        </a:solidFill>
        <a:latin typeface="Verdana" pitchFamily="34" charset="0"/>
        <a:ea typeface="+mn-ea"/>
        <a:cs typeface="Times New Roman" pitchFamily="18" charset="0"/>
      </a:defRPr>
    </a:lvl6pPr>
    <a:lvl7pPr marL="2743200" algn="l" defTabSz="914400" rtl="0" eaLnBrk="1" latinLnBrk="0" hangingPunct="1">
      <a:defRPr sz="1400" kern="1200">
        <a:solidFill>
          <a:schemeClr val="tx1"/>
        </a:solidFill>
        <a:latin typeface="Verdana" pitchFamily="34" charset="0"/>
        <a:ea typeface="+mn-ea"/>
        <a:cs typeface="Times New Roman" pitchFamily="18" charset="0"/>
      </a:defRPr>
    </a:lvl7pPr>
    <a:lvl8pPr marL="3200400" algn="l" defTabSz="914400" rtl="0" eaLnBrk="1" latinLnBrk="0" hangingPunct="1">
      <a:defRPr sz="1400" kern="1200">
        <a:solidFill>
          <a:schemeClr val="tx1"/>
        </a:solidFill>
        <a:latin typeface="Verdana" pitchFamily="34" charset="0"/>
        <a:ea typeface="+mn-ea"/>
        <a:cs typeface="Times New Roman" pitchFamily="18" charset="0"/>
      </a:defRPr>
    </a:lvl8pPr>
    <a:lvl9pPr marL="3657600" algn="l" defTabSz="914400" rtl="0" eaLnBrk="1" latinLnBrk="0" hangingPunct="1">
      <a:defRPr sz="1400"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2" pos="2881">
          <p15:clr>
            <a:srgbClr val="A4A3A4"/>
          </p15:clr>
        </p15:guide>
        <p15:guide id="3" orient="horz" pos="845" userDrawn="1">
          <p15:clr>
            <a:srgbClr val="A4A3A4"/>
          </p15:clr>
        </p15:guide>
        <p15:guide id="4" pos="158">
          <p15:clr>
            <a:srgbClr val="A4A3A4"/>
          </p15:clr>
        </p15:guide>
        <p15:guide id="5" pos="5602">
          <p15:clr>
            <a:srgbClr val="A4A3A4"/>
          </p15:clr>
        </p15:guide>
        <p15:guide id="6" orient="horz" pos="2432" userDrawn="1">
          <p15:clr>
            <a:srgbClr val="A4A3A4"/>
          </p15:clr>
        </p15:guide>
        <p15:guide id="7" orient="horz" pos="2364" userDrawn="1">
          <p15:clr>
            <a:srgbClr val="A4A3A4"/>
          </p15:clr>
        </p15:guide>
        <p15:guide id="8" orient="horz" pos="958"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6" clrIdx="0">
    <p:extLst/>
  </p:cmAuthor>
  <p:cmAuthor id="2" name="Ryan Balzan" initials="RB"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349"/>
    <a:srgbClr val="CCECFF"/>
    <a:srgbClr val="C3C3F7"/>
    <a:srgbClr val="FFCC66"/>
    <a:srgbClr val="339966"/>
    <a:srgbClr val="66CCFF"/>
    <a:srgbClr val="00CC99"/>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15" autoAdjust="0"/>
    <p:restoredTop sz="94660"/>
  </p:normalViewPr>
  <p:slideViewPr>
    <p:cSldViewPr snapToGrid="0">
      <p:cViewPr varScale="1">
        <p:scale>
          <a:sx n="107" d="100"/>
          <a:sy n="107" d="100"/>
        </p:scale>
        <p:origin x="102" y="180"/>
      </p:cViewPr>
      <p:guideLst>
        <p:guide pos="2881"/>
        <p:guide orient="horz" pos="845"/>
        <p:guide pos="158"/>
        <p:guide pos="5602"/>
        <p:guide orient="horz" pos="2432"/>
        <p:guide orient="horz" pos="2364"/>
        <p:guide orient="horz" pos="95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47" d="100"/>
          <a:sy n="47" d="100"/>
        </p:scale>
        <p:origin x="-1320" y="-114"/>
      </p:cViewPr>
      <p:guideLst>
        <p:guide orient="horz" pos="3109"/>
        <p:guide pos="210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handoutMaster" Target="handoutMasters/handoutMaster1.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2" Type="http://schemas.openxmlformats.org/officeDocument/2006/relationships/oleObject" Target="Mappe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Arbeitsblat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autoTitleDeleted val="0"/>
    <c:view3D>
      <c:rotX val="30"/>
      <c:rotY val="0"/>
      <c:rAngAx val="0"/>
    </c:view3D>
    <c:floor>
      <c:thickness val="0"/>
    </c:floor>
    <c:sideWall>
      <c:thickness val="0"/>
    </c:sideWall>
    <c:backWall>
      <c:thickness val="0"/>
    </c:backWall>
    <c:plotArea>
      <c:layout/>
      <c:pie3DChart>
        <c:varyColors val="0"/>
        <c:ser>
          <c:idx val="0"/>
          <c:order val="0"/>
          <c:spPr>
            <a:solidFill>
              <a:srgbClr val="0070C0"/>
            </a:solidFill>
          </c:spPr>
          <c:dPt>
            <c:idx val="0"/>
            <c:bubble3D val="0"/>
            <c:spPr>
              <a:solidFill>
                <a:srgbClr val="C5D1D7">
                  <a:lumMod val="50000"/>
                </a:srgbClr>
              </a:solidFill>
            </c:spPr>
          </c:dPt>
          <c:dPt>
            <c:idx val="1"/>
            <c:bubble3D val="0"/>
            <c:spPr>
              <a:solidFill>
                <a:srgbClr val="B9A300">
                  <a:lumMod val="60000"/>
                  <a:lumOff val="40000"/>
                </a:srgbClr>
              </a:solidFill>
            </c:spPr>
            <c:extLst>
              <c:ext xmlns:c16="http://schemas.microsoft.com/office/drawing/2014/chart" uri="{C3380CC4-5D6E-409C-BE32-E72D297353CC}">
                <c16:uniqueId val="{00000001-E756-458C-9B25-9E00924027A5}"/>
              </c:ext>
            </c:extLst>
          </c:dPt>
          <c:cat>
            <c:strRef>
              <c:f>Tabelle1!$C$10:$C$11</c:f>
              <c:strCache>
                <c:ptCount val="2"/>
                <c:pt idx="0">
                  <c:v>ich</c:v>
                </c:pt>
                <c:pt idx="1">
                  <c:v> </c:v>
                </c:pt>
              </c:strCache>
            </c:strRef>
          </c:cat>
          <c:val>
            <c:numRef>
              <c:f>Tabelle1!$D$10:$D$11</c:f>
              <c:numCache>
                <c:formatCode>General</c:formatCode>
                <c:ptCount val="2"/>
                <c:pt idx="0">
                  <c:v>90</c:v>
                </c:pt>
                <c:pt idx="1">
                  <c:v>10</c:v>
                </c:pt>
              </c:numCache>
            </c:numRef>
          </c:val>
          <c:extLst>
            <c:ext xmlns:c16="http://schemas.microsoft.com/office/drawing/2014/chart" uri="{C3380CC4-5D6E-409C-BE32-E72D297353CC}">
              <c16:uniqueId val="{00000002-E756-458C-9B25-9E00924027A5}"/>
            </c:ext>
          </c:extLst>
        </c:ser>
        <c:dLbls>
          <c:showLegendKey val="0"/>
          <c:showVal val="0"/>
          <c:showCatName val="0"/>
          <c:showSerName val="0"/>
          <c:showPercent val="0"/>
          <c:showBubbleSize val="0"/>
          <c:showLeaderLines val="1"/>
        </c:dLbls>
      </c:pie3DChart>
    </c:plotArea>
    <c:legend>
      <c:legendPos val="r"/>
      <c:legendEntry>
        <c:idx val="1"/>
        <c:delete val="1"/>
      </c:legendEntry>
      <c:layout>
        <c:manualLayout>
          <c:xMode val="edge"/>
          <c:yMode val="edge"/>
          <c:x val="0.65604491725768488"/>
          <c:y val="0.79009132500729196"/>
          <c:w val="0.33881767139480101"/>
          <c:h val="0.20559261177524599"/>
        </c:manualLayout>
      </c:layout>
      <c:overlay val="0"/>
    </c:legend>
    <c:plotVisOnly val="1"/>
    <c:dispBlanksAs val="zero"/>
    <c:showDLblsOverMax val="0"/>
  </c:chart>
  <c:txPr>
    <a:bodyPr/>
    <a:lstStyle/>
    <a:p>
      <a:pPr>
        <a:defRPr sz="1800"/>
      </a:pPr>
      <a:endParaRPr lang="de-DE"/>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8753180661577599"/>
          <c:y val="0.10426540284360211"/>
          <c:w val="0.43002544529262138"/>
          <c:h val="0.80094786729857903"/>
        </c:manualLayout>
      </c:layout>
      <c:pieChart>
        <c:varyColors val="1"/>
        <c:ser>
          <c:idx val="0"/>
          <c:order val="0"/>
          <c:spPr>
            <a:solidFill>
              <a:srgbClr val="9999FF"/>
            </a:solidFill>
            <a:ln w="14213">
              <a:solidFill>
                <a:srgbClr val="000000"/>
              </a:solidFill>
              <a:prstDash val="solid"/>
            </a:ln>
          </c:spPr>
          <c:dPt>
            <c:idx val="0"/>
            <c:bubble3D val="0"/>
            <c:spPr>
              <a:solidFill>
                <a:schemeClr val="accent1">
                  <a:lumMod val="75000"/>
                </a:schemeClr>
              </a:solidFill>
              <a:ln w="14213">
                <a:solidFill>
                  <a:srgbClr val="000000"/>
                </a:solidFill>
                <a:prstDash val="solid"/>
              </a:ln>
            </c:spPr>
          </c:dPt>
          <c:dPt>
            <c:idx val="1"/>
            <c:bubble3D val="0"/>
            <c:spPr>
              <a:solidFill>
                <a:schemeClr val="accent2">
                  <a:lumMod val="60000"/>
                  <a:lumOff val="40000"/>
                </a:schemeClr>
              </a:solidFill>
              <a:ln w="14213">
                <a:solidFill>
                  <a:srgbClr val="000000"/>
                </a:solidFill>
                <a:prstDash val="solid"/>
              </a:ln>
            </c:spPr>
          </c:dPt>
          <c:dPt>
            <c:idx val="2"/>
            <c:bubble3D val="0"/>
            <c:spPr>
              <a:solidFill>
                <a:schemeClr val="bg2">
                  <a:lumMod val="50000"/>
                </a:schemeClr>
              </a:solidFill>
              <a:ln w="14213">
                <a:solidFill>
                  <a:srgbClr val="000000"/>
                </a:solidFill>
                <a:prstDash val="solid"/>
              </a:ln>
            </c:spPr>
          </c:dPt>
          <c:cat>
            <c:strRef>
              <c:f>Tabelle1!$B$4:$B$6</c:f>
              <c:strCache>
                <c:ptCount val="3"/>
                <c:pt idx="0">
                  <c:v>Umstände: Drogen</c:v>
                </c:pt>
                <c:pt idx="1">
                  <c:v>andere: Ärger mit Nachbarm</c:v>
                </c:pt>
                <c:pt idx="2">
                  <c:v>ich: übertriebene Reaktion</c:v>
                </c:pt>
              </c:strCache>
            </c:strRef>
          </c:cat>
          <c:val>
            <c:numRef>
              <c:f>Tabelle1!$C$4:$C$6</c:f>
              <c:numCache>
                <c:formatCode>General</c:formatCode>
                <c:ptCount val="3"/>
                <c:pt idx="0">
                  <c:v>40</c:v>
                </c:pt>
                <c:pt idx="1">
                  <c:v>30</c:v>
                </c:pt>
                <c:pt idx="2">
                  <c:v>30</c:v>
                </c:pt>
              </c:numCache>
            </c:numRef>
          </c:val>
        </c:ser>
        <c:dLbls>
          <c:showLegendKey val="0"/>
          <c:showVal val="0"/>
          <c:showCatName val="0"/>
          <c:showSerName val="0"/>
          <c:showPercent val="0"/>
          <c:showBubbleSize val="0"/>
          <c:showLeaderLines val="1"/>
        </c:dLbls>
        <c:firstSliceAng val="0"/>
      </c:pieChart>
      <c:spPr>
        <a:noFill/>
        <a:ln w="28425">
          <a:noFill/>
        </a:ln>
      </c:spPr>
    </c:plotArea>
    <c:plotVisOnly val="1"/>
    <c:dispBlanksAs val="zero"/>
    <c:showDLblsOverMax val="0"/>
  </c:chart>
  <c:spPr>
    <a:solidFill>
      <a:srgbClr val="FFFFFF"/>
    </a:solidFill>
    <a:ln>
      <a:noFill/>
    </a:ln>
  </c:spPr>
  <c:txPr>
    <a:bodyPr/>
    <a:lstStyle/>
    <a:p>
      <a:pPr>
        <a:defRPr sz="1035" b="0" i="0" u="none" strike="noStrike" baseline="0">
          <a:solidFill>
            <a:srgbClr val="000000"/>
          </a:solidFill>
          <a:latin typeface="Arial"/>
          <a:ea typeface="Arial"/>
          <a:cs typeface="Arial"/>
        </a:defRPr>
      </a:pPr>
      <a:endParaRPr lang="de-DE"/>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2890838" cy="492125"/>
          </a:xfrm>
          <a:prstGeom prst="rect">
            <a:avLst/>
          </a:prstGeom>
          <a:noFill/>
          <a:ln w="9525">
            <a:noFill/>
            <a:miter lim="800000"/>
            <a:headEnd/>
            <a:tailEnd/>
          </a:ln>
          <a:effectLst/>
        </p:spPr>
        <p:txBody>
          <a:bodyPr vert="horz" wrap="square" lIns="94511" tIns="47255" rIns="94511" bIns="47255" numCol="1" anchor="t" anchorCtr="0" compatLnSpc="1">
            <a:prstTxWarp prst="textNoShape">
              <a:avLst/>
            </a:prstTxWarp>
          </a:bodyPr>
          <a:lstStyle>
            <a:lvl1pPr defTabSz="944563">
              <a:defRPr sz="1300">
                <a:latin typeface="Verdana" charset="0"/>
                <a:ea typeface="Times New Roman" charset="0"/>
                <a:cs typeface="Times New Roman" charset="0"/>
              </a:defRPr>
            </a:lvl1pPr>
          </a:lstStyle>
          <a:p>
            <a:pPr>
              <a:defRPr/>
            </a:pPr>
            <a:endParaRPr lang="en-GB"/>
          </a:p>
        </p:txBody>
      </p:sp>
      <p:sp>
        <p:nvSpPr>
          <p:cNvPr id="95235" name="Rectangle 3"/>
          <p:cNvSpPr>
            <a:spLocks noGrp="1" noChangeArrowheads="1"/>
          </p:cNvSpPr>
          <p:nvPr>
            <p:ph type="dt" sz="quarter" idx="1"/>
          </p:nvPr>
        </p:nvSpPr>
        <p:spPr bwMode="auto">
          <a:xfrm>
            <a:off x="3778250" y="0"/>
            <a:ext cx="2890838" cy="492125"/>
          </a:xfrm>
          <a:prstGeom prst="rect">
            <a:avLst/>
          </a:prstGeom>
          <a:noFill/>
          <a:ln w="9525">
            <a:noFill/>
            <a:miter lim="800000"/>
            <a:headEnd/>
            <a:tailEnd/>
          </a:ln>
          <a:effectLst/>
        </p:spPr>
        <p:txBody>
          <a:bodyPr vert="horz" wrap="square" lIns="94511" tIns="47255" rIns="94511" bIns="47255" numCol="1" anchor="t" anchorCtr="0" compatLnSpc="1">
            <a:prstTxWarp prst="textNoShape">
              <a:avLst/>
            </a:prstTxWarp>
          </a:bodyPr>
          <a:lstStyle>
            <a:lvl1pPr algn="r" defTabSz="944563">
              <a:defRPr sz="1300">
                <a:latin typeface="Verdana" charset="0"/>
                <a:ea typeface="Times New Roman" charset="0"/>
                <a:cs typeface="Times New Roman" charset="0"/>
              </a:defRPr>
            </a:lvl1pPr>
          </a:lstStyle>
          <a:p>
            <a:pPr>
              <a:defRPr/>
            </a:pPr>
            <a:endParaRPr lang="en-GB"/>
          </a:p>
        </p:txBody>
      </p:sp>
      <p:sp>
        <p:nvSpPr>
          <p:cNvPr id="95236" name="Rectangle 4"/>
          <p:cNvSpPr>
            <a:spLocks noGrp="1" noChangeArrowheads="1"/>
          </p:cNvSpPr>
          <p:nvPr>
            <p:ph type="ftr" sz="quarter" idx="2"/>
          </p:nvPr>
        </p:nvSpPr>
        <p:spPr bwMode="auto">
          <a:xfrm>
            <a:off x="0" y="9380538"/>
            <a:ext cx="2890838" cy="492125"/>
          </a:xfrm>
          <a:prstGeom prst="rect">
            <a:avLst/>
          </a:prstGeom>
          <a:noFill/>
          <a:ln w="9525">
            <a:noFill/>
            <a:miter lim="800000"/>
            <a:headEnd/>
            <a:tailEnd/>
          </a:ln>
          <a:effectLst/>
        </p:spPr>
        <p:txBody>
          <a:bodyPr vert="horz" wrap="square" lIns="94511" tIns="47255" rIns="94511" bIns="47255" numCol="1" anchor="b" anchorCtr="0" compatLnSpc="1">
            <a:prstTxWarp prst="textNoShape">
              <a:avLst/>
            </a:prstTxWarp>
          </a:bodyPr>
          <a:lstStyle>
            <a:lvl1pPr defTabSz="944563">
              <a:defRPr sz="1300">
                <a:latin typeface="Verdana" charset="0"/>
                <a:ea typeface="Times New Roman" charset="0"/>
                <a:cs typeface="Times New Roman" charset="0"/>
              </a:defRPr>
            </a:lvl1pPr>
          </a:lstStyle>
          <a:p>
            <a:pPr>
              <a:defRPr/>
            </a:pPr>
            <a:endParaRPr lang="en-GB"/>
          </a:p>
        </p:txBody>
      </p:sp>
      <p:sp>
        <p:nvSpPr>
          <p:cNvPr id="95237" name="Rectangle 5"/>
          <p:cNvSpPr>
            <a:spLocks noGrp="1" noChangeArrowheads="1"/>
          </p:cNvSpPr>
          <p:nvPr>
            <p:ph type="sldNum" sz="quarter" idx="3"/>
          </p:nvPr>
        </p:nvSpPr>
        <p:spPr bwMode="auto">
          <a:xfrm>
            <a:off x="3778250" y="9380538"/>
            <a:ext cx="2890838" cy="492125"/>
          </a:xfrm>
          <a:prstGeom prst="rect">
            <a:avLst/>
          </a:prstGeom>
          <a:noFill/>
          <a:ln w="9525">
            <a:noFill/>
            <a:miter lim="800000"/>
            <a:headEnd/>
            <a:tailEnd/>
          </a:ln>
          <a:effectLst/>
        </p:spPr>
        <p:txBody>
          <a:bodyPr vert="horz" wrap="square" lIns="94511" tIns="47255" rIns="94511" bIns="47255" numCol="1" anchor="b" anchorCtr="0" compatLnSpc="1">
            <a:prstTxWarp prst="textNoShape">
              <a:avLst/>
            </a:prstTxWarp>
          </a:bodyPr>
          <a:lstStyle>
            <a:lvl1pPr algn="r" defTabSz="944563">
              <a:defRPr sz="1300"/>
            </a:lvl1pPr>
          </a:lstStyle>
          <a:p>
            <a:pPr>
              <a:defRPr/>
            </a:pPr>
            <a:fld id="{D9F9BF97-88E2-4BCA-814C-FABE494600DA}" type="slidenum">
              <a:rPr lang="en-GB" altLang="de-DE"/>
              <a:pPr>
                <a:defRPr/>
              </a:pPr>
              <a:t>‹Nr.›</a:t>
            </a:fld>
            <a:endParaRPr lang="en-GB" altLang="de-DE"/>
          </a:p>
        </p:txBody>
      </p:sp>
    </p:spTree>
    <p:extLst>
      <p:ext uri="{BB962C8B-B14F-4D97-AF65-F5344CB8AC3E}">
        <p14:creationId xmlns:p14="http://schemas.microsoft.com/office/powerpoint/2010/main" val="1756116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050"/>
          <p:cNvSpPr>
            <a:spLocks noGrp="1" noChangeArrowheads="1"/>
          </p:cNvSpPr>
          <p:nvPr>
            <p:ph type="hdr" sz="quarter"/>
          </p:nvPr>
        </p:nvSpPr>
        <p:spPr bwMode="auto">
          <a:xfrm>
            <a:off x="0" y="0"/>
            <a:ext cx="2890838" cy="492125"/>
          </a:xfrm>
          <a:prstGeom prst="rect">
            <a:avLst/>
          </a:prstGeom>
          <a:noFill/>
          <a:ln w="9525">
            <a:noFill/>
            <a:miter lim="800000"/>
            <a:headEnd/>
            <a:tailEnd/>
          </a:ln>
          <a:effectLst/>
        </p:spPr>
        <p:txBody>
          <a:bodyPr vert="horz" wrap="square" lIns="94511" tIns="47255" rIns="94511" bIns="47255" numCol="1" anchor="t" anchorCtr="0" compatLnSpc="1">
            <a:prstTxWarp prst="textNoShape">
              <a:avLst/>
            </a:prstTxWarp>
          </a:bodyPr>
          <a:lstStyle>
            <a:lvl1pPr defTabSz="944563">
              <a:defRPr sz="1300">
                <a:latin typeface="Verdana" charset="0"/>
                <a:ea typeface="Times New Roman" charset="0"/>
                <a:cs typeface="Times New Roman" charset="0"/>
              </a:defRPr>
            </a:lvl1pPr>
          </a:lstStyle>
          <a:p>
            <a:pPr>
              <a:defRPr/>
            </a:pPr>
            <a:endParaRPr lang="en-US"/>
          </a:p>
        </p:txBody>
      </p:sp>
      <p:sp>
        <p:nvSpPr>
          <p:cNvPr id="39939" name="Rectangle 2051"/>
          <p:cNvSpPr>
            <a:spLocks noGrp="1" noChangeArrowheads="1"/>
          </p:cNvSpPr>
          <p:nvPr>
            <p:ph type="dt" idx="1"/>
          </p:nvPr>
        </p:nvSpPr>
        <p:spPr bwMode="auto">
          <a:xfrm>
            <a:off x="3778250" y="0"/>
            <a:ext cx="2890838" cy="492125"/>
          </a:xfrm>
          <a:prstGeom prst="rect">
            <a:avLst/>
          </a:prstGeom>
          <a:noFill/>
          <a:ln w="9525">
            <a:noFill/>
            <a:miter lim="800000"/>
            <a:headEnd/>
            <a:tailEnd/>
          </a:ln>
          <a:effectLst/>
        </p:spPr>
        <p:txBody>
          <a:bodyPr vert="horz" wrap="square" lIns="94511" tIns="47255" rIns="94511" bIns="47255" numCol="1" anchor="t" anchorCtr="0" compatLnSpc="1">
            <a:prstTxWarp prst="textNoShape">
              <a:avLst/>
            </a:prstTxWarp>
          </a:bodyPr>
          <a:lstStyle>
            <a:lvl1pPr algn="r" defTabSz="944563">
              <a:defRPr sz="1300">
                <a:latin typeface="Verdana" charset="0"/>
                <a:ea typeface="Times New Roman" charset="0"/>
                <a:cs typeface="Times New Roman" charset="0"/>
              </a:defRPr>
            </a:lvl1pPr>
          </a:lstStyle>
          <a:p>
            <a:pPr>
              <a:defRPr/>
            </a:pPr>
            <a:endParaRPr lang="en-US"/>
          </a:p>
        </p:txBody>
      </p:sp>
      <p:sp>
        <p:nvSpPr>
          <p:cNvPr id="51204" name="Rectangle 2052"/>
          <p:cNvSpPr>
            <a:spLocks noGrp="1" noRot="1" noChangeAspect="1" noChangeArrowheads="1" noTextEdit="1"/>
          </p:cNvSpPr>
          <p:nvPr>
            <p:ph type="sldImg" idx="2"/>
          </p:nvPr>
        </p:nvSpPr>
        <p:spPr bwMode="auto">
          <a:xfrm>
            <a:off x="865188" y="739775"/>
            <a:ext cx="4940300" cy="37036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2053"/>
          <p:cNvSpPr>
            <a:spLocks noGrp="1" noChangeArrowheads="1"/>
          </p:cNvSpPr>
          <p:nvPr>
            <p:ph type="body" sz="quarter" idx="3"/>
          </p:nvPr>
        </p:nvSpPr>
        <p:spPr bwMode="auto">
          <a:xfrm>
            <a:off x="889000" y="4689475"/>
            <a:ext cx="4891088" cy="4443413"/>
          </a:xfrm>
          <a:prstGeom prst="rect">
            <a:avLst/>
          </a:prstGeom>
          <a:noFill/>
          <a:ln w="9525">
            <a:noFill/>
            <a:miter lim="800000"/>
            <a:headEnd/>
            <a:tailEnd/>
          </a:ln>
          <a:effectLst/>
        </p:spPr>
        <p:txBody>
          <a:bodyPr vert="horz" wrap="square" lIns="94511" tIns="47255" rIns="94511" bIns="47255" numCol="1" anchor="t" anchorCtr="0" compatLnSpc="1">
            <a:prstTxWarp prst="textNoShape">
              <a:avLst/>
            </a:prstTxWarp>
          </a:bodyPr>
          <a:lstStyle/>
          <a:p>
            <a:pPr lvl="0"/>
            <a:r>
              <a:rPr lang="en-US" altLang="de-DE" noProof="0" smtClean="0"/>
              <a:t>Klicken Sie, um die Formate des Vorlagentextes zu bearbeiten</a:t>
            </a:r>
          </a:p>
          <a:p>
            <a:pPr lvl="1"/>
            <a:r>
              <a:rPr lang="en-US" altLang="de-DE" noProof="0" smtClean="0"/>
              <a:t>Zweite Ebene</a:t>
            </a:r>
          </a:p>
          <a:p>
            <a:pPr lvl="2"/>
            <a:r>
              <a:rPr lang="en-US" altLang="de-DE" noProof="0" smtClean="0"/>
              <a:t>Dritte Ebene</a:t>
            </a:r>
          </a:p>
          <a:p>
            <a:pPr lvl="3"/>
            <a:r>
              <a:rPr lang="en-US" altLang="de-DE" noProof="0" smtClean="0"/>
              <a:t>Vierte Ebene</a:t>
            </a:r>
          </a:p>
          <a:p>
            <a:pPr lvl="4"/>
            <a:r>
              <a:rPr lang="en-US" altLang="de-DE" noProof="0" smtClean="0"/>
              <a:t>Fünfte Ebene</a:t>
            </a:r>
          </a:p>
        </p:txBody>
      </p:sp>
      <p:sp>
        <p:nvSpPr>
          <p:cNvPr id="39942" name="Rectangle 2054"/>
          <p:cNvSpPr>
            <a:spLocks noGrp="1" noChangeArrowheads="1"/>
          </p:cNvSpPr>
          <p:nvPr>
            <p:ph type="ftr" sz="quarter" idx="4"/>
          </p:nvPr>
        </p:nvSpPr>
        <p:spPr bwMode="auto">
          <a:xfrm>
            <a:off x="0" y="9380538"/>
            <a:ext cx="2890838" cy="492125"/>
          </a:xfrm>
          <a:prstGeom prst="rect">
            <a:avLst/>
          </a:prstGeom>
          <a:noFill/>
          <a:ln w="9525">
            <a:noFill/>
            <a:miter lim="800000"/>
            <a:headEnd/>
            <a:tailEnd/>
          </a:ln>
          <a:effectLst/>
        </p:spPr>
        <p:txBody>
          <a:bodyPr vert="horz" wrap="square" lIns="94511" tIns="47255" rIns="94511" bIns="47255" numCol="1" anchor="b" anchorCtr="0" compatLnSpc="1">
            <a:prstTxWarp prst="textNoShape">
              <a:avLst/>
            </a:prstTxWarp>
          </a:bodyPr>
          <a:lstStyle>
            <a:lvl1pPr defTabSz="944563">
              <a:defRPr sz="1300">
                <a:latin typeface="Verdana" charset="0"/>
                <a:ea typeface="Times New Roman" charset="0"/>
                <a:cs typeface="Times New Roman" charset="0"/>
              </a:defRPr>
            </a:lvl1pPr>
          </a:lstStyle>
          <a:p>
            <a:pPr>
              <a:defRPr/>
            </a:pPr>
            <a:endParaRPr lang="en-US"/>
          </a:p>
        </p:txBody>
      </p:sp>
      <p:sp>
        <p:nvSpPr>
          <p:cNvPr id="39943" name="Rectangle 2055"/>
          <p:cNvSpPr>
            <a:spLocks noGrp="1" noChangeArrowheads="1"/>
          </p:cNvSpPr>
          <p:nvPr>
            <p:ph type="sldNum" sz="quarter" idx="5"/>
          </p:nvPr>
        </p:nvSpPr>
        <p:spPr bwMode="auto">
          <a:xfrm>
            <a:off x="3778250" y="9380538"/>
            <a:ext cx="2890838" cy="492125"/>
          </a:xfrm>
          <a:prstGeom prst="rect">
            <a:avLst/>
          </a:prstGeom>
          <a:noFill/>
          <a:ln w="9525">
            <a:noFill/>
            <a:miter lim="800000"/>
            <a:headEnd/>
            <a:tailEnd/>
          </a:ln>
          <a:effectLst/>
        </p:spPr>
        <p:txBody>
          <a:bodyPr vert="horz" wrap="square" lIns="94511" tIns="47255" rIns="94511" bIns="47255" numCol="1" anchor="b" anchorCtr="0" compatLnSpc="1">
            <a:prstTxWarp prst="textNoShape">
              <a:avLst/>
            </a:prstTxWarp>
          </a:bodyPr>
          <a:lstStyle>
            <a:lvl1pPr algn="r" defTabSz="944563">
              <a:defRPr sz="1300"/>
            </a:lvl1pPr>
          </a:lstStyle>
          <a:p>
            <a:pPr>
              <a:defRPr/>
            </a:pPr>
            <a:fld id="{F2B564CC-E4B2-4255-B138-59E920337708}" type="slidenum">
              <a:rPr lang="en-US" altLang="de-DE"/>
              <a:pPr>
                <a:defRPr/>
              </a:pPr>
              <a:t>‹Nr.›</a:t>
            </a:fld>
            <a:endParaRPr lang="en-US" altLang="de-DE"/>
          </a:p>
        </p:txBody>
      </p:sp>
    </p:spTree>
    <p:extLst>
      <p:ext uri="{BB962C8B-B14F-4D97-AF65-F5344CB8AC3E}">
        <p14:creationId xmlns:p14="http://schemas.microsoft.com/office/powerpoint/2010/main" val="8939872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1pPr>
    <a:lvl2pPr marL="4572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2pPr>
    <a:lvl3pPr marL="9144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3pPr>
    <a:lvl4pPr marL="13716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4pPr>
    <a:lvl5pPr marL="18288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D4A5AE10-4E82-4D1F-9865-DECC9B86C289}" type="slidenum">
              <a:rPr lang="en-US" altLang="de-DE" sz="1300" smtClean="0">
                <a:latin typeface="Verdana" pitchFamily="34" charset="0"/>
              </a:rPr>
              <a:pPr eaLnBrk="1" hangingPunct="1">
                <a:spcBef>
                  <a:spcPct val="0"/>
                </a:spcBef>
              </a:pPr>
              <a:t>1</a:t>
            </a:fld>
            <a:endParaRPr lang="en-US" altLang="de-DE" sz="1300" smtClean="0">
              <a:latin typeface="Verdana" pitchFamily="34" charset="0"/>
            </a:endParaRPr>
          </a:p>
        </p:txBody>
      </p:sp>
      <p:sp>
        <p:nvSpPr>
          <p:cNvPr id="52227" name="Rectangle 2"/>
          <p:cNvSpPr>
            <a:spLocks noGrp="1" noRot="1" noChangeAspect="1" noChangeArrowheads="1" noTextEdit="1"/>
          </p:cNvSpPr>
          <p:nvPr>
            <p:ph type="sldImg"/>
          </p:nvPr>
        </p:nvSpPr>
        <p:spPr>
          <a:xfrm>
            <a:off x="866775" y="739775"/>
            <a:ext cx="4937125" cy="370363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
        <p:nvSpPr>
          <p:cNvPr id="52229" name="AutoShape 4"/>
          <p:cNvSpPr>
            <a:spLocks noChangeArrowheads="1"/>
          </p:cNvSpPr>
          <p:nvPr/>
        </p:nvSpPr>
        <p:spPr bwMode="auto">
          <a:xfrm>
            <a:off x="763588" y="5699125"/>
            <a:ext cx="5140325" cy="1736725"/>
          </a:xfrm>
          <a:prstGeom prst="wedgeEllipseCallout">
            <a:avLst>
              <a:gd name="adj1" fmla="val -38046"/>
              <a:gd name="adj2" fmla="val 31218"/>
            </a:avLst>
          </a:prstGeom>
          <a:solidFill>
            <a:schemeClr val="bg1"/>
          </a:solidFill>
          <a:ln w="9525">
            <a:solidFill>
              <a:schemeClr val="tx1"/>
            </a:solidFill>
            <a:miter lim="800000"/>
            <a:headEnd/>
            <a:tailEnd/>
          </a:ln>
        </p:spPr>
        <p:txBody>
          <a:bodyPr lIns="87251" tIns="43626" rIns="87251" bIns="43626"/>
          <a:lstStyle>
            <a:lvl1pPr defTabSz="873125" eaLnBrk="0" hangingPunct="0">
              <a:spcBef>
                <a:spcPct val="30000"/>
              </a:spcBef>
              <a:defRPr sz="1200">
                <a:solidFill>
                  <a:schemeClr val="tx1"/>
                </a:solidFill>
                <a:latin typeface="Times New Roman" pitchFamily="18" charset="0"/>
                <a:cs typeface="Times New Roman" pitchFamily="18" charset="0"/>
              </a:defRPr>
            </a:lvl1pPr>
            <a:lvl2pPr marL="37931725" indent="-37474525" defTabSz="873125" eaLnBrk="0" hangingPunct="0">
              <a:spcBef>
                <a:spcPct val="30000"/>
              </a:spcBef>
              <a:defRPr sz="1200">
                <a:solidFill>
                  <a:schemeClr val="tx1"/>
                </a:solidFill>
                <a:latin typeface="Times New Roman" pitchFamily="18" charset="0"/>
                <a:cs typeface="Times New Roman" pitchFamily="18" charset="0"/>
              </a:defRPr>
            </a:lvl2pPr>
            <a:lvl3pPr marL="1143000" indent="-228600" defTabSz="873125" eaLnBrk="0" hangingPunct="0">
              <a:spcBef>
                <a:spcPct val="30000"/>
              </a:spcBef>
              <a:defRPr sz="1200">
                <a:solidFill>
                  <a:schemeClr val="tx1"/>
                </a:solidFill>
                <a:latin typeface="Times New Roman" pitchFamily="18" charset="0"/>
                <a:cs typeface="Times New Roman" pitchFamily="18" charset="0"/>
              </a:defRPr>
            </a:lvl3pPr>
            <a:lvl4pPr marL="1600200" indent="-228600" defTabSz="873125" eaLnBrk="0" hangingPunct="0">
              <a:spcBef>
                <a:spcPct val="30000"/>
              </a:spcBef>
              <a:defRPr sz="1200">
                <a:solidFill>
                  <a:schemeClr val="tx1"/>
                </a:solidFill>
                <a:latin typeface="Times New Roman" pitchFamily="18" charset="0"/>
                <a:cs typeface="Times New Roman" pitchFamily="18" charset="0"/>
              </a:defRPr>
            </a:lvl4pPr>
            <a:lvl5pPr marL="2057400" indent="-228600" defTabSz="873125" eaLnBrk="0" hangingPunct="0">
              <a:spcBef>
                <a:spcPct val="30000"/>
              </a:spcBef>
              <a:defRPr sz="1200">
                <a:solidFill>
                  <a:schemeClr val="tx1"/>
                </a:solidFill>
                <a:latin typeface="Times New Roman" pitchFamily="18" charset="0"/>
                <a:cs typeface="Times New Roman" pitchFamily="18" charset="0"/>
              </a:defRPr>
            </a:lvl5pPr>
            <a:lvl6pPr marL="2514600" indent="-228600" defTabSz="873125"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873125"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873125"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873125"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ctr" eaLnBrk="1" hangingPunct="1">
              <a:spcBef>
                <a:spcPct val="0"/>
              </a:spcBef>
            </a:pPr>
            <a:r>
              <a:rPr lang="de-DE" altLang="de-DE" sz="1500">
                <a:latin typeface="Verdana" pitchFamily="34" charset="0"/>
              </a:rPr>
              <a:t>Gestern/Heute haben wir über Zuschreibungsstil in der Gruppe gesprochen, Gibt es irgendetwas was Ihnen besonders in Erinnerung geblieben ist…</a:t>
            </a:r>
          </a:p>
        </p:txBody>
      </p:sp>
    </p:spTree>
    <p:extLst>
      <p:ext uri="{BB962C8B-B14F-4D97-AF65-F5344CB8AC3E}">
        <p14:creationId xmlns:p14="http://schemas.microsoft.com/office/powerpoint/2010/main" val="942962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AE4B8DC2-76B0-422C-AF69-52C2E181B1AD}" type="slidenum">
              <a:rPr lang="en-US" altLang="de-DE" sz="1300" smtClean="0">
                <a:latin typeface="Verdana" pitchFamily="34" charset="0"/>
              </a:rPr>
              <a:pPr eaLnBrk="1" hangingPunct="1">
                <a:spcBef>
                  <a:spcPct val="0"/>
                </a:spcBef>
              </a:pPr>
              <a:t>2</a:t>
            </a:fld>
            <a:endParaRPr lang="en-US" altLang="de-DE" sz="1300" smtClean="0">
              <a:latin typeface="Verdana" pitchFamily="34" charset="0"/>
            </a:endParaRPr>
          </a:p>
        </p:txBody>
      </p:sp>
      <p:sp>
        <p:nvSpPr>
          <p:cNvPr id="53251" name="Rectangle 2"/>
          <p:cNvSpPr>
            <a:spLocks noGrp="1" noRot="1" noChangeAspect="1" noChangeArrowheads="1" noTextEdit="1"/>
          </p:cNvSpPr>
          <p:nvPr>
            <p:ph type="sldImg"/>
          </p:nvPr>
        </p:nvSpPr>
        <p:spPr>
          <a:xfrm>
            <a:off x="866775" y="739775"/>
            <a:ext cx="4937125" cy="370363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736913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7CDDC4F8-9F24-4555-BFB1-EDD456DA48BB}" type="slidenum">
              <a:rPr lang="en-US" altLang="de-DE" sz="1300" smtClean="0">
                <a:latin typeface="Verdana" pitchFamily="34" charset="0"/>
              </a:rPr>
              <a:pPr eaLnBrk="1" hangingPunct="1">
                <a:spcBef>
                  <a:spcPct val="0"/>
                </a:spcBef>
              </a:pPr>
              <a:t>3</a:t>
            </a:fld>
            <a:endParaRPr lang="en-US" altLang="de-DE" sz="1300" smtClean="0">
              <a:latin typeface="Verdana" pitchFamily="34" charset="0"/>
            </a:endParaRPr>
          </a:p>
        </p:txBody>
      </p:sp>
      <p:sp>
        <p:nvSpPr>
          <p:cNvPr id="54275" name="Rectangle 2"/>
          <p:cNvSpPr>
            <a:spLocks noGrp="1" noRot="1" noChangeAspect="1" noChangeArrowheads="1" noTextEdit="1"/>
          </p:cNvSpPr>
          <p:nvPr>
            <p:ph type="sldImg"/>
          </p:nvPr>
        </p:nvSpPr>
        <p:spPr>
          <a:xfrm>
            <a:off x="866775" y="739775"/>
            <a:ext cx="4937125" cy="370363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527686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5BB9B6E8-23C2-49F4-A20E-55CA30A78BB6}" type="slidenum">
              <a:rPr lang="en-US" altLang="de-DE" sz="1300" smtClean="0">
                <a:latin typeface="Verdana" pitchFamily="34" charset="0"/>
              </a:rPr>
              <a:pPr eaLnBrk="1" hangingPunct="1">
                <a:spcBef>
                  <a:spcPct val="0"/>
                </a:spcBef>
              </a:pPr>
              <a:t>4</a:t>
            </a:fld>
            <a:endParaRPr lang="en-US" altLang="de-DE" sz="1300" smtClean="0">
              <a:latin typeface="Verdana" pitchFamily="34" charset="0"/>
            </a:endParaRPr>
          </a:p>
        </p:txBody>
      </p:sp>
      <p:sp>
        <p:nvSpPr>
          <p:cNvPr id="55299" name="Rectangle 2"/>
          <p:cNvSpPr>
            <a:spLocks noGrp="1" noRot="1" noChangeAspect="1" noChangeArrowheads="1" noTextEdit="1"/>
          </p:cNvSpPr>
          <p:nvPr>
            <p:ph type="sldImg"/>
          </p:nvPr>
        </p:nvSpPr>
        <p:spPr>
          <a:xfrm>
            <a:off x="866775" y="739775"/>
            <a:ext cx="4937125" cy="370363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901015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055"/>
          <p:cNvSpPr txBox="1">
            <a:spLocks noGrp="1" noChangeArrowheads="1"/>
          </p:cNvSpPr>
          <p:nvPr/>
        </p:nvSpPr>
        <p:spPr bwMode="auto">
          <a:xfrm>
            <a:off x="3778250" y="9380538"/>
            <a:ext cx="28908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11" tIns="47255" rIns="94511" bIns="47255" anchor="b"/>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r" eaLnBrk="1" hangingPunct="1">
              <a:spcBef>
                <a:spcPct val="0"/>
              </a:spcBef>
            </a:pPr>
            <a:fld id="{71E66635-651E-4D90-9B93-DC623886E12D}" type="slidenum">
              <a:rPr lang="en-US" altLang="de-DE" sz="1300">
                <a:latin typeface="Verdana" pitchFamily="34" charset="0"/>
              </a:rPr>
              <a:pPr algn="r" eaLnBrk="1" hangingPunct="1">
                <a:spcBef>
                  <a:spcPct val="0"/>
                </a:spcBef>
              </a:pPr>
              <a:t>5</a:t>
            </a:fld>
            <a:endParaRPr lang="en-US" altLang="de-DE" sz="1300">
              <a:latin typeface="Verdana" pitchFamily="34" charset="0"/>
            </a:endParaRPr>
          </a:p>
        </p:txBody>
      </p:sp>
      <p:sp>
        <p:nvSpPr>
          <p:cNvPr id="56323" name="Rectangle 2"/>
          <p:cNvSpPr>
            <a:spLocks noGrp="1" noRot="1" noChangeAspect="1" noChangeArrowheads="1" noTextEdit="1"/>
          </p:cNvSpPr>
          <p:nvPr>
            <p:ph type="sldImg"/>
          </p:nvPr>
        </p:nvSpPr>
        <p:spPr>
          <a:xfrm>
            <a:off x="866775" y="739775"/>
            <a:ext cx="4937125" cy="370363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325299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AA489179-0279-4442-A21C-485F7A57AC51}" type="slidenum">
              <a:rPr lang="en-US" altLang="de-DE" sz="1300" smtClean="0">
                <a:latin typeface="Verdana" pitchFamily="34" charset="0"/>
              </a:rPr>
              <a:pPr eaLnBrk="1" hangingPunct="1">
                <a:spcBef>
                  <a:spcPct val="0"/>
                </a:spcBef>
              </a:pPr>
              <a:t>6</a:t>
            </a:fld>
            <a:endParaRPr lang="en-US" altLang="de-DE" sz="1300" smtClean="0">
              <a:latin typeface="Verdana" pitchFamily="34" charset="0"/>
            </a:endParaRPr>
          </a:p>
        </p:txBody>
      </p:sp>
      <p:sp>
        <p:nvSpPr>
          <p:cNvPr id="57347" name="Rectangle 2"/>
          <p:cNvSpPr>
            <a:spLocks noGrp="1" noRot="1" noChangeAspect="1" noChangeArrowheads="1" noTextEdit="1"/>
          </p:cNvSpPr>
          <p:nvPr>
            <p:ph type="sldImg"/>
          </p:nvPr>
        </p:nvSpPr>
        <p:spPr>
          <a:xfrm>
            <a:off x="866775" y="739775"/>
            <a:ext cx="4937125" cy="370363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643189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E0004032-853B-4B2B-B516-64C68126DFE8}" type="slidenum">
              <a:rPr lang="en-US" altLang="de-DE" sz="1300" smtClean="0">
                <a:latin typeface="Verdana" pitchFamily="34" charset="0"/>
              </a:rPr>
              <a:pPr eaLnBrk="1" hangingPunct="1">
                <a:spcBef>
                  <a:spcPct val="0"/>
                </a:spcBef>
              </a:pPr>
              <a:t>7</a:t>
            </a:fld>
            <a:endParaRPr lang="en-US" altLang="de-DE" sz="1300" smtClean="0">
              <a:latin typeface="Verdana" pitchFamily="34" charset="0"/>
            </a:endParaRPr>
          </a:p>
        </p:txBody>
      </p:sp>
      <p:sp>
        <p:nvSpPr>
          <p:cNvPr id="58371" name="Rectangle 2"/>
          <p:cNvSpPr>
            <a:spLocks noGrp="1" noRot="1" noChangeAspect="1" noChangeArrowheads="1" noTextEdit="1"/>
          </p:cNvSpPr>
          <p:nvPr>
            <p:ph type="sldImg"/>
          </p:nvPr>
        </p:nvSpPr>
        <p:spPr>
          <a:xfrm>
            <a:off x="866775" y="739775"/>
            <a:ext cx="4937125" cy="370363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936912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48962412-00B2-4CFC-B564-9E40C1C9A116}" type="slidenum">
              <a:rPr lang="en-US" altLang="de-DE" sz="1300" smtClean="0">
                <a:latin typeface="Verdana" pitchFamily="34" charset="0"/>
              </a:rPr>
              <a:pPr eaLnBrk="1" hangingPunct="1">
                <a:spcBef>
                  <a:spcPct val="0"/>
                </a:spcBef>
              </a:pPr>
              <a:t>8</a:t>
            </a:fld>
            <a:endParaRPr lang="en-US" altLang="de-DE" sz="1300" smtClean="0">
              <a:latin typeface="Verdana" pitchFamily="34" charset="0"/>
            </a:endParaRPr>
          </a:p>
        </p:txBody>
      </p:sp>
      <p:sp>
        <p:nvSpPr>
          <p:cNvPr id="59395" name="Rectangle 2"/>
          <p:cNvSpPr>
            <a:spLocks noGrp="1" noRot="1" noChangeAspect="1" noChangeArrowheads="1" noTextEdit="1"/>
          </p:cNvSpPr>
          <p:nvPr>
            <p:ph type="sldImg"/>
          </p:nvPr>
        </p:nvSpPr>
        <p:spPr>
          <a:xfrm>
            <a:off x="866775" y="739775"/>
            <a:ext cx="4937125" cy="370363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468728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055"/>
          <p:cNvSpPr txBox="1">
            <a:spLocks noGrp="1" noChangeArrowheads="1"/>
          </p:cNvSpPr>
          <p:nvPr/>
        </p:nvSpPr>
        <p:spPr bwMode="auto">
          <a:xfrm>
            <a:off x="3778250" y="9380538"/>
            <a:ext cx="28908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11" tIns="47255" rIns="94511" bIns="47255" anchor="b"/>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r" eaLnBrk="1" hangingPunct="1">
              <a:spcBef>
                <a:spcPct val="0"/>
              </a:spcBef>
            </a:pPr>
            <a:fld id="{0614BD2F-E31C-43F4-B3DC-E155E50FCBCB}" type="slidenum">
              <a:rPr lang="en-US" altLang="de-DE" sz="1300">
                <a:latin typeface="Verdana" pitchFamily="34" charset="0"/>
              </a:rPr>
              <a:pPr algn="r" eaLnBrk="1" hangingPunct="1">
                <a:spcBef>
                  <a:spcPct val="0"/>
                </a:spcBef>
              </a:pPr>
              <a:t>9</a:t>
            </a:fld>
            <a:endParaRPr lang="en-US" altLang="de-DE" sz="1300">
              <a:latin typeface="Verdana" pitchFamily="34" charset="0"/>
            </a:endParaRPr>
          </a:p>
        </p:txBody>
      </p:sp>
      <p:sp>
        <p:nvSpPr>
          <p:cNvPr id="60419" name="Rectangle 2"/>
          <p:cNvSpPr>
            <a:spLocks noGrp="1" noRot="1" noChangeAspect="1" noChangeArrowheads="1" noTextEdit="1"/>
          </p:cNvSpPr>
          <p:nvPr>
            <p:ph type="sldImg"/>
          </p:nvPr>
        </p:nvSpPr>
        <p:spPr>
          <a:xfrm>
            <a:off x="866775" y="739775"/>
            <a:ext cx="4937125" cy="370363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694475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055"/>
          <p:cNvSpPr txBox="1">
            <a:spLocks noGrp="1" noChangeArrowheads="1"/>
          </p:cNvSpPr>
          <p:nvPr/>
        </p:nvSpPr>
        <p:spPr bwMode="auto">
          <a:xfrm>
            <a:off x="3778250" y="9380538"/>
            <a:ext cx="28908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11" tIns="47255" rIns="94511" bIns="47255" anchor="b"/>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r" eaLnBrk="1" hangingPunct="1">
              <a:spcBef>
                <a:spcPct val="0"/>
              </a:spcBef>
            </a:pPr>
            <a:fld id="{0614BD2F-E31C-43F4-B3DC-E155E50FCBCB}" type="slidenum">
              <a:rPr lang="en-US" altLang="de-DE" sz="1300">
                <a:latin typeface="Verdana" pitchFamily="34" charset="0"/>
              </a:rPr>
              <a:pPr algn="r" eaLnBrk="1" hangingPunct="1">
                <a:spcBef>
                  <a:spcPct val="0"/>
                </a:spcBef>
              </a:pPr>
              <a:t>10</a:t>
            </a:fld>
            <a:endParaRPr lang="en-US" altLang="de-DE" sz="1300">
              <a:latin typeface="Verdana" pitchFamily="34" charset="0"/>
            </a:endParaRPr>
          </a:p>
        </p:txBody>
      </p:sp>
      <p:sp>
        <p:nvSpPr>
          <p:cNvPr id="60419" name="Rectangle 2"/>
          <p:cNvSpPr>
            <a:spLocks noGrp="1" noRot="1" noChangeAspect="1" noChangeArrowheads="1" noTextEdit="1"/>
          </p:cNvSpPr>
          <p:nvPr>
            <p:ph type="sldImg"/>
          </p:nvPr>
        </p:nvSpPr>
        <p:spPr>
          <a:xfrm>
            <a:off x="866775" y="739775"/>
            <a:ext cx="4937125" cy="370363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720243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F5FA2710-C7F0-4742-B2D7-D8B4026DF37E}" type="slidenum">
              <a:rPr lang="en-US" altLang="de-DE" sz="1300" smtClean="0">
                <a:latin typeface="Verdana" pitchFamily="34" charset="0"/>
              </a:rPr>
              <a:pPr eaLnBrk="1" hangingPunct="1">
                <a:spcBef>
                  <a:spcPct val="0"/>
                </a:spcBef>
              </a:pPr>
              <a:t>11</a:t>
            </a:fld>
            <a:endParaRPr lang="en-US" altLang="de-DE" sz="1300" smtClean="0">
              <a:latin typeface="Verdana" pitchFamily="34" charset="0"/>
            </a:endParaRPr>
          </a:p>
        </p:txBody>
      </p:sp>
      <p:sp>
        <p:nvSpPr>
          <p:cNvPr id="62467" name="Rectangle 2"/>
          <p:cNvSpPr>
            <a:spLocks noGrp="1" noRot="1" noChangeAspect="1" noChangeArrowheads="1" noTextEdit="1"/>
          </p:cNvSpPr>
          <p:nvPr>
            <p:ph type="sldImg"/>
          </p:nvPr>
        </p:nvSpPr>
        <p:spPr>
          <a:xfrm>
            <a:off x="866775" y="739775"/>
            <a:ext cx="4937125" cy="370363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838334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FDCD661F-89EE-42A5-BFBB-CCC0B5E69A7E}" type="slidenum">
              <a:rPr lang="en-US" altLang="de-DE" sz="1300" smtClean="0">
                <a:latin typeface="Verdana" pitchFamily="34" charset="0"/>
              </a:rPr>
              <a:pPr eaLnBrk="1" hangingPunct="1">
                <a:spcBef>
                  <a:spcPct val="0"/>
                </a:spcBef>
              </a:pPr>
              <a:t>12</a:t>
            </a:fld>
            <a:endParaRPr lang="en-US" altLang="de-DE" sz="1300" smtClean="0">
              <a:latin typeface="Verdana" pitchFamily="34" charset="0"/>
            </a:endParaRPr>
          </a:p>
        </p:txBody>
      </p:sp>
      <p:sp>
        <p:nvSpPr>
          <p:cNvPr id="63491" name="Rectangle 2"/>
          <p:cNvSpPr>
            <a:spLocks noGrp="1" noRot="1" noChangeAspect="1" noChangeArrowheads="1" noTextEdit="1"/>
          </p:cNvSpPr>
          <p:nvPr>
            <p:ph type="sldImg"/>
          </p:nvPr>
        </p:nvSpPr>
        <p:spPr>
          <a:xfrm>
            <a:off x="866775" y="739775"/>
            <a:ext cx="4937125" cy="370363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906214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055"/>
          <p:cNvSpPr txBox="1">
            <a:spLocks noGrp="1" noChangeArrowheads="1"/>
          </p:cNvSpPr>
          <p:nvPr/>
        </p:nvSpPr>
        <p:spPr bwMode="auto">
          <a:xfrm>
            <a:off x="3778250" y="9380538"/>
            <a:ext cx="28908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11" tIns="47255" rIns="94511" bIns="47255" anchor="b"/>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algn="r" eaLnBrk="1" hangingPunct="1">
              <a:spcBef>
                <a:spcPct val="0"/>
              </a:spcBef>
            </a:pPr>
            <a:fld id="{9B38D8AF-A87A-466B-89D5-015D1C4A2538}" type="slidenum">
              <a:rPr lang="en-US" altLang="de-DE" sz="1300">
                <a:latin typeface="Verdana" pitchFamily="34" charset="0"/>
              </a:rPr>
              <a:pPr algn="r" eaLnBrk="1" hangingPunct="1">
                <a:spcBef>
                  <a:spcPct val="0"/>
                </a:spcBef>
              </a:pPr>
              <a:t>13</a:t>
            </a:fld>
            <a:endParaRPr lang="en-US" altLang="de-DE" sz="1300">
              <a:latin typeface="Verdana" pitchFamily="34" charset="0"/>
            </a:endParaRPr>
          </a:p>
        </p:txBody>
      </p:sp>
      <p:sp>
        <p:nvSpPr>
          <p:cNvPr id="64515" name="Rectangle 2"/>
          <p:cNvSpPr>
            <a:spLocks noGrp="1" noRot="1" noChangeAspect="1" noChangeArrowheads="1" noTextEdit="1"/>
          </p:cNvSpPr>
          <p:nvPr>
            <p:ph type="sldImg"/>
          </p:nvPr>
        </p:nvSpPr>
        <p:spPr>
          <a:xfrm>
            <a:off x="866775" y="739775"/>
            <a:ext cx="4937125" cy="370363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506263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8E266EF-523E-4390-9F36-0BFA7C970B9C}" type="slidenum">
              <a:rPr lang="en-US" altLang="de-DE" sz="1300" smtClean="0">
                <a:latin typeface="Verdana" pitchFamily="34" charset="0"/>
              </a:rPr>
              <a:pPr eaLnBrk="1" hangingPunct="1">
                <a:spcBef>
                  <a:spcPct val="0"/>
                </a:spcBef>
              </a:pPr>
              <a:t>14</a:t>
            </a:fld>
            <a:endParaRPr lang="en-US" altLang="de-DE" sz="1300" smtClean="0">
              <a:latin typeface="Verdana" pitchFamily="34" charset="0"/>
            </a:endParaRPr>
          </a:p>
        </p:txBody>
      </p:sp>
      <p:sp>
        <p:nvSpPr>
          <p:cNvPr id="65539" name="Rectangle 2"/>
          <p:cNvSpPr>
            <a:spLocks noGrp="1" noRot="1" noChangeAspect="1" noChangeArrowheads="1" noTextEdit="1"/>
          </p:cNvSpPr>
          <p:nvPr>
            <p:ph type="sldImg"/>
          </p:nvPr>
        </p:nvSpPr>
        <p:spPr>
          <a:xfrm>
            <a:off x="866775" y="739775"/>
            <a:ext cx="4937125" cy="370363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350795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7CBAEEDA-A8EB-4500-B587-7FCFBCA4214E}" type="slidenum">
              <a:rPr lang="en-US" altLang="de-DE" sz="1300" smtClean="0">
                <a:latin typeface="Verdana" pitchFamily="34" charset="0"/>
              </a:rPr>
              <a:pPr eaLnBrk="1" hangingPunct="1">
                <a:spcBef>
                  <a:spcPct val="0"/>
                </a:spcBef>
              </a:pPr>
              <a:t>19</a:t>
            </a:fld>
            <a:endParaRPr lang="en-US" altLang="de-DE" sz="1300" smtClean="0">
              <a:latin typeface="Verdana" pitchFamily="34" charset="0"/>
            </a:endParaRPr>
          </a:p>
        </p:txBody>
      </p:sp>
      <p:sp>
        <p:nvSpPr>
          <p:cNvPr id="66563" name="Rectangle 2"/>
          <p:cNvSpPr>
            <a:spLocks noGrp="1" noRot="1" noChangeAspect="1" noChangeArrowheads="1" noTextEdit="1"/>
          </p:cNvSpPr>
          <p:nvPr>
            <p:ph type="sldImg"/>
          </p:nvPr>
        </p:nvSpPr>
        <p:spPr>
          <a:xfrm>
            <a:off x="866775" y="739775"/>
            <a:ext cx="4937125" cy="3703638"/>
          </a:xfrm>
          <a:ln/>
        </p:spPr>
      </p:sp>
      <p:sp>
        <p:nvSpPr>
          <p:cNvPr id="66564" name="Rectangle 3"/>
          <p:cNvSpPr>
            <a:spLocks noGrp="1" noChangeArrowheads="1"/>
          </p:cNvSpPr>
          <p:nvPr>
            <p:ph type="body" idx="1"/>
          </p:nvPr>
        </p:nvSpPr>
        <p:spPr>
          <a:xfrm>
            <a:off x="887413" y="4689475"/>
            <a:ext cx="4894262" cy="4443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sz="1800" smtClean="0">
              <a:latin typeface="Times New Roman" pitchFamily="18" charset="0"/>
              <a:cs typeface="Times New Roman" pitchFamily="18" charset="0"/>
            </a:endParaRPr>
          </a:p>
        </p:txBody>
      </p:sp>
    </p:spTree>
    <p:extLst>
      <p:ext uri="{BB962C8B-B14F-4D97-AF65-F5344CB8AC3E}">
        <p14:creationId xmlns:p14="http://schemas.microsoft.com/office/powerpoint/2010/main" val="1889007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A236527-F354-4C0F-9FBF-898F1C912447}" type="slidenum">
              <a:rPr lang="en-US" altLang="de-DE" sz="1300" smtClean="0">
                <a:latin typeface="Verdana" pitchFamily="34" charset="0"/>
              </a:rPr>
              <a:pPr eaLnBrk="1" hangingPunct="1">
                <a:spcBef>
                  <a:spcPct val="0"/>
                </a:spcBef>
              </a:pPr>
              <a:t>20</a:t>
            </a:fld>
            <a:endParaRPr lang="en-US" altLang="de-DE" sz="1300" smtClean="0">
              <a:latin typeface="Verdana" pitchFamily="34" charset="0"/>
            </a:endParaRPr>
          </a:p>
        </p:txBody>
      </p:sp>
      <p:sp>
        <p:nvSpPr>
          <p:cNvPr id="67587" name="Rectangle 2"/>
          <p:cNvSpPr>
            <a:spLocks noGrp="1" noRot="1" noChangeAspect="1" noChangeArrowheads="1" noTextEdit="1"/>
          </p:cNvSpPr>
          <p:nvPr>
            <p:ph type="sldImg"/>
          </p:nvPr>
        </p:nvSpPr>
        <p:spPr>
          <a:xfrm>
            <a:off x="866775" y="739775"/>
            <a:ext cx="4937125" cy="3703638"/>
          </a:xfrm>
          <a:ln/>
        </p:spPr>
      </p:sp>
      <p:sp>
        <p:nvSpPr>
          <p:cNvPr id="67588" name="Rectangle 3"/>
          <p:cNvSpPr>
            <a:spLocks noGrp="1" noChangeArrowheads="1"/>
          </p:cNvSpPr>
          <p:nvPr>
            <p:ph type="body" idx="1"/>
          </p:nvPr>
        </p:nvSpPr>
        <p:spPr>
          <a:xfrm>
            <a:off x="887413" y="4689475"/>
            <a:ext cx="4894262" cy="4443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sz="1800" smtClean="0">
              <a:latin typeface="Times New Roman" pitchFamily="18" charset="0"/>
              <a:cs typeface="Times New Roman" pitchFamily="18" charset="0"/>
            </a:endParaRPr>
          </a:p>
        </p:txBody>
      </p:sp>
    </p:spTree>
    <p:extLst>
      <p:ext uri="{BB962C8B-B14F-4D97-AF65-F5344CB8AC3E}">
        <p14:creationId xmlns:p14="http://schemas.microsoft.com/office/powerpoint/2010/main" val="987324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A236527-F354-4C0F-9FBF-898F1C912447}" type="slidenum">
              <a:rPr lang="en-US" altLang="de-DE" sz="1300" smtClean="0">
                <a:latin typeface="Verdana" pitchFamily="34" charset="0"/>
              </a:rPr>
              <a:pPr eaLnBrk="1" hangingPunct="1">
                <a:spcBef>
                  <a:spcPct val="0"/>
                </a:spcBef>
              </a:pPr>
              <a:t>21</a:t>
            </a:fld>
            <a:endParaRPr lang="en-US" altLang="de-DE" sz="1300" smtClean="0">
              <a:latin typeface="Verdana" pitchFamily="34" charset="0"/>
            </a:endParaRPr>
          </a:p>
        </p:txBody>
      </p:sp>
      <p:sp>
        <p:nvSpPr>
          <p:cNvPr id="67587" name="Rectangle 2"/>
          <p:cNvSpPr>
            <a:spLocks noGrp="1" noRot="1" noChangeAspect="1" noChangeArrowheads="1" noTextEdit="1"/>
          </p:cNvSpPr>
          <p:nvPr>
            <p:ph type="sldImg"/>
          </p:nvPr>
        </p:nvSpPr>
        <p:spPr>
          <a:xfrm>
            <a:off x="866775" y="739775"/>
            <a:ext cx="4937125" cy="3703638"/>
          </a:xfrm>
          <a:ln/>
        </p:spPr>
      </p:sp>
      <p:sp>
        <p:nvSpPr>
          <p:cNvPr id="67588" name="Rectangle 3"/>
          <p:cNvSpPr>
            <a:spLocks noGrp="1" noChangeArrowheads="1"/>
          </p:cNvSpPr>
          <p:nvPr>
            <p:ph type="body" idx="1"/>
          </p:nvPr>
        </p:nvSpPr>
        <p:spPr>
          <a:xfrm>
            <a:off x="887413" y="4689475"/>
            <a:ext cx="4894262" cy="4443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sz="1800" smtClean="0">
              <a:latin typeface="Times New Roman" pitchFamily="18" charset="0"/>
              <a:cs typeface="Times New Roman" pitchFamily="18" charset="0"/>
            </a:endParaRPr>
          </a:p>
        </p:txBody>
      </p:sp>
    </p:spTree>
    <p:extLst>
      <p:ext uri="{BB962C8B-B14F-4D97-AF65-F5344CB8AC3E}">
        <p14:creationId xmlns:p14="http://schemas.microsoft.com/office/powerpoint/2010/main" val="987324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A236527-F354-4C0F-9FBF-898F1C912447}" type="slidenum">
              <a:rPr lang="en-US" altLang="de-DE" sz="1300" smtClean="0">
                <a:latin typeface="Verdana" pitchFamily="34" charset="0"/>
              </a:rPr>
              <a:pPr eaLnBrk="1" hangingPunct="1">
                <a:spcBef>
                  <a:spcPct val="0"/>
                </a:spcBef>
              </a:pPr>
              <a:t>22</a:t>
            </a:fld>
            <a:endParaRPr lang="en-US" altLang="de-DE" sz="1300" smtClean="0">
              <a:latin typeface="Verdana" pitchFamily="34" charset="0"/>
            </a:endParaRPr>
          </a:p>
        </p:txBody>
      </p:sp>
      <p:sp>
        <p:nvSpPr>
          <p:cNvPr id="67587" name="Rectangle 2"/>
          <p:cNvSpPr>
            <a:spLocks noGrp="1" noRot="1" noChangeAspect="1" noChangeArrowheads="1" noTextEdit="1"/>
          </p:cNvSpPr>
          <p:nvPr>
            <p:ph type="sldImg"/>
          </p:nvPr>
        </p:nvSpPr>
        <p:spPr>
          <a:xfrm>
            <a:off x="866775" y="739775"/>
            <a:ext cx="4937125" cy="3703638"/>
          </a:xfrm>
          <a:ln/>
        </p:spPr>
      </p:sp>
      <p:sp>
        <p:nvSpPr>
          <p:cNvPr id="67588" name="Rectangle 3"/>
          <p:cNvSpPr>
            <a:spLocks noGrp="1" noChangeArrowheads="1"/>
          </p:cNvSpPr>
          <p:nvPr>
            <p:ph type="body" idx="1"/>
          </p:nvPr>
        </p:nvSpPr>
        <p:spPr>
          <a:xfrm>
            <a:off x="887413" y="4689475"/>
            <a:ext cx="4894262" cy="4443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sz="1800" smtClean="0">
              <a:latin typeface="Times New Roman" pitchFamily="18" charset="0"/>
              <a:cs typeface="Times New Roman" pitchFamily="18" charset="0"/>
            </a:endParaRPr>
          </a:p>
        </p:txBody>
      </p:sp>
    </p:spTree>
    <p:extLst>
      <p:ext uri="{BB962C8B-B14F-4D97-AF65-F5344CB8AC3E}">
        <p14:creationId xmlns:p14="http://schemas.microsoft.com/office/powerpoint/2010/main" val="987324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52C7165A-1082-4679-8652-97C0B4A37F68}" type="slidenum">
              <a:rPr lang="en-US" altLang="de-DE" sz="1300" smtClean="0">
                <a:latin typeface="Verdana" pitchFamily="34" charset="0"/>
              </a:rPr>
              <a:pPr eaLnBrk="1" hangingPunct="1">
                <a:spcBef>
                  <a:spcPct val="0"/>
                </a:spcBef>
              </a:pPr>
              <a:t>23</a:t>
            </a:fld>
            <a:endParaRPr lang="en-US" altLang="de-DE" sz="1300" smtClean="0">
              <a:latin typeface="Verdana" pitchFamily="34" charset="0"/>
            </a:endParaRPr>
          </a:p>
        </p:txBody>
      </p:sp>
      <p:sp>
        <p:nvSpPr>
          <p:cNvPr id="70659" name="Rectangle 2"/>
          <p:cNvSpPr>
            <a:spLocks noGrp="1" noRot="1" noChangeAspect="1" noChangeArrowheads="1" noTextEdit="1"/>
          </p:cNvSpPr>
          <p:nvPr>
            <p:ph type="sldImg"/>
          </p:nvPr>
        </p:nvSpPr>
        <p:spPr>
          <a:xfrm>
            <a:off x="866775" y="739775"/>
            <a:ext cx="4937125" cy="370363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269340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07C96E31-44FF-48CF-A1AD-3EACD9D4ECE7}" type="slidenum">
              <a:rPr lang="en-US" altLang="de-DE" sz="1300" smtClean="0">
                <a:latin typeface="Verdana" pitchFamily="34" charset="0"/>
              </a:rPr>
              <a:pPr eaLnBrk="1" hangingPunct="1">
                <a:spcBef>
                  <a:spcPct val="0"/>
                </a:spcBef>
              </a:pPr>
              <a:t>24</a:t>
            </a:fld>
            <a:endParaRPr lang="en-US" altLang="de-DE" sz="1300" smtClean="0">
              <a:latin typeface="Verdana" pitchFamily="34" charset="0"/>
            </a:endParaRPr>
          </a:p>
        </p:txBody>
      </p:sp>
      <p:sp>
        <p:nvSpPr>
          <p:cNvPr id="71683" name="Rectangle 2"/>
          <p:cNvSpPr>
            <a:spLocks noGrp="1" noRot="1" noChangeAspect="1" noChangeArrowheads="1" noTextEdit="1"/>
          </p:cNvSpPr>
          <p:nvPr>
            <p:ph type="sldImg"/>
          </p:nvPr>
        </p:nvSpPr>
        <p:spPr>
          <a:xfrm>
            <a:off x="866775" y="739775"/>
            <a:ext cx="4937125" cy="370363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2853173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8C8343A6-A043-4196-9BFF-1210CFFE3CC3}" type="slidenum">
              <a:rPr lang="en-US" altLang="de-DE" sz="1300" smtClean="0">
                <a:latin typeface="Verdana" pitchFamily="34" charset="0"/>
              </a:rPr>
              <a:pPr eaLnBrk="1" hangingPunct="1">
                <a:spcBef>
                  <a:spcPct val="0"/>
                </a:spcBef>
              </a:pPr>
              <a:t>25</a:t>
            </a:fld>
            <a:endParaRPr lang="en-US" altLang="de-DE" sz="1300" smtClean="0">
              <a:latin typeface="Verdana" pitchFamily="34" charset="0"/>
            </a:endParaRPr>
          </a:p>
        </p:txBody>
      </p:sp>
      <p:sp>
        <p:nvSpPr>
          <p:cNvPr id="72707" name="Rectangle 2"/>
          <p:cNvSpPr>
            <a:spLocks noGrp="1" noRot="1" noChangeAspect="1" noChangeArrowheads="1" noTextEdit="1"/>
          </p:cNvSpPr>
          <p:nvPr>
            <p:ph type="sldImg"/>
          </p:nvPr>
        </p:nvSpPr>
        <p:spPr>
          <a:xfrm>
            <a:off x="866775" y="739775"/>
            <a:ext cx="4937125" cy="370363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08851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A5A4CAF0-48CF-4488-A4A6-6F2EF1AC6DC0}" type="slidenum">
              <a:rPr lang="en-US" altLang="de-DE" sz="1300" smtClean="0">
                <a:latin typeface="Verdana" pitchFamily="34" charset="0"/>
              </a:rPr>
              <a:pPr eaLnBrk="1" hangingPunct="1">
                <a:spcBef>
                  <a:spcPct val="0"/>
                </a:spcBef>
              </a:pPr>
              <a:t>26</a:t>
            </a:fld>
            <a:endParaRPr lang="en-US" altLang="de-DE" sz="1300" smtClean="0">
              <a:latin typeface="Verdana" pitchFamily="34" charset="0"/>
            </a:endParaRPr>
          </a:p>
        </p:txBody>
      </p:sp>
      <p:sp>
        <p:nvSpPr>
          <p:cNvPr id="73731" name="Rectangle 2"/>
          <p:cNvSpPr>
            <a:spLocks noGrp="1" noRot="1" noChangeAspect="1" noChangeArrowheads="1" noTextEdit="1"/>
          </p:cNvSpPr>
          <p:nvPr>
            <p:ph type="sldImg"/>
          </p:nvPr>
        </p:nvSpPr>
        <p:spPr>
          <a:xfrm>
            <a:off x="866775" y="739775"/>
            <a:ext cx="4937125" cy="370363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995353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D0A30575-9816-47AF-905C-A945C8E586BB}" type="slidenum">
              <a:rPr lang="en-US" altLang="de-DE" sz="1300" smtClean="0">
                <a:latin typeface="Verdana" pitchFamily="34" charset="0"/>
              </a:rPr>
              <a:pPr eaLnBrk="1" hangingPunct="1">
                <a:spcBef>
                  <a:spcPct val="0"/>
                </a:spcBef>
              </a:pPr>
              <a:t>27</a:t>
            </a:fld>
            <a:endParaRPr lang="en-US" altLang="de-DE" sz="1300" smtClean="0">
              <a:latin typeface="Verdana" pitchFamily="34" charset="0"/>
            </a:endParaRPr>
          </a:p>
        </p:txBody>
      </p:sp>
      <p:sp>
        <p:nvSpPr>
          <p:cNvPr id="74755" name="Rectangle 2"/>
          <p:cNvSpPr>
            <a:spLocks noGrp="1" noRot="1" noChangeAspect="1" noChangeArrowheads="1" noTextEdit="1"/>
          </p:cNvSpPr>
          <p:nvPr>
            <p:ph type="sldImg"/>
          </p:nvPr>
        </p:nvSpPr>
        <p:spPr>
          <a:xfrm>
            <a:off x="866775" y="739775"/>
            <a:ext cx="4937125" cy="370363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29764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004AA3C4-88CA-4BAB-A1A2-41B6C4D80D8C}" type="slidenum">
              <a:rPr lang="en-US" altLang="de-DE" sz="1300" smtClean="0">
                <a:latin typeface="Verdana" pitchFamily="34" charset="0"/>
              </a:rPr>
              <a:pPr eaLnBrk="1" hangingPunct="1">
                <a:spcBef>
                  <a:spcPct val="0"/>
                </a:spcBef>
              </a:pPr>
              <a:t>28</a:t>
            </a:fld>
            <a:endParaRPr lang="en-US" altLang="de-DE" sz="1300" smtClean="0">
              <a:latin typeface="Verdana" pitchFamily="34" charset="0"/>
            </a:endParaRPr>
          </a:p>
        </p:txBody>
      </p:sp>
      <p:sp>
        <p:nvSpPr>
          <p:cNvPr id="75779" name="Rectangle 2"/>
          <p:cNvSpPr>
            <a:spLocks noGrp="1" noRot="1" noChangeAspect="1" noChangeArrowheads="1" noTextEdit="1"/>
          </p:cNvSpPr>
          <p:nvPr>
            <p:ph type="sldImg"/>
          </p:nvPr>
        </p:nvSpPr>
        <p:spPr>
          <a:xfrm>
            <a:off x="866775" y="739775"/>
            <a:ext cx="4937125" cy="370363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3915882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68C1F0D1-8C06-49C9-881F-0F90F40E7E4B}" type="slidenum">
              <a:rPr lang="en-US" altLang="de-DE" sz="1300" smtClean="0">
                <a:latin typeface="Verdana" pitchFamily="34" charset="0"/>
              </a:rPr>
              <a:pPr eaLnBrk="1" hangingPunct="1">
                <a:spcBef>
                  <a:spcPct val="0"/>
                </a:spcBef>
              </a:pPr>
              <a:t>29</a:t>
            </a:fld>
            <a:endParaRPr lang="en-US" altLang="de-DE" sz="1300" smtClean="0">
              <a:latin typeface="Verdana" pitchFamily="34" charset="0"/>
            </a:endParaRPr>
          </a:p>
        </p:txBody>
      </p:sp>
      <p:sp>
        <p:nvSpPr>
          <p:cNvPr id="76803" name="Rectangle 2"/>
          <p:cNvSpPr>
            <a:spLocks noGrp="1" noRot="1" noChangeAspect="1" noChangeArrowheads="1" noTextEdit="1"/>
          </p:cNvSpPr>
          <p:nvPr>
            <p:ph type="sldImg"/>
          </p:nvPr>
        </p:nvSpPr>
        <p:spPr>
          <a:xfrm>
            <a:off x="866775" y="739775"/>
            <a:ext cx="4937125" cy="370363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2599868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011F5F00-A9AD-41E8-98B8-0A26D2E93237}" type="slidenum">
              <a:rPr lang="en-US" altLang="de-DE" sz="1300" smtClean="0">
                <a:latin typeface="Verdana" pitchFamily="34" charset="0"/>
              </a:rPr>
              <a:pPr eaLnBrk="1" hangingPunct="1">
                <a:spcBef>
                  <a:spcPct val="0"/>
                </a:spcBef>
              </a:pPr>
              <a:t>30</a:t>
            </a:fld>
            <a:endParaRPr lang="en-US" altLang="de-DE" sz="1300" smtClean="0">
              <a:latin typeface="Verdana" pitchFamily="34" charset="0"/>
            </a:endParaRPr>
          </a:p>
        </p:txBody>
      </p:sp>
      <p:sp>
        <p:nvSpPr>
          <p:cNvPr id="77827" name="Rectangle 2"/>
          <p:cNvSpPr>
            <a:spLocks noGrp="1" noRot="1" noChangeAspect="1" noChangeArrowheads="1" noTextEdit="1"/>
          </p:cNvSpPr>
          <p:nvPr>
            <p:ph type="sldImg"/>
          </p:nvPr>
        </p:nvSpPr>
        <p:spPr>
          <a:xfrm>
            <a:off x="866775" y="739775"/>
            <a:ext cx="4937125" cy="370363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29358133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011F5F00-A9AD-41E8-98B8-0A26D2E93237}" type="slidenum">
              <a:rPr lang="en-US" altLang="de-DE" sz="1300" smtClean="0">
                <a:latin typeface="Verdana" pitchFamily="34" charset="0"/>
              </a:rPr>
              <a:pPr eaLnBrk="1" hangingPunct="1">
                <a:spcBef>
                  <a:spcPct val="0"/>
                </a:spcBef>
              </a:pPr>
              <a:t>31</a:t>
            </a:fld>
            <a:endParaRPr lang="en-US" altLang="de-DE" sz="1300" smtClean="0">
              <a:latin typeface="Verdana" pitchFamily="34" charset="0"/>
            </a:endParaRPr>
          </a:p>
        </p:txBody>
      </p:sp>
      <p:sp>
        <p:nvSpPr>
          <p:cNvPr id="77827" name="Rectangle 2"/>
          <p:cNvSpPr>
            <a:spLocks noGrp="1" noRot="1" noChangeAspect="1" noChangeArrowheads="1" noTextEdit="1"/>
          </p:cNvSpPr>
          <p:nvPr>
            <p:ph type="sldImg"/>
          </p:nvPr>
        </p:nvSpPr>
        <p:spPr>
          <a:xfrm>
            <a:off x="866775" y="739775"/>
            <a:ext cx="4937125" cy="370363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9759767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35EDE691-4218-4E9D-BBCF-EAA5D19DF62F}" type="slidenum">
              <a:rPr lang="en-US" altLang="de-DE" sz="1300" smtClean="0">
                <a:latin typeface="Verdana" pitchFamily="34" charset="0"/>
              </a:rPr>
              <a:pPr eaLnBrk="1" hangingPunct="1">
                <a:spcBef>
                  <a:spcPct val="0"/>
                </a:spcBef>
              </a:pPr>
              <a:t>32</a:t>
            </a:fld>
            <a:endParaRPr lang="en-US" altLang="de-DE" sz="1300" smtClean="0">
              <a:latin typeface="Verdana" pitchFamily="34" charset="0"/>
            </a:endParaRPr>
          </a:p>
        </p:txBody>
      </p:sp>
      <p:sp>
        <p:nvSpPr>
          <p:cNvPr id="79875" name="Rectangle 2"/>
          <p:cNvSpPr>
            <a:spLocks noGrp="1" noRot="1" noChangeAspect="1" noChangeArrowheads="1" noTextEdit="1"/>
          </p:cNvSpPr>
          <p:nvPr>
            <p:ph type="sldImg"/>
          </p:nvPr>
        </p:nvSpPr>
        <p:spPr>
          <a:xfrm>
            <a:off x="866775" y="739775"/>
            <a:ext cx="4937125" cy="370363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2901938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6BED3E99-A264-47A4-ADF5-569A08C74FBC}" type="slidenum">
              <a:rPr lang="en-US" altLang="de-DE" sz="1300" smtClean="0">
                <a:latin typeface="Verdana" pitchFamily="34" charset="0"/>
              </a:rPr>
              <a:pPr eaLnBrk="1" hangingPunct="1">
                <a:spcBef>
                  <a:spcPct val="0"/>
                </a:spcBef>
              </a:pPr>
              <a:t>33</a:t>
            </a:fld>
            <a:endParaRPr lang="en-US" altLang="de-DE" sz="1300" smtClean="0">
              <a:latin typeface="Verdana" pitchFamily="34" charset="0"/>
            </a:endParaRPr>
          </a:p>
        </p:txBody>
      </p:sp>
      <p:sp>
        <p:nvSpPr>
          <p:cNvPr id="80899" name="Rectangle 2"/>
          <p:cNvSpPr>
            <a:spLocks noGrp="1" noRot="1" noChangeAspect="1" noChangeArrowheads="1" noTextEdit="1"/>
          </p:cNvSpPr>
          <p:nvPr>
            <p:ph type="sldImg"/>
          </p:nvPr>
        </p:nvSpPr>
        <p:spPr>
          <a:xfrm>
            <a:off x="866775" y="739775"/>
            <a:ext cx="4937125" cy="370363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lIns="87251" tIns="43626" rIns="87251" bIns="43626"/>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37387700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D4F21F16-45C8-4B32-8393-3FEF003E7240}" type="slidenum">
              <a:rPr lang="en-US" altLang="de-DE" sz="1300" smtClean="0">
                <a:latin typeface="Verdana" pitchFamily="34" charset="0"/>
              </a:rPr>
              <a:pPr eaLnBrk="1" hangingPunct="1">
                <a:spcBef>
                  <a:spcPct val="0"/>
                </a:spcBef>
              </a:pPr>
              <a:t>34</a:t>
            </a:fld>
            <a:endParaRPr lang="en-US" altLang="de-DE" sz="1300" smtClean="0">
              <a:latin typeface="Verdana" pitchFamily="34" charset="0"/>
            </a:endParaRPr>
          </a:p>
        </p:txBody>
      </p:sp>
      <p:sp>
        <p:nvSpPr>
          <p:cNvPr id="81923" name="Rectangle 2"/>
          <p:cNvSpPr>
            <a:spLocks noGrp="1" noRot="1" noChangeAspect="1" noChangeArrowheads="1" noTextEdit="1"/>
          </p:cNvSpPr>
          <p:nvPr>
            <p:ph type="sldImg"/>
          </p:nvPr>
        </p:nvSpPr>
        <p:spPr>
          <a:xfrm>
            <a:off x="866775" y="739775"/>
            <a:ext cx="4937125" cy="370363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251" tIns="43626" rIns="87251" bIns="43626"/>
          <a:lstStyle/>
          <a:p>
            <a:pPr eaLnBrk="1" hangingPunct="1"/>
            <a:endParaRPr lang="de-DE" altLang="de-DE" smtClean="0">
              <a:latin typeface="Times New Roman" pitchFamily="18" charset="0"/>
              <a:cs typeface="Times New Roman" pitchFamily="18" charset="0"/>
            </a:endParaRPr>
          </a:p>
        </p:txBody>
      </p:sp>
    </p:spTree>
    <p:extLst>
      <p:ext uri="{BB962C8B-B14F-4D97-AF65-F5344CB8AC3E}">
        <p14:creationId xmlns:p14="http://schemas.microsoft.com/office/powerpoint/2010/main" val="19302220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66775" y="739775"/>
            <a:ext cx="4937125" cy="3703638"/>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F2B564CC-E4B2-4255-B138-59E920337708}" type="slidenum">
              <a:rPr lang="en-US" altLang="de-DE"/>
              <a:pPr>
                <a:defRPr/>
              </a:pPr>
              <a:t>35</a:t>
            </a:fld>
            <a:endParaRPr lang="en-US" altLang="de-DE"/>
          </a:p>
        </p:txBody>
      </p:sp>
    </p:spTree>
    <p:extLst>
      <p:ext uri="{BB962C8B-B14F-4D97-AF65-F5344CB8AC3E}">
        <p14:creationId xmlns:p14="http://schemas.microsoft.com/office/powerpoint/2010/main" val="3286323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4198203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09815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2104573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819072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948706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972336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57573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20965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844056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14646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80164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709144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395920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2663248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92072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694757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4757846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2729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60745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709691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631379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444880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smtClean="0"/>
              <a:t>Mastertitelformat bearbeiten</a:t>
            </a:r>
            <a:endParaRPr lang="de-DE"/>
          </a:p>
        </p:txBody>
      </p:sp>
      <p:sp>
        <p:nvSpPr>
          <p:cNvPr id="3" name="Tabellenplatzhalter 2"/>
          <p:cNvSpPr>
            <a:spLocks noGrp="1"/>
          </p:cNvSpPr>
          <p:nvPr>
            <p:ph type="tbl" idx="1"/>
          </p:nvPr>
        </p:nvSpPr>
        <p:spPr>
          <a:xfrm>
            <a:off x="0" y="1484313"/>
            <a:ext cx="9144000" cy="5184775"/>
          </a:xfrm>
        </p:spPr>
        <p:txBody>
          <a:bodyPr/>
          <a:lstStyle/>
          <a:p>
            <a:pPr lvl="0"/>
            <a:endParaRPr lang="de-DE" noProof="0" smtClean="0"/>
          </a:p>
        </p:txBody>
      </p:sp>
    </p:spTree>
    <p:extLst>
      <p:ext uri="{BB962C8B-B14F-4D97-AF65-F5344CB8AC3E}">
        <p14:creationId xmlns:p14="http://schemas.microsoft.com/office/powerpoint/2010/main" val="18804302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508603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2128337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4524755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946106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3712726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3905751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0578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494996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1988678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087790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13550" y="260350"/>
            <a:ext cx="2330450" cy="6337300"/>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179388" y="260350"/>
            <a:ext cx="6840538" cy="6337300"/>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41335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7950156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134506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7336546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513821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072962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2529602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88957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785925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4344983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393016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24613"/>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24613"/>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911634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9587393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747013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42308194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8687762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1757705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9270213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11022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375144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998805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854992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24613"/>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24613"/>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40827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355150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0283040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99515473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599716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767401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3480262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67815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4797530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48142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236547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500188"/>
            <a:ext cx="2286000" cy="51847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500188"/>
            <a:ext cx="6705600" cy="51847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785578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9623717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613514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5146744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500188"/>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2787257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1407021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7362127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80017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34943070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33341761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5899568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500188"/>
            <a:ext cx="2286000" cy="51847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500188"/>
            <a:ext cx="6705600" cy="51847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3982517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91617964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9367309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99294207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8678596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1968344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65814316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26941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7811778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70372670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8406864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02063887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19772284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647322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06871233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1195108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711216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86795581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540952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6035660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780691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449719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061297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85167840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855371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5870544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66699260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7790600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91351249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378828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3454800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87726949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169090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484313"/>
            <a:ext cx="2286000" cy="51847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484313"/>
            <a:ext cx="6705600" cy="51847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695920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E3026C38-6A65-4B2A-9944-8D537EADD29F}"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00F02C8-76D6-4FFF-8EA2-E88CAED9706C}" type="slidenum">
              <a:rPr lang="en-US"/>
              <a:pPr>
                <a:defRPr/>
              </a:pPr>
              <a:t>‹Nr.›</a:t>
            </a:fld>
            <a:endParaRPr lang="en-US"/>
          </a:p>
        </p:txBody>
      </p:sp>
    </p:spTree>
    <p:extLst>
      <p:ext uri="{BB962C8B-B14F-4D97-AF65-F5344CB8AC3E}">
        <p14:creationId xmlns:p14="http://schemas.microsoft.com/office/powerpoint/2010/main" val="35258043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C949A783-0F49-4EC8-8055-C548927CCF61}"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7A7F6F89-14FC-4D33-B54C-91AD461F90C5}" type="slidenum">
              <a:rPr lang="en-US"/>
              <a:pPr>
                <a:defRPr/>
              </a:pPr>
              <a:t>‹Nr.›</a:t>
            </a:fld>
            <a:endParaRPr lang="en-US"/>
          </a:p>
        </p:txBody>
      </p:sp>
    </p:spTree>
    <p:extLst>
      <p:ext uri="{BB962C8B-B14F-4D97-AF65-F5344CB8AC3E}">
        <p14:creationId xmlns:p14="http://schemas.microsoft.com/office/powerpoint/2010/main" val="263359709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87E69CAE-6D74-4130-9FDF-14A0F077C5F2}"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A4DC78F9-C5D6-4601-B3D3-0FE96D3A0AD0}" type="slidenum">
              <a:rPr lang="en-US"/>
              <a:pPr>
                <a:defRPr/>
              </a:pPr>
              <a:t>‹Nr.›</a:t>
            </a:fld>
            <a:endParaRPr lang="en-US"/>
          </a:p>
        </p:txBody>
      </p:sp>
    </p:spTree>
    <p:extLst>
      <p:ext uri="{BB962C8B-B14F-4D97-AF65-F5344CB8AC3E}">
        <p14:creationId xmlns:p14="http://schemas.microsoft.com/office/powerpoint/2010/main" val="368202145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8AE1DFB8-0323-49C9-B85A-6EB9E3D6CB9C}"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1E525127-C80C-4A1C-80F5-A56AD14A785A}" type="slidenum">
              <a:rPr lang="en-US"/>
              <a:pPr>
                <a:defRPr/>
              </a:pPr>
              <a:t>‹Nr.›</a:t>
            </a:fld>
            <a:endParaRPr lang="en-US"/>
          </a:p>
        </p:txBody>
      </p:sp>
    </p:spTree>
    <p:extLst>
      <p:ext uri="{BB962C8B-B14F-4D97-AF65-F5344CB8AC3E}">
        <p14:creationId xmlns:p14="http://schemas.microsoft.com/office/powerpoint/2010/main" val="315161076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5ACF0313-5868-43C7-9FDA-25AAA6B3E96F}" type="datetime1">
              <a:rPr lang="en-US"/>
              <a:pPr>
                <a:defRPr/>
              </a:pPr>
              <a:t>2/6/2017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BA321549-A9BF-45A0-954F-FEE5B1F8DA7C}" type="slidenum">
              <a:rPr lang="en-US"/>
              <a:pPr>
                <a:defRPr/>
              </a:pPr>
              <a:t>‹Nr.›</a:t>
            </a:fld>
            <a:endParaRPr lang="en-US"/>
          </a:p>
        </p:txBody>
      </p:sp>
    </p:spTree>
    <p:extLst>
      <p:ext uri="{BB962C8B-B14F-4D97-AF65-F5344CB8AC3E}">
        <p14:creationId xmlns:p14="http://schemas.microsoft.com/office/powerpoint/2010/main" val="153752377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ECE3E31D-1490-4AED-89BE-F0E2E79680E1}" type="datetime1">
              <a:rPr lang="en-US"/>
              <a:pPr>
                <a:defRPr/>
              </a:pPr>
              <a:t>2/6/2017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D7CCE23E-7921-45FD-8255-24DC04A196DF}" type="slidenum">
              <a:rPr lang="en-US"/>
              <a:pPr>
                <a:defRPr/>
              </a:pPr>
              <a:t>‹Nr.›</a:t>
            </a:fld>
            <a:endParaRPr lang="en-US"/>
          </a:p>
        </p:txBody>
      </p:sp>
    </p:spTree>
    <p:extLst>
      <p:ext uri="{BB962C8B-B14F-4D97-AF65-F5344CB8AC3E}">
        <p14:creationId xmlns:p14="http://schemas.microsoft.com/office/powerpoint/2010/main" val="422871392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CA71613E-D173-4F77-805E-C4919AAB43B5}" type="datetime1">
              <a:rPr lang="en-US"/>
              <a:pPr>
                <a:defRPr/>
              </a:pPr>
              <a:t>2/6/2017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14DAF56A-E22C-43D2-8325-DD1F7952A971}" type="slidenum">
              <a:rPr lang="en-US"/>
              <a:pPr>
                <a:defRPr/>
              </a:pPr>
              <a:t>‹Nr.›</a:t>
            </a:fld>
            <a:endParaRPr lang="en-US"/>
          </a:p>
        </p:txBody>
      </p:sp>
    </p:spTree>
    <p:extLst>
      <p:ext uri="{BB962C8B-B14F-4D97-AF65-F5344CB8AC3E}">
        <p14:creationId xmlns:p14="http://schemas.microsoft.com/office/powerpoint/2010/main" val="18546671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92F060A8-81E3-41C9-82C2-BFB2336DBACA}"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6057B5A0-350A-47D4-97C7-DB19778E293A}" type="slidenum">
              <a:rPr lang="en-US"/>
              <a:pPr>
                <a:defRPr/>
              </a:pPr>
              <a:t>‹Nr.›</a:t>
            </a:fld>
            <a:endParaRPr lang="en-US"/>
          </a:p>
        </p:txBody>
      </p:sp>
    </p:spTree>
    <p:extLst>
      <p:ext uri="{BB962C8B-B14F-4D97-AF65-F5344CB8AC3E}">
        <p14:creationId xmlns:p14="http://schemas.microsoft.com/office/powerpoint/2010/main" val="117909493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B023967C-FDDC-4AA0-9A66-992744E731C1}"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D5F8DADA-F352-4849-9BA1-23A8CE5A04BC}" type="slidenum">
              <a:rPr lang="en-US"/>
              <a:pPr>
                <a:defRPr/>
              </a:pPr>
              <a:t>‹Nr.›</a:t>
            </a:fld>
            <a:endParaRPr lang="en-US"/>
          </a:p>
        </p:txBody>
      </p:sp>
    </p:spTree>
    <p:extLst>
      <p:ext uri="{BB962C8B-B14F-4D97-AF65-F5344CB8AC3E}">
        <p14:creationId xmlns:p14="http://schemas.microsoft.com/office/powerpoint/2010/main" val="251044563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6BD47E78-EE5B-4ACB-822B-8C8BA1072719}"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79FE40F-7984-4725-8326-6332D2CBE2B2}" type="slidenum">
              <a:rPr lang="en-US"/>
              <a:pPr>
                <a:defRPr/>
              </a:pPr>
              <a:t>‹Nr.›</a:t>
            </a:fld>
            <a:endParaRPr lang="en-US"/>
          </a:p>
        </p:txBody>
      </p:sp>
    </p:spTree>
    <p:extLst>
      <p:ext uri="{BB962C8B-B14F-4D97-AF65-F5344CB8AC3E}">
        <p14:creationId xmlns:p14="http://schemas.microsoft.com/office/powerpoint/2010/main" val="209370714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A4C7239-2238-466D-9C08-19C92307355F}"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C9A5539-B780-4A56-BF9B-5646346CF97C}" type="slidenum">
              <a:rPr lang="en-US"/>
              <a:pPr>
                <a:defRPr/>
              </a:pPr>
              <a:t>‹Nr.›</a:t>
            </a:fld>
            <a:endParaRPr lang="en-US"/>
          </a:p>
        </p:txBody>
      </p:sp>
    </p:spTree>
    <p:extLst>
      <p:ext uri="{BB962C8B-B14F-4D97-AF65-F5344CB8AC3E}">
        <p14:creationId xmlns:p14="http://schemas.microsoft.com/office/powerpoint/2010/main" val="372683340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76331BB4-E22A-4A93-8C65-31C3A632AC25}"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80BDEBBF-6950-4F4F-96CD-864CF89C7B9E}" type="slidenum">
              <a:rPr lang="de-DE"/>
              <a:pPr>
                <a:defRPr/>
              </a:pPr>
              <a:t>‹Nr.›</a:t>
            </a:fld>
            <a:endParaRPr lang="de-DE" dirty="0"/>
          </a:p>
        </p:txBody>
      </p:sp>
    </p:spTree>
    <p:extLst>
      <p:ext uri="{BB962C8B-B14F-4D97-AF65-F5344CB8AC3E}">
        <p14:creationId xmlns:p14="http://schemas.microsoft.com/office/powerpoint/2010/main" val="315802298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053A0132-736A-4A75-8A45-55D1B992CAA8}"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D07B7828-F168-4EF7-89C2-D88A1734A59C}" type="slidenum">
              <a:rPr lang="de-DE"/>
              <a:pPr>
                <a:defRPr/>
              </a:pPr>
              <a:t>‹Nr.›</a:t>
            </a:fld>
            <a:endParaRPr lang="de-DE" dirty="0"/>
          </a:p>
        </p:txBody>
      </p:sp>
    </p:spTree>
    <p:extLst>
      <p:ext uri="{BB962C8B-B14F-4D97-AF65-F5344CB8AC3E}">
        <p14:creationId xmlns:p14="http://schemas.microsoft.com/office/powerpoint/2010/main" val="202667987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7C68DF2F-D3AE-48D6-BFE4-32FF9F444803}"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E658E95B-55FA-4C1B-A67C-8C3F27F6C5AE}" type="slidenum">
              <a:rPr lang="de-DE"/>
              <a:pPr>
                <a:defRPr/>
              </a:pPr>
              <a:t>‹Nr.›</a:t>
            </a:fld>
            <a:endParaRPr lang="de-DE" dirty="0"/>
          </a:p>
        </p:txBody>
      </p:sp>
    </p:spTree>
    <p:extLst>
      <p:ext uri="{BB962C8B-B14F-4D97-AF65-F5344CB8AC3E}">
        <p14:creationId xmlns:p14="http://schemas.microsoft.com/office/powerpoint/2010/main" val="162312991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DE80A2FB-ED6F-423E-83EE-920822909DBB}"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BD866F9B-2840-4D1C-8E16-6FFDC171B29D}" type="slidenum">
              <a:rPr lang="de-DE"/>
              <a:pPr>
                <a:defRPr/>
              </a:pPr>
              <a:t>‹Nr.›</a:t>
            </a:fld>
            <a:endParaRPr lang="de-DE" dirty="0"/>
          </a:p>
        </p:txBody>
      </p:sp>
    </p:spTree>
    <p:extLst>
      <p:ext uri="{BB962C8B-B14F-4D97-AF65-F5344CB8AC3E}">
        <p14:creationId xmlns:p14="http://schemas.microsoft.com/office/powerpoint/2010/main" val="189425007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F91F0945-8F1E-4708-9F5D-BB9AFFA5776C}" type="slidenum">
              <a:rPr lang="en-US"/>
              <a:pPr>
                <a:defRPr/>
              </a:pPr>
              <a:t>‹Nr.›</a:t>
            </a:fld>
            <a:endParaRPr lang="en-US" dirty="0"/>
          </a:p>
        </p:txBody>
      </p:sp>
      <p:sp>
        <p:nvSpPr>
          <p:cNvPr id="8" name="Foliennummernplatzhalter 5"/>
          <p:cNvSpPr>
            <a:spLocks noGrp="1"/>
          </p:cNvSpPr>
          <p:nvPr>
            <p:ph type="sldNum" sz="quarter" idx="11"/>
          </p:nvPr>
        </p:nvSpPr>
        <p:spPr/>
        <p:txBody>
          <a:bodyPr/>
          <a:lstStyle>
            <a:lvl1pPr>
              <a:defRPr/>
            </a:lvl1pPr>
          </a:lstStyle>
          <a:p>
            <a:pPr>
              <a:defRPr/>
            </a:pPr>
            <a:fld id="{3B325DC9-826A-4DFF-8D47-C16644DF9A4C}" type="slidenum">
              <a:rPr lang="de-DE"/>
              <a:pPr>
                <a:defRPr/>
              </a:pPr>
              <a:t>‹Nr.›</a:t>
            </a:fld>
            <a:endParaRPr lang="de-DE" dirty="0"/>
          </a:p>
        </p:txBody>
      </p:sp>
    </p:spTree>
    <p:extLst>
      <p:ext uri="{BB962C8B-B14F-4D97-AF65-F5344CB8AC3E}">
        <p14:creationId xmlns:p14="http://schemas.microsoft.com/office/powerpoint/2010/main" val="409657711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501C3D07-ED1A-4095-8B0D-D2BA78AF01A5}" type="slidenum">
              <a:rPr lang="en-US"/>
              <a:pPr>
                <a:defRPr/>
              </a:pPr>
              <a:t>‹Nr.›</a:t>
            </a:fld>
            <a:endParaRPr lang="en-US" dirty="0"/>
          </a:p>
        </p:txBody>
      </p:sp>
      <p:sp>
        <p:nvSpPr>
          <p:cNvPr id="4" name="Foliennummernplatzhalter 5"/>
          <p:cNvSpPr>
            <a:spLocks noGrp="1"/>
          </p:cNvSpPr>
          <p:nvPr>
            <p:ph type="sldNum" sz="quarter" idx="11"/>
          </p:nvPr>
        </p:nvSpPr>
        <p:spPr/>
        <p:txBody>
          <a:bodyPr/>
          <a:lstStyle>
            <a:lvl1pPr>
              <a:defRPr/>
            </a:lvl1pPr>
          </a:lstStyle>
          <a:p>
            <a:pPr>
              <a:defRPr/>
            </a:pPr>
            <a:fld id="{AE74FAD3-477F-46FF-8408-F0E3C6112BED}" type="slidenum">
              <a:rPr lang="de-DE"/>
              <a:pPr>
                <a:defRPr/>
              </a:pPr>
              <a:t>‹Nr.›</a:t>
            </a:fld>
            <a:endParaRPr lang="de-DE" dirty="0"/>
          </a:p>
        </p:txBody>
      </p:sp>
    </p:spTree>
    <p:extLst>
      <p:ext uri="{BB962C8B-B14F-4D97-AF65-F5344CB8AC3E}">
        <p14:creationId xmlns:p14="http://schemas.microsoft.com/office/powerpoint/2010/main" val="145149198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BF8EF8D6-473A-486B-85D4-C802044A4F76}" type="slidenum">
              <a:rPr lang="en-US"/>
              <a:pPr>
                <a:defRPr/>
              </a:pPr>
              <a:t>‹Nr.›</a:t>
            </a:fld>
            <a:endParaRPr lang="en-US" dirty="0"/>
          </a:p>
        </p:txBody>
      </p:sp>
      <p:sp>
        <p:nvSpPr>
          <p:cNvPr id="3" name="Foliennummernplatzhalter 5"/>
          <p:cNvSpPr>
            <a:spLocks noGrp="1"/>
          </p:cNvSpPr>
          <p:nvPr>
            <p:ph type="sldNum" sz="quarter" idx="11"/>
          </p:nvPr>
        </p:nvSpPr>
        <p:spPr/>
        <p:txBody>
          <a:bodyPr/>
          <a:lstStyle>
            <a:lvl1pPr>
              <a:defRPr/>
            </a:lvl1pPr>
          </a:lstStyle>
          <a:p>
            <a:pPr>
              <a:defRPr/>
            </a:pPr>
            <a:fld id="{E20C267B-E028-4E44-8433-9587D3FB7151}" type="slidenum">
              <a:rPr lang="de-DE"/>
              <a:pPr>
                <a:defRPr/>
              </a:pPr>
              <a:t>‹Nr.›</a:t>
            </a:fld>
            <a:endParaRPr lang="de-DE" dirty="0"/>
          </a:p>
        </p:txBody>
      </p:sp>
    </p:spTree>
    <p:extLst>
      <p:ext uri="{BB962C8B-B14F-4D97-AF65-F5344CB8AC3E}">
        <p14:creationId xmlns:p14="http://schemas.microsoft.com/office/powerpoint/2010/main" val="14876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63423255-27B5-47DA-A0DB-AC43319FA4F5}"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3A8071D6-5D19-4E8E-B7AC-71DD39C5E726}" type="slidenum">
              <a:rPr lang="de-DE"/>
              <a:pPr>
                <a:defRPr/>
              </a:pPr>
              <a:t>‹Nr.›</a:t>
            </a:fld>
            <a:endParaRPr lang="de-DE" dirty="0"/>
          </a:p>
        </p:txBody>
      </p:sp>
    </p:spTree>
    <p:extLst>
      <p:ext uri="{BB962C8B-B14F-4D97-AF65-F5344CB8AC3E}">
        <p14:creationId xmlns:p14="http://schemas.microsoft.com/office/powerpoint/2010/main" val="226801400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FF23929B-86A9-47EA-AFD3-ED8D1410C4B2}"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885FDED1-B5C9-4CB7-A212-2DFA40F95A6D}" type="slidenum">
              <a:rPr lang="de-DE"/>
              <a:pPr>
                <a:defRPr/>
              </a:pPr>
              <a:t>‹Nr.›</a:t>
            </a:fld>
            <a:endParaRPr lang="de-DE" dirty="0"/>
          </a:p>
        </p:txBody>
      </p:sp>
    </p:spTree>
    <p:extLst>
      <p:ext uri="{BB962C8B-B14F-4D97-AF65-F5344CB8AC3E}">
        <p14:creationId xmlns:p14="http://schemas.microsoft.com/office/powerpoint/2010/main" val="23903208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E8BEEAF6-6D03-4E4A-977D-032821B685CA}"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09C8F814-4E5F-447C-8DEA-44C7B3EB5B39}" type="slidenum">
              <a:rPr lang="de-DE"/>
              <a:pPr>
                <a:defRPr/>
              </a:pPr>
              <a:t>‹Nr.›</a:t>
            </a:fld>
            <a:endParaRPr lang="de-DE" dirty="0"/>
          </a:p>
        </p:txBody>
      </p:sp>
    </p:spTree>
    <p:extLst>
      <p:ext uri="{BB962C8B-B14F-4D97-AF65-F5344CB8AC3E}">
        <p14:creationId xmlns:p14="http://schemas.microsoft.com/office/powerpoint/2010/main" val="288376397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2FF3D63E-5E76-4364-8B01-38C3CA510E0C}"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CEC7E7AB-DB42-4492-8145-5A63B4D488A8}" type="slidenum">
              <a:rPr lang="de-DE"/>
              <a:pPr>
                <a:defRPr/>
              </a:pPr>
              <a:t>‹Nr.›</a:t>
            </a:fld>
            <a:endParaRPr lang="de-DE" dirty="0"/>
          </a:p>
        </p:txBody>
      </p:sp>
    </p:spTree>
    <p:extLst>
      <p:ext uri="{BB962C8B-B14F-4D97-AF65-F5344CB8AC3E}">
        <p14:creationId xmlns:p14="http://schemas.microsoft.com/office/powerpoint/2010/main" val="38361195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2CBB23C9-C683-4D3F-B93E-3C2358F8E8E1}"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E0F6C702-EF2F-4FE1-996C-7669F776C4ED}" type="slidenum">
              <a:rPr lang="en-US"/>
              <a:pPr>
                <a:defRPr/>
              </a:pPr>
              <a:t>‹Nr.›</a:t>
            </a:fld>
            <a:endParaRPr lang="en-US"/>
          </a:p>
        </p:txBody>
      </p:sp>
    </p:spTree>
    <p:extLst>
      <p:ext uri="{BB962C8B-B14F-4D97-AF65-F5344CB8AC3E}">
        <p14:creationId xmlns:p14="http://schemas.microsoft.com/office/powerpoint/2010/main" val="262997814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1CDB16DF-EE3C-4F12-9C8F-CC226F59BCD5}"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8B65079-C00D-4DB1-8783-4F7319F099B2}" type="slidenum">
              <a:rPr lang="en-US"/>
              <a:pPr>
                <a:defRPr/>
              </a:pPr>
              <a:t>‹Nr.›</a:t>
            </a:fld>
            <a:endParaRPr lang="en-US"/>
          </a:p>
        </p:txBody>
      </p:sp>
    </p:spTree>
    <p:extLst>
      <p:ext uri="{BB962C8B-B14F-4D97-AF65-F5344CB8AC3E}">
        <p14:creationId xmlns:p14="http://schemas.microsoft.com/office/powerpoint/2010/main" val="322819725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B75F965A-D051-4926-AC3E-035C9B61374B}"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67E2311-FEC8-4C43-B092-2BCEB2B4A47E}" type="slidenum">
              <a:rPr lang="en-US"/>
              <a:pPr>
                <a:defRPr/>
              </a:pPr>
              <a:t>‹Nr.›</a:t>
            </a:fld>
            <a:endParaRPr lang="en-US"/>
          </a:p>
        </p:txBody>
      </p:sp>
    </p:spTree>
    <p:extLst>
      <p:ext uri="{BB962C8B-B14F-4D97-AF65-F5344CB8AC3E}">
        <p14:creationId xmlns:p14="http://schemas.microsoft.com/office/powerpoint/2010/main" val="337031294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FDF01B96-4DB1-4347-8FA4-F6DDAA685237}"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F3769820-66CD-42CD-AF9E-3841E67081B6}" type="slidenum">
              <a:rPr lang="en-US"/>
              <a:pPr>
                <a:defRPr/>
              </a:pPr>
              <a:t>‹Nr.›</a:t>
            </a:fld>
            <a:endParaRPr lang="en-US"/>
          </a:p>
        </p:txBody>
      </p:sp>
    </p:spTree>
    <p:extLst>
      <p:ext uri="{BB962C8B-B14F-4D97-AF65-F5344CB8AC3E}">
        <p14:creationId xmlns:p14="http://schemas.microsoft.com/office/powerpoint/2010/main" val="221743987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EFD279DB-2BB4-47CF-AE64-A600A704FF2D}" type="datetime1">
              <a:rPr lang="en-US"/>
              <a:pPr>
                <a:defRPr/>
              </a:pPr>
              <a:t>2/6/2017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74826D0B-52CA-438A-AD3D-A2481F597D9E}" type="slidenum">
              <a:rPr lang="en-US"/>
              <a:pPr>
                <a:defRPr/>
              </a:pPr>
              <a:t>‹Nr.›</a:t>
            </a:fld>
            <a:endParaRPr lang="en-US"/>
          </a:p>
        </p:txBody>
      </p:sp>
    </p:spTree>
    <p:extLst>
      <p:ext uri="{BB962C8B-B14F-4D97-AF65-F5344CB8AC3E}">
        <p14:creationId xmlns:p14="http://schemas.microsoft.com/office/powerpoint/2010/main" val="69499241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1E8D1CE4-968F-4E20-8F08-C263A960B5D6}" type="datetime1">
              <a:rPr lang="en-US"/>
              <a:pPr>
                <a:defRPr/>
              </a:pPr>
              <a:t>2/6/2017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2B632A1C-D3D1-4221-9D36-9543A01DEDF5}" type="slidenum">
              <a:rPr lang="en-US"/>
              <a:pPr>
                <a:defRPr/>
              </a:pPr>
              <a:t>‹Nr.›</a:t>
            </a:fld>
            <a:endParaRPr lang="en-US"/>
          </a:p>
        </p:txBody>
      </p:sp>
    </p:spTree>
    <p:extLst>
      <p:ext uri="{BB962C8B-B14F-4D97-AF65-F5344CB8AC3E}">
        <p14:creationId xmlns:p14="http://schemas.microsoft.com/office/powerpoint/2010/main" val="254158187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2A710A13-1CC3-40C4-9D10-50071E479164}" type="datetime1">
              <a:rPr lang="en-US"/>
              <a:pPr>
                <a:defRPr/>
              </a:pPr>
              <a:t>2/6/2017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4DB7125D-D84D-43AA-9417-512F0E035B62}" type="slidenum">
              <a:rPr lang="en-US"/>
              <a:pPr>
                <a:defRPr/>
              </a:pPr>
              <a:t>‹Nr.›</a:t>
            </a:fld>
            <a:endParaRPr lang="en-US"/>
          </a:p>
        </p:txBody>
      </p:sp>
    </p:spTree>
    <p:extLst>
      <p:ext uri="{BB962C8B-B14F-4D97-AF65-F5344CB8AC3E}">
        <p14:creationId xmlns:p14="http://schemas.microsoft.com/office/powerpoint/2010/main" val="158695996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4298F892-1751-4676-A372-B24302BC912F}"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B47F321E-8B3B-4B95-BC5C-37E1BE123AC9}" type="slidenum">
              <a:rPr lang="en-US"/>
              <a:pPr>
                <a:defRPr/>
              </a:pPr>
              <a:t>‹Nr.›</a:t>
            </a:fld>
            <a:endParaRPr lang="en-US"/>
          </a:p>
        </p:txBody>
      </p:sp>
    </p:spTree>
    <p:extLst>
      <p:ext uri="{BB962C8B-B14F-4D97-AF65-F5344CB8AC3E}">
        <p14:creationId xmlns:p14="http://schemas.microsoft.com/office/powerpoint/2010/main" val="385743110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41993EEF-2865-4B88-BB63-796051F07647}"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BE95E21E-E432-4C85-8AC5-2450D08D0E26}" type="slidenum">
              <a:rPr lang="en-US"/>
              <a:pPr>
                <a:defRPr/>
              </a:pPr>
              <a:t>‹Nr.›</a:t>
            </a:fld>
            <a:endParaRPr lang="en-US"/>
          </a:p>
        </p:txBody>
      </p:sp>
    </p:spTree>
    <p:extLst>
      <p:ext uri="{BB962C8B-B14F-4D97-AF65-F5344CB8AC3E}">
        <p14:creationId xmlns:p14="http://schemas.microsoft.com/office/powerpoint/2010/main" val="196125380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F138A621-9A14-4E6C-AF2C-85DEE3D101AE}"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ED1BDFEB-12BF-409E-85D1-29BD48B813FA}" type="slidenum">
              <a:rPr lang="en-US"/>
              <a:pPr>
                <a:defRPr/>
              </a:pPr>
              <a:t>‹Nr.›</a:t>
            </a:fld>
            <a:endParaRPr lang="en-US"/>
          </a:p>
        </p:txBody>
      </p:sp>
    </p:spTree>
    <p:extLst>
      <p:ext uri="{BB962C8B-B14F-4D97-AF65-F5344CB8AC3E}">
        <p14:creationId xmlns:p14="http://schemas.microsoft.com/office/powerpoint/2010/main" val="320509093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7405FAA2-30B8-410E-A9A3-BCB7E62B0D48}"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87245C2E-E891-44DC-8BCD-8FCAD1135FFC}" type="slidenum">
              <a:rPr lang="en-US"/>
              <a:pPr>
                <a:defRPr/>
              </a:pPr>
              <a:t>‹Nr.›</a:t>
            </a:fld>
            <a:endParaRPr lang="en-US"/>
          </a:p>
        </p:txBody>
      </p:sp>
    </p:spTree>
    <p:extLst>
      <p:ext uri="{BB962C8B-B14F-4D97-AF65-F5344CB8AC3E}">
        <p14:creationId xmlns:p14="http://schemas.microsoft.com/office/powerpoint/2010/main" val="354679788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oliennummernplatzhalter 5"/>
          <p:cNvSpPr>
            <a:spLocks noGrp="1"/>
          </p:cNvSpPr>
          <p:nvPr userDrawn="1">
            <p:ph type="sldNum" sz="quarter" idx="10"/>
          </p:nvPr>
        </p:nvSpPr>
        <p:spPr/>
        <p:txBody>
          <a:bodyPr/>
          <a:lstStyle>
            <a:lvl1pPr>
              <a:defRPr/>
            </a:lvl1pPr>
          </a:lstStyle>
          <a:p>
            <a:pPr>
              <a:defRPr/>
            </a:pPr>
            <a:fld id="{1EA53167-F90E-409B-82C3-F24A7536E2F7}" type="slidenum">
              <a:rPr lang="de-DE"/>
              <a:pPr>
                <a:defRPr/>
              </a:pPr>
              <a:t>‹Nr.›</a:t>
            </a:fld>
            <a:endParaRPr lang="de-DE" dirty="0"/>
          </a:p>
        </p:txBody>
      </p:sp>
    </p:spTree>
    <p:extLst>
      <p:ext uri="{BB962C8B-B14F-4D97-AF65-F5344CB8AC3E}">
        <p14:creationId xmlns:p14="http://schemas.microsoft.com/office/powerpoint/2010/main" val="125002053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5"/>
          <p:cNvSpPr>
            <a:spLocks noGrp="1"/>
          </p:cNvSpPr>
          <p:nvPr userDrawn="1">
            <p:ph type="sldNum" sz="quarter" idx="10"/>
          </p:nvPr>
        </p:nvSpPr>
        <p:spPr/>
        <p:txBody>
          <a:bodyPr/>
          <a:lstStyle>
            <a:lvl1pPr>
              <a:defRPr/>
            </a:lvl1pPr>
          </a:lstStyle>
          <a:p>
            <a:pPr>
              <a:defRPr/>
            </a:pPr>
            <a:fld id="{CE3023AF-0156-49FF-977F-A2D7E656C4E5}" type="slidenum">
              <a:rPr lang="de-DE"/>
              <a:pPr>
                <a:defRPr/>
              </a:pPr>
              <a:t>‹Nr.›</a:t>
            </a:fld>
            <a:endParaRPr lang="de-DE" dirty="0"/>
          </a:p>
        </p:txBody>
      </p:sp>
    </p:spTree>
    <p:extLst>
      <p:ext uri="{BB962C8B-B14F-4D97-AF65-F5344CB8AC3E}">
        <p14:creationId xmlns:p14="http://schemas.microsoft.com/office/powerpoint/2010/main" val="158865062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oliennummernplatzhalter 5"/>
          <p:cNvSpPr>
            <a:spLocks noGrp="1"/>
          </p:cNvSpPr>
          <p:nvPr userDrawn="1">
            <p:ph type="sldNum" sz="quarter" idx="10"/>
          </p:nvPr>
        </p:nvSpPr>
        <p:spPr/>
        <p:txBody>
          <a:bodyPr/>
          <a:lstStyle>
            <a:lvl1pPr>
              <a:defRPr/>
            </a:lvl1pPr>
          </a:lstStyle>
          <a:p>
            <a:pPr>
              <a:defRPr/>
            </a:pPr>
            <a:fld id="{3EA8A87F-9A97-47D5-B322-E66C2BEC6835}" type="slidenum">
              <a:rPr lang="de-DE"/>
              <a:pPr>
                <a:defRPr/>
              </a:pPr>
              <a:t>‹Nr.›</a:t>
            </a:fld>
            <a:endParaRPr lang="de-DE" dirty="0"/>
          </a:p>
        </p:txBody>
      </p:sp>
    </p:spTree>
    <p:extLst>
      <p:ext uri="{BB962C8B-B14F-4D97-AF65-F5344CB8AC3E}">
        <p14:creationId xmlns:p14="http://schemas.microsoft.com/office/powerpoint/2010/main" val="327985061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179388" y="1052513"/>
            <a:ext cx="4316412"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052513"/>
            <a:ext cx="4316413"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oliennummernplatzhalter 5"/>
          <p:cNvSpPr>
            <a:spLocks noGrp="1"/>
          </p:cNvSpPr>
          <p:nvPr userDrawn="1">
            <p:ph type="sldNum" sz="quarter" idx="10"/>
          </p:nvPr>
        </p:nvSpPr>
        <p:spPr/>
        <p:txBody>
          <a:bodyPr/>
          <a:lstStyle>
            <a:lvl1pPr>
              <a:defRPr/>
            </a:lvl1pPr>
          </a:lstStyle>
          <a:p>
            <a:pPr>
              <a:defRPr/>
            </a:pPr>
            <a:fld id="{C6948B3E-5D48-44F1-8C44-92EAAFF2CD53}" type="slidenum">
              <a:rPr lang="de-DE"/>
              <a:pPr>
                <a:defRPr/>
              </a:pPr>
              <a:t>‹Nr.›</a:t>
            </a:fld>
            <a:endParaRPr lang="de-DE" dirty="0"/>
          </a:p>
        </p:txBody>
      </p:sp>
    </p:spTree>
    <p:extLst>
      <p:ext uri="{BB962C8B-B14F-4D97-AF65-F5344CB8AC3E}">
        <p14:creationId xmlns:p14="http://schemas.microsoft.com/office/powerpoint/2010/main" val="199844452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oliennummernplatzhalter 5"/>
          <p:cNvSpPr>
            <a:spLocks noGrp="1"/>
          </p:cNvSpPr>
          <p:nvPr userDrawn="1">
            <p:ph type="sldNum" sz="quarter" idx="10"/>
          </p:nvPr>
        </p:nvSpPr>
        <p:spPr/>
        <p:txBody>
          <a:bodyPr/>
          <a:lstStyle>
            <a:lvl1pPr>
              <a:defRPr/>
            </a:lvl1pPr>
          </a:lstStyle>
          <a:p>
            <a:pPr>
              <a:defRPr/>
            </a:pPr>
            <a:fld id="{CE2DFBCD-7014-4E35-BCCC-7BD578FD54AE}" type="slidenum">
              <a:rPr lang="de-DE"/>
              <a:pPr>
                <a:defRPr/>
              </a:pPr>
              <a:t>‹Nr.›</a:t>
            </a:fld>
            <a:endParaRPr lang="de-DE" dirty="0"/>
          </a:p>
        </p:txBody>
      </p:sp>
    </p:spTree>
    <p:extLst>
      <p:ext uri="{BB962C8B-B14F-4D97-AF65-F5344CB8AC3E}">
        <p14:creationId xmlns:p14="http://schemas.microsoft.com/office/powerpoint/2010/main" val="391600159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oliennummernplatzhalter 5"/>
          <p:cNvSpPr>
            <a:spLocks noGrp="1"/>
          </p:cNvSpPr>
          <p:nvPr userDrawn="1">
            <p:ph type="sldNum" sz="quarter" idx="10"/>
          </p:nvPr>
        </p:nvSpPr>
        <p:spPr/>
        <p:txBody>
          <a:bodyPr/>
          <a:lstStyle>
            <a:lvl1pPr>
              <a:defRPr/>
            </a:lvl1pPr>
          </a:lstStyle>
          <a:p>
            <a:pPr>
              <a:defRPr/>
            </a:pPr>
            <a:fld id="{9A13ED54-81D9-465E-B339-116374D795DA}" type="slidenum">
              <a:rPr lang="de-DE"/>
              <a:pPr>
                <a:defRPr/>
              </a:pPr>
              <a:t>‹Nr.›</a:t>
            </a:fld>
            <a:endParaRPr lang="de-DE" dirty="0"/>
          </a:p>
        </p:txBody>
      </p:sp>
    </p:spTree>
    <p:extLst>
      <p:ext uri="{BB962C8B-B14F-4D97-AF65-F5344CB8AC3E}">
        <p14:creationId xmlns:p14="http://schemas.microsoft.com/office/powerpoint/2010/main" val="17296282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liennummernplatzhalter 5"/>
          <p:cNvSpPr>
            <a:spLocks noGrp="1"/>
          </p:cNvSpPr>
          <p:nvPr userDrawn="1">
            <p:ph type="sldNum" sz="quarter" idx="10"/>
          </p:nvPr>
        </p:nvSpPr>
        <p:spPr/>
        <p:txBody>
          <a:bodyPr/>
          <a:lstStyle>
            <a:lvl1pPr>
              <a:defRPr/>
            </a:lvl1pPr>
          </a:lstStyle>
          <a:p>
            <a:pPr>
              <a:defRPr/>
            </a:pPr>
            <a:fld id="{F6934FFC-1DE5-49C7-83EB-5BCF323AB63D}" type="slidenum">
              <a:rPr lang="de-DE"/>
              <a:pPr>
                <a:defRPr/>
              </a:pPr>
              <a:t>‹Nr.›</a:t>
            </a:fld>
            <a:endParaRPr lang="de-DE" dirty="0"/>
          </a:p>
        </p:txBody>
      </p:sp>
    </p:spTree>
    <p:extLst>
      <p:ext uri="{BB962C8B-B14F-4D97-AF65-F5344CB8AC3E}">
        <p14:creationId xmlns:p14="http://schemas.microsoft.com/office/powerpoint/2010/main" val="407774165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oliennummernplatzhalter 5"/>
          <p:cNvSpPr>
            <a:spLocks noGrp="1"/>
          </p:cNvSpPr>
          <p:nvPr userDrawn="1">
            <p:ph type="sldNum" sz="quarter" idx="10"/>
          </p:nvPr>
        </p:nvSpPr>
        <p:spPr/>
        <p:txBody>
          <a:bodyPr/>
          <a:lstStyle>
            <a:lvl1pPr>
              <a:defRPr/>
            </a:lvl1pPr>
          </a:lstStyle>
          <a:p>
            <a:pPr>
              <a:defRPr/>
            </a:pPr>
            <a:fld id="{30ABF066-1FAA-4DBD-BB44-A553B17CE01E}" type="slidenum">
              <a:rPr lang="de-DE"/>
              <a:pPr>
                <a:defRPr/>
              </a:pPr>
              <a:t>‹Nr.›</a:t>
            </a:fld>
            <a:endParaRPr lang="de-DE" dirty="0"/>
          </a:p>
        </p:txBody>
      </p:sp>
    </p:spTree>
    <p:extLst>
      <p:ext uri="{BB962C8B-B14F-4D97-AF65-F5344CB8AC3E}">
        <p14:creationId xmlns:p14="http://schemas.microsoft.com/office/powerpoint/2010/main" val="278920912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oliennummernplatzhalter 5"/>
          <p:cNvSpPr>
            <a:spLocks noGrp="1"/>
          </p:cNvSpPr>
          <p:nvPr userDrawn="1">
            <p:ph type="sldNum" sz="quarter" idx="10"/>
          </p:nvPr>
        </p:nvSpPr>
        <p:spPr/>
        <p:txBody>
          <a:bodyPr/>
          <a:lstStyle>
            <a:lvl1pPr>
              <a:defRPr/>
            </a:lvl1pPr>
          </a:lstStyle>
          <a:p>
            <a:pPr>
              <a:defRPr/>
            </a:pPr>
            <a:fld id="{676C0D30-9CE3-43D0-8562-34871D3847FF}" type="slidenum">
              <a:rPr lang="de-DE"/>
              <a:pPr>
                <a:defRPr/>
              </a:pPr>
              <a:t>‹Nr.›</a:t>
            </a:fld>
            <a:endParaRPr lang="de-DE" dirty="0"/>
          </a:p>
        </p:txBody>
      </p:sp>
    </p:spTree>
    <p:extLst>
      <p:ext uri="{BB962C8B-B14F-4D97-AF65-F5344CB8AC3E}">
        <p14:creationId xmlns:p14="http://schemas.microsoft.com/office/powerpoint/2010/main" val="162676482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5"/>
          <p:cNvSpPr>
            <a:spLocks noGrp="1"/>
          </p:cNvSpPr>
          <p:nvPr userDrawn="1">
            <p:ph type="sldNum" sz="quarter" idx="10"/>
          </p:nvPr>
        </p:nvSpPr>
        <p:spPr/>
        <p:txBody>
          <a:bodyPr/>
          <a:lstStyle>
            <a:lvl1pPr>
              <a:defRPr/>
            </a:lvl1pPr>
          </a:lstStyle>
          <a:p>
            <a:pPr>
              <a:defRPr/>
            </a:pPr>
            <a:fld id="{F9E1B4CF-CCC3-4B7D-9498-80175D5F66AE}" type="slidenum">
              <a:rPr lang="de-DE"/>
              <a:pPr>
                <a:defRPr/>
              </a:pPr>
              <a:t>‹Nr.›</a:t>
            </a:fld>
            <a:endParaRPr lang="de-DE" dirty="0"/>
          </a:p>
        </p:txBody>
      </p:sp>
    </p:spTree>
    <p:extLst>
      <p:ext uri="{BB962C8B-B14F-4D97-AF65-F5344CB8AC3E}">
        <p14:creationId xmlns:p14="http://schemas.microsoft.com/office/powerpoint/2010/main" val="207954971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69100" y="188913"/>
            <a:ext cx="2195513" cy="5389562"/>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179388" y="188913"/>
            <a:ext cx="6437312" cy="5389562"/>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5"/>
          <p:cNvSpPr>
            <a:spLocks noGrp="1"/>
          </p:cNvSpPr>
          <p:nvPr userDrawn="1">
            <p:ph type="sldNum" sz="quarter" idx="10"/>
          </p:nvPr>
        </p:nvSpPr>
        <p:spPr/>
        <p:txBody>
          <a:bodyPr/>
          <a:lstStyle>
            <a:lvl1pPr>
              <a:defRPr/>
            </a:lvl1pPr>
          </a:lstStyle>
          <a:p>
            <a:pPr>
              <a:defRPr/>
            </a:pPr>
            <a:fld id="{9770328E-27C3-42E3-9B7D-7424C954A4FD}" type="slidenum">
              <a:rPr lang="de-DE"/>
              <a:pPr>
                <a:defRPr/>
              </a:pPr>
              <a:t>‹Nr.›</a:t>
            </a:fld>
            <a:endParaRPr lang="de-DE" dirty="0"/>
          </a:p>
        </p:txBody>
      </p:sp>
    </p:spTree>
    <p:extLst>
      <p:ext uri="{BB962C8B-B14F-4D97-AF65-F5344CB8AC3E}">
        <p14:creationId xmlns:p14="http://schemas.microsoft.com/office/powerpoint/2010/main" val="2707177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1.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2.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3.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theme" Target="../theme/theme14.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2053"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3075" name="Rectangle 3"/>
          <p:cNvSpPr>
            <a:spLocks noGrp="1" noChangeArrowheads="1"/>
          </p:cNvSpPr>
          <p:nvPr>
            <p:ph type="body" idx="1"/>
          </p:nvPr>
        </p:nvSpPr>
        <p:spPr bwMode="auto">
          <a:xfrm>
            <a:off x="0" y="1412875"/>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3076" name="Rectangle 4"/>
          <p:cNvSpPr>
            <a:spLocks noChangeArrowheads="1"/>
          </p:cNvSpPr>
          <p:nvPr userDrawn="1"/>
        </p:nvSpPr>
        <p:spPr bwMode="auto">
          <a:xfrm>
            <a:off x="0" y="260350"/>
            <a:ext cx="9144000" cy="1152525"/>
          </a:xfrm>
          <a:prstGeom prst="rect">
            <a:avLst/>
          </a:prstGeom>
          <a:gradFill rotWithShape="1">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3077" name="Rectangle 5"/>
          <p:cNvSpPr>
            <a:spLocks noGrp="1" noChangeArrowheads="1"/>
          </p:cNvSpPr>
          <p:nvPr>
            <p:ph type="title"/>
          </p:nvPr>
        </p:nvSpPr>
        <p:spPr bwMode="auto">
          <a:xfrm>
            <a:off x="-179388" y="260350"/>
            <a:ext cx="914400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hteck 16"/>
          <p:cNvSpPr>
            <a:spLocks noChangeArrowheads="1"/>
          </p:cNvSpPr>
          <p:nvPr userDrawn="1"/>
        </p:nvSpPr>
        <p:spPr bwMode="auto">
          <a:xfrm rot="5400000">
            <a:off x="4405312" y="-4405312"/>
            <a:ext cx="333375" cy="9144000"/>
          </a:xfrm>
          <a:prstGeom prst="rect">
            <a:avLst/>
          </a:prstGeom>
          <a:solidFill>
            <a:srgbClr val="3366CC">
              <a:alpha val="54117"/>
            </a:srgbClr>
          </a:solidFill>
          <a:ln>
            <a:noFill/>
          </a:ln>
          <a:extLst>
            <a:ext uri="{91240B29-F687-4F45-9708-019B960494DF}">
              <a14:hiddenLine xmlns:a14="http://schemas.microsoft.com/office/drawing/2010/main" w="38100" cap="rnd">
                <a:solidFill>
                  <a:srgbClr val="000000"/>
                </a:solidFill>
                <a:miter lim="800000"/>
                <a:headEnd/>
                <a:tailEnd/>
              </a14:hiddenLine>
            </a:ext>
          </a:extLst>
        </p:spPr>
        <p:txBody>
          <a:bodyPr rot="10800000" vert="eaVert"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FFFFFF"/>
              </a:solidFill>
            </a:endParaRPr>
          </a:p>
        </p:txBody>
      </p:sp>
      <p:sp>
        <p:nvSpPr>
          <p:cNvPr id="18" name="Rechteck 17"/>
          <p:cNvSpPr/>
          <p:nvPr userDrawn="1"/>
        </p:nvSpPr>
        <p:spPr bwMode="auto">
          <a:xfrm rot="5400000">
            <a:off x="4519612" y="-4464049"/>
            <a:ext cx="104775" cy="9144000"/>
          </a:xfrm>
          <a:prstGeom prst="rect">
            <a:avLst/>
          </a:prstGeom>
          <a:solidFill>
            <a:srgbClr val="3366CC">
              <a:alpha val="36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4100" name="Rechteck 19"/>
          <p:cNvSpPr>
            <a:spLocks noChangeArrowheads="1"/>
          </p:cNvSpPr>
          <p:nvPr userDrawn="1"/>
        </p:nvSpPr>
        <p:spPr bwMode="auto">
          <a:xfrm rot="5400000">
            <a:off x="4080668" y="-3820318"/>
            <a:ext cx="982663" cy="9144000"/>
          </a:xfrm>
          <a:prstGeom prst="rect">
            <a:avLst/>
          </a:prstGeom>
          <a:solidFill>
            <a:srgbClr val="3366CC">
              <a:alpha val="70979"/>
            </a:srgbClr>
          </a:solidFill>
          <a:ln>
            <a:noFill/>
          </a:ln>
          <a:extLst>
            <a:ext uri="{91240B29-F687-4F45-9708-019B960494DF}">
              <a14:hiddenLine xmlns:a14="http://schemas.microsoft.com/office/drawing/2010/main" w="38100" cap="rnd">
                <a:solidFill>
                  <a:srgbClr val="000000"/>
                </a:solidFill>
                <a:miter lim="800000"/>
                <a:headEnd/>
                <a:tailEnd/>
              </a14:hiddenLine>
            </a:ext>
          </a:extLst>
        </p:spPr>
        <p:txBody>
          <a:bodyPr rot="10800000" vert="eaVert"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FFFFFF"/>
              </a:solidFill>
            </a:endParaRPr>
          </a:p>
        </p:txBody>
      </p:sp>
      <p:sp>
        <p:nvSpPr>
          <p:cNvPr id="21" name="Gerade Verbindung 20"/>
          <p:cNvSpPr>
            <a:spLocks noChangeShapeType="1"/>
          </p:cNvSpPr>
          <p:nvPr userDrawn="1"/>
        </p:nvSpPr>
        <p:spPr bwMode="auto">
          <a:xfrm rot="5400000">
            <a:off x="4572000" y="-4572000"/>
            <a:ext cx="0" cy="914400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a:lstStyle/>
          <a:p>
            <a:pPr>
              <a:defRPr/>
            </a:pPr>
            <a:endParaRPr lang="en-US" sz="2400"/>
          </a:p>
        </p:txBody>
      </p:sp>
      <p:sp>
        <p:nvSpPr>
          <p:cNvPr id="4102" name="Gerade Verbindung 23"/>
          <p:cNvSpPr>
            <a:spLocks noChangeShapeType="1"/>
          </p:cNvSpPr>
          <p:nvPr userDrawn="1"/>
        </p:nvSpPr>
        <p:spPr bwMode="auto">
          <a:xfrm rot="5400000">
            <a:off x="4572000" y="-3186112"/>
            <a:ext cx="0" cy="9144000"/>
          </a:xfrm>
          <a:prstGeom prst="line">
            <a:avLst/>
          </a:prstGeom>
          <a:noFill/>
          <a:ln w="28575" algn="ctr">
            <a:solidFill>
              <a:srgbClr val="3366CC">
                <a:alpha val="81960"/>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103" name="Rectangle 3"/>
          <p:cNvSpPr>
            <a:spLocks noGrp="1" noChangeArrowheads="1"/>
          </p:cNvSpPr>
          <p:nvPr userDrawn="1">
            <p:ph type="body" idx="1"/>
          </p:nvPr>
        </p:nvSpPr>
        <p:spPr bwMode="auto">
          <a:xfrm>
            <a:off x="0" y="1500188"/>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7" name="Ellipse 26"/>
          <p:cNvSpPr/>
          <p:nvPr userDrawn="1"/>
        </p:nvSpPr>
        <p:spPr bwMode="auto">
          <a:xfrm>
            <a:off x="-323850" y="-747713"/>
            <a:ext cx="1295400" cy="1295401"/>
          </a:xfrm>
          <a:prstGeom prst="ellipse">
            <a:avLst/>
          </a:prstGeom>
          <a:solidFill>
            <a:schemeClr val="accent6">
              <a:lumMod val="20000"/>
              <a:lumOff val="80000"/>
              <a:alpha val="43000"/>
            </a:schemeClr>
          </a:solidFill>
          <a:ln>
            <a:solidFill>
              <a:schemeClr val="bg1">
                <a:lumMod val="95000"/>
                <a:alpha val="65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
        <p:nvSpPr>
          <p:cNvPr id="33" name="Rechteck 32"/>
          <p:cNvSpPr/>
          <p:nvPr userDrawn="1"/>
        </p:nvSpPr>
        <p:spPr bwMode="auto">
          <a:xfrm rot="5400000">
            <a:off x="4505325" y="-3262312"/>
            <a:ext cx="13335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4106" name="Rectangle 2"/>
          <p:cNvSpPr>
            <a:spLocks noGrp="1" noChangeArrowheads="1"/>
          </p:cNvSpPr>
          <p:nvPr userDrawn="1">
            <p:ph type="title"/>
          </p:nvPr>
        </p:nvSpPr>
        <p:spPr bwMode="auto">
          <a:xfrm>
            <a:off x="0" y="260350"/>
            <a:ext cx="90360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7F7F7F"/>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7F7F7F"/>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7F7F7F"/>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7F7F7F"/>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7F7F7F"/>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7F7F7F"/>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7F7F7F"/>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hteck 16"/>
          <p:cNvSpPr>
            <a:spLocks noChangeArrowheads="1"/>
          </p:cNvSpPr>
          <p:nvPr userDrawn="1"/>
        </p:nvSpPr>
        <p:spPr bwMode="auto">
          <a:xfrm rot="5400000">
            <a:off x="4405312" y="-4405312"/>
            <a:ext cx="333375" cy="9144000"/>
          </a:xfrm>
          <a:prstGeom prst="rect">
            <a:avLst/>
          </a:prstGeom>
          <a:solidFill>
            <a:srgbClr val="3366CC">
              <a:alpha val="54117"/>
            </a:srgbClr>
          </a:solidFill>
          <a:ln>
            <a:noFill/>
          </a:ln>
          <a:extLst>
            <a:ext uri="{91240B29-F687-4F45-9708-019B960494DF}">
              <a14:hiddenLine xmlns:a14="http://schemas.microsoft.com/office/drawing/2010/main" w="38100" cap="rnd">
                <a:solidFill>
                  <a:srgbClr val="000000"/>
                </a:solidFill>
                <a:miter lim="800000"/>
                <a:headEnd/>
                <a:tailEnd/>
              </a14:hiddenLine>
            </a:ext>
          </a:extLst>
        </p:spPr>
        <p:txBody>
          <a:bodyPr rot="10800000" vert="eaVert"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FFFFFF"/>
              </a:solidFill>
            </a:endParaRPr>
          </a:p>
        </p:txBody>
      </p:sp>
      <p:sp>
        <p:nvSpPr>
          <p:cNvPr id="18" name="Rechteck 17"/>
          <p:cNvSpPr/>
          <p:nvPr userDrawn="1"/>
        </p:nvSpPr>
        <p:spPr bwMode="auto">
          <a:xfrm rot="5400000">
            <a:off x="4519612" y="-4464049"/>
            <a:ext cx="104775" cy="9144000"/>
          </a:xfrm>
          <a:prstGeom prst="rect">
            <a:avLst/>
          </a:prstGeom>
          <a:solidFill>
            <a:srgbClr val="3366CC">
              <a:alpha val="36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5124" name="Rechteck 19"/>
          <p:cNvSpPr>
            <a:spLocks noChangeArrowheads="1"/>
          </p:cNvSpPr>
          <p:nvPr userDrawn="1"/>
        </p:nvSpPr>
        <p:spPr bwMode="auto">
          <a:xfrm rot="5400000">
            <a:off x="4080668" y="-3820318"/>
            <a:ext cx="982663" cy="9144000"/>
          </a:xfrm>
          <a:prstGeom prst="rect">
            <a:avLst/>
          </a:prstGeom>
          <a:solidFill>
            <a:srgbClr val="3366CC">
              <a:alpha val="70979"/>
            </a:srgbClr>
          </a:solidFill>
          <a:ln>
            <a:noFill/>
          </a:ln>
          <a:extLst>
            <a:ext uri="{91240B29-F687-4F45-9708-019B960494DF}">
              <a14:hiddenLine xmlns:a14="http://schemas.microsoft.com/office/drawing/2010/main" w="38100" cap="rnd">
                <a:solidFill>
                  <a:srgbClr val="000000"/>
                </a:solidFill>
                <a:miter lim="800000"/>
                <a:headEnd/>
                <a:tailEnd/>
              </a14:hiddenLine>
            </a:ext>
          </a:extLst>
        </p:spPr>
        <p:txBody>
          <a:bodyPr rot="10800000" vert="eaVert"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FFFFFF"/>
              </a:solidFill>
            </a:endParaRPr>
          </a:p>
        </p:txBody>
      </p:sp>
      <p:sp>
        <p:nvSpPr>
          <p:cNvPr id="21" name="Gerade Verbindung 20"/>
          <p:cNvSpPr>
            <a:spLocks noChangeShapeType="1"/>
          </p:cNvSpPr>
          <p:nvPr userDrawn="1"/>
        </p:nvSpPr>
        <p:spPr bwMode="auto">
          <a:xfrm rot="5400000">
            <a:off x="4572000" y="-4572000"/>
            <a:ext cx="0" cy="914400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a:lstStyle/>
          <a:p>
            <a:pPr>
              <a:defRPr/>
            </a:pPr>
            <a:endParaRPr lang="en-US" sz="2400"/>
          </a:p>
        </p:txBody>
      </p:sp>
      <p:sp>
        <p:nvSpPr>
          <p:cNvPr id="5126" name="Gerade Verbindung 23"/>
          <p:cNvSpPr>
            <a:spLocks noChangeShapeType="1"/>
          </p:cNvSpPr>
          <p:nvPr userDrawn="1"/>
        </p:nvSpPr>
        <p:spPr bwMode="auto">
          <a:xfrm rot="5400000">
            <a:off x="4572000" y="-3186112"/>
            <a:ext cx="0" cy="9144000"/>
          </a:xfrm>
          <a:prstGeom prst="line">
            <a:avLst/>
          </a:prstGeom>
          <a:noFill/>
          <a:ln w="28575" algn="ctr">
            <a:solidFill>
              <a:srgbClr val="3366CC">
                <a:alpha val="81960"/>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127" name="Rectangle 3"/>
          <p:cNvSpPr>
            <a:spLocks noGrp="1" noChangeArrowheads="1"/>
          </p:cNvSpPr>
          <p:nvPr userDrawn="1">
            <p:ph type="body" idx="1"/>
          </p:nvPr>
        </p:nvSpPr>
        <p:spPr bwMode="auto">
          <a:xfrm>
            <a:off x="0" y="1500188"/>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8" name="Ellipse 26"/>
          <p:cNvSpPr>
            <a:spLocks noChangeArrowheads="1"/>
          </p:cNvSpPr>
          <p:nvPr userDrawn="1"/>
        </p:nvSpPr>
        <p:spPr bwMode="auto">
          <a:xfrm>
            <a:off x="-323850" y="-747713"/>
            <a:ext cx="1295400" cy="1295401"/>
          </a:xfrm>
          <a:prstGeom prst="ellipse">
            <a:avLst/>
          </a:prstGeom>
          <a:solidFill>
            <a:srgbClr val="969696">
              <a:alpha val="87057"/>
            </a:srgbClr>
          </a:solidFill>
          <a:ln w="25400">
            <a:solidFill>
              <a:srgbClr val="F2F2F2">
                <a:alpha val="65097"/>
              </a:srgbClr>
            </a:solidFill>
            <a:round/>
            <a:headEnd/>
            <a:tailEnd/>
          </a:ln>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000000"/>
              </a:solidFill>
            </a:endParaRPr>
          </a:p>
        </p:txBody>
      </p:sp>
      <p:sp>
        <p:nvSpPr>
          <p:cNvPr id="33" name="Rechteck 32"/>
          <p:cNvSpPr/>
          <p:nvPr userDrawn="1"/>
        </p:nvSpPr>
        <p:spPr bwMode="auto">
          <a:xfrm rot="5400000">
            <a:off x="4505325" y="-3262312"/>
            <a:ext cx="13335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5130" name="Rectangle 2"/>
          <p:cNvSpPr>
            <a:spLocks noGrp="1" noChangeArrowheads="1"/>
          </p:cNvSpPr>
          <p:nvPr userDrawn="1">
            <p:ph type="title"/>
          </p:nvPr>
        </p:nvSpPr>
        <p:spPr bwMode="auto">
          <a:xfrm>
            <a:off x="0" y="260350"/>
            <a:ext cx="90360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7F7F7F"/>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7F7F7F"/>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7F7F7F"/>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7F7F7F"/>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7F7F7F"/>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7F7F7F"/>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7F7F7F"/>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 name="Rechteck 16"/>
          <p:cNvSpPr/>
          <p:nvPr userDrawn="1"/>
        </p:nvSpPr>
        <p:spPr bwMode="auto">
          <a:xfrm rot="5400000">
            <a:off x="4267200" y="-4106862"/>
            <a:ext cx="60960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8" name="Rechteck 17"/>
          <p:cNvSpPr/>
          <p:nvPr userDrawn="1"/>
        </p:nvSpPr>
        <p:spPr bwMode="auto">
          <a:xfrm rot="5400000">
            <a:off x="4519612" y="-4464049"/>
            <a:ext cx="104775" cy="9144000"/>
          </a:xfrm>
          <a:prstGeom prst="rect">
            <a:avLst/>
          </a:prstGeom>
          <a:solidFill>
            <a:srgbClr val="3366CC">
              <a:alpha val="36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9" name="Rechteck 18"/>
          <p:cNvSpPr/>
          <p:nvPr userDrawn="1"/>
        </p:nvSpPr>
        <p:spPr bwMode="auto">
          <a:xfrm rot="5400000">
            <a:off x="4480719" y="-3710781"/>
            <a:ext cx="182562" cy="9144000"/>
          </a:xfrm>
          <a:prstGeom prst="rect">
            <a:avLst/>
          </a:prstGeom>
          <a:solidFill>
            <a:srgbClr val="3366CC">
              <a:alpha val="70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20" name="Rechteck 19"/>
          <p:cNvSpPr/>
          <p:nvPr userDrawn="1"/>
        </p:nvSpPr>
        <p:spPr bwMode="auto">
          <a:xfrm rot="5400000">
            <a:off x="4410868" y="-3490118"/>
            <a:ext cx="322263" cy="9144000"/>
          </a:xfrm>
          <a:prstGeom prst="rect">
            <a:avLst/>
          </a:prstGeom>
          <a:solidFill>
            <a:srgbClr val="3366CC">
              <a:alpha val="71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21" name="Gerade Verbindung 20"/>
          <p:cNvSpPr>
            <a:spLocks noChangeShapeType="1"/>
          </p:cNvSpPr>
          <p:nvPr userDrawn="1"/>
        </p:nvSpPr>
        <p:spPr bwMode="auto">
          <a:xfrm rot="5400000">
            <a:off x="4572000" y="-4572000"/>
            <a:ext cx="0" cy="914400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a:lstStyle/>
          <a:p>
            <a:pPr>
              <a:defRPr/>
            </a:pPr>
            <a:endParaRPr lang="en-US" sz="2400"/>
          </a:p>
        </p:txBody>
      </p:sp>
      <p:sp>
        <p:nvSpPr>
          <p:cNvPr id="6151" name="Gerade Verbindung 21"/>
          <p:cNvSpPr>
            <a:spLocks noChangeShapeType="1"/>
          </p:cNvSpPr>
          <p:nvPr userDrawn="1"/>
        </p:nvSpPr>
        <p:spPr bwMode="auto">
          <a:xfrm rot="5400000">
            <a:off x="4572000" y="-3878262"/>
            <a:ext cx="0" cy="9144000"/>
          </a:xfrm>
          <a:prstGeom prst="line">
            <a:avLst/>
          </a:prstGeom>
          <a:noFill/>
          <a:ln w="57150" algn="ctr">
            <a:solidFill>
              <a:srgbClr val="3366CC">
                <a:alpha val="83136"/>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52" name="Gerade Verbindung 22"/>
          <p:cNvSpPr>
            <a:spLocks noChangeShapeType="1"/>
          </p:cNvSpPr>
          <p:nvPr userDrawn="1"/>
        </p:nvSpPr>
        <p:spPr bwMode="auto">
          <a:xfrm rot="5400000">
            <a:off x="4572000" y="-4543425"/>
            <a:ext cx="0" cy="9144000"/>
          </a:xfrm>
          <a:prstGeom prst="line">
            <a:avLst/>
          </a:prstGeom>
          <a:noFill/>
          <a:ln w="57150" algn="ctr">
            <a:solidFill>
              <a:srgbClr val="3366CC"/>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53" name="Gerade Verbindung 23"/>
          <p:cNvSpPr>
            <a:spLocks noChangeShapeType="1"/>
          </p:cNvSpPr>
          <p:nvPr userDrawn="1"/>
        </p:nvSpPr>
        <p:spPr bwMode="auto">
          <a:xfrm rot="5400000">
            <a:off x="4572000" y="-3186112"/>
            <a:ext cx="0" cy="9144000"/>
          </a:xfrm>
          <a:prstGeom prst="line">
            <a:avLst/>
          </a:prstGeom>
          <a:noFill/>
          <a:ln w="28575" algn="ctr">
            <a:solidFill>
              <a:srgbClr val="3366CC">
                <a:alpha val="81960"/>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54" name="Gerade Verbindung 24"/>
          <p:cNvSpPr>
            <a:spLocks noChangeShapeType="1"/>
          </p:cNvSpPr>
          <p:nvPr userDrawn="1"/>
        </p:nvSpPr>
        <p:spPr bwMode="auto">
          <a:xfrm rot="5400000">
            <a:off x="4572000" y="-3725862"/>
            <a:ext cx="0" cy="9144000"/>
          </a:xfrm>
          <a:prstGeom prst="line">
            <a:avLst/>
          </a:prstGeom>
          <a:noFill/>
          <a:ln w="9525" algn="ctr">
            <a:solidFill>
              <a:srgbClr val="3366CC"/>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 name="Rechteck 25"/>
          <p:cNvSpPr/>
          <p:nvPr userDrawn="1"/>
        </p:nvSpPr>
        <p:spPr bwMode="auto">
          <a:xfrm rot="5400000">
            <a:off x="4533900" y="-3535362"/>
            <a:ext cx="76200" cy="9144000"/>
          </a:xfrm>
          <a:prstGeom prst="rect">
            <a:avLst/>
          </a:prstGeom>
          <a:solidFill>
            <a:srgbClr val="3366CC">
              <a:alpha val="51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dirty="0"/>
          </a:p>
        </p:txBody>
      </p:sp>
      <p:sp>
        <p:nvSpPr>
          <p:cNvPr id="6156" name="Rectangle 3"/>
          <p:cNvSpPr>
            <a:spLocks noGrp="1" noChangeArrowheads="1"/>
          </p:cNvSpPr>
          <p:nvPr userDrawn="1">
            <p:ph type="body" idx="1"/>
          </p:nvPr>
        </p:nvSpPr>
        <p:spPr bwMode="auto">
          <a:xfrm>
            <a:off x="0" y="1500188"/>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7" name="Ellipse 26"/>
          <p:cNvSpPr/>
          <p:nvPr userDrawn="1"/>
        </p:nvSpPr>
        <p:spPr bwMode="auto">
          <a:xfrm>
            <a:off x="8001000" y="-647700"/>
            <a:ext cx="1295400" cy="1295400"/>
          </a:xfrm>
          <a:prstGeom prst="ellipse">
            <a:avLst/>
          </a:prstGeom>
          <a:solidFill>
            <a:schemeClr val="accent6">
              <a:lumMod val="20000"/>
              <a:lumOff val="80000"/>
              <a:alpha val="43000"/>
            </a:schemeClr>
          </a:solidFill>
          <a:ln>
            <a:solidFill>
              <a:schemeClr val="bg1">
                <a:lumMod val="95000"/>
                <a:alpha val="65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
        <p:nvSpPr>
          <p:cNvPr id="6158" name="Rectangle 2"/>
          <p:cNvSpPr>
            <a:spLocks noGrp="1" noChangeArrowheads="1"/>
          </p:cNvSpPr>
          <p:nvPr userDrawn="1">
            <p:ph type="title"/>
          </p:nvPr>
        </p:nvSpPr>
        <p:spPr bwMode="auto">
          <a:xfrm>
            <a:off x="107950" y="5429250"/>
            <a:ext cx="90360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33" name="Rechteck 32"/>
          <p:cNvSpPr/>
          <p:nvPr userDrawn="1"/>
        </p:nvSpPr>
        <p:spPr bwMode="auto">
          <a:xfrm rot="5400000">
            <a:off x="4505325" y="-3262312"/>
            <a:ext cx="13335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30" name="Ellipse 29"/>
          <p:cNvSpPr/>
          <p:nvPr userDrawn="1"/>
        </p:nvSpPr>
        <p:spPr bwMode="auto">
          <a:xfrm>
            <a:off x="8761413" y="1243013"/>
            <a:ext cx="274637" cy="274637"/>
          </a:xfrm>
          <a:prstGeom prst="ellipse">
            <a:avLst/>
          </a:prstGeom>
          <a:solidFill>
            <a:schemeClr val="accent6">
              <a:lumMod val="20000"/>
              <a:lumOff val="80000"/>
              <a:alpha val="43000"/>
            </a:schemeClr>
          </a:solidFill>
          <a:ln>
            <a:solidFill>
              <a:schemeClr val="bg1">
                <a:lumMod val="95000"/>
                <a:alpha val="65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
        <p:nvSpPr>
          <p:cNvPr id="28" name="Ellipse 27"/>
          <p:cNvSpPr/>
          <p:nvPr userDrawn="1"/>
        </p:nvSpPr>
        <p:spPr bwMode="auto">
          <a:xfrm>
            <a:off x="8215313" y="1028700"/>
            <a:ext cx="428625" cy="428625"/>
          </a:xfrm>
          <a:prstGeom prst="ellipse">
            <a:avLst/>
          </a:prstGeom>
          <a:solidFill>
            <a:srgbClr val="99CCFF">
              <a:alpha val="49804"/>
            </a:srgbClr>
          </a:solidFill>
          <a:ln>
            <a:solidFill>
              <a:srgbClr val="3366CC">
                <a:alpha val="61000"/>
              </a:srgb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7F7F7F"/>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7F7F7F"/>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7F7F7F"/>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7F7F7F"/>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7F7F7F"/>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7F7F7F"/>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7F7F7F"/>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 name="Rechteck 16"/>
          <p:cNvSpPr/>
          <p:nvPr userDrawn="1"/>
        </p:nvSpPr>
        <p:spPr bwMode="auto">
          <a:xfrm rot="5400000">
            <a:off x="4267200" y="-4106862"/>
            <a:ext cx="60960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8" name="Rechteck 17"/>
          <p:cNvSpPr/>
          <p:nvPr userDrawn="1"/>
        </p:nvSpPr>
        <p:spPr bwMode="auto">
          <a:xfrm rot="5400000">
            <a:off x="4519612" y="-4464049"/>
            <a:ext cx="104775" cy="9144000"/>
          </a:xfrm>
          <a:prstGeom prst="rect">
            <a:avLst/>
          </a:prstGeom>
          <a:solidFill>
            <a:srgbClr val="3366CC">
              <a:alpha val="36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9" name="Rechteck 18"/>
          <p:cNvSpPr/>
          <p:nvPr userDrawn="1"/>
        </p:nvSpPr>
        <p:spPr bwMode="auto">
          <a:xfrm rot="5400000">
            <a:off x="4480719" y="-3710781"/>
            <a:ext cx="182562" cy="9144000"/>
          </a:xfrm>
          <a:prstGeom prst="rect">
            <a:avLst/>
          </a:prstGeom>
          <a:solidFill>
            <a:srgbClr val="3366CC">
              <a:alpha val="70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20" name="Rechteck 19"/>
          <p:cNvSpPr/>
          <p:nvPr userDrawn="1"/>
        </p:nvSpPr>
        <p:spPr bwMode="auto">
          <a:xfrm rot="5400000">
            <a:off x="4410868" y="-3490118"/>
            <a:ext cx="322263" cy="9144000"/>
          </a:xfrm>
          <a:prstGeom prst="rect">
            <a:avLst/>
          </a:prstGeom>
          <a:solidFill>
            <a:srgbClr val="3366CC">
              <a:alpha val="71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21" name="Gerade Verbindung 20"/>
          <p:cNvSpPr>
            <a:spLocks noChangeShapeType="1"/>
          </p:cNvSpPr>
          <p:nvPr userDrawn="1"/>
        </p:nvSpPr>
        <p:spPr bwMode="auto">
          <a:xfrm rot="5400000">
            <a:off x="4572000" y="-4572000"/>
            <a:ext cx="0" cy="914400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a:lstStyle/>
          <a:p>
            <a:pPr>
              <a:defRPr/>
            </a:pPr>
            <a:endParaRPr lang="en-US" sz="2400"/>
          </a:p>
        </p:txBody>
      </p:sp>
      <p:sp>
        <p:nvSpPr>
          <p:cNvPr id="7175" name="Gerade Verbindung 21"/>
          <p:cNvSpPr>
            <a:spLocks noChangeShapeType="1"/>
          </p:cNvSpPr>
          <p:nvPr userDrawn="1"/>
        </p:nvSpPr>
        <p:spPr bwMode="auto">
          <a:xfrm rot="5400000">
            <a:off x="4572000" y="-3878262"/>
            <a:ext cx="0" cy="9144000"/>
          </a:xfrm>
          <a:prstGeom prst="line">
            <a:avLst/>
          </a:prstGeom>
          <a:noFill/>
          <a:ln w="57150" algn="ctr">
            <a:solidFill>
              <a:srgbClr val="3366CC">
                <a:alpha val="83136"/>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76" name="Gerade Verbindung 22"/>
          <p:cNvSpPr>
            <a:spLocks noChangeShapeType="1"/>
          </p:cNvSpPr>
          <p:nvPr userDrawn="1"/>
        </p:nvSpPr>
        <p:spPr bwMode="auto">
          <a:xfrm rot="5400000">
            <a:off x="4572000" y="-4543425"/>
            <a:ext cx="0" cy="9144000"/>
          </a:xfrm>
          <a:prstGeom prst="line">
            <a:avLst/>
          </a:prstGeom>
          <a:noFill/>
          <a:ln w="57150" algn="ctr">
            <a:solidFill>
              <a:srgbClr val="3366CC"/>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77" name="Gerade Verbindung 23"/>
          <p:cNvSpPr>
            <a:spLocks noChangeShapeType="1"/>
          </p:cNvSpPr>
          <p:nvPr userDrawn="1"/>
        </p:nvSpPr>
        <p:spPr bwMode="auto">
          <a:xfrm rot="5400000">
            <a:off x="4572000" y="-3186112"/>
            <a:ext cx="0" cy="9144000"/>
          </a:xfrm>
          <a:prstGeom prst="line">
            <a:avLst/>
          </a:prstGeom>
          <a:noFill/>
          <a:ln w="28575" algn="ctr">
            <a:solidFill>
              <a:srgbClr val="3366CC">
                <a:alpha val="81960"/>
              </a:srgbClr>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78" name="Gerade Verbindung 24"/>
          <p:cNvSpPr>
            <a:spLocks noChangeShapeType="1"/>
          </p:cNvSpPr>
          <p:nvPr userDrawn="1"/>
        </p:nvSpPr>
        <p:spPr bwMode="auto">
          <a:xfrm rot="5400000">
            <a:off x="4572000" y="-3725862"/>
            <a:ext cx="0" cy="9144000"/>
          </a:xfrm>
          <a:prstGeom prst="line">
            <a:avLst/>
          </a:prstGeom>
          <a:noFill/>
          <a:ln w="9525" algn="ctr">
            <a:solidFill>
              <a:srgbClr val="3366CC"/>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 name="Rechteck 25"/>
          <p:cNvSpPr/>
          <p:nvPr userDrawn="1"/>
        </p:nvSpPr>
        <p:spPr bwMode="auto">
          <a:xfrm rot="5400000">
            <a:off x="4533900" y="-3535362"/>
            <a:ext cx="76200" cy="9144000"/>
          </a:xfrm>
          <a:prstGeom prst="rect">
            <a:avLst/>
          </a:prstGeom>
          <a:solidFill>
            <a:srgbClr val="3366CC">
              <a:alpha val="51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dirty="0"/>
          </a:p>
        </p:txBody>
      </p:sp>
      <p:sp>
        <p:nvSpPr>
          <p:cNvPr id="7180" name="Rectangle 3"/>
          <p:cNvSpPr>
            <a:spLocks noGrp="1" noChangeArrowheads="1"/>
          </p:cNvSpPr>
          <p:nvPr userDrawn="1">
            <p:ph type="body" idx="1"/>
          </p:nvPr>
        </p:nvSpPr>
        <p:spPr bwMode="auto">
          <a:xfrm>
            <a:off x="0" y="1500188"/>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7" name="Ellipse 26"/>
          <p:cNvSpPr/>
          <p:nvPr userDrawn="1"/>
        </p:nvSpPr>
        <p:spPr bwMode="auto">
          <a:xfrm>
            <a:off x="8001000" y="-647700"/>
            <a:ext cx="1295400" cy="1295400"/>
          </a:xfrm>
          <a:prstGeom prst="ellipse">
            <a:avLst/>
          </a:prstGeom>
          <a:solidFill>
            <a:schemeClr val="accent6">
              <a:lumMod val="20000"/>
              <a:lumOff val="80000"/>
              <a:alpha val="43000"/>
            </a:schemeClr>
          </a:solidFill>
          <a:ln>
            <a:solidFill>
              <a:schemeClr val="bg1">
                <a:lumMod val="95000"/>
                <a:alpha val="65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
        <p:nvSpPr>
          <p:cNvPr id="7182" name="Rectangle 2"/>
          <p:cNvSpPr>
            <a:spLocks noGrp="1" noChangeArrowheads="1"/>
          </p:cNvSpPr>
          <p:nvPr userDrawn="1">
            <p:ph type="title"/>
          </p:nvPr>
        </p:nvSpPr>
        <p:spPr bwMode="auto">
          <a:xfrm>
            <a:off x="107950" y="5429250"/>
            <a:ext cx="90360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33" name="Rechteck 32"/>
          <p:cNvSpPr/>
          <p:nvPr userDrawn="1"/>
        </p:nvSpPr>
        <p:spPr bwMode="auto">
          <a:xfrm rot="5400000">
            <a:off x="4505325" y="-3262312"/>
            <a:ext cx="133350" cy="9144000"/>
          </a:xfrm>
          <a:prstGeom prst="rect">
            <a:avLst/>
          </a:prstGeom>
          <a:solidFill>
            <a:srgbClr val="3366CC">
              <a:alpha val="54000"/>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30" name="Ellipse 29"/>
          <p:cNvSpPr/>
          <p:nvPr userDrawn="1"/>
        </p:nvSpPr>
        <p:spPr bwMode="auto">
          <a:xfrm>
            <a:off x="8761413" y="1243013"/>
            <a:ext cx="274637" cy="274637"/>
          </a:xfrm>
          <a:prstGeom prst="ellipse">
            <a:avLst/>
          </a:prstGeom>
          <a:solidFill>
            <a:schemeClr val="accent6">
              <a:lumMod val="20000"/>
              <a:lumOff val="80000"/>
              <a:alpha val="43000"/>
            </a:schemeClr>
          </a:solidFill>
          <a:ln>
            <a:solidFill>
              <a:schemeClr val="bg1">
                <a:lumMod val="95000"/>
                <a:alpha val="65000"/>
              </a:schemeClr>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sz="2400" dirty="0"/>
          </a:p>
        </p:txBody>
      </p:sp>
      <p:sp>
        <p:nvSpPr>
          <p:cNvPr id="7185" name="Ellipse 27"/>
          <p:cNvSpPr>
            <a:spLocks noChangeArrowheads="1"/>
          </p:cNvSpPr>
          <p:nvPr userDrawn="1"/>
        </p:nvSpPr>
        <p:spPr bwMode="auto">
          <a:xfrm>
            <a:off x="8215313" y="1028700"/>
            <a:ext cx="428625" cy="428625"/>
          </a:xfrm>
          <a:prstGeom prst="ellipse">
            <a:avLst/>
          </a:prstGeom>
          <a:solidFill>
            <a:schemeClr val="bg1"/>
          </a:solidFill>
          <a:ln w="25400">
            <a:solidFill>
              <a:srgbClr val="3366CC">
                <a:alpha val="61176"/>
              </a:srgbClr>
            </a:solidFill>
            <a:round/>
            <a:headEnd/>
            <a:tailEnd/>
          </a:ln>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2400" smtClean="0">
              <a:solidFill>
                <a:srgbClr val="000000"/>
              </a:solidFill>
            </a:endParaRPr>
          </a:p>
        </p:txBody>
      </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7F7F7F"/>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7F7F7F"/>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7F7F7F"/>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7F7F7F"/>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7F7F7F"/>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7F7F7F"/>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7F7F7F"/>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7F7F7F"/>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ChangeArrowheads="1"/>
          </p:cNvSpPr>
          <p:nvPr/>
        </p:nvSpPr>
        <p:spPr bwMode="auto">
          <a:xfrm rot="10800000">
            <a:off x="0" y="0"/>
            <a:ext cx="9144000" cy="333375"/>
          </a:xfrm>
          <a:prstGeom prst="rect">
            <a:avLst/>
          </a:prstGeom>
          <a:gradFill rotWithShape="1">
            <a:gsLst>
              <a:gs pos="0">
                <a:srgbClr val="001913"/>
              </a:gs>
              <a:gs pos="100000">
                <a:srgbClr val="00CC99"/>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819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56036" name="Rectangle 4"/>
          <p:cNvSpPr>
            <a:spLocks noChangeArrowheads="1"/>
          </p:cNvSpPr>
          <p:nvPr userDrawn="1"/>
        </p:nvSpPr>
        <p:spPr bwMode="auto">
          <a:xfrm>
            <a:off x="0" y="260350"/>
            <a:ext cx="9144000" cy="1152525"/>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2700000" scaled="1"/>
          </a:gradFill>
          <a:ln w="9525">
            <a:noFill/>
            <a:miter lim="800000"/>
            <a:headEnd/>
            <a:tailEnd/>
          </a:ln>
          <a:effectLst/>
        </p:spPr>
        <p:txBody>
          <a:bodyPr anchor="ctr"/>
          <a:lstStyle/>
          <a:p>
            <a:pPr algn="ctr">
              <a:defRPr/>
            </a:pPr>
            <a:endParaRPr lang="de-DE" sz="3600">
              <a:solidFill>
                <a:schemeClr val="bg1"/>
              </a:solidFill>
              <a:latin typeface="Verdana" charset="0"/>
              <a:cs typeface="Times New Roman" charset="0"/>
            </a:endParaRPr>
          </a:p>
        </p:txBody>
      </p:sp>
      <p:sp>
        <p:nvSpPr>
          <p:cNvPr id="8197"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9219"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9220"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9221"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ChangeArrowheads="1"/>
          </p:cNvSpPr>
          <p:nvPr/>
        </p:nvSpPr>
        <p:spPr bwMode="auto">
          <a:xfrm rot="10800000">
            <a:off x="0" y="0"/>
            <a:ext cx="9144000" cy="333375"/>
          </a:xfrm>
          <a:prstGeom prst="rect">
            <a:avLst/>
          </a:prstGeom>
          <a:gradFill rotWithShape="1">
            <a:gsLst>
              <a:gs pos="0">
                <a:srgbClr val="1F5D3E"/>
              </a:gs>
              <a:gs pos="100000">
                <a:srgbClr val="339966">
                  <a:alpha val="95000"/>
                </a:srgbClr>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10243"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44" name="Rectangle 4"/>
          <p:cNvSpPr>
            <a:spLocks noChangeArrowheads="1"/>
          </p:cNvSpPr>
          <p:nvPr userDrawn="1"/>
        </p:nvSpPr>
        <p:spPr bwMode="auto">
          <a:xfrm>
            <a:off x="0" y="260350"/>
            <a:ext cx="9144000" cy="1152525"/>
          </a:xfrm>
          <a:prstGeom prst="rect">
            <a:avLst/>
          </a:prstGeom>
          <a:gradFill rotWithShape="1">
            <a:gsLst>
              <a:gs pos="0">
                <a:srgbClr val="1C5338"/>
              </a:gs>
              <a:gs pos="100000">
                <a:srgbClr val="339966"/>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algn="ctr" eaLnBrk="1" hangingPunct="1">
              <a:defRPr/>
            </a:pPr>
            <a:endParaRPr lang="de-DE" altLang="de-DE" sz="3600" smtClean="0">
              <a:solidFill>
                <a:schemeClr val="bg1"/>
              </a:solidFill>
            </a:endParaRPr>
          </a:p>
        </p:txBody>
      </p:sp>
      <p:sp>
        <p:nvSpPr>
          <p:cNvPr id="10245" name="Rectangle 5"/>
          <p:cNvSpPr>
            <a:spLocks noGrp="1" noChangeArrowheads="1"/>
          </p:cNvSpPr>
          <p:nvPr>
            <p:ph type="title"/>
          </p:nvPr>
        </p:nvSpPr>
        <p:spPr bwMode="auto">
          <a:xfrm>
            <a:off x="0" y="45085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1266"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1267" name="Rechteck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1268" name="Rechteck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1269" name="Rechteck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1275"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1276"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a:solidFill>
                  <a:srgbClr val="FFFFFF"/>
                </a:solidFill>
                <a:latin typeface="+mn-lt"/>
                <a:cs typeface="+mn-cs"/>
              </a:defRPr>
            </a:lvl1pPr>
          </a:lstStyle>
          <a:p>
            <a:pPr>
              <a:defRPr/>
            </a:pPr>
            <a:fld id="{300B5CBB-F326-42C8-866F-DFCC32B61A36}" type="datetime1">
              <a:rPr lang="en-US"/>
              <a:pPr>
                <a:defRPr/>
              </a:pPr>
              <a:t>2/6/2017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fontAlgn="auto">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cs typeface="+mn-cs"/>
              </a:defRPr>
            </a:lvl1pPr>
          </a:lstStyle>
          <a:p>
            <a:pPr>
              <a:defRPr/>
            </a:pPr>
            <a:fld id="{446534F2-B267-473E-9793-401AA9AE3FBD}"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2291" name="Rechteck 20"/>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2292"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2293"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fontAlgn="auto">
              <a:spcBef>
                <a:spcPts val="0"/>
              </a:spcBef>
              <a:spcAft>
                <a:spcPts val="0"/>
              </a:spcAft>
              <a:defRPr sz="1200">
                <a:solidFill>
                  <a:srgbClr val="FFFFFF"/>
                </a:solidFill>
                <a:latin typeface="+mn-lt"/>
                <a:ea typeface="Verdana" pitchFamily="34" charset="0"/>
                <a:cs typeface="Verdana" pitchFamily="34" charset="0"/>
              </a:defRPr>
            </a:lvl1pPr>
          </a:lstStyle>
          <a:p>
            <a:pPr>
              <a:defRPr/>
            </a:pPr>
            <a:fld id="{B8457497-C01B-49AF-8CC5-193923E3CBE3}"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a:solidFill>
                  <a:schemeClr val="bg1"/>
                </a:solidFill>
              </a:defRPr>
            </a:lvl1pPr>
          </a:lstStyle>
          <a:p>
            <a:pPr>
              <a:defRPr/>
            </a:pPr>
            <a:fld id="{6E04A8F8-F325-4AEF-BC8A-1FDFF2D00E63}" type="slidenum">
              <a:rPr lang="de-DE"/>
              <a:pPr>
                <a:defRPr/>
              </a:pPr>
              <a:t>‹Nr.›</a:t>
            </a:fld>
            <a:endParaRPr lang="de-DE" dirty="0"/>
          </a:p>
        </p:txBody>
      </p:sp>
      <p:sp>
        <p:nvSpPr>
          <p:cNvPr id="12297" name="Rechteck 12"/>
          <p:cNvSpPr>
            <a:spLocks noChangeArrowheads="1"/>
          </p:cNvSpPr>
          <p:nvPr userDrawn="1"/>
        </p:nvSpPr>
        <p:spPr bwMode="auto">
          <a:xfrm>
            <a:off x="0" y="765175"/>
            <a:ext cx="9144000" cy="88900"/>
          </a:xfrm>
          <a:prstGeom prst="rect">
            <a:avLst/>
          </a:prstGeom>
          <a:solidFill>
            <a:srgbClr val="8CADAE"/>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solidFill>
                <a:srgbClr val="000000"/>
              </a:solidFill>
              <a:latin typeface="Georgia" pitchFamily="18" charset="0"/>
            </a:endParaRPr>
          </a:p>
        </p:txBody>
      </p:sp>
      <p:sp>
        <p:nvSpPr>
          <p:cNvPr id="12298"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2299"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2300"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3314"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3315" name="Rechteck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3316" name="Rechteck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13317" name="Rechteck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3323"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3324"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a:solidFill>
                  <a:srgbClr val="FFFFFF"/>
                </a:solidFill>
                <a:latin typeface="+mn-lt"/>
                <a:cs typeface="+mn-cs"/>
              </a:defRPr>
            </a:lvl1pPr>
          </a:lstStyle>
          <a:p>
            <a:pPr>
              <a:defRPr/>
            </a:pPr>
            <a:fld id="{EF8D021E-2DD1-4684-87DA-E750C416A933}" type="datetime1">
              <a:rPr lang="en-US"/>
              <a:pPr>
                <a:defRPr/>
              </a:pPr>
              <a:t>2/6/2017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fontAlgn="auto">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cs typeface="+mn-cs"/>
              </a:defRPr>
            </a:lvl1pPr>
          </a:lstStyle>
          <a:p>
            <a:pPr>
              <a:defRPr/>
            </a:pPr>
            <a:fld id="{04D0D8DA-86E4-445D-BE63-8D6A0497562F}"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Titelplatzhalter 1"/>
          <p:cNvSpPr>
            <a:spLocks noGrp="1"/>
          </p:cNvSpPr>
          <p:nvPr>
            <p:ph type="title"/>
          </p:nvPr>
        </p:nvSpPr>
        <p:spPr bwMode="auto">
          <a:xfrm>
            <a:off x="179388" y="188913"/>
            <a:ext cx="8640762"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4339" name="Textplatzhalter 2"/>
          <p:cNvSpPr>
            <a:spLocks noGrp="1"/>
          </p:cNvSpPr>
          <p:nvPr>
            <p:ph type="body" idx="1"/>
          </p:nvPr>
        </p:nvSpPr>
        <p:spPr bwMode="auto">
          <a:xfrm>
            <a:off x="179388" y="1052513"/>
            <a:ext cx="8785225"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4340" name="Rechteck 12"/>
          <p:cNvSpPr>
            <a:spLocks noChangeArrowheads="1"/>
          </p:cNvSpPr>
          <p:nvPr userDrawn="1"/>
        </p:nvSpPr>
        <p:spPr bwMode="auto">
          <a:xfrm>
            <a:off x="0" y="765175"/>
            <a:ext cx="9144000" cy="88900"/>
          </a:xfrm>
          <a:prstGeom prst="rect">
            <a:avLst/>
          </a:prstGeom>
          <a:solidFill>
            <a:srgbClr val="8CADAE"/>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smtClean="0">
              <a:solidFill>
                <a:srgbClr val="000000"/>
              </a:solidFill>
              <a:latin typeface="Georgia" pitchFamily="18" charset="0"/>
            </a:endParaRPr>
          </a:p>
        </p:txBody>
      </p:sp>
      <p:sp>
        <p:nvSpPr>
          <p:cNvPr id="1434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434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434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6" name="Foliennummernplatzhalter 5"/>
          <p:cNvSpPr>
            <a:spLocks noGrp="1"/>
          </p:cNvSpPr>
          <p:nvPr userDrawn="1">
            <p:ph type="sldNum" sz="quarter" idx="4"/>
          </p:nvPr>
        </p:nvSpPr>
        <p:spPr>
          <a:xfrm>
            <a:off x="6804025" y="6623050"/>
            <a:ext cx="2133600" cy="260350"/>
          </a:xfrm>
          <a:prstGeom prst="rect">
            <a:avLst/>
          </a:prstGeom>
        </p:spPr>
        <p:txBody>
          <a:bodyPr vert="horz" lIns="91440" tIns="45720" rIns="91440" bIns="45720" rtlCol="0" anchor="ctr"/>
          <a:lstStyle>
            <a:lvl1pPr algn="r">
              <a:defRPr sz="1200">
                <a:solidFill>
                  <a:schemeClr val="bg1"/>
                </a:solidFill>
              </a:defRPr>
            </a:lvl1pPr>
          </a:lstStyle>
          <a:p>
            <a:pPr>
              <a:defRPr/>
            </a:pPr>
            <a:fld id="{AC0C1644-C914-4237-9DDF-2409314CBF8B}" type="slidenum">
              <a:rPr lang="de-DE"/>
              <a:pPr>
                <a:defRPr/>
              </a:pPr>
              <a:t>‹Nr.›</a:t>
            </a:fld>
            <a:endParaRPr lang="de-DE" dirty="0"/>
          </a:p>
        </p:txBody>
      </p:sp>
      <p:sp>
        <p:nvSpPr>
          <p:cNvPr id="14346" name="Gerade Verbindung 19"/>
          <p:cNvSpPr>
            <a:spLocks noChangeShapeType="1"/>
          </p:cNvSpPr>
          <p:nvPr userDrawn="1"/>
        </p:nvSpPr>
        <p:spPr bwMode="auto">
          <a:xfrm>
            <a:off x="0" y="6669088"/>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ctr" rtl="0" eaLnBrk="0" fontAlgn="base" hangingPunct="0">
        <a:spcBef>
          <a:spcPct val="0"/>
        </a:spcBef>
        <a:spcAft>
          <a:spcPct val="0"/>
        </a:spcAft>
        <a:defRPr sz="2000">
          <a:solidFill>
            <a:schemeClr val="accent2"/>
          </a:solidFill>
          <a:latin typeface="+mj-lt"/>
          <a:ea typeface="+mj-ea"/>
          <a:cs typeface="+mj-cs"/>
        </a:defRPr>
      </a:lvl1pPr>
      <a:lvl2pPr algn="ctr" rtl="0" eaLnBrk="0" fontAlgn="base" hangingPunct="0">
        <a:spcBef>
          <a:spcPct val="0"/>
        </a:spcBef>
        <a:spcAft>
          <a:spcPct val="0"/>
        </a:spcAft>
        <a:defRPr sz="2000">
          <a:solidFill>
            <a:schemeClr val="accent2"/>
          </a:solidFill>
          <a:latin typeface="Verdana" pitchFamily="34" charset="0"/>
        </a:defRPr>
      </a:lvl2pPr>
      <a:lvl3pPr algn="ctr" rtl="0" eaLnBrk="0" fontAlgn="base" hangingPunct="0">
        <a:spcBef>
          <a:spcPct val="0"/>
        </a:spcBef>
        <a:spcAft>
          <a:spcPct val="0"/>
        </a:spcAft>
        <a:defRPr sz="2000">
          <a:solidFill>
            <a:schemeClr val="accent2"/>
          </a:solidFill>
          <a:latin typeface="Verdana" pitchFamily="34" charset="0"/>
        </a:defRPr>
      </a:lvl3pPr>
      <a:lvl4pPr algn="ctr" rtl="0" eaLnBrk="0" fontAlgn="base" hangingPunct="0">
        <a:spcBef>
          <a:spcPct val="0"/>
        </a:spcBef>
        <a:spcAft>
          <a:spcPct val="0"/>
        </a:spcAft>
        <a:defRPr sz="2000">
          <a:solidFill>
            <a:schemeClr val="accent2"/>
          </a:solidFill>
          <a:latin typeface="Verdana" pitchFamily="34" charset="0"/>
        </a:defRPr>
      </a:lvl4pPr>
      <a:lvl5pPr algn="ctr" rtl="0" eaLnBrk="0" fontAlgn="base" hangingPunct="0">
        <a:spcBef>
          <a:spcPct val="0"/>
        </a:spcBef>
        <a:spcAft>
          <a:spcPct val="0"/>
        </a:spcAft>
        <a:defRPr sz="2000">
          <a:solidFill>
            <a:schemeClr val="accent2"/>
          </a:solidFill>
          <a:latin typeface="Verdana" pitchFamily="34" charset="0"/>
        </a:defRPr>
      </a:lvl5pPr>
      <a:lvl6pPr marL="457200" algn="ctr" rtl="0" fontAlgn="base">
        <a:spcBef>
          <a:spcPct val="0"/>
        </a:spcBef>
        <a:spcAft>
          <a:spcPct val="0"/>
        </a:spcAft>
        <a:defRPr sz="2000">
          <a:solidFill>
            <a:schemeClr val="accent2"/>
          </a:solidFill>
          <a:latin typeface="Verdana" pitchFamily="34" charset="0"/>
        </a:defRPr>
      </a:lvl6pPr>
      <a:lvl7pPr marL="914400" algn="ctr" rtl="0" fontAlgn="base">
        <a:spcBef>
          <a:spcPct val="0"/>
        </a:spcBef>
        <a:spcAft>
          <a:spcPct val="0"/>
        </a:spcAft>
        <a:defRPr sz="2000">
          <a:solidFill>
            <a:schemeClr val="accent2"/>
          </a:solidFill>
          <a:latin typeface="Verdana" pitchFamily="34" charset="0"/>
        </a:defRPr>
      </a:lvl7pPr>
      <a:lvl8pPr marL="1371600" algn="ctr" rtl="0" fontAlgn="base">
        <a:spcBef>
          <a:spcPct val="0"/>
        </a:spcBef>
        <a:spcAft>
          <a:spcPct val="0"/>
        </a:spcAft>
        <a:defRPr sz="2000">
          <a:solidFill>
            <a:schemeClr val="accent2"/>
          </a:solidFill>
          <a:latin typeface="Verdana" pitchFamily="34" charset="0"/>
        </a:defRPr>
      </a:lvl8pPr>
      <a:lvl9pPr marL="1828800" algn="ctr" rtl="0" fontAlgn="base">
        <a:spcBef>
          <a:spcPct val="0"/>
        </a:spcBef>
        <a:spcAft>
          <a:spcPct val="0"/>
        </a:spcAft>
        <a:defRPr sz="2000">
          <a:solidFill>
            <a:schemeClr val="accent2"/>
          </a:solidFill>
          <a:latin typeface="Verdana" pitchFamily="34" charset="0"/>
        </a:defRPr>
      </a:lvl9pPr>
    </p:titleStyle>
    <p:bodyStyle>
      <a:lvl1pPr marL="342900" indent="-342900" algn="l" rtl="0" eaLnBrk="0" fontAlgn="base" hangingPunct="0">
        <a:spcBef>
          <a:spcPct val="20000"/>
        </a:spcBef>
        <a:spcAft>
          <a:spcPct val="0"/>
        </a:spcAft>
        <a:buClr>
          <a:srgbClr val="009999"/>
        </a:buClr>
        <a:buFont typeface="Courier New" pitchFamily="49" charset="0"/>
        <a:buChar char="o"/>
        <a:defRPr>
          <a:solidFill>
            <a:schemeClr val="tx1"/>
          </a:solidFill>
          <a:latin typeface="+mn-lt"/>
          <a:ea typeface="+mn-ea"/>
          <a:cs typeface="+mn-cs"/>
        </a:defRPr>
      </a:lvl1pPr>
      <a:lvl2pPr marL="742950" indent="-285750" algn="l" rtl="0" eaLnBrk="0" fontAlgn="base" hangingPunct="0">
        <a:spcBef>
          <a:spcPct val="20000"/>
        </a:spcBef>
        <a:spcAft>
          <a:spcPct val="0"/>
        </a:spcAft>
        <a:buClr>
          <a:srgbClr val="948A54"/>
        </a:buClr>
        <a:buFont typeface="Courier New" pitchFamily="49" charset="0"/>
        <a:buChar char="o"/>
        <a:defRPr>
          <a:solidFill>
            <a:schemeClr val="tx1"/>
          </a:solidFill>
          <a:latin typeface="+mn-lt"/>
        </a:defRPr>
      </a:lvl2pPr>
      <a:lvl3pPr marL="1143000" indent="-228600" algn="l" rtl="0" eaLnBrk="0" fontAlgn="base" hangingPunct="0">
        <a:spcBef>
          <a:spcPct val="20000"/>
        </a:spcBef>
        <a:spcAft>
          <a:spcPct val="0"/>
        </a:spcAft>
        <a:buFont typeface="Arial" charset="0"/>
        <a:buChar char="•"/>
        <a:defRPr sz="1600">
          <a:solidFill>
            <a:schemeClr val="tx1"/>
          </a:solidFill>
          <a:latin typeface="+mn-lt"/>
        </a:defRPr>
      </a:lvl3pPr>
      <a:lvl4pPr marL="1600200" indent="-228600" algn="l" rtl="0" eaLnBrk="0" fontAlgn="base" hangingPunct="0">
        <a:spcBef>
          <a:spcPct val="20000"/>
        </a:spcBef>
        <a:spcAft>
          <a:spcPct val="0"/>
        </a:spcAft>
        <a:buFont typeface="Arial" charset="0"/>
        <a:buChar char="–"/>
        <a:defRPr sz="1400">
          <a:solidFill>
            <a:schemeClr val="tx1"/>
          </a:solidFill>
          <a:latin typeface="+mn-lt"/>
        </a:defRPr>
      </a:lvl4pPr>
      <a:lvl5pPr marL="2057400" indent="-228600" algn="l" rtl="0" eaLnBrk="0" fontAlgn="base" hangingPunct="0">
        <a:spcBef>
          <a:spcPct val="20000"/>
        </a:spcBef>
        <a:spcAft>
          <a:spcPct val="0"/>
        </a:spcAft>
        <a:buFont typeface="Arial" charset="0"/>
        <a:buChar char="»"/>
        <a:defRPr sz="1200">
          <a:solidFill>
            <a:schemeClr val="tx1"/>
          </a:solidFill>
          <a:latin typeface="Calibri" pitchFamily="34" charset="0"/>
        </a:defRPr>
      </a:lvl5pPr>
      <a:lvl6pPr marL="2514600" indent="-228600" algn="l" rtl="0" fontAlgn="base">
        <a:spcBef>
          <a:spcPct val="20000"/>
        </a:spcBef>
        <a:spcAft>
          <a:spcPct val="0"/>
        </a:spcAft>
        <a:buFont typeface="Arial" charset="0"/>
        <a:buChar char="»"/>
        <a:defRPr sz="1200">
          <a:solidFill>
            <a:schemeClr val="tx1"/>
          </a:solidFill>
          <a:latin typeface="Calibri" pitchFamily="34" charset="0"/>
        </a:defRPr>
      </a:lvl6pPr>
      <a:lvl7pPr marL="2971800" indent="-228600" algn="l" rtl="0" fontAlgn="base">
        <a:spcBef>
          <a:spcPct val="20000"/>
        </a:spcBef>
        <a:spcAft>
          <a:spcPct val="0"/>
        </a:spcAft>
        <a:buFont typeface="Arial" charset="0"/>
        <a:buChar char="»"/>
        <a:defRPr sz="1200">
          <a:solidFill>
            <a:schemeClr val="tx1"/>
          </a:solidFill>
          <a:latin typeface="Calibri" pitchFamily="34" charset="0"/>
        </a:defRPr>
      </a:lvl7pPr>
      <a:lvl8pPr marL="3429000" indent="-228600" algn="l" rtl="0" fontAlgn="base">
        <a:spcBef>
          <a:spcPct val="20000"/>
        </a:spcBef>
        <a:spcAft>
          <a:spcPct val="0"/>
        </a:spcAft>
        <a:buFont typeface="Arial" charset="0"/>
        <a:buChar char="»"/>
        <a:defRPr sz="1200">
          <a:solidFill>
            <a:schemeClr val="tx1"/>
          </a:solidFill>
          <a:latin typeface="Calibri" pitchFamily="34" charset="0"/>
        </a:defRPr>
      </a:lvl8pPr>
      <a:lvl9pPr marL="3886200" indent="-228600" algn="l" rtl="0" fontAlgn="base">
        <a:spcBef>
          <a:spcPct val="20000"/>
        </a:spcBef>
        <a:spcAft>
          <a:spcPct val="0"/>
        </a:spcAft>
        <a:buFont typeface="Arial" charset="0"/>
        <a:buChar char="»"/>
        <a:defRPr sz="1200">
          <a:solidFill>
            <a:schemeClr val="tx1"/>
          </a:solidFill>
          <a:latin typeface="Calibri" pitchFamily="34"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9.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9.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29.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9.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9.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29.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29.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2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9.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9.xml"/><Relationship Id="rId1" Type="http://schemas.openxmlformats.org/officeDocument/2006/relationships/vmlDrawing" Target="../drawings/vmlDrawing2.vml"/><Relationship Id="rId5" Type="http://schemas.openxmlformats.org/officeDocument/2006/relationships/image" Target="../media/image6.png"/><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9.xml"/><Relationship Id="rId1" Type="http://schemas.openxmlformats.org/officeDocument/2006/relationships/vmlDrawing" Target="../drawings/vmlDrawing3.vml"/><Relationship Id="rId5" Type="http://schemas.openxmlformats.org/officeDocument/2006/relationships/image" Target="../media/image6.png"/><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9.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9.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9.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129.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29.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29.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29.xml"/><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29.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29.xml"/><Relationship Id="rId6" Type="http://schemas.openxmlformats.org/officeDocument/2006/relationships/image" Target="../media/image4.jpeg"/><Relationship Id="rId5" Type="http://schemas.openxmlformats.org/officeDocument/2006/relationships/image" Target="../media/image14.jpeg"/><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129.xml"/><Relationship Id="rId6" Type="http://schemas.openxmlformats.org/officeDocument/2006/relationships/image" Target="../media/image4.jpeg"/><Relationship Id="rId5" Type="http://schemas.openxmlformats.org/officeDocument/2006/relationships/image" Target="../media/image17.jpeg"/><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129.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129.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29.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29.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129.xml"/><Relationship Id="rId4" Type="http://schemas.openxmlformats.org/officeDocument/2006/relationships/image" Target="../media/image18.jpeg"/></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29.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29.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9.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12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idx="4294967295"/>
          </p:nvPr>
        </p:nvSpPr>
        <p:spPr>
          <a:xfrm>
            <a:off x="685800" y="2646363"/>
            <a:ext cx="7772400" cy="1143000"/>
          </a:xfrm>
        </p:spPr>
        <p:txBody>
          <a:bodyPr anchor="ctr"/>
          <a:lstStyle/>
          <a:p>
            <a:pPr eaLnBrk="1" hangingPunct="1">
              <a:lnSpc>
                <a:spcPct val="150000"/>
              </a:lnSpc>
            </a:pPr>
            <a:r>
              <a:rPr lang="el-GR" altLang="fr-FR" sz="1800" b="1" dirty="0">
                <a:solidFill>
                  <a:schemeClr val="tx2"/>
                </a:solidFill>
              </a:rPr>
              <a:t>ΘΕΡΑΠΕΥΤΙΚΗ ΕΝΟΤΗΤΑ 4</a:t>
            </a:r>
            <a:r>
              <a:rPr lang="de-DE" altLang="fr-FR" sz="1800" b="1" dirty="0">
                <a:solidFill>
                  <a:schemeClr val="tx2"/>
                </a:solidFill>
              </a:rPr>
              <a:t>:</a:t>
            </a:r>
            <a:br>
              <a:rPr lang="de-DE" altLang="fr-FR" sz="1800" b="1" dirty="0">
                <a:solidFill>
                  <a:schemeClr val="tx2"/>
                </a:solidFill>
              </a:rPr>
            </a:br>
            <a:r>
              <a:rPr lang="el-GR" altLang="fr-FR" sz="1800" b="1" dirty="0">
                <a:solidFill>
                  <a:schemeClr val="tx2"/>
                </a:solidFill>
              </a:rPr>
              <a:t>ΑΠΟΔΟΣΗ ΑΙΤΙΟΤΗΤΑΣ</a:t>
            </a:r>
            <a:endParaRPr lang="en-US" altLang="fr-FR" sz="1800" b="1" dirty="0">
              <a:solidFill>
                <a:schemeClr val="tx2"/>
              </a:solidFill>
            </a:endParaRPr>
          </a:p>
        </p:txBody>
      </p:sp>
      <p:sp>
        <p:nvSpPr>
          <p:cNvPr id="15363" name="Rectangle 12"/>
          <p:cNvSpPr>
            <a:spLocks noChangeArrowheads="1"/>
          </p:cNvSpPr>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l" eaLnBrk="1" hangingPunct="1">
              <a:spcBef>
                <a:spcPct val="0"/>
              </a:spcBef>
              <a:buClrTx/>
              <a:buSzTx/>
              <a:buFontTx/>
              <a:buNone/>
            </a:pPr>
            <a:endParaRPr lang="de-DE" altLang="de-DE" sz="2400">
              <a:solidFill>
                <a:schemeClr val="tx1"/>
              </a:solidFill>
              <a:latin typeface="Times New Roman" pitchFamily="18" charset="0"/>
            </a:endParaRPr>
          </a:p>
        </p:txBody>
      </p:sp>
      <p:sp>
        <p:nvSpPr>
          <p:cNvPr id="15364" name="Rectangle 24"/>
          <p:cNvSpPr>
            <a:spLocks noChangeArrowheads="1"/>
          </p:cNvSpPr>
          <p:nvPr/>
        </p:nvSpPr>
        <p:spPr bwMode="auto">
          <a:xfrm>
            <a:off x="0" y="14938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r>
              <a:rPr lang="el-GR" altLang="fr-FR" sz="3600" dirty="0">
                <a:solidFill>
                  <a:schemeClr val="accent1"/>
                </a:solidFill>
              </a:rPr>
              <a:t>Μεταγνωστική Θεραπεία</a:t>
            </a:r>
            <a:endParaRPr lang="de-DE" altLang="fr-FR" sz="3600" dirty="0">
              <a:solidFill>
                <a:schemeClr val="accent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0" y="0"/>
            <a:ext cx="9144000" cy="792000"/>
          </a:xfrm>
        </p:spPr>
        <p:txBody>
          <a:bodyPr anchor="ctr"/>
          <a:lstStyle/>
          <a:p>
            <a:pPr eaLnBrk="1" hangingPunct="1"/>
            <a:r>
              <a:rPr lang="el-GR" altLang="fr-FR" dirty="0">
                <a:cs typeface="Times New Roman" panose="02020603050405020304" pitchFamily="18" charset="0"/>
              </a:rPr>
              <a:t>Αποδόσεις αιτιότητας</a:t>
            </a:r>
            <a:endParaRPr lang="en-GB" altLang="de-DE" dirty="0" smtClean="0">
              <a:solidFill>
                <a:schemeClr val="accent1"/>
              </a:solidFill>
            </a:endParaRPr>
          </a:p>
        </p:txBody>
      </p:sp>
      <p:sp>
        <p:nvSpPr>
          <p:cNvPr id="16387" name="Rectangle 3"/>
          <p:cNvSpPr>
            <a:spLocks noGrp="1" noChangeArrowheads="1"/>
          </p:cNvSpPr>
          <p:nvPr>
            <p:ph type="body" idx="4294967295"/>
          </p:nvPr>
        </p:nvSpPr>
        <p:spPr>
          <a:xfrm>
            <a:off x="251712" y="1344600"/>
            <a:ext cx="8640000" cy="3732213"/>
          </a:xfrm>
        </p:spPr>
        <p:txBody>
          <a:bodyPr/>
          <a:lstStyle/>
          <a:p>
            <a:pPr marL="0" indent="0" eaLnBrk="1" hangingPunct="1">
              <a:tabLst>
                <a:tab pos="0" algn="l"/>
              </a:tabLst>
            </a:pPr>
            <a:r>
              <a:rPr lang="el-GR" altLang="fr-FR" dirty="0">
                <a:latin typeface="+mj-lt"/>
                <a:cs typeface="Times New Roman" panose="02020603050405020304" pitchFamily="18" charset="0"/>
              </a:rPr>
              <a:t>Απόδοση αιτιότητας = βγάζοντας συμπεράσματα για τις αιτίες των γεγονότων (π.χ. απόδοση ευθυνών στους άλλους για τα αρνητικά γεγονότα)</a:t>
            </a:r>
            <a:r>
              <a:rPr lang="en-US" altLang="fr-FR" dirty="0">
                <a:latin typeface="+mj-lt"/>
                <a:cs typeface="Times New Roman" panose="02020603050405020304" pitchFamily="18" charset="0"/>
              </a:rPr>
              <a:t>.</a:t>
            </a:r>
            <a:r>
              <a:rPr lang="el-GR" altLang="fr-FR" dirty="0">
                <a:latin typeface="+mj-lt"/>
                <a:cs typeface="Times New Roman" panose="02020603050405020304" pitchFamily="18" charset="0"/>
              </a:rPr>
              <a:t> </a:t>
            </a:r>
          </a:p>
          <a:p>
            <a:pPr marL="0" indent="0" eaLnBrk="1" hangingPunct="1">
              <a:tabLst>
                <a:tab pos="0" algn="l"/>
              </a:tabLst>
            </a:pPr>
            <a:endParaRPr lang="en-US" altLang="fr-FR" dirty="0">
              <a:latin typeface="+mj-lt"/>
              <a:cs typeface="Times New Roman" panose="02020603050405020304" pitchFamily="18" charset="0"/>
            </a:endParaRPr>
          </a:p>
          <a:p>
            <a:pPr marL="0" indent="0" eaLnBrk="1" hangingPunct="1">
              <a:buFontTx/>
              <a:buNone/>
              <a:tabLst>
                <a:tab pos="0" algn="l"/>
              </a:tabLst>
            </a:pPr>
            <a:r>
              <a:rPr lang="el-GR" altLang="fr-FR" dirty="0">
                <a:latin typeface="+mj-lt"/>
                <a:cs typeface="Times New Roman" panose="02020603050405020304" pitchFamily="18" charset="0"/>
              </a:rPr>
              <a:t>Συχνά παραβλέπουμε την ιδέα, ότι το ένα και συγκεκριμένο γεγονός μπορεί να έχει πολλές διαφορετικές αιτίες.</a:t>
            </a:r>
          </a:p>
          <a:p>
            <a:pPr marL="0" indent="0" eaLnBrk="1" hangingPunct="1">
              <a:buClr>
                <a:srgbClr val="336699"/>
              </a:buClr>
              <a:buSzTx/>
              <a:buFontTx/>
              <a:buNone/>
              <a:tabLst>
                <a:tab pos="0" algn="l"/>
              </a:tabLst>
            </a:pPr>
            <a:endParaRPr lang="en-US" altLang="fr-FR" dirty="0">
              <a:latin typeface="+mj-lt"/>
              <a:cs typeface="Times New Roman" panose="02020603050405020304" pitchFamily="18" charset="0"/>
            </a:endParaRPr>
          </a:p>
          <a:p>
            <a:pPr marL="0" indent="0" eaLnBrk="1" hangingPunct="1">
              <a:buFontTx/>
              <a:buNone/>
              <a:tabLst>
                <a:tab pos="0" algn="l"/>
              </a:tabLst>
            </a:pPr>
            <a:r>
              <a:rPr lang="el-GR" altLang="fr-FR" b="1" dirty="0">
                <a:latin typeface="+mj-lt"/>
                <a:cs typeface="Times New Roman" panose="02020603050405020304" pitchFamily="18" charset="0"/>
              </a:rPr>
              <a:t>Ποιες αιτίες μπορεί να έχουν συμβάλλει στην</a:t>
            </a:r>
            <a:endParaRPr lang="en-US" altLang="fr-FR" b="1" dirty="0">
              <a:latin typeface="+mj-lt"/>
              <a:cs typeface="Times New Roman" panose="02020603050405020304" pitchFamily="18" charset="0"/>
            </a:endParaRPr>
          </a:p>
          <a:p>
            <a:pPr marL="0" indent="0" eaLnBrk="1" hangingPunct="1">
              <a:buFontTx/>
              <a:buNone/>
              <a:tabLst>
                <a:tab pos="0" algn="l"/>
              </a:tabLst>
            </a:pPr>
            <a:r>
              <a:rPr lang="el-GR" altLang="fr-FR" b="1" dirty="0">
                <a:latin typeface="+mj-lt"/>
                <a:cs typeface="Times New Roman" panose="02020603050405020304" pitchFamily="18" charset="0"/>
              </a:rPr>
              <a:t>ακόλουθη κατάσταση</a:t>
            </a:r>
            <a:r>
              <a:rPr lang="en-US" altLang="fr-FR" b="1" dirty="0">
                <a:latin typeface="+mj-lt"/>
                <a:cs typeface="Times New Roman" panose="02020603050405020304" pitchFamily="18" charset="0"/>
              </a:rPr>
              <a:t>;</a:t>
            </a:r>
            <a:endParaRPr lang="el-GR" altLang="fr-FR" b="1" dirty="0">
              <a:latin typeface="+mj-lt"/>
              <a:cs typeface="Times New Roman" panose="02020603050405020304" pitchFamily="18" charset="0"/>
            </a:endParaRPr>
          </a:p>
          <a:p>
            <a:pPr marL="0" indent="0" eaLnBrk="1" hangingPunct="1">
              <a:tabLst>
                <a:tab pos="0" algn="l"/>
              </a:tabLst>
            </a:pPr>
            <a:r>
              <a:rPr lang="el-GR" altLang="fr-FR" dirty="0">
                <a:latin typeface="+mj-lt"/>
                <a:cs typeface="Times New Roman" panose="02020603050405020304" pitchFamily="18" charset="0"/>
              </a:rPr>
              <a:t>Αποτύχατε στις εξετάσεις οδήγησης.</a:t>
            </a:r>
            <a:endParaRPr lang="en-US" altLang="fr-FR" dirty="0">
              <a:latin typeface="+mj-lt"/>
              <a:cs typeface="Times New Roman" panose="02020603050405020304" pitchFamily="18" charset="0"/>
            </a:endParaRPr>
          </a:p>
          <a:p>
            <a:pPr marL="0" indent="0" eaLnBrk="1" hangingPunct="1">
              <a:tabLst>
                <a:tab pos="0" algn="l"/>
              </a:tabLst>
            </a:pPr>
            <a:endParaRPr lang="en-US" altLang="fr-FR" dirty="0">
              <a:latin typeface="Times New Roman" panose="02020603050405020304" pitchFamily="18" charset="0"/>
              <a:cs typeface="Times New Roman" panose="02020603050405020304" pitchFamily="18" charset="0"/>
            </a:endParaRPr>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en-GB" altLang="de-DE" sz="1200" b="1" dirty="0" smtClean="0">
                <a:solidFill>
                  <a:schemeClr val="tx2"/>
                </a:solidFill>
                <a:latin typeface="+mn-lt"/>
              </a:rPr>
              <a:t>	</a:t>
            </a:r>
            <a:r>
              <a:rPr lang="de-DE" altLang="de-DE" sz="1200" b="1" dirty="0" smtClean="0">
                <a:solidFill>
                  <a:schemeClr val="tx2"/>
                </a:solidFill>
                <a:latin typeface="+mn-lt"/>
              </a:rPr>
              <a:t>   4.2</a:t>
            </a:r>
            <a:endParaRPr lang="de-DE"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106363" y="2952750"/>
            <a:ext cx="8915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None/>
            </a:pPr>
            <a:endParaRPr lang="de-DE" altLang="de-DE" sz="2000" b="1"/>
          </a:p>
        </p:txBody>
      </p:sp>
      <p:graphicFrame>
        <p:nvGraphicFramePr>
          <p:cNvPr id="653355" name="Group 43"/>
          <p:cNvGraphicFramePr>
            <a:graphicFrameLocks noGrp="1"/>
          </p:cNvGraphicFramePr>
          <p:nvPr>
            <p:ph idx="4294967295"/>
            <p:extLst>
              <p:ext uri="{D42A27DB-BD31-4B8C-83A1-F6EECF244321}">
                <p14:modId xmlns:p14="http://schemas.microsoft.com/office/powerpoint/2010/main" val="2581924902"/>
              </p:ext>
            </p:extLst>
          </p:nvPr>
        </p:nvGraphicFramePr>
        <p:xfrm>
          <a:off x="596329" y="2822231"/>
          <a:ext cx="7951342" cy="2160000"/>
        </p:xfrm>
        <a:graphic>
          <a:graphicData uri="http://schemas.openxmlformats.org/drawingml/2006/table">
            <a:tbl>
              <a:tblPr/>
              <a:tblGrid>
                <a:gridCol w="3280727">
                  <a:extLst>
                    <a:ext uri="{9D8B030D-6E8A-4147-A177-3AD203B41FA5}">
                      <a16:colId xmlns="" xmlns:a16="http://schemas.microsoft.com/office/drawing/2014/main" val="20000"/>
                    </a:ext>
                  </a:extLst>
                </a:gridCol>
                <a:gridCol w="4670615">
                  <a:extLst>
                    <a:ext uri="{9D8B030D-6E8A-4147-A177-3AD203B41FA5}">
                      <a16:colId xmlns="" xmlns:a16="http://schemas.microsoft.com/office/drawing/2014/main" val="20001"/>
                    </a:ext>
                  </a:extLst>
                </a:gridCol>
              </a:tblGrid>
              <a:tr h="720000">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de-DE" sz="1800" b="1" i="0" u="none" strike="noStrike" cap="none" normalizeH="0" baseline="0" dirty="0" smtClean="0">
                          <a:ln>
                            <a:noFill/>
                          </a:ln>
                          <a:solidFill>
                            <a:schemeClr val="tx1"/>
                          </a:solidFill>
                          <a:effectLst/>
                          <a:latin typeface="Verdana" pitchFamily="34" charset="0"/>
                          <a:cs typeface="Times New Roman" pitchFamily="18" charset="0"/>
                        </a:rPr>
                        <a:t>...</a:t>
                      </a:r>
                      <a:r>
                        <a:rPr kumimoji="0" lang="el-GR" sz="1800" b="1" i="0" u="none" strike="noStrike" cap="none" normalizeH="0" baseline="0" dirty="0" smtClean="0">
                          <a:ln>
                            <a:noFill/>
                          </a:ln>
                          <a:solidFill>
                            <a:schemeClr val="tx1"/>
                          </a:solidFill>
                          <a:effectLst/>
                          <a:latin typeface="Verdana" pitchFamily="34" charset="0"/>
                          <a:cs typeface="Times New Roman" pitchFamily="18" charset="0"/>
                        </a:rPr>
                        <a:t>ο εαυτός μου</a:t>
                      </a:r>
                      <a:endParaRPr kumimoji="0" 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νεύρα, έλλειψη οδηγικής εμπειρίας</a:t>
                      </a:r>
                      <a:endParaRPr kumimoji="0" 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0"/>
                  </a:ext>
                </a:extLst>
              </a:tr>
              <a:tr h="720000">
                <a:tc>
                  <a:txBody>
                    <a:bodyPr/>
                    <a:lstStyle>
                      <a:lvl1pPr marL="363538" indent="-363538"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de-DE" sz="1800" b="1" i="0" u="none" strike="noStrike" cap="none" normalizeH="0" baseline="0" dirty="0" smtClean="0">
                          <a:ln>
                            <a:noFill/>
                          </a:ln>
                          <a:solidFill>
                            <a:schemeClr val="tx1"/>
                          </a:solidFill>
                          <a:effectLst/>
                          <a:latin typeface="Verdana" pitchFamily="34" charset="0"/>
                          <a:cs typeface="Times New Roman" pitchFamily="18" charset="0"/>
                        </a:rPr>
                        <a:t>...</a:t>
                      </a:r>
                      <a:r>
                        <a:rPr kumimoji="0" lang="el-GR" sz="1800" b="1" i="0" u="none" strike="noStrike" cap="none" normalizeH="0" baseline="0" dirty="0" smtClean="0">
                          <a:ln>
                            <a:noFill/>
                          </a:ln>
                          <a:solidFill>
                            <a:schemeClr val="tx1"/>
                          </a:solidFill>
                          <a:effectLst/>
                          <a:latin typeface="Verdana" pitchFamily="34" charset="0"/>
                          <a:cs typeface="Times New Roman" pitchFamily="18" charset="0"/>
                        </a:rPr>
                        <a:t>οι άλλοι</a:t>
                      </a:r>
                      <a:endParaRPr kumimoji="0" 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απαιτητικός εξεταστής</a:t>
                      </a:r>
                      <a:endParaRPr kumimoji="0" 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1"/>
                  </a:ext>
                </a:extLst>
              </a:tr>
              <a:tr h="720000">
                <a:tc>
                  <a:txBody>
                    <a:bodyPr/>
                    <a:lstStyle>
                      <a:lvl1pPr marL="358775" indent="-358775"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358775" marR="0" lvl="0" indent="-358775"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de-DE" sz="1800" b="1" i="0" u="none" strike="noStrike" cap="none" normalizeH="0" baseline="0" dirty="0" smtClean="0">
                          <a:ln>
                            <a:noFill/>
                          </a:ln>
                          <a:solidFill>
                            <a:schemeClr val="tx1"/>
                          </a:solidFill>
                          <a:effectLst/>
                          <a:latin typeface="Verdana" pitchFamily="34" charset="0"/>
                          <a:cs typeface="Times New Roman" pitchFamily="18" charset="0"/>
                        </a:rPr>
                        <a:t>...</a:t>
                      </a:r>
                      <a:r>
                        <a:rPr kumimoji="0" lang="el-GR" sz="1800" b="1" i="0" u="none" strike="noStrike" cap="none" normalizeH="0" baseline="0" dirty="0" smtClean="0">
                          <a:ln>
                            <a:noFill/>
                          </a:ln>
                          <a:solidFill>
                            <a:schemeClr val="tx1"/>
                          </a:solidFill>
                          <a:effectLst/>
                          <a:latin typeface="Verdana" pitchFamily="34" charset="0"/>
                          <a:cs typeface="Times New Roman" pitchFamily="18" charset="0"/>
                        </a:rPr>
                        <a:t>μια κατάσταση ή τυχαία</a:t>
                      </a:r>
                      <a:endParaRPr kumimoji="0" 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κακές καιρικές συνθήκες, δύσκολος δρόμος, πολλή κίνηση</a:t>
                      </a:r>
                      <a:endParaRPr kumimoji="0" 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2"/>
                  </a:ext>
                </a:extLst>
              </a:tr>
            </a:tbl>
          </a:graphicData>
        </a:graphic>
      </p:graphicFrame>
      <p:sp>
        <p:nvSpPr>
          <p:cNvPr id="17419" name="Rectangle 21"/>
          <p:cNvSpPr>
            <a:spLocks noChangeArrowheads="1"/>
          </p:cNvSpPr>
          <p:nvPr/>
        </p:nvSpPr>
        <p:spPr bwMode="auto">
          <a:xfrm>
            <a:off x="250825" y="1356970"/>
            <a:ext cx="8642350" cy="68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0975"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defTabSz="18097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defTabSz="180975"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defTabSz="180975"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defTabSz="180975" eaLnBrk="0" hangingPunct="0">
              <a:spcBef>
                <a:spcPct val="20000"/>
              </a:spcBef>
              <a:buClr>
                <a:srgbClr val="8FB08C"/>
              </a:buClr>
              <a:buChar char="•"/>
              <a:defRPr>
                <a:solidFill>
                  <a:schemeClr val="tx1"/>
                </a:solidFill>
                <a:latin typeface="Verdana" pitchFamily="34" charset="0"/>
              </a:defRPr>
            </a:lvl5pPr>
            <a:lvl6pPr marL="1828800" indent="-228600" defTabSz="180975"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defTabSz="180975"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defTabSz="180975"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defTabSz="180975"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pPr>
            <a:r>
              <a:rPr lang="el-GR" altLang="fr-FR" sz="1800" dirty="0"/>
              <a:t>Γιατί αποτύχατε στις εξετάσεις οδήγησης;</a:t>
            </a:r>
            <a:endParaRPr lang="de-DE" altLang="fr-FR" sz="1800" dirty="0"/>
          </a:p>
          <a:p>
            <a:pPr marL="180975" eaLnBrk="1" hangingPunct="1">
              <a:buClr>
                <a:srgbClr val="336699"/>
              </a:buClr>
              <a:buSzTx/>
              <a:buFontTx/>
              <a:buNone/>
            </a:pPr>
            <a:endParaRPr lang="de-DE" altLang="de-DE" sz="1800" b="1" dirty="0" smtClean="0"/>
          </a:p>
          <a:p>
            <a:pPr eaLnBrk="1" hangingPunct="1"/>
            <a:r>
              <a:rPr lang="de-DE" altLang="fr-FR" sz="1800" b="1" dirty="0" smtClean="0"/>
              <a:t>	</a:t>
            </a:r>
            <a:r>
              <a:rPr lang="el-GR" altLang="fr-FR" sz="1800" b="1" dirty="0" smtClean="0"/>
              <a:t>Πιθανές </a:t>
            </a:r>
            <a:r>
              <a:rPr lang="el-GR" altLang="fr-FR" sz="1800" b="1" dirty="0"/>
              <a:t>αιτίες</a:t>
            </a:r>
            <a:r>
              <a:rPr lang="de-DE" altLang="fr-FR" sz="1800" b="1" dirty="0"/>
              <a:t>...</a:t>
            </a:r>
          </a:p>
          <a:p>
            <a:pPr eaLnBrk="1" hangingPunct="1">
              <a:buClr>
                <a:srgbClr val="336699"/>
              </a:buClr>
              <a:buSzTx/>
              <a:buFontTx/>
              <a:buNone/>
            </a:pPr>
            <a:endParaRPr lang="de-DE" altLang="de-DE" sz="1800"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en-GB" altLang="de-DE" sz="1200" b="1" dirty="0" smtClean="0">
                <a:solidFill>
                  <a:schemeClr val="tx2"/>
                </a:solidFill>
                <a:latin typeface="+mj-lt"/>
              </a:rPr>
              <a:t>	</a:t>
            </a:r>
            <a:r>
              <a:rPr lang="en-GB" altLang="de-DE" sz="1200" b="1" dirty="0" smtClean="0">
                <a:solidFill>
                  <a:schemeClr val="tx2"/>
                </a:solidFill>
                <a:latin typeface="+mn-lt"/>
              </a:rPr>
              <a:t>   4.3</a:t>
            </a:r>
          </a:p>
        </p:txBody>
      </p:sp>
      <p:sp>
        <p:nvSpPr>
          <p:cNvPr id="7"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l-GR" altLang="fr-FR" dirty="0">
                <a:cs typeface="Times New Roman" panose="02020603050405020304" pitchFamily="18" charset="0"/>
              </a:rPr>
              <a:t>Αίτια</a:t>
            </a:r>
            <a:endParaRPr lang="en-GB" altLang="de-DE" kern="0" dirty="0" smtClean="0">
              <a:solidFill>
                <a:schemeClr val="accent1"/>
              </a:solidFill>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3"/>
          <p:cNvSpPr txBox="1">
            <a:spLocks noChangeArrowheads="1"/>
          </p:cNvSpPr>
          <p:nvPr/>
        </p:nvSpPr>
        <p:spPr bwMode="auto">
          <a:xfrm>
            <a:off x="262857" y="1343025"/>
            <a:ext cx="8630318"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eaLnBrk="0" hangingPunct="0">
              <a:spcBef>
                <a:spcPct val="20000"/>
              </a:spcBef>
              <a:buClr>
                <a:schemeClr val="accent1"/>
              </a:buClr>
              <a:buSzPct val="85000"/>
              <a:buFont typeface="Wingdings 2" pitchFamily="18" charset="2"/>
              <a:tabLst>
                <a:tab pos="361950" algn="l"/>
              </a:tabLst>
              <a:defRPr>
                <a:solidFill>
                  <a:schemeClr val="tx1"/>
                </a:solidFill>
                <a:latin typeface="Verdana" pitchFamily="34" charset="0"/>
              </a:defRPr>
            </a:lvl1pPr>
            <a:lvl2pPr marL="38015863" indent="-37474525" eaLnBrk="0" hangingPunct="0">
              <a:spcBef>
                <a:spcPct val="20000"/>
              </a:spcBef>
              <a:buClr>
                <a:srgbClr val="8CADAE"/>
              </a:buClr>
              <a:buSzPct val="85000"/>
              <a:buFont typeface="Courier New" pitchFamily="49" charset="0"/>
              <a:buChar char="o"/>
              <a:tabLst>
                <a:tab pos="361950" algn="l"/>
              </a:tabLst>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tabLst>
                <a:tab pos="361950" algn="l"/>
              </a:tabLst>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tabLst>
                <a:tab pos="361950" algn="l"/>
              </a:tabLst>
              <a:defRPr>
                <a:solidFill>
                  <a:schemeClr val="tx1"/>
                </a:solidFill>
                <a:latin typeface="Verdana" pitchFamily="34" charset="0"/>
              </a:defRPr>
            </a:lvl4pPr>
            <a:lvl5pPr marL="38554025" indent="-50787300" eaLnBrk="0" hangingPunct="0">
              <a:spcBef>
                <a:spcPct val="20000"/>
              </a:spcBef>
              <a:buClr>
                <a:srgbClr val="8FB08C"/>
              </a:buClr>
              <a:buChar char="•"/>
              <a:tabLst>
                <a:tab pos="361950" algn="l"/>
              </a:tabLst>
              <a:defRPr>
                <a:solidFill>
                  <a:schemeClr val="tx1"/>
                </a:solidFill>
                <a:latin typeface="Verdana" pitchFamily="34" charset="0"/>
              </a:defRPr>
            </a:lvl5pPr>
            <a:lvl6pPr marL="390112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6pPr>
            <a:lvl7pPr marL="394684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7pPr>
            <a:lvl8pPr marL="399256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8pPr>
            <a:lvl9pPr marL="403828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9pPr>
          </a:lstStyle>
          <a:p>
            <a:pPr eaLnBrk="1" hangingPunct="1"/>
            <a:r>
              <a:rPr lang="el-GR" altLang="fr-FR" sz="1800" dirty="0"/>
              <a:t>Μελέτες δείχνουν ότι πολλοί άνθρωποι (αλλά όχι όλοι</a:t>
            </a:r>
            <a:r>
              <a:rPr lang="en-US" altLang="fr-FR" sz="1800" dirty="0"/>
              <a:t>!</a:t>
            </a:r>
            <a:r>
              <a:rPr lang="el-GR" altLang="fr-FR" sz="1800" dirty="0"/>
              <a:t>) με </a:t>
            </a:r>
            <a:r>
              <a:rPr lang="el-GR" altLang="fr-FR" sz="1800" b="1" dirty="0"/>
              <a:t>κατάθλιψη</a:t>
            </a:r>
            <a:r>
              <a:rPr lang="en-US" altLang="fr-FR" sz="1800" dirty="0"/>
              <a:t>:</a:t>
            </a:r>
            <a:endParaRPr lang="el-GR" altLang="fr-FR" sz="1800" dirty="0"/>
          </a:p>
          <a:p>
            <a:pPr eaLnBrk="1" hangingPunct="1"/>
            <a:endParaRPr lang="de-DE" altLang="fr-FR" sz="1800" dirty="0"/>
          </a:p>
          <a:p>
            <a:pPr eaLnBrk="1" hangingPunct="1">
              <a:buClr>
                <a:srgbClr val="8CADAE"/>
              </a:buClr>
              <a:buSzPct val="90000"/>
              <a:buFontTx/>
              <a:buChar char="o"/>
            </a:pPr>
            <a:r>
              <a:rPr lang="el-GR" altLang="fr-FR" sz="1800" dirty="0"/>
              <a:t>έχουν την τάση να κατηγορούν τον εαυτό τους για τις αποτυχίες</a:t>
            </a:r>
            <a:r>
              <a:rPr lang="en-US" altLang="fr-FR" sz="1800" dirty="0"/>
              <a:t>.</a:t>
            </a:r>
            <a:endParaRPr lang="de-DE" altLang="fr-FR" sz="1800" dirty="0"/>
          </a:p>
          <a:p>
            <a:pPr eaLnBrk="1" hangingPunct="1">
              <a:buClr>
                <a:srgbClr val="8CADAE"/>
              </a:buClr>
              <a:buSzPct val="90000"/>
              <a:buFontTx/>
              <a:buChar char="o"/>
            </a:pPr>
            <a:r>
              <a:rPr lang="el-GR" altLang="fr-FR" sz="1800" dirty="0"/>
              <a:t>έχουν την τάση να  αποδίδουν στους άλλους ή στις καταστάσεις τις επιτυχίες τους</a:t>
            </a:r>
            <a:r>
              <a:rPr lang="en-US" altLang="fr-FR" sz="1800" dirty="0"/>
              <a:t>.</a:t>
            </a:r>
            <a:endParaRPr lang="de-DE" altLang="fr-FR" sz="1800" dirty="0"/>
          </a:p>
          <a:p>
            <a:pPr eaLnBrk="1" hangingPunct="1">
              <a:buFontTx/>
              <a:buChar char="•"/>
            </a:pPr>
            <a:endParaRPr lang="de-DE" altLang="fr-FR" sz="1800" dirty="0"/>
          </a:p>
          <a:p>
            <a:pPr algn="ctr" eaLnBrk="1" hangingPunct="1"/>
            <a:r>
              <a:rPr lang="de-DE" altLang="fr-FR" sz="1800" b="1" dirty="0"/>
              <a:t>	</a:t>
            </a:r>
            <a:r>
              <a:rPr lang="el-GR" altLang="fr-FR" sz="1800" b="1" dirty="0"/>
              <a:t>Αυτός ο τρόπος απόδοσης αιτιότητας μπορεί να συμβάλλει στη χαμηλή αυτοεκτίμηση!</a:t>
            </a:r>
          </a:p>
        </p:txBody>
      </p:sp>
      <p:sp>
        <p:nvSpPr>
          <p:cNvPr id="18435" name="Rectangle 5"/>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547688" indent="-2730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fr-FR" sz="2000" dirty="0">
                <a:solidFill>
                  <a:srgbClr val="D16349"/>
                </a:solidFill>
                <a:latin typeface="+mj-lt"/>
              </a:rPr>
              <a:t>Γιατί το κάνουμε αυτό;</a:t>
            </a:r>
            <a:endParaRPr lang="en-GB" altLang="de-DE" sz="2000" dirty="0">
              <a:solidFill>
                <a:srgbClr val="D16349"/>
              </a:solidFill>
              <a:latin typeface="+mj-lt"/>
            </a:endParaRPr>
          </a:p>
        </p:txBody>
      </p:sp>
      <p:graphicFrame>
        <p:nvGraphicFramePr>
          <p:cNvPr id="6" name="Diagramm 5"/>
          <p:cNvGraphicFramePr>
            <a:graphicFrameLocks noChangeAspect="1"/>
          </p:cNvGraphicFramePr>
          <p:nvPr>
            <p:extLst>
              <p:ext uri="{D42A27DB-BD31-4B8C-83A1-F6EECF244321}">
                <p14:modId xmlns:p14="http://schemas.microsoft.com/office/powerpoint/2010/main" val="1625870040"/>
              </p:ext>
            </p:extLst>
          </p:nvPr>
        </p:nvGraphicFramePr>
        <p:xfrm>
          <a:off x="5449813" y="4197350"/>
          <a:ext cx="3427487" cy="224021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en-GB" altLang="de-DE" sz="1200" b="1" dirty="0" smtClean="0">
                <a:solidFill>
                  <a:schemeClr val="tx2"/>
                </a:solidFill>
                <a:latin typeface="+mn-lt"/>
              </a:rPr>
              <a:t>	   4.4</a:t>
            </a:r>
            <a:endParaRPr lang="en-GB" altLang="de-DE" sz="1200" b="1" dirty="0">
              <a:solidFill>
                <a:schemeClr val="tx2"/>
              </a:solidFill>
              <a:latin typeface="+mn-lt"/>
            </a:endParaRPr>
          </a:p>
        </p:txBody>
      </p:sp>
      <p:sp>
        <p:nvSpPr>
          <p:cNvPr id="2" name="Textfeld 1"/>
          <p:cNvSpPr txBox="1"/>
          <p:nvPr/>
        </p:nvSpPr>
        <p:spPr>
          <a:xfrm>
            <a:off x="8223722" y="6006518"/>
            <a:ext cx="920278" cy="369332"/>
          </a:xfrm>
          <a:prstGeom prst="rect">
            <a:avLst/>
          </a:prstGeom>
          <a:solidFill>
            <a:schemeClr val="bg1"/>
          </a:solidFill>
        </p:spPr>
        <p:txBody>
          <a:bodyPr wrap="square" rtlCol="0">
            <a:spAutoFit/>
          </a:bodyPr>
          <a:lstStyle/>
          <a:p>
            <a:r>
              <a:rPr lang="el-GR" sz="1800" dirty="0"/>
              <a:t>μου </a:t>
            </a:r>
            <a:endParaRPr lang="en-GB"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3"/>
          <p:cNvSpPr txBox="1">
            <a:spLocks noChangeArrowheads="1"/>
          </p:cNvSpPr>
          <p:nvPr/>
        </p:nvSpPr>
        <p:spPr bwMode="auto">
          <a:xfrm>
            <a:off x="264695" y="1351709"/>
            <a:ext cx="8628479"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eaLnBrk="0" hangingPunct="0">
              <a:spcBef>
                <a:spcPct val="20000"/>
              </a:spcBef>
              <a:buClr>
                <a:schemeClr val="accent1"/>
              </a:buClr>
              <a:buSzPct val="85000"/>
              <a:buFont typeface="Wingdings 2" pitchFamily="18" charset="2"/>
              <a:tabLst>
                <a:tab pos="361950" algn="l"/>
              </a:tabLst>
              <a:defRPr>
                <a:solidFill>
                  <a:schemeClr val="tx1"/>
                </a:solidFill>
                <a:latin typeface="Verdana" pitchFamily="34" charset="0"/>
              </a:defRPr>
            </a:lvl1pPr>
            <a:lvl2pPr marL="38015863" indent="-37474525" eaLnBrk="0" hangingPunct="0">
              <a:spcBef>
                <a:spcPct val="20000"/>
              </a:spcBef>
              <a:buClr>
                <a:srgbClr val="8CADAE"/>
              </a:buClr>
              <a:buSzPct val="85000"/>
              <a:buFont typeface="Courier New" pitchFamily="49" charset="0"/>
              <a:buChar char="o"/>
              <a:tabLst>
                <a:tab pos="361950" algn="l"/>
              </a:tabLst>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tabLst>
                <a:tab pos="361950" algn="l"/>
              </a:tabLst>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tabLst>
                <a:tab pos="361950" algn="l"/>
              </a:tabLst>
              <a:defRPr>
                <a:solidFill>
                  <a:schemeClr val="tx1"/>
                </a:solidFill>
                <a:latin typeface="Verdana" pitchFamily="34" charset="0"/>
              </a:defRPr>
            </a:lvl4pPr>
            <a:lvl5pPr marL="38554025" indent="-50787300" eaLnBrk="0" hangingPunct="0">
              <a:spcBef>
                <a:spcPct val="20000"/>
              </a:spcBef>
              <a:buClr>
                <a:srgbClr val="8FB08C"/>
              </a:buClr>
              <a:buChar char="•"/>
              <a:tabLst>
                <a:tab pos="361950" algn="l"/>
              </a:tabLst>
              <a:defRPr>
                <a:solidFill>
                  <a:schemeClr val="tx1"/>
                </a:solidFill>
                <a:latin typeface="Verdana" pitchFamily="34" charset="0"/>
              </a:defRPr>
            </a:lvl5pPr>
            <a:lvl6pPr marL="390112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6pPr>
            <a:lvl7pPr marL="394684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7pPr>
            <a:lvl8pPr marL="399256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8pPr>
            <a:lvl9pPr marL="40382825" indent="-50787300" eaLnBrk="0" fontAlgn="base" hangingPunct="0">
              <a:spcBef>
                <a:spcPct val="20000"/>
              </a:spcBef>
              <a:spcAft>
                <a:spcPct val="0"/>
              </a:spcAft>
              <a:buClr>
                <a:srgbClr val="8FB08C"/>
              </a:buClr>
              <a:buChar char="•"/>
              <a:tabLst>
                <a:tab pos="361950" algn="l"/>
              </a:tabLst>
              <a:defRPr>
                <a:solidFill>
                  <a:schemeClr val="tx1"/>
                </a:solidFill>
                <a:latin typeface="Verdana" pitchFamily="34" charset="0"/>
              </a:defRPr>
            </a:lvl9pPr>
          </a:lstStyle>
          <a:p>
            <a:pPr eaLnBrk="1" hangingPunct="1"/>
            <a:r>
              <a:rPr lang="de-DE" altLang="fr-FR" sz="1800" dirty="0"/>
              <a:t>	</a:t>
            </a:r>
            <a:r>
              <a:rPr lang="el-GR" altLang="fr-FR" sz="1800" dirty="0"/>
              <a:t>Μελέτες δείχνουν ότι πολλοί άνθρωποι (αλλά όχι όλοι</a:t>
            </a:r>
            <a:r>
              <a:rPr lang="en-US" altLang="fr-FR" sz="1800" dirty="0"/>
              <a:t>!</a:t>
            </a:r>
            <a:r>
              <a:rPr lang="el-GR" altLang="fr-FR" sz="1800" dirty="0"/>
              <a:t>) με </a:t>
            </a:r>
            <a:r>
              <a:rPr lang="el-GR" altLang="fr-FR" sz="1800" b="1" dirty="0"/>
              <a:t>ψύχωση</a:t>
            </a:r>
            <a:r>
              <a:rPr lang="en-US" altLang="fr-FR" sz="1800" dirty="0"/>
              <a:t>:</a:t>
            </a:r>
            <a:endParaRPr lang="el-GR" altLang="fr-FR" sz="1800" dirty="0"/>
          </a:p>
          <a:p>
            <a:pPr eaLnBrk="1" hangingPunct="1"/>
            <a:endParaRPr lang="de-DE" altLang="fr-FR" sz="1800" dirty="0"/>
          </a:p>
          <a:p>
            <a:pPr eaLnBrk="1" hangingPunct="1">
              <a:buClr>
                <a:srgbClr val="8CADAE"/>
              </a:buClr>
              <a:buFontTx/>
              <a:buChar char="o"/>
            </a:pPr>
            <a:r>
              <a:rPr lang="el-GR" altLang="fr-FR" sz="1800" dirty="0"/>
              <a:t>έχουν την τάση να κατηγορούν άλλους ανθρώπους για αρνητικά γεγονότα</a:t>
            </a:r>
            <a:r>
              <a:rPr lang="en-US" altLang="fr-FR" sz="1800" dirty="0"/>
              <a:t> </a:t>
            </a:r>
            <a:r>
              <a:rPr lang="el-GR" altLang="fr-FR" sz="1800" dirty="0"/>
              <a:t>και αποτυχίες.</a:t>
            </a:r>
          </a:p>
          <a:p>
            <a:pPr eaLnBrk="1" hangingPunct="1">
              <a:buClr>
                <a:srgbClr val="8CADAE"/>
              </a:buClr>
              <a:buFontTx/>
              <a:buChar char="o"/>
            </a:pPr>
            <a:r>
              <a:rPr lang="el-GR" altLang="fr-FR" sz="1800" dirty="0"/>
              <a:t>δείχνουν την τάση να σκέφτονται ότι τόσο τα θετικά όσο και τα αρνητικά γεγονότα είναι πέρα από τον έλεγχό τους</a:t>
            </a:r>
            <a:r>
              <a:rPr lang="en-US" altLang="fr-FR" sz="1800" dirty="0"/>
              <a:t>.</a:t>
            </a:r>
            <a:endParaRPr lang="el-GR" altLang="fr-FR" sz="1800" dirty="0"/>
          </a:p>
          <a:p>
            <a:pPr eaLnBrk="1" hangingPunct="1">
              <a:buClr>
                <a:srgbClr val="8CADAE"/>
              </a:buClr>
              <a:buFontTx/>
              <a:buChar char="o"/>
            </a:pPr>
            <a:endParaRPr lang="de-DE" altLang="fr-FR" sz="1800" dirty="0"/>
          </a:p>
          <a:p>
            <a:pPr algn="ctr" eaLnBrk="1" hangingPunct="1"/>
            <a:r>
              <a:rPr lang="el-GR" altLang="fr-FR" sz="1800" b="1" dirty="0"/>
              <a:t>Αυτός ο τρόπος απόδοσης αιτιότητας μπορεί να οδηγήσει σε διαπροσωπικά προβλήματα!</a:t>
            </a: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de-DE" altLang="de-DE" sz="1200" b="1" dirty="0" smtClean="0">
                <a:solidFill>
                  <a:schemeClr val="tx2"/>
                </a:solidFill>
                <a:latin typeface="+mn-lt"/>
              </a:rPr>
              <a:t>	   4.5</a:t>
            </a:r>
            <a:endParaRPr lang="de-DE" altLang="de-DE" sz="1200" b="1" dirty="0">
              <a:solidFill>
                <a:schemeClr val="tx2"/>
              </a:solidFill>
              <a:latin typeface="+mn-lt"/>
            </a:endParaRPr>
          </a:p>
        </p:txBody>
      </p:sp>
      <p:sp>
        <p:nvSpPr>
          <p:cNvPr id="6" name="Rectangle 5"/>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547688" indent="-2730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defRPr/>
            </a:pPr>
            <a:r>
              <a:rPr lang="el-GR" sz="2000" kern="0" dirty="0">
                <a:solidFill>
                  <a:srgbClr val="D16349"/>
                </a:solidFill>
                <a:latin typeface="+mj-lt"/>
              </a:rPr>
              <a:t>Γιατί το κάνουμε αυτό;</a:t>
            </a:r>
            <a:endParaRPr lang="de-DE" sz="2000" kern="0" dirty="0">
              <a:solidFill>
                <a:srgbClr val="D16349"/>
              </a:solidFill>
              <a:latin typeface="+mj-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de-DE" altLang="de-DE" sz="2000"/>
          </a:p>
        </p:txBody>
      </p:sp>
      <p:sp>
        <p:nvSpPr>
          <p:cNvPr id="20483" name="Text Box 6"/>
          <p:cNvSpPr txBox="1">
            <a:spLocks noChangeArrowheads="1"/>
          </p:cNvSpPr>
          <p:nvPr/>
        </p:nvSpPr>
        <p:spPr bwMode="auto">
          <a:xfrm>
            <a:off x="272256" y="3860800"/>
            <a:ext cx="5627688" cy="164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r>
              <a:rPr lang="el-GR" altLang="fr-FR" sz="1800" b="1" dirty="0" smtClean="0"/>
              <a:t>Ο </a:t>
            </a:r>
            <a:r>
              <a:rPr lang="el-GR" altLang="fr-FR" sz="1800" b="1" dirty="0"/>
              <a:t>εαυτό σας;</a:t>
            </a:r>
            <a:r>
              <a:rPr lang="de-DE" altLang="fr-FR" sz="1800" b="1" dirty="0"/>
              <a:t> </a:t>
            </a:r>
          </a:p>
          <a:p>
            <a:pPr eaLnBrk="1" hangingPunct="1"/>
            <a:endParaRPr lang="de-DE" altLang="fr-FR" sz="1800" b="1" dirty="0"/>
          </a:p>
          <a:p>
            <a:pPr eaLnBrk="1" hangingPunct="1">
              <a:lnSpc>
                <a:spcPct val="90000"/>
              </a:lnSpc>
            </a:pPr>
            <a:r>
              <a:rPr lang="el-GR" altLang="fr-FR" sz="1800" b="1" dirty="0"/>
              <a:t>Κάποιο άλλο άτομο ή άλλοι άνθρωπο;</a:t>
            </a:r>
            <a:endParaRPr lang="de-DE" altLang="fr-FR" sz="1800" b="1" dirty="0"/>
          </a:p>
          <a:p>
            <a:pPr eaLnBrk="1" hangingPunct="1">
              <a:lnSpc>
                <a:spcPct val="90000"/>
              </a:lnSpc>
            </a:pPr>
            <a:endParaRPr lang="de-DE" altLang="fr-FR" sz="1800" b="1" dirty="0"/>
          </a:p>
          <a:p>
            <a:pPr eaLnBrk="1" hangingPunct="1">
              <a:lnSpc>
                <a:spcPct val="90000"/>
              </a:lnSpc>
            </a:pPr>
            <a:r>
              <a:rPr lang="el-GR" altLang="fr-FR" sz="1800" b="1" dirty="0"/>
              <a:t>Περιστάσεις ή τύχη;</a:t>
            </a:r>
            <a:r>
              <a:rPr lang="de-DE" altLang="fr-FR" sz="1800" b="1" dirty="0"/>
              <a:t> </a:t>
            </a:r>
            <a:endParaRPr lang="en-US" altLang="fr-FR" sz="1800" b="1" dirty="0"/>
          </a:p>
        </p:txBody>
      </p:sp>
      <p:pic>
        <p:nvPicPr>
          <p:cNvPr id="20484" name="Picture 7" descr="yanec - flickr - laughter workshop - cclic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3410" y="3860800"/>
            <a:ext cx="2808288"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 Box 12"/>
          <p:cNvSpPr txBox="1">
            <a:spLocks noChangeArrowheads="1"/>
          </p:cNvSpPr>
          <p:nvPr/>
        </p:nvSpPr>
        <p:spPr bwMode="auto">
          <a:xfrm>
            <a:off x="-4763" y="6586538"/>
            <a:ext cx="190817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(“Laughter workshop”</a:t>
            </a:r>
            <a:r>
              <a:rPr lang="de-DE" altLang="de-DE" sz="800" dirty="0"/>
              <a:t> </a:t>
            </a:r>
            <a:r>
              <a:rPr lang="de-DE" altLang="de-DE" sz="800" dirty="0" err="1" smtClean="0"/>
              <a:t>by</a:t>
            </a:r>
            <a:r>
              <a:rPr lang="de-DE" altLang="de-DE" sz="800" dirty="0" smtClean="0"/>
              <a:t> </a:t>
            </a:r>
            <a:r>
              <a:rPr lang="en-GB" altLang="de-DE" sz="800" i="1" dirty="0" err="1"/>
              <a:t>yanec</a:t>
            </a:r>
            <a:r>
              <a:rPr lang="en-GB" altLang="de-DE" sz="800" i="1" dirty="0"/>
              <a:t>)</a:t>
            </a:r>
            <a:r>
              <a:rPr lang="en-GB" altLang="de-DE" dirty="0"/>
              <a:t> </a:t>
            </a:r>
            <a:endParaRPr lang="en-US" altLang="de-DE" dirty="0"/>
          </a:p>
        </p:txBody>
      </p:sp>
      <p:sp>
        <p:nvSpPr>
          <p:cNvPr id="20486" name="Text Box 11"/>
          <p:cNvSpPr txBox="1">
            <a:spLocks noChangeArrowheads="1"/>
          </p:cNvSpPr>
          <p:nvPr/>
        </p:nvSpPr>
        <p:spPr bwMode="auto">
          <a:xfrm>
            <a:off x="0" y="194854"/>
            <a:ext cx="9144000" cy="402291"/>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buClr>
                <a:srgbClr val="336699"/>
              </a:buClr>
            </a:pPr>
            <a:r>
              <a:rPr lang="el-GR" altLang="fr-FR" sz="2000" dirty="0">
                <a:solidFill>
                  <a:srgbClr val="D16349"/>
                </a:solidFill>
              </a:rPr>
              <a:t>Οι άνθρωποι γελούν ενώ μιλάτε</a:t>
            </a:r>
            <a:endParaRPr lang="de-DE" altLang="fr-FR" sz="2000" dirty="0">
              <a:solidFill>
                <a:srgbClr val="D16349"/>
              </a:solidFill>
            </a:endParaRPr>
          </a:p>
        </p:txBody>
      </p:sp>
      <p:sp>
        <p:nvSpPr>
          <p:cNvPr id="20490" name="Rectangle 3"/>
          <p:cNvSpPr>
            <a:spLocks noChangeArrowheads="1"/>
          </p:cNvSpPr>
          <p:nvPr/>
        </p:nvSpPr>
        <p:spPr bwMode="auto">
          <a:xfrm>
            <a:off x="250824" y="1341438"/>
            <a:ext cx="8642351" cy="185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lnSpc>
                <a:spcPct val="90000"/>
              </a:lnSpc>
            </a:pPr>
            <a:r>
              <a:rPr lang="el-GR" altLang="fr-FR" sz="1800" dirty="0"/>
              <a:t>Τι θα μπορούσε να κάνει τους άλλους ανθρώπους να γελάνε ενώ μιλάτε</a:t>
            </a:r>
            <a:r>
              <a:rPr lang="el-GR" altLang="fr-FR" sz="1800" dirty="0" smtClean="0"/>
              <a:t>;</a:t>
            </a:r>
            <a:endParaRPr lang="de-DE" altLang="fr-FR" sz="1800" dirty="0" smtClean="0"/>
          </a:p>
          <a:p>
            <a:pPr algn="ctr" eaLnBrk="1" hangingPunct="1">
              <a:lnSpc>
                <a:spcPct val="90000"/>
              </a:lnSpc>
            </a:pPr>
            <a:endParaRPr lang="de-DE" altLang="fr-FR" sz="1800" dirty="0" smtClean="0"/>
          </a:p>
          <a:p>
            <a:pPr algn="ctr" eaLnBrk="1" hangingPunct="1">
              <a:lnSpc>
                <a:spcPct val="90000"/>
              </a:lnSpc>
            </a:pPr>
            <a:endParaRPr lang="de-DE" altLang="fr-FR" sz="1800" dirty="0"/>
          </a:p>
          <a:p>
            <a:pPr algn="ctr" eaLnBrk="1" hangingPunct="1">
              <a:lnSpc>
                <a:spcPct val="90000"/>
              </a:lnSpc>
            </a:pPr>
            <a:r>
              <a:rPr lang="el-GR" altLang="fr-FR" sz="1800" dirty="0"/>
              <a:t>Ποια είναι η κύρια </a:t>
            </a:r>
            <a:r>
              <a:rPr lang="el-GR" altLang="fr-FR" sz="1800" dirty="0" smtClean="0"/>
              <a:t>αιτία </a:t>
            </a:r>
            <a:r>
              <a:rPr lang="el-GR" altLang="fr-FR" sz="1800" dirty="0"/>
              <a:t>γι</a:t>
            </a:r>
            <a:r>
              <a:rPr lang="en-US" altLang="fr-FR" sz="1800" dirty="0"/>
              <a:t>’</a:t>
            </a:r>
            <a:r>
              <a:rPr lang="el-GR" altLang="fr-FR" sz="1800" dirty="0"/>
              <a:t> αυτό το γεγονός;</a:t>
            </a:r>
          </a:p>
          <a:p>
            <a:pPr algn="ctr" eaLnBrk="1" hangingPunct="1">
              <a:lnSpc>
                <a:spcPct val="90000"/>
              </a:lnSpc>
            </a:pPr>
            <a:endParaRPr lang="el-GR" altLang="fr-FR" sz="180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n-lt"/>
              </a:rPr>
              <a:t>απόδοση </a:t>
            </a:r>
            <a:r>
              <a:rPr lang="el-GR" altLang="fr-FR" sz="1200" b="1" dirty="0" smtClean="0">
                <a:solidFill>
                  <a:schemeClr val="tx2"/>
                </a:solidFill>
                <a:latin typeface="+mn-lt"/>
              </a:rPr>
              <a:t>αιτιότητας</a:t>
            </a:r>
            <a:r>
              <a:rPr lang="de-DE" altLang="de-DE" sz="1200" b="1" dirty="0" smtClean="0">
                <a:solidFill>
                  <a:schemeClr val="tx2"/>
                </a:solidFill>
                <a:latin typeface="+mn-lt"/>
              </a:rPr>
              <a:t>	   4.6</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4"/>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de-DE" altLang="de-DE" sz="2000"/>
          </a:p>
        </p:txBody>
      </p:sp>
      <p:sp>
        <p:nvSpPr>
          <p:cNvPr id="21509" name="Text Box 13"/>
          <p:cNvSpPr txBox="1">
            <a:spLocks noChangeArrowheads="1"/>
          </p:cNvSpPr>
          <p:nvPr/>
        </p:nvSpPr>
        <p:spPr bwMode="auto">
          <a:xfrm>
            <a:off x="0" y="6657975"/>
            <a:ext cx="20875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(“Gift :D” </a:t>
            </a:r>
            <a:r>
              <a:rPr lang="de-DE" altLang="de-DE" sz="800" dirty="0" err="1" smtClean="0"/>
              <a:t>by</a:t>
            </a:r>
            <a:r>
              <a:rPr lang="de-DE" altLang="de-DE" sz="800" i="1" dirty="0" smtClean="0"/>
              <a:t> </a:t>
            </a:r>
            <a:r>
              <a:rPr lang="sv-SE" altLang="de-DE" sz="800" i="1" dirty="0"/>
              <a:t>Marcin Moga / Lolek</a:t>
            </a:r>
            <a:r>
              <a:rPr lang="de-DE" altLang="de-DE" sz="800" i="1" dirty="0"/>
              <a:t>)</a:t>
            </a:r>
            <a:endParaRPr lang="en-US" altLang="de-DE" sz="800" i="1" dirty="0"/>
          </a:p>
        </p:txBody>
      </p:sp>
      <p:pic>
        <p:nvPicPr>
          <p:cNvPr id="21510"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3946" y="3860800"/>
            <a:ext cx="208915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Text Box 11"/>
          <p:cNvSpPr txBox="1">
            <a:spLocks noChangeArrowheads="1"/>
          </p:cNvSpPr>
          <p:nvPr/>
        </p:nvSpPr>
        <p:spPr bwMode="auto">
          <a:xfrm>
            <a:off x="0" y="194854"/>
            <a:ext cx="9144000" cy="402291"/>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2000" dirty="0">
                <a:solidFill>
                  <a:srgbClr val="D16349"/>
                </a:solidFill>
              </a:rPr>
              <a:t>Ένας φίλος σας αγόρασε ένα δώρο</a:t>
            </a:r>
            <a:r>
              <a:rPr lang="de-DE" altLang="fr-FR" sz="2000" dirty="0">
                <a:solidFill>
                  <a:srgbClr val="D16349"/>
                </a:solidFill>
              </a:rPr>
              <a:t>.</a:t>
            </a: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de-DE" altLang="de-DE" sz="1200" b="1" dirty="0" smtClean="0">
                <a:solidFill>
                  <a:schemeClr val="tx2"/>
                </a:solidFill>
                <a:latin typeface="+mn-lt"/>
              </a:rPr>
              <a:t>	   4.7</a:t>
            </a:r>
            <a:endParaRPr lang="de-DE" altLang="de-DE" sz="1200" b="1" dirty="0">
              <a:solidFill>
                <a:schemeClr val="tx2"/>
              </a:solidFill>
              <a:latin typeface="+mn-lt"/>
            </a:endParaRPr>
          </a:p>
        </p:txBody>
      </p:sp>
      <p:sp>
        <p:nvSpPr>
          <p:cNvPr id="9" name="Text Box 6"/>
          <p:cNvSpPr txBox="1">
            <a:spLocks noChangeArrowheads="1"/>
          </p:cNvSpPr>
          <p:nvPr/>
        </p:nvSpPr>
        <p:spPr bwMode="auto">
          <a:xfrm>
            <a:off x="267195" y="3860800"/>
            <a:ext cx="5627688" cy="164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r>
              <a:rPr lang="el-GR" altLang="fr-FR" sz="1800" b="1" dirty="0"/>
              <a:t>Ο εαυτό σας;</a:t>
            </a:r>
            <a:r>
              <a:rPr lang="de-DE" altLang="fr-FR" sz="1800" b="1" dirty="0"/>
              <a:t> </a:t>
            </a:r>
          </a:p>
          <a:p>
            <a:pPr eaLnBrk="1" hangingPunct="1"/>
            <a:endParaRPr lang="de-DE" altLang="fr-FR" sz="1800" b="1" dirty="0"/>
          </a:p>
          <a:p>
            <a:pPr eaLnBrk="1" hangingPunct="1">
              <a:lnSpc>
                <a:spcPct val="90000"/>
              </a:lnSpc>
            </a:pPr>
            <a:r>
              <a:rPr lang="el-GR" altLang="fr-FR" sz="1800" b="1" dirty="0"/>
              <a:t>Κάποιο άλλο άτομο ή άλλοι άνθρωπο;</a:t>
            </a:r>
            <a:endParaRPr lang="de-DE" altLang="fr-FR" sz="1800" b="1" dirty="0"/>
          </a:p>
          <a:p>
            <a:pPr eaLnBrk="1" hangingPunct="1">
              <a:lnSpc>
                <a:spcPct val="90000"/>
              </a:lnSpc>
            </a:pPr>
            <a:endParaRPr lang="de-DE" altLang="fr-FR" sz="1800" b="1" dirty="0"/>
          </a:p>
          <a:p>
            <a:pPr eaLnBrk="1" hangingPunct="1">
              <a:lnSpc>
                <a:spcPct val="90000"/>
              </a:lnSpc>
            </a:pPr>
            <a:r>
              <a:rPr lang="el-GR" altLang="fr-FR" sz="1800" b="1" dirty="0"/>
              <a:t>Περιστάσεις ή τύχη;</a:t>
            </a:r>
            <a:r>
              <a:rPr lang="de-DE" altLang="fr-FR" sz="1800" b="1" dirty="0"/>
              <a:t> </a:t>
            </a:r>
            <a:endParaRPr lang="en-US" altLang="fr-FR" sz="1800" b="1" dirty="0"/>
          </a:p>
        </p:txBody>
      </p:sp>
      <p:sp>
        <p:nvSpPr>
          <p:cNvPr id="12" name="Rectangle 3"/>
          <p:cNvSpPr>
            <a:spLocks noChangeArrowheads="1"/>
          </p:cNvSpPr>
          <p:nvPr/>
        </p:nvSpPr>
        <p:spPr bwMode="auto">
          <a:xfrm>
            <a:off x="250824" y="1341438"/>
            <a:ext cx="8642351" cy="185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lnSpc>
                <a:spcPct val="90000"/>
              </a:lnSpc>
            </a:pPr>
            <a:r>
              <a:rPr lang="el-GR" altLang="fr-FR" sz="1800" dirty="0"/>
              <a:t>Τι έκανε το φίλο σας να σας δώσει ένα δώρο</a:t>
            </a:r>
            <a:r>
              <a:rPr lang="el-GR" altLang="fr-FR" sz="1800" dirty="0" smtClean="0"/>
              <a:t>;</a:t>
            </a:r>
            <a:endParaRPr lang="de-DE" altLang="fr-FR" sz="1800" dirty="0" smtClean="0"/>
          </a:p>
          <a:p>
            <a:pPr algn="ctr" eaLnBrk="1" hangingPunct="1">
              <a:lnSpc>
                <a:spcPct val="90000"/>
              </a:lnSpc>
            </a:pPr>
            <a:endParaRPr lang="de-DE" altLang="fr-FR" sz="1800" dirty="0"/>
          </a:p>
          <a:p>
            <a:pPr algn="ctr" eaLnBrk="1" hangingPunct="1">
              <a:lnSpc>
                <a:spcPct val="90000"/>
              </a:lnSpc>
            </a:pPr>
            <a:endParaRPr lang="de-DE" altLang="fr-FR" sz="1800" dirty="0" smtClean="0"/>
          </a:p>
          <a:p>
            <a:pPr algn="ctr" eaLnBrk="1" hangingPunct="1">
              <a:lnSpc>
                <a:spcPct val="90000"/>
              </a:lnSpc>
            </a:pPr>
            <a:r>
              <a:rPr lang="el-GR" altLang="fr-FR" sz="1800" dirty="0"/>
              <a:t>Ποια είναι η κύρια αιτία γι</a:t>
            </a:r>
            <a:r>
              <a:rPr lang="en-US" altLang="fr-FR" sz="1800" dirty="0"/>
              <a:t>’</a:t>
            </a:r>
            <a:r>
              <a:rPr lang="el-GR" altLang="fr-FR" sz="1800" dirty="0"/>
              <a:t> αυτό το γεγονός;</a:t>
            </a:r>
          </a:p>
          <a:p>
            <a:pPr algn="ctr" eaLnBrk="1" hangingPunct="1">
              <a:lnSpc>
                <a:spcPct val="90000"/>
              </a:lnSpc>
            </a:pPr>
            <a:endParaRPr lang="el-GR" altLang="fr-FR"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660657" y="1133049"/>
            <a:ext cx="7822686" cy="4652372"/>
          </a:xfrm>
          <a:prstGeom prst="rect">
            <a:avLst/>
          </a:prstGeom>
        </p:spPr>
      </p:pic>
      <p:sp>
        <p:nvSpPr>
          <p:cNvPr id="22552" name="Text Box 37"/>
          <p:cNvSpPr txBox="1">
            <a:spLocks noChangeArrowheads="1"/>
          </p:cNvSpPr>
          <p:nvPr/>
        </p:nvSpPr>
        <p:spPr bwMode="auto">
          <a:xfrm>
            <a:off x="323850" y="260350"/>
            <a:ext cx="84248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endParaRPr lang="de-DE" altLang="de-DE" sz="2400">
              <a:solidFill>
                <a:schemeClr val="bg1"/>
              </a:solidFill>
            </a:endParaRPr>
          </a:p>
        </p:txBody>
      </p:sp>
      <p:sp>
        <p:nvSpPr>
          <p:cNvPr id="22553" name="Rectangle 36"/>
          <p:cNvSpPr>
            <a:spLocks noChangeArrowheads="1"/>
          </p:cNvSpPr>
          <p:nvPr/>
        </p:nvSpPr>
        <p:spPr bwMode="auto">
          <a:xfrm>
            <a:off x="0" y="40966"/>
            <a:ext cx="9144000" cy="710067"/>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de-DE" sz="2000" dirty="0" smtClean="0">
                <a:solidFill>
                  <a:srgbClr val="D16349"/>
                </a:solidFill>
              </a:rPr>
              <a:t>Πώς οι μονομερείς αποδόσεις αιτιότητας προάγουν τις παρεξηγήσεις </a:t>
            </a:r>
          </a:p>
          <a:p>
            <a:pPr algn="ctr" eaLnBrk="1" hangingPunct="1">
              <a:spcBef>
                <a:spcPct val="0"/>
              </a:spcBef>
              <a:buClrTx/>
              <a:buSzTx/>
              <a:buFontTx/>
              <a:buNone/>
            </a:pPr>
            <a:r>
              <a:rPr lang="el-GR" altLang="de-DE" sz="2000" dirty="0" smtClean="0">
                <a:solidFill>
                  <a:srgbClr val="D16349"/>
                </a:solidFill>
              </a:rPr>
              <a:t>π.χ. κατά τη διάρκεια της ψύχωσης - παραδείγματα</a:t>
            </a:r>
            <a:endParaRPr lang="en-GB" altLang="de-DE" sz="2000" dirty="0" smtClean="0">
              <a:solidFill>
                <a:srgbClr val="D16349"/>
              </a:solidFill>
            </a:endParaRPr>
          </a:p>
        </p:txBody>
      </p:sp>
      <p:grpSp>
        <p:nvGrpSpPr>
          <p:cNvPr id="22554" name="Group 41"/>
          <p:cNvGrpSpPr>
            <a:grpSpLocks/>
          </p:cNvGrpSpPr>
          <p:nvPr/>
        </p:nvGrpSpPr>
        <p:grpSpPr bwMode="auto">
          <a:xfrm>
            <a:off x="0" y="6167438"/>
            <a:ext cx="2339975" cy="536575"/>
            <a:chOff x="0" y="3957"/>
            <a:chExt cx="1474" cy="338"/>
          </a:xfrm>
        </p:grpSpPr>
        <p:sp>
          <p:nvSpPr>
            <p:cNvPr id="22558" name="Rectangle 69"/>
            <p:cNvSpPr>
              <a:spLocks noChangeArrowheads="1"/>
            </p:cNvSpPr>
            <p:nvPr/>
          </p:nvSpPr>
          <p:spPr bwMode="auto">
            <a:xfrm>
              <a:off x="0" y="3957"/>
              <a:ext cx="1440"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p>
          </p:txBody>
        </p:sp>
        <p:pic>
          <p:nvPicPr>
            <p:cNvPr id="22559"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60"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dirty="0" smtClean="0">
                  <a:sym typeface="Wingdings" pitchFamily="2" charset="2"/>
                </a:rPr>
                <a:t>  </a:t>
              </a:r>
              <a:r>
                <a:rPr lang="en-GB" altLang="de-DE" sz="1200" dirty="0" smtClean="0">
                  <a:sym typeface="Wingdings" pitchFamily="2" charset="2"/>
                </a:rPr>
                <a:t></a:t>
              </a:r>
              <a:r>
                <a:rPr lang="en-GB" altLang="de-DE" sz="1200" dirty="0" smtClean="0"/>
                <a:t> </a:t>
              </a:r>
              <a:r>
                <a:rPr lang="el-GR" altLang="de-DE" sz="1200" i="1" dirty="0" smtClean="0"/>
                <a:t>φύλλο εργασίας</a:t>
              </a:r>
              <a:r>
                <a:rPr lang="en-GB" altLang="de-DE" sz="1200" i="1" dirty="0" smtClean="0"/>
                <a:t> 4.1</a:t>
              </a:r>
            </a:p>
            <a:p>
              <a:pPr eaLnBrk="1" hangingPunct="1">
                <a:spcBef>
                  <a:spcPct val="0"/>
                </a:spcBef>
                <a:buClrTx/>
                <a:buSzTx/>
                <a:buFontTx/>
                <a:buNone/>
              </a:pPr>
              <a:endParaRPr lang="de-DE" altLang="de-DE" sz="1200" dirty="0"/>
            </a:p>
          </p:txBody>
        </p:sp>
      </p:gr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l-GR" altLang="de-DE" sz="1200" b="1" dirty="0" smtClean="0">
                <a:solidFill>
                  <a:schemeClr val="tx2"/>
                </a:solidFill>
                <a:latin typeface="+mj-lt"/>
              </a:rPr>
              <a:t>απόδοση αιτιότητας</a:t>
            </a:r>
            <a:r>
              <a:rPr lang="en-GB" altLang="de-DE" sz="1200" b="1" dirty="0" smtClean="0">
                <a:solidFill>
                  <a:schemeClr val="tx2"/>
                </a:solidFill>
                <a:latin typeface="+mj-lt"/>
              </a:rPr>
              <a:t>	   4.8</a:t>
            </a:r>
            <a:endParaRPr lang="en-GB" altLang="de-DE" sz="1200" b="1" dirty="0">
              <a:solidFill>
                <a:schemeClr val="tx2"/>
              </a:solidFill>
              <a:latin typeface="+mj-lt"/>
            </a:endParaRPr>
          </a:p>
        </p:txBody>
      </p:sp>
      <p:sp>
        <p:nvSpPr>
          <p:cNvPr id="11" name="Textfeld 3"/>
          <p:cNvSpPr txBox="1"/>
          <p:nvPr/>
        </p:nvSpPr>
        <p:spPr>
          <a:xfrm rot="19806148">
            <a:off x="3109402" y="3912908"/>
            <a:ext cx="2553622" cy="830997"/>
          </a:xfrm>
          <a:prstGeom prst="rect">
            <a:avLst/>
          </a:prstGeom>
          <a:noFill/>
        </p:spPr>
        <p:txBody>
          <a:bodyPr wrap="square" rtlCol="0">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algn="ctr"/>
            <a:r>
              <a:rPr lang="el-GR" sz="2400" b="1" dirty="0" smtClean="0">
                <a:solidFill>
                  <a:schemeClr val="bg1">
                    <a:lumMod val="85000"/>
                  </a:schemeClr>
                </a:solidFill>
                <a:effectLst>
                  <a:outerShdw blurRad="50800" dist="50800" dir="5400000" algn="ctr" rotWithShape="0">
                    <a:srgbClr val="000000">
                      <a:alpha val="50000"/>
                    </a:srgbClr>
                  </a:outerShdw>
                </a:effectLst>
              </a:rPr>
              <a:t>Φύλλο εργασίας</a:t>
            </a:r>
            <a:endParaRPr lang="en-GB" sz="2400" b="1" dirty="0">
              <a:solidFill>
                <a:schemeClr val="bg1">
                  <a:lumMod val="85000"/>
                </a:schemeClr>
              </a:solidFill>
              <a:effectLst>
                <a:outerShdw blurRad="50800" dist="50800" dir="5400000" algn="ctr" rotWithShape="0">
                  <a:srgbClr val="000000">
                    <a:alpha val="50000"/>
                  </a:srgbClr>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(“Marco Gomes e Marcelo </a:t>
            </a:r>
            <a:r>
              <a:rPr lang="en-GB" altLang="de-DE" sz="800" i="1" dirty="0" err="1" smtClean="0"/>
              <a:t>Edurdo</a:t>
            </a:r>
            <a:r>
              <a:rPr lang="en-GB" altLang="de-DE" sz="800" i="1" dirty="0" smtClean="0"/>
              <a:t>” by Marco Gomes; "Smiley" by Ruth </a:t>
            </a:r>
            <a:r>
              <a:rPr lang="en-GB" altLang="de-DE" sz="800" i="1" dirty="0" err="1" smtClean="0"/>
              <a:t>Veckenstedt</a:t>
            </a:r>
            <a:r>
              <a:rPr lang="en-GB" altLang="de-DE" sz="800" i="1" dirty="0" smtClean="0"/>
              <a:t>)</a:t>
            </a:r>
            <a:endParaRPr lang="en-GB" altLang="de-DE" sz="800" i="1" dirty="0"/>
          </a:p>
        </p:txBody>
      </p:sp>
      <p:sp>
        <p:nvSpPr>
          <p:cNvPr id="23555" name="Rectangle 23"/>
          <p:cNvSpPr>
            <a:spLocks noGrp="1" noChangeArrowheads="1"/>
          </p:cNvSpPr>
          <p:nvPr>
            <p:ph type="title" idx="4294967295"/>
          </p:nvPr>
        </p:nvSpPr>
        <p:spPr>
          <a:xfrm>
            <a:off x="0" y="0"/>
            <a:ext cx="9144000" cy="792000"/>
          </a:xfrm>
          <a:noFill/>
        </p:spPr>
        <p:txBody>
          <a:bodyPr anchor="ctr"/>
          <a:lstStyle/>
          <a:p>
            <a:pPr eaLnBrk="1" hangingPunct="1"/>
            <a:r>
              <a:rPr lang="el-GR" altLang="fr-FR" dirty="0">
                <a:cs typeface="Times New Roman" panose="02020603050405020304" pitchFamily="18" charset="0"/>
              </a:rPr>
              <a:t>Οι επιπτώσεις ορισμένων τρόπων απόδοσης αιτίας στα αρνητικά γεγονότα!</a:t>
            </a:r>
            <a:endParaRPr lang="en-GB" altLang="de-DE" dirty="0" smtClean="0">
              <a:solidFill>
                <a:srgbClr val="00FFFF"/>
              </a:solidFill>
            </a:endParaRPr>
          </a:p>
        </p:txBody>
      </p:sp>
      <p:pic>
        <p:nvPicPr>
          <p:cNvPr id="23556" name="Picture 25" descr="Marco Gomes e Marcelo Edurdo - Marco Gome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2925" y="1516063"/>
            <a:ext cx="2951163"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AutoShape 26"/>
          <p:cNvSpPr>
            <a:spLocks noChangeArrowheads="1"/>
          </p:cNvSpPr>
          <p:nvPr/>
        </p:nvSpPr>
        <p:spPr bwMode="auto">
          <a:xfrm>
            <a:off x="832338" y="2078038"/>
            <a:ext cx="2048975" cy="1263039"/>
          </a:xfrm>
          <a:prstGeom prst="wedgeRoundRectCallout">
            <a:avLst>
              <a:gd name="adj1" fmla="val 91194"/>
              <a:gd name="adj2" fmla="val -39616"/>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dirty="0"/>
              <a:t>Συγγνώμη κ. Αναστασίου, αλλά δεν θα σας ανανεώσω τη σύμβαση εργασίας</a:t>
            </a:r>
            <a:r>
              <a:rPr lang="el-GR" altLang="fr-FR" dirty="0" smtClean="0"/>
              <a:t>.</a:t>
            </a:r>
            <a:endParaRPr lang="de-DE" altLang="fr-FR" dirty="0" smtClean="0"/>
          </a:p>
        </p:txBody>
      </p:sp>
      <p:sp>
        <p:nvSpPr>
          <p:cNvPr id="23558" name="AutoShape 6"/>
          <p:cNvSpPr>
            <a:spLocks noChangeArrowheads="1"/>
          </p:cNvSpPr>
          <p:nvPr/>
        </p:nvSpPr>
        <p:spPr bwMode="auto">
          <a:xfrm>
            <a:off x="1409700" y="1581150"/>
            <a:ext cx="1409700" cy="742950"/>
          </a:xfrm>
          <a:prstGeom prst="wedgeEllipseCallout">
            <a:avLst>
              <a:gd name="adj1" fmla="val -43750"/>
              <a:gd name="adj2" fmla="val 70000"/>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de-DE" altLang="de-DE"/>
          </a:p>
        </p:txBody>
      </p:sp>
      <p:graphicFrame>
        <p:nvGraphicFramePr>
          <p:cNvPr id="14" name="Group 56"/>
          <p:cNvGraphicFramePr>
            <a:graphicFrameLocks noGrp="1"/>
          </p:cNvGraphicFramePr>
          <p:nvPr>
            <p:extLst>
              <p:ext uri="{D42A27DB-BD31-4B8C-83A1-F6EECF244321}">
                <p14:modId xmlns:p14="http://schemas.microsoft.com/office/powerpoint/2010/main" val="1455601584"/>
              </p:ext>
            </p:extLst>
          </p:nvPr>
        </p:nvGraphicFramePr>
        <p:xfrm>
          <a:off x="250826" y="3886029"/>
          <a:ext cx="8642350" cy="2709939"/>
        </p:xfrm>
        <a:graphic>
          <a:graphicData uri="http://schemas.openxmlformats.org/drawingml/2006/table">
            <a:tbl>
              <a:tblPr/>
              <a:tblGrid>
                <a:gridCol w="4324315">
                  <a:extLst>
                    <a:ext uri="{9D8B030D-6E8A-4147-A177-3AD203B41FA5}">
                      <a16:colId xmlns="" xmlns:a16="http://schemas.microsoft.com/office/drawing/2014/main" val="20000"/>
                    </a:ext>
                  </a:extLst>
                </a:gridCol>
                <a:gridCol w="4318035">
                  <a:extLst>
                    <a:ext uri="{9D8B030D-6E8A-4147-A177-3AD203B41FA5}">
                      <a16:colId xmlns="" xmlns:a16="http://schemas.microsoft.com/office/drawing/2014/main" val="20001"/>
                    </a:ext>
                  </a:extLst>
                </a:gridCol>
              </a:tblGrid>
              <a:tr h="1419302">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Απόδοση αιτίας</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εαυτός</a:t>
                      </a:r>
                      <a:endParaRPr kumimoji="0" lang="de-DE" sz="1500" b="1"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CA" sz="1500" b="0" i="0" u="none" strike="noStrike" cap="none" normalizeH="0" baseline="0" dirty="0" smtClean="0">
                          <a:ln>
                            <a:noFill/>
                          </a:ln>
                          <a:solidFill>
                            <a:schemeClr val="tx1"/>
                          </a:solidFill>
                          <a:effectLst/>
                          <a:latin typeface="Verdana" pitchFamily="34" charset="0"/>
                          <a:cs typeface="Times New Roman" pitchFamily="18" charset="0"/>
                        </a:rPr>
                        <a:t>(</a:t>
                      </a: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π.χ. «Αυτό είναι πραγματικά δικό μου λάθος. Δεν δούλεψα αρκετά σκληρά!»)</a:t>
                      </a:r>
                      <a:endParaRPr kumimoji="0" lang="de-DE" sz="15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Μειονέκτημα</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de-DE" sz="1500" b="0" i="0" u="none" strike="noStrike" cap="none" normalizeH="0" baseline="0" dirty="0" smtClean="0">
                          <a:ln>
                            <a:noFill/>
                          </a:ln>
                          <a:solidFill>
                            <a:schemeClr val="tx1"/>
                          </a:solidFill>
                          <a:effectLst/>
                          <a:latin typeface="Verdana" pitchFamily="34" charset="0"/>
                          <a:cs typeface="Times New Roman" pitchFamily="18"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Πλεονέκτημα</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de-DE" sz="1500" b="0" i="0" u="none" strike="noStrike" cap="none" normalizeH="0" baseline="0" dirty="0" smtClean="0">
                          <a:ln>
                            <a:noFill/>
                          </a:ln>
                          <a:solidFill>
                            <a:schemeClr val="tx1"/>
                          </a:solidFill>
                          <a:effectLst/>
                          <a:latin typeface="Verdana" pitchFamily="34" charset="0"/>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290637">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smtClean="0">
                          <a:ln>
                            <a:noFill/>
                          </a:ln>
                          <a:solidFill>
                            <a:schemeClr val="tx1"/>
                          </a:solidFill>
                          <a:effectLst/>
                          <a:latin typeface="Verdana" pitchFamily="34" charset="0"/>
                          <a:cs typeface="Times New Roman" pitchFamily="18" charset="0"/>
                        </a:rPr>
                        <a:t>Απόδοση αιτίας</a:t>
                      </a:r>
                      <a:r>
                        <a:rPr kumimoji="0" lang="de-DE" sz="1500" b="1" i="0" u="none" strike="noStrike" cap="none" normalizeH="0" baseline="0" smtClean="0">
                          <a:ln>
                            <a:noFill/>
                          </a:ln>
                          <a:solidFill>
                            <a:schemeClr val="tx1"/>
                          </a:solidFill>
                          <a:effectLst/>
                          <a:latin typeface="Verdana" pitchFamily="34" charset="0"/>
                          <a:cs typeface="Times New Roman" pitchFamily="18" charset="0"/>
                        </a:rPr>
                        <a:t>:</a:t>
                      </a:r>
                      <a:r>
                        <a:rPr kumimoji="0" lang="el-GR" sz="1500" b="1" i="0" u="none" strike="noStrike" cap="none" normalizeH="0" baseline="0" smtClean="0">
                          <a:ln>
                            <a:noFill/>
                          </a:ln>
                          <a:solidFill>
                            <a:schemeClr val="tx1"/>
                          </a:solidFill>
                          <a:effectLst/>
                          <a:latin typeface="Verdana" pitchFamily="34" charset="0"/>
                          <a:cs typeface="Times New Roman" pitchFamily="18" charset="0"/>
                        </a:rPr>
                        <a:t> άλλοι/καταστάσεις</a:t>
                      </a:r>
                      <a:endParaRPr kumimoji="0" lang="de-DE" sz="1500" b="1" i="0" u="none" strike="noStrike" cap="none" normalizeH="0" baseline="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sz="1500" b="0" i="0" u="none" strike="noStrike" cap="none" normalizeH="0" baseline="0" smtClean="0">
                          <a:ln>
                            <a:noFill/>
                          </a:ln>
                          <a:solidFill>
                            <a:schemeClr val="tx1"/>
                          </a:solidFill>
                          <a:effectLst/>
                          <a:latin typeface="Verdana" pitchFamily="34" charset="0"/>
                          <a:cs typeface="Times New Roman" pitchFamily="18" charset="0"/>
                        </a:rPr>
                        <a:t>(</a:t>
                      </a:r>
                      <a:r>
                        <a:rPr kumimoji="0" lang="el-GR" sz="1500" b="0" i="0" u="none" strike="noStrike" cap="none" normalizeH="0" baseline="0" smtClean="0">
                          <a:ln>
                            <a:noFill/>
                          </a:ln>
                          <a:solidFill>
                            <a:schemeClr val="tx1"/>
                          </a:solidFill>
                          <a:effectLst/>
                          <a:latin typeface="Verdana" pitchFamily="34" charset="0"/>
                          <a:cs typeface="Times New Roman" pitchFamily="18" charset="0"/>
                        </a:rPr>
                        <a:t>π.χ</a:t>
                      </a:r>
                      <a:r>
                        <a:rPr kumimoji="0" lang="de-DE" sz="1500" b="0" i="0" u="none" strike="noStrike" cap="none" normalizeH="0" baseline="0" smtClean="0">
                          <a:ln>
                            <a:noFill/>
                          </a:ln>
                          <a:solidFill>
                            <a:schemeClr val="tx1"/>
                          </a:solidFill>
                          <a:effectLst/>
                          <a:latin typeface="Verdana" pitchFamily="34" charset="0"/>
                          <a:cs typeface="Times New Roman" pitchFamily="18" charset="0"/>
                        </a:rPr>
                        <a:t>. </a:t>
                      </a:r>
                      <a:r>
                        <a:rPr kumimoji="0" lang="el-GR" sz="1500" b="0" i="0" u="none" strike="noStrike" cap="none" normalizeH="0" baseline="0" smtClean="0">
                          <a:ln>
                            <a:noFill/>
                          </a:ln>
                          <a:solidFill>
                            <a:schemeClr val="tx1"/>
                          </a:solidFill>
                          <a:effectLst/>
                          <a:latin typeface="Verdana" pitchFamily="34" charset="0"/>
                          <a:cs typeface="Times New Roman" pitchFamily="18" charset="0"/>
                        </a:rPr>
                        <a:t>«Το αφεντικό δεν με συμπάθησε από την αρχή  - Ήμουν πάντα θύμα εκφοβισμού.» </a:t>
                      </a:r>
                      <a:endParaRPr kumimoji="0" lang="de-DE" sz="15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Μειονέκτημα</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de-DE" sz="1500" b="0" i="0" u="none" strike="noStrike" cap="none" normalizeH="0" baseline="0" dirty="0" smtClean="0">
                          <a:ln>
                            <a:noFill/>
                          </a:ln>
                          <a:solidFill>
                            <a:schemeClr val="tx1"/>
                          </a:solidFill>
                          <a:effectLst/>
                          <a:latin typeface="Verdana" pitchFamily="34" charset="0"/>
                          <a:cs typeface="Times New Roman" pitchFamily="18"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endParaRPr kumimoji="0" lang="de-DE" sz="1500" b="0" i="0" u="none" strike="noStrike" cap="none" normalizeH="0" baseline="0" dirty="0" smtClean="0">
                        <a:ln>
                          <a:noFill/>
                        </a:ln>
                        <a:solidFill>
                          <a:schemeClr val="bg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endParaRPr kumimoji="0" lang="de-DE" sz="1500" b="0" i="0" u="none" strike="noStrike" cap="none" normalizeH="0" baseline="0" dirty="0" smtClean="0">
                        <a:ln>
                          <a:noFill/>
                        </a:ln>
                        <a:solidFill>
                          <a:schemeClr val="bg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Πλεονέκτημα</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de-DE" sz="1500" b="0" i="0" u="none" strike="noStrike" cap="none" normalizeH="0" baseline="0" dirty="0" smtClean="0">
                          <a:ln>
                            <a:noFill/>
                          </a:ln>
                          <a:solidFill>
                            <a:schemeClr val="tx1"/>
                          </a:solidFill>
                          <a:effectLst/>
                          <a:latin typeface="Verdana" pitchFamily="34" charset="0"/>
                          <a:cs typeface="Times New Roman" pitchFamily="18" charset="0"/>
                        </a:rPr>
                        <a:t>;;;</a:t>
                      </a:r>
                      <a:endParaRPr kumimoji="0" lang="en-GB" sz="15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grpSp>
        <p:nvGrpSpPr>
          <p:cNvPr id="16" name="Group 17"/>
          <p:cNvGrpSpPr>
            <a:grpSpLocks/>
          </p:cNvGrpSpPr>
          <p:nvPr/>
        </p:nvGrpSpPr>
        <p:grpSpPr bwMode="auto">
          <a:xfrm>
            <a:off x="8204200" y="990600"/>
            <a:ext cx="503238" cy="503238"/>
            <a:chOff x="612" y="1253"/>
            <a:chExt cx="408" cy="416"/>
          </a:xfrm>
        </p:grpSpPr>
        <p:sp>
          <p:nvSpPr>
            <p:cNvPr id="18"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19"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0"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1"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sp>
        <p:nvSpPr>
          <p:cNvPr id="1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l-GR" altLang="de-DE" sz="1200" b="1" dirty="0" smtClean="0">
                <a:solidFill>
                  <a:schemeClr val="tx2"/>
                </a:solidFill>
                <a:latin typeface="+mj-lt"/>
              </a:rPr>
              <a:t>απόδοση αιτιότητας</a:t>
            </a:r>
            <a:r>
              <a:rPr lang="en-GB" altLang="de-DE" sz="1200" b="1" dirty="0" smtClean="0">
                <a:solidFill>
                  <a:schemeClr val="tx2"/>
                </a:solidFill>
                <a:latin typeface="+mj-lt"/>
              </a:rPr>
              <a:t>	   4.9</a:t>
            </a:r>
            <a:endParaRPr lang="en-GB" altLang="de-DE" sz="1200" b="1" dirty="0">
              <a:solidFill>
                <a:schemeClr val="tx2"/>
              </a:solidFill>
              <a:latin typeface="+mj-lt"/>
            </a:endParaRPr>
          </a:p>
        </p:txBody>
      </p:sp>
    </p:spTree>
    <p:extLst>
      <p:ext uri="{BB962C8B-B14F-4D97-AF65-F5344CB8AC3E}">
        <p14:creationId xmlns:p14="http://schemas.microsoft.com/office/powerpoint/2010/main" val="13463164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(“Marco Gomes e Marcelo </a:t>
            </a:r>
            <a:r>
              <a:rPr lang="en-GB" altLang="de-DE" sz="800" i="1" dirty="0" err="1" smtClean="0"/>
              <a:t>Edurdo</a:t>
            </a:r>
            <a:r>
              <a:rPr lang="en-GB" altLang="de-DE" sz="800" i="1" dirty="0" smtClean="0"/>
              <a:t>” by Marco Gomes; "Smiley" by Ruth </a:t>
            </a:r>
            <a:r>
              <a:rPr lang="en-GB" altLang="de-DE" sz="800" i="1" dirty="0" err="1" smtClean="0"/>
              <a:t>Veckenstedt</a:t>
            </a:r>
            <a:r>
              <a:rPr lang="en-GB" altLang="de-DE" sz="800" i="1" dirty="0" smtClean="0"/>
              <a:t>)</a:t>
            </a:r>
            <a:endParaRPr lang="en-GB" altLang="de-DE" sz="800" i="1" dirty="0"/>
          </a:p>
        </p:txBody>
      </p:sp>
      <p:sp>
        <p:nvSpPr>
          <p:cNvPr id="23555" name="Rectangle 23"/>
          <p:cNvSpPr>
            <a:spLocks noGrp="1" noChangeArrowheads="1"/>
          </p:cNvSpPr>
          <p:nvPr>
            <p:ph type="title" idx="4294967295"/>
          </p:nvPr>
        </p:nvSpPr>
        <p:spPr>
          <a:xfrm>
            <a:off x="0" y="0"/>
            <a:ext cx="9144000" cy="792000"/>
          </a:xfrm>
          <a:noFill/>
        </p:spPr>
        <p:txBody>
          <a:bodyPr anchor="ctr"/>
          <a:lstStyle/>
          <a:p>
            <a:pPr eaLnBrk="1" hangingPunct="1"/>
            <a:r>
              <a:rPr lang="el-GR" altLang="fr-FR" dirty="0">
                <a:cs typeface="Times New Roman" panose="02020603050405020304" pitchFamily="18" charset="0"/>
              </a:rPr>
              <a:t>Οι επιπτώσεις ορισμένων τρόπων απόδοσης αιτίας στα αρνητικά γεγονότα!</a:t>
            </a:r>
            <a:endParaRPr lang="en-GB" altLang="de-DE" dirty="0" smtClean="0">
              <a:solidFill>
                <a:srgbClr val="00FFFF"/>
              </a:solidFill>
            </a:endParaRPr>
          </a:p>
        </p:txBody>
      </p:sp>
      <p:pic>
        <p:nvPicPr>
          <p:cNvPr id="23556" name="Picture 25" descr="Marco Gomes e Marcelo Edurdo - Marco Gome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2925" y="1516063"/>
            <a:ext cx="2951163"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AutoShape 26"/>
          <p:cNvSpPr>
            <a:spLocks noChangeArrowheads="1"/>
          </p:cNvSpPr>
          <p:nvPr/>
        </p:nvSpPr>
        <p:spPr bwMode="auto">
          <a:xfrm>
            <a:off x="832338" y="2078038"/>
            <a:ext cx="2048975" cy="1263039"/>
          </a:xfrm>
          <a:prstGeom prst="wedgeRoundRectCallout">
            <a:avLst>
              <a:gd name="adj1" fmla="val 91194"/>
              <a:gd name="adj2" fmla="val -39616"/>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dirty="0"/>
              <a:t>Συγγνώμη κ. Αναστασίου, αλλά δεν θα σας ανανεώσω τη σύμβαση εργασίας</a:t>
            </a:r>
            <a:r>
              <a:rPr lang="el-GR" altLang="fr-FR" dirty="0" smtClean="0"/>
              <a:t>.</a:t>
            </a:r>
            <a:endParaRPr lang="de-DE" altLang="fr-FR" dirty="0" smtClean="0"/>
          </a:p>
        </p:txBody>
      </p:sp>
      <p:sp>
        <p:nvSpPr>
          <p:cNvPr id="23558" name="AutoShape 6"/>
          <p:cNvSpPr>
            <a:spLocks noChangeArrowheads="1"/>
          </p:cNvSpPr>
          <p:nvPr/>
        </p:nvSpPr>
        <p:spPr bwMode="auto">
          <a:xfrm>
            <a:off x="1409700" y="1581150"/>
            <a:ext cx="1409700" cy="742950"/>
          </a:xfrm>
          <a:prstGeom prst="wedgeEllipseCallout">
            <a:avLst>
              <a:gd name="adj1" fmla="val -43750"/>
              <a:gd name="adj2" fmla="val 70000"/>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de-DE" altLang="de-DE"/>
          </a:p>
        </p:txBody>
      </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de-DE" altLang="de-DE" sz="1200" b="1" dirty="0" smtClean="0">
                <a:solidFill>
                  <a:schemeClr val="tx2"/>
                </a:solidFill>
                <a:latin typeface="+mn-lt"/>
              </a:rPr>
              <a:t>	 4.10</a:t>
            </a:r>
            <a:endParaRPr lang="de-DE" altLang="de-DE" sz="1200" b="1" dirty="0">
              <a:solidFill>
                <a:schemeClr val="tx2"/>
              </a:solidFill>
              <a:latin typeface="+mn-lt"/>
            </a:endParaRPr>
          </a:p>
        </p:txBody>
      </p:sp>
      <p:graphicFrame>
        <p:nvGraphicFramePr>
          <p:cNvPr id="14" name="Group 56"/>
          <p:cNvGraphicFramePr>
            <a:graphicFrameLocks noGrp="1"/>
          </p:cNvGraphicFramePr>
          <p:nvPr>
            <p:extLst>
              <p:ext uri="{D42A27DB-BD31-4B8C-83A1-F6EECF244321}">
                <p14:modId xmlns:p14="http://schemas.microsoft.com/office/powerpoint/2010/main" val="3214259379"/>
              </p:ext>
            </p:extLst>
          </p:nvPr>
        </p:nvGraphicFramePr>
        <p:xfrm>
          <a:off x="250826" y="3886029"/>
          <a:ext cx="8642350" cy="2709939"/>
        </p:xfrm>
        <a:graphic>
          <a:graphicData uri="http://schemas.openxmlformats.org/drawingml/2006/table">
            <a:tbl>
              <a:tblPr/>
              <a:tblGrid>
                <a:gridCol w="4324315">
                  <a:extLst>
                    <a:ext uri="{9D8B030D-6E8A-4147-A177-3AD203B41FA5}">
                      <a16:colId xmlns="" xmlns:a16="http://schemas.microsoft.com/office/drawing/2014/main" val="20000"/>
                    </a:ext>
                  </a:extLst>
                </a:gridCol>
                <a:gridCol w="4318035">
                  <a:extLst>
                    <a:ext uri="{9D8B030D-6E8A-4147-A177-3AD203B41FA5}">
                      <a16:colId xmlns="" xmlns:a16="http://schemas.microsoft.com/office/drawing/2014/main" val="20001"/>
                    </a:ext>
                  </a:extLst>
                </a:gridCol>
              </a:tblGrid>
              <a:tr h="1419302">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Απόδοση αιτίας</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εαυτός</a:t>
                      </a:r>
                      <a:endParaRPr kumimoji="0" lang="de-DE" sz="1500" b="1"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CA" sz="1500" b="0" i="0" u="none" strike="noStrike" cap="none" normalizeH="0" baseline="0" dirty="0" smtClean="0">
                          <a:ln>
                            <a:noFill/>
                          </a:ln>
                          <a:solidFill>
                            <a:schemeClr val="tx1"/>
                          </a:solidFill>
                          <a:effectLst/>
                          <a:latin typeface="Verdana" pitchFamily="34" charset="0"/>
                          <a:cs typeface="Times New Roman" pitchFamily="18" charset="0"/>
                        </a:rPr>
                        <a:t>(</a:t>
                      </a: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π.χ. «Αυτό είναι πραγματικά δικό μου λάθος. Δεν δούλεψα αρκετά σκληρά!»)</a:t>
                      </a:r>
                      <a:endParaRPr kumimoji="0" lang="de-DE" sz="15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Μειονέκτημα</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μειώνει την αυτοεκτίμηση</a:t>
                      </a:r>
                      <a:endParaRPr kumimoji="0" 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Πλεονέκτημα</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θεωρείται ευγενικό και γενναίο να αναλαμβάνει κάποιος την ευθύνη</a:t>
                      </a:r>
                      <a:endParaRPr kumimoji="0" lang="de-DE" sz="15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290637">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smtClean="0">
                          <a:ln>
                            <a:noFill/>
                          </a:ln>
                          <a:solidFill>
                            <a:schemeClr val="tx1"/>
                          </a:solidFill>
                          <a:effectLst/>
                          <a:latin typeface="Verdana" pitchFamily="34" charset="0"/>
                          <a:cs typeface="Times New Roman" pitchFamily="18" charset="0"/>
                        </a:rPr>
                        <a:t>Απόδοση αιτίας</a:t>
                      </a:r>
                      <a:r>
                        <a:rPr kumimoji="0" lang="de-DE" sz="1500" b="1" i="0" u="none" strike="noStrike" cap="none" normalizeH="0" baseline="0" smtClean="0">
                          <a:ln>
                            <a:noFill/>
                          </a:ln>
                          <a:solidFill>
                            <a:schemeClr val="tx1"/>
                          </a:solidFill>
                          <a:effectLst/>
                          <a:latin typeface="Verdana" pitchFamily="34" charset="0"/>
                          <a:cs typeface="Times New Roman" pitchFamily="18" charset="0"/>
                        </a:rPr>
                        <a:t>:</a:t>
                      </a:r>
                      <a:r>
                        <a:rPr kumimoji="0" lang="el-GR" sz="1500" b="1" i="0" u="none" strike="noStrike" cap="none" normalizeH="0" baseline="0" smtClean="0">
                          <a:ln>
                            <a:noFill/>
                          </a:ln>
                          <a:solidFill>
                            <a:schemeClr val="tx1"/>
                          </a:solidFill>
                          <a:effectLst/>
                          <a:latin typeface="Verdana" pitchFamily="34" charset="0"/>
                          <a:cs typeface="Times New Roman" pitchFamily="18" charset="0"/>
                        </a:rPr>
                        <a:t> άλλοι/καταστάσεις</a:t>
                      </a:r>
                      <a:endParaRPr kumimoji="0" lang="de-DE" sz="1500" b="1" i="0" u="none" strike="noStrike" cap="none" normalizeH="0" baseline="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sz="1500" b="0" i="0" u="none" strike="noStrike" cap="none" normalizeH="0" baseline="0" smtClean="0">
                          <a:ln>
                            <a:noFill/>
                          </a:ln>
                          <a:solidFill>
                            <a:schemeClr val="tx1"/>
                          </a:solidFill>
                          <a:effectLst/>
                          <a:latin typeface="Verdana" pitchFamily="34" charset="0"/>
                          <a:cs typeface="Times New Roman" pitchFamily="18" charset="0"/>
                        </a:rPr>
                        <a:t>(</a:t>
                      </a:r>
                      <a:r>
                        <a:rPr kumimoji="0" lang="el-GR" sz="1500" b="0" i="0" u="none" strike="noStrike" cap="none" normalizeH="0" baseline="0" smtClean="0">
                          <a:ln>
                            <a:noFill/>
                          </a:ln>
                          <a:solidFill>
                            <a:schemeClr val="tx1"/>
                          </a:solidFill>
                          <a:effectLst/>
                          <a:latin typeface="Verdana" pitchFamily="34" charset="0"/>
                          <a:cs typeface="Times New Roman" pitchFamily="18" charset="0"/>
                        </a:rPr>
                        <a:t>π.χ</a:t>
                      </a:r>
                      <a:r>
                        <a:rPr kumimoji="0" lang="de-DE" sz="1500" b="0" i="0" u="none" strike="noStrike" cap="none" normalizeH="0" baseline="0" smtClean="0">
                          <a:ln>
                            <a:noFill/>
                          </a:ln>
                          <a:solidFill>
                            <a:schemeClr val="tx1"/>
                          </a:solidFill>
                          <a:effectLst/>
                          <a:latin typeface="Verdana" pitchFamily="34" charset="0"/>
                          <a:cs typeface="Times New Roman" pitchFamily="18" charset="0"/>
                        </a:rPr>
                        <a:t>. </a:t>
                      </a:r>
                      <a:r>
                        <a:rPr kumimoji="0" lang="el-GR" sz="1500" b="0" i="0" u="none" strike="noStrike" cap="none" normalizeH="0" baseline="0" smtClean="0">
                          <a:ln>
                            <a:noFill/>
                          </a:ln>
                          <a:solidFill>
                            <a:schemeClr val="tx1"/>
                          </a:solidFill>
                          <a:effectLst/>
                          <a:latin typeface="Verdana" pitchFamily="34" charset="0"/>
                          <a:cs typeface="Times New Roman" pitchFamily="18" charset="0"/>
                        </a:rPr>
                        <a:t>«Το αφεντικό δεν με συμπάθησε από την αρχή  - Ήμουν πάντα θύμα εκφοβισμού.» </a:t>
                      </a:r>
                      <a:endParaRPr kumimoji="0" lang="de-DE" sz="15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Μειονέκτημα</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η πλήρη απόρριψη της ευθύνης θεωρείται ανώριμη (είναι όμως εύκολη για κάποιον)</a:t>
                      </a:r>
                      <a:r>
                        <a:rPr kumimoji="0" lang="el-GR" sz="1500" b="0" i="0" u="none" strike="noStrike" cap="none" normalizeH="0" baseline="0" dirty="0" smtClean="0">
                          <a:ln>
                            <a:noFill/>
                          </a:ln>
                          <a:solidFill>
                            <a:schemeClr val="bg1"/>
                          </a:solidFill>
                          <a:effectLst/>
                          <a:latin typeface="Verdana" pitchFamily="34" charset="0"/>
                          <a:cs typeface="Times New Roman" pitchFamily="18" charset="0"/>
                        </a:rPr>
                        <a:t>)</a:t>
                      </a:r>
                      <a:endParaRPr kumimoji="0" lang="de-DE" sz="1500" b="0" i="0" u="none" strike="noStrike" cap="none" normalizeH="0" baseline="0" dirty="0" smtClean="0">
                        <a:ln>
                          <a:noFill/>
                        </a:ln>
                        <a:solidFill>
                          <a:schemeClr val="bg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Πλεονέκτημα</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η αυτοεκτίμηση δεν απειλείται</a:t>
                      </a:r>
                      <a:endParaRPr kumimoji="0" lang="en-GB" sz="15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grpSp>
        <p:nvGrpSpPr>
          <p:cNvPr id="16" name="Group 17"/>
          <p:cNvGrpSpPr>
            <a:grpSpLocks/>
          </p:cNvGrpSpPr>
          <p:nvPr/>
        </p:nvGrpSpPr>
        <p:grpSpPr bwMode="auto">
          <a:xfrm>
            <a:off x="8204200" y="990600"/>
            <a:ext cx="503238" cy="503238"/>
            <a:chOff x="612" y="1253"/>
            <a:chExt cx="408" cy="416"/>
          </a:xfrm>
        </p:grpSpPr>
        <p:sp>
          <p:nvSpPr>
            <p:cNvPr id="18"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19"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0"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1"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spTree>
    <p:extLst>
      <p:ext uri="{BB962C8B-B14F-4D97-AF65-F5344CB8AC3E}">
        <p14:creationId xmlns:p14="http://schemas.microsoft.com/office/powerpoint/2010/main" val="6495396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0" name="Text Box 37"/>
          <p:cNvSpPr txBox="1">
            <a:spLocks noChangeArrowheads="1"/>
          </p:cNvSpPr>
          <p:nvPr/>
        </p:nvSpPr>
        <p:spPr bwMode="auto">
          <a:xfrm>
            <a:off x="160338" y="1057275"/>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pPr>
            <a:r>
              <a:rPr lang="el-GR" altLang="fr-FR" sz="1800" i="1" dirty="0"/>
              <a:t>«Η νίκη έχει χίλιους πατέρες άλλα η ήττα είναι ορφανή»</a:t>
            </a:r>
            <a:r>
              <a:rPr lang="de-DE" altLang="fr-FR" sz="1800" i="1" dirty="0"/>
              <a:t>”</a:t>
            </a:r>
            <a:endParaRPr lang="de-DE" altLang="fr-FR" sz="1800" dirty="0">
              <a:solidFill>
                <a:schemeClr val="bg1"/>
              </a:solidFill>
            </a:endParaRPr>
          </a:p>
        </p:txBody>
      </p:sp>
      <p:grpSp>
        <p:nvGrpSpPr>
          <p:cNvPr id="25612" name="Group 17"/>
          <p:cNvGrpSpPr>
            <a:grpSpLocks/>
          </p:cNvGrpSpPr>
          <p:nvPr/>
        </p:nvGrpSpPr>
        <p:grpSpPr bwMode="auto">
          <a:xfrm>
            <a:off x="8204200" y="990600"/>
            <a:ext cx="503238" cy="503238"/>
            <a:chOff x="612" y="1253"/>
            <a:chExt cx="408" cy="416"/>
          </a:xfrm>
        </p:grpSpPr>
        <p:sp>
          <p:nvSpPr>
            <p:cNvPr id="17"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25619"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5620"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5621"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pic>
        <p:nvPicPr>
          <p:cNvPr id="25616" name="Picture 25" descr="Marco Gomes e Marcelo Edurdo - Marco Gome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2925" y="1516063"/>
            <a:ext cx="2951163"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de-DE" altLang="de-DE" sz="1200" b="1" dirty="0" smtClean="0">
                <a:solidFill>
                  <a:schemeClr val="tx2"/>
                </a:solidFill>
                <a:latin typeface="+mn-lt"/>
              </a:rPr>
              <a:t>	 4.11</a:t>
            </a:r>
            <a:endParaRPr lang="de-DE" altLang="de-DE" sz="1200" b="1" dirty="0">
              <a:solidFill>
                <a:schemeClr val="tx2"/>
              </a:solidFill>
              <a:latin typeface="+mn-lt"/>
            </a:endParaRPr>
          </a:p>
        </p:txBody>
      </p:sp>
      <p:sp>
        <p:nvSpPr>
          <p:cNvPr id="14" name="Rectangle 2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a:defRPr/>
            </a:pPr>
            <a:r>
              <a:rPr lang="el-GR" kern="0" dirty="0"/>
              <a:t>Οι επιπτώσεις ορισμένων τρόπων απόδοσης αιτίας στα αρνητικά γεγονότα!</a:t>
            </a:r>
            <a:endParaRPr lang="de-DE" kern="0" dirty="0"/>
          </a:p>
        </p:txBody>
      </p:sp>
      <p:sp>
        <p:nvSpPr>
          <p:cNvPr id="20"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(“Marco Gomes e Marcelo </a:t>
            </a:r>
            <a:r>
              <a:rPr lang="en-GB" altLang="de-DE" sz="800" i="1" dirty="0" err="1" smtClean="0"/>
              <a:t>Edurdo</a:t>
            </a:r>
            <a:r>
              <a:rPr lang="en-GB" altLang="de-DE" sz="800" i="1" dirty="0" smtClean="0"/>
              <a:t>” by Marco Gomes; "Smiley" by Ruth </a:t>
            </a:r>
            <a:r>
              <a:rPr lang="en-GB" altLang="de-DE" sz="800" i="1" dirty="0" err="1" smtClean="0"/>
              <a:t>Veckenstedt</a:t>
            </a:r>
            <a:r>
              <a:rPr lang="en-GB" altLang="de-DE" sz="800" i="1" dirty="0" smtClean="0"/>
              <a:t>)</a:t>
            </a:r>
            <a:endParaRPr lang="en-GB" altLang="de-DE" sz="800" i="1" dirty="0"/>
          </a:p>
        </p:txBody>
      </p:sp>
      <p:graphicFrame>
        <p:nvGraphicFramePr>
          <p:cNvPr id="21" name="Group 28"/>
          <p:cNvGraphicFramePr>
            <a:graphicFrameLocks noGrp="1"/>
          </p:cNvGraphicFramePr>
          <p:nvPr>
            <p:extLst>
              <p:ext uri="{D42A27DB-BD31-4B8C-83A1-F6EECF244321}">
                <p14:modId xmlns:p14="http://schemas.microsoft.com/office/powerpoint/2010/main" val="3085382548"/>
              </p:ext>
            </p:extLst>
          </p:nvPr>
        </p:nvGraphicFramePr>
        <p:xfrm>
          <a:off x="250825" y="4365625"/>
          <a:ext cx="8664575" cy="1584325"/>
        </p:xfrm>
        <a:graphic>
          <a:graphicData uri="http://schemas.openxmlformats.org/drawingml/2006/table">
            <a:tbl>
              <a:tblPr/>
              <a:tblGrid>
                <a:gridCol w="8664575"/>
              </a:tblGrid>
              <a:tr h="65722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rPr>
                        <a:t>Περισσότερο ισορροπημένες απαντήσεις (</a:t>
                      </a: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π.χ.</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συνδυάστε επιρροές από τον εαυτό σας, τους άλλους/κατάσταση</a:t>
                      </a:r>
                      <a:r>
                        <a:rPr kumimoji="0" lang="el-GR" sz="1500" b="1" i="0" u="none" strike="noStrike" cap="none" normalizeH="0" baseline="0" dirty="0" smtClean="0">
                          <a:ln>
                            <a:noFill/>
                          </a:ln>
                          <a:solidFill>
                            <a:schemeClr val="tx1"/>
                          </a:solidFill>
                          <a:effectLst/>
                          <a:latin typeface="Calibri" pitchFamily="34" charset="0"/>
                          <a:cs typeface="Times New Roman" pitchFamily="18" charset="0"/>
                        </a:rPr>
                        <a:t>, </a:t>
                      </a: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αποδώστε  διαφορετικές αιτίες</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a:t>
                      </a:r>
                      <a:endParaRPr kumimoji="0" lang="de-DE" sz="1500" b="1"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71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0" i="0" u="none" strike="noStrike" cap="none" normalizeH="0" baseline="0" dirty="0" smtClean="0">
                          <a:ln>
                            <a:noFill/>
                          </a:ln>
                          <a:solidFill>
                            <a:schemeClr val="tx1"/>
                          </a:solidFill>
                          <a:effectLst/>
                          <a:latin typeface="Verdana" pitchFamily="34" charset="0"/>
                        </a:rPr>
                        <a:t>«Η εταιρεία κάνει περικοπές στις θέσεις εργασίας. Έχω παρατηρήσει ότι η παρούσα θέση μου δεν ανταποκρίνεται στις ικανότητές και στα ενδιαφέροντά μου και ότι η συνεργασία μου με τους συναδέλφους μου δεν ήταν πάντα η καλύτερη.»</a:t>
                      </a:r>
                      <a:endParaRPr kumimoji="0" lang="de-DE" sz="15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6" name="AutoShape 26"/>
          <p:cNvSpPr>
            <a:spLocks noChangeArrowheads="1"/>
          </p:cNvSpPr>
          <p:nvPr/>
        </p:nvSpPr>
        <p:spPr bwMode="auto">
          <a:xfrm>
            <a:off x="832338" y="2078038"/>
            <a:ext cx="2048975" cy="1263039"/>
          </a:xfrm>
          <a:prstGeom prst="wedgeRoundRectCallout">
            <a:avLst>
              <a:gd name="adj1" fmla="val 91194"/>
              <a:gd name="adj2" fmla="val -39616"/>
              <a:gd name="adj3" fmla="val 16667"/>
            </a:avLst>
          </a:prstGeom>
          <a:solidFill>
            <a:schemeClr val="bg1"/>
          </a:solidFill>
          <a:ln w="9525">
            <a:solidFill>
              <a:schemeClr val="tx1"/>
            </a:solidFill>
            <a:miter lim="800000"/>
            <a:headEnd/>
            <a:tailEnd/>
          </a:ln>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dirty="0"/>
              <a:t>Συγγνώμη κ. Αναστασίου, αλλά δεν θα σας ανανεώσω τη σύμβαση εργασίας</a:t>
            </a:r>
            <a:r>
              <a:rPr lang="el-GR" altLang="fr-FR" dirty="0" smtClean="0"/>
              <a:t>.</a:t>
            </a:r>
            <a:endParaRPr lang="de-DE" altLang="fr-FR" dirty="0" smtClean="0"/>
          </a:p>
        </p:txBody>
      </p:sp>
    </p:spTree>
    <p:extLst>
      <p:ext uri="{BB962C8B-B14F-4D97-AF65-F5344CB8AC3E}">
        <p14:creationId xmlns:p14="http://schemas.microsoft.com/office/powerpoint/2010/main" val="29064089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7" name="Text Box 13"/>
          <p:cNvSpPr txBox="1">
            <a:spLocks noChangeArrowheads="1"/>
          </p:cNvSpPr>
          <p:nvPr/>
        </p:nvSpPr>
        <p:spPr bwMode="auto">
          <a:xfrm>
            <a:off x="0" y="6672263"/>
            <a:ext cx="47513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(“Secret handshakes” by The infamous </a:t>
            </a:r>
            <a:r>
              <a:rPr lang="en-GB" altLang="de-DE" sz="800" i="1" dirty="0" err="1" smtClean="0"/>
              <a:t>gdub</a:t>
            </a:r>
            <a:r>
              <a:rPr lang="en-GB" altLang="de-DE" sz="800" i="1" dirty="0" smtClean="0"/>
              <a:t> ; "Smiley" by Ruth </a:t>
            </a:r>
            <a:r>
              <a:rPr lang="en-GB" altLang="de-DE" sz="800" i="1" dirty="0" err="1" smtClean="0"/>
              <a:t>Veckenstedt</a:t>
            </a:r>
            <a:r>
              <a:rPr lang="en-GB" altLang="de-DE" sz="800" i="1" dirty="0" smtClean="0"/>
              <a:t>)</a:t>
            </a:r>
            <a:endParaRPr lang="en-GB" altLang="de-DE" sz="800" i="1" dirty="0"/>
          </a:p>
        </p:txBody>
      </p:sp>
      <p:graphicFrame>
        <p:nvGraphicFramePr>
          <p:cNvPr id="26638" name="Object 2"/>
          <p:cNvGraphicFramePr>
            <a:graphicFrameLocks noChangeAspect="1"/>
          </p:cNvGraphicFramePr>
          <p:nvPr>
            <p:extLst>
              <p:ext uri="{D42A27DB-BD31-4B8C-83A1-F6EECF244321}">
                <p14:modId xmlns:p14="http://schemas.microsoft.com/office/powerpoint/2010/main" val="1960461613"/>
              </p:ext>
            </p:extLst>
          </p:nvPr>
        </p:nvGraphicFramePr>
        <p:xfrm>
          <a:off x="3265488" y="1766215"/>
          <a:ext cx="2609850" cy="1957387"/>
        </p:xfrm>
        <a:graphic>
          <a:graphicData uri="http://schemas.openxmlformats.org/presentationml/2006/ole">
            <mc:AlternateContent xmlns:mc="http://schemas.openxmlformats.org/markup-compatibility/2006">
              <mc:Choice xmlns:v="urn:schemas-microsoft-com:vml" Requires="v">
                <p:oleObj spid="_x0000_s26752" name="Photo Editor Photo" r:id="rId4" imgW="4761905" imgH="3572374" progId="">
                  <p:embed/>
                </p:oleObj>
              </mc:Choice>
              <mc:Fallback>
                <p:oleObj name="Photo Editor Photo" r:id="rId4" imgW="4761905" imgH="3572374" progId="">
                  <p:embed/>
                  <p:pic>
                    <p:nvPicPr>
                      <p:cNvPr id="0" name="Picture 1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5488" y="1766215"/>
                        <a:ext cx="2609850"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6641" name="Group 39"/>
          <p:cNvGrpSpPr>
            <a:grpSpLocks/>
          </p:cNvGrpSpPr>
          <p:nvPr/>
        </p:nvGrpSpPr>
        <p:grpSpPr bwMode="auto">
          <a:xfrm>
            <a:off x="8205788" y="98107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26645"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6646"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6647"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en-GB" altLang="de-DE" sz="1200" b="1" dirty="0" smtClean="0">
                <a:solidFill>
                  <a:schemeClr val="tx2"/>
                </a:solidFill>
                <a:latin typeface="+mj-lt"/>
              </a:rPr>
              <a:t>	 4.12</a:t>
            </a:r>
            <a:endParaRPr lang="en-GB" altLang="de-DE" sz="1200" b="1" dirty="0">
              <a:solidFill>
                <a:schemeClr val="tx2"/>
              </a:solidFill>
              <a:latin typeface="+mj-lt"/>
            </a:endParaRPr>
          </a:p>
        </p:txBody>
      </p:sp>
      <p:sp>
        <p:nvSpPr>
          <p:cNvPr id="13" name="Rectangle 2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a:defRPr/>
            </a:pPr>
            <a:r>
              <a:rPr lang="el-GR" kern="0" dirty="0"/>
              <a:t>Οι επιπτώσεις ορισμένων τρόπων απόδοσης αιτίας στα θετικά γεγονότα!</a:t>
            </a:r>
            <a:endParaRPr lang="de-DE" kern="0" dirty="0"/>
          </a:p>
        </p:txBody>
      </p:sp>
      <p:sp>
        <p:nvSpPr>
          <p:cNvPr id="15" name="AutoShape 3"/>
          <p:cNvSpPr>
            <a:spLocks noChangeArrowheads="1"/>
          </p:cNvSpPr>
          <p:nvPr/>
        </p:nvSpPr>
        <p:spPr bwMode="auto">
          <a:xfrm>
            <a:off x="5341680" y="1023326"/>
            <a:ext cx="2857500" cy="1285875"/>
          </a:xfrm>
          <a:prstGeom prst="wedgeRoundRectCallout">
            <a:avLst>
              <a:gd name="adj1" fmla="val -50000"/>
              <a:gd name="adj2" fmla="val 97954"/>
              <a:gd name="adj3" fmla="val 16667"/>
            </a:avLst>
          </a:prstGeom>
          <a:solidFill>
            <a:schemeClr val="bg1"/>
          </a:solidFill>
          <a:ln w="9525">
            <a:solidFill>
              <a:schemeClr val="tx1"/>
            </a:solidFill>
            <a:miter lim="800000"/>
            <a:headEnd/>
            <a:tailEnd/>
          </a:ln>
        </p:spPr>
        <p:txBody>
          <a:bodyPr/>
          <a:lstStyle>
            <a:lvl1pPr eaLnBrk="0" hangingPunct="0">
              <a:defRPr sz="800">
                <a:solidFill>
                  <a:schemeClr val="tx1"/>
                </a:solidFill>
                <a:latin typeface="Verdana" panose="020B0604030504040204" pitchFamily="34" charset="0"/>
                <a:cs typeface="Times New Roman" panose="02020603050405020304" pitchFamily="18" charset="0"/>
              </a:defRPr>
            </a:lvl1pPr>
            <a:lvl2pPr marL="742950" indent="-285750" eaLnBrk="0" hangingPunct="0">
              <a:defRPr sz="800">
                <a:solidFill>
                  <a:schemeClr val="tx1"/>
                </a:solidFill>
                <a:latin typeface="Verdana" panose="020B0604030504040204" pitchFamily="34" charset="0"/>
                <a:cs typeface="Times New Roman" panose="02020603050405020304" pitchFamily="18" charset="0"/>
              </a:defRPr>
            </a:lvl2pPr>
            <a:lvl3pPr marL="1143000" indent="-228600" eaLnBrk="0" hangingPunct="0">
              <a:defRPr sz="800">
                <a:solidFill>
                  <a:schemeClr val="tx1"/>
                </a:solidFill>
                <a:latin typeface="Verdana" panose="020B0604030504040204" pitchFamily="34" charset="0"/>
                <a:cs typeface="Times New Roman" panose="02020603050405020304" pitchFamily="18" charset="0"/>
              </a:defRPr>
            </a:lvl3pPr>
            <a:lvl4pPr marL="1600200" indent="-228600" eaLnBrk="0" hangingPunct="0">
              <a:defRPr sz="800">
                <a:solidFill>
                  <a:schemeClr val="tx1"/>
                </a:solidFill>
                <a:latin typeface="Verdana" panose="020B0604030504040204" pitchFamily="34" charset="0"/>
                <a:cs typeface="Times New Roman" panose="02020603050405020304" pitchFamily="18" charset="0"/>
              </a:defRPr>
            </a:lvl4pPr>
            <a:lvl5pPr marL="2057400" indent="-228600" eaLnBrk="0" hangingPunct="0">
              <a:defRPr sz="8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8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8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8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800">
                <a:solidFill>
                  <a:schemeClr val="tx1"/>
                </a:solidFill>
                <a:latin typeface="Verdana" panose="020B0604030504040204" pitchFamily="34" charset="0"/>
                <a:cs typeface="Times New Roman" panose="02020603050405020304" pitchFamily="18" charset="0"/>
              </a:defRPr>
            </a:lvl9pPr>
          </a:lstStyle>
          <a:p>
            <a:pPr algn="ctr" eaLnBrk="1" hangingPunct="1"/>
            <a:r>
              <a:rPr lang="el-GR" altLang="fr-FR" sz="1400"/>
              <a:t>Το διαμέρισμα είναι δικό σας! Είμαστε στην ευχάριστη θέση να σας καλωσορίσουμε ως το νέο ενοικιαστή μας!</a:t>
            </a:r>
          </a:p>
          <a:p>
            <a:pPr algn="ctr" eaLnBrk="1" hangingPunct="1"/>
            <a:endParaRPr lang="el-GR" altLang="fr-FR" sz="1400"/>
          </a:p>
          <a:p>
            <a:pPr algn="ctr" eaLnBrk="1" hangingPunct="1"/>
            <a:endParaRPr lang="en-GB" altLang="fr-FR" sz="1400"/>
          </a:p>
        </p:txBody>
      </p:sp>
      <p:graphicFrame>
        <p:nvGraphicFramePr>
          <p:cNvPr id="17" name="Group 28"/>
          <p:cNvGraphicFramePr>
            <a:graphicFrameLocks noGrp="1"/>
          </p:cNvGraphicFramePr>
          <p:nvPr/>
        </p:nvGraphicFramePr>
        <p:xfrm>
          <a:off x="228600" y="4005263"/>
          <a:ext cx="8664575" cy="2606675"/>
        </p:xfrm>
        <a:graphic>
          <a:graphicData uri="http://schemas.openxmlformats.org/drawingml/2006/table">
            <a:tbl>
              <a:tblPr/>
              <a:tblGrid>
                <a:gridCol w="4191000"/>
                <a:gridCol w="4473575"/>
              </a:tblGrid>
              <a:tr h="128047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Απόδοση αιτίας</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εαυτός</a:t>
                      </a:r>
                      <a:endParaRPr kumimoji="0" lang="de-DE" sz="1500" b="1"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sz="1500" b="0" i="0" u="none" strike="noStrike" cap="none" normalizeH="0" baseline="0" dirty="0" smtClean="0">
                          <a:ln>
                            <a:noFill/>
                          </a:ln>
                          <a:solidFill>
                            <a:schemeClr val="tx1"/>
                          </a:solidFill>
                          <a:effectLst/>
                          <a:latin typeface="Verdana" pitchFamily="34" charset="0"/>
                          <a:cs typeface="Times New Roman" pitchFamily="18" charset="0"/>
                        </a:rPr>
                        <a:t>(</a:t>
                      </a: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π.χ. «Έκανα φοβερή εντύπωση. Προφανώς και η αίτησή μου θα γινόταν αποδεκτή!»)</a:t>
                      </a:r>
                      <a:endParaRPr kumimoji="0" lang="en-GB" sz="1500" b="0" i="0" u="none" strike="noStrike" cap="none" normalizeH="0" baseline="0" dirty="0" smtClean="0">
                        <a:ln>
                          <a:noFill/>
                        </a:ln>
                        <a:solidFill>
                          <a:schemeClr val="tx1"/>
                        </a:solidFill>
                        <a:effectLst/>
                        <a:latin typeface="Verdana" pitchFamily="34" charset="0"/>
                        <a:cs typeface="Times New Roman" pitchFamily="18" charset="0"/>
                      </a:endParaRP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Μειονέκτημα</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de-DE" sz="1500" b="0" i="0" u="none" strike="noStrike" cap="none" normalizeH="0" baseline="0" dirty="0" smtClean="0">
                          <a:ln>
                            <a:noFill/>
                          </a:ln>
                          <a:solidFill>
                            <a:schemeClr val="tx1"/>
                          </a:solidFill>
                          <a:effectLst/>
                          <a:latin typeface="Verdana" pitchFamily="34" charset="0"/>
                          <a:cs typeface="Times New Roman" pitchFamily="18" charset="0"/>
                        </a:rPr>
                        <a:t>;;;</a:t>
                      </a:r>
                      <a:r>
                        <a:rPr kumimoji="0" lang="el-GR" sz="1500" b="0" i="0" u="none" strike="noStrike" cap="none" normalizeH="0" baseline="0" dirty="0" smtClean="0">
                          <a:ln>
                            <a:noFill/>
                          </a:ln>
                          <a:solidFill>
                            <a:schemeClr val="bg1"/>
                          </a:solidFill>
                          <a:effectLst/>
                          <a:latin typeface="Verdana" pitchFamily="34" charset="0"/>
                          <a:cs typeface="Times New Roman" pitchFamily="18" charset="0"/>
                        </a:rPr>
                        <a:t>παινος του εαυτού μας δίνει στους άλλους την εντύπωση πως είμαστε υπερόπτες</a:t>
                      </a:r>
                      <a:endParaRPr kumimoji="0" lang="de-DE" sz="1500" b="0" i="0" u="none" strike="noStrike" cap="none" normalizeH="0" baseline="0" dirty="0" smtClean="0">
                        <a:ln>
                          <a:noFill/>
                        </a:ln>
                        <a:solidFill>
                          <a:schemeClr val="bg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Πλεονέκτημα</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de-DE" sz="1500" b="0" i="0" u="none" strike="noStrike" cap="none" normalizeH="0" baseline="0" dirty="0" smtClean="0">
                          <a:ln>
                            <a:noFill/>
                          </a:ln>
                          <a:solidFill>
                            <a:schemeClr val="tx1"/>
                          </a:solidFill>
                          <a:effectLst/>
                          <a:latin typeface="Verdana" pitchFamily="34" charset="0"/>
                          <a:cs typeface="Times New Roman" pitchFamily="18" charset="0"/>
                        </a:rPr>
                        <a:t>;;;</a:t>
                      </a:r>
                      <a:r>
                        <a:rPr kumimoji="0" lang="el-GR" sz="1500" b="0" i="0" u="none" strike="noStrike" cap="none" normalizeH="0" baseline="0" dirty="0" smtClean="0">
                          <a:ln>
                            <a:noFill/>
                          </a:ln>
                          <a:solidFill>
                            <a:schemeClr val="bg1"/>
                          </a:solidFill>
                          <a:effectLst/>
                          <a:latin typeface="Verdana" pitchFamily="34" charset="0"/>
                          <a:cs typeface="Times New Roman" pitchFamily="18" charset="0"/>
                        </a:rPr>
                        <a:t>ο έπαινος του εαυτού μας αυξάνει την αυτοεκτίμησή μας</a:t>
                      </a:r>
                      <a:endParaRPr kumimoji="0" lang="en-GB" sz="1500" b="0" i="0" u="none" strike="noStrike" cap="none" normalizeH="0" baseline="0" dirty="0" smtClean="0">
                        <a:ln>
                          <a:noFill/>
                        </a:ln>
                        <a:solidFill>
                          <a:schemeClr val="bg1"/>
                        </a:solidFill>
                        <a:effectLst/>
                        <a:latin typeface="Verdana" pitchFamily="34" charset="0"/>
                        <a:cs typeface="Times New Roman" pitchFamily="18" charset="0"/>
                      </a:endParaRP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26204">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smtClean="0">
                          <a:ln>
                            <a:noFill/>
                          </a:ln>
                          <a:solidFill>
                            <a:schemeClr val="tx1"/>
                          </a:solidFill>
                          <a:effectLst/>
                          <a:latin typeface="Verdana" pitchFamily="34" charset="0"/>
                          <a:cs typeface="Times New Roman" pitchFamily="18" charset="0"/>
                        </a:rPr>
                        <a:t>Απόδοση αιτίας</a:t>
                      </a:r>
                      <a:r>
                        <a:rPr kumimoji="0" lang="de-DE" sz="1500" b="1" i="0" u="none" strike="noStrike" cap="none" normalizeH="0" baseline="0" smtClean="0">
                          <a:ln>
                            <a:noFill/>
                          </a:ln>
                          <a:solidFill>
                            <a:schemeClr val="tx1"/>
                          </a:solidFill>
                          <a:effectLst/>
                          <a:latin typeface="Verdana" pitchFamily="34" charset="0"/>
                          <a:cs typeface="Times New Roman" pitchFamily="18" charset="0"/>
                        </a:rPr>
                        <a:t>:</a:t>
                      </a:r>
                      <a:r>
                        <a:rPr kumimoji="0" lang="el-GR" sz="1500" b="1" i="0" u="none" strike="noStrike" cap="none" normalizeH="0" baseline="0" smtClean="0">
                          <a:ln>
                            <a:noFill/>
                          </a:ln>
                          <a:solidFill>
                            <a:schemeClr val="tx1"/>
                          </a:solidFill>
                          <a:effectLst/>
                          <a:latin typeface="Verdana" pitchFamily="34" charset="0"/>
                          <a:cs typeface="Times New Roman" pitchFamily="18" charset="0"/>
                        </a:rPr>
                        <a:t> άλλοι/καταστάσεις</a:t>
                      </a:r>
                      <a:endParaRPr kumimoji="0" lang="de-DE" sz="1500" b="1" i="0" u="none" strike="noStrike" cap="none" normalizeH="0" baseline="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sz="1500" b="0" i="0" u="none" strike="noStrike" cap="none" normalizeH="0" baseline="0" smtClean="0">
                          <a:ln>
                            <a:noFill/>
                          </a:ln>
                          <a:solidFill>
                            <a:schemeClr val="tx1"/>
                          </a:solidFill>
                          <a:effectLst/>
                          <a:latin typeface="Verdana" pitchFamily="34" charset="0"/>
                          <a:cs typeface="Times New Roman" pitchFamily="18" charset="0"/>
                        </a:rPr>
                        <a:t>(</a:t>
                      </a:r>
                      <a:r>
                        <a:rPr kumimoji="0" lang="el-GR" sz="1500" b="0" i="0" u="none" strike="noStrike" cap="none" normalizeH="0" baseline="0" smtClean="0">
                          <a:ln>
                            <a:noFill/>
                          </a:ln>
                          <a:solidFill>
                            <a:schemeClr val="tx1"/>
                          </a:solidFill>
                          <a:effectLst/>
                          <a:latin typeface="Verdana" pitchFamily="34" charset="0"/>
                          <a:cs typeface="Times New Roman" pitchFamily="18" charset="0"/>
                        </a:rPr>
                        <a:t>π.χ</a:t>
                      </a:r>
                      <a:r>
                        <a:rPr kumimoji="0" lang="de-DE" sz="1500" b="0" i="0" u="none" strike="noStrike" cap="none" normalizeH="0" baseline="0" smtClean="0">
                          <a:ln>
                            <a:noFill/>
                          </a:ln>
                          <a:solidFill>
                            <a:schemeClr val="tx1"/>
                          </a:solidFill>
                          <a:effectLst/>
                          <a:latin typeface="Verdana" pitchFamily="34" charset="0"/>
                          <a:cs typeface="Times New Roman" pitchFamily="18" charset="0"/>
                        </a:rPr>
                        <a:t>. </a:t>
                      </a:r>
                      <a:r>
                        <a:rPr kumimoji="0" lang="el-GR" sz="1500" b="0" i="0" u="none" strike="noStrike" cap="none" normalizeH="0" baseline="0" smtClean="0">
                          <a:ln>
                            <a:noFill/>
                          </a:ln>
                          <a:solidFill>
                            <a:schemeClr val="tx1"/>
                          </a:solidFill>
                          <a:effectLst/>
                          <a:latin typeface="Verdana" pitchFamily="34" charset="0"/>
                          <a:cs typeface="Times New Roman" pitchFamily="18" charset="0"/>
                        </a:rPr>
                        <a:t>«Ήμουν ο μόνος που ενδιαφέρθηκε. Τι ευχάριστη σύμπτωση!»)</a:t>
                      </a:r>
                      <a:endParaRPr kumimoji="0" lang="en-GB" sz="1500" b="0" i="0" u="none" strike="noStrike" cap="none" normalizeH="0" baseline="0" smtClean="0">
                        <a:ln>
                          <a:noFill/>
                        </a:ln>
                        <a:solidFill>
                          <a:schemeClr val="tx1"/>
                        </a:solidFill>
                        <a:effectLst/>
                        <a:latin typeface="Verdana" pitchFamily="34" charset="0"/>
                        <a:cs typeface="Times New Roman" pitchFamily="18" charset="0"/>
                      </a:endParaRP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Μειονέκτημα</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de-DE" sz="1500" b="0" i="0" u="none" strike="noStrike" cap="none" normalizeH="0" baseline="0" dirty="0" smtClean="0">
                          <a:ln>
                            <a:noFill/>
                          </a:ln>
                          <a:solidFill>
                            <a:schemeClr val="tx1"/>
                          </a:solidFill>
                          <a:effectLst/>
                          <a:latin typeface="Verdana" pitchFamily="34" charset="0"/>
                          <a:cs typeface="Times New Roman" pitchFamily="18" charset="0"/>
                        </a:rPr>
                        <a:t>;;;</a:t>
                      </a:r>
                      <a:r>
                        <a:rPr kumimoji="0" lang="el-GR" sz="1500" b="0" i="0" u="none" strike="noStrike" cap="none" normalizeH="0" baseline="0" dirty="0" smtClean="0">
                          <a:ln>
                            <a:noFill/>
                          </a:ln>
                          <a:solidFill>
                            <a:schemeClr val="bg1"/>
                          </a:solidFill>
                          <a:effectLst/>
                          <a:latin typeface="Verdana" pitchFamily="34" charset="0"/>
                          <a:cs typeface="Times New Roman" pitchFamily="18" charset="0"/>
                        </a:rPr>
                        <a:t>υτοεκτίμηση δεν αυξάνει</a:t>
                      </a:r>
                      <a:endParaRPr kumimoji="0" lang="de-DE" sz="1500" b="0" i="0" u="none" strike="noStrike" cap="none" normalizeH="0" baseline="0" dirty="0" smtClean="0">
                        <a:ln>
                          <a:noFill/>
                        </a:ln>
                        <a:solidFill>
                          <a:schemeClr val="bg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el-GR" sz="1500" b="1"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Πλεονέκτημα</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de-DE" sz="1500" b="0" i="0" u="none" strike="noStrike" cap="none" normalizeH="0" baseline="0" dirty="0" smtClean="0">
                          <a:ln>
                            <a:noFill/>
                          </a:ln>
                          <a:solidFill>
                            <a:schemeClr val="tx1"/>
                          </a:solidFill>
                          <a:effectLst/>
                          <a:latin typeface="Verdana" pitchFamily="34" charset="0"/>
                          <a:cs typeface="Times New Roman" pitchFamily="18" charset="0"/>
                        </a:rPr>
                        <a:t>;;;</a:t>
                      </a:r>
                      <a:r>
                        <a:rPr kumimoji="0" lang="el-GR" sz="1500" b="0" i="0" u="none" strike="noStrike" cap="none" normalizeH="0" baseline="0" dirty="0" smtClean="0">
                          <a:ln>
                            <a:noFill/>
                          </a:ln>
                          <a:solidFill>
                            <a:schemeClr val="bg1"/>
                          </a:solidFill>
                          <a:effectLst/>
                          <a:latin typeface="Verdana" pitchFamily="34" charset="0"/>
                          <a:cs typeface="Times New Roman" pitchFamily="18" charset="0"/>
                        </a:rPr>
                        <a:t>θεωρείται ότι είστε μετριόφρων και με καλή κοινωνική συμπεριφορά</a:t>
                      </a: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65" name="Group 39"/>
          <p:cNvGrpSpPr>
            <a:grpSpLocks/>
          </p:cNvGrpSpPr>
          <p:nvPr/>
        </p:nvGrpSpPr>
        <p:grpSpPr bwMode="auto">
          <a:xfrm>
            <a:off x="8205788" y="98107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27669"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7670"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7671"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en-GB" altLang="de-DE" sz="1200" b="1" dirty="0" smtClean="0">
                <a:solidFill>
                  <a:schemeClr val="tx2"/>
                </a:solidFill>
                <a:latin typeface="+mj-lt"/>
              </a:rPr>
              <a:t>	 4.13</a:t>
            </a:r>
            <a:endParaRPr lang="en-GB" altLang="de-DE" sz="1200" b="1" dirty="0">
              <a:solidFill>
                <a:schemeClr val="tx2"/>
              </a:solidFill>
              <a:latin typeface="+mj-lt"/>
            </a:endParaRPr>
          </a:p>
        </p:txBody>
      </p:sp>
      <p:graphicFrame>
        <p:nvGraphicFramePr>
          <p:cNvPr id="13" name="Object 2"/>
          <p:cNvGraphicFramePr>
            <a:graphicFrameLocks noChangeAspect="1"/>
          </p:cNvGraphicFramePr>
          <p:nvPr>
            <p:extLst>
              <p:ext uri="{D42A27DB-BD31-4B8C-83A1-F6EECF244321}">
                <p14:modId xmlns:p14="http://schemas.microsoft.com/office/powerpoint/2010/main" val="1516270424"/>
              </p:ext>
            </p:extLst>
          </p:nvPr>
        </p:nvGraphicFramePr>
        <p:xfrm>
          <a:off x="3265488" y="1766215"/>
          <a:ext cx="2609850" cy="1957387"/>
        </p:xfrm>
        <a:graphic>
          <a:graphicData uri="http://schemas.openxmlformats.org/presentationml/2006/ole">
            <mc:AlternateContent xmlns:mc="http://schemas.openxmlformats.org/markup-compatibility/2006">
              <mc:Choice xmlns:v="urn:schemas-microsoft-com:vml" Requires="v">
                <p:oleObj spid="_x0000_s27775" name="Photo Editor Photo" r:id="rId4" imgW="4761905" imgH="3572374" progId="">
                  <p:embed/>
                </p:oleObj>
              </mc:Choice>
              <mc:Fallback>
                <p:oleObj name="Photo Editor Photo" r:id="rId4" imgW="4761905" imgH="3572374" progId="">
                  <p:embed/>
                  <p:pic>
                    <p:nvPicPr>
                      <p:cNvPr id="0" name="Picture 1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5488" y="1766215"/>
                        <a:ext cx="2609850"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 name="Rectangle 2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a:defRPr/>
            </a:pPr>
            <a:r>
              <a:rPr lang="el-GR" kern="0" dirty="0"/>
              <a:t>Οι επιπτώσεις ορισμένων τρόπων απόδοσης αιτίας στα θετικά γεγονότα!</a:t>
            </a:r>
            <a:endParaRPr lang="de-DE" kern="0" dirty="0"/>
          </a:p>
        </p:txBody>
      </p:sp>
      <p:sp>
        <p:nvSpPr>
          <p:cNvPr id="20" name="Text Box 13"/>
          <p:cNvSpPr txBox="1">
            <a:spLocks noChangeArrowheads="1"/>
          </p:cNvSpPr>
          <p:nvPr/>
        </p:nvSpPr>
        <p:spPr bwMode="auto">
          <a:xfrm>
            <a:off x="0" y="6672263"/>
            <a:ext cx="47513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(“Secret handshakes” by The infamous </a:t>
            </a:r>
            <a:r>
              <a:rPr lang="en-GB" altLang="de-DE" sz="800" i="1" dirty="0" err="1" smtClean="0"/>
              <a:t>gdub</a:t>
            </a:r>
            <a:r>
              <a:rPr lang="en-GB" altLang="de-DE" sz="800" i="1" dirty="0" smtClean="0"/>
              <a:t> ; "Smiley" by Ruth </a:t>
            </a:r>
            <a:r>
              <a:rPr lang="en-GB" altLang="de-DE" sz="800" i="1" dirty="0" err="1" smtClean="0"/>
              <a:t>Veckenstedt</a:t>
            </a:r>
            <a:r>
              <a:rPr lang="en-GB" altLang="de-DE" sz="800" i="1" dirty="0" smtClean="0"/>
              <a:t>)</a:t>
            </a:r>
            <a:endParaRPr lang="en-GB" altLang="de-DE" sz="800" i="1" dirty="0"/>
          </a:p>
        </p:txBody>
      </p:sp>
      <p:graphicFrame>
        <p:nvGraphicFramePr>
          <p:cNvPr id="15" name="Group 28"/>
          <p:cNvGraphicFramePr>
            <a:graphicFrameLocks noGrp="1"/>
          </p:cNvGraphicFramePr>
          <p:nvPr/>
        </p:nvGraphicFramePr>
        <p:xfrm>
          <a:off x="228600" y="4005263"/>
          <a:ext cx="8664575" cy="2606675"/>
        </p:xfrm>
        <a:graphic>
          <a:graphicData uri="http://schemas.openxmlformats.org/drawingml/2006/table">
            <a:tbl>
              <a:tblPr/>
              <a:tblGrid>
                <a:gridCol w="4191000"/>
                <a:gridCol w="4473575"/>
              </a:tblGrid>
              <a:tr h="128047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Απόδοση αιτίας</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εαυτός</a:t>
                      </a:r>
                      <a:endParaRPr kumimoji="0" lang="de-DE" sz="1500" b="1"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sz="1500" b="0" i="0" u="none" strike="noStrike" cap="none" normalizeH="0" baseline="0" dirty="0" smtClean="0">
                          <a:ln>
                            <a:noFill/>
                          </a:ln>
                          <a:solidFill>
                            <a:schemeClr val="tx1"/>
                          </a:solidFill>
                          <a:effectLst/>
                          <a:latin typeface="Verdana" pitchFamily="34" charset="0"/>
                          <a:cs typeface="Times New Roman" pitchFamily="18" charset="0"/>
                        </a:rPr>
                        <a:t>(</a:t>
                      </a: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π.χ. «Έκανα φοβερή εντύπωση. Προφανώς και η αίτησή μου θα γινόταν αποδεκτή!»)</a:t>
                      </a:r>
                      <a:endParaRPr kumimoji="0" lang="en-GB" sz="1500" b="0" i="0" u="none" strike="noStrike" cap="none" normalizeH="0" baseline="0" dirty="0" smtClean="0">
                        <a:ln>
                          <a:noFill/>
                        </a:ln>
                        <a:solidFill>
                          <a:schemeClr val="tx1"/>
                        </a:solidFill>
                        <a:effectLst/>
                        <a:latin typeface="Verdana" pitchFamily="34" charset="0"/>
                        <a:cs typeface="Times New Roman" pitchFamily="18" charset="0"/>
                      </a:endParaRP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smtClean="0">
                          <a:ln>
                            <a:noFill/>
                          </a:ln>
                          <a:solidFill>
                            <a:schemeClr val="tx1"/>
                          </a:solidFill>
                          <a:effectLst/>
                          <a:latin typeface="Verdana" pitchFamily="34" charset="0"/>
                          <a:cs typeface="Times New Roman" pitchFamily="18" charset="0"/>
                        </a:rPr>
                        <a:t>Μειονέκτημα</a:t>
                      </a:r>
                      <a:r>
                        <a:rPr kumimoji="0" lang="de-DE" sz="1500" b="1" i="0" u="none" strike="noStrike" cap="none" normalizeH="0" baseline="0" smtClean="0">
                          <a:ln>
                            <a:noFill/>
                          </a:ln>
                          <a:solidFill>
                            <a:schemeClr val="tx1"/>
                          </a:solidFill>
                          <a:effectLst/>
                          <a:latin typeface="Verdana" pitchFamily="34" charset="0"/>
                          <a:cs typeface="Times New Roman" pitchFamily="18" charset="0"/>
                        </a:rPr>
                        <a:t>: </a:t>
                      </a:r>
                      <a:r>
                        <a:rPr kumimoji="0" lang="el-GR" sz="1500" b="0" i="0" u="none" strike="noStrike" cap="none" normalizeH="0" baseline="0" smtClean="0">
                          <a:ln>
                            <a:noFill/>
                          </a:ln>
                          <a:solidFill>
                            <a:schemeClr val="tx1"/>
                          </a:solidFill>
                          <a:effectLst/>
                          <a:latin typeface="Verdana" pitchFamily="34" charset="0"/>
                          <a:cs typeface="Times New Roman" pitchFamily="18" charset="0"/>
                        </a:rPr>
                        <a:t>ο έπαινος του εαυτού μας δίνει στους άλλους την εντύπωση πως είμαστε υπερόπτες</a:t>
                      </a:r>
                      <a:endParaRPr kumimoji="0" lang="de-DE" sz="1500" b="0" i="0" u="none" strike="noStrike" cap="none" normalizeH="0" baseline="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smtClean="0">
                          <a:ln>
                            <a:noFill/>
                          </a:ln>
                          <a:solidFill>
                            <a:schemeClr val="tx1"/>
                          </a:solidFill>
                          <a:effectLst/>
                          <a:latin typeface="Verdana" pitchFamily="34" charset="0"/>
                          <a:cs typeface="Times New Roman" pitchFamily="18" charset="0"/>
                        </a:rPr>
                        <a:t>Πλεονέκτημα</a:t>
                      </a:r>
                      <a:r>
                        <a:rPr kumimoji="0" lang="de-DE" sz="1500" b="1" i="0" u="none" strike="noStrike" cap="none" normalizeH="0" baseline="0" smtClean="0">
                          <a:ln>
                            <a:noFill/>
                          </a:ln>
                          <a:solidFill>
                            <a:schemeClr val="tx1"/>
                          </a:solidFill>
                          <a:effectLst/>
                          <a:latin typeface="Verdana" pitchFamily="34" charset="0"/>
                          <a:cs typeface="Times New Roman" pitchFamily="18" charset="0"/>
                        </a:rPr>
                        <a:t>: </a:t>
                      </a:r>
                      <a:r>
                        <a:rPr kumimoji="0" lang="el-GR" sz="1500" b="0" i="0" u="none" strike="noStrike" cap="none" normalizeH="0" baseline="0" smtClean="0">
                          <a:ln>
                            <a:noFill/>
                          </a:ln>
                          <a:solidFill>
                            <a:schemeClr val="tx1"/>
                          </a:solidFill>
                          <a:effectLst/>
                          <a:latin typeface="Verdana" pitchFamily="34" charset="0"/>
                          <a:cs typeface="Times New Roman" pitchFamily="18" charset="0"/>
                        </a:rPr>
                        <a:t>ο έπαινος του εαυτού μας αυξάνει την αυτοεκτίμησή μας</a:t>
                      </a:r>
                      <a:endParaRPr kumimoji="0" lang="en-GB" sz="1500" b="0" i="0" u="none" strike="noStrike" cap="none" normalizeH="0" baseline="0" smtClean="0">
                        <a:ln>
                          <a:noFill/>
                        </a:ln>
                        <a:solidFill>
                          <a:schemeClr val="tx1"/>
                        </a:solidFill>
                        <a:effectLst/>
                        <a:latin typeface="Verdana" pitchFamily="34" charset="0"/>
                        <a:cs typeface="Times New Roman" pitchFamily="18" charset="0"/>
                      </a:endParaRP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26204">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Απόδοση αιτίας</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a:t>
                      </a: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 άλλοι/καταστάσεις</a:t>
                      </a:r>
                      <a:endParaRPr kumimoji="0" lang="de-DE" sz="1500" b="1"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sz="1500" b="0" i="0" u="none" strike="noStrike" cap="none" normalizeH="0" baseline="0" dirty="0" smtClean="0">
                          <a:ln>
                            <a:noFill/>
                          </a:ln>
                          <a:solidFill>
                            <a:schemeClr val="tx1"/>
                          </a:solidFill>
                          <a:effectLst/>
                          <a:latin typeface="Verdana" pitchFamily="34" charset="0"/>
                          <a:cs typeface="Times New Roman" pitchFamily="18" charset="0"/>
                        </a:rPr>
                        <a:t>(</a:t>
                      </a: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π.χ</a:t>
                      </a:r>
                      <a:r>
                        <a:rPr kumimoji="0" lang="de-DE" sz="15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«Ήμουν ο μόνος που ενδιαφέρθηκε. Τι ευχάριστη σύμπτωση!»)</a:t>
                      </a:r>
                      <a:endParaRPr kumimoji="0" lang="en-GB" sz="1500" b="0" i="0" u="none" strike="noStrike" cap="none" normalizeH="0" baseline="0" dirty="0" smtClean="0">
                        <a:ln>
                          <a:noFill/>
                        </a:ln>
                        <a:solidFill>
                          <a:schemeClr val="tx1"/>
                        </a:solidFill>
                        <a:effectLst/>
                        <a:latin typeface="Verdana" pitchFamily="34" charset="0"/>
                        <a:cs typeface="Times New Roman" pitchFamily="18" charset="0"/>
                      </a:endParaRP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Μειονέκτημα</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η αυτοεκτίμηση δεν αυξάνει</a:t>
                      </a:r>
                      <a:endParaRPr kumimoji="0" 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el-GR" sz="1500" b="1"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Πλεονέκτημα</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θεωρείται ότι είστε μετριόφρων και με καλή κοινωνική συμπεριφορά</a:t>
                      </a: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6" name="AutoShape 3"/>
          <p:cNvSpPr>
            <a:spLocks noChangeArrowheads="1"/>
          </p:cNvSpPr>
          <p:nvPr/>
        </p:nvSpPr>
        <p:spPr bwMode="auto">
          <a:xfrm>
            <a:off x="5341680" y="1023326"/>
            <a:ext cx="2857500" cy="1285875"/>
          </a:xfrm>
          <a:prstGeom prst="wedgeRoundRectCallout">
            <a:avLst>
              <a:gd name="adj1" fmla="val -50000"/>
              <a:gd name="adj2" fmla="val 97954"/>
              <a:gd name="adj3" fmla="val 16667"/>
            </a:avLst>
          </a:prstGeom>
          <a:solidFill>
            <a:schemeClr val="bg1"/>
          </a:solidFill>
          <a:ln w="9525">
            <a:solidFill>
              <a:schemeClr val="tx1"/>
            </a:solidFill>
            <a:miter lim="800000"/>
            <a:headEnd/>
            <a:tailEnd/>
          </a:ln>
        </p:spPr>
        <p:txBody>
          <a:bodyPr/>
          <a:lstStyle>
            <a:lvl1pPr eaLnBrk="0" hangingPunct="0">
              <a:defRPr sz="800">
                <a:solidFill>
                  <a:schemeClr val="tx1"/>
                </a:solidFill>
                <a:latin typeface="Verdana" panose="020B0604030504040204" pitchFamily="34" charset="0"/>
                <a:cs typeface="Times New Roman" panose="02020603050405020304" pitchFamily="18" charset="0"/>
              </a:defRPr>
            </a:lvl1pPr>
            <a:lvl2pPr marL="742950" indent="-285750" eaLnBrk="0" hangingPunct="0">
              <a:defRPr sz="800">
                <a:solidFill>
                  <a:schemeClr val="tx1"/>
                </a:solidFill>
                <a:latin typeface="Verdana" panose="020B0604030504040204" pitchFamily="34" charset="0"/>
                <a:cs typeface="Times New Roman" panose="02020603050405020304" pitchFamily="18" charset="0"/>
              </a:defRPr>
            </a:lvl2pPr>
            <a:lvl3pPr marL="1143000" indent="-228600" eaLnBrk="0" hangingPunct="0">
              <a:defRPr sz="800">
                <a:solidFill>
                  <a:schemeClr val="tx1"/>
                </a:solidFill>
                <a:latin typeface="Verdana" panose="020B0604030504040204" pitchFamily="34" charset="0"/>
                <a:cs typeface="Times New Roman" panose="02020603050405020304" pitchFamily="18" charset="0"/>
              </a:defRPr>
            </a:lvl3pPr>
            <a:lvl4pPr marL="1600200" indent="-228600" eaLnBrk="0" hangingPunct="0">
              <a:defRPr sz="800">
                <a:solidFill>
                  <a:schemeClr val="tx1"/>
                </a:solidFill>
                <a:latin typeface="Verdana" panose="020B0604030504040204" pitchFamily="34" charset="0"/>
                <a:cs typeface="Times New Roman" panose="02020603050405020304" pitchFamily="18" charset="0"/>
              </a:defRPr>
            </a:lvl4pPr>
            <a:lvl5pPr marL="2057400" indent="-228600" eaLnBrk="0" hangingPunct="0">
              <a:defRPr sz="8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8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8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8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800">
                <a:solidFill>
                  <a:schemeClr val="tx1"/>
                </a:solidFill>
                <a:latin typeface="Verdana" panose="020B0604030504040204" pitchFamily="34" charset="0"/>
                <a:cs typeface="Times New Roman" panose="02020603050405020304" pitchFamily="18" charset="0"/>
              </a:defRPr>
            </a:lvl9pPr>
          </a:lstStyle>
          <a:p>
            <a:pPr algn="ctr" eaLnBrk="1" hangingPunct="1"/>
            <a:r>
              <a:rPr lang="el-GR" altLang="fr-FR" sz="1400" dirty="0"/>
              <a:t>Το διαμέρισμα είναι δικό σας! Είμαστε στην ευχάριστη θέση να σας καλωσορίσουμε ως το νέο ενοικιαστή μας!</a:t>
            </a:r>
          </a:p>
          <a:p>
            <a:pPr algn="ctr" eaLnBrk="1" hangingPunct="1"/>
            <a:endParaRPr lang="el-GR" altLang="fr-FR" sz="1400" dirty="0"/>
          </a:p>
          <a:p>
            <a:pPr algn="ctr" eaLnBrk="1" hangingPunct="1"/>
            <a:endParaRPr lang="en-GB" altLang="fr-FR" sz="1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82" name="Group 39"/>
          <p:cNvGrpSpPr>
            <a:grpSpLocks/>
          </p:cNvGrpSpPr>
          <p:nvPr/>
        </p:nvGrpSpPr>
        <p:grpSpPr bwMode="auto">
          <a:xfrm>
            <a:off x="8205788" y="98107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28690"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8691"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Georgia" pitchFamily="18" charset="0"/>
                <a:ea typeface="Times New Roman" pitchFamily="18" charset="0"/>
                <a:cs typeface="Arial" charset="0"/>
              </a:endParaRPr>
            </a:p>
          </p:txBody>
        </p:sp>
        <p:sp>
          <p:nvSpPr>
            <p:cNvPr id="28692"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en-GB" altLang="de-DE" sz="1200" b="1" dirty="0" smtClean="0">
                <a:solidFill>
                  <a:schemeClr val="tx2"/>
                </a:solidFill>
                <a:latin typeface="+mn-lt"/>
              </a:rPr>
              <a:t>	 4.14</a:t>
            </a:r>
            <a:endParaRPr lang="en-GB" altLang="de-DE" sz="1200" b="1" dirty="0">
              <a:solidFill>
                <a:schemeClr val="tx2"/>
              </a:solidFill>
              <a:latin typeface="+mn-lt"/>
            </a:endParaRPr>
          </a:p>
        </p:txBody>
      </p:sp>
      <p:graphicFrame>
        <p:nvGraphicFramePr>
          <p:cNvPr id="13" name="Object 2"/>
          <p:cNvGraphicFramePr>
            <a:graphicFrameLocks noChangeAspect="1"/>
          </p:cNvGraphicFramePr>
          <p:nvPr>
            <p:extLst>
              <p:ext uri="{D42A27DB-BD31-4B8C-83A1-F6EECF244321}">
                <p14:modId xmlns:p14="http://schemas.microsoft.com/office/powerpoint/2010/main" val="1516270424"/>
              </p:ext>
            </p:extLst>
          </p:nvPr>
        </p:nvGraphicFramePr>
        <p:xfrm>
          <a:off x="3265488" y="1766215"/>
          <a:ext cx="2609850" cy="1957387"/>
        </p:xfrm>
        <a:graphic>
          <a:graphicData uri="http://schemas.openxmlformats.org/presentationml/2006/ole">
            <mc:AlternateContent xmlns:mc="http://schemas.openxmlformats.org/markup-compatibility/2006">
              <mc:Choice xmlns:v="urn:schemas-microsoft-com:vml" Requires="v">
                <p:oleObj spid="_x0000_s28798" name="Photo Editor Photo" r:id="rId4" imgW="4761905" imgH="3572374" progId="">
                  <p:embed/>
                </p:oleObj>
              </mc:Choice>
              <mc:Fallback>
                <p:oleObj name="Photo Editor Photo" r:id="rId4" imgW="4761905" imgH="3572374" progId="">
                  <p:embed/>
                  <p:pic>
                    <p:nvPicPr>
                      <p:cNvPr id="0" name="Picture 1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5488" y="1766215"/>
                        <a:ext cx="2609850"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 name="Rectangle 2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a:defRPr/>
            </a:pPr>
            <a:r>
              <a:rPr lang="el-GR" kern="0" dirty="0"/>
              <a:t>Οι επιπτώσεις ορισμένων τρόπων απόδοσης αιτίας στα θετικά γεγονότα!</a:t>
            </a:r>
            <a:endParaRPr lang="de-DE" kern="0" dirty="0"/>
          </a:p>
        </p:txBody>
      </p:sp>
      <p:graphicFrame>
        <p:nvGraphicFramePr>
          <p:cNvPr id="21" name="Group 25"/>
          <p:cNvGraphicFramePr>
            <a:graphicFrameLocks noGrp="1"/>
          </p:cNvGraphicFramePr>
          <p:nvPr>
            <p:extLst>
              <p:ext uri="{D42A27DB-BD31-4B8C-83A1-F6EECF244321}">
                <p14:modId xmlns:p14="http://schemas.microsoft.com/office/powerpoint/2010/main" val="402122511"/>
              </p:ext>
            </p:extLst>
          </p:nvPr>
        </p:nvGraphicFramePr>
        <p:xfrm>
          <a:off x="228600" y="4248143"/>
          <a:ext cx="8664575" cy="1827212"/>
        </p:xfrm>
        <a:graphic>
          <a:graphicData uri="http://schemas.openxmlformats.org/drawingml/2006/table">
            <a:tbl>
              <a:tblPr/>
              <a:tblGrid>
                <a:gridCol w="8664575"/>
              </a:tblGrid>
              <a:tr h="76676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rPr>
                        <a:t>Περισσότερο ισορροπημένες απαντήσεις (</a:t>
                      </a: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π.χ.</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συνδυάστε επιρροές από τον εαυτό σας, τους άλλους/κατάσταση</a:t>
                      </a:r>
                      <a:r>
                        <a:rPr kumimoji="0" lang="el-GR" sz="1500" b="1" i="0" u="none" strike="noStrike" cap="none" normalizeH="0" baseline="0" dirty="0" smtClean="0">
                          <a:ln>
                            <a:noFill/>
                          </a:ln>
                          <a:solidFill>
                            <a:schemeClr val="tx1"/>
                          </a:solidFill>
                          <a:effectLst/>
                          <a:latin typeface="Calibri" pitchFamily="34" charset="0"/>
                          <a:cs typeface="Times New Roman" pitchFamily="18" charset="0"/>
                        </a:rPr>
                        <a:t>, </a:t>
                      </a: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αποδώστε διαφορετικές αιτίες</a:t>
                      </a:r>
                      <a:r>
                        <a:rPr kumimoji="0" lang="de-DE" sz="1500" b="1" i="0" u="none" strike="noStrike" cap="none" normalizeH="0" baseline="0" dirty="0" smtClean="0">
                          <a:ln>
                            <a:noFill/>
                          </a:ln>
                          <a:solidFill>
                            <a:schemeClr val="tx1"/>
                          </a:solidFill>
                          <a:effectLst/>
                          <a:latin typeface="Verdana" pitchFamily="34" charset="0"/>
                          <a:cs typeface="Times New Roman" pitchFamily="18" charset="0"/>
                        </a:rPr>
                        <a:t>):</a:t>
                      </a:r>
                      <a:endParaRPr kumimoji="0" lang="de-DE" sz="1500" b="1"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60449">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«Πρέπει να έκανα καλή εντύπωση στον ιδιοκτήτη. Τα πήγαμε καλά από την αρχή. </a:t>
                      </a:r>
                      <a:r>
                        <a:rPr kumimoji="0" lang="de-DE" sz="15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Άλλωστε, είναι σίγουρα προς όφελός του ότι έχω τα δικά μου έπιπλα κουζίνας!»</a:t>
                      </a:r>
                      <a:endParaRPr kumimoji="0" lang="de-DE" sz="15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2" name="Text Box 13"/>
          <p:cNvSpPr txBox="1">
            <a:spLocks noChangeArrowheads="1"/>
          </p:cNvSpPr>
          <p:nvPr/>
        </p:nvSpPr>
        <p:spPr bwMode="auto">
          <a:xfrm>
            <a:off x="0" y="6672263"/>
            <a:ext cx="47513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(“Secret handshakes” by The infamous </a:t>
            </a:r>
            <a:r>
              <a:rPr lang="en-GB" altLang="de-DE" sz="800" i="1" dirty="0" err="1" smtClean="0"/>
              <a:t>gdub</a:t>
            </a:r>
            <a:r>
              <a:rPr lang="en-GB" altLang="de-DE" sz="800" i="1" dirty="0" smtClean="0"/>
              <a:t> ; "Smiley" by Ruth </a:t>
            </a:r>
            <a:r>
              <a:rPr lang="en-GB" altLang="de-DE" sz="800" i="1" dirty="0" err="1" smtClean="0"/>
              <a:t>Veckenstedt</a:t>
            </a:r>
            <a:r>
              <a:rPr lang="en-GB" altLang="de-DE" sz="800" i="1" dirty="0" smtClean="0"/>
              <a:t>)</a:t>
            </a:r>
            <a:endParaRPr lang="en-GB" altLang="de-DE" sz="800" i="1" dirty="0"/>
          </a:p>
        </p:txBody>
      </p:sp>
      <p:sp>
        <p:nvSpPr>
          <p:cNvPr id="15" name="AutoShape 3"/>
          <p:cNvSpPr>
            <a:spLocks noChangeArrowheads="1"/>
          </p:cNvSpPr>
          <p:nvPr/>
        </p:nvSpPr>
        <p:spPr bwMode="auto">
          <a:xfrm>
            <a:off x="5341680" y="1023326"/>
            <a:ext cx="2857500" cy="1285875"/>
          </a:xfrm>
          <a:prstGeom prst="wedgeRoundRectCallout">
            <a:avLst>
              <a:gd name="adj1" fmla="val -50000"/>
              <a:gd name="adj2" fmla="val 97954"/>
              <a:gd name="adj3" fmla="val 16667"/>
            </a:avLst>
          </a:prstGeom>
          <a:solidFill>
            <a:schemeClr val="bg1"/>
          </a:solidFill>
          <a:ln w="9525">
            <a:solidFill>
              <a:schemeClr val="tx1"/>
            </a:solidFill>
            <a:miter lim="800000"/>
            <a:headEnd/>
            <a:tailEnd/>
          </a:ln>
        </p:spPr>
        <p:txBody>
          <a:bodyPr/>
          <a:lstStyle>
            <a:lvl1pPr eaLnBrk="0" hangingPunct="0">
              <a:defRPr sz="800">
                <a:solidFill>
                  <a:schemeClr val="tx1"/>
                </a:solidFill>
                <a:latin typeface="Verdana" panose="020B0604030504040204" pitchFamily="34" charset="0"/>
                <a:cs typeface="Times New Roman" panose="02020603050405020304" pitchFamily="18" charset="0"/>
              </a:defRPr>
            </a:lvl1pPr>
            <a:lvl2pPr marL="742950" indent="-285750" eaLnBrk="0" hangingPunct="0">
              <a:defRPr sz="800">
                <a:solidFill>
                  <a:schemeClr val="tx1"/>
                </a:solidFill>
                <a:latin typeface="Verdana" panose="020B0604030504040204" pitchFamily="34" charset="0"/>
                <a:cs typeface="Times New Roman" panose="02020603050405020304" pitchFamily="18" charset="0"/>
              </a:defRPr>
            </a:lvl2pPr>
            <a:lvl3pPr marL="1143000" indent="-228600" eaLnBrk="0" hangingPunct="0">
              <a:defRPr sz="800">
                <a:solidFill>
                  <a:schemeClr val="tx1"/>
                </a:solidFill>
                <a:latin typeface="Verdana" panose="020B0604030504040204" pitchFamily="34" charset="0"/>
                <a:cs typeface="Times New Roman" panose="02020603050405020304" pitchFamily="18" charset="0"/>
              </a:defRPr>
            </a:lvl3pPr>
            <a:lvl4pPr marL="1600200" indent="-228600" eaLnBrk="0" hangingPunct="0">
              <a:defRPr sz="800">
                <a:solidFill>
                  <a:schemeClr val="tx1"/>
                </a:solidFill>
                <a:latin typeface="Verdana" panose="020B0604030504040204" pitchFamily="34" charset="0"/>
                <a:cs typeface="Times New Roman" panose="02020603050405020304" pitchFamily="18" charset="0"/>
              </a:defRPr>
            </a:lvl4pPr>
            <a:lvl5pPr marL="2057400" indent="-228600" eaLnBrk="0" hangingPunct="0">
              <a:defRPr sz="8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8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8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8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800">
                <a:solidFill>
                  <a:schemeClr val="tx1"/>
                </a:solidFill>
                <a:latin typeface="Verdana" panose="020B0604030504040204" pitchFamily="34" charset="0"/>
                <a:cs typeface="Times New Roman" panose="02020603050405020304" pitchFamily="18" charset="0"/>
              </a:defRPr>
            </a:lvl9pPr>
          </a:lstStyle>
          <a:p>
            <a:pPr algn="ctr" eaLnBrk="1" hangingPunct="1"/>
            <a:r>
              <a:rPr lang="el-GR" altLang="fr-FR" sz="1400" dirty="0"/>
              <a:t>Το διαμέρισμα είναι δικό σας! Είμαστε στην ευχάριστη θέση να σας καλωσορίσουμε ως το νέο ενοικιαστή μας!</a:t>
            </a:r>
          </a:p>
          <a:p>
            <a:pPr algn="ctr" eaLnBrk="1" hangingPunct="1"/>
            <a:endParaRPr lang="el-GR" altLang="fr-FR" sz="1400" dirty="0"/>
          </a:p>
          <a:p>
            <a:pPr algn="ctr" eaLnBrk="1" hangingPunct="1"/>
            <a:endParaRPr lang="en-GB" altLang="fr-FR" sz="1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descr="cards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6970" y="3881193"/>
            <a:ext cx="64008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pPr>
            <a:r>
              <a:rPr lang="el-GR" altLang="fr-FR" sz="2000" dirty="0">
                <a:solidFill>
                  <a:srgbClr val="D16349"/>
                </a:solidFill>
              </a:rPr>
              <a:t>Παιχνίδι με χαρτιά</a:t>
            </a:r>
            <a:endParaRPr lang="de-DE" altLang="fr-FR" sz="2000" dirty="0">
              <a:solidFill>
                <a:srgbClr val="D16349"/>
              </a:solidFill>
            </a:endParaRPr>
          </a:p>
        </p:txBody>
      </p:sp>
      <p:sp>
        <p:nvSpPr>
          <p:cNvPr id="29700" name="Rectangle 5"/>
          <p:cNvSpPr>
            <a:spLocks noChangeArrowheads="1"/>
          </p:cNvSpPr>
          <p:nvPr/>
        </p:nvSpPr>
        <p:spPr bwMode="auto">
          <a:xfrm>
            <a:off x="1407445" y="3871668"/>
            <a:ext cx="6408737" cy="15113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sp>
        <p:nvSpPr>
          <p:cNvPr id="29701" name="Text Box 8"/>
          <p:cNvSpPr txBox="1">
            <a:spLocks noChangeArrowheads="1"/>
          </p:cNvSpPr>
          <p:nvPr/>
        </p:nvSpPr>
        <p:spPr bwMode="auto">
          <a:xfrm>
            <a:off x="0" y="6672263"/>
            <a:ext cx="2421153" cy="2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ea typeface="Times New Roman" pitchFamily="18" charset="0"/>
                <a:cs typeface="Arial" charset="0"/>
              </a:rPr>
              <a:t>(“Cards-Trick” by </a:t>
            </a:r>
            <a:r>
              <a:rPr lang="en-GB" altLang="de-DE" sz="800" i="1" dirty="0" err="1" smtClean="0">
                <a:ea typeface="Times New Roman" pitchFamily="18" charset="0"/>
                <a:cs typeface="Arial" charset="0"/>
              </a:rPr>
              <a:t>Linney</a:t>
            </a:r>
            <a:r>
              <a:rPr lang="en-GB" altLang="de-DE" sz="800" i="1" dirty="0" smtClean="0">
                <a:ea typeface="Times New Roman" pitchFamily="18" charset="0"/>
                <a:cs typeface="Arial" charset="0"/>
              </a:rPr>
              <a:t> und Peters, 2007)</a:t>
            </a:r>
            <a:endParaRPr lang="en-GB" altLang="de-DE" sz="800" i="1" dirty="0">
              <a:ea typeface="Times New Roman" pitchFamily="18" charset="0"/>
              <a:cs typeface="Arial" charset="0"/>
            </a:endParaRPr>
          </a:p>
        </p:txBody>
      </p:sp>
      <p:sp>
        <p:nvSpPr>
          <p:cNvPr id="29702" name="Text Box 9"/>
          <p:cNvSpPr txBox="1">
            <a:spLocks noChangeArrowheads="1"/>
          </p:cNvSpPr>
          <p:nvPr/>
        </p:nvSpPr>
        <p:spPr bwMode="auto">
          <a:xfrm>
            <a:off x="263690" y="1348885"/>
            <a:ext cx="8629485" cy="1787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975" eaLnBrk="1" hangingPunct="1">
              <a:spcBef>
                <a:spcPts val="1200"/>
              </a:spcBef>
              <a:buClrTx/>
              <a:buSzTx/>
            </a:pPr>
            <a:r>
              <a:rPr lang="el-GR" altLang="fr-FR" sz="1800" dirty="0" smtClean="0"/>
              <a:t>Παρακαλώ </a:t>
            </a:r>
            <a:r>
              <a:rPr lang="el-GR" altLang="fr-FR" sz="1800" dirty="0"/>
              <a:t>επιλέξτε από μέσα σας ένα από τα παρακάτω χαρτιά και συγκεντρωθείτε σε αυτό</a:t>
            </a:r>
            <a:r>
              <a:rPr lang="el-GR" altLang="fr-FR" sz="1800" dirty="0" smtClean="0"/>
              <a:t>.</a:t>
            </a:r>
            <a:endParaRPr lang="de-DE" altLang="fr-FR" sz="1800" dirty="0" smtClean="0"/>
          </a:p>
          <a:p>
            <a:pPr marL="180975" eaLnBrk="1" hangingPunct="1">
              <a:spcBef>
                <a:spcPts val="1200"/>
              </a:spcBef>
              <a:buClrTx/>
              <a:buSzTx/>
            </a:pPr>
            <a:endParaRPr lang="de-DE" altLang="fr-FR" sz="1800" dirty="0" smtClean="0"/>
          </a:p>
          <a:p>
            <a:pPr marL="180975" eaLnBrk="1" hangingPunct="1">
              <a:spcBef>
                <a:spcPts val="1200"/>
              </a:spcBef>
              <a:buClrTx/>
              <a:buSzTx/>
            </a:pPr>
            <a:r>
              <a:rPr lang="el-GR" altLang="fr-FR" sz="1800" dirty="0"/>
              <a:t>Μην το δείξετε ή μην μου πείτε ποιο χαρτί έχετε επιλέξει. Αφού απομνημονεύσετε το χαρτί θα γυρίσω τη σελίδα</a:t>
            </a:r>
            <a:r>
              <a:rPr lang="el-GR" altLang="fr-FR" sz="1800" dirty="0" smtClean="0"/>
              <a:t>…</a:t>
            </a:r>
            <a:endParaRPr lang="de-DE" altLang="fr-FR" sz="1800" dirty="0">
              <a:solidFill>
                <a:srgbClr val="FF0000"/>
              </a:solidFill>
            </a:endParaRP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en-GB" altLang="de-DE" sz="1200" b="1" dirty="0" smtClean="0">
                <a:solidFill>
                  <a:schemeClr val="tx2"/>
                </a:solidFill>
                <a:latin typeface="+mj-lt"/>
              </a:rPr>
              <a:t>	 4.15</a:t>
            </a:r>
            <a:endParaRPr lang="en-GB" altLang="de-DE" sz="1200" b="1" dirty="0">
              <a:solidFill>
                <a:schemeClr val="tx2"/>
              </a:solidFill>
              <a:latin typeface="+mj-lt"/>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5"/>
          <p:cNvSpPr txBox="1">
            <a:spLocks noChangeArrowheads="1"/>
          </p:cNvSpPr>
          <p:nvPr/>
        </p:nvSpPr>
        <p:spPr bwMode="auto">
          <a:xfrm>
            <a:off x="0" y="6672263"/>
            <a:ext cx="15343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smtClean="0">
                <a:ea typeface="Times New Roman" pitchFamily="18" charset="0"/>
                <a:cs typeface="Arial" charset="0"/>
              </a:rPr>
              <a:t>Royal Flush</a:t>
            </a:r>
            <a:r>
              <a:rPr lang="en-GB" altLang="de-DE" sz="800" i="1" dirty="0" smtClean="0"/>
              <a:t>” by </a:t>
            </a:r>
            <a:r>
              <a:rPr lang="en-GB" altLang="de-DE" sz="800" i="1" dirty="0" err="1" smtClean="0"/>
              <a:t>mawel</a:t>
            </a:r>
            <a:r>
              <a:rPr lang="en-GB" altLang="de-DE" sz="800" i="1" dirty="0" smtClean="0"/>
              <a:t>) </a:t>
            </a:r>
            <a:endParaRPr lang="en-GB" altLang="de-DE" sz="800" i="1" dirty="0"/>
          </a:p>
        </p:txBody>
      </p:sp>
      <p:pic>
        <p:nvPicPr>
          <p:cNvPr id="30723" name="Picture 9" descr="Royal Flush - mawel - flickr - ccc"/>
          <p:cNvPicPr>
            <a:picLocks noChangeAspect="1" noChangeArrowheads="1"/>
          </p:cNvPicPr>
          <p:nvPr/>
        </p:nvPicPr>
        <p:blipFill>
          <a:blip r:embed="rId2">
            <a:extLst>
              <a:ext uri="{28A0092B-C50C-407E-A947-70E740481C1C}">
                <a14:useLocalDpi xmlns:a14="http://schemas.microsoft.com/office/drawing/2010/main" val="0"/>
              </a:ext>
            </a:extLst>
          </a:blip>
          <a:srcRect l="10753" t="14034"/>
          <a:stretch>
            <a:fillRect/>
          </a:stretch>
        </p:blipFill>
        <p:spPr bwMode="auto">
          <a:xfrm>
            <a:off x="7626350" y="5689568"/>
            <a:ext cx="1517650"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 Box 16"/>
          <p:cNvSpPr txBox="1">
            <a:spLocks noChangeArrowheads="1"/>
          </p:cNvSpPr>
          <p:nvPr/>
        </p:nvSpPr>
        <p:spPr bwMode="auto">
          <a:xfrm>
            <a:off x="928688" y="1989138"/>
            <a:ext cx="7272337" cy="1036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1800" dirty="0"/>
              <a:t>Το χαρτί που επιλέξατε θα αφαιρεθεί από την τράπουλα.</a:t>
            </a:r>
            <a:endParaRPr lang="en-GB" altLang="fr-FR" sz="1800" dirty="0"/>
          </a:p>
          <a:p>
            <a:pPr algn="ctr" eaLnBrk="1" hangingPunct="1"/>
            <a:endParaRPr lang="en-GB" altLang="fr-FR" sz="1800" dirty="0">
              <a:solidFill>
                <a:srgbClr val="FF0000"/>
              </a:solidFill>
            </a:endParaRPr>
          </a:p>
          <a:p>
            <a:pPr algn="ctr" eaLnBrk="1" hangingPunct="1"/>
            <a:r>
              <a:rPr lang="el-GR" altLang="fr-FR" sz="1800" dirty="0"/>
              <a:t>Θα γυρίσω τη σελίδα τώρα…</a:t>
            </a:r>
            <a:endParaRPr lang="de-DE" altLang="fr-FR" sz="1800"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en-GB" altLang="de-DE" sz="1200" b="1" dirty="0" smtClean="0">
                <a:solidFill>
                  <a:schemeClr val="tx2"/>
                </a:solidFill>
                <a:latin typeface="+mn-lt"/>
              </a:rPr>
              <a:t>	 4.16</a:t>
            </a:r>
            <a:endParaRPr lang="en-GB" altLang="de-DE" sz="1200" b="1" dirty="0">
              <a:solidFill>
                <a:schemeClr val="tx2"/>
              </a:solidFill>
              <a:latin typeface="+mn-lt"/>
            </a:endParaRPr>
          </a:p>
        </p:txBody>
      </p:sp>
      <p:sp>
        <p:nvSpPr>
          <p:cNvPr id="7"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pPr>
            <a:r>
              <a:rPr lang="el-GR" altLang="fr-FR" sz="2000" dirty="0">
                <a:solidFill>
                  <a:srgbClr val="D16349"/>
                </a:solidFill>
              </a:rPr>
              <a:t>Παιχνίδι με χαρτιά</a:t>
            </a:r>
            <a:endParaRPr lang="de-DE" altLang="fr-FR" sz="2000" dirty="0">
              <a:solidFill>
                <a:srgbClr val="D16349"/>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cards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2202696"/>
            <a:ext cx="5410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4"/>
          <p:cNvSpPr>
            <a:spLocks noChangeArrowheads="1"/>
          </p:cNvSpPr>
          <p:nvPr/>
        </p:nvSpPr>
        <p:spPr bwMode="auto">
          <a:xfrm>
            <a:off x="1763713" y="2202696"/>
            <a:ext cx="5545137" cy="15113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sp>
        <p:nvSpPr>
          <p:cNvPr id="31748" name="Text Box 8"/>
          <p:cNvSpPr txBox="1">
            <a:spLocks noChangeArrowheads="1"/>
          </p:cNvSpPr>
          <p:nvPr/>
        </p:nvSpPr>
        <p:spPr bwMode="auto">
          <a:xfrm>
            <a:off x="1841500" y="4270375"/>
            <a:ext cx="544671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1800" dirty="0"/>
              <a:t>Αφαιρέθηκε το χαρτί σας;</a:t>
            </a:r>
            <a:endParaRPr lang="de-DE" altLang="fr-FR" sz="1800" dirty="0"/>
          </a:p>
          <a:p>
            <a:pPr algn="ctr" eaLnBrk="1" hangingPunct="1">
              <a:spcBef>
                <a:spcPts val="1200"/>
              </a:spcBef>
              <a:buClrTx/>
              <a:buSzTx/>
              <a:buFontTx/>
              <a:buNone/>
            </a:pPr>
            <a:endParaRPr lang="en-GB" altLang="de-DE" sz="1800" dirty="0" smtClean="0"/>
          </a:p>
          <a:p>
            <a:pPr algn="ctr" eaLnBrk="1" hangingPunct="1">
              <a:spcBef>
                <a:spcPct val="50000"/>
              </a:spcBef>
            </a:pPr>
            <a:r>
              <a:rPr lang="el-GR" altLang="fr-FR" sz="1800" dirty="0"/>
              <a:t>Πώς πιστεύεται πως έγινε αυτό;</a:t>
            </a:r>
            <a:endParaRPr lang="de-DE" altLang="fr-FR" sz="1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de-DE" altLang="de-DE" sz="1200" b="1" dirty="0" smtClean="0">
                <a:solidFill>
                  <a:schemeClr val="tx2"/>
                </a:solidFill>
                <a:latin typeface="+mj-lt"/>
              </a:rPr>
              <a:t>	 4.17</a:t>
            </a:r>
            <a:endParaRPr lang="de-DE" altLang="de-DE" sz="1200" b="1" dirty="0">
              <a:solidFill>
                <a:schemeClr val="tx2"/>
              </a:solidFill>
              <a:latin typeface="+mj-lt"/>
            </a:endParaRPr>
          </a:p>
        </p:txBody>
      </p:sp>
      <p:sp>
        <p:nvSpPr>
          <p:cNvPr id="8"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pPr>
            <a:r>
              <a:rPr lang="el-GR" altLang="fr-FR" sz="2000" dirty="0">
                <a:solidFill>
                  <a:srgbClr val="D16349"/>
                </a:solidFill>
              </a:rPr>
              <a:t>Παιχνίδι με χαρτιά</a:t>
            </a:r>
            <a:endParaRPr lang="de-DE" altLang="fr-FR" sz="2000" dirty="0">
              <a:solidFill>
                <a:srgbClr val="D16349"/>
              </a:solidFill>
            </a:endParaRPr>
          </a:p>
        </p:txBody>
      </p:sp>
      <p:sp>
        <p:nvSpPr>
          <p:cNvPr id="9" name="Text Box 8"/>
          <p:cNvSpPr txBox="1">
            <a:spLocks noChangeArrowheads="1"/>
          </p:cNvSpPr>
          <p:nvPr/>
        </p:nvSpPr>
        <p:spPr bwMode="auto">
          <a:xfrm>
            <a:off x="0" y="6672263"/>
            <a:ext cx="2421153" cy="2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ea typeface="Times New Roman" pitchFamily="18" charset="0"/>
                <a:cs typeface="Arial" charset="0"/>
              </a:rPr>
              <a:t>(“Cards-Trick” by </a:t>
            </a:r>
            <a:r>
              <a:rPr lang="en-GB" altLang="de-DE" sz="800" i="1" dirty="0" err="1" smtClean="0">
                <a:ea typeface="Times New Roman" pitchFamily="18" charset="0"/>
                <a:cs typeface="Arial" charset="0"/>
              </a:rPr>
              <a:t>Linney</a:t>
            </a:r>
            <a:r>
              <a:rPr lang="en-GB" altLang="de-DE" sz="800" i="1" dirty="0" smtClean="0">
                <a:ea typeface="Times New Roman" pitchFamily="18" charset="0"/>
                <a:cs typeface="Arial" charset="0"/>
              </a:rPr>
              <a:t> und Peters, 2007)</a:t>
            </a:r>
            <a:endParaRPr lang="en-GB" altLang="de-DE" sz="800" i="1" dirty="0">
              <a:ea typeface="Times New Roman" pitchFamily="18" charset="0"/>
              <a:cs typeface="Arial"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3"/>
          <p:cNvSpPr txBox="1">
            <a:spLocks noChangeArrowheads="1"/>
          </p:cNvSpPr>
          <p:nvPr/>
        </p:nvSpPr>
        <p:spPr bwMode="auto">
          <a:xfrm>
            <a:off x="279400" y="1331913"/>
            <a:ext cx="8569325"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pPr>
            <a:r>
              <a:rPr lang="el-GR" altLang="fr-FR" sz="1800" b="1" dirty="0"/>
              <a:t>Πώς πιστεύεται πως έγινε αυτό;</a:t>
            </a:r>
            <a:endParaRPr lang="de-DE" altLang="fr-FR" sz="1800" b="1" dirty="0"/>
          </a:p>
          <a:p>
            <a:pPr algn="ctr" eaLnBrk="1" hangingPunct="1">
              <a:spcBef>
                <a:spcPct val="50000"/>
              </a:spcBef>
              <a:buClrTx/>
              <a:buSzTx/>
              <a:buFontTx/>
              <a:buNone/>
            </a:pPr>
            <a:endParaRPr lang="en-GB" altLang="de-DE" sz="1800" b="1" dirty="0" smtClean="0"/>
          </a:p>
          <a:p>
            <a:pPr eaLnBrk="1" hangingPunct="1">
              <a:spcBef>
                <a:spcPct val="50000"/>
              </a:spcBef>
              <a:buClr>
                <a:srgbClr val="006699"/>
              </a:buClr>
              <a:buSzTx/>
              <a:buFont typeface="Wingdings" pitchFamily="2" charset="2"/>
              <a:buNone/>
            </a:pPr>
            <a:r>
              <a:rPr lang="en-GB" altLang="de-DE" sz="1800" dirty="0" smtClean="0"/>
              <a:t>				</a:t>
            </a:r>
            <a:r>
              <a:rPr lang="el-GR" altLang="fr-FR" sz="1800" dirty="0" smtClean="0"/>
              <a:t>Τηλεπάθεια; </a:t>
            </a:r>
            <a:r>
              <a:rPr lang="en-GB" altLang="de-DE" sz="1800" dirty="0" smtClean="0"/>
              <a:t>			</a:t>
            </a:r>
          </a:p>
          <a:p>
            <a:pPr eaLnBrk="1" hangingPunct="1">
              <a:spcBef>
                <a:spcPct val="50000"/>
              </a:spcBef>
              <a:buClr>
                <a:srgbClr val="006699"/>
              </a:buClr>
              <a:buSzTx/>
              <a:buFont typeface="Wingdings" pitchFamily="2" charset="2"/>
              <a:buNone/>
            </a:pPr>
            <a:r>
              <a:rPr lang="en-GB" altLang="fr-FR" sz="1800" dirty="0"/>
              <a:t>	</a:t>
            </a:r>
            <a:r>
              <a:rPr lang="en-GB" altLang="fr-FR" sz="1800" dirty="0" smtClean="0"/>
              <a:t>			</a:t>
            </a:r>
            <a:r>
              <a:rPr lang="el-GR" altLang="fr-FR" sz="1800" dirty="0" smtClean="0"/>
              <a:t>Μαγεία;</a:t>
            </a:r>
            <a:endParaRPr lang="en-GB" altLang="de-DE" sz="1800" dirty="0" smtClean="0"/>
          </a:p>
          <a:p>
            <a:pPr eaLnBrk="1" hangingPunct="1">
              <a:spcBef>
                <a:spcPct val="50000"/>
              </a:spcBef>
              <a:buClr>
                <a:srgbClr val="006699"/>
              </a:buClr>
              <a:buSzTx/>
              <a:buFont typeface="Wingdings" pitchFamily="2" charset="2"/>
              <a:buNone/>
            </a:pPr>
            <a:r>
              <a:rPr lang="en-GB" altLang="de-DE" sz="1800" dirty="0" smtClean="0"/>
              <a:t>				…</a:t>
            </a:r>
          </a:p>
          <a:p>
            <a:pPr algn="ctr" eaLnBrk="1" hangingPunct="1">
              <a:spcBef>
                <a:spcPct val="50000"/>
              </a:spcBef>
              <a:buClr>
                <a:srgbClr val="006699"/>
              </a:buClr>
              <a:buSzTx/>
              <a:buFont typeface="Wingdings" pitchFamily="2" charset="2"/>
              <a:buNone/>
            </a:pPr>
            <a:endParaRPr lang="en-GB" altLang="de-DE" sz="1800" b="1" u="sng" dirty="0" smtClean="0"/>
          </a:p>
          <a:p>
            <a:pPr algn="ctr" eaLnBrk="1" hangingPunct="1">
              <a:spcBef>
                <a:spcPct val="50000"/>
              </a:spcBef>
              <a:buClr>
                <a:srgbClr val="006699"/>
              </a:buClr>
              <a:buFont typeface="Wingdings" panose="05000000000000000000" pitchFamily="2" charset="2"/>
              <a:buNone/>
            </a:pPr>
            <a:r>
              <a:rPr lang="el-GR" altLang="fr-FR" sz="1800" b="1" u="sng" dirty="0"/>
              <a:t>Όχι</a:t>
            </a:r>
            <a:r>
              <a:rPr lang="de-DE" altLang="fr-FR" sz="1800" b="1" u="sng" dirty="0"/>
              <a:t>:</a:t>
            </a:r>
            <a:r>
              <a:rPr lang="de-DE" altLang="fr-FR" sz="1800" dirty="0"/>
              <a:t> </a:t>
            </a:r>
            <a:r>
              <a:rPr lang="el-GR" altLang="fr-FR" sz="1800" dirty="0"/>
              <a:t>Είναι ένα κόλπο με χαρτιά</a:t>
            </a:r>
            <a:r>
              <a:rPr lang="el-GR" altLang="fr-FR" sz="1800" dirty="0" smtClean="0"/>
              <a:t>!</a:t>
            </a:r>
            <a:endParaRPr lang="en-GB" altLang="de-DE" sz="1200" dirty="0" smtClean="0"/>
          </a:p>
          <a:p>
            <a:pPr eaLnBrk="1" hangingPunct="1">
              <a:spcBef>
                <a:spcPct val="50000"/>
              </a:spcBef>
              <a:buClr>
                <a:srgbClr val="006699"/>
              </a:buClr>
              <a:buFont typeface="Wingdings" panose="05000000000000000000" pitchFamily="2" charset="2"/>
              <a:buNone/>
            </a:pPr>
            <a:r>
              <a:rPr lang="el-GR" altLang="fr-FR" sz="1800" dirty="0"/>
              <a:t>Περίεργα φαινόμενα και καταστάσεις που φαίνεται να έχουν υπερφυσικές αιτίες μερικές φορές συμβαίνουν στην καθημερινή ζωή. Παρακαλώ σκεφτείτε:</a:t>
            </a:r>
            <a:endParaRPr lang="de-DE" altLang="fr-FR" sz="1800" dirty="0"/>
          </a:p>
          <a:p>
            <a:pPr eaLnBrk="1" hangingPunct="1">
              <a:spcBef>
                <a:spcPct val="50000"/>
              </a:spcBef>
              <a:buClr>
                <a:srgbClr val="006699"/>
              </a:buClr>
              <a:buFont typeface="Wingdings" panose="05000000000000000000" pitchFamily="2" charset="2"/>
              <a:buNone/>
            </a:pPr>
            <a:r>
              <a:rPr lang="el-GR" altLang="fr-FR" sz="1800" dirty="0"/>
              <a:t>Τις περισσότερες φορές υπάρχουν απλές εξηγήσεις για παράξενα γεγονότα. </a:t>
            </a:r>
            <a:endParaRPr lang="de-DE" altLang="fr-FR" sz="1800" dirty="0"/>
          </a:p>
        </p:txBody>
      </p:sp>
      <p:sp>
        <p:nvSpPr>
          <p:cNvPr id="32771" name="Text Box 5"/>
          <p:cNvSpPr txBox="1">
            <a:spLocks noChangeArrowheads="1"/>
          </p:cNvSpPr>
          <p:nvPr/>
        </p:nvSpPr>
        <p:spPr bwMode="auto">
          <a:xfrm>
            <a:off x="19050" y="6662738"/>
            <a:ext cx="483497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(“Royal Flush” by </a:t>
            </a:r>
            <a:r>
              <a:rPr lang="en-GB" altLang="de-DE" sz="800" i="1" dirty="0" err="1" smtClean="0"/>
              <a:t>mawel</a:t>
            </a:r>
            <a:r>
              <a:rPr lang="en-GB" altLang="de-DE" sz="800" i="1" dirty="0" smtClean="0"/>
              <a:t>; “RAOK Suggestion #5 Do a magic trick”</a:t>
            </a:r>
            <a:r>
              <a:rPr lang="en-GB" altLang="de-DE" sz="800" dirty="0" smtClean="0"/>
              <a:t> by </a:t>
            </a:r>
            <a:r>
              <a:rPr lang="en-GB" altLang="de-DE" sz="800" dirty="0" err="1" smtClean="0"/>
              <a:t>Garethjmsaunders</a:t>
            </a:r>
            <a:r>
              <a:rPr lang="en-GB" altLang="de-DE" sz="800" i="1" dirty="0" smtClean="0"/>
              <a:t>) </a:t>
            </a:r>
            <a:endParaRPr lang="en-GB" altLang="de-DE" sz="800" i="1" dirty="0"/>
          </a:p>
        </p:txBody>
      </p:sp>
      <p:pic>
        <p:nvPicPr>
          <p:cNvPr id="32772" name="Picture 8" descr="RAOK Suggestion #5 Do a magic trick_garethjmsaunders_flickr_c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0" y="2205038"/>
            <a:ext cx="186372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n-lt"/>
              </a:rPr>
              <a:t>απόδοση </a:t>
            </a:r>
            <a:r>
              <a:rPr lang="el-GR" altLang="fr-FR" sz="1200" b="1" dirty="0" smtClean="0">
                <a:solidFill>
                  <a:schemeClr val="tx2"/>
                </a:solidFill>
                <a:latin typeface="+mn-lt"/>
              </a:rPr>
              <a:t>αιτιότητας</a:t>
            </a:r>
            <a:r>
              <a:rPr lang="en-GB" altLang="de-DE" sz="1200" b="1" dirty="0" smtClean="0">
                <a:solidFill>
                  <a:schemeClr val="tx2"/>
                </a:solidFill>
                <a:latin typeface="+mn-lt"/>
              </a:rPr>
              <a:t>	 4.18</a:t>
            </a:r>
            <a:endParaRPr lang="en-GB" altLang="de-DE" sz="1200" b="1" dirty="0">
              <a:solidFill>
                <a:schemeClr val="tx2"/>
              </a:solidFill>
              <a:latin typeface="+mn-lt"/>
            </a:endParaRPr>
          </a:p>
        </p:txBody>
      </p:sp>
      <p:pic>
        <p:nvPicPr>
          <p:cNvPr id="9" name="Picture 9" descr="Royal Flush - mawel - flickr - ccc"/>
          <p:cNvPicPr>
            <a:picLocks noChangeAspect="1" noChangeArrowheads="1"/>
          </p:cNvPicPr>
          <p:nvPr/>
        </p:nvPicPr>
        <p:blipFill>
          <a:blip r:embed="rId3">
            <a:extLst>
              <a:ext uri="{28A0092B-C50C-407E-A947-70E740481C1C}">
                <a14:useLocalDpi xmlns:a14="http://schemas.microsoft.com/office/drawing/2010/main" val="0"/>
              </a:ext>
            </a:extLst>
          </a:blip>
          <a:srcRect l="10753" t="14034"/>
          <a:stretch>
            <a:fillRect/>
          </a:stretch>
        </p:blipFill>
        <p:spPr bwMode="auto">
          <a:xfrm>
            <a:off x="7626350" y="5689568"/>
            <a:ext cx="1517650"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pPr>
            <a:r>
              <a:rPr lang="el-GR" altLang="fr-FR" sz="2000" dirty="0">
                <a:solidFill>
                  <a:srgbClr val="D16349"/>
                </a:solidFill>
              </a:rPr>
              <a:t>Παιχνίδι με χαρτιά</a:t>
            </a:r>
            <a:endParaRPr lang="de-DE" altLang="fr-FR" sz="2000" dirty="0">
              <a:solidFill>
                <a:srgbClr val="D16349"/>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body" idx="4294967295"/>
          </p:nvPr>
        </p:nvSpPr>
        <p:spPr>
          <a:xfrm>
            <a:off x="250824" y="1377861"/>
            <a:ext cx="5977519" cy="4672764"/>
          </a:xfrm>
        </p:spPr>
        <p:txBody>
          <a:bodyPr/>
          <a:lstStyle/>
          <a:p>
            <a:pPr marL="0" indent="0" eaLnBrk="1" hangingPunct="1">
              <a:lnSpc>
                <a:spcPct val="80000"/>
              </a:lnSpc>
            </a:pPr>
            <a:r>
              <a:rPr lang="el-GR" altLang="fr-FR" b="1" dirty="0">
                <a:cs typeface="Times New Roman" panose="02020603050405020304" pitchFamily="18" charset="0"/>
              </a:rPr>
              <a:t>Παράδειγμα</a:t>
            </a:r>
            <a:r>
              <a:rPr lang="de-DE" altLang="fr-FR" b="1" dirty="0">
                <a:cs typeface="Times New Roman" panose="02020603050405020304" pitchFamily="18" charset="0"/>
              </a:rPr>
              <a:t>:</a:t>
            </a:r>
            <a:r>
              <a:rPr lang="de-DE" altLang="fr-FR" dirty="0">
                <a:cs typeface="Times New Roman" panose="02020603050405020304" pitchFamily="18" charset="0"/>
              </a:rPr>
              <a:t> </a:t>
            </a:r>
          </a:p>
          <a:p>
            <a:pPr marL="0" indent="0" eaLnBrk="1" hangingPunct="1"/>
            <a:r>
              <a:rPr lang="el-GR" altLang="fr-FR" dirty="0">
                <a:cs typeface="Times New Roman" panose="02020603050405020304" pitchFamily="18" charset="0"/>
              </a:rPr>
              <a:t>Η Τίνα παρατήρησε τη μυρωδιά από δακρυγόνα στους δρόμους της Μπανγκόγκ.</a:t>
            </a:r>
            <a:endParaRPr lang="de-DE" altLang="fr-FR" dirty="0">
              <a:cs typeface="Times New Roman" panose="02020603050405020304" pitchFamily="18" charset="0"/>
            </a:endParaRPr>
          </a:p>
          <a:p>
            <a:pPr marL="0" indent="0" eaLnBrk="1" hangingPunct="1">
              <a:lnSpc>
                <a:spcPct val="80000"/>
              </a:lnSpc>
            </a:pPr>
            <a:endParaRPr lang="de-DE" altLang="fr-FR" dirty="0">
              <a:cs typeface="Times New Roman" panose="02020603050405020304" pitchFamily="18" charset="0"/>
            </a:endParaRPr>
          </a:p>
          <a:p>
            <a:pPr marL="0" indent="0" eaLnBrk="1" hangingPunct="1"/>
            <a:r>
              <a:rPr lang="el-GR" altLang="fr-FR" b="1" dirty="0">
                <a:cs typeface="Times New Roman" panose="02020603050405020304" pitchFamily="18" charset="0"/>
              </a:rPr>
              <a:t>Ερμηνεία/Απόδοση αιτιότητας:</a:t>
            </a:r>
            <a:endParaRPr lang="de-DE" altLang="fr-FR" b="1" dirty="0">
              <a:cs typeface="Times New Roman" panose="02020603050405020304" pitchFamily="18" charset="0"/>
            </a:endParaRPr>
          </a:p>
          <a:p>
            <a:pPr marL="0" indent="0" eaLnBrk="1" hangingPunct="1"/>
            <a:r>
              <a:rPr lang="el-GR" altLang="fr-FR" dirty="0">
                <a:cs typeface="Times New Roman" panose="02020603050405020304" pitchFamily="18" charset="0"/>
              </a:rPr>
              <a:t>Είναι πεπεισμένη ότι ο γείτονάς της την ακολούθησε στην Μπανγκόγκ και προσπαθεί να τη βλάψει με δηλητήριο, ακριβώς όπως προσπάθησε να τη δηλητηριάσει και όταν ήταν σπίτι της. </a:t>
            </a:r>
            <a:endParaRPr lang="de-DE" altLang="fr-FR" dirty="0">
              <a:cs typeface="Times New Roman" panose="02020603050405020304" pitchFamily="18" charset="0"/>
            </a:endParaRPr>
          </a:p>
          <a:p>
            <a:pPr marL="0" indent="0" eaLnBrk="1" hangingPunct="1"/>
            <a:endParaRPr lang="de-DE" altLang="fr-FR" dirty="0">
              <a:cs typeface="Times New Roman" panose="02020603050405020304" pitchFamily="18" charset="0"/>
            </a:endParaRPr>
          </a:p>
          <a:p>
            <a:pPr marL="0" indent="0" eaLnBrk="1" hangingPunct="1"/>
            <a:r>
              <a:rPr lang="el-GR" altLang="fr-FR" dirty="0">
                <a:cs typeface="Times New Roman" panose="02020603050405020304" pitchFamily="18" charset="0"/>
              </a:rPr>
              <a:t>Ποιες εναλλακτικές ερμηνείες/αιτίες είναι πιθανές;</a:t>
            </a:r>
            <a:endParaRPr lang="de-DE" altLang="fr-FR" dirty="0">
              <a:cs typeface="Times New Roman" panose="02020603050405020304" pitchFamily="18" charset="0"/>
            </a:endParaRPr>
          </a:p>
          <a:p>
            <a:pPr marL="0" indent="0" eaLnBrk="1" hangingPunct="1"/>
            <a:endParaRPr lang="el-GR" altLang="fr-FR" dirty="0">
              <a:solidFill>
                <a:srgbClr val="FF0000"/>
              </a:solidFill>
              <a:cs typeface="Times New Roman" panose="02020603050405020304" pitchFamily="18" charset="0"/>
            </a:endParaRPr>
          </a:p>
          <a:p>
            <a:pPr marL="0" indent="0" eaLnBrk="1" hangingPunct="1"/>
            <a:endParaRPr lang="de-DE" altLang="fr-FR" dirty="0">
              <a:solidFill>
                <a:srgbClr val="FF0000"/>
              </a:solidFill>
              <a:cs typeface="Times New Roman" panose="02020603050405020304" pitchFamily="18" charset="0"/>
            </a:endParaRPr>
          </a:p>
          <a:p>
            <a:pPr marL="0" indent="0" algn="ctr" eaLnBrk="1" hangingPunct="1"/>
            <a:r>
              <a:rPr lang="el-GR" altLang="fr-FR" b="1" dirty="0">
                <a:cs typeface="Times New Roman" panose="02020603050405020304" pitchFamily="18" charset="0"/>
              </a:rPr>
              <a:t>;;;</a:t>
            </a:r>
            <a:endParaRPr lang="de-DE" altLang="fr-FR" b="1" dirty="0">
              <a:cs typeface="Times New Roman" panose="02020603050405020304" pitchFamily="18" charset="0"/>
            </a:endParaRPr>
          </a:p>
        </p:txBody>
      </p:sp>
      <p:sp>
        <p:nvSpPr>
          <p:cNvPr id="33795" name="Rectangle 4"/>
          <p:cNvSpPr>
            <a:spLocks noGrp="1" noChangeArrowheads="1"/>
          </p:cNvSpPr>
          <p:nvPr>
            <p:ph type="title" idx="4294967295"/>
          </p:nvPr>
        </p:nvSpPr>
        <p:spPr>
          <a:xfrm>
            <a:off x="0" y="0"/>
            <a:ext cx="9144000" cy="792000"/>
          </a:xfrm>
          <a:noFill/>
        </p:spPr>
        <p:txBody>
          <a:bodyPr anchor="ctr"/>
          <a:lstStyle/>
          <a:p>
            <a:pPr eaLnBrk="1" hangingPunct="1"/>
            <a:r>
              <a:rPr lang="el-GR" altLang="fr-FR" dirty="0">
                <a:cs typeface="Times New Roman" panose="02020603050405020304" pitchFamily="18" charset="0"/>
              </a:rPr>
              <a:t>Δίωξη/παράξενες μυρωδιές,</a:t>
            </a:r>
            <a:r>
              <a:rPr lang="de-DE" altLang="fr-FR" dirty="0">
                <a:cs typeface="Times New Roman" panose="02020603050405020304" pitchFamily="18" charset="0"/>
              </a:rPr>
              <a:t/>
            </a:r>
            <a:br>
              <a:rPr lang="de-DE" altLang="fr-FR" dirty="0">
                <a:cs typeface="Times New Roman" panose="02020603050405020304" pitchFamily="18" charset="0"/>
              </a:rPr>
            </a:br>
            <a:r>
              <a:rPr lang="el-GR" altLang="fr-FR" dirty="0">
                <a:cs typeface="Times New Roman" panose="02020603050405020304" pitchFamily="18" charset="0"/>
              </a:rPr>
              <a:t>υπέρ και κατά</a:t>
            </a:r>
            <a:endParaRPr lang="en-GB" altLang="de-DE" dirty="0" smtClean="0"/>
          </a:p>
        </p:txBody>
      </p:sp>
      <p:sp>
        <p:nvSpPr>
          <p:cNvPr id="33796" name="Text Box 9"/>
          <p:cNvSpPr txBox="1">
            <a:spLocks noChangeArrowheads="1"/>
          </p:cNvSpPr>
          <p:nvPr/>
        </p:nvSpPr>
        <p:spPr bwMode="auto">
          <a:xfrm>
            <a:off x="0" y="6662738"/>
            <a:ext cx="23551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Straßen</a:t>
            </a:r>
            <a:r>
              <a:rPr lang="en-GB" altLang="de-DE" sz="800" i="1" dirty="0" smtClean="0"/>
              <a:t> von Bangkok” by Lisa Schilling)</a:t>
            </a:r>
            <a:endParaRPr lang="en-GB" altLang="de-DE" sz="800" i="1" dirty="0"/>
          </a:p>
        </p:txBody>
      </p:sp>
      <p:pic>
        <p:nvPicPr>
          <p:cNvPr id="33797" name="Picture 17" descr="Bangkok Markt Neu_Bun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8587" y="2706803"/>
            <a:ext cx="2665413"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n-lt"/>
              </a:rPr>
              <a:t>απόδοση αιτιότητας</a:t>
            </a:r>
            <a:r>
              <a:rPr lang="de-DE" altLang="fr-FR" sz="1200" b="1" dirty="0">
                <a:solidFill>
                  <a:schemeClr val="tx2"/>
                </a:solidFill>
                <a:latin typeface="+mn-lt"/>
              </a:rPr>
              <a:t> </a:t>
            </a:r>
            <a:r>
              <a:rPr lang="en-GB" altLang="de-DE" sz="1200" b="1" dirty="0" smtClean="0">
                <a:solidFill>
                  <a:schemeClr val="tx2"/>
                </a:solidFill>
                <a:latin typeface="+mn-lt"/>
              </a:rPr>
              <a:t>	 4.19</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body" idx="4294967295"/>
          </p:nvPr>
        </p:nvSpPr>
        <p:spPr>
          <a:xfrm>
            <a:off x="250824" y="1343024"/>
            <a:ext cx="5977519" cy="4708859"/>
          </a:xfrm>
        </p:spPr>
        <p:txBody>
          <a:bodyPr/>
          <a:lstStyle/>
          <a:p>
            <a:pPr marL="0" indent="0" eaLnBrk="1" hangingPunct="1">
              <a:lnSpc>
                <a:spcPct val="80000"/>
              </a:lnSpc>
              <a:spcBef>
                <a:spcPct val="30000"/>
              </a:spcBef>
            </a:pPr>
            <a:r>
              <a:rPr lang="el-GR" altLang="fr-FR" b="1" dirty="0">
                <a:cs typeface="Times New Roman" panose="02020603050405020304" pitchFamily="18" charset="0"/>
              </a:rPr>
              <a:t>Παράδειγμα</a:t>
            </a:r>
            <a:r>
              <a:rPr lang="de-DE" altLang="fr-FR" b="1" dirty="0">
                <a:cs typeface="Times New Roman" panose="02020603050405020304" pitchFamily="18" charset="0"/>
              </a:rPr>
              <a:t>: </a:t>
            </a:r>
            <a:r>
              <a:rPr lang="el-GR" altLang="fr-FR" b="1" dirty="0">
                <a:cs typeface="Times New Roman" panose="02020603050405020304" pitchFamily="18" charset="0"/>
              </a:rPr>
              <a:t>παράξενες μυρωδιές</a:t>
            </a:r>
            <a:endParaRPr lang="de-DE" altLang="fr-FR" b="1" dirty="0">
              <a:cs typeface="Times New Roman" panose="02020603050405020304" pitchFamily="18" charset="0"/>
            </a:endParaRPr>
          </a:p>
          <a:p>
            <a:pPr marL="0" indent="0" eaLnBrk="1" hangingPunct="1"/>
            <a:r>
              <a:rPr lang="el-GR" altLang="fr-FR" dirty="0">
                <a:cs typeface="Times New Roman" panose="02020603050405020304" pitchFamily="18" charset="0"/>
              </a:rPr>
              <a:t>Ποιες εναλλακτικές ερμηνείες/αιτίες είναι πιθανές;</a:t>
            </a:r>
            <a:endParaRPr lang="de-DE" altLang="fr-FR" dirty="0">
              <a:cs typeface="Times New Roman" panose="02020603050405020304" pitchFamily="18" charset="0"/>
            </a:endParaRPr>
          </a:p>
          <a:p>
            <a:pPr marL="0" indent="0" eaLnBrk="1" hangingPunct="1"/>
            <a:r>
              <a:rPr lang="el-GR" altLang="fr-FR" dirty="0">
                <a:cs typeface="Times New Roman" panose="02020603050405020304" pitchFamily="18" charset="0"/>
              </a:rPr>
              <a:t> </a:t>
            </a:r>
            <a:endParaRPr lang="de-DE" altLang="fr-FR" dirty="0">
              <a:cs typeface="Times New Roman" panose="02020603050405020304" pitchFamily="18" charset="0"/>
            </a:endParaRPr>
          </a:p>
          <a:p>
            <a:pPr marL="0" indent="0" eaLnBrk="1" hangingPunct="1">
              <a:spcBef>
                <a:spcPct val="30000"/>
              </a:spcBef>
              <a:buClrTx/>
            </a:pPr>
            <a:endParaRPr lang="de-DE" altLang="fr-FR" dirty="0">
              <a:cs typeface="Times New Roman" panose="02020603050405020304" pitchFamily="18" charset="0"/>
            </a:endParaRPr>
          </a:p>
          <a:p>
            <a:pPr marL="0" indent="0" eaLnBrk="1" hangingPunct="1">
              <a:spcBef>
                <a:spcPct val="30000"/>
              </a:spcBef>
              <a:buClrTx/>
            </a:pPr>
            <a:r>
              <a:rPr lang="el-GR" altLang="fr-FR" b="1" dirty="0">
                <a:cs typeface="Times New Roman" panose="02020603050405020304" pitchFamily="18" charset="0"/>
              </a:rPr>
              <a:t>Εξαιτίας κατάστασης/περιστάσεων:</a:t>
            </a:r>
            <a:endParaRPr lang="de-DE" altLang="fr-FR" dirty="0">
              <a:cs typeface="Times New Roman" panose="02020603050405020304" pitchFamily="18" charset="0"/>
            </a:endParaRPr>
          </a:p>
          <a:p>
            <a:pPr marL="0" indent="0" eaLnBrk="1" hangingPunct="1">
              <a:spcBef>
                <a:spcPct val="30000"/>
              </a:spcBef>
              <a:buClrTx/>
            </a:pPr>
            <a:endParaRPr lang="de-DE" altLang="fr-FR" dirty="0">
              <a:cs typeface="Times New Roman" panose="02020603050405020304" pitchFamily="18" charset="0"/>
            </a:endParaRPr>
          </a:p>
          <a:p>
            <a:pPr marL="0" indent="0" eaLnBrk="1" hangingPunct="1">
              <a:spcBef>
                <a:spcPct val="30000"/>
              </a:spcBef>
              <a:buClrTx/>
            </a:pPr>
            <a:r>
              <a:rPr lang="el-GR" altLang="fr-FR" b="1" dirty="0">
                <a:cs typeface="Times New Roman" panose="02020603050405020304" pitchFamily="18" charset="0"/>
              </a:rPr>
              <a:t>Εξαιτίας των άλλων</a:t>
            </a:r>
            <a:r>
              <a:rPr lang="de-DE" altLang="fr-FR" b="1" dirty="0">
                <a:cs typeface="Times New Roman" panose="02020603050405020304" pitchFamily="18" charset="0"/>
              </a:rPr>
              <a:t>:</a:t>
            </a:r>
            <a:r>
              <a:rPr lang="de-DE" altLang="fr-FR" dirty="0">
                <a:cs typeface="Times New Roman" panose="02020603050405020304" pitchFamily="18" charset="0"/>
              </a:rPr>
              <a:t> </a:t>
            </a:r>
          </a:p>
          <a:p>
            <a:pPr marL="0" indent="0" eaLnBrk="1" hangingPunct="1">
              <a:spcBef>
                <a:spcPct val="30000"/>
              </a:spcBef>
            </a:pPr>
            <a:endParaRPr lang="de-DE" altLang="fr-FR" dirty="0">
              <a:cs typeface="Times New Roman" panose="02020603050405020304" pitchFamily="18" charset="0"/>
            </a:endParaRPr>
          </a:p>
          <a:p>
            <a:pPr marL="0" indent="0" eaLnBrk="1" hangingPunct="1">
              <a:spcBef>
                <a:spcPct val="30000"/>
              </a:spcBef>
            </a:pPr>
            <a:r>
              <a:rPr lang="el-GR" altLang="fr-FR" b="1" dirty="0">
                <a:cs typeface="Times New Roman" panose="02020603050405020304" pitchFamily="18" charset="0"/>
              </a:rPr>
              <a:t>Εξαιτίας της ίδιας της Τίνας</a:t>
            </a:r>
            <a:r>
              <a:rPr lang="de-DE" altLang="fr-FR" b="1" dirty="0">
                <a:cs typeface="Times New Roman" panose="02020603050405020304" pitchFamily="18" charset="0"/>
              </a:rPr>
              <a:t>:</a:t>
            </a:r>
            <a:r>
              <a:rPr lang="de-DE" altLang="fr-FR" dirty="0">
                <a:cs typeface="Times New Roman" panose="02020603050405020304" pitchFamily="18" charset="0"/>
              </a:rPr>
              <a:t> </a:t>
            </a: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de-DE" altLang="de-DE" sz="1200" b="1" dirty="0" smtClean="0">
                <a:solidFill>
                  <a:schemeClr val="tx2"/>
                </a:solidFill>
                <a:latin typeface="+mn-lt"/>
              </a:rPr>
              <a:t>	 4.20</a:t>
            </a:r>
            <a:endParaRPr lang="de-DE" altLang="de-DE" sz="1200" b="1" dirty="0">
              <a:solidFill>
                <a:schemeClr val="tx2"/>
              </a:solidFill>
              <a:latin typeface="+mn-lt"/>
            </a:endParaRPr>
          </a:p>
        </p:txBody>
      </p:sp>
      <p:pic>
        <p:nvPicPr>
          <p:cNvPr id="10" name="Picture 17" descr="Bangkok Markt Neu_Bun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8587" y="2706803"/>
            <a:ext cx="2665413"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l-GR" altLang="fr-FR" dirty="0"/>
              <a:t>Δίωξη/παράξενες μυρωδιές,</a:t>
            </a:r>
          </a:p>
          <a:p>
            <a:pPr eaLnBrk="1" hangingPunct="1"/>
            <a:r>
              <a:rPr lang="el-GR" altLang="fr-FR" dirty="0"/>
              <a:t>υπέρ και κατά</a:t>
            </a:r>
            <a:endParaRPr lang="de-DE" altLang="fr-FR" dirty="0"/>
          </a:p>
        </p:txBody>
      </p:sp>
      <p:sp>
        <p:nvSpPr>
          <p:cNvPr id="11" name="Text Box 9"/>
          <p:cNvSpPr txBox="1">
            <a:spLocks noChangeArrowheads="1"/>
          </p:cNvSpPr>
          <p:nvPr/>
        </p:nvSpPr>
        <p:spPr bwMode="auto">
          <a:xfrm>
            <a:off x="0" y="6662738"/>
            <a:ext cx="23551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Straßen</a:t>
            </a:r>
            <a:r>
              <a:rPr lang="en-GB" altLang="de-DE" sz="800" i="1" dirty="0" smtClean="0"/>
              <a:t> von Bangkok” by Lisa Schilling)</a:t>
            </a:r>
            <a:endParaRPr lang="en-GB" altLang="de-DE" sz="800" i="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7"/>
          <p:cNvGrpSpPr>
            <a:grpSpLocks/>
          </p:cNvGrpSpPr>
          <p:nvPr/>
        </p:nvGrpSpPr>
        <p:grpSpPr bwMode="auto">
          <a:xfrm>
            <a:off x="0" y="6167438"/>
            <a:ext cx="2339975" cy="536575"/>
            <a:chOff x="0" y="3957"/>
            <a:chExt cx="1474" cy="338"/>
          </a:xfrm>
        </p:grpSpPr>
        <p:sp>
          <p:nvSpPr>
            <p:cNvPr id="10"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p>
          </p:txBody>
        </p:sp>
        <p:pic>
          <p:nvPicPr>
            <p:cNvPr id="11"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dirty="0" smtClean="0">
                  <a:sym typeface="Wingdings" pitchFamily="2" charset="2"/>
                </a:rPr>
                <a:t>  </a:t>
              </a:r>
              <a:r>
                <a:rPr lang="en-GB" altLang="de-DE" sz="1200" dirty="0" smtClean="0">
                  <a:sym typeface="Wingdings" pitchFamily="2" charset="2"/>
                </a:rPr>
                <a:t></a:t>
              </a:r>
              <a:r>
                <a:rPr lang="en-GB" altLang="de-DE" sz="1200" dirty="0" smtClean="0"/>
                <a:t> </a:t>
              </a:r>
              <a:r>
                <a:rPr lang="en-GB" altLang="de-DE" sz="1200" i="1" dirty="0" smtClean="0"/>
                <a:t>worksheet 4.2</a:t>
              </a:r>
            </a:p>
            <a:p>
              <a:pPr eaLnBrk="1" hangingPunct="1">
                <a:spcBef>
                  <a:spcPct val="0"/>
                </a:spcBef>
                <a:buClrTx/>
                <a:buSzTx/>
                <a:buFontTx/>
                <a:buNone/>
              </a:pPr>
              <a:r>
                <a:rPr lang="de-DE" altLang="de-DE" sz="1200" dirty="0" smtClean="0"/>
                <a:t>     </a:t>
              </a:r>
              <a:endParaRPr lang="de-DE" altLang="de-DE" sz="1200" dirty="0"/>
            </a:p>
          </p:txBody>
        </p:sp>
      </p:gr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αιτιότητας</a:t>
            </a:r>
            <a:r>
              <a:rPr lang="de-DE" altLang="fr-FR" sz="1200" b="1" dirty="0">
                <a:solidFill>
                  <a:schemeClr val="tx2"/>
                </a:solidFill>
                <a:latin typeface="+mj-lt"/>
              </a:rPr>
              <a:t> </a:t>
            </a:r>
            <a:r>
              <a:rPr lang="en-GB" altLang="de-DE" sz="1200" b="1" dirty="0" smtClean="0">
                <a:solidFill>
                  <a:schemeClr val="tx2"/>
                </a:solidFill>
                <a:latin typeface="+mn-lt"/>
              </a:rPr>
              <a:t>	 4.21</a:t>
            </a:r>
            <a:endParaRPr lang="en-GB" altLang="de-DE" sz="1200" b="1" dirty="0">
              <a:solidFill>
                <a:schemeClr val="tx2"/>
              </a:solidFill>
              <a:latin typeface="+mn-lt"/>
            </a:endParaRPr>
          </a:p>
        </p:txBody>
      </p:sp>
      <p:sp>
        <p:nvSpPr>
          <p:cNvPr id="15" name="Rectangle 5"/>
          <p:cNvSpPr txBox="1">
            <a:spLocks noChangeArrowheads="1"/>
          </p:cNvSpPr>
          <p:nvPr/>
        </p:nvSpPr>
        <p:spPr bwMode="auto">
          <a:xfrm>
            <a:off x="250824" y="1343024"/>
            <a:ext cx="5977519" cy="470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eaLnBrk="1" hangingPunct="1">
              <a:lnSpc>
                <a:spcPct val="80000"/>
              </a:lnSpc>
              <a:spcBef>
                <a:spcPct val="30000"/>
              </a:spcBef>
            </a:pPr>
            <a:r>
              <a:rPr lang="el-GR" altLang="fr-FR" sz="1700" b="1" dirty="0"/>
              <a:t>Παράδειγμα</a:t>
            </a:r>
            <a:r>
              <a:rPr lang="de-DE" altLang="fr-FR" sz="1700" b="1" dirty="0"/>
              <a:t>: </a:t>
            </a:r>
            <a:r>
              <a:rPr lang="el-GR" altLang="fr-FR" sz="1700" b="1" dirty="0"/>
              <a:t>παράξενες μυρωδιές</a:t>
            </a:r>
            <a:endParaRPr lang="de-DE" altLang="fr-FR" sz="1700" b="1" dirty="0"/>
          </a:p>
          <a:p>
            <a:pPr eaLnBrk="1" hangingPunct="1"/>
            <a:r>
              <a:rPr lang="el-GR" altLang="fr-FR" sz="1700" dirty="0"/>
              <a:t>Ποιες εναλλακτικές ερμηνείες/αιτίες είναι πιθανές;</a:t>
            </a:r>
            <a:endParaRPr lang="de-DE" altLang="fr-FR" sz="1700" dirty="0"/>
          </a:p>
          <a:p>
            <a:pPr eaLnBrk="1" hangingPunct="1">
              <a:spcBef>
                <a:spcPct val="30000"/>
              </a:spcBef>
            </a:pPr>
            <a:endParaRPr lang="en-US" altLang="fr-FR" sz="1700" dirty="0"/>
          </a:p>
          <a:p>
            <a:pPr eaLnBrk="1" hangingPunct="1">
              <a:spcBef>
                <a:spcPct val="30000"/>
              </a:spcBef>
            </a:pPr>
            <a:r>
              <a:rPr lang="el-GR" altLang="fr-FR" sz="1700" b="1" dirty="0"/>
              <a:t>Εξαιτίας κατάστασης/περιστάσεων: </a:t>
            </a:r>
            <a:r>
              <a:rPr lang="el-GR" altLang="fr-FR" sz="1700" dirty="0"/>
              <a:t>Υπάρχουν πολλές μη οικείες μυρωδιές για την Τίνα και πολλή καυσαέριο στην Μπανγκόνγκ</a:t>
            </a:r>
            <a:r>
              <a:rPr lang="en-US" altLang="fr-FR" sz="1700" dirty="0"/>
              <a:t>.</a:t>
            </a:r>
          </a:p>
          <a:p>
            <a:pPr eaLnBrk="1" hangingPunct="1">
              <a:spcBef>
                <a:spcPct val="30000"/>
              </a:spcBef>
            </a:pPr>
            <a:r>
              <a:rPr lang="el-GR" altLang="fr-FR" sz="1700" b="1" dirty="0"/>
              <a:t>Εξαιτίας των άλλων</a:t>
            </a:r>
            <a:r>
              <a:rPr lang="en-US" altLang="fr-FR" sz="1700" b="1" dirty="0"/>
              <a:t>: </a:t>
            </a:r>
            <a:r>
              <a:rPr lang="en-US" altLang="fr-FR" sz="1700" dirty="0"/>
              <a:t> </a:t>
            </a:r>
            <a:r>
              <a:rPr lang="el-GR" altLang="fr-FR" sz="1700" dirty="0"/>
              <a:t>Κατά τη διάρκεια μιας αστυνομικής επιχείρησης χρησιμοποιήθηκαν δακρυγόνα</a:t>
            </a:r>
            <a:r>
              <a:rPr lang="en-US" altLang="fr-FR" sz="1700" dirty="0"/>
              <a:t> (</a:t>
            </a:r>
            <a:r>
              <a:rPr lang="el-GR" altLang="fr-FR" sz="1700" dirty="0"/>
              <a:t>απίθανο</a:t>
            </a:r>
            <a:r>
              <a:rPr lang="en-US" altLang="fr-FR" sz="1700" dirty="0"/>
              <a:t>). </a:t>
            </a:r>
          </a:p>
          <a:p>
            <a:pPr eaLnBrk="1" hangingPunct="1">
              <a:spcBef>
                <a:spcPct val="30000"/>
              </a:spcBef>
            </a:pPr>
            <a:r>
              <a:rPr lang="el-GR" altLang="fr-FR" sz="1700" b="1" dirty="0"/>
              <a:t>Εξαιτίας της ίδιας της Τίνας </a:t>
            </a:r>
            <a:r>
              <a:rPr lang="en-US" altLang="fr-FR" sz="1700" b="1" dirty="0"/>
              <a:t>:</a:t>
            </a:r>
            <a:r>
              <a:rPr lang="en-US" altLang="fr-FR" sz="1700" dirty="0">
                <a:solidFill>
                  <a:srgbClr val="FF0000"/>
                </a:solidFill>
              </a:rPr>
              <a:t> </a:t>
            </a:r>
            <a:r>
              <a:rPr lang="el-GR" altLang="fr-FR" sz="1700" dirty="0"/>
              <a:t>Η Τίνα υποφέρει από διαταραχές ύπνου λόγω της διαφοράς ώρας μεταξύ των χωρών (</a:t>
            </a:r>
            <a:r>
              <a:rPr lang="en-US" altLang="fr-FR" sz="1700" dirty="0"/>
              <a:t>jet</a:t>
            </a:r>
            <a:r>
              <a:rPr lang="el-GR" altLang="fr-FR" sz="1700" dirty="0"/>
              <a:t> </a:t>
            </a:r>
            <a:r>
              <a:rPr lang="en-US" altLang="fr-FR" sz="1700" dirty="0"/>
              <a:t>lag</a:t>
            </a:r>
            <a:r>
              <a:rPr lang="el-GR" altLang="fr-FR" sz="1700" dirty="0"/>
              <a:t>)</a:t>
            </a:r>
            <a:r>
              <a:rPr lang="en-US" altLang="fr-FR" sz="1700" dirty="0"/>
              <a:t> </a:t>
            </a:r>
            <a:r>
              <a:rPr lang="el-GR" altLang="fr-FR" sz="1700" dirty="0"/>
              <a:t>και για αυτό αισθάνεται νευρική και σε ένταση. Επιπλέον, έχει πολύ ευαίσθητη όσφρηση. Η Τίνα είχε παρουσιάσει το προηγούμενο διάστημα μια ψύχωση που συνοδευόταν από λανθασμένες αντιλήψεις.</a:t>
            </a:r>
            <a:endParaRPr lang="en-US" altLang="fr-FR" sz="1700" dirty="0"/>
          </a:p>
          <a:p>
            <a:pPr algn="ctr" eaLnBrk="1" hangingPunct="1"/>
            <a:endParaRPr lang="en-US" altLang="fr-FR" sz="1700" dirty="0">
              <a:solidFill>
                <a:srgbClr val="FF0000"/>
              </a:solidFill>
            </a:endParaRPr>
          </a:p>
        </p:txBody>
      </p:sp>
      <p:pic>
        <p:nvPicPr>
          <p:cNvPr id="17" name="Picture 17" descr="Bangkok Markt Neu_Bunt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8587" y="2706803"/>
            <a:ext cx="2665413"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9"/>
          <p:cNvSpPr txBox="1">
            <a:spLocks noChangeArrowheads="1"/>
          </p:cNvSpPr>
          <p:nvPr/>
        </p:nvSpPr>
        <p:spPr bwMode="auto">
          <a:xfrm>
            <a:off x="0" y="6662738"/>
            <a:ext cx="23551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Straßen</a:t>
            </a:r>
            <a:r>
              <a:rPr lang="en-GB" altLang="de-DE" sz="800" i="1" dirty="0" smtClean="0"/>
              <a:t> von Bangkok” by Lisa Schilling)</a:t>
            </a:r>
            <a:endParaRPr lang="en-GB" altLang="de-DE" sz="800" i="1" dirty="0"/>
          </a:p>
        </p:txBody>
      </p:sp>
      <p:sp>
        <p:nvSpPr>
          <p:cNvPr id="19" name="Rectangle 4"/>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el-GR" altLang="fr-FR" dirty="0"/>
              <a:t>Δίωξη/παράξενες μυρωδιές,</a:t>
            </a:r>
          </a:p>
          <a:p>
            <a:pPr eaLnBrk="1" hangingPunct="1"/>
            <a:r>
              <a:rPr lang="el-GR" altLang="fr-FR" dirty="0"/>
              <a:t>υπέρ και κατά</a:t>
            </a:r>
            <a:endParaRPr lang="de-DE" altLang="fr-FR" dirty="0"/>
          </a:p>
        </p:txBody>
      </p:sp>
    </p:spTree>
    <p:extLst>
      <p:ext uri="{BB962C8B-B14F-4D97-AF65-F5344CB8AC3E}">
        <p14:creationId xmlns:p14="http://schemas.microsoft.com/office/powerpoint/2010/main" val="4369422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αιτιότητας</a:t>
            </a:r>
            <a:r>
              <a:rPr lang="de-DE" altLang="fr-FR" sz="1200" b="1" dirty="0">
                <a:solidFill>
                  <a:schemeClr val="tx2"/>
                </a:solidFill>
                <a:latin typeface="+mj-lt"/>
              </a:rPr>
              <a:t> </a:t>
            </a:r>
            <a:r>
              <a:rPr lang="en-GB" altLang="de-DE" sz="1200" b="1" dirty="0" smtClean="0">
                <a:solidFill>
                  <a:schemeClr val="tx2"/>
                </a:solidFill>
                <a:latin typeface="+mn-lt"/>
              </a:rPr>
              <a:t>	 4.22</a:t>
            </a:r>
            <a:endParaRPr lang="en-GB" altLang="de-DE" sz="1200" b="1" dirty="0">
              <a:solidFill>
                <a:schemeClr val="tx2"/>
              </a:solidFill>
              <a:latin typeface="+mn-lt"/>
            </a:endParaRPr>
          </a:p>
        </p:txBody>
      </p:sp>
      <p:sp>
        <p:nvSpPr>
          <p:cNvPr id="11" name="Rectangle 5"/>
          <p:cNvSpPr txBox="1">
            <a:spLocks noChangeArrowheads="1"/>
          </p:cNvSpPr>
          <p:nvPr/>
        </p:nvSpPr>
        <p:spPr bwMode="auto">
          <a:xfrm>
            <a:off x="250824" y="1343024"/>
            <a:ext cx="5977519" cy="470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eaLnBrk="1" hangingPunct="1">
              <a:lnSpc>
                <a:spcPct val="80000"/>
              </a:lnSpc>
              <a:spcBef>
                <a:spcPct val="30000"/>
              </a:spcBef>
            </a:pPr>
            <a:r>
              <a:rPr lang="el-GR" altLang="fr-FR" sz="1800" b="1" dirty="0"/>
              <a:t>Παράδειγμα</a:t>
            </a:r>
            <a:r>
              <a:rPr lang="de-DE" altLang="fr-FR" sz="1800" b="1" dirty="0"/>
              <a:t>: </a:t>
            </a:r>
            <a:r>
              <a:rPr lang="el-GR" altLang="fr-FR" sz="1800" b="1" dirty="0"/>
              <a:t>παράξενες μυρωδιές</a:t>
            </a:r>
            <a:endParaRPr lang="de-DE" altLang="fr-FR" sz="1800" b="1" dirty="0"/>
          </a:p>
          <a:p>
            <a:pPr eaLnBrk="1" hangingPunct="1">
              <a:spcBef>
                <a:spcPct val="30000"/>
              </a:spcBef>
              <a:buClr>
                <a:srgbClr val="336699"/>
              </a:buClr>
            </a:pPr>
            <a:r>
              <a:rPr lang="el-GR" altLang="fr-FR" sz="1800" dirty="0"/>
              <a:t>Ποια θα ήταν μια πιο ισορροπημένη ερμηνεία που θα δικαιολογούσε πολλές;</a:t>
            </a:r>
            <a:endParaRPr lang="de-DE" altLang="fr-FR" sz="1800" dirty="0"/>
          </a:p>
          <a:p>
            <a:pPr eaLnBrk="1" hangingPunct="1"/>
            <a:endParaRPr lang="de-DE" altLang="fr-FR" sz="1800" dirty="0"/>
          </a:p>
          <a:p>
            <a:pPr eaLnBrk="1" hangingPunct="1"/>
            <a:r>
              <a:rPr lang="el-GR" altLang="fr-FR" sz="1800" b="1" dirty="0"/>
              <a:t>Η ίδια η Τίνα/οι άλλοι/η κατάσταση</a:t>
            </a:r>
            <a:r>
              <a:rPr lang="de-DE" altLang="fr-FR" sz="1800" b="1" dirty="0"/>
              <a:t>:</a:t>
            </a:r>
          </a:p>
          <a:p>
            <a:pPr eaLnBrk="1" hangingPunct="1"/>
            <a:r>
              <a:rPr lang="el-GR" altLang="fr-FR" sz="1800" dirty="0"/>
              <a:t>Εξαιτίας του μακρινού ταξιδιού και των διαταραχών ύπνου λόγω της διαφοράς ώρας μεταξύ των χωρών (</a:t>
            </a:r>
            <a:r>
              <a:rPr lang="de-DE" altLang="fr-FR" sz="1800" dirty="0" err="1"/>
              <a:t>jet</a:t>
            </a:r>
            <a:r>
              <a:rPr lang="de-DE" altLang="fr-FR" sz="1800" dirty="0"/>
              <a:t> lag</a:t>
            </a:r>
            <a:r>
              <a:rPr lang="el-GR" altLang="fr-FR" sz="1800" dirty="0"/>
              <a:t>), η Τίνα είναι πιεσμένη και νευρική. Οι μη οικείες μυρωδιές, η ευαίσθητη όσφρησή της και ο φόβος για το γείτονά της ενίσχυσε την αντίληψή της και προήγαγε την ανάπτυξη λανθασμένων ερμηνειών. </a:t>
            </a:r>
            <a:endParaRPr lang="de-DE" altLang="fr-FR" sz="1800" dirty="0"/>
          </a:p>
        </p:txBody>
      </p:sp>
      <p:pic>
        <p:nvPicPr>
          <p:cNvPr id="10" name="Picture 17" descr="Bangkok Markt Neu_Bun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8587" y="2706803"/>
            <a:ext cx="2665413"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a:defRPr/>
            </a:pPr>
            <a:r>
              <a:rPr lang="el-GR" kern="0" dirty="0"/>
              <a:t>Δίωξη/παράξενες μυρωδιές,</a:t>
            </a:r>
            <a:r>
              <a:rPr lang="de-DE" kern="0" dirty="0"/>
              <a:t/>
            </a:r>
            <a:br>
              <a:rPr lang="de-DE" kern="0" dirty="0"/>
            </a:br>
            <a:r>
              <a:rPr lang="el-GR" kern="0" dirty="0"/>
              <a:t>υπέρ και κατά</a:t>
            </a:r>
            <a:endParaRPr lang="de-DE" kern="0" dirty="0"/>
          </a:p>
        </p:txBody>
      </p:sp>
      <p:sp>
        <p:nvSpPr>
          <p:cNvPr id="12" name="Text Box 9"/>
          <p:cNvSpPr txBox="1">
            <a:spLocks noChangeArrowheads="1"/>
          </p:cNvSpPr>
          <p:nvPr/>
        </p:nvSpPr>
        <p:spPr bwMode="auto">
          <a:xfrm>
            <a:off x="0" y="6662738"/>
            <a:ext cx="23551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Straßen</a:t>
            </a:r>
            <a:r>
              <a:rPr lang="en-GB" altLang="de-DE" sz="800" i="1" dirty="0" smtClean="0"/>
              <a:t> von Bangkok” by Lisa Schilling)</a:t>
            </a:r>
            <a:endParaRPr lang="en-GB" altLang="de-DE" sz="800" i="1" dirty="0"/>
          </a:p>
        </p:txBody>
      </p:sp>
    </p:spTree>
    <p:extLst>
      <p:ext uri="{BB962C8B-B14F-4D97-AF65-F5344CB8AC3E}">
        <p14:creationId xmlns:p14="http://schemas.microsoft.com/office/powerpoint/2010/main" val="37463241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0" y="0"/>
            <a:ext cx="9144000" cy="792000"/>
          </a:xfrm>
        </p:spPr>
        <p:txBody>
          <a:bodyPr anchor="ctr"/>
          <a:lstStyle/>
          <a:p>
            <a:pPr eaLnBrk="1" hangingPunct="1"/>
            <a:r>
              <a:rPr lang="de-DE" altLang="fr-FR" dirty="0">
                <a:cs typeface="Times New Roman" panose="02020603050405020304" pitchFamily="18" charset="0"/>
              </a:rPr>
              <a:t> </a:t>
            </a:r>
            <a:r>
              <a:rPr lang="el-GR" altLang="fr-FR" dirty="0">
                <a:cs typeface="Times New Roman" panose="02020603050405020304" pitchFamily="18" charset="0"/>
              </a:rPr>
              <a:t>Αρνητικά γεγονότα κατά τη διάρκεια της προηγούμενης εβδομάδας</a:t>
            </a:r>
            <a:r>
              <a:rPr lang="de-DE" altLang="fr-FR" dirty="0">
                <a:cs typeface="Times New Roman" panose="02020603050405020304" pitchFamily="18" charset="0"/>
              </a:rPr>
              <a:t/>
            </a:r>
            <a:br>
              <a:rPr lang="de-DE" altLang="fr-FR" dirty="0">
                <a:cs typeface="Times New Roman" panose="02020603050405020304" pitchFamily="18" charset="0"/>
              </a:rPr>
            </a:br>
            <a:r>
              <a:rPr lang="de-DE" altLang="fr-FR" dirty="0">
                <a:cs typeface="Times New Roman" panose="02020603050405020304" pitchFamily="18" charset="0"/>
              </a:rPr>
              <a:t> (</a:t>
            </a:r>
            <a:r>
              <a:rPr lang="el-GR" altLang="fr-FR" dirty="0">
                <a:cs typeface="Times New Roman" panose="02020603050405020304" pitchFamily="18" charset="0"/>
              </a:rPr>
              <a:t>στρες, λογομαχία, πένθος, απογοήτευση…)</a:t>
            </a:r>
            <a:endParaRPr lang="en-GB" altLang="de-DE" dirty="0" smtClean="0">
              <a:cs typeface="Times New Roman" panose="02020603050405020304" pitchFamily="18" charset="0"/>
            </a:endParaRPr>
          </a:p>
        </p:txBody>
      </p:sp>
      <p:sp>
        <p:nvSpPr>
          <p:cNvPr id="37891"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de-DE" altLang="de-DE" sz="2000"/>
          </a:p>
        </p:txBody>
      </p:sp>
      <p:sp>
        <p:nvSpPr>
          <p:cNvPr id="37892" name="Text Box 4"/>
          <p:cNvSpPr txBox="1">
            <a:spLocks noChangeArrowheads="1"/>
          </p:cNvSpPr>
          <p:nvPr/>
        </p:nvSpPr>
        <p:spPr bwMode="auto">
          <a:xfrm>
            <a:off x="250825" y="3887538"/>
            <a:ext cx="8642350" cy="169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0013" indent="-100013"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1800" dirty="0"/>
              <a:t>Σε τι αποδώσατε την αιτία του γεγονότος;</a:t>
            </a:r>
          </a:p>
          <a:p>
            <a:pPr algn="ctr" eaLnBrk="1" hangingPunct="1"/>
            <a:endParaRPr lang="de-DE" altLang="fr-FR" sz="1800" dirty="0"/>
          </a:p>
          <a:p>
            <a:pPr algn="ctr" eaLnBrk="1" hangingPunct="1"/>
            <a:r>
              <a:rPr lang="el-GR" altLang="fr-FR" sz="1800" dirty="0"/>
              <a:t>Ποιες ήταν οι συνέπειες από την εξήγησή σας;</a:t>
            </a:r>
            <a:endParaRPr lang="de-DE" altLang="fr-FR" sz="1800" dirty="0"/>
          </a:p>
          <a:p>
            <a:pPr algn="ctr" eaLnBrk="1" hangingPunct="1"/>
            <a:endParaRPr lang="de-DE" altLang="fr-FR" sz="1800" dirty="0"/>
          </a:p>
          <a:p>
            <a:pPr algn="ctr" eaLnBrk="1" hangingPunct="1"/>
            <a:r>
              <a:rPr lang="el-GR" altLang="fr-FR" sz="1800" dirty="0"/>
              <a:t>Υπάρχουν άλλες πιθανές εξηγήσεις αυτού του γεγονότος;</a:t>
            </a:r>
            <a:endParaRPr lang="de-DE" altLang="fr-FR" sz="1800" dirty="0"/>
          </a:p>
        </p:txBody>
      </p:sp>
      <p:pic>
        <p:nvPicPr>
          <p:cNvPr id="37893" name="Picture 18" descr="The unnamed - flickr - lonelines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3159" y="2420938"/>
            <a:ext cx="1226541"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2420938"/>
            <a:ext cx="102393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Text Box 43"/>
          <p:cNvSpPr txBox="1">
            <a:spLocks noChangeArrowheads="1"/>
          </p:cNvSpPr>
          <p:nvPr/>
        </p:nvSpPr>
        <p:spPr bwMode="auto">
          <a:xfrm>
            <a:off x="0" y="6662738"/>
            <a:ext cx="50403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dirty="0" smtClean="0"/>
              <a:t>(</a:t>
            </a:r>
            <a:r>
              <a:rPr lang="en-GB" altLang="de-DE" sz="800" i="1" dirty="0" err="1" smtClean="0"/>
              <a:t>f.l.t.r</a:t>
            </a:r>
            <a:r>
              <a:rPr lang="en-GB" altLang="de-DE" sz="800" i="1" dirty="0" smtClean="0"/>
              <a:t>.: “Loneliness” by The unnamed; “Anger” by </a:t>
            </a:r>
            <a:r>
              <a:rPr lang="en-GB" altLang="de-DE" sz="800" i="1" dirty="0" err="1" smtClean="0"/>
              <a:t>Mr.Gunn</a:t>
            </a:r>
            <a:r>
              <a:rPr lang="en-GB" altLang="de-DE" sz="800" i="1" dirty="0" smtClean="0"/>
              <a:t>; “Index” by Sami </a:t>
            </a:r>
            <a:r>
              <a:rPr lang="en-GB" altLang="de-DE" sz="800" i="1" dirty="0" err="1" smtClean="0"/>
              <a:t>Keinänen</a:t>
            </a:r>
            <a:r>
              <a:rPr lang="en-GB" altLang="de-DE" sz="800" i="1" dirty="0" smtClean="0"/>
              <a:t>)</a:t>
            </a:r>
            <a:endParaRPr lang="en-GB" altLang="de-DE" sz="800" i="1" dirty="0"/>
          </a:p>
        </p:txBody>
      </p:sp>
      <p:pic>
        <p:nvPicPr>
          <p:cNvPr id="37896" name="Picture 58" descr="Index - Sami Keinänen - flickr -ccc"/>
          <p:cNvPicPr>
            <a:picLocks noChangeAspect="1" noChangeArrowheads="1"/>
          </p:cNvPicPr>
          <p:nvPr/>
        </p:nvPicPr>
        <p:blipFill>
          <a:blip r:embed="rId5">
            <a:extLst>
              <a:ext uri="{28A0092B-C50C-407E-A947-70E740481C1C}">
                <a14:useLocalDpi xmlns:a14="http://schemas.microsoft.com/office/drawing/2010/main" val="0"/>
              </a:ext>
            </a:extLst>
          </a:blip>
          <a:srcRect l="23242" t="15024"/>
          <a:stretch>
            <a:fillRect/>
          </a:stretch>
        </p:blipFill>
        <p:spPr bwMode="auto">
          <a:xfrm>
            <a:off x="5065713" y="2420938"/>
            <a:ext cx="871537"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7" name="Text Box 62"/>
          <p:cNvSpPr txBox="1">
            <a:spLocks noChangeArrowheads="1"/>
          </p:cNvSpPr>
          <p:nvPr/>
        </p:nvSpPr>
        <p:spPr bwMode="auto">
          <a:xfrm>
            <a:off x="272714" y="1346507"/>
            <a:ext cx="862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pPr>
            <a:r>
              <a:rPr lang="el-GR" altLang="fr-FR" sz="1800" b="1" dirty="0"/>
              <a:t>Τι συνέβη;</a:t>
            </a:r>
            <a:endParaRPr lang="de-DE" altLang="fr-FR" sz="1800" b="1" dirty="0"/>
          </a:p>
        </p:txBody>
      </p:sp>
      <p:grpSp>
        <p:nvGrpSpPr>
          <p:cNvPr id="37898" name="Group 22"/>
          <p:cNvGrpSpPr>
            <a:grpSpLocks/>
          </p:cNvGrpSpPr>
          <p:nvPr/>
        </p:nvGrpSpPr>
        <p:grpSpPr bwMode="auto">
          <a:xfrm>
            <a:off x="0" y="6167445"/>
            <a:ext cx="2200185" cy="474663"/>
            <a:chOff x="0" y="3957"/>
            <a:chExt cx="1225" cy="299"/>
          </a:xfrm>
        </p:grpSpPr>
        <p:sp>
          <p:nvSpPr>
            <p:cNvPr id="3790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p>
          </p:txBody>
        </p:sp>
        <p:pic>
          <p:nvPicPr>
            <p:cNvPr id="37902" name="Picture 70" descr="Notizen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n-lt"/>
              </a:rPr>
              <a:t>απόδοση </a:t>
            </a:r>
            <a:r>
              <a:rPr lang="el-GR" altLang="fr-FR" sz="1200" b="1" dirty="0" smtClean="0">
                <a:solidFill>
                  <a:schemeClr val="tx2"/>
                </a:solidFill>
                <a:latin typeface="+mn-lt"/>
              </a:rPr>
              <a:t>αιτιότητας</a:t>
            </a:r>
            <a:r>
              <a:rPr lang="de-DE" altLang="de-DE" sz="1200" b="1" dirty="0" smtClean="0">
                <a:solidFill>
                  <a:schemeClr val="tx2"/>
                </a:solidFill>
                <a:latin typeface="+mn-lt"/>
              </a:rPr>
              <a:t>	 4.23</a:t>
            </a:r>
            <a:endParaRPr lang="de-DE" altLang="de-DE" sz="1200" b="1" dirty="0">
              <a:solidFill>
                <a:schemeClr val="tx2"/>
              </a:solidFill>
              <a:latin typeface="+mn-lt"/>
            </a:endParaRPr>
          </a:p>
        </p:txBody>
      </p:sp>
      <p:sp>
        <p:nvSpPr>
          <p:cNvPr id="15" name="Text Box 71"/>
          <p:cNvSpPr txBox="1">
            <a:spLocks noChangeArrowheads="1"/>
          </p:cNvSpPr>
          <p:nvPr/>
        </p:nvSpPr>
        <p:spPr bwMode="auto">
          <a:xfrm>
            <a:off x="292098" y="6211897"/>
            <a:ext cx="2398851" cy="596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r>
              <a:rPr lang="de-DE" altLang="fr-FR" sz="1600" dirty="0">
                <a:sym typeface="Wingdings" panose="05000000000000000000" pitchFamily="2" charset="2"/>
              </a:rPr>
              <a:t> </a:t>
            </a:r>
            <a:r>
              <a:rPr lang="de-DE" altLang="fr-FR" sz="1200" dirty="0">
                <a:sym typeface="Wingdings" panose="05000000000000000000" pitchFamily="2" charset="2"/>
              </a:rPr>
              <a:t></a:t>
            </a:r>
            <a:r>
              <a:rPr lang="de-DE" altLang="fr-FR" sz="1200" dirty="0"/>
              <a:t> </a:t>
            </a:r>
            <a:r>
              <a:rPr lang="el-GR" altLang="fr-FR" sz="1200" dirty="0"/>
              <a:t>φύλλο εργασίας</a:t>
            </a:r>
            <a:r>
              <a:rPr lang="de-DE" altLang="fr-FR" sz="1200" dirty="0"/>
              <a:t> </a:t>
            </a:r>
            <a:r>
              <a:rPr lang="de-DE" altLang="fr-FR" sz="1200" dirty="0" smtClean="0"/>
              <a:t>4.3</a:t>
            </a:r>
            <a:endParaRPr lang="de-DE" altLang="fr-FR" sz="1200" dirty="0"/>
          </a:p>
          <a:p>
            <a:pPr eaLnBrk="1" hangingPunct="1"/>
            <a:r>
              <a:rPr lang="de-DE" altLang="fr-FR" dirty="0"/>
              <a:t>  </a:t>
            </a:r>
            <a:endParaRPr lang="de-DE" altLang="de-DE" sz="1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de-DE" altLang="de-DE" sz="2000"/>
          </a:p>
        </p:txBody>
      </p:sp>
      <p:pic>
        <p:nvPicPr>
          <p:cNvPr id="38916" name="Pictur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237" y="2426453"/>
            <a:ext cx="971158"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1459" y="2426453"/>
            <a:ext cx="1361556"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Text Box 40"/>
          <p:cNvSpPr txBox="1">
            <a:spLocks noChangeArrowheads="1"/>
          </p:cNvSpPr>
          <p:nvPr/>
        </p:nvSpPr>
        <p:spPr bwMode="auto">
          <a:xfrm>
            <a:off x="-560297" y="6662738"/>
            <a:ext cx="68611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buClrTx/>
              <a:buSzTx/>
              <a:buFontTx/>
              <a:buNone/>
            </a:pPr>
            <a:r>
              <a:rPr lang="en-GB" altLang="de-DE" sz="800" i="1" dirty="0" smtClean="0"/>
              <a:t>(</a:t>
            </a:r>
            <a:r>
              <a:rPr lang="en-GB" altLang="de-DE" sz="800" i="1" dirty="0" err="1" smtClean="0"/>
              <a:t>f.l.t.r</a:t>
            </a:r>
            <a:r>
              <a:rPr lang="en-GB" altLang="de-DE" sz="800" i="1" dirty="0" smtClean="0"/>
              <a:t>.: “The Happy couple” by The Geary´s; “Thumbs up” by </a:t>
            </a:r>
            <a:r>
              <a:rPr lang="en-GB" altLang="de-DE" sz="800" i="1" dirty="0" err="1" smtClean="0"/>
              <a:t>Joeltelling</a:t>
            </a:r>
            <a:r>
              <a:rPr lang="en-GB" altLang="de-DE" sz="800" i="1" dirty="0" smtClean="0"/>
              <a:t>; “the same bundle of (sheer) joy” by Ali </a:t>
            </a:r>
            <a:r>
              <a:rPr lang="en-GB" altLang="de-DE" sz="800" i="1" dirty="0" err="1" smtClean="0"/>
              <a:t>Brohi</a:t>
            </a:r>
            <a:r>
              <a:rPr lang="en-GB" altLang="de-DE" sz="800" i="1" dirty="0" smtClean="0"/>
              <a:t>)</a:t>
            </a:r>
            <a:endParaRPr lang="en-GB" altLang="de-DE" sz="800" i="1" dirty="0"/>
          </a:p>
        </p:txBody>
      </p:sp>
      <p:sp>
        <p:nvSpPr>
          <p:cNvPr id="38919" name="Rectangle 46"/>
          <p:cNvSpPr>
            <a:spLocks noGrp="1" noChangeArrowheads="1"/>
          </p:cNvSpPr>
          <p:nvPr>
            <p:ph type="title" idx="4294967295"/>
          </p:nvPr>
        </p:nvSpPr>
        <p:spPr>
          <a:xfrm>
            <a:off x="-9525" y="0"/>
            <a:ext cx="9144000" cy="792000"/>
          </a:xfrm>
          <a:noFill/>
        </p:spPr>
        <p:txBody>
          <a:bodyPr anchor="ctr"/>
          <a:lstStyle/>
          <a:p>
            <a:pPr eaLnBrk="1" hangingPunct="1"/>
            <a:r>
              <a:rPr lang="de-DE" dirty="0"/>
              <a:t> </a:t>
            </a:r>
            <a:r>
              <a:rPr lang="el-GR" dirty="0"/>
              <a:t>Θετικά γεγονότα κατά τη διάρκεια της προηγούμενης εβδομάδας</a:t>
            </a:r>
            <a:r>
              <a:rPr lang="de-DE" dirty="0"/>
              <a:t/>
            </a:r>
            <a:br>
              <a:rPr lang="de-DE" dirty="0"/>
            </a:br>
            <a:r>
              <a:rPr lang="de-DE" dirty="0"/>
              <a:t> (</a:t>
            </a:r>
            <a:r>
              <a:rPr lang="el-GR" dirty="0"/>
              <a:t>φιλοφρόνηση, γνωριμία, πρόσκληση…)</a:t>
            </a:r>
            <a:endParaRPr lang="en-GB" altLang="de-DE" dirty="0" smtClean="0"/>
          </a:p>
        </p:txBody>
      </p:sp>
      <p:pic>
        <p:nvPicPr>
          <p:cNvPr id="38915" name="Picture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6674" y="2426453"/>
            <a:ext cx="1134000" cy="12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n-lt"/>
              </a:rPr>
              <a:t>απόδοση </a:t>
            </a:r>
            <a:r>
              <a:rPr lang="el-GR" altLang="fr-FR" sz="1200" b="1" dirty="0" smtClean="0">
                <a:solidFill>
                  <a:schemeClr val="tx2"/>
                </a:solidFill>
                <a:latin typeface="+mn-lt"/>
              </a:rPr>
              <a:t>αιτιότητας</a:t>
            </a:r>
            <a:r>
              <a:rPr lang="en-GB" altLang="de-DE" sz="1200" b="1" dirty="0" smtClean="0">
                <a:solidFill>
                  <a:schemeClr val="tx2"/>
                </a:solidFill>
                <a:latin typeface="+mn-lt"/>
              </a:rPr>
              <a:t>	 4.24</a:t>
            </a:r>
            <a:endParaRPr lang="en-GB" altLang="de-DE" sz="1200" b="1" dirty="0">
              <a:solidFill>
                <a:schemeClr val="tx2"/>
              </a:solidFill>
              <a:latin typeface="+mn-lt"/>
            </a:endParaRPr>
          </a:p>
        </p:txBody>
      </p:sp>
      <p:sp>
        <p:nvSpPr>
          <p:cNvPr id="15" name="Text Box 62"/>
          <p:cNvSpPr txBox="1">
            <a:spLocks noChangeArrowheads="1"/>
          </p:cNvSpPr>
          <p:nvPr/>
        </p:nvSpPr>
        <p:spPr bwMode="auto">
          <a:xfrm>
            <a:off x="272714" y="1362326"/>
            <a:ext cx="862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pPr>
            <a:r>
              <a:rPr lang="el-GR" altLang="fr-FR" sz="1800" b="1" dirty="0"/>
              <a:t>Τι συνέβη;</a:t>
            </a:r>
            <a:endParaRPr lang="de-DE" altLang="fr-FR" sz="1800" b="1" dirty="0"/>
          </a:p>
        </p:txBody>
      </p:sp>
      <p:grpSp>
        <p:nvGrpSpPr>
          <p:cNvPr id="17" name="Group 22"/>
          <p:cNvGrpSpPr>
            <a:grpSpLocks/>
          </p:cNvGrpSpPr>
          <p:nvPr/>
        </p:nvGrpSpPr>
        <p:grpSpPr bwMode="auto">
          <a:xfrm>
            <a:off x="0" y="6167447"/>
            <a:ext cx="2690949" cy="641351"/>
            <a:chOff x="0" y="3957"/>
            <a:chExt cx="1474" cy="404"/>
          </a:xfrm>
        </p:grpSpPr>
        <p:sp>
          <p:nvSpPr>
            <p:cNvPr id="19"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p>
          </p:txBody>
        </p:sp>
        <p:pic>
          <p:nvPicPr>
            <p:cNvPr id="20" name="Picture 70" descr="Notizen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71"/>
            <p:cNvSpPr txBox="1">
              <a:spLocks noChangeArrowheads="1"/>
            </p:cNvSpPr>
            <p:nvPr/>
          </p:nvSpPr>
          <p:spPr bwMode="auto">
            <a:xfrm>
              <a:off x="160" y="3985"/>
              <a:ext cx="1314"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r>
                <a:rPr lang="de-DE" altLang="fr-FR" sz="1600" dirty="0">
                  <a:sym typeface="Wingdings" panose="05000000000000000000" pitchFamily="2" charset="2"/>
                </a:rPr>
                <a:t> </a:t>
              </a:r>
              <a:r>
                <a:rPr lang="de-DE" altLang="fr-FR" sz="1200" dirty="0">
                  <a:sym typeface="Wingdings" panose="05000000000000000000" pitchFamily="2" charset="2"/>
                </a:rPr>
                <a:t></a:t>
              </a:r>
              <a:r>
                <a:rPr lang="de-DE" altLang="fr-FR" sz="1200" dirty="0"/>
                <a:t> </a:t>
              </a:r>
              <a:r>
                <a:rPr lang="el-GR" altLang="fr-FR" sz="1200" dirty="0"/>
                <a:t>φύλλο εργασίας</a:t>
              </a:r>
              <a:r>
                <a:rPr lang="de-DE" altLang="fr-FR" sz="1200" dirty="0"/>
                <a:t> 4.4</a:t>
              </a:r>
            </a:p>
            <a:p>
              <a:pPr eaLnBrk="1" hangingPunct="1"/>
              <a:r>
                <a:rPr lang="de-DE" altLang="fr-FR" dirty="0"/>
                <a:t>  </a:t>
              </a:r>
              <a:endParaRPr lang="de-DE" altLang="de-DE" sz="1200" dirty="0"/>
            </a:p>
          </p:txBody>
        </p:sp>
      </p:grpSp>
      <p:sp>
        <p:nvSpPr>
          <p:cNvPr id="22" name="Text Box 4"/>
          <p:cNvSpPr txBox="1">
            <a:spLocks noChangeArrowheads="1"/>
          </p:cNvSpPr>
          <p:nvPr/>
        </p:nvSpPr>
        <p:spPr bwMode="auto">
          <a:xfrm>
            <a:off x="250825" y="3887538"/>
            <a:ext cx="8642350" cy="169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0013" indent="-100013"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1800" dirty="0"/>
              <a:t>Σε τι αποδώσατε την αιτία του γεγονότος;</a:t>
            </a:r>
          </a:p>
          <a:p>
            <a:pPr algn="ctr" eaLnBrk="1" hangingPunct="1"/>
            <a:endParaRPr lang="de-DE" altLang="fr-FR" sz="1800" dirty="0"/>
          </a:p>
          <a:p>
            <a:pPr algn="ctr" eaLnBrk="1" hangingPunct="1"/>
            <a:r>
              <a:rPr lang="el-GR" altLang="fr-FR" sz="1800" dirty="0"/>
              <a:t>Ποιες ήταν οι συνέπειες από την εξήγησή σας;</a:t>
            </a:r>
            <a:endParaRPr lang="de-DE" altLang="fr-FR" sz="1800" dirty="0"/>
          </a:p>
          <a:p>
            <a:pPr algn="ctr" eaLnBrk="1" hangingPunct="1"/>
            <a:endParaRPr lang="de-DE" altLang="fr-FR" sz="1800" dirty="0"/>
          </a:p>
          <a:p>
            <a:pPr algn="ctr" eaLnBrk="1" hangingPunct="1"/>
            <a:r>
              <a:rPr lang="el-GR" altLang="fr-FR" sz="1800" dirty="0"/>
              <a:t>Υπάρχουν άλλες πιθανές εξηγήσεις αυτού του γεγονότος;</a:t>
            </a:r>
            <a:endParaRPr lang="de-DE" altLang="fr-FR" sz="1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0" y="0"/>
            <a:ext cx="9144000" cy="792000"/>
          </a:xfrm>
          <a:noFill/>
        </p:spPr>
        <p:txBody>
          <a:bodyPr anchor="ctr"/>
          <a:lstStyle/>
          <a:p>
            <a:pPr eaLnBrk="1" hangingPunct="1"/>
            <a:r>
              <a:rPr lang="el-GR" altLang="fr-FR" dirty="0">
                <a:cs typeface="Times New Roman" panose="02020603050405020304" pitchFamily="18" charset="0"/>
              </a:rPr>
              <a:t>Ποιο είναι το στυλ απόδοσης αιτιότητας σας;</a:t>
            </a:r>
            <a:endParaRPr lang="en-GB" altLang="de-DE" dirty="0" smtClean="0"/>
          </a:p>
        </p:txBody>
      </p:sp>
      <p:graphicFrame>
        <p:nvGraphicFramePr>
          <p:cNvPr id="176196" name="Group 68"/>
          <p:cNvGraphicFramePr>
            <a:graphicFrameLocks noGrp="1"/>
          </p:cNvGraphicFramePr>
          <p:nvPr>
            <p:ph idx="4294967295"/>
            <p:extLst>
              <p:ext uri="{D42A27DB-BD31-4B8C-83A1-F6EECF244321}">
                <p14:modId xmlns:p14="http://schemas.microsoft.com/office/powerpoint/2010/main" val="2279144878"/>
              </p:ext>
            </p:extLst>
          </p:nvPr>
        </p:nvGraphicFramePr>
        <p:xfrm>
          <a:off x="693738" y="1814513"/>
          <a:ext cx="7778750" cy="3745041"/>
        </p:xfrm>
        <a:graphic>
          <a:graphicData uri="http://schemas.openxmlformats.org/drawingml/2006/table">
            <a:tbl>
              <a:tblPr/>
              <a:tblGrid>
                <a:gridCol w="222250">
                  <a:extLst>
                    <a:ext uri="{9D8B030D-6E8A-4147-A177-3AD203B41FA5}">
                      <a16:colId xmlns="" xmlns:a16="http://schemas.microsoft.com/office/drawing/2014/main" val="20000"/>
                    </a:ext>
                  </a:extLst>
                </a:gridCol>
                <a:gridCol w="847725">
                  <a:extLst>
                    <a:ext uri="{9D8B030D-6E8A-4147-A177-3AD203B41FA5}">
                      <a16:colId xmlns="" xmlns:a16="http://schemas.microsoft.com/office/drawing/2014/main" val="20001"/>
                    </a:ext>
                  </a:extLst>
                </a:gridCol>
                <a:gridCol w="538162">
                  <a:extLst>
                    <a:ext uri="{9D8B030D-6E8A-4147-A177-3AD203B41FA5}">
                      <a16:colId xmlns="" xmlns:a16="http://schemas.microsoft.com/office/drawing/2014/main" val="20002"/>
                    </a:ext>
                  </a:extLst>
                </a:gridCol>
                <a:gridCol w="1773238">
                  <a:extLst>
                    <a:ext uri="{9D8B030D-6E8A-4147-A177-3AD203B41FA5}">
                      <a16:colId xmlns="" xmlns:a16="http://schemas.microsoft.com/office/drawing/2014/main" val="20003"/>
                    </a:ext>
                  </a:extLst>
                </a:gridCol>
                <a:gridCol w="2236787">
                  <a:extLst>
                    <a:ext uri="{9D8B030D-6E8A-4147-A177-3AD203B41FA5}">
                      <a16:colId xmlns="" xmlns:a16="http://schemas.microsoft.com/office/drawing/2014/main" val="20004"/>
                    </a:ext>
                  </a:extLst>
                </a:gridCol>
                <a:gridCol w="2160588">
                  <a:extLst>
                    <a:ext uri="{9D8B030D-6E8A-4147-A177-3AD203B41FA5}">
                      <a16:colId xmlns="" xmlns:a16="http://schemas.microsoft.com/office/drawing/2014/main" val="20005"/>
                    </a:ext>
                  </a:extLst>
                </a:gridCol>
              </a:tblGrid>
              <a:tr h="766763">
                <a:tc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a:noFill/>
                    </a:lnB>
                    <a:lnTlToBr>
                      <a:noFill/>
                    </a:lnTlToBr>
                    <a:lnBlToTr>
                      <a:noFill/>
                    </a:lnBlToTr>
                    <a:noFill/>
                  </a:tcPr>
                </a:tc>
                <a:tc hMerge="1">
                  <a:txBody>
                    <a:bodyPr/>
                    <a:lstStyle/>
                    <a:p>
                      <a:endParaRPr lang="de-DE"/>
                    </a:p>
                  </a:txBody>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lang="de-DE"/>
                    </a:p>
                  </a:txBody>
                  <a:tcPr/>
                </a:tc>
                <a:extLst>
                  <a:ext uri="{0D108BD9-81ED-4DB2-BD59-A6C34878D82A}">
                    <a16:rowId xmlns="" xmlns:a16="http://schemas.microsoft.com/office/drawing/2014/main" val="10000"/>
                  </a:ext>
                </a:extLst>
              </a:tr>
              <a:tr h="458788">
                <a:tc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a:noFill/>
                    </a:lnB>
                    <a:lnTlToBr>
                      <a:noFill/>
                    </a:lnTlToBr>
                    <a:lnBlToTr>
                      <a:noFill/>
                    </a:lnBlToTr>
                    <a:noFill/>
                  </a:tcPr>
                </a:tc>
                <a:tc hMerge="1">
                  <a:txBody>
                    <a:bodyPr/>
                    <a:lstStyle/>
                    <a:p>
                      <a:endParaRPr lang="de-DE"/>
                    </a:p>
                  </a:txBody>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kumimoji="0" lang="en-GB" altLang="de-DE" sz="1500" b="0" i="0" u="none" strike="noStrike" cap="none" normalizeH="0" baseline="0" noProof="0" smtClean="0">
                          <a:ln>
                            <a:noFill/>
                          </a:ln>
                          <a:solidFill>
                            <a:schemeClr val="tx1"/>
                          </a:solidFill>
                          <a:effectLst/>
                          <a:latin typeface="Verdana" pitchFamily="34" charset="0"/>
                        </a:rPr>
                        <a:t>   </a:t>
                      </a:r>
                      <a:r>
                        <a:rPr kumimoji="0" lang="el-GR" sz="1400" b="0" i="0" u="none" strike="noStrike" cap="none" normalizeH="0" baseline="0" smtClean="0">
                          <a:ln>
                            <a:noFill/>
                          </a:ln>
                          <a:solidFill>
                            <a:schemeClr val="tx1"/>
                          </a:solidFill>
                          <a:effectLst/>
                          <a:latin typeface="Verdana" pitchFamily="34" charset="0"/>
                          <a:cs typeface="Times New Roman" pitchFamily="18" charset="0"/>
                        </a:rPr>
                        <a:t>απόδοση αιτιότητας</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hMerge="1">
                  <a:txBody>
                    <a:bodyPr/>
                    <a:lstStyle/>
                    <a:p>
                      <a:endParaRPr lang="de-DE"/>
                    </a:p>
                  </a:txBody>
                  <a:tcPr/>
                </a:tc>
                <a:extLst>
                  <a:ext uri="{0D108BD9-81ED-4DB2-BD59-A6C34878D82A}">
                    <a16:rowId xmlns="" xmlns:a16="http://schemas.microsoft.com/office/drawing/2014/main" val="10001"/>
                  </a:ext>
                </a:extLst>
              </a:tr>
              <a:tr h="765175">
                <a:tc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de-DE"/>
                    </a:p>
                  </a:txBody>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smtClean="0">
                        <a:ln>
                          <a:noFill/>
                        </a:ln>
                        <a:solidFill>
                          <a:schemeClr val="tx1"/>
                        </a:solidFill>
                        <a:effectLst/>
                        <a:latin typeface="Verdana"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sz="1400" b="0" i="0" u="none" strike="noStrike" cap="none" normalizeH="0" baseline="0" smtClean="0">
                          <a:ln>
                            <a:noFill/>
                          </a:ln>
                          <a:solidFill>
                            <a:schemeClr val="tx1"/>
                          </a:solidFill>
                          <a:effectLst/>
                          <a:latin typeface="Verdana" pitchFamily="34" charset="0"/>
                          <a:cs typeface="Times New Roman" pitchFamily="18" charset="0"/>
                        </a:rPr>
                        <a:t>εαυτός</a:t>
                      </a: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smtClean="0">
                        <a:ln>
                          <a:noFill/>
                        </a:ln>
                        <a:solidFill>
                          <a:srgbClr val="000000"/>
                        </a:solidFill>
                        <a:effectLst/>
                        <a:latin typeface="Verdana"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sz="1400" b="0" i="0" u="none" strike="noStrike" cap="none" normalizeH="0" baseline="0" smtClean="0">
                          <a:ln>
                            <a:noFill/>
                          </a:ln>
                          <a:solidFill>
                            <a:schemeClr val="tx1"/>
                          </a:solidFill>
                          <a:effectLst/>
                          <a:latin typeface="Verdana" pitchFamily="34" charset="0"/>
                          <a:cs typeface="Times New Roman" pitchFamily="18" charset="0"/>
                        </a:rPr>
                        <a:t>άλλοι</a:t>
                      </a: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819150">
                <a:tc row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de-DE" altLang="de-DE" sz="1500" b="0" i="0" u="none" strike="noStrike" cap="none" normalizeH="0" baseline="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gridSpan="2">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de-DE"/>
                    </a:p>
                  </a:txBody>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rgbClr val="000000"/>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εαυτός</a:t>
                      </a: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kumimoji="0" lang="el-GR" sz="1400" b="0" i="0" u="none" strike="noStrike" cap="none" normalizeH="0" baseline="0" smtClean="0">
                          <a:ln>
                            <a:noFill/>
                          </a:ln>
                          <a:solidFill>
                            <a:schemeClr val="tx1"/>
                          </a:solidFill>
                          <a:effectLst/>
                          <a:latin typeface="Verdana" pitchFamily="34" charset="0"/>
                          <a:cs typeface="Times New Roman" pitchFamily="18" charset="0"/>
                        </a:rPr>
                        <a:t>επικέντρωση στον εαυτό</a:t>
                      </a:r>
                      <a:endParaRPr kumimoji="0" lang="de-DE" sz="1400" b="0" i="0" u="none" strike="noStrike" cap="none" normalizeH="0" baseline="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προκατάληψη</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που εξυπηρετεί τον εαυτό</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-&gt; </a:t>
                      </a: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παραληρητικές ιδέες</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extLst>
                  <a:ext uri="{0D108BD9-81ED-4DB2-BD59-A6C34878D82A}">
                    <a16:rowId xmlns="" xmlns:a16="http://schemas.microsoft.com/office/drawing/2014/main" val="10003"/>
                  </a:ext>
                </a:extLst>
              </a:tr>
              <a:tr h="766763">
                <a:tc vMerge="1">
                  <a:txBody>
                    <a:bodyPr/>
                    <a:lstStyle/>
                    <a:p>
                      <a:endParaRPr lang="de-DE"/>
                    </a:p>
                  </a:txBody>
                  <a:tcPr/>
                </a:tc>
                <a:tc gridSpan="2" vMerge="1">
                  <a:txBody>
                    <a:bodyPr/>
                    <a:lstStyle/>
                    <a:p>
                      <a:endParaRPr lang="de-DE"/>
                    </a:p>
                  </a:txBody>
                  <a:tcPr/>
                </a:tc>
                <a:tc hMerge="1" vMerge="1">
                  <a:txBody>
                    <a:bodyPr/>
                    <a:lstStyle/>
                    <a:p>
                      <a:endParaRPr lang="de-DE"/>
                    </a:p>
                  </a:txBody>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500" b="0" i="0" u="none" strike="noStrike" cap="none" normalizeH="0" baseline="0" noProof="0" dirty="0" smtClean="0">
                        <a:ln>
                          <a:noFill/>
                        </a:ln>
                        <a:solidFill>
                          <a:srgbClr val="000000"/>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άλλοι</a:t>
                      </a:r>
                      <a:endParaRPr kumimoji="0" lang="en-GB" altLang="de-DE" sz="1500" b="0" i="0" u="none" strike="noStrike" cap="none" normalizeH="0" baseline="0" noProof="0" dirty="0" smtClean="0">
                        <a:ln>
                          <a:noFill/>
                        </a:ln>
                        <a:solidFill>
                          <a:schemeClr val="tx1"/>
                        </a:solidFill>
                        <a:effectLst/>
                        <a:latin typeface="Verdana" pitchFamily="34" charset="0"/>
                      </a:endParaRPr>
                    </a:p>
                  </a:txBody>
                  <a:tcP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καταθλιπτικό στυλ</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έλλειψη ισχύος</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a:t>
                      </a:r>
                      <a:br>
                        <a:rPr kumimoji="0" lang="de-DE" sz="1400" b="0" i="0" u="none" strike="noStrike" cap="none" normalizeH="0" baseline="0" dirty="0" smtClean="0">
                          <a:ln>
                            <a:noFill/>
                          </a:ln>
                          <a:solidFill>
                            <a:schemeClr val="tx1"/>
                          </a:solidFill>
                          <a:effectLst/>
                          <a:latin typeface="Verdana" pitchFamily="34" charset="0"/>
                          <a:cs typeface="Times New Roman" pitchFamily="18" charset="0"/>
                        </a:rPr>
                      </a:b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απώλεια ελέγχου</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extLst>
                  <a:ext uri="{0D108BD9-81ED-4DB2-BD59-A6C34878D82A}">
                    <a16:rowId xmlns="" xmlns:a16="http://schemas.microsoft.com/office/drawing/2014/main" val="10004"/>
                  </a:ext>
                </a:extLst>
              </a:tr>
            </a:tbl>
          </a:graphicData>
        </a:graphic>
      </p:graphicFrame>
      <p:sp>
        <p:nvSpPr>
          <p:cNvPr id="39969" name="Text Box 44"/>
          <p:cNvSpPr txBox="1">
            <a:spLocks noChangeArrowheads="1"/>
          </p:cNvSpPr>
          <p:nvPr/>
        </p:nvSpPr>
        <p:spPr bwMode="auto">
          <a:xfrm rot="-5400000">
            <a:off x="1050132" y="4121570"/>
            <a:ext cx="1582737" cy="93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pPr>
            <a:r>
              <a:rPr lang="el-GR" altLang="fr-FR" sz="1600" dirty="0"/>
              <a:t>απόδοση αιτιότητας</a:t>
            </a:r>
            <a:endParaRPr lang="de-DE" altLang="fr-FR" sz="1600" dirty="0"/>
          </a:p>
          <a:p>
            <a:pPr algn="ctr" eaLnBrk="1" hangingPunct="1">
              <a:spcBef>
                <a:spcPct val="50000"/>
              </a:spcBef>
              <a:buClrTx/>
              <a:buSzTx/>
              <a:buFontTx/>
              <a:buNone/>
            </a:pPr>
            <a:endParaRPr lang="en-GB" altLang="de-DE" sz="1500" dirty="0">
              <a:latin typeface="+mn-lt"/>
            </a:endParaRPr>
          </a:p>
        </p:txBody>
      </p:sp>
      <p:sp>
        <p:nvSpPr>
          <p:cNvPr id="39970" name="Text Box 47"/>
          <p:cNvSpPr txBox="1">
            <a:spLocks noChangeArrowheads="1"/>
          </p:cNvSpPr>
          <p:nvPr/>
        </p:nvSpPr>
        <p:spPr bwMode="auto">
          <a:xfrm>
            <a:off x="1408113" y="5862638"/>
            <a:ext cx="27400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pPr>
            <a:r>
              <a:rPr lang="el-GR" altLang="fr-FR" sz="1800" dirty="0"/>
              <a:t>θετικό γεγονός</a:t>
            </a:r>
            <a:endParaRPr lang="de-DE" altLang="fr-FR" sz="1800" dirty="0"/>
          </a:p>
        </p:txBody>
      </p:sp>
      <p:sp>
        <p:nvSpPr>
          <p:cNvPr id="39971" name="Text Box 48"/>
          <p:cNvSpPr txBox="1">
            <a:spLocks noChangeArrowheads="1"/>
          </p:cNvSpPr>
          <p:nvPr/>
        </p:nvSpPr>
        <p:spPr bwMode="auto">
          <a:xfrm>
            <a:off x="5380038" y="5862638"/>
            <a:ext cx="33639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pPr>
            <a:r>
              <a:rPr lang="el-GR" altLang="fr-FR" sz="1800" dirty="0"/>
              <a:t>αρνητικό γεγονός</a:t>
            </a:r>
            <a:endParaRPr lang="de-DE" altLang="fr-FR" sz="1800" dirty="0"/>
          </a:p>
        </p:txBody>
      </p:sp>
      <p:sp>
        <p:nvSpPr>
          <p:cNvPr id="39972" name="Line 50"/>
          <p:cNvSpPr>
            <a:spLocks noChangeShapeType="1"/>
          </p:cNvSpPr>
          <p:nvPr/>
        </p:nvSpPr>
        <p:spPr bwMode="auto">
          <a:xfrm>
            <a:off x="6710363" y="2911475"/>
            <a:ext cx="288925"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39973" name="Line 51"/>
          <p:cNvSpPr>
            <a:spLocks noChangeShapeType="1"/>
          </p:cNvSpPr>
          <p:nvPr/>
        </p:nvSpPr>
        <p:spPr bwMode="auto">
          <a:xfrm flipV="1">
            <a:off x="2014538" y="4248150"/>
            <a:ext cx="288925"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39974" name="Line 52"/>
          <p:cNvSpPr>
            <a:spLocks noChangeShapeType="1"/>
          </p:cNvSpPr>
          <p:nvPr/>
        </p:nvSpPr>
        <p:spPr bwMode="auto">
          <a:xfrm>
            <a:off x="2014538" y="4779963"/>
            <a:ext cx="215900"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39975" name="Text Box 55"/>
          <p:cNvSpPr txBox="1">
            <a:spLocks noChangeArrowheads="1"/>
          </p:cNvSpPr>
          <p:nvPr/>
        </p:nvSpPr>
        <p:spPr bwMode="auto">
          <a:xfrm>
            <a:off x="947738" y="4891088"/>
            <a:ext cx="57626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3000">
                <a:latin typeface="+mn-lt"/>
              </a:rPr>
              <a:t>+</a:t>
            </a:r>
          </a:p>
        </p:txBody>
      </p:sp>
      <p:sp>
        <p:nvSpPr>
          <p:cNvPr id="39976" name="Text Box 56"/>
          <p:cNvSpPr txBox="1">
            <a:spLocks noChangeArrowheads="1"/>
          </p:cNvSpPr>
          <p:nvPr/>
        </p:nvSpPr>
        <p:spPr bwMode="auto">
          <a:xfrm>
            <a:off x="947738" y="3673475"/>
            <a:ext cx="57626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3000">
                <a:latin typeface="+mn-lt"/>
              </a:rPr>
              <a:t>+</a:t>
            </a:r>
          </a:p>
        </p:txBody>
      </p:sp>
      <p:sp>
        <p:nvSpPr>
          <p:cNvPr id="39977" name="Text Box 57"/>
          <p:cNvSpPr txBox="1">
            <a:spLocks noChangeArrowheads="1"/>
          </p:cNvSpPr>
          <p:nvPr/>
        </p:nvSpPr>
        <p:spPr bwMode="auto">
          <a:xfrm>
            <a:off x="4983163" y="1893888"/>
            <a:ext cx="5762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4400">
                <a:latin typeface="+mn-lt"/>
              </a:rPr>
              <a:t>-</a:t>
            </a:r>
          </a:p>
        </p:txBody>
      </p:sp>
      <p:sp>
        <p:nvSpPr>
          <p:cNvPr id="39978" name="Text Box 58"/>
          <p:cNvSpPr txBox="1">
            <a:spLocks noChangeArrowheads="1"/>
          </p:cNvSpPr>
          <p:nvPr/>
        </p:nvSpPr>
        <p:spPr bwMode="auto">
          <a:xfrm>
            <a:off x="7224713" y="1887538"/>
            <a:ext cx="5762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4400">
                <a:latin typeface="+mn-lt"/>
              </a:rPr>
              <a:t>-</a:t>
            </a:r>
          </a:p>
        </p:txBody>
      </p:sp>
      <p:sp>
        <p:nvSpPr>
          <p:cNvPr id="39979" name="Text Box 67"/>
          <p:cNvSpPr txBox="1">
            <a:spLocks noChangeArrowheads="1"/>
          </p:cNvSpPr>
          <p:nvPr/>
        </p:nvSpPr>
        <p:spPr bwMode="auto">
          <a:xfrm>
            <a:off x="0" y="6657975"/>
            <a:ext cx="35274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(“Index” by Sami </a:t>
            </a:r>
            <a:r>
              <a:rPr lang="en-GB" altLang="de-DE" sz="800" i="1" dirty="0" err="1" smtClean="0"/>
              <a:t>Keinänen</a:t>
            </a:r>
            <a:r>
              <a:rPr lang="en-GB" altLang="de-DE" sz="800" i="1" dirty="0" smtClean="0"/>
              <a:t>; “Smileys” by Ruth </a:t>
            </a:r>
            <a:r>
              <a:rPr lang="en-GB" altLang="de-DE" sz="800" i="1" dirty="0" err="1" smtClean="0"/>
              <a:t>Veckenstedt</a:t>
            </a:r>
            <a:r>
              <a:rPr lang="en-GB" altLang="de-DE" sz="800" i="1" dirty="0" smtClean="0"/>
              <a:t>)</a:t>
            </a:r>
            <a:endParaRPr lang="en-GB" altLang="de-DE" sz="800" i="1" dirty="0"/>
          </a:p>
        </p:txBody>
      </p:sp>
      <p:pic>
        <p:nvPicPr>
          <p:cNvPr id="39980" name="Picture 141" descr="Index - Sami Keinänen - flickr -ccc"/>
          <p:cNvPicPr>
            <a:picLocks noChangeAspect="1" noChangeArrowheads="1"/>
          </p:cNvPicPr>
          <p:nvPr/>
        </p:nvPicPr>
        <p:blipFill>
          <a:blip r:embed="rId3">
            <a:extLst>
              <a:ext uri="{28A0092B-C50C-407E-A947-70E740481C1C}">
                <a14:useLocalDpi xmlns:a14="http://schemas.microsoft.com/office/drawing/2010/main" val="0"/>
              </a:ext>
            </a:extLst>
          </a:blip>
          <a:srcRect l="23242" t="15024"/>
          <a:stretch>
            <a:fillRect/>
          </a:stretch>
        </p:blipFill>
        <p:spPr bwMode="auto">
          <a:xfrm>
            <a:off x="250825" y="1340643"/>
            <a:ext cx="871537" cy="128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81" name="Line 49"/>
          <p:cNvSpPr>
            <a:spLocks noChangeShapeType="1"/>
          </p:cNvSpPr>
          <p:nvPr/>
        </p:nvSpPr>
        <p:spPr bwMode="auto">
          <a:xfrm flipH="1">
            <a:off x="5535613" y="2911475"/>
            <a:ext cx="287337"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mn-lt"/>
            </a:endParaRPr>
          </a:p>
        </p:txBody>
      </p:sp>
      <p:grpSp>
        <p:nvGrpSpPr>
          <p:cNvPr id="39982" name="Group 39"/>
          <p:cNvGrpSpPr>
            <a:grpSpLocks/>
          </p:cNvGrpSpPr>
          <p:nvPr/>
        </p:nvGrpSpPr>
        <p:grpSpPr bwMode="auto">
          <a:xfrm>
            <a:off x="938213" y="4248150"/>
            <a:ext cx="504825" cy="503238"/>
            <a:chOff x="113" y="890"/>
            <a:chExt cx="408" cy="408"/>
          </a:xfrm>
        </p:grpSpPr>
        <p:sp>
          <p:nvSpPr>
            <p:cNvPr id="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40002"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40003"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40004"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latin typeface="+mn-lt"/>
              </a:endParaRPr>
            </a:p>
          </p:txBody>
        </p:sp>
      </p:grpSp>
      <p:grpSp>
        <p:nvGrpSpPr>
          <p:cNvPr id="39983" name="Group 39"/>
          <p:cNvGrpSpPr>
            <a:grpSpLocks/>
          </p:cNvGrpSpPr>
          <p:nvPr/>
        </p:nvGrpSpPr>
        <p:grpSpPr bwMode="auto">
          <a:xfrm>
            <a:off x="858838" y="578802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39998"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39999"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40000"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latin typeface="+mn-lt"/>
              </a:endParaRPr>
            </a:p>
          </p:txBody>
        </p:sp>
      </p:grpSp>
      <p:grpSp>
        <p:nvGrpSpPr>
          <p:cNvPr id="39984" name="Group 17"/>
          <p:cNvGrpSpPr>
            <a:grpSpLocks/>
          </p:cNvGrpSpPr>
          <p:nvPr/>
        </p:nvGrpSpPr>
        <p:grpSpPr bwMode="auto">
          <a:xfrm>
            <a:off x="4867275" y="5788025"/>
            <a:ext cx="503238" cy="503238"/>
            <a:chOff x="612" y="1253"/>
            <a:chExt cx="408" cy="416"/>
          </a:xfrm>
        </p:grpSpPr>
        <p:sp>
          <p:nvSpPr>
            <p:cNvPr id="3"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39994"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39995"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39996"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latin typeface="+mn-lt"/>
              </a:endParaRPr>
            </a:p>
          </p:txBody>
        </p:sp>
      </p:grpSp>
      <p:grpSp>
        <p:nvGrpSpPr>
          <p:cNvPr id="39985" name="Group 17"/>
          <p:cNvGrpSpPr>
            <a:grpSpLocks/>
          </p:cNvGrpSpPr>
          <p:nvPr/>
        </p:nvGrpSpPr>
        <p:grpSpPr bwMode="auto">
          <a:xfrm>
            <a:off x="6045200" y="1984375"/>
            <a:ext cx="503238" cy="503238"/>
            <a:chOff x="612" y="1253"/>
            <a:chExt cx="408" cy="416"/>
          </a:xfrm>
        </p:grpSpPr>
        <p:sp>
          <p:nvSpPr>
            <p:cNvPr id="17"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fontAlgn="auto">
                <a:spcBef>
                  <a:spcPts val="0"/>
                </a:spcBef>
                <a:spcAft>
                  <a:spcPts val="0"/>
                </a:spcAft>
                <a:defRPr/>
              </a:pPr>
              <a:endParaRPr lang="de-DE" sz="1800">
                <a:latin typeface="+mn-lt"/>
                <a:cs typeface="+mn-cs"/>
              </a:endParaRPr>
            </a:p>
          </p:txBody>
        </p:sp>
        <p:sp>
          <p:nvSpPr>
            <p:cNvPr id="39990"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39991"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mn-lt"/>
                <a:ea typeface="Times New Roman" pitchFamily="18" charset="0"/>
                <a:cs typeface="Arial" charset="0"/>
              </a:endParaRPr>
            </a:p>
          </p:txBody>
        </p:sp>
        <p:sp>
          <p:nvSpPr>
            <p:cNvPr id="39992"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latin typeface="+mn-lt"/>
              </a:endParaRPr>
            </a:p>
          </p:txBody>
        </p:sp>
      </p:grpSp>
      <p:sp>
        <p:nvSpPr>
          <p:cNvPr id="39988" name="Textfeld 3"/>
          <p:cNvSpPr txBox="1">
            <a:spLocks noChangeArrowheads="1"/>
          </p:cNvSpPr>
          <p:nvPr/>
        </p:nvSpPr>
        <p:spPr bwMode="auto">
          <a:xfrm>
            <a:off x="131763" y="6229350"/>
            <a:ext cx="8915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a:solidFill>
                  <a:srgbClr val="FF0000"/>
                </a:solidFill>
                <a:latin typeface="+mn-lt"/>
              </a:rPr>
              <a:t> </a:t>
            </a:r>
          </a:p>
        </p:txBody>
      </p:sp>
      <p:sp>
        <p:nvSpPr>
          <p:cNvPr id="40" name="Text Box 11"/>
          <p:cNvSpPr txBox="1">
            <a:spLocks noChangeArrowheads="1"/>
          </p:cNvSpPr>
          <p:nvPr/>
        </p:nvSpPr>
        <p:spPr bwMode="auto">
          <a:xfrm>
            <a:off x="5760392" y="6622369"/>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n-lt"/>
              </a:rPr>
              <a:t>απόδοση </a:t>
            </a:r>
            <a:r>
              <a:rPr lang="el-GR" altLang="fr-FR" sz="1200" b="1" dirty="0" smtClean="0">
                <a:solidFill>
                  <a:schemeClr val="tx2"/>
                </a:solidFill>
                <a:latin typeface="+mn-lt"/>
              </a:rPr>
              <a:t>αιτιότητας</a:t>
            </a:r>
            <a:r>
              <a:rPr lang="en-GB" altLang="de-DE" sz="1200" b="1" dirty="0" smtClean="0">
                <a:solidFill>
                  <a:schemeClr val="tx2"/>
                </a:solidFill>
                <a:latin typeface="+mn-lt"/>
              </a:rPr>
              <a:t>	 4.25</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3"/>
          <p:cNvSpPr txBox="1">
            <a:spLocks noChangeArrowheads="1"/>
          </p:cNvSpPr>
          <p:nvPr/>
        </p:nvSpPr>
        <p:spPr bwMode="auto">
          <a:xfrm>
            <a:off x="0" y="11280"/>
            <a:ext cx="91440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2000" dirty="0">
                <a:solidFill>
                  <a:schemeClr val="accent1"/>
                </a:solidFill>
              </a:rPr>
              <a:t>Δίωξη</a:t>
            </a:r>
            <a:r>
              <a:rPr lang="de-DE" altLang="fr-FR" sz="2000" dirty="0">
                <a:solidFill>
                  <a:schemeClr val="accent1"/>
                </a:solidFill>
              </a:rPr>
              <a:t>: </a:t>
            </a:r>
          </a:p>
          <a:p>
            <a:pPr algn="ctr" eaLnBrk="1" hangingPunct="1"/>
            <a:r>
              <a:rPr lang="el-GR" altLang="fr-FR" sz="2000" dirty="0">
                <a:solidFill>
                  <a:schemeClr val="accent1"/>
                </a:solidFill>
              </a:rPr>
              <a:t>Περιστάσεις, άλλοι άνθρωπο, εαυτός μου</a:t>
            </a:r>
            <a:r>
              <a:rPr lang="de-DE" altLang="fr-FR" sz="2000" dirty="0">
                <a:solidFill>
                  <a:schemeClr val="accent1"/>
                </a:solidFill>
              </a:rPr>
              <a:t>!</a:t>
            </a:r>
          </a:p>
        </p:txBody>
      </p:sp>
      <p:graphicFrame>
        <p:nvGraphicFramePr>
          <p:cNvPr id="2" name="Object 2"/>
          <p:cNvGraphicFramePr>
            <a:graphicFrameLocks noChangeAspect="1"/>
          </p:cNvGraphicFramePr>
          <p:nvPr>
            <p:extLst>
              <p:ext uri="{D42A27DB-BD31-4B8C-83A1-F6EECF244321}">
                <p14:modId xmlns:p14="http://schemas.microsoft.com/office/powerpoint/2010/main" val="606358221"/>
              </p:ext>
            </p:extLst>
          </p:nvPr>
        </p:nvGraphicFramePr>
        <p:xfrm>
          <a:off x="2489200" y="3032125"/>
          <a:ext cx="4194175" cy="2260600"/>
        </p:xfrm>
        <a:graphic>
          <a:graphicData uri="http://schemas.openxmlformats.org/drawingml/2006/chart">
            <c:chart xmlns:c="http://schemas.openxmlformats.org/drawingml/2006/chart" xmlns:r="http://schemas.openxmlformats.org/officeDocument/2006/relationships" r:id="rId3"/>
          </a:graphicData>
        </a:graphic>
      </p:graphicFrame>
      <p:sp>
        <p:nvSpPr>
          <p:cNvPr id="40964" name="Text Box 5"/>
          <p:cNvSpPr txBox="1">
            <a:spLocks noChangeArrowheads="1"/>
          </p:cNvSpPr>
          <p:nvPr/>
        </p:nvSpPr>
        <p:spPr bwMode="auto">
          <a:xfrm>
            <a:off x="3087688" y="5135563"/>
            <a:ext cx="29527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pPr>
            <a:r>
              <a:rPr lang="el-GR" altLang="fr-FR" sz="1800" dirty="0"/>
              <a:t>εαυτός μου</a:t>
            </a:r>
            <a:r>
              <a:rPr lang="de-DE" altLang="fr-FR" sz="1800" dirty="0"/>
              <a:t>: </a:t>
            </a:r>
            <a:r>
              <a:rPr lang="el-GR" altLang="fr-FR" sz="1800" dirty="0"/>
              <a:t>υπερβολικά ευαίσθητος</a:t>
            </a:r>
            <a:r>
              <a:rPr lang="de-DE" altLang="fr-FR" sz="1800" dirty="0"/>
              <a:t> (30%)</a:t>
            </a:r>
          </a:p>
        </p:txBody>
      </p:sp>
      <p:sp>
        <p:nvSpPr>
          <p:cNvPr id="40965" name="Text Box 6"/>
          <p:cNvSpPr txBox="1">
            <a:spLocks noChangeArrowheads="1"/>
          </p:cNvSpPr>
          <p:nvPr/>
        </p:nvSpPr>
        <p:spPr bwMode="auto">
          <a:xfrm>
            <a:off x="5468938" y="3427413"/>
            <a:ext cx="2952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pPr>
            <a:r>
              <a:rPr lang="el-GR" altLang="fr-FR" sz="1800" dirty="0"/>
              <a:t>περιστάσεις</a:t>
            </a:r>
            <a:r>
              <a:rPr lang="de-DE" altLang="fr-FR" sz="1800" dirty="0"/>
              <a:t>: </a:t>
            </a:r>
            <a:r>
              <a:rPr lang="el-GR" altLang="fr-FR" sz="1800" dirty="0"/>
              <a:t>αλκοόλ, ναρκωτικά </a:t>
            </a:r>
            <a:r>
              <a:rPr lang="de-DE" altLang="fr-FR" sz="1800" dirty="0"/>
              <a:t>(40%)</a:t>
            </a:r>
          </a:p>
        </p:txBody>
      </p:sp>
      <p:sp>
        <p:nvSpPr>
          <p:cNvPr id="40966" name="Text Box 7"/>
          <p:cNvSpPr txBox="1">
            <a:spLocks noChangeArrowheads="1"/>
          </p:cNvSpPr>
          <p:nvPr/>
        </p:nvSpPr>
        <p:spPr bwMode="auto">
          <a:xfrm>
            <a:off x="1169480" y="3357563"/>
            <a:ext cx="2952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pPr>
            <a:r>
              <a:rPr lang="el-GR" altLang="fr-FR" sz="1800" dirty="0"/>
              <a:t>άλλοι άνθρωποι</a:t>
            </a:r>
            <a:r>
              <a:rPr lang="de-DE" altLang="fr-FR" sz="1800" dirty="0"/>
              <a:t>: </a:t>
            </a:r>
            <a:r>
              <a:rPr lang="el-GR" altLang="fr-FR" sz="1800" dirty="0"/>
              <a:t>κακοί γείτονες  </a:t>
            </a:r>
            <a:r>
              <a:rPr lang="de-DE" altLang="fr-FR" sz="1800" dirty="0"/>
              <a:t>(30%)</a:t>
            </a:r>
          </a:p>
        </p:txBody>
      </p:sp>
      <p:sp>
        <p:nvSpPr>
          <p:cNvPr id="40967" name="Text Box 8"/>
          <p:cNvSpPr txBox="1">
            <a:spLocks noChangeArrowheads="1"/>
          </p:cNvSpPr>
          <p:nvPr/>
        </p:nvSpPr>
        <p:spPr bwMode="auto">
          <a:xfrm>
            <a:off x="250824" y="1340550"/>
            <a:ext cx="8642351"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pPr>
            <a:r>
              <a:rPr lang="el-GR" altLang="fr-FR" sz="1800" dirty="0"/>
              <a:t>Παράδειγμα</a:t>
            </a:r>
            <a:r>
              <a:rPr lang="de-DE" altLang="fr-FR" sz="1800" dirty="0"/>
              <a:t>: </a:t>
            </a:r>
            <a:r>
              <a:rPr lang="el-GR" altLang="fr-FR" sz="1800" dirty="0"/>
              <a:t>Ο Πέτρος πιστεύει ότι οι γείτονές του θέλουν να τον αναγκάσουν να φύγει από το διαμέρισμά του. Η σύγκρουση κλιμακώνεται όταν καλεί την αστυνομία και ενώ βρίσκεται υπό την επήρεια ναρκωτικών.</a:t>
            </a:r>
          </a:p>
          <a:p>
            <a:pPr eaLnBrk="1" hangingPunct="1">
              <a:spcBef>
                <a:spcPct val="50000"/>
              </a:spcBef>
            </a:pPr>
            <a:r>
              <a:rPr lang="el-GR" altLang="fr-FR" sz="1800" dirty="0"/>
              <a:t>Ποιοι παράγοντες συνέβαλαν στην κλιμάκωση;</a:t>
            </a:r>
          </a:p>
        </p:txBody>
      </p:sp>
      <p:grpSp>
        <p:nvGrpSpPr>
          <p:cNvPr id="40968" name="Group 14"/>
          <p:cNvGrpSpPr>
            <a:grpSpLocks/>
          </p:cNvGrpSpPr>
          <p:nvPr/>
        </p:nvGrpSpPr>
        <p:grpSpPr bwMode="auto">
          <a:xfrm>
            <a:off x="0" y="6167438"/>
            <a:ext cx="2804160" cy="536575"/>
            <a:chOff x="0" y="3957"/>
            <a:chExt cx="1474" cy="338"/>
          </a:xfrm>
        </p:grpSpPr>
        <p:sp>
          <p:nvSpPr>
            <p:cNvPr id="4097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p>
          </p:txBody>
        </p:sp>
        <p:pic>
          <p:nvPicPr>
            <p:cNvPr id="40972"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3"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dirty="0">
                  <a:sym typeface="Wingdings" pitchFamily="2" charset="2"/>
                </a:rPr>
                <a:t>  </a:t>
              </a:r>
              <a:r>
                <a:rPr lang="de-DE" altLang="de-DE" sz="1200" dirty="0">
                  <a:sym typeface="Wingdings" pitchFamily="2" charset="2"/>
                </a:rPr>
                <a:t></a:t>
              </a:r>
              <a:r>
                <a:rPr lang="de-DE" altLang="de-DE" sz="1200" dirty="0"/>
                <a:t> </a:t>
              </a:r>
              <a:r>
                <a:rPr lang="el-GR" altLang="fr-FR" sz="1200" dirty="0"/>
                <a:t>φύλλο εργασίας</a:t>
              </a:r>
              <a:r>
                <a:rPr lang="de-DE" altLang="fr-FR" sz="1200" dirty="0"/>
                <a:t> </a:t>
              </a:r>
              <a:r>
                <a:rPr lang="en-GB" altLang="de-DE" sz="1200" i="1" dirty="0" smtClean="0"/>
                <a:t>4.5</a:t>
              </a:r>
            </a:p>
            <a:p>
              <a:pPr eaLnBrk="1" hangingPunct="1">
                <a:spcBef>
                  <a:spcPct val="0"/>
                </a:spcBef>
                <a:buClrTx/>
                <a:buSzTx/>
                <a:buFontTx/>
                <a:buNone/>
              </a:pPr>
              <a:r>
                <a:rPr lang="de-DE" altLang="de-DE" sz="1200" dirty="0" smtClean="0"/>
                <a:t>     </a:t>
              </a:r>
              <a:endParaRPr lang="de-DE" altLang="de-DE" sz="1200" dirty="0"/>
            </a:p>
          </p:txBody>
        </p:sp>
      </p:gr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de-DE" altLang="de-DE" sz="1200" b="1" dirty="0" smtClean="0">
                <a:solidFill>
                  <a:schemeClr val="tx2"/>
                </a:solidFill>
                <a:latin typeface="+mj-lt"/>
              </a:rPr>
              <a:t>	 4.26</a:t>
            </a:r>
            <a:endParaRPr lang="de-DE" altLang="de-DE" sz="1200" b="1" dirty="0">
              <a:solidFill>
                <a:schemeClr val="tx2"/>
              </a:solidFill>
              <a:latin typeface="+mj-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body" idx="4294967295"/>
          </p:nvPr>
        </p:nvSpPr>
        <p:spPr>
          <a:xfrm>
            <a:off x="252450" y="1343275"/>
            <a:ext cx="8640725" cy="4294188"/>
          </a:xfrm>
        </p:spPr>
        <p:txBody>
          <a:bodyPr/>
          <a:lstStyle/>
          <a:p>
            <a:pPr eaLnBrk="1" hangingPunct="1">
              <a:lnSpc>
                <a:spcPct val="90000"/>
              </a:lnSpc>
            </a:pPr>
            <a:endParaRPr lang="de-DE" altLang="fr-FR" dirty="0">
              <a:solidFill>
                <a:srgbClr val="FF0066"/>
              </a:solidFill>
              <a:latin typeface="Times New Roman" panose="02020603050405020304" pitchFamily="18" charset="0"/>
              <a:cs typeface="Times New Roman" panose="02020603050405020304" pitchFamily="18" charset="0"/>
            </a:endParaRPr>
          </a:p>
          <a:p>
            <a:pPr marL="274638" lvl="1" indent="0" eaLnBrk="1" hangingPunct="1">
              <a:lnSpc>
                <a:spcPct val="90000"/>
              </a:lnSpc>
              <a:buNone/>
            </a:pPr>
            <a:r>
              <a:rPr lang="el-GR" altLang="fr-FR" b="1" dirty="0">
                <a:latin typeface="+mj-lt"/>
                <a:cs typeface="Times New Roman" panose="02020603050405020304" pitchFamily="18" charset="0"/>
              </a:rPr>
              <a:t>Πιθανές αποδόσεις αιτιότητας</a:t>
            </a:r>
            <a:r>
              <a:rPr lang="de-DE" altLang="fr-FR" b="1" dirty="0">
                <a:latin typeface="+mj-lt"/>
                <a:cs typeface="Times New Roman" panose="02020603050405020304" pitchFamily="18" charset="0"/>
              </a:rPr>
              <a:t>…</a:t>
            </a:r>
          </a:p>
          <a:p>
            <a:pPr marL="274638" lvl="1" indent="0" eaLnBrk="1" hangingPunct="1">
              <a:lnSpc>
                <a:spcPct val="90000"/>
              </a:lnSpc>
              <a:buNone/>
            </a:pPr>
            <a:endParaRPr lang="de-DE" altLang="fr-FR" dirty="0">
              <a:latin typeface="+mj-lt"/>
              <a:cs typeface="Times New Roman" panose="02020603050405020304" pitchFamily="18" charset="0"/>
            </a:endParaRPr>
          </a:p>
          <a:p>
            <a:pPr marL="274638" lvl="1" indent="0" eaLnBrk="1" hangingPunct="1">
              <a:lnSpc>
                <a:spcPct val="90000"/>
              </a:lnSpc>
              <a:buNone/>
            </a:pPr>
            <a:r>
              <a:rPr lang="de-DE" altLang="fr-FR" dirty="0">
                <a:latin typeface="+mj-lt"/>
                <a:cs typeface="Times New Roman" panose="02020603050405020304" pitchFamily="18" charset="0"/>
              </a:rPr>
              <a:t>...</a:t>
            </a:r>
            <a:r>
              <a:rPr lang="el-GR" altLang="fr-FR" dirty="0">
                <a:latin typeface="+mj-lt"/>
                <a:cs typeface="Times New Roman" panose="02020603050405020304" pitchFamily="18" charset="0"/>
              </a:rPr>
              <a:t>εαυτός</a:t>
            </a:r>
            <a:endParaRPr lang="de-DE" altLang="fr-FR" dirty="0">
              <a:latin typeface="+mj-lt"/>
              <a:cs typeface="Times New Roman" panose="02020603050405020304" pitchFamily="18" charset="0"/>
            </a:endParaRPr>
          </a:p>
          <a:p>
            <a:pPr marL="274638" lvl="1" indent="0" eaLnBrk="1" hangingPunct="1">
              <a:lnSpc>
                <a:spcPct val="90000"/>
              </a:lnSpc>
              <a:buNone/>
            </a:pPr>
            <a:endParaRPr lang="de-DE" altLang="fr-FR" dirty="0">
              <a:latin typeface="+mj-lt"/>
              <a:cs typeface="Times New Roman" panose="02020603050405020304" pitchFamily="18" charset="0"/>
            </a:endParaRPr>
          </a:p>
          <a:p>
            <a:pPr marL="274638" lvl="1" indent="0" eaLnBrk="1" hangingPunct="1">
              <a:lnSpc>
                <a:spcPct val="90000"/>
              </a:lnSpc>
              <a:buNone/>
            </a:pPr>
            <a:r>
              <a:rPr lang="de-DE" altLang="fr-FR" dirty="0">
                <a:latin typeface="+mj-lt"/>
                <a:cs typeface="Times New Roman" panose="02020603050405020304" pitchFamily="18" charset="0"/>
              </a:rPr>
              <a:t>...</a:t>
            </a:r>
            <a:r>
              <a:rPr lang="el-GR" altLang="fr-FR" dirty="0">
                <a:latin typeface="+mj-lt"/>
                <a:cs typeface="Times New Roman" panose="02020603050405020304" pitchFamily="18" charset="0"/>
              </a:rPr>
              <a:t>άλλοι</a:t>
            </a:r>
            <a:r>
              <a:rPr lang="de-DE" altLang="fr-FR" dirty="0">
                <a:latin typeface="+mj-lt"/>
                <a:cs typeface="Times New Roman" panose="02020603050405020304" pitchFamily="18" charset="0"/>
              </a:rPr>
              <a:t>	</a:t>
            </a:r>
          </a:p>
          <a:p>
            <a:pPr marL="274638" lvl="1" indent="0" eaLnBrk="1" hangingPunct="1">
              <a:lnSpc>
                <a:spcPct val="90000"/>
              </a:lnSpc>
              <a:buNone/>
            </a:pPr>
            <a:endParaRPr lang="de-DE" altLang="fr-FR" dirty="0">
              <a:latin typeface="+mj-lt"/>
              <a:cs typeface="Times New Roman" panose="02020603050405020304" pitchFamily="18" charset="0"/>
            </a:endParaRPr>
          </a:p>
          <a:p>
            <a:pPr marL="274638" lvl="1" indent="0" eaLnBrk="1" hangingPunct="1">
              <a:lnSpc>
                <a:spcPct val="90000"/>
              </a:lnSpc>
              <a:buNone/>
            </a:pPr>
            <a:r>
              <a:rPr lang="de-DE" altLang="fr-FR" dirty="0">
                <a:latin typeface="+mj-lt"/>
                <a:cs typeface="Times New Roman" panose="02020603050405020304" pitchFamily="18" charset="0"/>
              </a:rPr>
              <a:t>...</a:t>
            </a:r>
            <a:r>
              <a:rPr lang="el-GR" altLang="fr-FR" dirty="0">
                <a:latin typeface="+mj-lt"/>
                <a:cs typeface="Times New Roman" panose="02020603050405020304" pitchFamily="18" charset="0"/>
              </a:rPr>
              <a:t>κατάσταση/περιστάσεις</a:t>
            </a:r>
            <a:r>
              <a:rPr lang="de-DE" altLang="fr-FR" dirty="0">
                <a:latin typeface="+mj-lt"/>
                <a:cs typeface="Times New Roman" panose="02020603050405020304" pitchFamily="18" charset="0"/>
              </a:rPr>
              <a:t> </a:t>
            </a:r>
            <a:endParaRPr lang="en-US" altLang="fr-FR" dirty="0">
              <a:latin typeface="+mj-lt"/>
              <a:cs typeface="Times New Roman" panose="02020603050405020304" pitchFamily="18" charset="0"/>
            </a:endParaRPr>
          </a:p>
          <a:p>
            <a:pPr eaLnBrk="1" hangingPunct="1">
              <a:lnSpc>
                <a:spcPct val="90000"/>
              </a:lnSpc>
            </a:pPr>
            <a:r>
              <a:rPr lang="de-DE" altLang="fr-FR" sz="1600" dirty="0">
                <a:solidFill>
                  <a:srgbClr val="336699"/>
                </a:solidFill>
                <a:latin typeface="Times New Roman" panose="02020603050405020304" pitchFamily="18" charset="0"/>
                <a:cs typeface="Times New Roman" panose="02020603050405020304" pitchFamily="18" charset="0"/>
              </a:rPr>
              <a:t>	</a:t>
            </a:r>
          </a:p>
          <a:p>
            <a:pPr eaLnBrk="1" hangingPunct="1">
              <a:lnSpc>
                <a:spcPct val="90000"/>
              </a:lnSpc>
            </a:pPr>
            <a:r>
              <a:rPr lang="de-DE" altLang="fr-FR" sz="1600" dirty="0">
                <a:latin typeface="Times New Roman" panose="02020603050405020304" pitchFamily="18" charset="0"/>
                <a:cs typeface="Times New Roman" panose="02020603050405020304" pitchFamily="18" charset="0"/>
              </a:rPr>
              <a:t>		</a:t>
            </a:r>
            <a:endParaRPr lang="en-US" altLang="fr-FR" sz="1600" dirty="0">
              <a:solidFill>
                <a:srgbClr val="3333FF"/>
              </a:solidFill>
              <a:latin typeface="Times New Roman" panose="02020603050405020304" pitchFamily="18" charset="0"/>
              <a:cs typeface="Times New Roman" panose="02020603050405020304" pitchFamily="18" charset="0"/>
            </a:endParaRPr>
          </a:p>
          <a:p>
            <a:pPr marL="352425" indent="0" eaLnBrk="1" hangingPunct="1">
              <a:lnSpc>
                <a:spcPct val="150000"/>
              </a:lnSpc>
              <a:spcBef>
                <a:spcPts val="1200"/>
              </a:spcBef>
            </a:pPr>
            <a:endParaRPr lang="en-GB" altLang="de-DE" dirty="0" smtClean="0"/>
          </a:p>
          <a:p>
            <a:pPr marL="180000" eaLnBrk="1" hangingPunct="1">
              <a:spcBef>
                <a:spcPts val="1200"/>
              </a:spcBef>
            </a:pPr>
            <a:r>
              <a:rPr lang="en-GB" altLang="de-DE" dirty="0" smtClean="0"/>
              <a:t>	</a:t>
            </a:r>
          </a:p>
          <a:p>
            <a:pPr marL="180000" eaLnBrk="1" hangingPunct="1">
              <a:spcBef>
                <a:spcPts val="1200"/>
              </a:spcBef>
            </a:pPr>
            <a:r>
              <a:rPr lang="de-DE" altLang="de-DE" dirty="0" smtClean="0"/>
              <a:t>		</a:t>
            </a:r>
            <a:endParaRPr lang="en-US" altLang="de-DE" dirty="0" smtClean="0">
              <a:solidFill>
                <a:srgbClr val="3333FF"/>
              </a:solidFill>
            </a:endParaRPr>
          </a:p>
        </p:txBody>
      </p:sp>
      <p:sp>
        <p:nvSpPr>
          <p:cNvPr id="41987"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de-DE" altLang="de-DE" sz="1200" b="1" dirty="0" smtClean="0">
                <a:solidFill>
                  <a:schemeClr val="tx2"/>
                </a:solidFill>
                <a:latin typeface="+mj-lt"/>
              </a:rPr>
              <a:t>	 4.27</a:t>
            </a:r>
            <a:endParaRPr lang="de-DE" altLang="de-DE" sz="1200" b="1" dirty="0">
              <a:solidFill>
                <a:schemeClr val="tx2"/>
              </a:solidFill>
              <a:latin typeface="+mj-lt"/>
            </a:endParaRPr>
          </a:p>
        </p:txBody>
      </p:sp>
      <p:sp>
        <p:nvSpPr>
          <p:cNvPr id="9" name="Rectangle 18"/>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547688" indent="-2730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fr-FR" sz="2000" dirty="0">
                <a:solidFill>
                  <a:srgbClr val="D16349"/>
                </a:solidFill>
                <a:latin typeface="+mj-lt"/>
              </a:rPr>
              <a:t>Μια εσωτερική φωνή σου λέει ότι δεν είσαι καλός</a:t>
            </a:r>
            <a:endParaRPr lang="en-GB" altLang="de-DE" sz="2000" dirty="0">
              <a:solidFill>
                <a:srgbClr val="D16349"/>
              </a:solidFill>
              <a:latin typeface="+mj-lt"/>
            </a:endParaRPr>
          </a:p>
        </p:txBody>
      </p:sp>
      <p:pic>
        <p:nvPicPr>
          <p:cNvPr id="7" name="Picture 16"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4663" y="5013772"/>
            <a:ext cx="104933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body" idx="4294967295"/>
          </p:nvPr>
        </p:nvSpPr>
        <p:spPr>
          <a:xfrm>
            <a:off x="250825" y="1343800"/>
            <a:ext cx="8642350" cy="5092626"/>
          </a:xfrm>
        </p:spPr>
        <p:txBody>
          <a:bodyPr/>
          <a:lstStyle/>
          <a:p>
            <a:pPr marL="274638" lvl="1" indent="0" eaLnBrk="1" hangingPunct="1">
              <a:lnSpc>
                <a:spcPct val="80000"/>
              </a:lnSpc>
              <a:buNone/>
            </a:pPr>
            <a:r>
              <a:rPr lang="el-GR" altLang="fr-FR" sz="1700" b="1" dirty="0">
                <a:cs typeface="Times New Roman" panose="02020603050405020304" pitchFamily="18" charset="0"/>
              </a:rPr>
              <a:t>Πιθανές απόδόσεις αιτιότητας</a:t>
            </a:r>
            <a:r>
              <a:rPr lang="de-DE" altLang="fr-FR" sz="1700" b="1" dirty="0">
                <a:cs typeface="Times New Roman" panose="02020603050405020304" pitchFamily="18" charset="0"/>
              </a:rPr>
              <a:t>…</a:t>
            </a:r>
          </a:p>
          <a:p>
            <a:pPr marL="274638" lvl="1" indent="0" eaLnBrk="1" hangingPunct="1">
              <a:lnSpc>
                <a:spcPct val="80000"/>
              </a:lnSpc>
              <a:buNone/>
            </a:pPr>
            <a:endParaRPr lang="de-DE" altLang="fr-FR" sz="1700" b="1" dirty="0">
              <a:cs typeface="Times New Roman" panose="02020603050405020304" pitchFamily="18" charset="0"/>
            </a:endParaRPr>
          </a:p>
          <a:p>
            <a:pPr marL="274638" lvl="1" indent="0" eaLnBrk="1" hangingPunct="1">
              <a:lnSpc>
                <a:spcPct val="80000"/>
              </a:lnSpc>
              <a:buNone/>
            </a:pPr>
            <a:r>
              <a:rPr lang="de-DE" altLang="fr-FR" sz="1700" b="1" dirty="0">
                <a:cs typeface="Times New Roman" panose="02020603050405020304" pitchFamily="18" charset="0"/>
              </a:rPr>
              <a:t>... </a:t>
            </a:r>
            <a:r>
              <a:rPr lang="el-GR" altLang="fr-FR" sz="1700" b="1" dirty="0">
                <a:cs typeface="Times New Roman" panose="02020603050405020304" pitchFamily="18" charset="0"/>
              </a:rPr>
              <a:t>εξαιτίας του εαυτού</a:t>
            </a:r>
            <a:r>
              <a:rPr lang="de-DE" altLang="fr-FR" sz="1700" b="1" dirty="0">
                <a:cs typeface="Times New Roman" panose="02020603050405020304" pitchFamily="18" charset="0"/>
              </a:rPr>
              <a:t>:</a:t>
            </a:r>
          </a:p>
          <a:p>
            <a:pPr lvl="1" eaLnBrk="1" hangingPunct="1">
              <a:lnSpc>
                <a:spcPct val="90000"/>
              </a:lnSpc>
              <a:spcBef>
                <a:spcPct val="10000"/>
              </a:spcBef>
            </a:pPr>
            <a:r>
              <a:rPr lang="el-GR" altLang="fr-FR" sz="1700" dirty="0">
                <a:cs typeface="Times New Roman" panose="02020603050405020304" pitchFamily="18" charset="0"/>
              </a:rPr>
              <a:t>αυτομομφή, υποβόσκων μίσος για τον εαυτό</a:t>
            </a:r>
            <a:endParaRPr lang="de-DE" altLang="fr-FR" sz="1700" dirty="0">
              <a:cs typeface="Times New Roman" panose="02020603050405020304" pitchFamily="18" charset="0"/>
            </a:endParaRPr>
          </a:p>
          <a:p>
            <a:pPr lvl="1" eaLnBrk="1" hangingPunct="1">
              <a:lnSpc>
                <a:spcPct val="90000"/>
              </a:lnSpc>
              <a:spcBef>
                <a:spcPct val="10000"/>
              </a:spcBef>
            </a:pPr>
            <a:r>
              <a:rPr lang="el-GR" altLang="fr-FR" sz="1700" dirty="0">
                <a:cs typeface="Times New Roman" panose="02020603050405020304" pitchFamily="18" charset="0"/>
              </a:rPr>
              <a:t>συμπτώματα ψυχικής ασθένειας</a:t>
            </a:r>
            <a:r>
              <a:rPr lang="de-DE" altLang="fr-FR" sz="1700" dirty="0">
                <a:cs typeface="Times New Roman" panose="02020603050405020304" pitchFamily="18" charset="0"/>
              </a:rPr>
              <a:t> </a:t>
            </a:r>
          </a:p>
          <a:p>
            <a:pPr lvl="1" eaLnBrk="1" hangingPunct="1">
              <a:lnSpc>
                <a:spcPct val="90000"/>
              </a:lnSpc>
              <a:spcBef>
                <a:spcPct val="10000"/>
              </a:spcBef>
            </a:pPr>
            <a:r>
              <a:rPr lang="el-GR" altLang="fr-FR" sz="1700" dirty="0">
                <a:cs typeface="Times New Roman" panose="02020603050405020304" pitchFamily="18" charset="0"/>
              </a:rPr>
              <a:t>αυτόματες εκφορτίσεις στον εγκέφαλο </a:t>
            </a:r>
            <a:r>
              <a:rPr lang="de-DE" altLang="fr-FR" sz="1700" dirty="0">
                <a:cs typeface="Times New Roman" panose="02020603050405020304" pitchFamily="18" charset="0"/>
              </a:rPr>
              <a:t>(</a:t>
            </a:r>
            <a:r>
              <a:rPr lang="el-GR" altLang="fr-FR" sz="1700" dirty="0">
                <a:cs typeface="Times New Roman" panose="02020603050405020304" pitchFamily="18" charset="0"/>
              </a:rPr>
              <a:t>π.χ. στο κέντρο του λόγου</a:t>
            </a:r>
            <a:r>
              <a:rPr lang="de-DE" altLang="fr-FR" sz="1700" dirty="0">
                <a:cs typeface="Times New Roman" panose="02020603050405020304" pitchFamily="18" charset="0"/>
              </a:rPr>
              <a:t>)</a:t>
            </a:r>
          </a:p>
          <a:p>
            <a:pPr lvl="1" eaLnBrk="1" hangingPunct="1">
              <a:lnSpc>
                <a:spcPct val="90000"/>
              </a:lnSpc>
              <a:spcBef>
                <a:spcPct val="10000"/>
              </a:spcBef>
            </a:pPr>
            <a:r>
              <a:rPr lang="el-GR" altLang="fr-FR" sz="1700" dirty="0">
                <a:cs typeface="Times New Roman" panose="02020603050405020304" pitchFamily="18" charset="0"/>
              </a:rPr>
              <a:t>δικές μου σκέψεις που απλά γίνονται αντιληπτές με μεγάλη ένταση</a:t>
            </a:r>
          </a:p>
          <a:p>
            <a:pPr marL="274638" lvl="1" indent="0" eaLnBrk="1" hangingPunct="1">
              <a:lnSpc>
                <a:spcPct val="90000"/>
              </a:lnSpc>
              <a:spcBef>
                <a:spcPct val="10000"/>
              </a:spcBef>
              <a:buNone/>
            </a:pPr>
            <a:endParaRPr lang="de-DE" altLang="fr-FR" sz="1700" b="1" dirty="0">
              <a:cs typeface="Times New Roman" panose="02020603050405020304" pitchFamily="18" charset="0"/>
            </a:endParaRPr>
          </a:p>
          <a:p>
            <a:pPr marL="274638" lvl="1" indent="0" eaLnBrk="1" hangingPunct="1">
              <a:lnSpc>
                <a:spcPct val="80000"/>
              </a:lnSpc>
              <a:buClr>
                <a:schemeClr val="tx1"/>
              </a:buClr>
              <a:buNone/>
            </a:pPr>
            <a:r>
              <a:rPr lang="de-DE" altLang="fr-FR" sz="1700" b="1" dirty="0">
                <a:cs typeface="Times New Roman" panose="02020603050405020304" pitchFamily="18" charset="0"/>
              </a:rPr>
              <a:t>... </a:t>
            </a:r>
            <a:r>
              <a:rPr lang="el-GR" altLang="fr-FR" sz="1700" b="1" dirty="0">
                <a:cs typeface="Times New Roman" panose="02020603050405020304" pitchFamily="18" charset="0"/>
              </a:rPr>
              <a:t>εξαιτίας των άλλων</a:t>
            </a:r>
            <a:r>
              <a:rPr lang="de-DE" altLang="fr-FR" sz="1700" b="1" dirty="0">
                <a:cs typeface="Times New Roman" panose="02020603050405020304" pitchFamily="18" charset="0"/>
              </a:rPr>
              <a:t>:</a:t>
            </a:r>
          </a:p>
          <a:p>
            <a:pPr lvl="1" eaLnBrk="1" hangingPunct="1">
              <a:lnSpc>
                <a:spcPct val="85000"/>
              </a:lnSpc>
              <a:spcBef>
                <a:spcPct val="10000"/>
              </a:spcBef>
            </a:pPr>
            <a:r>
              <a:rPr lang="el-GR" altLang="fr-FR" sz="1700" dirty="0">
                <a:cs typeface="Times New Roman" panose="02020603050405020304" pitchFamily="18" charset="0"/>
              </a:rPr>
              <a:t>κάτι έχει εμφυτευθεί στον εγκέφαλό σας (πομπός, ηλεκτρόδιο) ή εκπέμπεται από έξω</a:t>
            </a:r>
            <a:endParaRPr lang="de-DE" altLang="fr-FR" sz="1700" dirty="0">
              <a:cs typeface="Times New Roman" panose="02020603050405020304" pitchFamily="18" charset="0"/>
            </a:endParaRPr>
          </a:p>
          <a:p>
            <a:pPr lvl="1" eaLnBrk="1" hangingPunct="1">
              <a:lnSpc>
                <a:spcPct val="85000"/>
              </a:lnSpc>
              <a:spcBef>
                <a:spcPct val="10000"/>
              </a:spcBef>
            </a:pPr>
            <a:r>
              <a:rPr lang="el-GR" altLang="fr-FR" sz="1700" dirty="0">
                <a:cs typeface="Times New Roman" panose="02020603050405020304" pitchFamily="18" charset="0"/>
              </a:rPr>
              <a:t>κάποιος ελέγχει τις σκέψεις σας</a:t>
            </a:r>
            <a:endParaRPr lang="de-DE" altLang="fr-FR" sz="1700" dirty="0">
              <a:cs typeface="Times New Roman" panose="02020603050405020304" pitchFamily="18" charset="0"/>
            </a:endParaRPr>
          </a:p>
          <a:p>
            <a:pPr marL="274638" lvl="1" indent="0" eaLnBrk="1" hangingPunct="1">
              <a:lnSpc>
                <a:spcPct val="80000"/>
              </a:lnSpc>
              <a:spcBef>
                <a:spcPct val="60000"/>
              </a:spcBef>
              <a:buNone/>
            </a:pPr>
            <a:endParaRPr lang="de-DE" altLang="fr-FR" sz="1700" b="1" dirty="0">
              <a:solidFill>
                <a:srgbClr val="336699"/>
              </a:solidFill>
              <a:cs typeface="Times New Roman" panose="02020603050405020304" pitchFamily="18" charset="0"/>
            </a:endParaRPr>
          </a:p>
          <a:p>
            <a:pPr marL="274638" lvl="1" indent="0" eaLnBrk="1" hangingPunct="1">
              <a:lnSpc>
                <a:spcPct val="80000"/>
              </a:lnSpc>
              <a:buClr>
                <a:schemeClr val="tx1"/>
              </a:buClr>
              <a:buNone/>
            </a:pPr>
            <a:r>
              <a:rPr lang="de-DE" altLang="fr-FR" sz="1700" b="1" dirty="0">
                <a:cs typeface="Times New Roman" panose="02020603050405020304" pitchFamily="18" charset="0"/>
              </a:rPr>
              <a:t>... </a:t>
            </a:r>
            <a:r>
              <a:rPr lang="el-GR" altLang="fr-FR" sz="1700" b="1" dirty="0">
                <a:cs typeface="Times New Roman" panose="02020603050405020304" pitchFamily="18" charset="0"/>
              </a:rPr>
              <a:t>εξαιτίας της κατάστασης ή της τύχης</a:t>
            </a:r>
            <a:r>
              <a:rPr lang="de-DE" altLang="fr-FR" sz="1700" b="1" dirty="0">
                <a:cs typeface="Times New Roman" panose="02020603050405020304" pitchFamily="18" charset="0"/>
              </a:rPr>
              <a:t>:</a:t>
            </a:r>
          </a:p>
          <a:p>
            <a:pPr lvl="1" eaLnBrk="1" hangingPunct="1">
              <a:lnSpc>
                <a:spcPct val="80000"/>
              </a:lnSpc>
              <a:spcBef>
                <a:spcPct val="60000"/>
              </a:spcBef>
            </a:pPr>
            <a:r>
              <a:rPr lang="el-GR" altLang="fr-FR" sz="1700" dirty="0">
                <a:cs typeface="Times New Roman" panose="02020603050405020304" pitchFamily="18" charset="0"/>
              </a:rPr>
              <a:t>στρες</a:t>
            </a:r>
          </a:p>
          <a:p>
            <a:pPr lvl="1" eaLnBrk="1" hangingPunct="1">
              <a:lnSpc>
                <a:spcPct val="80000"/>
              </a:lnSpc>
              <a:spcBef>
                <a:spcPct val="60000"/>
              </a:spcBef>
            </a:pPr>
            <a:r>
              <a:rPr lang="el-GR" altLang="fr-FR" sz="1700" dirty="0">
                <a:cs typeface="Times New Roman" panose="02020603050405020304" pitchFamily="18" charset="0"/>
              </a:rPr>
              <a:t>εύκολη μελωδία, αναμάσημα των ίδιων και των ίδιων σκέψεων, ανατροπή σκέψεων στο μυαλό κάποιου π.χ. στη συνέχεια ενός επιχειρήματος </a:t>
            </a:r>
            <a:endParaRPr lang="en-US" altLang="fr-FR" sz="1700" dirty="0">
              <a:cs typeface="Times New Roman" panose="02020603050405020304" pitchFamily="18" charset="0"/>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n-lt"/>
              </a:rPr>
              <a:t>απόδοση </a:t>
            </a:r>
            <a:r>
              <a:rPr lang="el-GR" altLang="fr-FR" sz="1200" b="1" dirty="0" smtClean="0">
                <a:solidFill>
                  <a:schemeClr val="tx2"/>
                </a:solidFill>
                <a:latin typeface="+mn-lt"/>
              </a:rPr>
              <a:t>αιτιότητας</a:t>
            </a:r>
            <a:r>
              <a:rPr lang="en-GB" altLang="de-DE" sz="1200" b="1" dirty="0" smtClean="0">
                <a:solidFill>
                  <a:schemeClr val="tx2"/>
                </a:solidFill>
                <a:latin typeface="+mn-lt"/>
              </a:rPr>
              <a:t>	 4.28</a:t>
            </a:r>
            <a:endParaRPr lang="en-GB" altLang="de-DE" sz="1200" b="1" dirty="0">
              <a:solidFill>
                <a:schemeClr val="tx2"/>
              </a:solidFill>
              <a:latin typeface="+mn-lt"/>
            </a:endParaRPr>
          </a:p>
        </p:txBody>
      </p:sp>
      <p:pic>
        <p:nvPicPr>
          <p:cNvPr id="9" name="Picture 16"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4663" y="5013772"/>
            <a:ext cx="104933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8"/>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547688" indent="-2730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defRPr/>
            </a:pPr>
            <a:r>
              <a:rPr lang="el-GR" sz="2000" kern="0" dirty="0">
                <a:solidFill>
                  <a:srgbClr val="D16349"/>
                </a:solidFill>
              </a:rPr>
              <a:t>Μια εσωτερική φωνή σου λέει ότι δεν είσαι καλός</a:t>
            </a:r>
            <a:endParaRPr lang="en-US" sz="2000" kern="0" dirty="0">
              <a:solidFill>
                <a:srgbClr val="CC3300"/>
              </a:solidFill>
            </a:endParaRPr>
          </a:p>
        </p:txBody>
      </p:sp>
      <p:sp>
        <p:nvSpPr>
          <p:cNvPr id="10"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body" idx="4294967295"/>
          </p:nvPr>
        </p:nvSpPr>
        <p:spPr>
          <a:xfrm>
            <a:off x="253999" y="1359067"/>
            <a:ext cx="8639175" cy="3322637"/>
          </a:xfrm>
        </p:spPr>
        <p:txBody>
          <a:bodyPr/>
          <a:lstStyle/>
          <a:p>
            <a:pPr marL="274638" lvl="1" indent="0" eaLnBrk="1" hangingPunct="1">
              <a:lnSpc>
                <a:spcPct val="90000"/>
              </a:lnSpc>
              <a:spcBef>
                <a:spcPct val="60000"/>
              </a:spcBef>
              <a:buClr>
                <a:schemeClr val="tx1"/>
              </a:buClr>
              <a:buNone/>
            </a:pPr>
            <a:r>
              <a:rPr lang="el-GR" altLang="fr-FR" b="1" dirty="0">
                <a:latin typeface="+mj-lt"/>
                <a:cs typeface="Times New Roman" panose="02020603050405020304" pitchFamily="18" charset="0"/>
              </a:rPr>
              <a:t>Τυπικές αποδόσεις αιτιότητας κατά τη διάρκεια της </a:t>
            </a:r>
            <a:r>
              <a:rPr lang="el-GR" altLang="fr-FR" b="1" dirty="0" smtClean="0">
                <a:latin typeface="+mj-lt"/>
                <a:cs typeface="Times New Roman" panose="02020603050405020304" pitchFamily="18" charset="0"/>
              </a:rPr>
              <a:t>ψύχωσης</a:t>
            </a:r>
            <a:r>
              <a:rPr lang="de-DE" altLang="fr-FR" b="1" dirty="0" smtClean="0">
                <a:latin typeface="+mj-lt"/>
                <a:cs typeface="Times New Roman" panose="02020603050405020304" pitchFamily="18" charset="0"/>
              </a:rPr>
              <a:t>:</a:t>
            </a:r>
            <a:r>
              <a:rPr lang="de-DE" altLang="fr-FR" dirty="0" smtClean="0">
                <a:latin typeface="+mj-lt"/>
                <a:cs typeface="Times New Roman" panose="02020603050405020304" pitchFamily="18" charset="0"/>
              </a:rPr>
              <a:t>		</a:t>
            </a:r>
          </a:p>
          <a:p>
            <a:pPr lvl="1" eaLnBrk="1" hangingPunct="1">
              <a:lnSpc>
                <a:spcPct val="90000"/>
              </a:lnSpc>
              <a:spcBef>
                <a:spcPct val="60000"/>
              </a:spcBef>
            </a:pPr>
            <a:r>
              <a:rPr lang="el-GR" altLang="fr-FR" dirty="0" smtClean="0">
                <a:latin typeface="+mj-lt"/>
                <a:cs typeface="Times New Roman" panose="02020603050405020304" pitchFamily="18" charset="0"/>
              </a:rPr>
              <a:t>κάτι </a:t>
            </a:r>
            <a:r>
              <a:rPr lang="el-GR" altLang="fr-FR" dirty="0">
                <a:latin typeface="+mj-lt"/>
                <a:cs typeface="Times New Roman" panose="02020603050405020304" pitchFamily="18" charset="0"/>
              </a:rPr>
              <a:t>έχει εμφυτευθεί στον εγκέφαλό σας (πομπός, ηλεκτρόδιο) ή εκπέμπεται από έξω</a:t>
            </a:r>
            <a:endParaRPr lang="de-DE" altLang="fr-FR" dirty="0">
              <a:latin typeface="+mj-lt"/>
              <a:cs typeface="Times New Roman" panose="02020603050405020304" pitchFamily="18" charset="0"/>
            </a:endParaRPr>
          </a:p>
          <a:p>
            <a:pPr lvl="1" eaLnBrk="1" hangingPunct="1">
              <a:lnSpc>
                <a:spcPct val="90000"/>
              </a:lnSpc>
              <a:spcBef>
                <a:spcPct val="60000"/>
              </a:spcBef>
            </a:pPr>
            <a:r>
              <a:rPr lang="el-GR" altLang="fr-FR" dirty="0">
                <a:latin typeface="+mj-lt"/>
                <a:cs typeface="Times New Roman" panose="02020603050405020304" pitchFamily="18" charset="0"/>
              </a:rPr>
              <a:t>κάποιος ελέγχει τις σκέψεις σας</a:t>
            </a:r>
            <a:endParaRPr lang="de-DE" altLang="fr-FR" dirty="0">
              <a:latin typeface="+mj-lt"/>
              <a:cs typeface="Times New Roman" panose="02020603050405020304" pitchFamily="18" charset="0"/>
            </a:endParaRPr>
          </a:p>
        </p:txBody>
      </p:sp>
      <p:grpSp>
        <p:nvGrpSpPr>
          <p:cNvPr id="44036" name="Group 17"/>
          <p:cNvGrpSpPr>
            <a:grpSpLocks/>
          </p:cNvGrpSpPr>
          <p:nvPr/>
        </p:nvGrpSpPr>
        <p:grpSpPr bwMode="auto">
          <a:xfrm>
            <a:off x="0" y="6167450"/>
            <a:ext cx="3135086" cy="536576"/>
            <a:chOff x="0" y="3957"/>
            <a:chExt cx="1607" cy="338"/>
          </a:xfrm>
        </p:grpSpPr>
        <p:sp>
          <p:nvSpPr>
            <p:cNvPr id="4404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p>
          </p:txBody>
        </p:sp>
        <p:pic>
          <p:nvPicPr>
            <p:cNvPr id="44042"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3" name="Text Box 71"/>
            <p:cNvSpPr txBox="1">
              <a:spLocks noChangeArrowheads="1"/>
            </p:cNvSpPr>
            <p:nvPr/>
          </p:nvSpPr>
          <p:spPr bwMode="auto">
            <a:xfrm>
              <a:off x="160" y="3985"/>
              <a:ext cx="1447"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dirty="0">
                  <a:sym typeface="Wingdings" pitchFamily="2" charset="2"/>
                </a:rPr>
                <a:t>  </a:t>
              </a:r>
              <a:r>
                <a:rPr lang="de-DE" altLang="de-DE" sz="1200" i="1" dirty="0">
                  <a:sym typeface="Wingdings" pitchFamily="2" charset="2"/>
                </a:rPr>
                <a:t></a:t>
              </a:r>
              <a:r>
                <a:rPr lang="de-DE" altLang="de-DE" sz="1200" i="1" dirty="0"/>
                <a:t> </a:t>
              </a:r>
              <a:r>
                <a:rPr lang="el-GR" altLang="fr-FR" sz="1200" i="1" dirty="0"/>
                <a:t>φύλλο αιτιότητας </a:t>
              </a:r>
              <a:r>
                <a:rPr lang="en-GB" altLang="de-DE" sz="1200" i="1" dirty="0" smtClean="0"/>
                <a:t>4.6</a:t>
              </a:r>
            </a:p>
            <a:p>
              <a:pPr eaLnBrk="1" hangingPunct="1">
                <a:spcBef>
                  <a:spcPct val="0"/>
                </a:spcBef>
                <a:buClrTx/>
                <a:buSzTx/>
                <a:buFontTx/>
                <a:buNone/>
              </a:pPr>
              <a:r>
                <a:rPr lang="de-DE" altLang="de-DE" sz="1200" dirty="0" smtClean="0"/>
                <a:t>     </a:t>
              </a:r>
              <a:endParaRPr lang="de-DE" altLang="de-DE" sz="1200" dirty="0"/>
            </a:p>
          </p:txBody>
        </p:sp>
      </p:gr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n-GB" altLang="de-DE" sz="1200" b="1" dirty="0" smtClean="0">
                <a:solidFill>
                  <a:schemeClr val="tx2"/>
                </a:solidFill>
                <a:latin typeface="+mn-lt"/>
              </a:rPr>
              <a:t>attributional</a:t>
            </a:r>
            <a:r>
              <a:rPr lang="de-DE" altLang="de-DE" sz="1200" b="1" dirty="0" smtClean="0">
                <a:solidFill>
                  <a:schemeClr val="tx2"/>
                </a:solidFill>
                <a:latin typeface="+mn-lt"/>
              </a:rPr>
              <a:t> style	 4.29</a:t>
            </a:r>
            <a:endParaRPr lang="de-DE" altLang="de-DE" sz="1200" b="1" dirty="0">
              <a:solidFill>
                <a:schemeClr val="tx2"/>
              </a:solidFill>
              <a:latin typeface="+mn-lt"/>
            </a:endParaRPr>
          </a:p>
        </p:txBody>
      </p:sp>
      <p:pic>
        <p:nvPicPr>
          <p:cNvPr id="11" name="Picture 16" descr="mask of horror-chrystalline-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4663" y="5013772"/>
            <a:ext cx="104933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8"/>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547688" indent="-2730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fr-FR" sz="2000" dirty="0">
                <a:solidFill>
                  <a:srgbClr val="D16349"/>
                </a:solidFill>
              </a:rPr>
              <a:t>Μια εσωτερική φωνή σου λέει ότι δεν είσαι καλός</a:t>
            </a:r>
            <a:endParaRPr lang="en-GB" altLang="de-DE" sz="2000" dirty="0">
              <a:solidFill>
                <a:srgbClr val="D16349"/>
              </a:solidFill>
            </a:endParaRPr>
          </a:p>
        </p:txBody>
      </p:sp>
      <p:sp>
        <p:nvSpPr>
          <p:cNvPr id="15"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3"/>
          <p:cNvGraphicFramePr>
            <a:graphicFrameLocks/>
          </p:cNvGraphicFramePr>
          <p:nvPr>
            <p:extLst>
              <p:ext uri="{D42A27DB-BD31-4B8C-83A1-F6EECF244321}">
                <p14:modId xmlns:p14="http://schemas.microsoft.com/office/powerpoint/2010/main" val="3098910277"/>
              </p:ext>
            </p:extLst>
          </p:nvPr>
        </p:nvGraphicFramePr>
        <p:xfrm>
          <a:off x="76200" y="1107833"/>
          <a:ext cx="8991603" cy="5440680"/>
        </p:xfrm>
        <a:graphic>
          <a:graphicData uri="http://schemas.openxmlformats.org/drawingml/2006/table">
            <a:tbl>
              <a:tblPr/>
              <a:tblGrid>
                <a:gridCol w="3252788">
                  <a:extLst>
                    <a:ext uri="{9D8B030D-6E8A-4147-A177-3AD203B41FA5}">
                      <a16:colId xmlns="" xmlns:a16="http://schemas.microsoft.com/office/drawing/2014/main" val="20000"/>
                    </a:ext>
                  </a:extLst>
                </a:gridCol>
                <a:gridCol w="5738815">
                  <a:extLst>
                    <a:ext uri="{9D8B030D-6E8A-4147-A177-3AD203B41FA5}">
                      <a16:colId xmlns="" xmlns:a16="http://schemas.microsoft.com/office/drawing/2014/main" val="20001"/>
                    </a:ext>
                  </a:extLst>
                </a:gridCol>
              </a:tblGrid>
              <a:tr h="287338">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Ελεγχόμενες από έξω;</a:t>
                      </a:r>
                      <a:endParaRPr kumimoji="0" lang="de-DE" sz="15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Υπάρχουν άραγε άλλες εξηγήσεις;</a:t>
                      </a:r>
                      <a:endParaRPr kumimoji="0" lang="en-US" sz="15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443038">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«Μπορώ να τις ακούσω καθαρά. Εν αντιθέσει, οι σκέψεις μου είναι τελείως αθόρυβες!». </a:t>
                      </a:r>
                      <a:endPar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752600">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«Αυτές οι σκέψεις δεν ελέγχονται. Όταν προσπαθώ να τις σταματήσω, η κατάσταση χειροτερεύει περισσότερο. Αυτό μου δείχνει ότι κάποιος θέλει να με καταβάλλει». </a:t>
                      </a: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1295400">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«Δεν θα έκανα ποτέ τέτοιες διαβολικές σκέψεις. Δε θα μπορούσα ποτέ να βλάψω κάποιον. Αλλά, ακούω συνεχώς αυτές τις επιθετικές φωνές». </a:t>
                      </a: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
                          <a:srgbClr val="8CADAE"/>
                        </a:buClr>
                        <a:buSzPct val="85000"/>
                        <a:buFontTx/>
                        <a:buNone/>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8CADAE"/>
                        </a:buClr>
                        <a:buSzPct val="85000"/>
                        <a:buFontTx/>
                        <a:buNone/>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8CADAE"/>
                        </a:buClr>
                        <a:buSzPct val="85000"/>
                        <a:buFontTx/>
                        <a:buNone/>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8CADAE"/>
                        </a:buClr>
                        <a:buSzPct val="85000"/>
                        <a:buFontTx/>
                        <a:buNone/>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8CADAE"/>
                        </a:buClr>
                        <a:buSzPct val="85000"/>
                        <a:buFontTx/>
                        <a:buNone/>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8CADAE"/>
                        </a:buClr>
                        <a:buSzPct val="85000"/>
                        <a:buFontTx/>
                        <a:buNone/>
                        <a:tabLst/>
                      </a:pP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bl>
          </a:graphicData>
        </a:graphic>
      </p:graphicFrame>
      <p:sp>
        <p:nvSpPr>
          <p:cNvPr id="45075" name="Rectangle 20"/>
          <p:cNvSpPr>
            <a:spLocks noGrp="1" noChangeArrowheads="1"/>
          </p:cNvSpPr>
          <p:nvPr>
            <p:ph type="title" idx="4294967295"/>
          </p:nvPr>
        </p:nvSpPr>
        <p:spPr>
          <a:xfrm>
            <a:off x="0" y="0"/>
            <a:ext cx="9144000" cy="792000"/>
          </a:xfrm>
          <a:noFill/>
        </p:spPr>
        <p:txBody>
          <a:bodyPr anchor="ctr"/>
          <a:lstStyle/>
          <a:p>
            <a:pPr>
              <a:lnSpc>
                <a:spcPct val="90000"/>
              </a:lnSpc>
              <a:defRPr/>
            </a:pPr>
            <a:r>
              <a:rPr lang="el-GR" sz="1600" dirty="0"/>
              <a:t>Ακούγοντας φωνές</a:t>
            </a:r>
            <a:r>
              <a:rPr lang="de-DE" sz="1600" dirty="0"/>
              <a:t/>
            </a:r>
            <a:br>
              <a:rPr lang="de-DE" sz="1600" dirty="0"/>
            </a:br>
            <a:r>
              <a:rPr lang="de-DE" sz="1600" dirty="0">
                <a:solidFill>
                  <a:srgbClr val="CC3300"/>
                </a:solidFill>
              </a:rPr>
              <a:t>  </a:t>
            </a:r>
            <a:r>
              <a:rPr lang="el-GR" sz="1600" dirty="0">
                <a:solidFill>
                  <a:srgbClr val="CC3300"/>
                </a:solidFill>
              </a:rPr>
              <a:t>οι δικές σας σκέψεις ή ελεγχόμενες από εξωτερική πηγή;</a:t>
            </a:r>
            <a:r>
              <a:rPr lang="de-DE" sz="1600" dirty="0"/>
              <a:t/>
            </a:r>
            <a:br>
              <a:rPr lang="de-DE" sz="1600" dirty="0"/>
            </a:br>
            <a:r>
              <a:rPr lang="el-GR" sz="1600" dirty="0"/>
              <a:t>Υπέρ και κατά</a:t>
            </a:r>
            <a:endParaRPr lang="en-US" sz="160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en-GB" altLang="de-DE" sz="1200" b="1" dirty="0" smtClean="0">
                <a:solidFill>
                  <a:schemeClr val="tx2"/>
                </a:solidFill>
                <a:latin typeface="+mn-lt"/>
              </a:rPr>
              <a:t>	 4.30</a:t>
            </a:r>
            <a:endParaRPr lang="en-GB" altLang="de-DE" sz="1200" b="1" dirty="0">
              <a:solidFill>
                <a:schemeClr val="tx2"/>
              </a:solidFill>
              <a:latin typeface="+mn-lt"/>
            </a:endParaRPr>
          </a:p>
        </p:txBody>
      </p:sp>
      <p:pic>
        <p:nvPicPr>
          <p:cNvPr id="10" name="Picture 24"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9247" y="2507"/>
            <a:ext cx="634753"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sp>
        <p:nvSpPr>
          <p:cNvPr id="7" name="Text Box 24"/>
          <p:cNvSpPr txBox="1">
            <a:spLocks noChangeArrowheads="1"/>
          </p:cNvSpPr>
          <p:nvPr/>
        </p:nvSpPr>
        <p:spPr bwMode="auto">
          <a:xfrm>
            <a:off x="3625236" y="1988358"/>
            <a:ext cx="15843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l-GR" sz="2000" b="1" dirty="0"/>
              <a:t>;;;</a:t>
            </a:r>
            <a:endParaRPr lang="de-DE" altLang="de-DE" sz="2000" b="1" dirty="0"/>
          </a:p>
        </p:txBody>
      </p:sp>
      <p:sp>
        <p:nvSpPr>
          <p:cNvPr id="8" name="Text Box 24"/>
          <p:cNvSpPr txBox="1">
            <a:spLocks noChangeArrowheads="1"/>
          </p:cNvSpPr>
          <p:nvPr/>
        </p:nvSpPr>
        <p:spPr bwMode="auto">
          <a:xfrm>
            <a:off x="3625236" y="3828173"/>
            <a:ext cx="15843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l-GR" sz="2000" b="1" dirty="0"/>
              <a:t>;;;</a:t>
            </a:r>
            <a:endParaRPr lang="de-DE" altLang="de-DE" sz="2000" b="1" dirty="0"/>
          </a:p>
        </p:txBody>
      </p:sp>
      <p:sp>
        <p:nvSpPr>
          <p:cNvPr id="9" name="Text Box 24"/>
          <p:cNvSpPr txBox="1">
            <a:spLocks noChangeArrowheads="1"/>
          </p:cNvSpPr>
          <p:nvPr/>
        </p:nvSpPr>
        <p:spPr bwMode="auto">
          <a:xfrm>
            <a:off x="3625236" y="5467933"/>
            <a:ext cx="15843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l-GR" sz="2000" b="1" dirty="0"/>
              <a:t>;;;</a:t>
            </a:r>
            <a:endParaRPr lang="de-DE" altLang="de-DE" sz="2000" b="1" dirty="0"/>
          </a:p>
        </p:txBody>
      </p:sp>
    </p:spTree>
    <p:extLst>
      <p:ext uri="{BB962C8B-B14F-4D97-AF65-F5344CB8AC3E}">
        <p14:creationId xmlns:p14="http://schemas.microsoft.com/office/powerpoint/2010/main" val="10173565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3"/>
          <p:cNvGraphicFramePr>
            <a:graphicFrameLocks/>
          </p:cNvGraphicFramePr>
          <p:nvPr>
            <p:extLst>
              <p:ext uri="{D42A27DB-BD31-4B8C-83A1-F6EECF244321}">
                <p14:modId xmlns:p14="http://schemas.microsoft.com/office/powerpoint/2010/main" val="616720587"/>
              </p:ext>
            </p:extLst>
          </p:nvPr>
        </p:nvGraphicFramePr>
        <p:xfrm>
          <a:off x="76200" y="1107833"/>
          <a:ext cx="8991603" cy="5440680"/>
        </p:xfrm>
        <a:graphic>
          <a:graphicData uri="http://schemas.openxmlformats.org/drawingml/2006/table">
            <a:tbl>
              <a:tblPr/>
              <a:tblGrid>
                <a:gridCol w="3252788">
                  <a:extLst>
                    <a:ext uri="{9D8B030D-6E8A-4147-A177-3AD203B41FA5}">
                      <a16:colId xmlns="" xmlns:a16="http://schemas.microsoft.com/office/drawing/2014/main" val="20000"/>
                    </a:ext>
                  </a:extLst>
                </a:gridCol>
                <a:gridCol w="5738815">
                  <a:extLst>
                    <a:ext uri="{9D8B030D-6E8A-4147-A177-3AD203B41FA5}">
                      <a16:colId xmlns="" xmlns:a16="http://schemas.microsoft.com/office/drawing/2014/main" val="20001"/>
                    </a:ext>
                  </a:extLst>
                </a:gridCol>
              </a:tblGrid>
              <a:tr h="287338">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Ελεγχόμενες από έξω;</a:t>
                      </a:r>
                      <a:endParaRPr kumimoji="0" lang="de-DE" sz="15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cs typeface="Times New Roman" pitchFamily="18" charset="0"/>
                        </a:rPr>
                        <a:t>Υπάρχουν άραγε άλλες εξηγήσεις;</a:t>
                      </a:r>
                      <a:endParaRPr kumimoji="0" lang="en-US" sz="15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443038">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«Μπορώ να τις ακούσω καθαρά. Εν αντιθέσει, οι σκέψεις μου είναι τελείως αθόρυβες!». </a:t>
                      </a:r>
                      <a:endParaRPr kumimoji="0" lang="en-GB" altLang="de-DE" sz="1500" b="0" i="0" u="none" strike="noStrike" cap="none" normalizeH="0" baseline="0" noProof="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Περίπου το 15-20% του υγιούς πληθυσμού ακούει από καιρό σε καιρό τέτοιου είδους φωνές. </a:t>
                      </a: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Μπορεί σχεδόν να ακούμε τις έντονες σκέψεις μας (εύκολη μελωδία∙ αναμάσημα των ίδιων και των ίδιων σκέψεων∙ μερικοί άνθρωποι ακούνε την φωνή κάποιου πολύ γνωστού τους, καθώς διαβάζουν ένα γράμμα που το έχει γράψει αυτός). </a:t>
                      </a: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752600">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«Αυτές οι σκέψεις δεν ελέγχονται. Όταν προσπαθώ να τις σταματήσω, η κατάσταση χειροτερεύει περισσότερο. Αυτό μου δείχνει ότι κάποιος θέλει να με καταβάλλει». </a:t>
                      </a: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Οι σκέψεις μας δεν είναι πλήρως ελεγχόμενες - ειδάλλως δεν θα υπήρχαν ούτε οι ξαφνικές εμπνεύσεις, η παραγωγή ιδεών, αλλά ούτε και το αναμάσημα των ίδιων και των ίδιων σκέψεων. </a:t>
                      </a: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Εάν προσπαθήσουμε να εξουδετερώσουμε τέτοιες σκέψεις, αυτομάτως γίνονται ισχυρότερες. </a:t>
                      </a: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0"/>
                        </a:spcBef>
                        <a:spcAft>
                          <a:spcPct val="0"/>
                        </a:spcAft>
                        <a:buClr>
                          <a:srgbClr val="8CADAE"/>
                        </a:buClr>
                        <a:buSzPct val="85000"/>
                        <a:buFontTx/>
                        <a:buChar char="o"/>
                        <a:tabLst/>
                      </a:pP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Πείραμα: προσπαθήστε να μην σκέφτεστε τον αριθμό 8 για το επόμενο λεπτό! - Δεν θα τα καταφέρετε.</a:t>
                      </a:r>
                      <a:endParaRPr kumimoji="0" lang="en-US" sz="15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1295400">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«Δεν θα έκανα ποτέ τέτοιες διαβολικές σκέψεις. Δε θα μπορούσα ποτέ να βλάψω κάποιον. Αλλά, ακούω συνεχώς αυτές τις επιθετικές φωνές». </a:t>
                      </a: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defRPr sz="1600">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defRPr sz="1600">
                          <a:solidFill>
                            <a:schemeClr val="tx1"/>
                          </a:solidFill>
                          <a:latin typeface="Verdana" pitchFamily="34" charset="0"/>
                        </a:defRPr>
                      </a:lvl4pPr>
                      <a:lvl5pPr marL="2057400" indent="-228600" eaLnBrk="0" hangingPunct="0">
                        <a:spcBef>
                          <a:spcPct val="20000"/>
                        </a:spcBef>
                        <a:buClr>
                          <a:srgbClr val="8FB08C"/>
                        </a:buClr>
                        <a:defRPr sz="1600">
                          <a:solidFill>
                            <a:schemeClr val="tx1"/>
                          </a:solidFill>
                          <a:latin typeface="Verdana"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itchFamily="34" charset="0"/>
                        </a:defRPr>
                      </a:lvl9pPr>
                    </a:lstStyle>
                    <a:p>
                      <a:pPr marL="182563" marR="0" lvl="0" indent="-182563" algn="l" defTabSz="914400" rtl="0" eaLnBrk="1" fontAlgn="base" latinLnBrk="0" hangingPunct="1">
                        <a:lnSpc>
                          <a:spcPct val="100000"/>
                        </a:lnSpc>
                        <a:spcBef>
                          <a:spcPct val="0"/>
                        </a:spcBef>
                        <a:spcAft>
                          <a:spcPct val="0"/>
                        </a:spcAft>
                        <a:buClr>
                          <a:srgbClr val="8CADAE"/>
                        </a:buClr>
                        <a:buSzPct val="85000"/>
                        <a:buFontTx/>
                        <a:buChar char="o"/>
                        <a:tabLst/>
                      </a:pP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Σκέψεις που είναι αντίθετες στον τρόπο σκέψης μας είναι συχνές. Σκέψεις </a:t>
                      </a:r>
                      <a:r>
                        <a:rPr kumimoji="0" lang="en-US" sz="1500" b="0" i="0" u="none" strike="noStrike" cap="none" normalizeH="0" baseline="0" dirty="0" smtClean="0">
                          <a:ln>
                            <a:noFill/>
                          </a:ln>
                          <a:solidFill>
                            <a:schemeClr val="tx1"/>
                          </a:solidFill>
                          <a:effectLst/>
                          <a:latin typeface="Verdana" pitchFamily="34" charset="0"/>
                          <a:cs typeface="Times New Roman" pitchFamily="18" charset="0"/>
                        </a:rPr>
                        <a:t>≠</a:t>
                      </a:r>
                      <a:r>
                        <a:rPr kumimoji="0" lang="el-GR" sz="1500" b="0" i="0" u="none" strike="noStrike" cap="none" normalizeH="0" baseline="0" dirty="0" smtClean="0">
                          <a:ln>
                            <a:noFill/>
                          </a:ln>
                          <a:solidFill>
                            <a:schemeClr val="tx1"/>
                          </a:solidFill>
                          <a:effectLst/>
                          <a:latin typeface="Verdana" pitchFamily="34" charset="0"/>
                          <a:cs typeface="Times New Roman" pitchFamily="18" charset="0"/>
                        </a:rPr>
                        <a:t> Πράξη: 20% του πληθυσμού έχει αυτοκτονικές σκέψεις, αλλά δεν τις πραγματοποιεί. Ακόμα και αν στρέφονται εναντίον αυτών που αγαπάμε, κάποιες φορές έχουμε (ελαφρώς) επιθετικές σκέψεις (π.χ μια μητέρα για το παιδί της που κλαίει).</a:t>
                      </a: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bl>
          </a:graphicData>
        </a:graphic>
      </p:graphicFrame>
      <p:sp>
        <p:nvSpPr>
          <p:cNvPr id="45075" name="Rectangle 20"/>
          <p:cNvSpPr>
            <a:spLocks noGrp="1" noChangeArrowheads="1"/>
          </p:cNvSpPr>
          <p:nvPr>
            <p:ph type="title" idx="4294967295"/>
          </p:nvPr>
        </p:nvSpPr>
        <p:spPr>
          <a:xfrm>
            <a:off x="0" y="0"/>
            <a:ext cx="9144000" cy="792000"/>
          </a:xfrm>
          <a:noFill/>
        </p:spPr>
        <p:txBody>
          <a:bodyPr anchor="ctr"/>
          <a:lstStyle/>
          <a:p>
            <a:pPr>
              <a:lnSpc>
                <a:spcPct val="90000"/>
              </a:lnSpc>
              <a:defRPr/>
            </a:pPr>
            <a:r>
              <a:rPr lang="el-GR" sz="1600" dirty="0"/>
              <a:t>Ακούγοντας φωνές</a:t>
            </a:r>
            <a:r>
              <a:rPr lang="de-DE" sz="1600" dirty="0"/>
              <a:t/>
            </a:r>
            <a:br>
              <a:rPr lang="de-DE" sz="1600" dirty="0"/>
            </a:br>
            <a:r>
              <a:rPr lang="de-DE" sz="1600" dirty="0">
                <a:solidFill>
                  <a:srgbClr val="CC3300"/>
                </a:solidFill>
              </a:rPr>
              <a:t>  </a:t>
            </a:r>
            <a:r>
              <a:rPr lang="el-GR" sz="1600" dirty="0">
                <a:solidFill>
                  <a:srgbClr val="CC3300"/>
                </a:solidFill>
              </a:rPr>
              <a:t>οι δικές σας σκέψεις ή ελεγχόμενες από εξωτερική πηγή;</a:t>
            </a:r>
            <a:r>
              <a:rPr lang="de-DE" sz="1600" dirty="0"/>
              <a:t/>
            </a:r>
            <a:br>
              <a:rPr lang="de-DE" sz="1600" dirty="0"/>
            </a:br>
            <a:r>
              <a:rPr lang="el-GR" sz="1600" dirty="0"/>
              <a:t>Υπέρ και κατά</a:t>
            </a:r>
            <a:endParaRPr lang="en-US" sz="160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j-lt"/>
              </a:rPr>
              <a:t>απόδοση </a:t>
            </a:r>
            <a:r>
              <a:rPr lang="el-GR" altLang="fr-FR" sz="1200" b="1" dirty="0" smtClean="0">
                <a:solidFill>
                  <a:schemeClr val="tx2"/>
                </a:solidFill>
                <a:latin typeface="+mj-lt"/>
              </a:rPr>
              <a:t>αιτιότητας</a:t>
            </a:r>
            <a:r>
              <a:rPr lang="en-GB" altLang="de-DE" sz="1200" b="1" dirty="0" smtClean="0">
                <a:solidFill>
                  <a:schemeClr val="tx2"/>
                </a:solidFill>
                <a:latin typeface="+mn-lt"/>
              </a:rPr>
              <a:t>	 4.31</a:t>
            </a:r>
            <a:endParaRPr lang="en-GB" altLang="de-DE" sz="1200" b="1" dirty="0">
              <a:solidFill>
                <a:schemeClr val="tx2"/>
              </a:solidFill>
              <a:latin typeface="+mn-lt"/>
            </a:endParaRPr>
          </a:p>
        </p:txBody>
      </p:sp>
      <p:pic>
        <p:nvPicPr>
          <p:cNvPr id="10" name="Picture 24"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9247" y="2507"/>
            <a:ext cx="634753"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spTree>
    <p:extLst>
      <p:ext uri="{BB962C8B-B14F-4D97-AF65-F5344CB8AC3E}">
        <p14:creationId xmlns:p14="http://schemas.microsoft.com/office/powerpoint/2010/main" val="14733058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23"/>
          <p:cNvSpPr txBox="1">
            <a:spLocks noChangeArrowheads="1"/>
          </p:cNvSpPr>
          <p:nvPr/>
        </p:nvSpPr>
        <p:spPr bwMode="auto">
          <a:xfrm>
            <a:off x="250825" y="1343025"/>
            <a:ext cx="8642350" cy="3527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711200" indent="-6238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r>
              <a:rPr lang="el-GR" altLang="fr-FR" sz="1800" dirty="0"/>
              <a:t>Η εξήγηση ότι οι παράξενες σκέψεις μπορούν με κάποιο τρόπο </a:t>
            </a:r>
            <a:r>
              <a:rPr lang="el-GR" altLang="fr-FR" sz="1800" dirty="0" smtClean="0"/>
              <a:t>να</a:t>
            </a:r>
            <a:endParaRPr lang="de-DE" altLang="fr-FR" sz="1800" dirty="0"/>
          </a:p>
          <a:p>
            <a:pPr eaLnBrk="1" hangingPunct="1"/>
            <a:r>
              <a:rPr lang="el-GR" altLang="fr-FR" sz="1800" dirty="0" smtClean="0"/>
              <a:t>ελεγχθούν </a:t>
            </a:r>
            <a:r>
              <a:rPr lang="el-GR" altLang="fr-FR" sz="1800" dirty="0"/>
              <a:t>από μακριά, εγείρει πιο πολλά ερωτήματα παρά </a:t>
            </a:r>
            <a:r>
              <a:rPr lang="el-GR" altLang="fr-FR" sz="1800" dirty="0" smtClean="0"/>
              <a:t>δίνει</a:t>
            </a:r>
            <a:endParaRPr lang="de-DE" altLang="fr-FR" sz="1800" dirty="0" smtClean="0"/>
          </a:p>
          <a:p>
            <a:pPr eaLnBrk="1" hangingPunct="1"/>
            <a:r>
              <a:rPr lang="el-GR" altLang="fr-FR" sz="1800" dirty="0" smtClean="0"/>
              <a:t>απαντήσεις</a:t>
            </a:r>
            <a:r>
              <a:rPr lang="el-GR" altLang="fr-FR" sz="1800" dirty="0"/>
              <a:t>, για παράδειγμα: </a:t>
            </a:r>
          </a:p>
          <a:p>
            <a:pPr>
              <a:spcBef>
                <a:spcPct val="150000"/>
              </a:spcBef>
              <a:buClr>
                <a:srgbClr val="8CADAE"/>
              </a:buClr>
              <a:buFontTx/>
              <a:buChar char="o"/>
              <a:defRPr/>
            </a:pPr>
            <a:r>
              <a:rPr lang="el-GR" sz="1800" dirty="0"/>
              <a:t>Είναι τεχνικά εφικτό;</a:t>
            </a:r>
            <a:endParaRPr lang="de-DE" sz="1800" dirty="0"/>
          </a:p>
          <a:p>
            <a:pPr>
              <a:spcBef>
                <a:spcPct val="50000"/>
              </a:spcBef>
              <a:buClr>
                <a:srgbClr val="8CADAE"/>
              </a:buClr>
              <a:buFontTx/>
              <a:buChar char="o"/>
              <a:defRPr/>
            </a:pPr>
            <a:r>
              <a:rPr lang="el-GR" sz="1800" dirty="0"/>
              <a:t>Πότε και πού έλαβε χώρα η εμφύτευση;</a:t>
            </a:r>
            <a:endParaRPr lang="de-DE" sz="1800" dirty="0"/>
          </a:p>
          <a:p>
            <a:pPr>
              <a:spcBef>
                <a:spcPct val="50000"/>
              </a:spcBef>
              <a:buClr>
                <a:srgbClr val="8CADAE"/>
              </a:buClr>
              <a:buFontTx/>
              <a:buChar char="o"/>
              <a:defRPr/>
            </a:pPr>
            <a:r>
              <a:rPr lang="el-GR" sz="1800" dirty="0"/>
              <a:t>Ποιος επιθυμεί να σας βλάψει; Ποιος θα είχε το χρόνο και τα χρήματα να το κάνει;</a:t>
            </a:r>
            <a:endParaRPr lang="de-DE" sz="1800" dirty="0"/>
          </a:p>
          <a:p>
            <a:pPr>
              <a:spcBef>
                <a:spcPct val="50000"/>
              </a:spcBef>
              <a:buClr>
                <a:srgbClr val="8CADAE"/>
              </a:buClr>
              <a:buFontTx/>
              <a:buChar char="o"/>
              <a:defRPr/>
            </a:pPr>
            <a:r>
              <a:rPr lang="el-GR" sz="1800" dirty="0"/>
              <a:t>Υπάρχουν ευκολότεροι τρόποι να προκληθεί βλάβη σε κάποιον άνθρωπο. Γιατί να επιλέξει κάποιος μια τέτοια πολύπλοκη μέθοδο</a:t>
            </a:r>
            <a:r>
              <a:rPr lang="el-GR" sz="1800" dirty="0" smtClean="0"/>
              <a:t>;</a:t>
            </a:r>
            <a:endParaRPr lang="el-GR" sz="1800"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n-lt"/>
              </a:rPr>
              <a:t>απόδοση </a:t>
            </a:r>
            <a:r>
              <a:rPr lang="el-GR" altLang="fr-FR" sz="1200" b="1" dirty="0" smtClean="0">
                <a:solidFill>
                  <a:schemeClr val="tx2"/>
                </a:solidFill>
                <a:latin typeface="+mn-lt"/>
              </a:rPr>
              <a:t>αιτιότητας</a:t>
            </a:r>
            <a:r>
              <a:rPr lang="de-DE" altLang="de-DE" sz="1200" b="1" dirty="0" smtClean="0">
                <a:solidFill>
                  <a:schemeClr val="tx2"/>
                </a:solidFill>
                <a:latin typeface="+mn-lt"/>
              </a:rPr>
              <a:t>	 4.32</a:t>
            </a:r>
            <a:endParaRPr lang="de-DE" altLang="de-DE" sz="1200" b="1" dirty="0">
              <a:solidFill>
                <a:schemeClr val="tx2"/>
              </a:solidFill>
              <a:latin typeface="+mn-lt"/>
            </a:endParaRPr>
          </a:p>
        </p:txBody>
      </p:sp>
      <p:pic>
        <p:nvPicPr>
          <p:cNvPr id="8" name="Picture 16"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4663" y="5013772"/>
            <a:ext cx="104933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0"/>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a:lnSpc>
                <a:spcPct val="90000"/>
              </a:lnSpc>
              <a:defRPr/>
            </a:pPr>
            <a:r>
              <a:rPr lang="el-GR" sz="1600" kern="0" dirty="0"/>
              <a:t>Ακούγοντας φωνές</a:t>
            </a:r>
            <a:r>
              <a:rPr lang="de-DE" sz="1600" kern="0" dirty="0"/>
              <a:t/>
            </a:r>
            <a:br>
              <a:rPr lang="de-DE" sz="1600" kern="0" dirty="0"/>
            </a:br>
            <a:r>
              <a:rPr lang="de-DE" sz="1600" kern="0" dirty="0">
                <a:solidFill>
                  <a:srgbClr val="CC3300"/>
                </a:solidFill>
              </a:rPr>
              <a:t>  </a:t>
            </a:r>
            <a:r>
              <a:rPr lang="el-GR" sz="1600" kern="0" dirty="0">
                <a:solidFill>
                  <a:srgbClr val="CC3300"/>
                </a:solidFill>
              </a:rPr>
              <a:t>οι δικές σας σκέψεις ή ελεγχόμενες από εξωτερική πηγή;</a:t>
            </a:r>
            <a:r>
              <a:rPr lang="de-DE" sz="1600" kern="0" dirty="0"/>
              <a:t/>
            </a:r>
            <a:br>
              <a:rPr lang="de-DE" sz="1600" kern="0" dirty="0"/>
            </a:br>
            <a:r>
              <a:rPr lang="el-GR" sz="1600" kern="0" dirty="0"/>
              <a:t>Υπέρ και κατά</a:t>
            </a:r>
            <a:endParaRPr lang="en-US" sz="1600" kern="0" dirty="0"/>
          </a:p>
        </p:txBody>
      </p:sp>
      <p:sp>
        <p:nvSpPr>
          <p:cNvPr id="11" name="Text Box 14"/>
          <p:cNvSpPr txBox="1">
            <a:spLocks noChangeArrowheads="1"/>
          </p:cNvSpPr>
          <p:nvPr/>
        </p:nvSpPr>
        <p:spPr bwMode="auto">
          <a:xfrm>
            <a:off x="0" y="6662738"/>
            <a:ext cx="23955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smtClean="0"/>
              <a:t>(“Mask of horror” by </a:t>
            </a:r>
            <a:r>
              <a:rPr lang="en-GB" altLang="de-DE" sz="800" i="1" dirty="0" err="1" smtClean="0"/>
              <a:t>Chrystalline</a:t>
            </a:r>
            <a:r>
              <a:rPr lang="en-GB" altLang="de-DE" sz="800" i="1" dirty="0" smtClean="0"/>
              <a:t> Radical)</a:t>
            </a:r>
            <a:endParaRPr lang="en-GB" altLang="de-DE" sz="800" i="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250826" y="1343025"/>
            <a:ext cx="8642350" cy="30008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marL="714375" indent="-35083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8644513"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39182675" indent="-50787300" eaLnBrk="0" hangingPunct="0">
              <a:spcBef>
                <a:spcPct val="20000"/>
              </a:spcBef>
              <a:buClr>
                <a:srgbClr val="8FB08C"/>
              </a:buClr>
              <a:buChar char="•"/>
              <a:defRPr>
                <a:solidFill>
                  <a:schemeClr val="tx1"/>
                </a:solidFill>
                <a:latin typeface="Verdana" pitchFamily="34" charset="0"/>
              </a:defRPr>
            </a:lvl5pPr>
            <a:lvl6pPr marL="39639875" indent="-50787300" eaLnBrk="0" fontAlgn="base" hangingPunct="0">
              <a:spcBef>
                <a:spcPct val="20000"/>
              </a:spcBef>
              <a:spcAft>
                <a:spcPct val="0"/>
              </a:spcAft>
              <a:buClr>
                <a:srgbClr val="8FB08C"/>
              </a:buClr>
              <a:buChar char="•"/>
              <a:defRPr>
                <a:solidFill>
                  <a:schemeClr val="tx1"/>
                </a:solidFill>
                <a:latin typeface="Verdana" pitchFamily="34" charset="0"/>
              </a:defRPr>
            </a:lvl6pPr>
            <a:lvl7pPr marL="40097075" indent="-50787300" eaLnBrk="0" fontAlgn="base" hangingPunct="0">
              <a:spcBef>
                <a:spcPct val="20000"/>
              </a:spcBef>
              <a:spcAft>
                <a:spcPct val="0"/>
              </a:spcAft>
              <a:buClr>
                <a:srgbClr val="8FB08C"/>
              </a:buClr>
              <a:buChar char="•"/>
              <a:defRPr>
                <a:solidFill>
                  <a:schemeClr val="tx1"/>
                </a:solidFill>
                <a:latin typeface="Verdana" pitchFamily="34" charset="0"/>
              </a:defRPr>
            </a:lvl7pPr>
            <a:lvl8pPr marL="40554275" indent="-50787300" eaLnBrk="0" fontAlgn="base" hangingPunct="0">
              <a:spcBef>
                <a:spcPct val="20000"/>
              </a:spcBef>
              <a:spcAft>
                <a:spcPct val="0"/>
              </a:spcAft>
              <a:buClr>
                <a:srgbClr val="8FB08C"/>
              </a:buClr>
              <a:buChar char="•"/>
              <a:defRPr>
                <a:solidFill>
                  <a:schemeClr val="tx1"/>
                </a:solidFill>
                <a:latin typeface="Verdana" pitchFamily="34" charset="0"/>
              </a:defRPr>
            </a:lvl8pPr>
            <a:lvl9pPr marL="41011475" indent="-507873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363537" indent="0" algn="ctr" eaLnBrk="1" hangingPunct="1">
              <a:spcBef>
                <a:spcPct val="50000"/>
              </a:spcBef>
              <a:buClr>
                <a:srgbClr val="8CADAE"/>
              </a:buClr>
            </a:pPr>
            <a:r>
              <a:rPr lang="el-GR" altLang="fr-FR" sz="1800" b="1" dirty="0" smtClean="0"/>
              <a:t>Εκπαιδευτικοί στόχοι</a:t>
            </a:r>
            <a:r>
              <a:rPr lang="de-DE" altLang="fr-FR" sz="1800" b="1" dirty="0" smtClean="0"/>
              <a:t>:</a:t>
            </a:r>
            <a:r>
              <a:rPr lang="en-GB" altLang="de-DE" sz="1800" b="1" dirty="0" smtClean="0"/>
              <a:t>		</a:t>
            </a:r>
            <a:endParaRPr lang="en-GB" altLang="de-DE" sz="1800" dirty="0" smtClean="0"/>
          </a:p>
          <a:p>
            <a:pPr eaLnBrk="1" hangingPunct="1">
              <a:spcBef>
                <a:spcPct val="50000"/>
              </a:spcBef>
              <a:buClr>
                <a:srgbClr val="8CADAE"/>
              </a:buClr>
              <a:buFontTx/>
              <a:buChar char="o"/>
            </a:pPr>
            <a:r>
              <a:rPr lang="el-GR" altLang="fr-FR" sz="1800" dirty="0"/>
              <a:t>Πάντοτε να λαμβάνετε υπόψη όλους τους δυνατούς παράγοντες που μπορεί συνεισφέρουν στην έκβαση ενός συγκεκριμένου γεγονότος: </a:t>
            </a:r>
            <a:r>
              <a:rPr lang="el-GR" altLang="fr-FR" sz="1800" b="1" dirty="0"/>
              <a:t>ο εαυτός μου, οι άλλοι, περιστάσεις</a:t>
            </a:r>
            <a:r>
              <a:rPr lang="el-GR" altLang="fr-FR" sz="1800" dirty="0"/>
              <a:t>. </a:t>
            </a:r>
            <a:endParaRPr lang="de-DE" altLang="fr-FR" sz="1800" b="1" dirty="0"/>
          </a:p>
          <a:p>
            <a:pPr eaLnBrk="1" hangingPunct="1">
              <a:spcBef>
                <a:spcPct val="50000"/>
              </a:spcBef>
              <a:buClr>
                <a:srgbClr val="8CADAE"/>
              </a:buClr>
              <a:buFontTx/>
              <a:buChar char="o"/>
            </a:pPr>
            <a:r>
              <a:rPr lang="el-GR" altLang="fr-FR" sz="1800" dirty="0"/>
              <a:t>Πρέπει να προσπαθούμε να είμαστε όσο το δυνατόν περισσότερο ρεαλιστές στην καθημερινή μας ζωή: Δεν είναι δικαιολογημένο να ρίχνεται </a:t>
            </a:r>
            <a:r>
              <a:rPr lang="el-GR" altLang="fr-FR" sz="1800" i="1" dirty="0"/>
              <a:t>πάντα</a:t>
            </a:r>
            <a:r>
              <a:rPr lang="el-GR" altLang="fr-FR" sz="1800" dirty="0"/>
              <a:t> το φταίξιμο στους άλλους - όπως ακριβώς δεν είναι </a:t>
            </a:r>
            <a:r>
              <a:rPr lang="el-GR" altLang="fr-FR" sz="1800" i="1" dirty="0"/>
              <a:t>πάντα</a:t>
            </a:r>
            <a:r>
              <a:rPr lang="el-GR" altLang="fr-FR" sz="1800" dirty="0"/>
              <a:t> δικό μας το λάθος, όταν τα πράγματα πάνε στραβά!</a:t>
            </a:r>
            <a:r>
              <a:rPr lang="de-DE" altLang="fr-FR" sz="1800" i="1" dirty="0"/>
              <a:t> </a:t>
            </a:r>
            <a:endParaRPr lang="el-GR" altLang="fr-FR" sz="1800" dirty="0"/>
          </a:p>
          <a:p>
            <a:pPr eaLnBrk="1" hangingPunct="1">
              <a:spcBef>
                <a:spcPct val="50000"/>
              </a:spcBef>
              <a:buClr>
                <a:srgbClr val="8CADAE"/>
              </a:buClr>
              <a:buFontTx/>
              <a:buChar char="o"/>
            </a:pPr>
            <a:r>
              <a:rPr lang="el-GR" altLang="fr-FR" sz="1800" dirty="0"/>
              <a:t>Συνήθως πολλοί παράγοντες συνεισφέρουν σε ένα γεγονός.</a:t>
            </a:r>
            <a:endParaRPr lang="de-DE" altLang="fr-FR" sz="1800" dirty="0"/>
          </a:p>
        </p:txBody>
      </p:sp>
      <p:sp>
        <p:nvSpPr>
          <p:cNvPr id="48132" name="Text Box 5"/>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pPr>
            <a:r>
              <a:rPr lang="el-GR" altLang="fr-FR" sz="2000" dirty="0">
                <a:solidFill>
                  <a:schemeClr val="accent1"/>
                </a:solidFill>
              </a:rPr>
              <a:t>Εφαρμογή στην καθημερινή ζωή</a:t>
            </a:r>
            <a:endParaRPr lang="de-DE" altLang="fr-FR" sz="2000" dirty="0">
              <a:solidFill>
                <a:schemeClr val="accent1"/>
              </a:solidFill>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fr-FR" sz="1200" b="1" dirty="0">
                <a:solidFill>
                  <a:schemeClr val="tx2"/>
                </a:solidFill>
                <a:latin typeface="+mn-lt"/>
              </a:rPr>
              <a:t>απόδοση </a:t>
            </a:r>
            <a:r>
              <a:rPr lang="el-GR" altLang="fr-FR" sz="1200" b="1" dirty="0" smtClean="0">
                <a:solidFill>
                  <a:schemeClr val="tx2"/>
                </a:solidFill>
                <a:latin typeface="+mn-lt"/>
              </a:rPr>
              <a:t>αιτιότητας</a:t>
            </a:r>
            <a:r>
              <a:rPr lang="en-GB" altLang="de-DE" sz="1200" b="1" dirty="0" smtClean="0">
                <a:solidFill>
                  <a:schemeClr val="tx2"/>
                </a:solidFill>
                <a:latin typeface="+mn-lt"/>
              </a:rPr>
              <a:t>	 4.33</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9"/>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l-GR" sz="2000" dirty="0" smtClean="0">
                <a:solidFill>
                  <a:schemeClr val="accent1"/>
                </a:solidFill>
              </a:rPr>
              <a:t>Πως αυτό σχετίζεται με την ψύχωση;</a:t>
            </a:r>
            <a:endParaRPr lang="de-DE" sz="2000" dirty="0">
              <a:solidFill>
                <a:schemeClr val="accent1"/>
              </a:solidFill>
            </a:endParaRPr>
          </a:p>
        </p:txBody>
      </p:sp>
      <p:sp>
        <p:nvSpPr>
          <p:cNvPr id="6" name="Text Box 9"/>
          <p:cNvSpPr txBox="1">
            <a:spLocks noChangeArrowheads="1"/>
          </p:cNvSpPr>
          <p:nvPr/>
        </p:nvSpPr>
        <p:spPr bwMode="auto">
          <a:xfrm>
            <a:off x="250824" y="1347693"/>
            <a:ext cx="8642351"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lgn="l"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algn="l"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algn="l"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algn="l"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algn="l"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Tx/>
              <a:buSzTx/>
            </a:pPr>
            <a:r>
              <a:rPr lang="el-GR" sz="1800" dirty="0" smtClean="0"/>
              <a:t>Πολλοί άνθρωποι (αλλά όχι όλοι!) έχουν την τάση να αποδίδουν σε σύνθετα γεγονότα μία </a:t>
            </a:r>
            <a:r>
              <a:rPr lang="el-GR" sz="1800" i="1" dirty="0" smtClean="0"/>
              <a:t>μόνη </a:t>
            </a:r>
            <a:r>
              <a:rPr lang="el-GR" sz="1800" dirty="0" smtClean="0"/>
              <a:t>αιτία. </a:t>
            </a:r>
          </a:p>
          <a:p>
            <a:pPr marL="180000" eaLnBrk="1" hangingPunct="1">
              <a:spcBef>
                <a:spcPts val="1200"/>
              </a:spcBef>
              <a:buClrTx/>
              <a:buSzTx/>
            </a:pPr>
            <a:r>
              <a:rPr lang="el-GR" sz="1800" dirty="0" smtClean="0"/>
              <a:t>Συχνά, κατηγορούν τους άλλους για τις προσωπικές τους αποτυχίες. Μερικοί, αντιθέτως, κατηγορούν μόνο τον εαυτό τους. </a:t>
            </a:r>
            <a:endParaRPr lang="de-DE" sz="1800" dirty="0" smtClean="0">
              <a:solidFill>
                <a:srgbClr val="3717BF"/>
              </a:solidFill>
            </a:endParaRPr>
          </a:p>
          <a:p>
            <a:pPr marL="180000" eaLnBrk="1" hangingPunct="1">
              <a:spcBef>
                <a:spcPts val="1200"/>
              </a:spcBef>
              <a:buClrTx/>
              <a:buSzTx/>
            </a:pPr>
            <a:endParaRPr lang="en-GB" altLang="de-DE" sz="1800" dirty="0" smtClean="0"/>
          </a:p>
          <a:p>
            <a:pPr marL="180000" eaLnBrk="1" hangingPunct="1">
              <a:spcBef>
                <a:spcPts val="1200"/>
              </a:spcBef>
              <a:buClrTx/>
              <a:buSzTx/>
            </a:pPr>
            <a:r>
              <a:rPr lang="el-GR" altLang="de-DE" sz="1800" i="1" dirty="0" smtClean="0"/>
              <a:t>Ποιες πλευρές της θεραπευτικής ενότητας «απόδοση αιτιότητας» θεωρώ ιδιαίτερα χρήσιμες ή βοηθητικές; </a:t>
            </a:r>
            <a:endParaRPr lang="en-GB" altLang="de-DE" sz="1800" i="1" dirty="0" smtClean="0"/>
          </a:p>
          <a:p>
            <a:pPr marL="180000" eaLnBrk="1" hangingPunct="1">
              <a:spcBef>
                <a:spcPts val="1200"/>
              </a:spcBef>
              <a:buClrTx/>
              <a:buSzTx/>
              <a:buFontTx/>
              <a:buNone/>
            </a:pPr>
            <a:r>
              <a:rPr lang="el-GR" sz="1800" i="1" dirty="0" smtClean="0"/>
              <a:t>Πότε και σε ποιες συγκεκριμένες καταστάσεις θα μπορούσα να εφαρμόσω αυτά που έμαθα στο άμεσο μέλλον; Πώς αυτά </a:t>
            </a:r>
            <a:r>
              <a:rPr lang="el-GR" sz="1800" i="1" smtClean="0"/>
              <a:t>θα μπορούσαν </a:t>
            </a:r>
            <a:r>
              <a:rPr lang="el-GR" sz="1800" i="1" dirty="0" smtClean="0"/>
              <a:t>να είναι χρήσιμα (π.χ. να αισθανθώ λιγότερο ένταση); </a:t>
            </a:r>
            <a:endParaRPr lang="en-GB" altLang="de-DE" sz="1800" i="1" dirty="0" smtClean="0"/>
          </a:p>
          <a:p>
            <a:pPr eaLnBrk="1" hangingPunct="1">
              <a:spcBef>
                <a:spcPts val="1200"/>
              </a:spcBef>
              <a:buClrTx/>
              <a:buSzTx/>
              <a:buFontTx/>
              <a:buNone/>
            </a:pPr>
            <a:endParaRPr lang="en-GB" altLang="de-DE" sz="1800" b="1" dirty="0" smtClean="0">
              <a:solidFill>
                <a:srgbClr val="FF0000"/>
              </a:solidFill>
            </a:endParaRPr>
          </a:p>
          <a:p>
            <a:pPr eaLnBrk="1" hangingPunct="1">
              <a:spcBef>
                <a:spcPts val="1200"/>
              </a:spcBef>
              <a:buClrTx/>
              <a:buSzTx/>
              <a:buFontTx/>
              <a:buNone/>
            </a:pPr>
            <a:endParaRPr lang="de-DE" altLang="de-DE" sz="1800" dirty="0"/>
          </a:p>
          <a:p>
            <a:pPr eaLnBrk="1" hangingPunct="1">
              <a:spcBef>
                <a:spcPts val="1200"/>
              </a:spcBef>
              <a:buClrTx/>
              <a:buSzTx/>
              <a:buFontTx/>
              <a:buNone/>
            </a:pPr>
            <a:endParaRPr lang="de-DE" altLang="de-DE" sz="1800" dirty="0"/>
          </a:p>
          <a:p>
            <a:pPr eaLnBrk="1" hangingPunct="1">
              <a:spcBef>
                <a:spcPts val="1200"/>
              </a:spcBef>
              <a:buClrTx/>
              <a:buSzTx/>
              <a:buFontTx/>
              <a:buNone/>
            </a:pPr>
            <a:endParaRPr lang="de-DE" altLang="de-DE" sz="1800" b="1" dirty="0">
              <a:solidFill>
                <a:srgbClr val="000000"/>
              </a:solidFill>
            </a:endParaRPr>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l-GR" altLang="de-DE" sz="1200" b="1" dirty="0" smtClean="0">
                <a:solidFill>
                  <a:schemeClr val="tx2"/>
                </a:solidFill>
                <a:latin typeface="+mn-lt"/>
              </a:rPr>
              <a:t>απόδοση αιτιότητας</a:t>
            </a:r>
            <a:r>
              <a:rPr lang="de-DE" altLang="de-DE" sz="1200" b="1" dirty="0" smtClean="0">
                <a:solidFill>
                  <a:schemeClr val="tx2"/>
                </a:solidFill>
                <a:latin typeface="+mn-lt"/>
              </a:rPr>
              <a:t>	 4.34</a:t>
            </a:r>
            <a:endParaRPr lang="de-DE" altLang="de-DE" sz="1200" b="1" dirty="0">
              <a:solidFill>
                <a:schemeClr val="tx2"/>
              </a:solidFill>
              <a:latin typeface="+mn-lt"/>
            </a:endParaRPr>
          </a:p>
        </p:txBody>
      </p:sp>
      <p:grpSp>
        <p:nvGrpSpPr>
          <p:cNvPr id="20" name="Group 17"/>
          <p:cNvGrpSpPr>
            <a:grpSpLocks/>
          </p:cNvGrpSpPr>
          <p:nvPr/>
        </p:nvGrpSpPr>
        <p:grpSpPr bwMode="auto">
          <a:xfrm>
            <a:off x="0" y="6167438"/>
            <a:ext cx="2339975" cy="536575"/>
            <a:chOff x="0" y="3957"/>
            <a:chExt cx="1474" cy="338"/>
          </a:xfrm>
        </p:grpSpPr>
        <p:sp>
          <p:nvSpPr>
            <p:cNvPr id="21" name="Rectangle 69"/>
            <p:cNvSpPr>
              <a:spLocks noChangeArrowheads="1"/>
            </p:cNvSpPr>
            <p:nvPr/>
          </p:nvSpPr>
          <p:spPr bwMode="auto">
            <a:xfrm>
              <a:off x="0" y="3957"/>
              <a:ext cx="146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p>
          </p:txBody>
        </p:sp>
        <p:pic>
          <p:nvPicPr>
            <p:cNvPr id="22"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dirty="0">
                  <a:sym typeface="Wingdings" pitchFamily="2" charset="2"/>
                </a:rPr>
                <a:t>  </a:t>
              </a:r>
              <a:r>
                <a:rPr lang="de-DE" altLang="de-DE" sz="1200" dirty="0">
                  <a:sym typeface="Wingdings" pitchFamily="2" charset="2"/>
                </a:rPr>
                <a:t></a:t>
              </a:r>
              <a:r>
                <a:rPr lang="de-DE" altLang="de-DE" sz="1200" dirty="0"/>
                <a:t> </a:t>
              </a:r>
              <a:r>
                <a:rPr lang="el-GR" altLang="de-DE" sz="1200" i="1" dirty="0" smtClean="0"/>
                <a:t>φύλλο εργασίας</a:t>
              </a:r>
              <a:r>
                <a:rPr lang="en-GB" altLang="de-DE" sz="1200" i="1" dirty="0" smtClean="0"/>
                <a:t> 4.7</a:t>
              </a:r>
            </a:p>
            <a:p>
              <a:pPr eaLnBrk="1" hangingPunct="1">
                <a:spcBef>
                  <a:spcPct val="0"/>
                </a:spcBef>
                <a:buClrTx/>
                <a:buSzTx/>
                <a:buFontTx/>
                <a:buNone/>
              </a:pPr>
              <a:r>
                <a:rPr lang="en-GB" altLang="de-DE" sz="1200" i="1" dirty="0" smtClean="0"/>
                <a:t>     </a:t>
              </a:r>
              <a:endParaRPr lang="en-GB" altLang="de-DE" sz="1200" i="1" dirty="0"/>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feld 7"/>
          <p:cNvSpPr txBox="1">
            <a:spLocks noChangeArrowheads="1"/>
          </p:cNvSpPr>
          <p:nvPr/>
        </p:nvSpPr>
        <p:spPr bwMode="auto">
          <a:xfrm>
            <a:off x="250825" y="1358211"/>
            <a:ext cx="8642349" cy="359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nSpc>
                <a:spcPct val="105000"/>
              </a:lnSpc>
            </a:pPr>
            <a:r>
              <a:rPr lang="el-GR" sz="1800" b="1" dirty="0" smtClean="0"/>
              <a:t>Παράδειγμα</a:t>
            </a:r>
            <a:r>
              <a:rPr lang="de-DE" sz="1800" b="1" dirty="0" smtClean="0"/>
              <a:t>:</a:t>
            </a:r>
            <a:r>
              <a:rPr lang="de-DE" sz="1800" dirty="0" smtClean="0"/>
              <a:t> </a:t>
            </a:r>
            <a:r>
              <a:rPr lang="el-GR" sz="1800" dirty="0" smtClean="0"/>
              <a:t>Η Άννα υποφέρει από σοβαρό πόνο στο στομάχι</a:t>
            </a:r>
            <a:r>
              <a:rPr lang="de-DE" sz="1800" dirty="0" smtClean="0"/>
              <a:t>.</a:t>
            </a:r>
          </a:p>
          <a:p>
            <a:pPr>
              <a:lnSpc>
                <a:spcPct val="105000"/>
              </a:lnSpc>
            </a:pPr>
            <a:r>
              <a:rPr lang="el-GR" sz="1800" b="1" dirty="0" smtClean="0"/>
              <a:t>Απόδοση αιτιότητας/δική της πεποίθηση</a:t>
            </a:r>
            <a:r>
              <a:rPr lang="de-DE" sz="1800" b="1" dirty="0" smtClean="0"/>
              <a:t>:</a:t>
            </a:r>
            <a:r>
              <a:rPr lang="de-DE" sz="1800" dirty="0" smtClean="0"/>
              <a:t> </a:t>
            </a:r>
            <a:r>
              <a:rPr lang="el-GR" sz="1800" dirty="0" smtClean="0"/>
              <a:t>Η Άννα πιστεύει ότι το     φαγητό της ήταν δηλητηριασμένο. Ως αποτέλεσμα δεν κοιμόταν αρκετά και δεν έτρωγε κανονικά. Η Άννα έχει συχνά προβλήματα με το στομάχι της ως αντίδραση στο στρες.</a:t>
            </a:r>
          </a:p>
          <a:p>
            <a:pPr>
              <a:lnSpc>
                <a:spcPct val="105000"/>
              </a:lnSpc>
            </a:pPr>
            <a:endParaRPr lang="de-DE" sz="1800" dirty="0" smtClean="0"/>
          </a:p>
          <a:p>
            <a:pPr>
              <a:lnSpc>
                <a:spcPct val="105000"/>
              </a:lnSpc>
            </a:pPr>
            <a:r>
              <a:rPr lang="el-GR" sz="1800" b="1" dirty="0" smtClean="0"/>
              <a:t>Αλλά</a:t>
            </a:r>
            <a:r>
              <a:rPr lang="de-DE" sz="1800" b="1" dirty="0" smtClean="0"/>
              <a:t>:</a:t>
            </a:r>
            <a:r>
              <a:rPr lang="de-DE" sz="1800" dirty="0" smtClean="0"/>
              <a:t> </a:t>
            </a:r>
            <a:r>
              <a:rPr lang="el-GR" sz="1800" dirty="0" smtClean="0"/>
              <a:t>Η Άννα είχε πολύ άγχος και πίεση στην εργασία της τώρα τελευταία. Ως αποτέλεσμα, δεν κοιμόταν αρκετά τις τελευταίες εβδομάδες και δεν έτρωγε κανονικά. Η Άννα έχει συχνά προβλήματα με το στομάχι της ως αντίδραση στο στρες. </a:t>
            </a:r>
          </a:p>
          <a:p>
            <a:pPr marL="180000" eaLnBrk="1" hangingPunct="1">
              <a:spcBef>
                <a:spcPts val="1200"/>
              </a:spcBef>
              <a:buClrTx/>
              <a:buSzTx/>
              <a:buFontTx/>
              <a:buNone/>
            </a:pPr>
            <a:endParaRPr lang="de-DE" altLang="de-DE" sz="1800" dirty="0"/>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pPr>
            <a:r>
              <a:rPr lang="el-GR" altLang="de-DE" sz="1200" b="1" dirty="0" smtClean="0">
                <a:solidFill>
                  <a:schemeClr val="tx2"/>
                </a:solidFill>
                <a:latin typeface="+mn-lt"/>
              </a:rPr>
              <a:t>απόδοση αιτιότητας</a:t>
            </a:r>
            <a:r>
              <a:rPr lang="de-DE" altLang="de-DE" sz="1200" b="1" dirty="0" smtClean="0">
                <a:solidFill>
                  <a:schemeClr val="tx2"/>
                </a:solidFill>
                <a:latin typeface="+mn-lt"/>
              </a:rPr>
              <a:t>	 4.35</a:t>
            </a:r>
            <a:endParaRPr lang="de-DE" altLang="de-DE" sz="1200" b="1" dirty="0">
              <a:solidFill>
                <a:schemeClr val="tx2"/>
              </a:solidFill>
              <a:latin typeface="+mn-lt"/>
            </a:endParaRPr>
          </a:p>
        </p:txBody>
      </p:sp>
      <p:sp>
        <p:nvSpPr>
          <p:cNvPr id="5" name="Text Box 9"/>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l-GR" sz="2000" dirty="0" smtClean="0">
                <a:solidFill>
                  <a:schemeClr val="accent1"/>
                </a:solidFill>
              </a:rPr>
              <a:t>Πως αυτό σχετίζεται με την ψύχωση;</a:t>
            </a:r>
            <a:endParaRPr lang="de-DE" sz="2000" dirty="0">
              <a:solidFill>
                <a:schemeClr val="accent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Standarddesign">
  <a:themeElements>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7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Standarddesign">
  <a:themeElements>
    <a:clrScheme name="8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8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8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8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8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8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8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8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8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Standarddesign">
  <a:themeElements>
    <a:clrScheme name="9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9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9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9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9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9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9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9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9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Standarddesign">
  <a:themeElements>
    <a:clrScheme name="10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0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spDef>
    <a:lnDef>
      <a:spPr bwMode="auto">
        <a:xfrm>
          <a:off x="0" y="0"/>
          <a:ext cx="1" cy="1"/>
        </a:xfrm>
        <a:custGeom>
          <a:avLst/>
          <a:gdLst/>
          <a:ahLst/>
          <a:cxnLst/>
          <a:rect l="0" t="0" r="0" b="0"/>
          <a:pathLst/>
        </a:custGeom>
        <a:gradFill rotWithShape="1">
          <a:gsLst>
            <a:gs pos="0">
              <a:srgbClr val="339966">
                <a:gamma/>
                <a:tint val="36471"/>
                <a:invGamma/>
              </a:srgbClr>
            </a:gs>
            <a:gs pos="100000">
              <a:srgbClr val="339966">
                <a:alpha val="95000"/>
              </a:srgbClr>
            </a:gs>
          </a:gsLst>
          <a:lin ang="18900000" scaled="1"/>
        </a:gra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Verdana" charset="0"/>
            <a:ea typeface="Times New Roman" charset="0"/>
            <a:cs typeface="Times New Roman" charset="0"/>
          </a:defRPr>
        </a:defPPr>
      </a:lstStyle>
    </a:lnDef>
  </a:objectDefaults>
  <a:extraClrSchemeLst>
    <a:extraClrScheme>
      <a:clrScheme name="10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0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0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0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0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0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0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Cronus">
  <a:themeElements>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1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Larissa-Design">
  <a:themeElements>
    <a:clrScheme name="Larissa-Desig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Larissa-Design">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rissa-Design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2628</Words>
  <Application>Microsoft Office PowerPoint</Application>
  <PresentationFormat>Bildschirmpräsentation (4:3)</PresentationFormat>
  <Paragraphs>415</Paragraphs>
  <Slides>35</Slides>
  <Notes>31</Notes>
  <HiddenSlides>0</HiddenSlides>
  <MMClips>0</MMClips>
  <ScaleCrop>false</ScaleCrop>
  <HeadingPairs>
    <vt:vector size="8" baseType="variant">
      <vt:variant>
        <vt:lpstr>Verwendete Schriftarten</vt:lpstr>
      </vt:variant>
      <vt:variant>
        <vt:i4>8</vt:i4>
      </vt:variant>
      <vt:variant>
        <vt:lpstr>Design</vt:lpstr>
      </vt:variant>
      <vt:variant>
        <vt:i4>14</vt:i4>
      </vt:variant>
      <vt:variant>
        <vt:lpstr>Eingebettete OLE-Server</vt:lpstr>
      </vt:variant>
      <vt:variant>
        <vt:i4>1</vt:i4>
      </vt:variant>
      <vt:variant>
        <vt:lpstr>Folientitel</vt:lpstr>
      </vt:variant>
      <vt:variant>
        <vt:i4>35</vt:i4>
      </vt:variant>
    </vt:vector>
  </HeadingPairs>
  <TitlesOfParts>
    <vt:vector size="58" baseType="lpstr">
      <vt:lpstr>Arial</vt:lpstr>
      <vt:lpstr>Calibri</vt:lpstr>
      <vt:lpstr>Courier New</vt:lpstr>
      <vt:lpstr>Georgia</vt:lpstr>
      <vt:lpstr>Times New Roman</vt:lpstr>
      <vt:lpstr>Verdana</vt:lpstr>
      <vt:lpstr>Wingdings</vt:lpstr>
      <vt:lpstr>Wingdings 2</vt:lpstr>
      <vt:lpstr>2_Standarddesign</vt:lpstr>
      <vt:lpstr>3_Standarddesign</vt:lpstr>
      <vt:lpstr>4_Standarddesign</vt:lpstr>
      <vt:lpstr>5_Standarddesign</vt:lpstr>
      <vt:lpstr>6_Standarddesign</vt:lpstr>
      <vt:lpstr>7_Standarddesign</vt:lpstr>
      <vt:lpstr>8_Standarddesign</vt:lpstr>
      <vt:lpstr>9_Standarddesign</vt:lpstr>
      <vt:lpstr>1_Standarddesign</vt:lpstr>
      <vt:lpstr>10_Standarddesign</vt:lpstr>
      <vt:lpstr>1_Cronus</vt:lpstr>
      <vt:lpstr>3_Cronus</vt:lpstr>
      <vt:lpstr>2_Cronus</vt:lpstr>
      <vt:lpstr>Larissa-Design</vt:lpstr>
      <vt:lpstr>Photo Editor Photo</vt:lpstr>
      <vt:lpstr>ΘΕΡΑΠΕΥΤΙΚΗ ΕΝΟΤΗΤΑ 4: ΑΠΟΔΟΣΗ ΑΙΤΙΟΤΗΤΑΣ</vt:lpstr>
      <vt:lpstr>Αποδόσεις αιτιότητας</vt:lpstr>
      <vt:lpstr>PowerPoint-Präsentation</vt:lpstr>
      <vt:lpstr>PowerPoint-Präsentation</vt:lpstr>
      <vt:lpstr>PowerPoint-Präsentation</vt:lpstr>
      <vt:lpstr>PowerPoint-Präsentation</vt:lpstr>
      <vt:lpstr>PowerPoint-Präsentation</vt:lpstr>
      <vt:lpstr>PowerPoint-Präsentation</vt:lpstr>
      <vt:lpstr>Οι επιπτώσεις ορισμένων τρόπων απόδοσης αιτίας στα αρνητικά γεγονότα!</vt:lpstr>
      <vt:lpstr>Οι επιπτώσεις ορισμένων τρόπων απόδοσης αιτίας στα αρνητικά γεγονότα!</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Δίωξη/παράξενες μυρωδιές, υπέρ και κατά</vt:lpstr>
      <vt:lpstr>PowerPoint-Präsentation</vt:lpstr>
      <vt:lpstr>PowerPoint-Präsentation</vt:lpstr>
      <vt:lpstr>PowerPoint-Präsentation</vt:lpstr>
      <vt:lpstr> Αρνητικά γεγονότα κατά τη διάρκεια της προηγούμενης εβδομάδας  (στρες, λογομαχία, πένθος, απογοήτευση…)</vt:lpstr>
      <vt:lpstr> Θετικά γεγονότα κατά τη διάρκεια της προηγούμενης εβδομάδας  (φιλοφρόνηση, γνωριμία, πρόσκληση…)</vt:lpstr>
      <vt:lpstr>Ποιο είναι το στυλ απόδοσης αιτιότητας σας;</vt:lpstr>
      <vt:lpstr>PowerPoint-Präsentation</vt:lpstr>
      <vt:lpstr>PowerPoint-Präsentation</vt:lpstr>
      <vt:lpstr>PowerPoint-Präsentation</vt:lpstr>
      <vt:lpstr>PowerPoint-Präsentation</vt:lpstr>
      <vt:lpstr>Ακούγοντας φωνές   οι δικές σας σκέψεις ή ελεγχόμενες από εξωτερική πηγή; Υπέρ και κατά</vt:lpstr>
      <vt:lpstr>Ακούγοντας φωνές   οι δικές σας σκέψεις ή ελεγχόμενες από εξωτερική πηγή; Υπέρ και κατά</vt:lpstr>
      <vt:lpstr>PowerPoint-Präsentation</vt:lpstr>
      <vt:lpstr>PowerPoint-Präsentation</vt:lpstr>
      <vt:lpstr>PowerPoint-Präsentation</vt:lpstr>
      <vt:lpstr>PowerPoint-Präsentation</vt:lpstr>
    </vt:vector>
  </TitlesOfParts>
  <Company>eku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Hiwis</cp:lastModifiedBy>
  <cp:revision>774</cp:revision>
  <cp:lastPrinted>2010-08-18T09:48:18Z</cp:lastPrinted>
  <dcterms:created xsi:type="dcterms:W3CDTF">2010-08-18T09:46:04Z</dcterms:created>
  <dcterms:modified xsi:type="dcterms:W3CDTF">2017-02-06T11:23:57Z</dcterms:modified>
</cp:coreProperties>
</file>