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comments/comment4.xml" ContentType="application/vnd.openxmlformats-officedocument.presentationml.comments+xml"/>
  <Override PartName="/ppt/notesSlides/notesSlide7.xml" ContentType="application/vnd.openxmlformats-officedocument.presentationml.notesSlide+xml"/>
  <Override PartName="/ppt/comments/comment5.xml" ContentType="application/vnd.openxmlformats-officedocument.presentationml.comments+xml"/>
  <Override PartName="/ppt/notesSlides/notesSlide8.xml" ContentType="application/vnd.openxmlformats-officedocument.presentationml.notesSlide+xml"/>
  <Override PartName="/ppt/comments/comment6.xml" ContentType="application/vnd.openxmlformats-officedocument.presentationml.comments+xml"/>
  <Override PartName="/ppt/notesSlides/notesSlide9.xml" ContentType="application/vnd.openxmlformats-officedocument.presentationml.notesSlide+xml"/>
  <Override PartName="/ppt/comments/comment7.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8.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9.xml" ContentType="application/vnd.openxmlformats-officedocument.presentationml.comments+xml"/>
  <Override PartName="/ppt/notesSlides/notesSlide15.xml" ContentType="application/vnd.openxmlformats-officedocument.presentationml.notesSlide+xml"/>
  <Override PartName="/ppt/comments/comment10.xml" ContentType="application/vnd.openxmlformats-officedocument.presentationml.comments+xml"/>
  <Override PartName="/ppt/notesSlides/notesSlide16.xml" ContentType="application/vnd.openxmlformats-officedocument.presentationml.notesSlide+xml"/>
  <Override PartName="/ppt/comments/comment11.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12.xml" ContentType="application/vnd.openxmlformats-officedocument.presentationml.comments+xml"/>
  <Override PartName="/ppt/notesSlides/notesSlide21.xml" ContentType="application/vnd.openxmlformats-officedocument.presentationml.notesSlide+xml"/>
  <Override PartName="/ppt/comments/comment13.xml" ContentType="application/vnd.openxmlformats-officedocument.presentationml.comments+xml"/>
  <Override PartName="/ppt/notesSlides/notesSlide22.xml" ContentType="application/vnd.openxmlformats-officedocument.presentationml.notesSlide+xml"/>
  <Override PartName="/ppt/comments/comment14.xml" ContentType="application/vnd.openxmlformats-officedocument.presentationml.comments+xml"/>
  <Override PartName="/ppt/notesSlides/notesSlide23.xml" ContentType="application/vnd.openxmlformats-officedocument.presentationml.notesSlide+xml"/>
  <Override PartName="/ppt/comments/comment15.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16.xml" ContentType="application/vnd.openxmlformats-officedocument.presentationml.comments+xml"/>
  <Override PartName="/ppt/comments/comment17.xml" ContentType="application/vnd.openxmlformats-officedocument.presentationml.comments+xml"/>
  <Override PartName="/ppt/comments/comment18.xml" ContentType="application/vnd.openxmlformats-officedocument.presentationml.comments+xml"/>
  <Override PartName="/ppt/notesSlides/notesSlide34.xml" ContentType="application/vnd.openxmlformats-officedocument.presentationml.notesSlide+xml"/>
  <Override PartName="/ppt/comments/comment19.xml" ContentType="application/vnd.openxmlformats-officedocument.presentationml.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20.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omments/comment2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Lst>
  <p:notesMasterIdLst>
    <p:notesMasterId r:id="rId53"/>
  </p:notesMasterIdLst>
  <p:handoutMasterIdLst>
    <p:handoutMasterId r:id="rId54"/>
  </p:handoutMasterIdLst>
  <p:sldIdLst>
    <p:sldId id="309" r:id="rId10"/>
    <p:sldId id="399" r:id="rId11"/>
    <p:sldId id="474" r:id="rId12"/>
    <p:sldId id="402" r:id="rId13"/>
    <p:sldId id="322" r:id="rId14"/>
    <p:sldId id="416" r:id="rId15"/>
    <p:sldId id="482" r:id="rId16"/>
    <p:sldId id="483" r:id="rId17"/>
    <p:sldId id="423" r:id="rId18"/>
    <p:sldId id="438" r:id="rId19"/>
    <p:sldId id="452" r:id="rId20"/>
    <p:sldId id="412" r:id="rId21"/>
    <p:sldId id="484" r:id="rId22"/>
    <p:sldId id="453" r:id="rId23"/>
    <p:sldId id="479" r:id="rId24"/>
    <p:sldId id="448" r:id="rId25"/>
    <p:sldId id="411" r:id="rId26"/>
    <p:sldId id="401" r:id="rId27"/>
    <p:sldId id="377" r:id="rId28"/>
    <p:sldId id="469" r:id="rId29"/>
    <p:sldId id="471" r:id="rId30"/>
    <p:sldId id="473" r:id="rId31"/>
    <p:sldId id="472" r:id="rId32"/>
    <p:sldId id="307" r:id="rId33"/>
    <p:sldId id="480" r:id="rId34"/>
    <p:sldId id="331" r:id="rId35"/>
    <p:sldId id="481" r:id="rId36"/>
    <p:sldId id="446" r:id="rId37"/>
    <p:sldId id="447" r:id="rId38"/>
    <p:sldId id="440" r:id="rId39"/>
    <p:sldId id="441" r:id="rId40"/>
    <p:sldId id="426" r:id="rId41"/>
    <p:sldId id="427" r:id="rId42"/>
    <p:sldId id="442" r:id="rId43"/>
    <p:sldId id="429" r:id="rId44"/>
    <p:sldId id="445" r:id="rId45"/>
    <p:sldId id="467" r:id="rId46"/>
    <p:sldId id="432" r:id="rId47"/>
    <p:sldId id="404" r:id="rId48"/>
    <p:sldId id="366" r:id="rId49"/>
    <p:sldId id="372" r:id="rId50"/>
    <p:sldId id="478" r:id="rId51"/>
    <p:sldId id="468" r:id="rId52"/>
  </p:sldIdLst>
  <p:sldSz cx="9144000" cy="6858000" type="screen4x3"/>
  <p:notesSz cx="6797675" cy="9926638"/>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748">
          <p15:clr>
            <a:srgbClr val="A4A3A4"/>
          </p15:clr>
        </p15:guide>
        <p15:guide id="2" orient="horz" pos="845">
          <p15:clr>
            <a:srgbClr val="A4A3A4"/>
          </p15:clr>
        </p15:guide>
        <p15:guide id="3" pos="2517">
          <p15:clr>
            <a:srgbClr val="A4A3A4"/>
          </p15:clr>
        </p15:guide>
        <p15:guide id="4" pos="158">
          <p15:clr>
            <a:srgbClr val="A4A3A4"/>
          </p15:clr>
        </p15:guide>
        <p15:guide id="5" pos="56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37" clrIdx="0">
    <p:extLst/>
  </p:cmAuthor>
  <p:cmAuthor id="2" name="Ryan Balzan" initials="R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FF3300"/>
    <a:srgbClr val="3333CC"/>
    <a:srgbClr val="006699"/>
    <a:srgbClr val="D60093"/>
    <a:srgbClr val="336699"/>
    <a:srgbClr val="D1634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26" autoAdjust="0"/>
    <p:restoredTop sz="94737" autoAdjust="0"/>
  </p:normalViewPr>
  <p:slideViewPr>
    <p:cSldViewPr>
      <p:cViewPr varScale="1">
        <p:scale>
          <a:sx n="98" d="100"/>
          <a:sy n="98" d="100"/>
        </p:scale>
        <p:origin x="96" y="324"/>
      </p:cViewPr>
      <p:guideLst>
        <p:guide orient="horz" pos="3748"/>
        <p:guide orient="horz" pos="845"/>
        <p:guide pos="2517"/>
        <p:guide pos="158"/>
        <p:guide pos="560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27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commentAuthors" Target="commen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viewProps" Target="viewProp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s>
</file>

<file path=ppt/_rels/viewProps.xml.rels><?xml version="1.0" encoding="UTF-8" standalone="yes"?>
<Relationships xmlns="http://schemas.openxmlformats.org/package/2006/relationships"><Relationship Id="rId1" Type="http://schemas.openxmlformats.org/officeDocument/2006/relationships/slide" Target="slides/slide4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2-03T15:09:03.479" idx="1">
    <p:pos x="10" y="10"/>
    <p:text>new unit title - changed on all the following slides too</p:text>
    <p:extLst>
      <p:ext uri="{C676402C-5697-4E1C-873F-D02D1690AC5C}">
        <p15:threadingInfo xmlns:p15="http://schemas.microsoft.com/office/powerpoint/2012/main" timeZoneBias="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2-03T15:09:30.487" idx="2">
    <p:pos x="10" y="10"/>
    <p:text>new slide</p:text>
    <p:extLst>
      <p:ext uri="{C676402C-5697-4E1C-873F-D02D1690AC5C}">
        <p15:threadingInfo xmlns:p15="http://schemas.microsoft.com/office/powerpoint/2012/main" timeZoneBias="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6-02-03T15:12:51.659" idx="3">
    <p:pos x="10" y="10"/>
    <p:text>The slides 5-6 of the older version have been deleted</p:text>
    <p:extLst>
      <p:ext uri="{C676402C-5697-4E1C-873F-D02D1690AC5C}">
        <p15:threadingInfo xmlns:p15="http://schemas.microsoft.com/office/powerpoint/2012/main" timeZoneBias="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6-02-05T18:07:09.966" idx="30">
    <p:pos x="10" y="10"/>
    <p:text>slides 6-9 have a new design (different colours and layout of the boxes)</p:text>
    <p:extLst>
      <p:ext uri="{C676402C-5697-4E1C-873F-D02D1690AC5C}">
        <p15:threadingInfo xmlns:p15="http://schemas.microsoft.com/office/powerpoint/2012/main" timeZoneBias="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6-02-05T18:08:36.453" idx="31">
    <p:pos x="10" y="10"/>
    <p:text>slides 6-9 have a new design (different colours and layout of the boxes)</p:text>
    <p:extLst>
      <p:ext uri="{C676402C-5697-4E1C-873F-D02D1690AC5C}">
        <p15:threadingInfo xmlns:p15="http://schemas.microsoft.com/office/powerpoint/2012/main" timeZoneBias="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6-02-05T18:08:43.276" idx="32">
    <p:pos x="10" y="10"/>
    <p:text>slides 6-9 have a new design (different colours and layout of the boxes)</p:text>
    <p:extLst>
      <p:ext uri="{C676402C-5697-4E1C-873F-D02D1690AC5C}">
        <p15:threadingInfo xmlns:p15="http://schemas.microsoft.com/office/powerpoint/2012/main" timeZoneBias="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6-02-05T18:08:47.213" idx="33">
    <p:pos x="10" y="10"/>
    <p:text>slides 6-9 have a new design (different colours and layout of the boxes)</p:text>
    <p:extLst>
      <p:ext uri="{C676402C-5697-4E1C-873F-D02D1690AC5C}">
        <p15:threadingInfo xmlns:p15="http://schemas.microsoft.com/office/powerpoint/2012/main" timeZoneBias="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16-02-03T15:16:02.083" idx="5">
    <p:pos x="10" y="10"/>
    <p:text>New slide</p:text>
    <p:extLst>
      <p:ext uri="{C676402C-5697-4E1C-873F-D02D1690AC5C}">
        <p15:threadingInfo xmlns:p15="http://schemas.microsoft.com/office/powerpoint/2012/main" timeZoneBias="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16-02-03T15:16:20.041" idx="6">
    <p:pos x="10" y="10"/>
    <p:text>Slides 14-18 are new</p:text>
    <p:extLst>
      <p:ext uri="{C676402C-5697-4E1C-873F-D02D1690AC5C}">
        <p15:threadingInfo xmlns:p15="http://schemas.microsoft.com/office/powerpoint/2012/main" timeZoneBias="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16-02-03T15:16:48.765" idx="7">
    <p:pos x="10" y="10"/>
    <p:text>slides 14-18 are new</p:text>
    <p:extLst>
      <p:ext uri="{C676402C-5697-4E1C-873F-D02D1690AC5C}">
        <p15:threadingInfo xmlns:p15="http://schemas.microsoft.com/office/powerpoint/2012/main" timeZoneBias="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16-02-03T15:16:55.975" idx="8">
    <p:pos x="10" y="10"/>
    <p:text>slides 14-18 are new</p:text>
    <p:extLst>
      <p:ext uri="{C676402C-5697-4E1C-873F-D02D1690AC5C}">
        <p15:threadingInfo xmlns:p15="http://schemas.microsoft.com/office/powerpoint/2012/main" timeZoneBias="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16-02-03T15:17:27.373" idx="11">
    <p:pos x="10" y="10"/>
    <p:text>slides 20-23 are new, the former slides 22-24 of the older version have been deleted</p:text>
    <p:extLst mod="1">
      <p:ext uri="{C676402C-5697-4E1C-873F-D02D1690AC5C}">
        <p15:threadingInfo xmlns:p15="http://schemas.microsoft.com/office/powerpoint/2012/main" timeZoneBias="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16-02-03T15:17:40.743" idx="12">
    <p:pos x="10" y="10"/>
    <p:text>slides 20-23 are new, the former slides 22-24 of the older version have been deleted</p:text>
    <p:extLst mod="1">
      <p:ext uri="{C676402C-5697-4E1C-873F-D02D1690AC5C}">
        <p15:threadingInfo xmlns:p15="http://schemas.microsoft.com/office/powerpoint/2012/main" timeZoneBias="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16-02-03T15:17:44.148" idx="13">
    <p:pos x="10" y="10"/>
    <p:text>slides 20-23 are new, the former slides 22-24 of the older version have been deleted</p:text>
    <p:extLst>
      <p:ext uri="{C676402C-5697-4E1C-873F-D02D1690AC5C}">
        <p15:threadingInfo xmlns:p15="http://schemas.microsoft.com/office/powerpoint/2012/main" timeZoneBias="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16-02-03T15:17:47.305" idx="14">
    <p:pos x="10" y="10"/>
    <p:text>slides 20-23 are new, the former slides 22-24 of the older version have been deleted</p:text>
    <p:extLst mod="1">
      <p:ext uri="{C676402C-5697-4E1C-873F-D02D1690AC5C}">
        <p15:threadingInfo xmlns:p15="http://schemas.microsoft.com/office/powerpoint/2012/main" timeZoneBias="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16-02-03T15:29:52.098" idx="19">
    <p:pos x="10" y="10"/>
    <p:text>new slide</p:text>
    <p:extLst>
      <p:ext uri="{C676402C-5697-4E1C-873F-D02D1690AC5C}">
        <p15:threadingInfo xmlns:p15="http://schemas.microsoft.com/office/powerpoint/2012/main" timeZoneBias="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16-02-03T15:31:31.421" idx="22">
    <p:pos x="10" y="10"/>
    <p:text>the slides following this in the older version (28-30) have been deleted (and taken up in new unit 10)</p:text>
    <p:extLst>
      <p:ext uri="{C676402C-5697-4E1C-873F-D02D1690AC5C}">
        <p15:threadingInfo xmlns:p15="http://schemas.microsoft.com/office/powerpoint/2012/main" timeZoneBias="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16-02-03T15:30:05.828" idx="20">
    <p:pos x="10" y="10"/>
    <p:text>new slide</p:text>
    <p:extLst>
      <p:ext uri="{C676402C-5697-4E1C-873F-D02D1690AC5C}">
        <p15:threadingInfo xmlns:p15="http://schemas.microsoft.com/office/powerpoint/2012/main" timeZoneBias="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16-02-03T15:30:11.214" idx="21">
    <p:pos x="10" y="10"/>
    <p:text>new slide</p:text>
    <p:extLst>
      <p:ext uri="{C676402C-5697-4E1C-873F-D02D1690AC5C}">
        <p15:threadingInfo xmlns:p15="http://schemas.microsoft.com/office/powerpoint/2012/main" timeZoneBias="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1" dt="2016-02-03T15:34:39.109" idx="26">
    <p:pos x="10" y="10"/>
    <p:text>the slide following this in the older version (33) has been deleted (and taken up in new unit 10)</p:text>
    <p:extLst>
      <p:ext uri="{C676402C-5697-4E1C-873F-D02D1690AC5C}">
        <p15:threadingInfo xmlns:p15="http://schemas.microsoft.com/office/powerpoint/2012/main" timeZoneBias="0"/>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1" dt="2016-02-03T15:35:32.186" idx="29">
    <p:pos x="10" y="10"/>
    <p:text>new slide</p:text>
    <p:extLst>
      <p:ext uri="{C676402C-5697-4E1C-873F-D02D1690AC5C}">
        <p15:threadingInfo xmlns:p15="http://schemas.microsoft.com/office/powerpoint/2012/main" timeZoneBias="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FBEB4E78-0FDE-423C-BA4E-BDECCD017386}" type="slidenum">
              <a:rPr lang="en-GB" altLang="de-DE"/>
              <a:pPr>
                <a:defRPr/>
              </a:pPr>
              <a:t>‹Nr.›</a:t>
            </a:fld>
            <a:endParaRPr lang="en-GB" altLang="de-DE"/>
          </a:p>
        </p:txBody>
      </p:sp>
    </p:spTree>
    <p:extLst>
      <p:ext uri="{BB962C8B-B14F-4D97-AF65-F5344CB8AC3E}">
        <p14:creationId xmlns:p14="http://schemas.microsoft.com/office/powerpoint/2010/main" val="778828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de-DE"/>
          </a:p>
        </p:txBody>
      </p:sp>
      <p:sp>
        <p:nvSpPr>
          <p:cNvPr id="11268"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8FD1F6AF-6535-40B6-8406-8195C623D205}" type="slidenum">
              <a:rPr lang="de-DE" altLang="de-DE"/>
              <a:pPr>
                <a:defRPr/>
              </a:pPr>
              <a:t>‹Nr.›</a:t>
            </a:fld>
            <a:endParaRPr lang="de-DE" altLang="de-DE"/>
          </a:p>
        </p:txBody>
      </p:sp>
    </p:spTree>
    <p:extLst>
      <p:ext uri="{BB962C8B-B14F-4D97-AF65-F5344CB8AC3E}">
        <p14:creationId xmlns:p14="http://schemas.microsoft.com/office/powerpoint/2010/main" val="29444016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DB0D173-CD2D-4621-984F-3286044F3B67}" type="slidenum">
              <a:rPr lang="de-DE" altLang="de-DE">
                <a:ea typeface="MS PGothic" panose="020B0600070205080204" pitchFamily="34" charset="-128"/>
              </a:rPr>
              <a:pPr/>
              <a:t>1</a:t>
            </a:fld>
            <a:endParaRPr lang="de-DE" altLang="de-DE">
              <a:ea typeface="MS PGothic" panose="020B0600070205080204" pitchFamily="34" charset="-128"/>
            </a:endParaRPr>
          </a:p>
        </p:txBody>
      </p:sp>
      <p:sp>
        <p:nvSpPr>
          <p:cNvPr id="14339" name="Rectangle 1026"/>
          <p:cNvSpPr>
            <a:spLocks noGrp="1" noRot="1" noChangeAspect="1" noChangeArrowheads="1" noTextEdit="1"/>
          </p:cNvSpPr>
          <p:nvPr>
            <p:ph type="sldImg"/>
          </p:nvPr>
        </p:nvSpPr>
        <p:spPr>
          <a:ln/>
        </p:spPr>
      </p:sp>
      <p:sp>
        <p:nvSpPr>
          <p:cNvPr id="14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65947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1EB44AC-3B03-416F-B8CF-990E7AC80B49}" type="slidenum">
              <a:rPr lang="de-DE" altLang="de-DE">
                <a:ea typeface="MS PGothic" panose="020B0600070205080204" pitchFamily="34" charset="-128"/>
              </a:rPr>
              <a:pPr/>
              <a:t>2</a:t>
            </a:fld>
            <a:endParaRPr lang="de-DE" altLang="de-DE">
              <a:ea typeface="MS PGothic" panose="020B0600070205080204" pitchFamily="34" charset="-128"/>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414330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90E4D8B-F610-461C-9559-67F608AD013D}" type="slidenum">
              <a:rPr lang="de-DE" altLang="de-DE">
                <a:ea typeface="MS PGothic" panose="020B0600070205080204" pitchFamily="34" charset="-128"/>
              </a:rPr>
              <a:pPr/>
              <a:t>3</a:t>
            </a:fld>
            <a:endParaRPr lang="de-DE" altLang="de-DE">
              <a:ea typeface="MS PGothic" panose="020B0600070205080204" pitchFamily="34" charset="-128"/>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47853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E448EE6-C0A2-4B0E-AB3A-FDC69B286B51}" type="slidenum">
              <a:rPr lang="de-DE" altLang="de-DE">
                <a:ea typeface="MS PGothic" panose="020B0600070205080204" pitchFamily="34" charset="-128"/>
              </a:rPr>
              <a:pPr/>
              <a:t>4</a:t>
            </a:fld>
            <a:endParaRPr lang="de-DE" altLang="de-DE">
              <a:ea typeface="MS PGothic" panose="020B0600070205080204" pitchFamily="34" charset="-128"/>
            </a:endParaRPr>
          </a:p>
        </p:txBody>
      </p:sp>
      <p:sp>
        <p:nvSpPr>
          <p:cNvPr id="20483" name="Rectangle 2"/>
          <p:cNvSpPr>
            <a:spLocks noGrp="1" noRot="1" noChangeAspect="1" noChangeArrowheads="1" noTextEdit="1"/>
          </p:cNvSpPr>
          <p:nvPr>
            <p:ph type="sldImg"/>
          </p:nvPr>
        </p:nvSpPr>
        <p:spPr>
          <a:xfrm>
            <a:off x="919163" y="746125"/>
            <a:ext cx="4959350" cy="3719513"/>
          </a:xfrm>
          <a:ln w="12700" cap="flat"/>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52" tIns="47477" rIns="94952" bIns="47477"/>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01838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E08E8E4-BB8B-4778-B359-C64BE90AF41E}" type="slidenum">
              <a:rPr lang="de-DE" altLang="de-DE">
                <a:ea typeface="MS PGothic" panose="020B0600070205080204" pitchFamily="34" charset="-128"/>
              </a:rPr>
              <a:pPr/>
              <a:t>5</a:t>
            </a:fld>
            <a:endParaRPr lang="de-DE" altLang="de-DE">
              <a:ea typeface="MS PGothic" panose="020B0600070205080204" pitchFamily="34" charset="-128"/>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332075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6</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6</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4291724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7</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7</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569532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8</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8</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263252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976D97E-F8B9-4520-A25A-9C612F26DB2A}" type="slidenum">
              <a:rPr lang="de-DE" altLang="de-DE">
                <a:ea typeface="MS PGothic" panose="020B0600070205080204" pitchFamily="34" charset="-128"/>
              </a:rPr>
              <a:pPr/>
              <a:t>9</a:t>
            </a:fld>
            <a:endParaRPr lang="de-DE" altLang="de-DE">
              <a:ea typeface="MS PGothic" panose="020B0600070205080204" pitchFamily="34" charset="-128"/>
            </a:endParaRPr>
          </a:p>
        </p:txBody>
      </p:sp>
      <p:sp>
        <p:nvSpPr>
          <p:cNvPr id="30723"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A229927F-B826-46D8-BAC8-133E96A5639D}" type="slidenum">
              <a:rPr lang="de-DE" altLang="de-DE" sz="1300">
                <a:ea typeface="MS PGothic" panose="020B0600070205080204" pitchFamily="34" charset="-128"/>
              </a:rPr>
              <a:pPr algn="r" eaLnBrk="1" hangingPunct="1"/>
              <a:t>9</a:t>
            </a:fld>
            <a:endParaRPr lang="de-DE" altLang="de-DE" sz="1300">
              <a:ea typeface="MS PGothic" panose="020B0600070205080204" pitchFamily="34" charset="-128"/>
            </a:endParaRPr>
          </a:p>
        </p:txBody>
      </p:sp>
      <p:sp>
        <p:nvSpPr>
          <p:cNvPr id="30724" name="Rectangle 2"/>
          <p:cNvSpPr>
            <a:spLocks noGrp="1" noRot="1" noChangeAspect="1" noChangeArrowheads="1" noTextEdit="1"/>
          </p:cNvSpPr>
          <p:nvPr>
            <p:ph type="sldImg"/>
          </p:nvPr>
        </p:nvSpPr>
        <p:spPr>
          <a:ln/>
        </p:spPr>
      </p:sp>
      <p:sp>
        <p:nvSpPr>
          <p:cNvPr id="30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711482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327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857AB602-B808-4EEC-B84F-1D5F3182A87D}" type="slidenum">
              <a:rPr lang="de-DE" altLang="de-DE"/>
              <a:pPr/>
              <a:t>10</a:t>
            </a:fld>
            <a:endParaRPr lang="de-DE" altLang="de-DE"/>
          </a:p>
        </p:txBody>
      </p:sp>
    </p:spTree>
    <p:extLst>
      <p:ext uri="{BB962C8B-B14F-4D97-AF65-F5344CB8AC3E}">
        <p14:creationId xmlns:p14="http://schemas.microsoft.com/office/powerpoint/2010/main" val="905793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3471FD6-DBF1-4CCA-BD56-B00332688B93}" type="slidenum">
              <a:rPr lang="de-DE" altLang="de-DE">
                <a:solidFill>
                  <a:srgbClr val="000000"/>
                </a:solidFill>
                <a:ea typeface="MS PGothic" panose="020B0600070205080204" pitchFamily="34" charset="-128"/>
              </a:rPr>
              <a:pPr/>
              <a:t>11</a:t>
            </a:fld>
            <a:endParaRPr lang="de-DE" altLang="de-DE">
              <a:solidFill>
                <a:srgbClr val="000000"/>
              </a:solidFill>
              <a:ea typeface="MS PGothic" panose="020B0600070205080204" pitchFamily="34" charset="-128"/>
            </a:endParaRPr>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550167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12</a:t>
            </a:fld>
            <a:endParaRPr lang="de-DE" altLang="de-DE">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49418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13</a:t>
            </a:fld>
            <a:endParaRPr lang="de-DE" altLang="de-DE">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534045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DBDB125-6AE9-4BE3-A57F-49155B07E620}" type="slidenum">
              <a:rPr lang="de-DE" altLang="de-DE">
                <a:solidFill>
                  <a:srgbClr val="000000"/>
                </a:solidFill>
                <a:ea typeface="MS PGothic" panose="020B0600070205080204" pitchFamily="34" charset="-128"/>
              </a:rPr>
              <a:pPr/>
              <a:t>14</a:t>
            </a:fld>
            <a:endParaRPr lang="de-DE" altLang="de-DE">
              <a:solidFill>
                <a:srgbClr val="000000"/>
              </a:solidFill>
              <a:ea typeface="MS PGothic" panose="020B0600070205080204" pitchFamily="34" charset="-128"/>
            </a:endParaRPr>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740504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5DA90EA-792D-4256-B9C5-7339513D61E4}" type="slidenum">
              <a:rPr lang="de-DE" altLang="de-DE">
                <a:solidFill>
                  <a:srgbClr val="000000"/>
                </a:solidFill>
                <a:ea typeface="MS PGothic" panose="020B0600070205080204" pitchFamily="34" charset="-128"/>
              </a:rPr>
              <a:pPr/>
              <a:t>15</a:t>
            </a:fld>
            <a:endParaRPr lang="de-DE" altLang="de-DE">
              <a:solidFill>
                <a:srgbClr val="000000"/>
              </a:solidFill>
              <a:ea typeface="MS PGothic" panose="020B0600070205080204" pitchFamily="34" charset="-128"/>
            </a:endParaRPr>
          </a:p>
        </p:txBody>
      </p:sp>
      <p:sp>
        <p:nvSpPr>
          <p:cNvPr id="43011" name="Rectangle 2"/>
          <p:cNvSpPr>
            <a:spLocks noGrp="1" noRot="1" noChangeAspect="1" noChangeArrowheads="1" noTextEdit="1"/>
          </p:cNvSpPr>
          <p:nvPr>
            <p:ph type="sldImg"/>
          </p:nvPr>
        </p:nvSpPr>
        <p:spPr>
          <a:xfrm>
            <a:off x="917575" y="744538"/>
            <a:ext cx="4962525" cy="3722687"/>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43378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xfrm>
            <a:off x="917575" y="744538"/>
            <a:ext cx="4962525" cy="3722687"/>
          </a:xfrm>
          <a:ln/>
        </p:spPr>
      </p:sp>
      <p:sp>
        <p:nvSpPr>
          <p:cNvPr id="450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450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5565B09-633A-42BB-B240-1E7730C08F3E}" type="slidenum">
              <a:rPr lang="de-DE" altLang="de-DE"/>
              <a:pPr/>
              <a:t>16</a:t>
            </a:fld>
            <a:endParaRPr lang="de-DE" altLang="de-DE"/>
          </a:p>
        </p:txBody>
      </p:sp>
    </p:spTree>
    <p:extLst>
      <p:ext uri="{BB962C8B-B14F-4D97-AF65-F5344CB8AC3E}">
        <p14:creationId xmlns:p14="http://schemas.microsoft.com/office/powerpoint/2010/main" val="3798354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0A797BC-B85E-403E-B69F-D7AF5CC38A4C}" type="slidenum">
              <a:rPr lang="de-DE" altLang="de-DE">
                <a:ea typeface="MS PGothic" panose="020B0600070205080204" pitchFamily="34" charset="-128"/>
              </a:rPr>
              <a:pPr/>
              <a:t>17</a:t>
            </a:fld>
            <a:endParaRPr lang="de-DE" altLang="de-DE">
              <a:ea typeface="MS PGothic" panose="020B0600070205080204" pitchFamily="34"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217724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052B946-616C-4A86-8D35-43C1F902ECB7}" type="slidenum">
              <a:rPr lang="de-DE" altLang="de-DE">
                <a:ea typeface="MS PGothic" panose="020B0600070205080204" pitchFamily="34" charset="-128"/>
              </a:rPr>
              <a:pPr/>
              <a:t>18</a:t>
            </a:fld>
            <a:endParaRPr lang="de-DE" altLang="de-DE">
              <a:ea typeface="MS PGothic" panose="020B0600070205080204" pitchFamily="34" charset="-128"/>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74690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3E1B8FC-02E9-4E1A-82A7-AE08B73025A1}" type="slidenum">
              <a:rPr lang="de-DE" altLang="de-DE">
                <a:ea typeface="MS PGothic" panose="020B0600070205080204" pitchFamily="34" charset="-128"/>
              </a:rPr>
              <a:pPr/>
              <a:t>19</a:t>
            </a:fld>
            <a:endParaRPr lang="de-DE" altLang="de-DE">
              <a:ea typeface="MS PGothic" panose="020B0600070205080204" pitchFamily="34" charset="-128"/>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4055661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B50B95E-1C4B-4D35-8AF9-56CC213B1402}" type="slidenum">
              <a:rPr lang="de-DE" altLang="de-DE">
                <a:ea typeface="MS PGothic" panose="020B0600070205080204" pitchFamily="34" charset="-128"/>
              </a:rPr>
              <a:pPr/>
              <a:t>20</a:t>
            </a:fld>
            <a:endParaRPr lang="de-DE" altLang="de-DE">
              <a:ea typeface="MS PGothic" panose="020B0600070205080204" pitchFamily="34"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901923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917575" y="744538"/>
            <a:ext cx="4962525" cy="3722687"/>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1321856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917575" y="744538"/>
            <a:ext cx="4962525" cy="3722687"/>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60742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917575" y="744538"/>
            <a:ext cx="4962525"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811213"/>
            <a:endParaRPr lang="en-US" altLang="de-DE" smtClean="0">
              <a:latin typeface="Arial" panose="020B0604020202020204" pitchFamily="34" charset="0"/>
            </a:endParaRPr>
          </a:p>
        </p:txBody>
      </p:sp>
    </p:spTree>
    <p:extLst>
      <p:ext uri="{BB962C8B-B14F-4D97-AF65-F5344CB8AC3E}">
        <p14:creationId xmlns:p14="http://schemas.microsoft.com/office/powerpoint/2010/main" val="2201679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24</a:t>
            </a:fld>
            <a:endParaRPr lang="de-DE" altLang="de-DE">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972638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25</a:t>
            </a:fld>
            <a:endParaRPr lang="de-DE" altLang="de-DE">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05012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26</a:t>
            </a:fld>
            <a:endParaRPr lang="de-DE" altLang="de-DE">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869527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27</a:t>
            </a:fld>
            <a:endParaRPr lang="de-DE" altLang="de-DE">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215544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a:xfrm>
            <a:off x="917575" y="744538"/>
            <a:ext cx="4962525" cy="3722687"/>
          </a:xfrm>
          <a:ln/>
        </p:spPr>
      </p:sp>
      <p:sp>
        <p:nvSpPr>
          <p:cNvPr id="6963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696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4092386-5CE3-4032-A5A0-4F04A8E14BC2}" type="slidenum">
              <a:rPr lang="de-DE" altLang="de-DE"/>
              <a:pPr/>
              <a:t>28</a:t>
            </a:fld>
            <a:endParaRPr lang="de-DE" altLang="de-DE"/>
          </a:p>
        </p:txBody>
      </p:sp>
    </p:spTree>
    <p:extLst>
      <p:ext uri="{BB962C8B-B14F-4D97-AF65-F5344CB8AC3E}">
        <p14:creationId xmlns:p14="http://schemas.microsoft.com/office/powerpoint/2010/main" val="4058847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55435B8-B835-404C-BE51-826F23D986C9}" type="slidenum">
              <a:rPr lang="de-DE" altLang="de-DE">
                <a:ea typeface="MS PGothic" panose="020B0600070205080204" pitchFamily="34" charset="-128"/>
              </a:rPr>
              <a:pPr/>
              <a:t>30</a:t>
            </a:fld>
            <a:endParaRPr lang="de-DE" altLang="de-DE">
              <a:ea typeface="MS PGothic" panose="020B0600070205080204" pitchFamily="34" charset="-128"/>
            </a:endParaRPr>
          </a:p>
        </p:txBody>
      </p:sp>
      <p:sp>
        <p:nvSpPr>
          <p:cNvPr id="72707" name="Rectangle 2"/>
          <p:cNvSpPr>
            <a:spLocks noGrp="1" noRot="1" noChangeAspect="1" noChangeArrowheads="1" noTextEdit="1"/>
          </p:cNvSpPr>
          <p:nvPr>
            <p:ph type="sldImg"/>
          </p:nvPr>
        </p:nvSpPr>
        <p:spPr>
          <a:xfrm>
            <a:off x="1066800" y="665163"/>
            <a:ext cx="4433888" cy="3325812"/>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57598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DA6AEC-EF1C-437F-B243-806C40606489}" type="slidenum">
              <a:rPr lang="de-DE" altLang="de-DE">
                <a:ea typeface="MS PGothic" panose="020B0600070205080204" pitchFamily="34" charset="-128"/>
              </a:rPr>
              <a:pPr/>
              <a:t>31</a:t>
            </a:fld>
            <a:endParaRPr lang="de-DE" altLang="de-DE">
              <a:ea typeface="MS PGothic" panose="020B0600070205080204" pitchFamily="34" charset="-128"/>
            </a:endParaRPr>
          </a:p>
        </p:txBody>
      </p:sp>
      <p:sp>
        <p:nvSpPr>
          <p:cNvPr id="74755" name="Rectangle 2"/>
          <p:cNvSpPr>
            <a:spLocks noGrp="1" noRot="1" noChangeAspect="1" noChangeArrowheads="1" noTextEdit="1"/>
          </p:cNvSpPr>
          <p:nvPr>
            <p:ph type="sldImg"/>
          </p:nvPr>
        </p:nvSpPr>
        <p:spPr>
          <a:xfrm>
            <a:off x="1066800" y="665163"/>
            <a:ext cx="4433888" cy="3325812"/>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532581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CD2C8EA-57C1-4CF2-A2C7-2175C39AD270}" type="slidenum">
              <a:rPr lang="de-DE" altLang="de-DE">
                <a:ea typeface="MS PGothic" panose="020B0600070205080204" pitchFamily="34" charset="-128"/>
              </a:rPr>
              <a:pPr/>
              <a:t>32</a:t>
            </a:fld>
            <a:endParaRPr lang="de-DE" altLang="de-DE">
              <a:ea typeface="MS PGothic" panose="020B0600070205080204" pitchFamily="34" charset="-128"/>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81389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B751CAC-AD5D-40BE-9BD5-B1B9A925C543}" type="slidenum">
              <a:rPr lang="de-DE" altLang="de-DE">
                <a:ea typeface="MS PGothic" panose="020B0600070205080204" pitchFamily="34" charset="-128"/>
              </a:rPr>
              <a:pPr/>
              <a:t>33</a:t>
            </a:fld>
            <a:endParaRPr lang="de-DE" altLang="de-DE">
              <a:ea typeface="MS PGothic" panose="020B0600070205080204" pitchFamily="34"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18253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3EB9E67-E22C-4FAA-ACD9-662FC1463D0D}" type="slidenum">
              <a:rPr lang="de-DE" altLang="de-DE">
                <a:ea typeface="MS PGothic" panose="020B0600070205080204" pitchFamily="34" charset="-128"/>
              </a:rPr>
              <a:pPr/>
              <a:t>34</a:t>
            </a:fld>
            <a:endParaRPr lang="de-DE" altLang="de-DE">
              <a:ea typeface="MS PGothic" panose="020B0600070205080204" pitchFamily="34" charset="-128"/>
            </a:endParaRPr>
          </a:p>
        </p:txBody>
      </p:sp>
      <p:sp>
        <p:nvSpPr>
          <p:cNvPr id="80899" name="Rectangle 2"/>
          <p:cNvSpPr>
            <a:spLocks noGrp="1" noRot="1" noChangeAspect="1" noChangeArrowheads="1" noTextEdit="1"/>
          </p:cNvSpPr>
          <p:nvPr>
            <p:ph type="sldImg"/>
          </p:nvPr>
        </p:nvSpPr>
        <p:spPr>
          <a:xfrm>
            <a:off x="1066800" y="665163"/>
            <a:ext cx="4433888" cy="3325812"/>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1288783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9094463-C3F2-4D49-BAE2-099892DD03C1}" type="slidenum">
              <a:rPr lang="de-DE" altLang="de-DE">
                <a:ea typeface="MS PGothic" panose="020B0600070205080204" pitchFamily="34" charset="-128"/>
              </a:rPr>
              <a:pPr/>
              <a:t>37</a:t>
            </a:fld>
            <a:endParaRPr lang="de-DE" altLang="de-DE">
              <a:ea typeface="MS PGothic" panose="020B0600070205080204" pitchFamily="34" charset="-128"/>
            </a:endParaRPr>
          </a:p>
        </p:txBody>
      </p:sp>
      <p:sp>
        <p:nvSpPr>
          <p:cNvPr id="84995" name="Rectangle 2"/>
          <p:cNvSpPr>
            <a:spLocks noGrp="1" noRot="1" noChangeAspect="1" noChangeArrowheads="1" noTextEdit="1"/>
          </p:cNvSpPr>
          <p:nvPr>
            <p:ph type="sldImg"/>
          </p:nvPr>
        </p:nvSpPr>
        <p:spPr>
          <a:xfrm>
            <a:off x="917575" y="746125"/>
            <a:ext cx="4962525" cy="372110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664970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0A8C509-E9AD-4A60-BE2C-DBE98E92B2DE}" type="slidenum">
              <a:rPr lang="de-DE" altLang="de-DE">
                <a:ea typeface="MS PGothic" panose="020B0600070205080204" pitchFamily="34" charset="-128"/>
              </a:rPr>
              <a:pPr/>
              <a:t>38</a:t>
            </a:fld>
            <a:endParaRPr lang="de-DE" altLang="de-DE">
              <a:ea typeface="MS PGothic" panose="020B0600070205080204" pitchFamily="34" charset="-128"/>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638805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3C2C87F-C048-4AA4-9C68-B7799D54F1C8}" type="slidenum">
              <a:rPr lang="de-DE" altLang="de-DE">
                <a:ea typeface="MS PGothic" panose="020B0600070205080204" pitchFamily="34" charset="-128"/>
              </a:rPr>
              <a:pPr/>
              <a:t>39</a:t>
            </a:fld>
            <a:endParaRPr lang="de-DE" altLang="de-DE">
              <a:ea typeface="MS PGothic" panose="020B0600070205080204" pitchFamily="34" charset="-128"/>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0859005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123BFFF7-70C4-4069-A6A8-F20F000DC856}" type="slidenum">
              <a:rPr lang="de-DE" altLang="de-DE">
                <a:ea typeface="MS PGothic" panose="020B0600070205080204" pitchFamily="34" charset="-128"/>
              </a:rPr>
              <a:pPr/>
              <a:t>40</a:t>
            </a:fld>
            <a:endParaRPr lang="de-DE" altLang="de-DE">
              <a:ea typeface="MS PGothic" panose="020B0600070205080204" pitchFamily="34" charset="-128"/>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098240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C3CFF827-EB73-4E7A-8F8B-79E8CB590C48}" type="slidenum">
              <a:rPr lang="de-DE" altLang="de-DE">
                <a:ea typeface="MS PGothic" panose="020B0600070205080204" pitchFamily="34" charset="-128"/>
              </a:rPr>
              <a:pPr/>
              <a:t>41</a:t>
            </a:fld>
            <a:endParaRPr lang="de-DE" altLang="de-DE">
              <a:ea typeface="MS PGothic" panose="020B0600070205080204" pitchFamily="34" charset="-128"/>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04983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a:defRPr b="1">
                <a:solidFill>
                  <a:schemeClr val="tx1"/>
                </a:solidFill>
                <a:latin typeface="Arial" panose="020B0604020202020204" pitchFamily="34" charset="0"/>
                <a:cs typeface="Times New Roman" panose="02020603050405020304" pitchFamily="18" charset="0"/>
              </a:defRPr>
            </a:lvl1pPr>
            <a:lvl2pPr marL="742950" indent="-285750" defTabSz="944563">
              <a:defRPr b="1">
                <a:solidFill>
                  <a:schemeClr val="tx1"/>
                </a:solidFill>
                <a:latin typeface="Arial" panose="020B0604020202020204" pitchFamily="34" charset="0"/>
                <a:cs typeface="Times New Roman" panose="02020603050405020304" pitchFamily="18" charset="0"/>
              </a:defRPr>
            </a:lvl2pPr>
            <a:lvl3pPr marL="1143000" indent="-228600" defTabSz="944563">
              <a:defRPr b="1">
                <a:solidFill>
                  <a:schemeClr val="tx1"/>
                </a:solidFill>
                <a:latin typeface="Arial" panose="020B0604020202020204" pitchFamily="34" charset="0"/>
                <a:cs typeface="Times New Roman" panose="02020603050405020304" pitchFamily="18" charset="0"/>
              </a:defRPr>
            </a:lvl3pPr>
            <a:lvl4pPr marL="1600200" indent="-228600" defTabSz="944563">
              <a:defRPr b="1">
                <a:solidFill>
                  <a:schemeClr val="tx1"/>
                </a:solidFill>
                <a:latin typeface="Arial" panose="020B0604020202020204" pitchFamily="34" charset="0"/>
                <a:cs typeface="Times New Roman" panose="02020603050405020304" pitchFamily="18" charset="0"/>
              </a:defRPr>
            </a:lvl4pPr>
            <a:lvl5pPr marL="2057400" indent="-228600" defTabSz="944563">
              <a:defRPr b="1">
                <a:solidFill>
                  <a:schemeClr val="tx1"/>
                </a:solidFill>
                <a:latin typeface="Arial" panose="020B0604020202020204" pitchFamily="34" charset="0"/>
                <a:cs typeface="Times New Roman" panose="02020603050405020304" pitchFamily="18" charset="0"/>
              </a:defRPr>
            </a:lvl5pPr>
            <a:lvl6pPr marL="25146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461AF7-BDC8-43FD-B44A-5C3CD8E5B920}" type="slidenum">
              <a:rPr lang="en-US" altLang="de-DE">
                <a:latin typeface="Verdana" panose="020B0604030504040204" pitchFamily="34" charset="0"/>
                <a:ea typeface="MS PGothic" panose="020B0600070205080204" pitchFamily="34" charset="-128"/>
              </a:rPr>
              <a:pPr/>
              <a:t>42</a:t>
            </a:fld>
            <a:endParaRPr lang="en-US" altLang="de-DE">
              <a:latin typeface="Verdana" panose="020B0604030504040204" pitchFamily="34" charset="0"/>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866775" y="739775"/>
            <a:ext cx="4937125" cy="370363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p>
            <a:pPr eaLnBrk="1" hangingPunct="1"/>
            <a:endParaRPr lang="de-DE" altLang="de-DE"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9926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22D21B8-6B8D-4C25-BED4-A4F87A069496}" type="slidenum">
              <a:rPr lang="de-DE" altLang="de-DE">
                <a:ea typeface="MS PGothic" panose="020B0600070205080204" pitchFamily="34" charset="-128"/>
              </a:rPr>
              <a:pPr/>
              <a:t>43</a:t>
            </a:fld>
            <a:endParaRPr lang="de-DE" altLang="de-DE">
              <a:ea typeface="MS PGothic" panose="020B0600070205080204" pitchFamily="34" charset="-128"/>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87886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31161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89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030534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20243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02667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725768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652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4643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365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6461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55294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12394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5050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77115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7814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54821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524960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578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25076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14959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58486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13316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4119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9933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717335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17872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140001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548253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06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015701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2271929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836695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94282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686587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828925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9814084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441511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127221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088868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7613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2932938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09955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02187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908682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4902677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472131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3637111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420267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935253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192172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1629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31509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58875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715495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3550" y="260350"/>
            <a:ext cx="2330450" cy="6337300"/>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179388" y="260350"/>
            <a:ext cx="6840538" cy="6337300"/>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883220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248220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342200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1658139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660729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80452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897540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0750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658435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539545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305976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668708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423305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669229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959263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5685470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338544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6463675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721086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66407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378855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4069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912254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088730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386524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042517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5B6923FE-696C-4E87-9658-ABAF51B3BB8B}"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2C0BD10F-AB1D-4A4E-83E2-EC8B9E0D3BD1}" type="slidenum">
              <a:rPr lang="de-DE" altLang="de-DE"/>
              <a:pPr>
                <a:defRPr/>
              </a:pPr>
              <a:t>‹Nr.›</a:t>
            </a:fld>
            <a:endParaRPr lang="de-DE" altLang="de-DE"/>
          </a:p>
        </p:txBody>
      </p:sp>
    </p:spTree>
    <p:extLst>
      <p:ext uri="{BB962C8B-B14F-4D97-AF65-F5344CB8AC3E}">
        <p14:creationId xmlns:p14="http://schemas.microsoft.com/office/powerpoint/2010/main" val="11845093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660CD628-ABAF-4120-A059-2DB6B28EEC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B7917BC-F502-441B-9ADE-4A2B5F9F7E6C}" type="slidenum">
              <a:rPr lang="de-DE" altLang="de-DE"/>
              <a:pPr>
                <a:defRPr/>
              </a:pPr>
              <a:t>‹Nr.›</a:t>
            </a:fld>
            <a:endParaRPr lang="de-DE" altLang="de-DE"/>
          </a:p>
        </p:txBody>
      </p:sp>
    </p:spTree>
    <p:extLst>
      <p:ext uri="{BB962C8B-B14F-4D97-AF65-F5344CB8AC3E}">
        <p14:creationId xmlns:p14="http://schemas.microsoft.com/office/powerpoint/2010/main" val="32927684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490C35B-2D53-40A6-AC0E-2597ECF6E10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81A8B76C-A30E-40F0-9CA1-05371F2D8222}" type="slidenum">
              <a:rPr lang="de-DE" altLang="de-DE"/>
              <a:pPr>
                <a:defRPr/>
              </a:pPr>
              <a:t>‹Nr.›</a:t>
            </a:fld>
            <a:endParaRPr lang="de-DE" altLang="de-DE"/>
          </a:p>
        </p:txBody>
      </p:sp>
    </p:spTree>
    <p:extLst>
      <p:ext uri="{BB962C8B-B14F-4D97-AF65-F5344CB8AC3E}">
        <p14:creationId xmlns:p14="http://schemas.microsoft.com/office/powerpoint/2010/main" val="3445576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B64FCCCE-9A20-4984-A135-711FEA99591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5EBC3ED9-D532-4D72-87C8-A506C728156C}" type="slidenum">
              <a:rPr lang="de-DE" altLang="de-DE"/>
              <a:pPr>
                <a:defRPr/>
              </a:pPr>
              <a:t>‹Nr.›</a:t>
            </a:fld>
            <a:endParaRPr lang="de-DE" altLang="de-DE"/>
          </a:p>
        </p:txBody>
      </p:sp>
    </p:spTree>
    <p:extLst>
      <p:ext uri="{BB962C8B-B14F-4D97-AF65-F5344CB8AC3E}">
        <p14:creationId xmlns:p14="http://schemas.microsoft.com/office/powerpoint/2010/main" val="32851017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E3DAFDC4-B175-4124-865F-8985709D51E5}"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5439F4D-2F1B-44EC-B999-A07A5D540AFB}" type="slidenum">
              <a:rPr lang="de-DE" altLang="de-DE"/>
              <a:pPr>
                <a:defRPr/>
              </a:pPr>
              <a:t>‹Nr.›</a:t>
            </a:fld>
            <a:endParaRPr lang="de-DE" altLang="de-DE"/>
          </a:p>
        </p:txBody>
      </p:sp>
    </p:spTree>
    <p:extLst>
      <p:ext uri="{BB962C8B-B14F-4D97-AF65-F5344CB8AC3E}">
        <p14:creationId xmlns:p14="http://schemas.microsoft.com/office/powerpoint/2010/main" val="30012987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31BDF856-6612-4E7F-AF5F-B9BDCFF1E562}"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3C98D76D-2951-4628-86F0-1FBB9B458FB6}" type="slidenum">
              <a:rPr lang="de-DE" altLang="de-DE"/>
              <a:pPr>
                <a:defRPr/>
              </a:pPr>
              <a:t>‹Nr.›</a:t>
            </a:fld>
            <a:endParaRPr lang="de-DE" altLang="de-DE"/>
          </a:p>
        </p:txBody>
      </p:sp>
    </p:spTree>
    <p:extLst>
      <p:ext uri="{BB962C8B-B14F-4D97-AF65-F5344CB8AC3E}">
        <p14:creationId xmlns:p14="http://schemas.microsoft.com/office/powerpoint/2010/main" val="10292835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DABD1A8C-5BF0-46B7-BF39-618BFCEEAA2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A441EE11-5F67-473A-BFBA-BAF8E93D44B3}" type="slidenum">
              <a:rPr lang="de-DE" altLang="de-DE"/>
              <a:pPr>
                <a:defRPr/>
              </a:pPr>
              <a:t>‹Nr.›</a:t>
            </a:fld>
            <a:endParaRPr lang="de-DE" altLang="de-DE"/>
          </a:p>
        </p:txBody>
      </p:sp>
    </p:spTree>
    <p:extLst>
      <p:ext uri="{BB962C8B-B14F-4D97-AF65-F5344CB8AC3E}">
        <p14:creationId xmlns:p14="http://schemas.microsoft.com/office/powerpoint/2010/main" val="39203536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638FEA3-4F5F-4BF5-AAEF-C91F7E42C55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6F297ADA-BEBA-4101-9759-74D5A9E102B6}" type="slidenum">
              <a:rPr lang="de-DE" altLang="de-DE"/>
              <a:pPr>
                <a:defRPr/>
              </a:pPr>
              <a:t>‹Nr.›</a:t>
            </a:fld>
            <a:endParaRPr lang="de-DE" altLang="de-DE"/>
          </a:p>
        </p:txBody>
      </p:sp>
    </p:spTree>
    <p:extLst>
      <p:ext uri="{BB962C8B-B14F-4D97-AF65-F5344CB8AC3E}">
        <p14:creationId xmlns:p14="http://schemas.microsoft.com/office/powerpoint/2010/main" val="18861623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A628DFF-7537-4C50-8370-14F5D2D7D740}"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09DB452A-D724-4D67-9F90-8918DF2EBE99}" type="slidenum">
              <a:rPr lang="de-DE" altLang="de-DE"/>
              <a:pPr>
                <a:defRPr/>
              </a:pPr>
              <a:t>‹Nr.›</a:t>
            </a:fld>
            <a:endParaRPr lang="de-DE" altLang="de-DE"/>
          </a:p>
        </p:txBody>
      </p:sp>
    </p:spTree>
    <p:extLst>
      <p:ext uri="{BB962C8B-B14F-4D97-AF65-F5344CB8AC3E}">
        <p14:creationId xmlns:p14="http://schemas.microsoft.com/office/powerpoint/2010/main" val="20728518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C4A57A18-03A7-4552-90C7-E04E5B22A8A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FA1F16AE-B759-496F-9898-E6B4F0BBF32B}" type="slidenum">
              <a:rPr lang="de-DE" altLang="de-DE"/>
              <a:pPr>
                <a:defRPr/>
              </a:pPr>
              <a:t>‹Nr.›</a:t>
            </a:fld>
            <a:endParaRPr lang="de-DE" altLang="de-DE"/>
          </a:p>
        </p:txBody>
      </p:sp>
    </p:spTree>
    <p:extLst>
      <p:ext uri="{BB962C8B-B14F-4D97-AF65-F5344CB8AC3E}">
        <p14:creationId xmlns:p14="http://schemas.microsoft.com/office/powerpoint/2010/main" val="32758489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14453C42-E69D-41E8-9C4B-76829B8117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F6C662A-A2AC-4E37-A243-1AFC02798611}" type="slidenum">
              <a:rPr lang="de-DE" altLang="de-DE"/>
              <a:pPr>
                <a:defRPr/>
              </a:pPr>
              <a:t>‹Nr.›</a:t>
            </a:fld>
            <a:endParaRPr lang="de-DE" altLang="de-DE"/>
          </a:p>
        </p:txBody>
      </p:sp>
    </p:spTree>
    <p:extLst>
      <p:ext uri="{BB962C8B-B14F-4D97-AF65-F5344CB8AC3E}">
        <p14:creationId xmlns:p14="http://schemas.microsoft.com/office/powerpoint/2010/main" val="25252844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latin typeface="Arial" charset="0"/>
              </a:defRPr>
            </a:lvl1pPr>
          </a:lstStyle>
          <a:p>
            <a:pPr>
              <a:defRPr/>
            </a:pPr>
            <a:endParaRPr lang="de-DE"/>
          </a:p>
        </p:txBody>
      </p:sp>
      <p:sp>
        <p:nvSpPr>
          <p:cNvPr id="6" name="Rectangle 5"/>
          <p:cNvSpPr>
            <a:spLocks noGrp="1" noChangeArrowheads="1"/>
          </p:cNvSpPr>
          <p:nvPr>
            <p:ph type="ftr" sz="quarter" idx="11"/>
          </p:nvPr>
        </p:nvSpPr>
        <p:spPr/>
        <p:txBody>
          <a:bodyPr/>
          <a:lstStyle>
            <a:lvl1pPr fontAlgn="auto">
              <a:spcBef>
                <a:spcPts val="0"/>
              </a:spcBef>
              <a:spcAft>
                <a:spcPts val="0"/>
              </a:spcAft>
              <a:defRPr>
                <a:ea typeface="Verdana" pitchFamily="34" charset="0"/>
                <a:cs typeface="Verdana" pitchFamily="34" charset="0"/>
              </a:defRPr>
            </a:lvl1pPr>
          </a:lstStyle>
          <a:p>
            <a:pPr>
              <a:defRPr/>
            </a:pPr>
            <a:endParaRPr lang="de-DE"/>
          </a:p>
        </p:txBody>
      </p:sp>
      <p:sp>
        <p:nvSpPr>
          <p:cNvPr id="7" name="Rectangle 6"/>
          <p:cNvSpPr>
            <a:spLocks noGrp="1" noChangeArrowheads="1"/>
          </p:cNvSpPr>
          <p:nvPr>
            <p:ph type="sldNum" sz="quarter" idx="12"/>
          </p:nvPr>
        </p:nvSpPr>
        <p:spPr>
          <a:xfrm>
            <a:off x="6553200" y="6245225"/>
            <a:ext cx="2133600" cy="476250"/>
          </a:xfrm>
        </p:spPr>
        <p:txBody>
          <a:bodyPr anchor="t"/>
          <a:lstStyle>
            <a:lvl1pPr>
              <a:defRPr smtClean="0"/>
            </a:lvl1pPr>
          </a:lstStyle>
          <a:p>
            <a:pPr>
              <a:defRPr/>
            </a:pPr>
            <a:fld id="{E90C8626-C113-4574-93F2-BC8CCC3033CC}" type="slidenum">
              <a:rPr lang="de-DE" altLang="de-DE"/>
              <a:pPr>
                <a:defRPr/>
              </a:pPr>
              <a:t>‹Nr.›</a:t>
            </a:fld>
            <a:endParaRPr lang="de-DE" altLang="de-DE"/>
          </a:p>
        </p:txBody>
      </p:sp>
    </p:spTree>
    <p:extLst>
      <p:ext uri="{BB962C8B-B14F-4D97-AF65-F5344CB8AC3E}">
        <p14:creationId xmlns:p14="http://schemas.microsoft.com/office/powerpoint/2010/main" val="40327553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A7059E8B-0F0A-4BC3-B240-FD738AA20AA4}" type="datetime1">
              <a:rPr lang="en-US"/>
              <a:pPr>
                <a:defRPr/>
              </a:pPr>
              <a:t>9/7/2018</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456F13F-7F97-4C6D-AD47-CE483CBBE510}" type="slidenum">
              <a:rPr lang="en-US" altLang="de-DE"/>
              <a:pPr>
                <a:defRPr/>
              </a:pPr>
              <a:t>‹Nr.›</a:t>
            </a:fld>
            <a:endParaRPr lang="en-US" altLang="de-DE"/>
          </a:p>
        </p:txBody>
      </p:sp>
    </p:spTree>
    <p:extLst>
      <p:ext uri="{BB962C8B-B14F-4D97-AF65-F5344CB8AC3E}">
        <p14:creationId xmlns:p14="http://schemas.microsoft.com/office/powerpoint/2010/main" val="41479624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9B6FC4E-860F-401E-BF7D-A352096C5285}" type="datetime1">
              <a:rPr lang="en-US"/>
              <a:pPr>
                <a:defRPr/>
              </a:pPr>
              <a:t>9/7/2018</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0725381-7B33-4246-9635-862D72F4530D}" type="slidenum">
              <a:rPr lang="en-US" altLang="de-DE"/>
              <a:pPr>
                <a:defRPr/>
              </a:pPr>
              <a:t>‹Nr.›</a:t>
            </a:fld>
            <a:endParaRPr lang="en-US" altLang="de-DE"/>
          </a:p>
        </p:txBody>
      </p:sp>
    </p:spTree>
    <p:extLst>
      <p:ext uri="{BB962C8B-B14F-4D97-AF65-F5344CB8AC3E}">
        <p14:creationId xmlns:p14="http://schemas.microsoft.com/office/powerpoint/2010/main" val="14118349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3753A370-AEE0-4813-A57F-802402B5C1BE}" type="datetime1">
              <a:rPr lang="en-US"/>
              <a:pPr>
                <a:defRPr/>
              </a:pPr>
              <a:t>9/7/2018</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A60A8F0-626E-476A-BE98-B76B58F0E9F0}" type="slidenum">
              <a:rPr lang="en-US" altLang="de-DE"/>
              <a:pPr>
                <a:defRPr/>
              </a:pPr>
              <a:t>‹Nr.›</a:t>
            </a:fld>
            <a:endParaRPr lang="en-US" altLang="de-DE"/>
          </a:p>
        </p:txBody>
      </p:sp>
    </p:spTree>
    <p:extLst>
      <p:ext uri="{BB962C8B-B14F-4D97-AF65-F5344CB8AC3E}">
        <p14:creationId xmlns:p14="http://schemas.microsoft.com/office/powerpoint/2010/main" val="1337964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65E3823-12B4-4A0E-8ED8-4431C74C64EC}" type="datetime1">
              <a:rPr lang="en-US"/>
              <a:pPr>
                <a:defRPr/>
              </a:pPr>
              <a:t>9/7/2018</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F3FAA7F-1473-493A-B1BA-2CBF3993E516}" type="slidenum">
              <a:rPr lang="en-US" altLang="de-DE"/>
              <a:pPr>
                <a:defRPr/>
              </a:pPr>
              <a:t>‹Nr.›</a:t>
            </a:fld>
            <a:endParaRPr lang="en-US" altLang="de-DE"/>
          </a:p>
        </p:txBody>
      </p:sp>
    </p:spTree>
    <p:extLst>
      <p:ext uri="{BB962C8B-B14F-4D97-AF65-F5344CB8AC3E}">
        <p14:creationId xmlns:p14="http://schemas.microsoft.com/office/powerpoint/2010/main" val="38568128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4706371-0379-4819-B039-51771CD19D71}" type="datetime1">
              <a:rPr lang="en-US"/>
              <a:pPr>
                <a:defRPr/>
              </a:pPr>
              <a:t>9/7/2018</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10C898D8-B85D-49EF-ACF6-E396FD4100B9}" type="slidenum">
              <a:rPr lang="en-US" altLang="de-DE"/>
              <a:pPr>
                <a:defRPr/>
              </a:pPr>
              <a:t>‹Nr.›</a:t>
            </a:fld>
            <a:endParaRPr lang="en-US" altLang="de-DE"/>
          </a:p>
        </p:txBody>
      </p:sp>
    </p:spTree>
    <p:extLst>
      <p:ext uri="{BB962C8B-B14F-4D97-AF65-F5344CB8AC3E}">
        <p14:creationId xmlns:p14="http://schemas.microsoft.com/office/powerpoint/2010/main" val="39560832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CF8D58C-DA60-491B-A2F3-6FDE20055C81}" type="datetime1">
              <a:rPr lang="en-US"/>
              <a:pPr>
                <a:defRPr/>
              </a:pPr>
              <a:t>9/7/2018</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DA92B76-792B-4A85-BFE0-D85A4FD7EA3B}" type="slidenum">
              <a:rPr lang="en-US" altLang="de-DE"/>
              <a:pPr>
                <a:defRPr/>
              </a:pPr>
              <a:t>‹Nr.›</a:t>
            </a:fld>
            <a:endParaRPr lang="en-US" altLang="de-DE"/>
          </a:p>
        </p:txBody>
      </p:sp>
    </p:spTree>
    <p:extLst>
      <p:ext uri="{BB962C8B-B14F-4D97-AF65-F5344CB8AC3E}">
        <p14:creationId xmlns:p14="http://schemas.microsoft.com/office/powerpoint/2010/main" val="30884452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A1628918-C92B-41DD-A9BA-3EE119127AF4}" type="datetime1">
              <a:rPr lang="en-US"/>
              <a:pPr>
                <a:defRPr/>
              </a:pPr>
              <a:t>9/7/2018</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7E75CA7-5B43-4A94-AC82-AEE94BEF7950}" type="slidenum">
              <a:rPr lang="en-US" altLang="de-DE"/>
              <a:pPr>
                <a:defRPr/>
              </a:pPr>
              <a:t>‹Nr.›</a:t>
            </a:fld>
            <a:endParaRPr lang="en-US" altLang="de-DE"/>
          </a:p>
        </p:txBody>
      </p:sp>
    </p:spTree>
    <p:extLst>
      <p:ext uri="{BB962C8B-B14F-4D97-AF65-F5344CB8AC3E}">
        <p14:creationId xmlns:p14="http://schemas.microsoft.com/office/powerpoint/2010/main" val="9391879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816606F-3C57-4E21-9F9F-0419E9B1A613}" type="datetime1">
              <a:rPr lang="en-US"/>
              <a:pPr>
                <a:defRPr/>
              </a:pPr>
              <a:t>9/7/2018</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3444592-7C67-45D9-917F-604417CC5984}" type="slidenum">
              <a:rPr lang="en-US" altLang="de-DE"/>
              <a:pPr>
                <a:defRPr/>
              </a:pPr>
              <a:t>‹Nr.›</a:t>
            </a:fld>
            <a:endParaRPr lang="en-US" altLang="de-DE"/>
          </a:p>
        </p:txBody>
      </p:sp>
    </p:spTree>
    <p:extLst>
      <p:ext uri="{BB962C8B-B14F-4D97-AF65-F5344CB8AC3E}">
        <p14:creationId xmlns:p14="http://schemas.microsoft.com/office/powerpoint/2010/main" val="38837414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C43C5C8-8FED-4880-9DDC-2D77025BD255}" type="datetime1">
              <a:rPr lang="en-US"/>
              <a:pPr>
                <a:defRPr/>
              </a:pPr>
              <a:t>9/7/2018</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70B5DA-A756-4B27-AC63-1BDAD94D2E62}" type="slidenum">
              <a:rPr lang="en-US" altLang="de-DE"/>
              <a:pPr>
                <a:defRPr/>
              </a:pPr>
              <a:t>‹Nr.›</a:t>
            </a:fld>
            <a:endParaRPr lang="en-US" altLang="de-DE"/>
          </a:p>
        </p:txBody>
      </p:sp>
    </p:spTree>
    <p:extLst>
      <p:ext uri="{BB962C8B-B14F-4D97-AF65-F5344CB8AC3E}">
        <p14:creationId xmlns:p14="http://schemas.microsoft.com/office/powerpoint/2010/main" val="28074990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1AB1F82-EB59-450A-A123-E3BB5028B99A}" type="datetime1">
              <a:rPr lang="en-US"/>
              <a:pPr>
                <a:defRPr/>
              </a:pPr>
              <a:t>9/7/2018</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28E6143-45D5-4046-88AE-418AA6B2DAD6}" type="slidenum">
              <a:rPr lang="en-US" altLang="de-DE"/>
              <a:pPr>
                <a:defRPr/>
              </a:pPr>
              <a:t>‹Nr.›</a:t>
            </a:fld>
            <a:endParaRPr lang="en-US" altLang="de-DE"/>
          </a:p>
        </p:txBody>
      </p:sp>
    </p:spTree>
    <p:extLst>
      <p:ext uri="{BB962C8B-B14F-4D97-AF65-F5344CB8AC3E}">
        <p14:creationId xmlns:p14="http://schemas.microsoft.com/office/powerpoint/2010/main" val="37107612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FE0CF29-7DBA-47BC-AA61-BE9AB39E1959}" type="datetime1">
              <a:rPr lang="en-US"/>
              <a:pPr>
                <a:defRPr/>
              </a:pPr>
              <a:t>9/7/2018</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615C126-4BDD-4000-80A5-3CFFF01F6110}" type="slidenum">
              <a:rPr lang="en-US" altLang="de-DE"/>
              <a:pPr>
                <a:defRPr/>
              </a:pPr>
              <a:t>‹Nr.›</a:t>
            </a:fld>
            <a:endParaRPr lang="en-US" altLang="de-DE"/>
          </a:p>
        </p:txBody>
      </p:sp>
    </p:spTree>
    <p:extLst>
      <p:ext uri="{BB962C8B-B14F-4D97-AF65-F5344CB8AC3E}">
        <p14:creationId xmlns:p14="http://schemas.microsoft.com/office/powerpoint/2010/main" val="35161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6.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30" r:id="rId1"/>
    <p:sldLayoutId id="2147485531" r:id="rId2"/>
    <p:sldLayoutId id="2147485532" r:id="rId3"/>
    <p:sldLayoutId id="2147485533" r:id="rId4"/>
    <p:sldLayoutId id="2147485534" r:id="rId5"/>
    <p:sldLayoutId id="2147485535" r:id="rId6"/>
    <p:sldLayoutId id="2147485536" r:id="rId7"/>
    <p:sldLayoutId id="2147485537" r:id="rId8"/>
    <p:sldLayoutId id="2147485538" r:id="rId9"/>
    <p:sldLayoutId id="2147485539" r:id="rId10"/>
    <p:sldLayoutId id="214748554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41" r:id="rId1"/>
    <p:sldLayoutId id="2147485542" r:id="rId2"/>
    <p:sldLayoutId id="2147485543" r:id="rId3"/>
    <p:sldLayoutId id="2147485544" r:id="rId4"/>
    <p:sldLayoutId id="2147485545" r:id="rId5"/>
    <p:sldLayoutId id="2147485546" r:id="rId6"/>
    <p:sldLayoutId id="2147485547" r:id="rId7"/>
    <p:sldLayoutId id="2147485548" r:id="rId8"/>
    <p:sldLayoutId id="2147485549" r:id="rId9"/>
    <p:sldLayoutId id="2147485550" r:id="rId10"/>
    <p:sldLayoutId id="214748555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3930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b="0">
              <a:solidFill>
                <a:schemeClr val="bg1"/>
              </a:solidFill>
              <a:latin typeface="Verdana" charset="0"/>
              <a:cs typeface="+mn-cs"/>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52" r:id="rId1"/>
    <p:sldLayoutId id="2147485553" r:id="rId2"/>
    <p:sldLayoutId id="2147485554" r:id="rId3"/>
    <p:sldLayoutId id="2147485555" r:id="rId4"/>
    <p:sldLayoutId id="2147485556" r:id="rId5"/>
    <p:sldLayoutId id="2147485557" r:id="rId6"/>
    <p:sldLayoutId id="2147485558" r:id="rId7"/>
    <p:sldLayoutId id="2147485559" r:id="rId8"/>
    <p:sldLayoutId id="2147485560" r:id="rId9"/>
    <p:sldLayoutId id="2147485561" r:id="rId10"/>
    <p:sldLayoutId id="214748556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5563" r:id="rId1"/>
    <p:sldLayoutId id="2147485564" r:id="rId2"/>
    <p:sldLayoutId id="2147485565" r:id="rId3"/>
    <p:sldLayoutId id="2147485566" r:id="rId4"/>
    <p:sldLayoutId id="2147485567" r:id="rId5"/>
    <p:sldLayoutId id="2147485568" r:id="rId6"/>
    <p:sldLayoutId id="2147485569" r:id="rId7"/>
    <p:sldLayoutId id="2147485570" r:id="rId8"/>
    <p:sldLayoutId id="2147485571" r:id="rId9"/>
    <p:sldLayoutId id="2147485572" r:id="rId10"/>
    <p:sldLayoutId id="214748557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12875"/>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179388" y="260350"/>
            <a:ext cx="91440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74" r:id="rId1"/>
    <p:sldLayoutId id="2147485575" r:id="rId2"/>
    <p:sldLayoutId id="2147485576" r:id="rId3"/>
    <p:sldLayoutId id="2147485577" r:id="rId4"/>
    <p:sldLayoutId id="2147485578" r:id="rId5"/>
    <p:sldLayoutId id="2147485579" r:id="rId6"/>
    <p:sldLayoutId id="2147485580" r:id="rId7"/>
    <p:sldLayoutId id="2147485581" r:id="rId8"/>
    <p:sldLayoutId id="2147485582" r:id="rId9"/>
    <p:sldLayoutId id="2147485583" r:id="rId10"/>
    <p:sldLayoutId id="214748558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 id="2147485597" r:id="rId13"/>
    <p:sldLayoutId id="2147485598"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717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172"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7173"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99" r:id="rId1"/>
    <p:sldLayoutId id="2147485600" r:id="rId2"/>
    <p:sldLayoutId id="2147485601" r:id="rId3"/>
    <p:sldLayoutId id="2147485602" r:id="rId4"/>
    <p:sldLayoutId id="2147485603" r:id="rId5"/>
    <p:sldLayoutId id="2147485604" r:id="rId6"/>
    <p:sldLayoutId id="2147485605" r:id="rId7"/>
    <p:sldLayoutId id="2147485606" r:id="rId8"/>
    <p:sldLayoutId id="2147485607" r:id="rId9"/>
    <p:sldLayoutId id="2147485608" r:id="rId10"/>
    <p:sldLayoutId id="214748560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smtClean="0">
                <a:solidFill>
                  <a:srgbClr val="FFFFFF"/>
                </a:solidFill>
                <a:latin typeface="Verdana" panose="020B0604030504040204" pitchFamily="34" charset="0"/>
                <a:cs typeface="Arial" panose="020B0604020202020204" pitchFamily="34" charset="0"/>
              </a:defRPr>
            </a:lvl1pPr>
          </a:lstStyle>
          <a:p>
            <a:pPr>
              <a:defRPr/>
            </a:pPr>
            <a:fld id="{5B50E82E-0DB2-4D3E-A28A-A821574EA32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smtClean="0">
                <a:solidFill>
                  <a:schemeClr val="bg1"/>
                </a:solidFill>
                <a:latin typeface="Verdana" panose="020B0604030504040204" pitchFamily="34" charset="0"/>
              </a:defRPr>
            </a:lvl1pPr>
          </a:lstStyle>
          <a:p>
            <a:pPr>
              <a:defRPr/>
            </a:pPr>
            <a:fld id="{6AF830C4-FC49-4ABB-BFEE-353BCC48D596}" type="slidenum">
              <a:rPr lang="de-DE" altLang="de-DE"/>
              <a:pPr>
                <a:defRPr/>
              </a:pPr>
              <a:t>‹Nr.›</a:t>
            </a:fld>
            <a:endParaRPr lang="de-DE" altLang="de-DE"/>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610" r:id="rId1"/>
    <p:sldLayoutId id="2147485611" r:id="rId2"/>
    <p:sldLayoutId id="2147485612" r:id="rId3"/>
    <p:sldLayoutId id="2147485613" r:id="rId4"/>
    <p:sldLayoutId id="2147485614" r:id="rId5"/>
    <p:sldLayoutId id="2147485615" r:id="rId6"/>
    <p:sldLayoutId id="2147485616" r:id="rId7"/>
    <p:sldLayoutId id="2147485617" r:id="rId8"/>
    <p:sldLayoutId id="2147485618" r:id="rId9"/>
    <p:sldLayoutId id="2147485619" r:id="rId10"/>
    <p:sldLayoutId id="2147485620" r:id="rId11"/>
    <p:sldLayoutId id="2147485632" r:id="rId12"/>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anose="02070309020205020404" pitchFamily="49" charset="0"/>
        <a:buChar char="o"/>
        <a:defRPr kern="1200">
          <a:solidFill>
            <a:schemeClr val="tx1"/>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19"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20"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21"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9227"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8"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b="0">
                <a:solidFill>
                  <a:srgbClr val="FFFFFF"/>
                </a:solidFill>
                <a:latin typeface="+mn-lt"/>
                <a:cs typeface="+mn-cs"/>
              </a:defRPr>
            </a:lvl1pPr>
          </a:lstStyle>
          <a:p>
            <a:pPr>
              <a:defRPr/>
            </a:pPr>
            <a:fld id="{BDFFF157-BA7E-4EA1-A5D2-10FD4B8B6F53}" type="datetime1">
              <a:rPr lang="en-US"/>
              <a:pPr>
                <a:defRPr/>
              </a:pPr>
              <a:t>9/7/2018</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eaLnBrk="1" fontAlgn="auto" hangingPunct="1">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b="0" smtClean="0">
                <a:solidFill>
                  <a:srgbClr val="E1E1E1"/>
                </a:solidFill>
                <a:latin typeface="Verdana" panose="020B0604030504040204" pitchFamily="34" charset="0"/>
              </a:defRPr>
            </a:lvl1pPr>
          </a:lstStyle>
          <a:p>
            <a:pPr>
              <a:defRPr/>
            </a:pPr>
            <a:fld id="{48FACE28-9B24-4800-B9C2-883E5A15A18A}"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621" r:id="rId1"/>
    <p:sldLayoutId id="2147485622" r:id="rId2"/>
    <p:sldLayoutId id="2147485623" r:id="rId3"/>
    <p:sldLayoutId id="2147485624" r:id="rId4"/>
    <p:sldLayoutId id="2147485625" r:id="rId5"/>
    <p:sldLayoutId id="2147485626" r:id="rId6"/>
    <p:sldLayoutId id="2147485627" r:id="rId7"/>
    <p:sldLayoutId id="2147485628" r:id="rId8"/>
    <p:sldLayoutId id="2147485629" r:id="rId9"/>
    <p:sldLayoutId id="2147485630" r:id="rId10"/>
    <p:sldLayoutId id="2147485631" r:id="rId11"/>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Georgia" panose="02040502050405020303" pitchFamily="18" charset="0"/>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Georgia" panose="02040502050405020303" pitchFamily="18" charset="0"/>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Georgia" panose="02040502050405020303" pitchFamily="18" charset="0"/>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xml"/><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5.xml"/><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6.xml"/><Relationship Id="rId1" Type="http://schemas.openxmlformats.org/officeDocument/2006/relationships/slideLayout" Target="../slideLayouts/slideLayout87.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8.xml"/><Relationship Id="rId1" Type="http://schemas.openxmlformats.org/officeDocument/2006/relationships/slideLayout" Target="../slideLayouts/slideLayout87.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9.xml"/><Relationship Id="rId1" Type="http://schemas.openxmlformats.org/officeDocument/2006/relationships/slideLayout" Target="../slideLayouts/slideLayout8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8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82.xml"/><Relationship Id="rId4" Type="http://schemas.openxmlformats.org/officeDocument/2006/relationships/comments" Target="../comments/commen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notesSlide" Target="../notesSlides/notesSlide14.xml"/><Relationship Id="rId1" Type="http://schemas.openxmlformats.org/officeDocument/2006/relationships/slideLayout" Target="../slideLayouts/slideLayout8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82.xml"/><Relationship Id="rId4" Type="http://schemas.openxmlformats.org/officeDocument/2006/relationships/comments" Target="../comments/commen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87.xml"/><Relationship Id="rId4" Type="http://schemas.openxmlformats.org/officeDocument/2006/relationships/comments" Target="../comments/comment1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notesSlide" Target="../notesSlides/notesSlide21.xml"/><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notesSlide" Target="../notesSlides/notesSlide23.xml"/><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8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8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8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8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7.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87.xml"/><Relationship Id="rId6" Type="http://schemas.openxmlformats.org/officeDocument/2006/relationships/image" Target="../media/image4.jpeg"/><Relationship Id="rId5" Type="http://schemas.openxmlformats.org/officeDocument/2006/relationships/image" Target="../media/image13.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notesSlide" Target="../notesSlides/notesSlide33.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image" Target="../media/image14.png"/><Relationship Id="rId1" Type="http://schemas.openxmlformats.org/officeDocument/2006/relationships/slideLayout" Target="../slideLayouts/slideLayout87.xml"/></Relationships>
</file>

<file path=ppt/slides/_rels/slide36.xml.rels><?xml version="1.0" encoding="UTF-8" standalone="yes"?>
<Relationships xmlns="http://schemas.openxmlformats.org/package/2006/relationships"><Relationship Id="rId2" Type="http://schemas.openxmlformats.org/officeDocument/2006/relationships/comments" Target="../comments/comment18.xml"/><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82.xml"/><Relationship Id="rId4" Type="http://schemas.openxmlformats.org/officeDocument/2006/relationships/comments" Target="../comments/comment19.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87.xml"/><Relationship Id="rId5" Type="http://schemas.openxmlformats.org/officeDocument/2006/relationships/comments" Target="../comments/comment20.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8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7.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87.xml"/></Relationships>
</file>

<file path=ppt/slides/_rels/slide43.xml.rels><?xml version="1.0" encoding="UTF-8" standalone="yes"?>
<Relationships xmlns="http://schemas.openxmlformats.org/package/2006/relationships"><Relationship Id="rId3" Type="http://schemas.openxmlformats.org/officeDocument/2006/relationships/comments" Target="../comments/comment21.xml"/><Relationship Id="rId2" Type="http://schemas.openxmlformats.org/officeDocument/2006/relationships/notesSlide" Target="../notesSlides/notesSlide40.xml"/><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GB" altLang="de-DE" sz="3600" b="0" dirty="0" err="1" smtClean="0">
                <a:solidFill>
                  <a:schemeClr val="accent1"/>
                </a:solidFill>
                <a:latin typeface="Verdana" panose="020B0604030504040204" pitchFamily="34" charset="0"/>
              </a:rPr>
              <a:t>Terapia</a:t>
            </a:r>
            <a:r>
              <a:rPr lang="en-GB" altLang="de-DE" sz="3600" b="0" dirty="0" smtClean="0">
                <a:solidFill>
                  <a:schemeClr val="accent1"/>
                </a:solidFill>
                <a:latin typeface="Verdana" panose="020B0604030504040204" pitchFamily="34" charset="0"/>
              </a:rPr>
              <a:t> </a:t>
            </a:r>
            <a:r>
              <a:rPr lang="en-GB" altLang="de-DE" sz="3600" b="0" dirty="0" err="1" smtClean="0">
                <a:solidFill>
                  <a:schemeClr val="accent1"/>
                </a:solidFill>
                <a:latin typeface="Verdana" panose="020B0604030504040204" pitchFamily="34" charset="0"/>
              </a:rPr>
              <a:t>Metacognitiva</a:t>
            </a:r>
            <a:endParaRPr lang="en-GB" altLang="de-DE" sz="3600" b="0" dirty="0">
              <a:solidFill>
                <a:schemeClr val="accent1"/>
              </a:solidFill>
              <a:latin typeface="Verdana" panose="020B0604030504040204" pitchFamily="34" charset="0"/>
            </a:endParaRPr>
          </a:p>
        </p:txBody>
      </p:sp>
      <p:sp>
        <p:nvSpPr>
          <p:cNvPr id="11267" name="Rectangle 2"/>
          <p:cNvSpPr>
            <a:spLocks noChangeArrowheads="1"/>
          </p:cNvSpPr>
          <p:nvPr/>
        </p:nvSpPr>
        <p:spPr bwMode="auto">
          <a:xfrm>
            <a:off x="685800" y="2646363"/>
            <a:ext cx="7772400" cy="1143000"/>
          </a:xfrm>
          <a:prstGeom prst="rect">
            <a:avLst/>
          </a:prstGeom>
          <a:noFill/>
          <a:ln>
            <a:noFill/>
          </a:ln>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lnSpc>
                <a:spcPct val="150000"/>
              </a:lnSpc>
              <a:buClr>
                <a:schemeClr val="accent1"/>
              </a:buClr>
              <a:buSzPct val="85000"/>
              <a:buFont typeface="Wingdings 2" panose="05020102010507070707" pitchFamily="18" charset="2"/>
              <a:buNone/>
              <a:defRPr/>
            </a:pPr>
            <a:r>
              <a:rPr lang="de-DE" altLang="de-DE" dirty="0" smtClean="0">
                <a:solidFill>
                  <a:schemeClr val="tx2"/>
                </a:solidFill>
                <a:latin typeface="+mj-lt"/>
                <a:ea typeface="+mj-ea"/>
                <a:cs typeface="+mj-cs"/>
              </a:rPr>
              <a:t>MODULO </a:t>
            </a:r>
            <a:r>
              <a:rPr lang="de-DE" altLang="de-DE" dirty="0">
                <a:solidFill>
                  <a:schemeClr val="tx2"/>
                </a:solidFill>
                <a:latin typeface="+mj-lt"/>
                <a:ea typeface="+mj-ea"/>
                <a:cs typeface="+mj-cs"/>
              </a:rPr>
              <a:t>9: </a:t>
            </a:r>
            <a:br>
              <a:rPr lang="de-DE" altLang="de-DE" dirty="0">
                <a:solidFill>
                  <a:schemeClr val="tx2"/>
                </a:solidFill>
                <a:latin typeface="+mj-lt"/>
                <a:ea typeface="+mj-ea"/>
                <a:cs typeface="+mj-cs"/>
              </a:rPr>
            </a:br>
            <a:r>
              <a:rPr lang="de-DE" altLang="de-DE" dirty="0" smtClean="0">
                <a:solidFill>
                  <a:schemeClr val="tx2"/>
                </a:solidFill>
                <a:latin typeface="+mj-lt"/>
                <a:ea typeface="+mj-ea"/>
                <a:cs typeface="+mj-cs"/>
              </a:rPr>
              <a:t>DEPRESSIONE E PENSIERO</a:t>
            </a:r>
            <a:endParaRPr lang="en-US" altLang="de-DE"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52413" y="1828800"/>
            <a:ext cx="80772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006699"/>
              </a:buClr>
              <a:buSzPct val="200000"/>
            </a:pPr>
            <a:r>
              <a:rPr lang="de-DE" altLang="de-DE" sz="2400" b="0">
                <a:latin typeface="Verdana" panose="020B0604030504040204" pitchFamily="34" charset="0"/>
              </a:rPr>
              <a:t>	</a:t>
            </a: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p:txBody>
      </p:sp>
      <p:sp>
        <p:nvSpPr>
          <p:cNvPr id="15363"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err="1" smtClean="0">
                <a:solidFill>
                  <a:srgbClr val="D16349"/>
                </a:solidFill>
                <a:latin typeface="Verdana" panose="020B0604030504040204" pitchFamily="34" charset="0"/>
              </a:rPr>
              <a:t>Quali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sono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sintomi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della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depressione</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kern="0" dirty="0" smtClean="0">
                <a:solidFill>
                  <a:srgbClr val="646B86"/>
                </a:solidFill>
                <a:latin typeface="Verdana"/>
              </a:rPr>
              <a:t>	   9.2</a:t>
            </a:r>
            <a:endParaRPr lang="en-US" altLang="de-DE" sz="1200" kern="0" dirty="0">
              <a:solidFill>
                <a:srgbClr val="646B86"/>
              </a:solidFill>
              <a:latin typeface="Verdana"/>
            </a:endParaRPr>
          </a:p>
        </p:txBody>
      </p:sp>
      <p:sp>
        <p:nvSpPr>
          <p:cNvPr id="15365" name="Rectangle 3"/>
          <p:cNvSpPr txBox="1">
            <a:spLocks noChangeArrowheads="1"/>
          </p:cNvSpPr>
          <p:nvPr/>
        </p:nvSpPr>
        <p:spPr bwMode="auto">
          <a:xfrm>
            <a:off x="2160588" y="1339850"/>
            <a:ext cx="482282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20000"/>
              </a:spcBef>
              <a:buClr>
                <a:schemeClr val="accent1"/>
              </a:buClr>
              <a:buSzPct val="85000"/>
              <a:buFont typeface="Wingdings 2" panose="05020102010507070707" pitchFamily="18" charset="2"/>
              <a:buNone/>
            </a:pPr>
            <a:r>
              <a:rPr lang="de-DE" altLang="de-DE" sz="2800" b="0">
                <a:latin typeface="Verdana" panose="020B0604030504040204" pitchFamily="34" charset="0"/>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52413" y="1341438"/>
            <a:ext cx="8639175" cy="5355312"/>
          </a:xfrm>
          <a:prstGeom prst="rect">
            <a:avLst/>
          </a:prstGeom>
          <a:noFill/>
          <a:ln>
            <a:noFill/>
          </a:ln>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solidFill>
                  <a:srgbClr val="000000"/>
                </a:solidFill>
                <a:latin typeface="Verdana" panose="020B0604030504040204" pitchFamily="34" charset="0"/>
              </a:rPr>
              <a:t>tristezza</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sentirsi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giù</a:t>
            </a:r>
            <a:endParaRPr lang="en-US" b="0" dirty="0" smtClean="0">
              <a:solidFill>
                <a:srgbClr val="000000"/>
              </a:solidFill>
              <a:latin typeface="Verdana" panose="020B0604030504040204" pitchFamily="34" charset="0"/>
            </a:endParaRP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solidFill>
                  <a:srgbClr val="000000"/>
                </a:solidFill>
                <a:latin typeface="Verdana" panose="020B0604030504040204" pitchFamily="34" charset="0"/>
              </a:rPr>
              <a:t>calo</a:t>
            </a:r>
            <a:r>
              <a:rPr lang="en-US" b="0" dirty="0" smtClean="0">
                <a:solidFill>
                  <a:srgbClr val="000000"/>
                </a:solidFill>
                <a:latin typeface="Verdana" panose="020B0604030504040204" pitchFamily="34" charset="0"/>
              </a:rPr>
              <a:t> del </a:t>
            </a:r>
            <a:r>
              <a:rPr lang="en-US" b="0" dirty="0" err="1" smtClean="0">
                <a:solidFill>
                  <a:srgbClr val="000000"/>
                </a:solidFill>
                <a:latin typeface="Verdana" panose="020B0604030504040204" pitchFamily="34" charset="0"/>
              </a:rPr>
              <a:t>desiderio</a:t>
            </a:r>
            <a:endParaRPr lang="en-US" b="0" dirty="0" smtClean="0">
              <a:solidFill>
                <a:srgbClr val="000000"/>
              </a:solidFill>
              <a:latin typeface="Verdana" panose="020B0604030504040204" pitchFamily="34" charset="0"/>
            </a:endParaRP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latin typeface="Verdana" pitchFamily="34" charset="0"/>
              </a:rPr>
              <a:t>bassa</a:t>
            </a:r>
            <a:r>
              <a:rPr lang="en-US" b="0" dirty="0" smtClean="0">
                <a:latin typeface="Verdana" pitchFamily="34" charset="0"/>
              </a:rPr>
              <a:t> </a:t>
            </a:r>
            <a:r>
              <a:rPr lang="en-US" b="0" dirty="0" err="1" smtClean="0">
                <a:latin typeface="Verdana" pitchFamily="34" charset="0"/>
              </a:rPr>
              <a:t>autostima</a:t>
            </a:r>
            <a:r>
              <a:rPr lang="en-US" b="0" dirty="0" smtClean="0">
                <a:latin typeface="Verdana" pitchFamily="34" charset="0"/>
              </a:rPr>
              <a:t>, </a:t>
            </a:r>
            <a:r>
              <a:rPr lang="en-US" b="0" dirty="0" err="1" smtClean="0">
                <a:latin typeface="Verdana" pitchFamily="34" charset="0"/>
              </a:rPr>
              <a:t>paura</a:t>
            </a:r>
            <a:r>
              <a:rPr lang="en-US" b="0" dirty="0" smtClean="0">
                <a:latin typeface="Verdana" pitchFamily="34" charset="0"/>
              </a:rPr>
              <a:t> </a:t>
            </a:r>
            <a:r>
              <a:rPr lang="en-US" b="0" dirty="0" err="1" smtClean="0">
                <a:latin typeface="Verdana" pitchFamily="34" charset="0"/>
              </a:rPr>
              <a:t>di</a:t>
            </a:r>
            <a:r>
              <a:rPr lang="en-US" b="0" dirty="0" smtClean="0">
                <a:latin typeface="Verdana" pitchFamily="34" charset="0"/>
              </a:rPr>
              <a:t> </a:t>
            </a:r>
            <a:r>
              <a:rPr lang="en-US" b="0" dirty="0" err="1" smtClean="0">
                <a:latin typeface="Verdana" pitchFamily="34" charset="0"/>
              </a:rPr>
              <a:t>essere</a:t>
            </a:r>
            <a:r>
              <a:rPr lang="en-US" b="0" dirty="0" smtClean="0">
                <a:latin typeface="Verdana" pitchFamily="34" charset="0"/>
              </a:rPr>
              <a:t> </a:t>
            </a:r>
            <a:r>
              <a:rPr lang="en-US" b="0" dirty="0" err="1" smtClean="0">
                <a:latin typeface="Verdana" pitchFamily="34" charset="0"/>
              </a:rPr>
              <a:t>rifiutati</a:t>
            </a:r>
            <a:endParaRPr lang="en-US" b="0" dirty="0" smtClean="0">
              <a:latin typeface="Verdana" pitchFamily="34" charset="0"/>
            </a:endParaRP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latin typeface="Verdana" pitchFamily="34" charset="0"/>
              </a:rPr>
              <a:t>paure</a:t>
            </a:r>
            <a:r>
              <a:rPr lang="en-US" b="0" dirty="0" smtClean="0">
                <a:latin typeface="Verdana" pitchFamily="34" charset="0"/>
              </a:rPr>
              <a:t> </a:t>
            </a:r>
            <a:r>
              <a:rPr lang="en-US" b="0" dirty="0" err="1" smtClean="0">
                <a:latin typeface="Verdana" pitchFamily="34" charset="0"/>
              </a:rPr>
              <a:t>forti</a:t>
            </a:r>
            <a:r>
              <a:rPr lang="en-US" b="0" dirty="0" smtClean="0">
                <a:latin typeface="Verdana" pitchFamily="34" charset="0"/>
              </a:rPr>
              <a:t> (ad </a:t>
            </a:r>
            <a:r>
              <a:rPr lang="en-US" b="0" dirty="0" err="1" smtClean="0">
                <a:latin typeface="Verdana" pitchFamily="34" charset="0"/>
              </a:rPr>
              <a:t>es</a:t>
            </a:r>
            <a:r>
              <a:rPr lang="en-US" b="0" dirty="0" smtClean="0">
                <a:latin typeface="Verdana" pitchFamily="34" charset="0"/>
              </a:rPr>
              <a:t>. </a:t>
            </a:r>
            <a:r>
              <a:rPr lang="en-US" b="0" dirty="0" err="1" smtClean="0">
                <a:latin typeface="Verdana" pitchFamily="34" charset="0"/>
              </a:rPr>
              <a:t>riguardanti</a:t>
            </a:r>
            <a:r>
              <a:rPr lang="en-US" b="0" dirty="0" smtClean="0">
                <a:latin typeface="Verdana" pitchFamily="34" charset="0"/>
              </a:rPr>
              <a:t> </a:t>
            </a:r>
            <a:r>
              <a:rPr lang="en-US" b="0" dirty="0" err="1" smtClean="0">
                <a:latin typeface="Verdana" pitchFamily="34" charset="0"/>
              </a:rPr>
              <a:t>il</a:t>
            </a:r>
            <a:r>
              <a:rPr lang="en-US" b="0" dirty="0" smtClean="0">
                <a:latin typeface="Verdana" pitchFamily="34" charset="0"/>
              </a:rPr>
              <a:t> </a:t>
            </a:r>
            <a:r>
              <a:rPr lang="en-US" b="0" dirty="0" err="1" smtClean="0">
                <a:latin typeface="Verdana" pitchFamily="34" charset="0"/>
              </a:rPr>
              <a:t>futuro</a:t>
            </a:r>
            <a:r>
              <a:rPr lang="en-US" b="0" dirty="0" smtClean="0">
                <a:latin typeface="Verdana" pitchFamily="34" charset="0"/>
              </a:rPr>
              <a:t>)</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solidFill>
                  <a:srgbClr val="000000"/>
                </a:solidFill>
                <a:latin typeface="Verdana" panose="020B0604030504040204" pitchFamily="34" charset="0"/>
              </a:rPr>
              <a:t>disturbi</a:t>
            </a:r>
            <a:r>
              <a:rPr lang="en-US" b="0" dirty="0" smtClean="0">
                <a:solidFill>
                  <a:srgbClr val="000000"/>
                </a:solidFill>
                <a:latin typeface="Verdana" panose="020B0604030504040204" pitchFamily="34" charset="0"/>
              </a:rPr>
              <a:t> del </a:t>
            </a:r>
            <a:r>
              <a:rPr lang="en-US" b="0" dirty="0" err="1" smtClean="0">
                <a:solidFill>
                  <a:srgbClr val="000000"/>
                </a:solidFill>
                <a:latin typeface="Verdana" panose="020B0604030504040204" pitchFamily="34" charset="0"/>
              </a:rPr>
              <a:t>sonno</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dolore</a:t>
            </a:r>
            <a:endParaRPr lang="en-US" b="0" dirty="0" smtClean="0">
              <a:solidFill>
                <a:srgbClr val="000000"/>
              </a:solidFill>
              <a:latin typeface="Verdana" panose="020B0604030504040204" pitchFamily="34" charset="0"/>
            </a:endParaRP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solidFill>
                  <a:srgbClr val="000000"/>
                </a:solidFill>
                <a:latin typeface="Verdana" panose="020B0604030504040204" pitchFamily="34" charset="0"/>
              </a:rPr>
              <a:t>calo</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della</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prestazione</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cognitiva</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poca</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attenzione</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problemi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di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memoria</a:t>
            </a:r>
            <a:r>
              <a:rPr lang="en-US" b="0" dirty="0" smtClean="0">
                <a:solidFill>
                  <a:srgbClr val="000000"/>
                </a:solidFill>
                <a:latin typeface="Verdana" panose="020B0604030504040204" pitchFamily="34" charset="0"/>
              </a:rPr>
              <a:t>)</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solidFill>
                  <a:srgbClr val="000000"/>
                </a:solidFill>
                <a:latin typeface="Verdana" panose="020B0604030504040204" pitchFamily="34" charset="0"/>
              </a:rPr>
              <a:t>perdita</a:t>
            </a:r>
            <a:r>
              <a:rPr lang="en-US" b="0" dirty="0" smtClean="0">
                <a:solidFill>
                  <a:srgbClr val="000000"/>
                </a:solidFill>
                <a:latin typeface="Verdana" panose="020B0604030504040204" pitchFamily="34" charset="0"/>
              </a:rPr>
              <a:t> o </a:t>
            </a:r>
            <a:r>
              <a:rPr lang="en-US" b="0" dirty="0" err="1" smtClean="0">
                <a:solidFill>
                  <a:srgbClr val="000000"/>
                </a:solidFill>
                <a:latin typeface="Verdana" panose="020B0604030504040204" pitchFamily="34" charset="0"/>
              </a:rPr>
              <a:t>aumento</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dell’appetito</a:t>
            </a:r>
            <a:r>
              <a:rPr lang="en-US" b="0" dirty="0" smtClean="0">
                <a:solidFill>
                  <a:srgbClr val="000000"/>
                </a:solidFill>
                <a:latin typeface="Verdana" panose="020B0604030504040204" pitchFamily="34" charset="0"/>
              </a:rPr>
              <a:t> </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solidFill>
                  <a:srgbClr val="000000"/>
                </a:solidFill>
                <a:latin typeface="Verdana" panose="020B0604030504040204" pitchFamily="34" charset="0"/>
              </a:rPr>
              <a:t>inattività</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perdita</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d’interesse</a:t>
            </a:r>
            <a:endParaRPr lang="en-US" b="0" dirty="0" smtClean="0">
              <a:solidFill>
                <a:srgbClr val="000000"/>
              </a:solidFill>
              <a:latin typeface="Verdana" panose="020B0604030504040204" pitchFamily="34" charset="0"/>
            </a:endParaRP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err="1" smtClean="0">
                <a:solidFill>
                  <a:srgbClr val="000000"/>
                </a:solidFill>
                <a:latin typeface="Verdana" panose="020B0604030504040204" pitchFamily="34" charset="0"/>
              </a:rPr>
              <a:t>stanchezza</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nei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confronti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della</a:t>
            </a:r>
            <a:r>
              <a:rPr lang="en-US" b="0" dirty="0" smtClean="0">
                <a:solidFill>
                  <a:srgbClr val="000000"/>
                </a:solidFill>
                <a:latin typeface="Verdana" panose="020B0604030504040204" pitchFamily="34" charset="0"/>
              </a:rPr>
              <a:t> vita, </a:t>
            </a:r>
            <a:r>
              <a:rPr lang="en-US" b="0" dirty="0" err="1" smtClean="0">
                <a:solidFill>
                  <a:srgbClr val="000000"/>
                </a:solidFill>
                <a:latin typeface="Verdana" panose="020B0604030504040204" pitchFamily="34" charset="0"/>
              </a:rPr>
              <a:t>pensieri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suicidi</a:t>
            </a:r>
            <a:endParaRPr lang="en-US" b="0" dirty="0" smtClean="0">
              <a:solidFill>
                <a:srgbClr val="000000"/>
              </a:solidFill>
              <a:latin typeface="Verdana" panose="020B0604030504040204" pitchFamily="34" charset="0"/>
            </a:endParaRP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smtClean="0">
                <a:solidFill>
                  <a:srgbClr val="000000"/>
                </a:solidFill>
                <a:latin typeface="Verdana" panose="020B0604030504040204" pitchFamily="34" charset="0"/>
              </a:rPr>
              <a:t>…</a:t>
            </a:r>
          </a:p>
          <a:p>
            <a:pPr eaLnBrk="1" hangingPunct="1">
              <a:spcBef>
                <a:spcPct val="50000"/>
              </a:spcBef>
              <a:buClr>
                <a:srgbClr val="006699"/>
              </a:buClr>
              <a:buSzPct val="200000"/>
              <a:defRPr/>
            </a:pPr>
            <a:r>
              <a:rPr lang="en-US" altLang="de-DE" b="0" dirty="0" smtClean="0">
                <a:latin typeface="Verdana" panose="020B0604030504040204" pitchFamily="34" charset="0"/>
              </a:rPr>
              <a:t>			</a:t>
            </a:r>
          </a:p>
          <a:p>
            <a:pPr eaLnBrk="1" hangingPunct="1">
              <a:spcBef>
                <a:spcPct val="50000"/>
              </a:spcBef>
              <a:buClr>
                <a:srgbClr val="006699"/>
              </a:buClr>
              <a:buSzPct val="200000"/>
              <a:defRPr/>
            </a:pPr>
            <a:r>
              <a:rPr lang="en-US" altLang="de-DE" b="0" dirty="0" smtClean="0">
                <a:latin typeface="Verdana" panose="020B0604030504040204" pitchFamily="34" charset="0"/>
              </a:rPr>
              <a:t>		</a:t>
            </a: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a:t>
            </a:r>
            <a:endParaRPr lang="en-US" altLang="de-DE" sz="1200" kern="0" dirty="0">
              <a:solidFill>
                <a:srgbClr val="646B86"/>
              </a:solidFill>
              <a:latin typeface="Verdana"/>
            </a:endParaRPr>
          </a:p>
        </p:txBody>
      </p:sp>
      <p:sp>
        <p:nvSpPr>
          <p:cNvPr id="6"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err="1" smtClean="0">
                <a:solidFill>
                  <a:srgbClr val="D16349"/>
                </a:solidFill>
                <a:latin typeface="Verdana" panose="020B0604030504040204" pitchFamily="34" charset="0"/>
              </a:rPr>
              <a:t>Quali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sono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sintomi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della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depressione</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0"/>
            <a:ext cx="9144000" cy="792163"/>
          </a:xfrm>
          <a:noFill/>
        </p:spPr>
        <p:txBody>
          <a:bodyPr lIns="92075" tIns="46038" rIns="92075" bIns="46038" anchor="ctr"/>
          <a:lstStyle/>
          <a:p>
            <a:pPr eaLnBrk="1" hangingPunct="1"/>
            <a:r>
              <a:rPr lang="en-US" altLang="de-DE" dirty="0" smtClean="0"/>
              <a:t>Le </a:t>
            </a:r>
            <a:r>
              <a:rPr lang="en-US" altLang="de-DE" dirty="0" err="1" smtClean="0"/>
              <a:t>radici</a:t>
            </a:r>
            <a:r>
              <a:rPr lang="en-US" altLang="de-DE" dirty="0" smtClean="0"/>
              <a:t> </a:t>
            </a:r>
            <a:r>
              <a:rPr lang="en-US" altLang="de-DE" dirty="0" err="1" smtClean="0"/>
              <a:t>della</a:t>
            </a:r>
            <a:r>
              <a:rPr lang="en-US" altLang="de-DE" dirty="0" smtClean="0"/>
              <a:t> </a:t>
            </a:r>
            <a:r>
              <a:rPr lang="en-US" altLang="de-DE" dirty="0" err="1" smtClean="0"/>
              <a:t>depressione</a:t>
            </a:r>
            <a:r>
              <a:rPr lang="en-US" altLang="de-DE" dirty="0" smtClean="0"/>
              <a:t>:</a:t>
            </a:r>
            <a:br>
              <a:rPr lang="en-US" altLang="de-DE" dirty="0" smtClean="0"/>
            </a:br>
            <a:r>
              <a:rPr lang="en-US" altLang="de-DE" dirty="0" err="1" smtClean="0"/>
              <a:t>Sono</a:t>
            </a:r>
            <a:r>
              <a:rPr lang="en-US" altLang="de-DE" dirty="0" smtClean="0"/>
              <a:t> </a:t>
            </a:r>
            <a:r>
              <a:rPr lang="en-US" altLang="de-DE" dirty="0" err="1" smtClean="0"/>
              <a:t>nato</a:t>
            </a:r>
            <a:r>
              <a:rPr lang="en-US" altLang="de-DE" dirty="0" smtClean="0"/>
              <a:t> </a:t>
            </a:r>
            <a:r>
              <a:rPr lang="en-US" altLang="de-DE" dirty="0" err="1" smtClean="0"/>
              <a:t>così</a:t>
            </a:r>
            <a:r>
              <a:rPr lang="en-US" altLang="de-DE" dirty="0" smtClean="0"/>
              <a:t>... </a:t>
            </a:r>
            <a:r>
              <a:rPr lang="en-US" altLang="de-DE" dirty="0" err="1" smtClean="0"/>
              <a:t>sono</a:t>
            </a:r>
            <a:r>
              <a:rPr lang="en-US" altLang="de-DE" dirty="0" smtClean="0"/>
              <a:t> </a:t>
            </a:r>
            <a:r>
              <a:rPr lang="en-US" altLang="de-DE" dirty="0" err="1" smtClean="0"/>
              <a:t>diventato</a:t>
            </a:r>
            <a:r>
              <a:rPr lang="en-US" altLang="de-DE" dirty="0" smtClean="0"/>
              <a:t> </a:t>
            </a:r>
            <a:r>
              <a:rPr lang="en-US" altLang="de-DE" dirty="0" err="1" smtClean="0"/>
              <a:t>così</a:t>
            </a:r>
            <a:r>
              <a:rPr lang="en-US" altLang="de-DE" dirty="0" smtClean="0"/>
              <a:t>?</a:t>
            </a:r>
          </a:p>
        </p:txBody>
      </p:sp>
      <p:sp>
        <p:nvSpPr>
          <p:cNvPr id="19459" name="Rectangle 3"/>
          <p:cNvSpPr>
            <a:spLocks noGrp="1" noChangeAspect="1" noChangeArrowheads="1"/>
          </p:cNvSpPr>
          <p:nvPr>
            <p:ph type="body" idx="4294967295"/>
          </p:nvPr>
        </p:nvSpPr>
        <p:spPr>
          <a:xfrm>
            <a:off x="252413" y="1341438"/>
            <a:ext cx="8639175" cy="4770437"/>
          </a:xfrm>
          <a:noFill/>
        </p:spPr>
        <p:txBody>
          <a:bodyPr lIns="92075" tIns="46038" rIns="92075" bIns="46038"/>
          <a:lstStyle/>
          <a:p>
            <a:pPr marL="179388" indent="0" eaLnBrk="1" hangingPunct="1">
              <a:spcBef>
                <a:spcPts val="1200"/>
              </a:spcBef>
            </a:pPr>
            <a:r>
              <a:rPr lang="en-US" altLang="de-DE" dirty="0" smtClean="0"/>
              <a:t>La </a:t>
            </a:r>
            <a:r>
              <a:rPr lang="en-US" altLang="de-DE" dirty="0" err="1" smtClean="0"/>
              <a:t>depressione</a:t>
            </a:r>
            <a:r>
              <a:rPr lang="en-US" altLang="de-DE" dirty="0" smtClean="0"/>
              <a:t> è </a:t>
            </a:r>
            <a:r>
              <a:rPr lang="en-US" altLang="de-DE" dirty="0" err="1" smtClean="0"/>
              <a:t>generalmente</a:t>
            </a:r>
            <a:r>
              <a:rPr lang="en-US" altLang="de-DE" dirty="0" smtClean="0"/>
              <a:t> </a:t>
            </a:r>
            <a:r>
              <a:rPr lang="en-US" altLang="de-DE" dirty="0" err="1" smtClean="0"/>
              <a:t>causata</a:t>
            </a:r>
            <a:r>
              <a:rPr lang="en-US" altLang="de-DE" dirty="0" smtClean="0"/>
              <a:t> </a:t>
            </a:r>
            <a:r>
              <a:rPr lang="en-US" altLang="de-DE" dirty="0" err="1" smtClean="0"/>
              <a:t>da</a:t>
            </a:r>
            <a:r>
              <a:rPr lang="en-US" altLang="de-DE" dirty="0" smtClean="0"/>
              <a:t> </a:t>
            </a:r>
            <a:r>
              <a:rPr lang="en-US" altLang="de-DE" dirty="0" err="1" smtClean="0"/>
              <a:t>molteplici</a:t>
            </a:r>
            <a:r>
              <a:rPr lang="en-US" altLang="de-DE" dirty="0" smtClean="0"/>
              <a:t> </a:t>
            </a:r>
            <a:r>
              <a:rPr lang="en-US" altLang="de-DE" dirty="0" err="1" smtClean="0"/>
              <a:t>fattori</a:t>
            </a:r>
            <a:r>
              <a:rPr lang="en-US" altLang="de-DE" dirty="0" smtClean="0"/>
              <a:t>. Non </a:t>
            </a:r>
            <a:r>
              <a:rPr lang="en-US" altLang="de-DE" dirty="0" err="1" smtClean="0"/>
              <a:t>c’è</a:t>
            </a:r>
            <a:r>
              <a:rPr lang="en-US" altLang="de-DE" dirty="0" smtClean="0"/>
              <a:t> </a:t>
            </a:r>
            <a:r>
              <a:rPr lang="en-US" altLang="de-DE" i="1" dirty="0" err="1" smtClean="0"/>
              <a:t>una</a:t>
            </a:r>
            <a:r>
              <a:rPr lang="en-US" altLang="de-DE" i="1" dirty="0" smtClean="0"/>
              <a:t> </a:t>
            </a:r>
            <a:r>
              <a:rPr lang="en-US" altLang="de-DE" i="1" dirty="0" err="1" smtClean="0"/>
              <a:t>singola</a:t>
            </a:r>
            <a:r>
              <a:rPr lang="en-US" altLang="de-DE" i="1" dirty="0" smtClean="0"/>
              <a:t> </a:t>
            </a:r>
            <a:r>
              <a:rPr lang="en-US" altLang="de-DE" i="1" dirty="0" err="1" smtClean="0"/>
              <a:t>causa</a:t>
            </a:r>
            <a:r>
              <a:rPr lang="en-US" altLang="de-DE" dirty="0" smtClean="0"/>
              <a:t>. </a:t>
            </a:r>
          </a:p>
          <a:p>
            <a:pPr marL="179388" indent="0" eaLnBrk="1" hangingPunct="1">
              <a:spcBef>
                <a:spcPts val="1200"/>
              </a:spcBef>
            </a:pPr>
            <a:endParaRPr lang="en-US" altLang="de-DE" dirty="0" smtClean="0">
              <a:solidFill>
                <a:srgbClr val="006699"/>
              </a:solidFill>
            </a:endParaRPr>
          </a:p>
          <a:p>
            <a:pPr marL="179388" indent="0" eaLnBrk="1" hangingPunct="1">
              <a:spcBef>
                <a:spcPts val="1200"/>
              </a:spcBef>
            </a:pPr>
            <a:r>
              <a:rPr lang="en-US" altLang="de-DE" b="1" dirty="0" err="1" smtClean="0"/>
              <a:t>Disposizione</a:t>
            </a:r>
            <a:r>
              <a:rPr lang="en-US" altLang="de-DE" b="1" dirty="0" smtClean="0"/>
              <a:t>:</a:t>
            </a:r>
            <a:r>
              <a:rPr lang="en-US" altLang="de-DE" dirty="0" smtClean="0"/>
              <a:t> </a:t>
            </a:r>
            <a:r>
              <a:rPr lang="en-US" altLang="de-DE" dirty="0" err="1" smtClean="0"/>
              <a:t>Ci</a:t>
            </a:r>
            <a:r>
              <a:rPr lang="en-US" altLang="de-DE" dirty="0" smtClean="0"/>
              <a:t> </a:t>
            </a:r>
            <a:r>
              <a:rPr lang="en-US" altLang="de-DE" dirty="0" err="1" smtClean="0"/>
              <a:t>sono</a:t>
            </a:r>
            <a:r>
              <a:rPr lang="en-US" altLang="de-DE" dirty="0" smtClean="0"/>
              <a:t> prove </a:t>
            </a:r>
            <a:r>
              <a:rPr lang="en-US" altLang="de-DE" dirty="0" err="1" smtClean="0"/>
              <a:t>che</a:t>
            </a:r>
            <a:r>
              <a:rPr lang="en-US" altLang="de-DE" dirty="0" smtClean="0"/>
              <a:t> </a:t>
            </a:r>
            <a:r>
              <a:rPr lang="en-US" altLang="de-DE" dirty="0" err="1" smtClean="0"/>
              <a:t>indicano</a:t>
            </a:r>
            <a:r>
              <a:rPr lang="en-US" altLang="de-DE" dirty="0" smtClean="0"/>
              <a:t> </a:t>
            </a:r>
            <a:r>
              <a:rPr lang="en-US" altLang="de-DE" dirty="0" err="1" smtClean="0"/>
              <a:t>una</a:t>
            </a:r>
            <a:r>
              <a:rPr lang="en-US" altLang="de-DE" dirty="0" smtClean="0"/>
              <a:t> </a:t>
            </a:r>
            <a:r>
              <a:rPr lang="en-US" altLang="de-DE" dirty="0" err="1" smtClean="0"/>
              <a:t>predisposizione</a:t>
            </a:r>
            <a:r>
              <a:rPr lang="en-US" altLang="de-DE" dirty="0" smtClean="0"/>
              <a:t> </a:t>
            </a:r>
            <a:r>
              <a:rPr lang="en-US" altLang="de-DE" dirty="0" err="1" smtClean="0"/>
              <a:t>genetica</a:t>
            </a:r>
            <a:r>
              <a:rPr lang="en-US" altLang="de-DE" dirty="0" smtClean="0"/>
              <a:t> per </a:t>
            </a:r>
            <a:r>
              <a:rPr lang="en-US" altLang="de-DE" dirty="0" err="1" smtClean="0"/>
              <a:t>i</a:t>
            </a:r>
            <a:r>
              <a:rPr lang="en-US" altLang="de-DE" dirty="0" smtClean="0"/>
              <a:t> </a:t>
            </a:r>
            <a:r>
              <a:rPr lang="en-US" altLang="de-DE" dirty="0" err="1" smtClean="0"/>
              <a:t>pensieri</a:t>
            </a:r>
            <a:r>
              <a:rPr lang="en-US" altLang="de-DE" dirty="0" smtClean="0"/>
              <a:t> </a:t>
            </a:r>
            <a:r>
              <a:rPr lang="en-US" altLang="de-DE" dirty="0" err="1" smtClean="0"/>
              <a:t>depressivi</a:t>
            </a:r>
            <a:r>
              <a:rPr lang="en-US" altLang="de-DE" dirty="0" smtClean="0"/>
              <a:t> e la </a:t>
            </a:r>
            <a:r>
              <a:rPr lang="en-US" altLang="de-DE" dirty="0" err="1" smtClean="0"/>
              <a:t>bassa</a:t>
            </a:r>
            <a:r>
              <a:rPr lang="en-US" altLang="de-DE" dirty="0" smtClean="0"/>
              <a:t> </a:t>
            </a:r>
            <a:r>
              <a:rPr lang="en-US" altLang="de-DE" dirty="0" err="1" smtClean="0"/>
              <a:t>autostima</a:t>
            </a:r>
            <a:r>
              <a:rPr lang="en-US" altLang="de-DE" dirty="0" smtClean="0"/>
              <a:t>.</a:t>
            </a:r>
          </a:p>
          <a:p>
            <a:pPr marL="179388" indent="0" eaLnBrk="1" hangingPunct="1">
              <a:spcBef>
                <a:spcPts val="1200"/>
              </a:spcBef>
            </a:pPr>
            <a:r>
              <a:rPr lang="en-US" altLang="de-DE" b="1" dirty="0" err="1" smtClean="0"/>
              <a:t>Ambiente</a:t>
            </a:r>
            <a:r>
              <a:rPr lang="en-US" altLang="de-DE" dirty="0" smtClean="0"/>
              <a:t>: </a:t>
            </a:r>
            <a:r>
              <a:rPr lang="en-US" altLang="de-DE" dirty="0" err="1" smtClean="0"/>
              <a:t>Genitori</a:t>
            </a:r>
            <a:r>
              <a:rPr lang="en-US" altLang="de-DE" dirty="0" smtClean="0"/>
              <a:t> </a:t>
            </a:r>
            <a:r>
              <a:rPr lang="en-US" altLang="de-DE" dirty="0" err="1" smtClean="0"/>
              <a:t>critici</a:t>
            </a:r>
            <a:r>
              <a:rPr lang="en-US" altLang="de-DE" dirty="0" smtClean="0"/>
              <a:t> e </a:t>
            </a:r>
            <a:r>
              <a:rPr lang="en-US" altLang="de-DE" dirty="0" err="1" smtClean="0"/>
              <a:t>negligenti</a:t>
            </a:r>
            <a:r>
              <a:rPr lang="en-US" altLang="de-DE" dirty="0" smtClean="0"/>
              <a:t>, </a:t>
            </a:r>
            <a:r>
              <a:rPr lang="en-US" altLang="de-DE" dirty="0" err="1" smtClean="0"/>
              <a:t>esperienze</a:t>
            </a:r>
            <a:r>
              <a:rPr lang="en-US" altLang="de-DE" dirty="0" smtClean="0"/>
              <a:t> </a:t>
            </a:r>
            <a:r>
              <a:rPr lang="en-US" altLang="de-DE" dirty="0" err="1" smtClean="0"/>
              <a:t>di</a:t>
            </a:r>
            <a:r>
              <a:rPr lang="en-US" altLang="de-DE" dirty="0" smtClean="0"/>
              <a:t> </a:t>
            </a:r>
            <a:r>
              <a:rPr lang="en-US" altLang="de-DE" dirty="0" err="1" smtClean="0"/>
              <a:t>perdita</a:t>
            </a:r>
            <a:r>
              <a:rPr lang="en-US" altLang="de-DE" dirty="0" smtClean="0"/>
              <a:t> </a:t>
            </a:r>
            <a:r>
              <a:rPr lang="en-US" altLang="de-DE" dirty="0" err="1" smtClean="0"/>
              <a:t>precoci</a:t>
            </a:r>
            <a:r>
              <a:rPr lang="en-US" altLang="de-DE" dirty="0" smtClean="0"/>
              <a:t>, </a:t>
            </a:r>
            <a:r>
              <a:rPr lang="en-US" altLang="de-DE" dirty="0" err="1" smtClean="0"/>
              <a:t>ed</a:t>
            </a:r>
            <a:r>
              <a:rPr lang="en-US" altLang="de-DE" dirty="0" smtClean="0"/>
              <a:t> </a:t>
            </a:r>
            <a:r>
              <a:rPr lang="en-US" altLang="de-DE" dirty="0" err="1" smtClean="0"/>
              <a:t>eventi</a:t>
            </a:r>
            <a:r>
              <a:rPr lang="en-US" altLang="de-DE" dirty="0" smtClean="0"/>
              <a:t> </a:t>
            </a:r>
            <a:r>
              <a:rPr lang="en-US" altLang="de-DE" dirty="0" err="1" smtClean="0"/>
              <a:t>negativi</a:t>
            </a:r>
            <a:r>
              <a:rPr lang="en-US" altLang="de-DE" dirty="0" smtClean="0"/>
              <a:t> </a:t>
            </a:r>
            <a:r>
              <a:rPr lang="en-US" altLang="de-DE" dirty="0" err="1" smtClean="0"/>
              <a:t>di</a:t>
            </a:r>
            <a:r>
              <a:rPr lang="en-US" altLang="de-DE" dirty="0" smtClean="0"/>
              <a:t> vita, </a:t>
            </a:r>
            <a:r>
              <a:rPr lang="en-US" altLang="de-DE" dirty="0" err="1" smtClean="0"/>
              <a:t>possono</a:t>
            </a:r>
            <a:r>
              <a:rPr lang="en-US" altLang="de-DE" dirty="0" smtClean="0"/>
              <a:t> </a:t>
            </a:r>
            <a:r>
              <a:rPr lang="en-US" altLang="de-DE" dirty="0" err="1" smtClean="0"/>
              <a:t>tradursi</a:t>
            </a:r>
            <a:r>
              <a:rPr lang="en-US" altLang="de-DE" dirty="0" smtClean="0"/>
              <a:t> in </a:t>
            </a:r>
            <a:r>
              <a:rPr lang="en-US" altLang="de-DE" dirty="0" err="1" smtClean="0"/>
              <a:t>un’immagine</a:t>
            </a:r>
            <a:r>
              <a:rPr lang="en-US" altLang="de-DE" dirty="0" smtClean="0"/>
              <a:t> </a:t>
            </a:r>
            <a:r>
              <a:rPr lang="en-US" altLang="de-DE" dirty="0" err="1" smtClean="0"/>
              <a:t>di</a:t>
            </a:r>
            <a:r>
              <a:rPr lang="en-US" altLang="de-DE" dirty="0" smtClean="0"/>
              <a:t> </a:t>
            </a:r>
            <a:r>
              <a:rPr lang="en-US" altLang="de-DE" dirty="0" err="1" smtClean="0"/>
              <a:t>sé</a:t>
            </a:r>
            <a:r>
              <a:rPr lang="en-US" altLang="de-DE" dirty="0" smtClean="0"/>
              <a:t> </a:t>
            </a:r>
            <a:r>
              <a:rPr lang="en-US" altLang="de-DE" dirty="0" err="1" smtClean="0"/>
              <a:t>negativa</a:t>
            </a:r>
            <a:r>
              <a:rPr lang="en-US" altLang="de-DE" dirty="0" smtClean="0"/>
              <a:t>.</a:t>
            </a:r>
          </a:p>
          <a:p>
            <a:pPr marL="179388" indent="0" eaLnBrk="1" hangingPunct="1">
              <a:spcBef>
                <a:spcPts val="1200"/>
              </a:spcBef>
            </a:pPr>
            <a:endParaRPr lang="en-US" altLang="de-DE" b="1" dirty="0" smtClean="0"/>
          </a:p>
          <a:p>
            <a:pPr marL="179388" indent="0" eaLnBrk="1" hangingPunct="1">
              <a:spcBef>
                <a:spcPts val="1200"/>
              </a:spcBef>
            </a:pPr>
            <a:r>
              <a:rPr lang="en-US" altLang="de-DE" b="1" dirty="0" smtClean="0"/>
              <a:t>MA: </a:t>
            </a:r>
            <a:r>
              <a:rPr lang="en-US" altLang="de-DE" dirty="0" smtClean="0"/>
              <a:t>Le </a:t>
            </a:r>
            <a:r>
              <a:rPr lang="en-US" altLang="de-DE" dirty="0" err="1" smtClean="0"/>
              <a:t>strutture</a:t>
            </a:r>
            <a:r>
              <a:rPr lang="en-US" altLang="de-DE" dirty="0" smtClean="0"/>
              <a:t> </a:t>
            </a:r>
            <a:r>
              <a:rPr lang="en-US" altLang="de-DE" dirty="0" err="1" smtClean="0"/>
              <a:t>di</a:t>
            </a:r>
            <a:r>
              <a:rPr lang="en-US" altLang="de-DE" dirty="0" smtClean="0"/>
              <a:t> </a:t>
            </a:r>
            <a:r>
              <a:rPr lang="en-US" altLang="de-DE" dirty="0" err="1" smtClean="0"/>
              <a:t>pensiero</a:t>
            </a:r>
            <a:r>
              <a:rPr lang="en-US" altLang="de-DE" dirty="0" smtClean="0"/>
              <a:t> negative </a:t>
            </a:r>
            <a:r>
              <a:rPr lang="en-US" altLang="de-DE" dirty="0" err="1" smtClean="0"/>
              <a:t>possono</a:t>
            </a:r>
            <a:r>
              <a:rPr lang="en-US" altLang="de-DE" dirty="0" smtClean="0"/>
              <a:t> </a:t>
            </a:r>
            <a:r>
              <a:rPr lang="en-US" altLang="de-DE" dirty="0" err="1" smtClean="0"/>
              <a:t>essere</a:t>
            </a:r>
            <a:r>
              <a:rPr lang="en-US" altLang="de-DE" dirty="0" smtClean="0"/>
              <a:t> </a:t>
            </a:r>
            <a:r>
              <a:rPr lang="en-US" altLang="de-DE" dirty="0" err="1" smtClean="0"/>
              <a:t>cambiate</a:t>
            </a:r>
            <a:r>
              <a:rPr lang="en-US" altLang="de-DE" dirty="0" smtClean="0"/>
              <a:t>! La </a:t>
            </a:r>
            <a:r>
              <a:rPr lang="en-US" altLang="de-DE" dirty="0" err="1" smtClean="0"/>
              <a:t>depressione</a:t>
            </a:r>
            <a:r>
              <a:rPr lang="en-US" altLang="de-DE" dirty="0" smtClean="0"/>
              <a:t> non è un </a:t>
            </a:r>
            <a:r>
              <a:rPr lang="en-US" altLang="de-DE" dirty="0" err="1" smtClean="0"/>
              <a:t>destino</a:t>
            </a:r>
            <a:r>
              <a:rPr lang="en-US" altLang="de-DE" dirty="0" smtClean="0"/>
              <a:t> </a:t>
            </a:r>
            <a:r>
              <a:rPr lang="en-US" altLang="de-DE" dirty="0" err="1" smtClean="0"/>
              <a:t>irreversibile</a:t>
            </a:r>
            <a:r>
              <a:rPr lang="en-US" altLang="de-DE" dirty="0" smtClean="0"/>
              <a:t>! </a:t>
            </a:r>
          </a:p>
        </p:txBody>
      </p:sp>
      <p:pic>
        <p:nvPicPr>
          <p:cNvPr id="19460"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7763" y="5576888"/>
            <a:ext cx="1646237"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(“Despair” by </a:t>
            </a:r>
            <a:r>
              <a:rPr lang="en-US" altLang="de-DE" sz="800" b="0" i="1" dirty="0" err="1" smtClean="0">
                <a:latin typeface="Verdana" panose="020B0604030504040204" pitchFamily="34" charset="0"/>
              </a:rPr>
              <a:t>fakelvis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buFontTx/>
              <a:buChar char="•"/>
            </a:pPr>
            <a:endParaRPr lang="en-GB" altLang="de-DE" sz="2000" b="0">
              <a:latin typeface="Verdana" panose="020B0604030504040204" pitchFamily="34" charset="0"/>
            </a:endParaRPr>
          </a:p>
        </p:txBody>
      </p:sp>
      <p:sp>
        <p:nvSpPr>
          <p:cNvPr id="21507" name="Text Box 4"/>
          <p:cNvSpPr txBox="1">
            <a:spLocks noChangeArrowheads="1"/>
          </p:cNvSpPr>
          <p:nvPr/>
        </p:nvSpPr>
        <p:spPr bwMode="auto">
          <a:xfrm>
            <a:off x="804863" y="2060575"/>
            <a:ext cx="7534275" cy="1809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pPr>
            <a:r>
              <a:rPr lang="en-US" altLang="de-DE" b="0" dirty="0" err="1" smtClean="0">
                <a:latin typeface="Verdana" panose="020B0604030504040204" pitchFamily="34" charset="0"/>
              </a:rPr>
              <a:t>Molte</a:t>
            </a:r>
            <a:r>
              <a:rPr lang="en-US" altLang="de-DE" b="0" dirty="0" smtClean="0">
                <a:latin typeface="Verdana" panose="020B0604030504040204" pitchFamily="34" charset="0"/>
              </a:rPr>
              <a:t> </a:t>
            </a:r>
            <a:r>
              <a:rPr lang="en-US" altLang="de-DE" b="0" dirty="0" err="1" smtClean="0">
                <a:latin typeface="Verdana" panose="020B0604030504040204" pitchFamily="34" charset="0"/>
              </a:rPr>
              <a:t>persone</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problemi</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salute </a:t>
            </a:r>
            <a:r>
              <a:rPr lang="en-US" altLang="de-DE" b="0" dirty="0" err="1" smtClean="0">
                <a:latin typeface="Verdana" panose="020B0604030504040204" pitchFamily="34" charset="0"/>
              </a:rPr>
              <a:t>mentale</a:t>
            </a:r>
            <a:r>
              <a:rPr lang="en-US" altLang="de-DE" b="0" dirty="0" smtClean="0">
                <a:latin typeface="Verdana" panose="020B0604030504040204" pitchFamily="34" charset="0"/>
              </a:rPr>
              <a:t> </a:t>
            </a:r>
            <a:r>
              <a:rPr lang="en-US" altLang="de-DE" b="0" dirty="0" err="1" smtClean="0">
                <a:latin typeface="Verdana" panose="020B0604030504040204" pitchFamily="34" charset="0"/>
              </a:rPr>
              <a:t>mostrano</a:t>
            </a:r>
            <a:r>
              <a:rPr lang="en-US" altLang="de-DE" b="0" dirty="0" smtClean="0">
                <a:latin typeface="Verdana" panose="020B0604030504040204" pitchFamily="34" charset="0"/>
              </a:rPr>
              <a:t> </a:t>
            </a:r>
            <a:r>
              <a:rPr lang="en-US" altLang="de-DE" b="0" dirty="0" err="1" smtClean="0">
                <a:latin typeface="Verdana" panose="020B0604030504040204" pitchFamily="34" charset="0"/>
              </a:rPr>
              <a:t>dei</a:t>
            </a:r>
            <a:r>
              <a:rPr lang="en-US" altLang="de-DE" b="0" dirty="0" smtClean="0">
                <a:latin typeface="Verdana" panose="020B0604030504040204" pitchFamily="34" charset="0"/>
              </a:rPr>
              <a:t> </a:t>
            </a:r>
            <a:r>
              <a:rPr lang="en-US" altLang="de-DE" b="0" dirty="0" err="1" smtClean="0">
                <a:latin typeface="Verdana" panose="020B0604030504040204" pitchFamily="34" charset="0"/>
              </a:rPr>
              <a:t>pregiudizi</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pensiero</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possono</a:t>
            </a:r>
            <a:r>
              <a:rPr lang="en-US" altLang="de-DE" b="0" dirty="0" smtClean="0">
                <a:latin typeface="Verdana" panose="020B0604030504040204" pitchFamily="34" charset="0"/>
              </a:rPr>
              <a:t> </a:t>
            </a:r>
            <a:r>
              <a:rPr lang="en-US" altLang="de-DE" dirty="0" err="1" smtClean="0">
                <a:latin typeface="Verdana" panose="020B0604030504040204" pitchFamily="34" charset="0"/>
              </a:rPr>
              <a:t>promuovere</a:t>
            </a:r>
            <a:r>
              <a:rPr lang="en-US" altLang="de-DE" dirty="0" smtClean="0">
                <a:latin typeface="Verdana" panose="020B0604030504040204" pitchFamily="34" charset="0"/>
              </a:rPr>
              <a:t> la </a:t>
            </a:r>
            <a:r>
              <a:rPr lang="en-US" altLang="de-DE" dirty="0" err="1" smtClean="0">
                <a:latin typeface="Verdana" panose="020B0604030504040204" pitchFamily="34" charset="0"/>
              </a:rPr>
              <a:t>depressione</a:t>
            </a:r>
            <a:r>
              <a:rPr lang="en-US" altLang="de-DE" b="0" dirty="0" smtClean="0">
                <a:latin typeface="Verdana" panose="020B0604030504040204" pitchFamily="34" charset="0"/>
              </a:rPr>
              <a:t>. </a:t>
            </a:r>
          </a:p>
          <a:p>
            <a:pPr eaLnBrk="1" hangingPunct="1">
              <a:spcBef>
                <a:spcPct val="20000"/>
              </a:spcBef>
            </a:pPr>
            <a:endParaRPr lang="en-US" altLang="de-DE" b="0" dirty="0" smtClean="0">
              <a:latin typeface="Verdana" panose="020B0604030504040204" pitchFamily="34" charset="0"/>
            </a:endParaRPr>
          </a:p>
          <a:p>
            <a:pPr eaLnBrk="1" hangingPunct="1"/>
            <a:r>
              <a:rPr lang="en-US" altLang="de-DE" b="0" dirty="0" err="1" smtClean="0">
                <a:latin typeface="Verdana" panose="020B0604030504040204" pitchFamily="34" charset="0"/>
              </a:rPr>
              <a:t>Questi</a:t>
            </a:r>
            <a:r>
              <a:rPr lang="en-US" altLang="de-DE" b="0" dirty="0" smtClean="0">
                <a:latin typeface="Verdana" panose="020B0604030504040204" pitchFamily="34" charset="0"/>
              </a:rPr>
              <a:t> </a:t>
            </a:r>
            <a:r>
              <a:rPr lang="en-US" altLang="de-DE" b="0" dirty="0" err="1" smtClean="0">
                <a:latin typeface="Verdana" panose="020B0604030504040204" pitchFamily="34" charset="0"/>
              </a:rPr>
              <a:t>pensieri</a:t>
            </a:r>
            <a:r>
              <a:rPr lang="en-US" altLang="de-DE" b="0" dirty="0" smtClean="0">
                <a:latin typeface="Verdana" panose="020B0604030504040204" pitchFamily="34" charset="0"/>
              </a:rPr>
              <a:t> </a:t>
            </a:r>
            <a:r>
              <a:rPr lang="en-US" altLang="de-DE" b="0" dirty="0" err="1" smtClean="0">
                <a:latin typeface="Verdana" panose="020B0604030504040204" pitchFamily="34" charset="0"/>
              </a:rPr>
              <a:t>distorti</a:t>
            </a:r>
            <a:r>
              <a:rPr lang="en-US" altLang="de-DE" b="0" dirty="0" smtClean="0">
                <a:latin typeface="Verdana" panose="020B0604030504040204" pitchFamily="34" charset="0"/>
              </a:rPr>
              <a:t> </a:t>
            </a:r>
            <a:r>
              <a:rPr lang="en-US" altLang="de-DE" b="0" dirty="0" err="1" smtClean="0">
                <a:latin typeface="Verdana" panose="020B0604030504040204" pitchFamily="34" charset="0"/>
              </a:rPr>
              <a:t>possono</a:t>
            </a:r>
            <a:r>
              <a:rPr lang="en-US" altLang="de-DE" b="0" dirty="0" smtClean="0">
                <a:latin typeface="Verdana" panose="020B0604030504040204" pitchFamily="34" charset="0"/>
              </a:rPr>
              <a:t> </a:t>
            </a:r>
            <a:r>
              <a:rPr lang="en-US" altLang="de-DE" b="0" dirty="0" err="1" smtClean="0">
                <a:latin typeface="Verdana" panose="020B0604030504040204" pitchFamily="34" charset="0"/>
              </a:rPr>
              <a:t>essere</a:t>
            </a:r>
            <a:r>
              <a:rPr lang="en-US" altLang="de-DE" b="0" dirty="0" smtClean="0">
                <a:latin typeface="Verdana" panose="020B0604030504040204" pitchFamily="34" charset="0"/>
              </a:rPr>
              <a:t> </a:t>
            </a:r>
            <a:r>
              <a:rPr lang="en-US" altLang="de-DE" b="0" dirty="0" err="1" smtClean="0">
                <a:latin typeface="Verdana" panose="020B0604030504040204" pitchFamily="34" charset="0"/>
              </a:rPr>
              <a:t>cambiati</a:t>
            </a:r>
            <a:r>
              <a:rPr lang="en-US" altLang="de-DE" b="0" dirty="0" smtClean="0">
                <a:latin typeface="Verdana" panose="020B0604030504040204" pitchFamily="34" charset="0"/>
              </a:rPr>
              <a:t> </a:t>
            </a:r>
            <a:r>
              <a:rPr lang="en-US" altLang="de-DE" b="0" dirty="0" err="1" smtClean="0">
                <a:latin typeface="Verdana" panose="020B0604030504040204" pitchFamily="34" charset="0"/>
              </a:rPr>
              <a:t>attraverso</a:t>
            </a:r>
            <a:r>
              <a:rPr lang="en-US" altLang="de-DE" b="0" dirty="0" smtClean="0">
                <a:latin typeface="Verdana" panose="020B0604030504040204" pitchFamily="34" charset="0"/>
              </a:rPr>
              <a:t> un continuo e </a:t>
            </a:r>
            <a:r>
              <a:rPr lang="en-US" altLang="de-DE" b="0" dirty="0" err="1" smtClean="0">
                <a:latin typeface="Verdana" panose="020B0604030504040204" pitchFamily="34" charset="0"/>
              </a:rPr>
              <a:t>intenso</a:t>
            </a:r>
            <a:r>
              <a:rPr lang="en-US" altLang="de-DE" b="0" dirty="0" smtClean="0">
                <a:latin typeface="Verdana" panose="020B0604030504040204" pitchFamily="34" charset="0"/>
              </a:rPr>
              <a:t> </a:t>
            </a:r>
            <a:r>
              <a:rPr lang="en-US" altLang="de-DE" b="0" dirty="0" err="1" smtClean="0">
                <a:latin typeface="Verdana" panose="020B0604030504040204" pitchFamily="34" charset="0"/>
              </a:rPr>
              <a:t>allenamento</a:t>
            </a:r>
            <a:r>
              <a:rPr lang="en-US" altLang="de-DE" b="0" dirty="0" smtClean="0">
                <a:latin typeface="Verdana" panose="020B0604030504040204" pitchFamily="34" charset="0"/>
              </a:rPr>
              <a:t>.</a:t>
            </a:r>
            <a:r>
              <a:rPr lang="en-US" altLang="de-DE" b="0" dirty="0" smtClean="0">
                <a:solidFill>
                  <a:schemeClr val="accent2"/>
                </a:solidFill>
                <a:latin typeface="Verdana" panose="020B0604030504040204" pitchFamily="34" charset="0"/>
              </a:rPr>
              <a:t> </a:t>
            </a:r>
            <a:endParaRPr lang="en-US" altLang="de-DE" b="0" dirty="0">
              <a:solidFill>
                <a:schemeClr val="accent2"/>
              </a:solidFill>
              <a:latin typeface="Verdana" panose="020B0604030504040204" pitchFamily="34" charset="0"/>
            </a:endParaRPr>
          </a:p>
        </p:txBody>
      </p:sp>
      <p:sp>
        <p:nvSpPr>
          <p:cNvPr id="21508"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err="1" smtClean="0">
                <a:solidFill>
                  <a:srgbClr val="D16349"/>
                </a:solidFill>
                <a:latin typeface="Verdana" panose="020B0604030504040204" pitchFamily="34" charset="0"/>
              </a:rPr>
              <a:t>Perché</a:t>
            </a:r>
            <a:r>
              <a:rPr lang="en-US" altLang="de-DE" sz="2000" b="0" dirty="0" smtClean="0">
                <a:solidFill>
                  <a:srgbClr val="D16349"/>
                </a:solidFill>
                <a:latin typeface="Verdana" panose="020B0604030504040204" pitchFamily="34" charset="0"/>
              </a:rPr>
              <a:t> lo </a:t>
            </a:r>
            <a:r>
              <a:rPr lang="en-US" altLang="de-DE" sz="2000" b="0" dirty="0" err="1" smtClean="0">
                <a:solidFill>
                  <a:srgbClr val="D16349"/>
                </a:solidFill>
                <a:latin typeface="Verdana" panose="020B0604030504040204" pitchFamily="34" charset="0"/>
              </a:rPr>
              <a:t>facciamo</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9.5</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n-US" altLang="de-DE" sz="2000" b="0" dirty="0" smtClean="0">
                <a:solidFill>
                  <a:srgbClr val="D16349"/>
                </a:solidFill>
                <a:latin typeface="+mn-lt"/>
              </a:rPr>
              <a:t>Un </a:t>
            </a:r>
            <a:r>
              <a:rPr lang="en-US" altLang="de-DE" sz="2000" b="0" dirty="0" err="1" smtClean="0">
                <a:solidFill>
                  <a:srgbClr val="D16349"/>
                </a:solidFill>
                <a:latin typeface="+mn-lt"/>
              </a:rPr>
              <a:t>evento</a:t>
            </a:r>
            <a:r>
              <a:rPr lang="en-US" altLang="de-DE" sz="2000" b="0" dirty="0" smtClean="0">
                <a:solidFill>
                  <a:srgbClr val="D16349"/>
                </a:solidFill>
                <a:latin typeface="+mn-lt"/>
              </a:rPr>
              <a:t> – </a:t>
            </a:r>
            <a:r>
              <a:rPr lang="en-US" altLang="de-DE" sz="2000" b="0" dirty="0" err="1" smtClean="0">
                <a:solidFill>
                  <a:srgbClr val="D16349"/>
                </a:solidFill>
                <a:latin typeface="+mn-lt"/>
              </a:rPr>
              <a:t>tante</a:t>
            </a:r>
            <a:r>
              <a:rPr lang="en-US" altLang="de-DE" sz="2000" b="0" dirty="0" smtClean="0">
                <a:solidFill>
                  <a:srgbClr val="D16349"/>
                </a:solidFill>
                <a:latin typeface="+mn-lt"/>
              </a:rPr>
              <a:t> </a:t>
            </a:r>
            <a:r>
              <a:rPr lang="en-US" altLang="de-DE" sz="2000" b="0" dirty="0" err="1" smtClean="0">
                <a:solidFill>
                  <a:srgbClr val="D16349"/>
                </a:solidFill>
                <a:latin typeface="+mn-lt"/>
              </a:rPr>
              <a:t>possibili</a:t>
            </a:r>
            <a:r>
              <a:rPr lang="en-US" altLang="de-DE" sz="2000" b="0" dirty="0" smtClean="0">
                <a:solidFill>
                  <a:srgbClr val="D16349"/>
                </a:solidFill>
                <a:latin typeface="+mn-lt"/>
              </a:rPr>
              <a:t> </a:t>
            </a:r>
            <a:r>
              <a:rPr lang="en-US" altLang="de-DE" sz="2000" b="0" dirty="0" err="1" smtClean="0">
                <a:solidFill>
                  <a:srgbClr val="D16349"/>
                </a:solidFill>
                <a:latin typeface="+mn-lt"/>
              </a:rPr>
              <a:t>emozioni</a:t>
            </a:r>
            <a:r>
              <a:rPr lang="en-US" altLang="de-DE" sz="2000" b="0" dirty="0" smtClean="0">
                <a:solidFill>
                  <a:srgbClr val="D16349"/>
                </a:solidFill>
                <a:latin typeface="+mn-lt"/>
              </a:rPr>
              <a:t>… </a:t>
            </a:r>
          </a:p>
          <a:p>
            <a:pPr algn="ctr" eaLnBrk="1" hangingPunct="1">
              <a:defRPr/>
            </a:pPr>
            <a:r>
              <a:rPr lang="en-US" altLang="de-DE" sz="2000" b="0" dirty="0" err="1" smtClean="0">
                <a:solidFill>
                  <a:srgbClr val="D16349"/>
                </a:solidFill>
                <a:latin typeface="+mn-lt"/>
              </a:rPr>
              <a:t>Cosa</a:t>
            </a:r>
            <a:r>
              <a:rPr lang="en-US" altLang="de-DE" sz="2000" b="0" dirty="0" smtClean="0">
                <a:solidFill>
                  <a:srgbClr val="D16349"/>
                </a:solidFill>
                <a:latin typeface="+mn-lt"/>
              </a:rPr>
              <a:t> </a:t>
            </a:r>
            <a:r>
              <a:rPr lang="en-US" altLang="de-DE" sz="2000" b="0" dirty="0" err="1" smtClean="0">
                <a:solidFill>
                  <a:srgbClr val="D16349"/>
                </a:solidFill>
                <a:latin typeface="+mn-lt"/>
              </a:rPr>
              <a:t>ci</a:t>
            </a:r>
            <a:r>
              <a:rPr lang="en-US" altLang="de-DE" sz="2000" b="0" dirty="0" smtClean="0">
                <a:solidFill>
                  <a:srgbClr val="D16349"/>
                </a:solidFill>
                <a:latin typeface="+mn-lt"/>
              </a:rPr>
              <a:t> </a:t>
            </a:r>
            <a:r>
              <a:rPr lang="en-US" altLang="de-DE" sz="2000" b="0" dirty="0" err="1" smtClean="0">
                <a:solidFill>
                  <a:srgbClr val="D16349"/>
                </a:solidFill>
                <a:latin typeface="+mn-lt"/>
              </a:rPr>
              <a:t>porta</a:t>
            </a:r>
            <a:r>
              <a:rPr lang="en-US" altLang="de-DE" sz="2000" b="0" dirty="0" smtClean="0">
                <a:solidFill>
                  <a:srgbClr val="D16349"/>
                </a:solidFill>
                <a:latin typeface="+mn-lt"/>
              </a:rPr>
              <a:t> </a:t>
            </a:r>
            <a:r>
              <a:rPr lang="en-US" altLang="de-DE" sz="2000" b="0" dirty="0" err="1" smtClean="0">
                <a:solidFill>
                  <a:srgbClr val="D16349"/>
                </a:solidFill>
                <a:latin typeface="+mn-lt"/>
              </a:rPr>
              <a:t>alle</a:t>
            </a:r>
            <a:r>
              <a:rPr lang="en-US" altLang="de-DE" sz="2000" b="0" dirty="0" smtClean="0">
                <a:solidFill>
                  <a:srgbClr val="D16349"/>
                </a:solidFill>
                <a:latin typeface="+mn-lt"/>
              </a:rPr>
              <a:t> diverse </a:t>
            </a:r>
            <a:r>
              <a:rPr lang="en-US" altLang="de-DE" sz="2000" b="0" dirty="0" err="1" smtClean="0">
                <a:solidFill>
                  <a:srgbClr val="D16349"/>
                </a:solidFill>
                <a:latin typeface="+mn-lt"/>
              </a:rPr>
              <a:t>reazioni</a:t>
            </a:r>
            <a:r>
              <a:rPr lang="en-US" altLang="de-DE" sz="2000" b="0" dirty="0" smtClean="0">
                <a:solidFill>
                  <a:srgbClr val="D16349"/>
                </a:solidFill>
                <a:latin typeface="+mn-lt"/>
              </a:rPr>
              <a:t>?</a:t>
            </a:r>
          </a:p>
        </p:txBody>
      </p:sp>
      <p:sp>
        <p:nvSpPr>
          <p:cNvPr id="23555" name="Text Box 11"/>
          <p:cNvSpPr txBox="1">
            <a:spLocks noChangeArrowheads="1"/>
          </p:cNvSpPr>
          <p:nvPr/>
        </p:nvSpPr>
        <p:spPr bwMode="auto">
          <a:xfrm>
            <a:off x="0" y="36449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b="0" i="1" dirty="0" err="1" smtClean="0">
                <a:latin typeface="Verdana" panose="020B0604030504040204" pitchFamily="34" charset="0"/>
              </a:rPr>
              <a:t>possibili</a:t>
            </a:r>
            <a:r>
              <a:rPr lang="en-US" altLang="de-DE" b="0" i="1" dirty="0" smtClean="0">
                <a:latin typeface="Verdana" panose="020B0604030504040204" pitchFamily="34" charset="0"/>
              </a:rPr>
              <a:t> </a:t>
            </a:r>
            <a:r>
              <a:rPr lang="en-US" altLang="de-DE" b="0" i="1" dirty="0" err="1" smtClean="0">
                <a:latin typeface="Verdana" panose="020B0604030504040204" pitchFamily="34" charset="0"/>
              </a:rPr>
              <a:t>reazioni</a:t>
            </a:r>
            <a:endParaRPr lang="en-US" altLang="de-DE" b="0" i="1" dirty="0">
              <a:latin typeface="Verdana" panose="020B0604030504040204" pitchFamily="34" charset="0"/>
            </a:endParaRPr>
          </a:p>
        </p:txBody>
      </p:sp>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Dopo</a:t>
              </a:r>
              <a:r>
                <a:rPr lang="en-US" altLang="de-DE" dirty="0" smtClean="0">
                  <a:latin typeface="Verdana" panose="020B0604030504040204" pitchFamily="34" charset="0"/>
                </a:rPr>
                <a:t> un </a:t>
              </a:r>
              <a:r>
                <a:rPr lang="en-US" altLang="de-DE" dirty="0" err="1" smtClean="0">
                  <a:latin typeface="Verdana" panose="020B0604030504040204" pitchFamily="34" charset="0"/>
                </a:rPr>
                <a:t>colloquio</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lavoro</a:t>
              </a:r>
              <a:r>
                <a:rPr lang="en-US" altLang="de-DE" dirty="0" smtClean="0">
                  <a:latin typeface="Verdana" panose="020B0604030504040204" pitchFamily="34" charset="0"/>
                </a:rPr>
                <a:t> non </a:t>
              </a:r>
              <a:r>
                <a:rPr lang="en-US" altLang="de-DE" dirty="0" err="1" smtClean="0">
                  <a:latin typeface="Verdana" panose="020B0604030504040204" pitchFamily="34" charset="0"/>
                </a:rPr>
                <a:t>ottieni</a:t>
              </a:r>
              <a:r>
                <a:rPr lang="en-US" altLang="de-DE" dirty="0" smtClean="0">
                  <a:latin typeface="Verdana" panose="020B0604030504040204" pitchFamily="34" charset="0"/>
                </a:rPr>
                <a:t> la </a:t>
              </a:r>
              <a:r>
                <a:rPr lang="en-US" altLang="de-DE" dirty="0" err="1" smtClean="0">
                  <a:latin typeface="Verdana" panose="020B0604030504040204" pitchFamily="34" charset="0"/>
                </a:rPr>
                <a:t>posizione</a:t>
              </a:r>
              <a:r>
                <a:rPr lang="en-US" altLang="de-DE" dirty="0" smtClean="0">
                  <a:latin typeface="Verdana" panose="020B0604030504040204" pitchFamily="34" charset="0"/>
                </a:rPr>
                <a:t> </a:t>
              </a:r>
              <a:r>
                <a:rPr lang="en-US" altLang="de-DE" dirty="0" err="1" smtClean="0">
                  <a:latin typeface="Verdana" panose="020B0604030504040204" pitchFamily="34" charset="0"/>
                </a:rPr>
                <a:t>che</a:t>
              </a:r>
              <a:r>
                <a:rPr lang="en-US" altLang="de-DE" dirty="0" smtClean="0">
                  <a:latin typeface="Verdana" panose="020B0604030504040204" pitchFamily="34" charset="0"/>
                </a:rPr>
                <a:t> </a:t>
              </a:r>
              <a:r>
                <a:rPr lang="en-US" altLang="de-DE" dirty="0" err="1" smtClean="0">
                  <a:latin typeface="Verdana" panose="020B0604030504040204" pitchFamily="34" charset="0"/>
                </a:rPr>
                <a:t>speravi</a:t>
              </a:r>
              <a:r>
                <a:rPr lang="en-US" altLang="de-DE" dirty="0" smtClean="0">
                  <a:latin typeface="Verdana" panose="020B0604030504040204" pitchFamily="34" charset="0"/>
                </a:rPr>
                <a:t>.</a:t>
              </a:r>
              <a:r>
                <a:rPr lang="en-US" altLang="de-DE" sz="2000" dirty="0" smtClean="0">
                  <a:latin typeface="Verdana" panose="020B0604030504040204" pitchFamily="34" charset="0"/>
                </a:rPr>
                <a:t> </a:t>
              </a:r>
              <a:endParaRPr lang="en-US" altLang="de-DE" sz="2000" dirty="0">
                <a:latin typeface="Verdana" panose="020B0604030504040204" pitchFamily="34" charset="0"/>
              </a:endParaRPr>
            </a:p>
          </p:txBody>
        </p:sp>
        <p:sp>
          <p:nvSpPr>
            <p:cNvPr id="23560" name="Text Box 4"/>
            <p:cNvSpPr txBox="1">
              <a:spLocks noChangeArrowheads="1"/>
            </p:cNvSpPr>
            <p:nvPr/>
          </p:nvSpPr>
          <p:spPr bwMode="auto">
            <a:xfrm>
              <a:off x="995363"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una</a:t>
              </a:r>
              <a:r>
                <a:rPr lang="en-US" altLang="de-DE" dirty="0" smtClean="0">
                  <a:latin typeface="Verdana" panose="020B0604030504040204" pitchFamily="34" charset="0"/>
                </a:rPr>
                <a:t> </a:t>
              </a:r>
              <a:r>
                <a:rPr lang="en-US" altLang="de-DE" dirty="0" err="1" smtClean="0">
                  <a:latin typeface="Verdana" panose="020B0604030504040204" pitchFamily="34" charset="0"/>
                </a:rPr>
                <a:t>chiamata</a:t>
              </a:r>
              <a:r>
                <a:rPr lang="en-US" altLang="de-DE" dirty="0" smtClean="0">
                  <a:latin typeface="Verdana" panose="020B0604030504040204" pitchFamily="34" charset="0"/>
                </a:rPr>
                <a:t> o </a:t>
              </a:r>
              <a:r>
                <a:rPr lang="en-US" altLang="de-DE" dirty="0" err="1" smtClean="0">
                  <a:latin typeface="Verdana" panose="020B0604030504040204" pitchFamily="34" charset="0"/>
                </a:rPr>
                <a:t>una</a:t>
              </a:r>
              <a:r>
                <a:rPr lang="en-US" altLang="de-DE" dirty="0" smtClean="0">
                  <a:latin typeface="Verdana" panose="020B0604030504040204" pitchFamily="34" charset="0"/>
                </a:rPr>
                <a:t> </a:t>
              </a:r>
              <a:r>
                <a:rPr lang="en-US" altLang="de-DE" dirty="0" err="1" smtClean="0">
                  <a:latin typeface="Verdana" panose="020B0604030504040204" pitchFamily="34" charset="0"/>
                </a:rPr>
                <a:t>lettera</a:t>
              </a:r>
              <a:r>
                <a:rPr lang="en-US" altLang="de-DE" dirty="0" smtClean="0">
                  <a:latin typeface="Verdana" panose="020B0604030504040204" pitchFamily="34" charset="0"/>
                </a:rPr>
                <a:t> </a:t>
              </a:r>
              <a:r>
                <a:rPr lang="en-US" altLang="de-DE" dirty="0" err="1" smtClean="0">
                  <a:latin typeface="Verdana" panose="020B0604030504040204" pitchFamily="34" charset="0"/>
                </a:rPr>
                <a:t>arrabbiata</a:t>
              </a:r>
              <a:r>
                <a:rPr lang="en-US" altLang="de-DE" dirty="0" smtClean="0">
                  <a:latin typeface="Verdana" panose="020B0604030504040204" pitchFamily="34" charset="0"/>
                </a:rPr>
                <a:t>  </a:t>
              </a: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rispondi</a:t>
              </a:r>
              <a:r>
                <a:rPr lang="en-US" altLang="de-DE" dirty="0" smtClean="0">
                  <a:latin typeface="Verdana" panose="020B0604030504040204" pitchFamily="34" charset="0"/>
                </a:rPr>
                <a:t> ad </a:t>
              </a:r>
              <a:r>
                <a:rPr lang="en-US" altLang="de-DE" dirty="0" err="1" smtClean="0">
                  <a:latin typeface="Verdana" panose="020B0604030504040204" pitchFamily="34" charset="0"/>
                </a:rPr>
                <a:t>altri</a:t>
              </a:r>
              <a:r>
                <a:rPr lang="en-US" altLang="de-DE" dirty="0" smtClean="0">
                  <a:latin typeface="Verdana" panose="020B0604030504040204" pitchFamily="34" charset="0"/>
                </a:rPr>
                <a:t> </a:t>
              </a:r>
              <a:r>
                <a:rPr lang="en-US" altLang="de-DE" dirty="0" err="1" smtClean="0">
                  <a:latin typeface="Verdana" panose="020B0604030504040204" pitchFamily="34" charset="0"/>
                </a:rPr>
                <a:t>annunci</a:t>
              </a:r>
              <a:r>
                <a:rPr lang="en-US" altLang="de-DE" dirty="0" smtClean="0">
                  <a:latin typeface="Verdana" panose="020B0604030504040204" pitchFamily="34" charset="0"/>
                </a:rPr>
                <a:t> di </a:t>
              </a:r>
              <a:r>
                <a:rPr lang="en-US" altLang="de-DE" dirty="0" err="1" smtClean="0">
                  <a:latin typeface="Verdana" panose="020B0604030504040204" pitchFamily="34" charset="0"/>
                </a:rPr>
                <a:t>lavoro</a:t>
              </a:r>
              <a:endParaRPr lang="en-US" altLang="de-DE" dirty="0" smtClean="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arrabbiato</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solidFill>
                    <a:srgbClr val="000000"/>
                  </a:solidFill>
                  <a:latin typeface="Verdana" panose="020B0604030504040204" pitchFamily="34" charset="0"/>
                </a:rPr>
                <a:t>calmo</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solidFill>
                    <a:srgbClr val="000000"/>
                  </a:solidFill>
                  <a:latin typeface="Verdana" panose="020B0604030504040204" pitchFamily="34" charset="0"/>
                </a:rPr>
                <a:t>triste</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piangi</a:t>
              </a:r>
              <a:r>
                <a:rPr lang="en-US" altLang="de-DE" dirty="0" smtClean="0">
                  <a:latin typeface="Verdana" panose="020B0604030504040204" pitchFamily="34" charset="0"/>
                </a:rPr>
                <a:t> e </a:t>
              </a:r>
              <a:r>
                <a:rPr lang="en-US" altLang="de-DE" dirty="0" err="1" smtClean="0">
                  <a:latin typeface="Verdana" panose="020B0604030504040204" pitchFamily="34" charset="0"/>
                </a:rPr>
                <a:t>sei</a:t>
              </a:r>
              <a:r>
                <a:rPr lang="en-US" altLang="de-DE" dirty="0" smtClean="0">
                  <a:latin typeface="Verdana" panose="020B0604030504040204" pitchFamily="34" charset="0"/>
                </a:rPr>
                <a:t> </a:t>
              </a:r>
              <a:r>
                <a:rPr lang="en-US" altLang="de-DE" dirty="0" err="1" smtClean="0">
                  <a:latin typeface="Verdana" panose="020B0604030504040204" pitchFamily="34" charset="0"/>
                </a:rPr>
                <a:t>pensieroso</a:t>
              </a:r>
              <a:endParaRPr lang="en-US" altLang="de-DE" dirty="0" smtClean="0">
                <a:latin typeface="Verdana" panose="020B0604030504040204" pitchFamily="34" charset="0"/>
              </a:endParaRP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9.6</a:t>
            </a:r>
            <a:endParaRPr lang="en-US" altLang="de-DE" sz="1200" kern="0" dirty="0">
              <a:solidFill>
                <a:srgbClr val="646B86"/>
              </a:solidFill>
              <a:latin typeface="Verdana"/>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n-US" altLang="de-DE" sz="2000" b="0" dirty="0" smtClean="0">
                <a:solidFill>
                  <a:srgbClr val="D16349"/>
                </a:solidFill>
                <a:latin typeface="+mn-lt"/>
              </a:rPr>
              <a:t>Un </a:t>
            </a:r>
            <a:r>
              <a:rPr lang="en-US" altLang="de-DE" sz="2000" b="0" dirty="0" err="1" smtClean="0">
                <a:solidFill>
                  <a:srgbClr val="D16349"/>
                </a:solidFill>
                <a:latin typeface="+mn-lt"/>
              </a:rPr>
              <a:t>evento</a:t>
            </a:r>
            <a:r>
              <a:rPr lang="en-US" altLang="de-DE" sz="2000" b="0" dirty="0" smtClean="0">
                <a:solidFill>
                  <a:srgbClr val="D16349"/>
                </a:solidFill>
                <a:latin typeface="+mn-lt"/>
              </a:rPr>
              <a:t> – </a:t>
            </a:r>
            <a:r>
              <a:rPr lang="en-US" altLang="de-DE" sz="2000" b="0" dirty="0" err="1" smtClean="0">
                <a:solidFill>
                  <a:srgbClr val="D16349"/>
                </a:solidFill>
                <a:latin typeface="+mn-lt"/>
              </a:rPr>
              <a:t>tante</a:t>
            </a:r>
            <a:r>
              <a:rPr lang="en-US" altLang="de-DE" sz="2000" b="0" dirty="0" smtClean="0">
                <a:solidFill>
                  <a:srgbClr val="D16349"/>
                </a:solidFill>
                <a:latin typeface="+mn-lt"/>
              </a:rPr>
              <a:t> </a:t>
            </a:r>
            <a:r>
              <a:rPr lang="en-US" altLang="de-DE" sz="2000" b="0" dirty="0" err="1" smtClean="0">
                <a:solidFill>
                  <a:srgbClr val="D16349"/>
                </a:solidFill>
                <a:latin typeface="+mn-lt"/>
              </a:rPr>
              <a:t>possibili</a:t>
            </a:r>
            <a:r>
              <a:rPr lang="en-US" altLang="de-DE" sz="2000" b="0" dirty="0" smtClean="0">
                <a:solidFill>
                  <a:srgbClr val="D16349"/>
                </a:solidFill>
                <a:latin typeface="+mn-lt"/>
              </a:rPr>
              <a:t> </a:t>
            </a:r>
            <a:r>
              <a:rPr lang="en-US" altLang="de-DE" sz="2000" b="0" dirty="0" err="1" smtClean="0">
                <a:solidFill>
                  <a:srgbClr val="D16349"/>
                </a:solidFill>
                <a:latin typeface="+mn-lt"/>
              </a:rPr>
              <a:t>emozioni</a:t>
            </a:r>
            <a:r>
              <a:rPr lang="en-US" altLang="de-DE" sz="2000" b="0" dirty="0" smtClean="0">
                <a:solidFill>
                  <a:srgbClr val="D16349"/>
                </a:solidFill>
                <a:latin typeface="+mn-lt"/>
              </a:rPr>
              <a:t>… </a:t>
            </a:r>
          </a:p>
          <a:p>
            <a:pPr algn="ctr" eaLnBrk="1" hangingPunct="1">
              <a:defRPr/>
            </a:pPr>
            <a:r>
              <a:rPr lang="en-US" altLang="de-DE" sz="2000" b="0" dirty="0" err="1" smtClean="0">
                <a:solidFill>
                  <a:srgbClr val="D16349"/>
                </a:solidFill>
                <a:latin typeface="+mn-lt"/>
              </a:rPr>
              <a:t>Cosa</a:t>
            </a:r>
            <a:r>
              <a:rPr lang="en-US" altLang="de-DE" sz="2000" b="0" dirty="0" smtClean="0">
                <a:solidFill>
                  <a:srgbClr val="D16349"/>
                </a:solidFill>
                <a:latin typeface="+mn-lt"/>
              </a:rPr>
              <a:t> </a:t>
            </a:r>
            <a:r>
              <a:rPr lang="en-US" altLang="de-DE" sz="2000" b="0" dirty="0" err="1" smtClean="0">
                <a:solidFill>
                  <a:srgbClr val="D16349"/>
                </a:solidFill>
                <a:latin typeface="+mn-lt"/>
              </a:rPr>
              <a:t>ci</a:t>
            </a:r>
            <a:r>
              <a:rPr lang="en-US" altLang="de-DE" sz="2000" b="0" dirty="0" smtClean="0">
                <a:solidFill>
                  <a:srgbClr val="D16349"/>
                </a:solidFill>
                <a:latin typeface="+mn-lt"/>
              </a:rPr>
              <a:t> </a:t>
            </a:r>
            <a:r>
              <a:rPr lang="en-US" altLang="de-DE" sz="2000" b="0" dirty="0" err="1" smtClean="0">
                <a:solidFill>
                  <a:srgbClr val="D16349"/>
                </a:solidFill>
                <a:latin typeface="+mn-lt"/>
              </a:rPr>
              <a:t>porta</a:t>
            </a:r>
            <a:r>
              <a:rPr lang="en-US" altLang="de-DE" sz="2000" b="0" dirty="0" smtClean="0">
                <a:solidFill>
                  <a:srgbClr val="D16349"/>
                </a:solidFill>
                <a:latin typeface="+mn-lt"/>
              </a:rPr>
              <a:t> </a:t>
            </a:r>
            <a:r>
              <a:rPr lang="en-US" altLang="de-DE" sz="2000" b="0" dirty="0" err="1" smtClean="0">
                <a:solidFill>
                  <a:srgbClr val="D16349"/>
                </a:solidFill>
                <a:latin typeface="+mn-lt"/>
              </a:rPr>
              <a:t>alle</a:t>
            </a:r>
            <a:r>
              <a:rPr lang="en-US" altLang="de-DE" sz="2000" b="0" dirty="0" smtClean="0">
                <a:solidFill>
                  <a:srgbClr val="D16349"/>
                </a:solidFill>
                <a:latin typeface="+mn-lt"/>
              </a:rPr>
              <a:t> diverse </a:t>
            </a:r>
            <a:r>
              <a:rPr lang="en-US" altLang="de-DE" sz="2000" b="0" dirty="0" err="1" smtClean="0">
                <a:solidFill>
                  <a:srgbClr val="D16349"/>
                </a:solidFill>
                <a:latin typeface="+mn-lt"/>
              </a:rPr>
              <a:t>reazioni</a:t>
            </a:r>
            <a:r>
              <a:rPr lang="en-US" altLang="de-DE" sz="2000" b="0" dirty="0" smtClean="0">
                <a:solidFill>
                  <a:srgbClr val="D16349"/>
                </a:solidFill>
                <a:latin typeface="+mn-lt"/>
              </a:rPr>
              <a:t>?</a:t>
            </a:r>
          </a:p>
        </p:txBody>
      </p:sp>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Dopo</a:t>
              </a:r>
              <a:r>
                <a:rPr lang="en-US" altLang="de-DE" dirty="0" smtClean="0">
                  <a:latin typeface="Verdana" panose="020B0604030504040204" pitchFamily="34" charset="0"/>
                </a:rPr>
                <a:t> un </a:t>
              </a:r>
              <a:r>
                <a:rPr lang="en-US" altLang="de-DE" dirty="0" err="1" smtClean="0">
                  <a:latin typeface="Verdana" panose="020B0604030504040204" pitchFamily="34" charset="0"/>
                </a:rPr>
                <a:t>colloquio</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lavoro</a:t>
              </a:r>
              <a:r>
                <a:rPr lang="en-US" altLang="de-DE" dirty="0" smtClean="0">
                  <a:latin typeface="Verdana" panose="020B0604030504040204" pitchFamily="34" charset="0"/>
                </a:rPr>
                <a:t> non </a:t>
              </a:r>
              <a:r>
                <a:rPr lang="en-US" altLang="de-DE" dirty="0" err="1" smtClean="0">
                  <a:latin typeface="Verdana" panose="020B0604030504040204" pitchFamily="34" charset="0"/>
                </a:rPr>
                <a:t>ottieni</a:t>
              </a:r>
              <a:r>
                <a:rPr lang="en-US" altLang="de-DE" dirty="0" smtClean="0">
                  <a:latin typeface="Verdana" panose="020B0604030504040204" pitchFamily="34" charset="0"/>
                </a:rPr>
                <a:t> la </a:t>
              </a:r>
              <a:r>
                <a:rPr lang="en-US" altLang="de-DE" dirty="0" err="1" smtClean="0">
                  <a:latin typeface="Verdana" panose="020B0604030504040204" pitchFamily="34" charset="0"/>
                </a:rPr>
                <a:t>posizione</a:t>
              </a:r>
              <a:r>
                <a:rPr lang="en-US" altLang="de-DE" dirty="0" smtClean="0">
                  <a:latin typeface="Verdana" panose="020B0604030504040204" pitchFamily="34" charset="0"/>
                </a:rPr>
                <a:t> </a:t>
              </a:r>
              <a:r>
                <a:rPr lang="en-US" altLang="de-DE" dirty="0" err="1" smtClean="0">
                  <a:latin typeface="Verdana" panose="020B0604030504040204" pitchFamily="34" charset="0"/>
                </a:rPr>
                <a:t>che</a:t>
              </a:r>
              <a:r>
                <a:rPr lang="en-US" altLang="de-DE" dirty="0" smtClean="0">
                  <a:latin typeface="Verdana" panose="020B0604030504040204" pitchFamily="34" charset="0"/>
                </a:rPr>
                <a:t> </a:t>
              </a:r>
              <a:r>
                <a:rPr lang="en-US" altLang="de-DE" dirty="0" err="1" smtClean="0">
                  <a:latin typeface="Verdana" panose="020B0604030504040204" pitchFamily="34" charset="0"/>
                </a:rPr>
                <a:t>speravi</a:t>
              </a:r>
              <a:r>
                <a:rPr lang="en-US" altLang="de-DE" dirty="0" smtClean="0">
                  <a:latin typeface="Verdana" panose="020B0604030504040204" pitchFamily="34" charset="0"/>
                </a:rPr>
                <a:t>.</a:t>
              </a:r>
              <a:r>
                <a:rPr lang="en-US" altLang="de-DE" sz="2000" dirty="0" smtClean="0">
                  <a:latin typeface="Verdana" panose="020B0604030504040204" pitchFamily="34" charset="0"/>
                </a:rPr>
                <a:t> </a:t>
              </a:r>
              <a:endParaRPr lang="en-US" altLang="de-DE" sz="2000" dirty="0">
                <a:latin typeface="Verdana" panose="020B0604030504040204" pitchFamily="34" charset="0"/>
              </a:endParaRP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rispondi</a:t>
              </a:r>
              <a:r>
                <a:rPr lang="en-US" altLang="de-DE" dirty="0" smtClean="0">
                  <a:latin typeface="Verdana" panose="020B0604030504040204" pitchFamily="34" charset="0"/>
                </a:rPr>
                <a:t> ad </a:t>
              </a:r>
              <a:r>
                <a:rPr lang="en-US" altLang="de-DE" dirty="0" err="1" smtClean="0">
                  <a:latin typeface="Verdana" panose="020B0604030504040204" pitchFamily="34" charset="0"/>
                </a:rPr>
                <a:t>altri</a:t>
              </a:r>
              <a:r>
                <a:rPr lang="en-US" altLang="de-DE" dirty="0" smtClean="0">
                  <a:latin typeface="Verdana" panose="020B0604030504040204" pitchFamily="34" charset="0"/>
                </a:rPr>
                <a:t> </a:t>
              </a:r>
              <a:r>
                <a:rPr lang="en-US" altLang="de-DE" dirty="0" err="1" smtClean="0">
                  <a:latin typeface="Verdana" panose="020B0604030504040204" pitchFamily="34" charset="0"/>
                </a:rPr>
                <a:t>annunci</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lavoro</a:t>
              </a:r>
              <a:endParaRPr lang="en-US" altLang="de-DE" dirty="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arrabbiato</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solidFill>
                    <a:srgbClr val="000000"/>
                  </a:solidFill>
                  <a:latin typeface="Verdana" panose="020B0604030504040204" pitchFamily="34" charset="0"/>
                </a:rPr>
                <a:t>calmo</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solidFill>
                    <a:srgbClr val="000000"/>
                  </a:solidFill>
                  <a:latin typeface="Verdana" panose="020B0604030504040204" pitchFamily="34" charset="0"/>
                </a:rPr>
                <a:t>triste</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piangi</a:t>
              </a:r>
              <a:r>
                <a:rPr lang="en-US" altLang="de-DE" dirty="0" smtClean="0">
                  <a:latin typeface="Verdana" panose="020B0604030504040204" pitchFamily="34" charset="0"/>
                </a:rPr>
                <a:t> e </a:t>
              </a:r>
              <a:r>
                <a:rPr lang="en-US" altLang="de-DE" dirty="0" err="1" smtClean="0">
                  <a:latin typeface="Verdana" panose="020B0604030504040204" pitchFamily="34" charset="0"/>
                </a:rPr>
                <a:t>sei</a:t>
              </a:r>
              <a:r>
                <a:rPr lang="en-US" altLang="de-DE" dirty="0" smtClean="0">
                  <a:latin typeface="Verdana" panose="020B0604030504040204" pitchFamily="34" charset="0"/>
                </a:rPr>
                <a:t> </a:t>
              </a:r>
              <a:r>
                <a:rPr lang="en-US" altLang="de-DE" dirty="0" err="1" smtClean="0">
                  <a:latin typeface="Verdana" panose="020B0604030504040204" pitchFamily="34" charset="0"/>
                </a:rPr>
                <a:t>pensieroso</a:t>
              </a:r>
              <a:endParaRPr lang="en-US" altLang="de-DE" dirty="0" smtClean="0">
                <a:latin typeface="Verdana" panose="020B0604030504040204" pitchFamily="34" charset="0"/>
              </a:endParaRP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9.7</a:t>
            </a:r>
            <a:endParaRPr lang="en-US" altLang="de-DE" sz="1200" kern="0" dirty="0">
              <a:solidFill>
                <a:srgbClr val="646B86"/>
              </a:solidFill>
              <a:latin typeface="Verdana"/>
            </a:endParaRPr>
          </a:p>
        </p:txBody>
      </p:sp>
      <p:sp>
        <p:nvSpPr>
          <p:cNvPr id="14" name="Text Box 14"/>
          <p:cNvSpPr txBox="1">
            <a:spLocks noChangeArrowheads="1"/>
          </p:cNvSpPr>
          <p:nvPr/>
        </p:nvSpPr>
        <p:spPr bwMode="auto">
          <a:xfrm>
            <a:off x="954087" y="2708275"/>
            <a:ext cx="1943100" cy="143116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dirty="0" smtClean="0">
              <a:latin typeface="Verdana" panose="020B0604030504040204" pitchFamily="34" charset="0"/>
            </a:endParaRPr>
          </a:p>
          <a:p>
            <a:pPr algn="ctr" eaLnBrk="1" hangingPunct="1">
              <a:spcBef>
                <a:spcPct val="50000"/>
              </a:spcBef>
            </a:pPr>
            <a:r>
              <a:rPr lang="en-US" altLang="de-DE" dirty="0" err="1" smtClean="0">
                <a:latin typeface="Verdana" panose="020B0604030504040204" pitchFamily="34" charset="0"/>
              </a:rPr>
              <a:t>valutazione</a:t>
            </a:r>
            <a:r>
              <a:rPr lang="en-US" altLang="de-DE" dirty="0" smtClean="0">
                <a:latin typeface="Verdana" panose="020B0604030504040204" pitchFamily="34" charset="0"/>
              </a:rPr>
              <a:t>/</a:t>
            </a:r>
            <a:r>
              <a:rPr lang="en-US" altLang="de-DE" dirty="0" err="1" smtClean="0">
                <a:latin typeface="Verdana" panose="020B0604030504040204" pitchFamily="34" charset="0"/>
              </a:rPr>
              <a:t>pensieri</a:t>
            </a:r>
            <a:r>
              <a:rPr lang="en-US" altLang="de-DE" dirty="0" smtClean="0">
                <a:latin typeface="Verdana" panose="020B0604030504040204" pitchFamily="34" charset="0"/>
              </a:rPr>
              <a:t>?</a:t>
            </a:r>
          </a:p>
          <a:p>
            <a:pPr algn="ctr" eaLnBrk="1" hangingPunct="1">
              <a:spcBef>
                <a:spcPct val="50000"/>
              </a:spcBef>
            </a:pPr>
            <a:endParaRPr lang="en-US" altLang="de-DE" sz="1600" dirty="0">
              <a:latin typeface="Verdana" panose="020B0604030504040204" pitchFamily="34" charset="0"/>
            </a:endParaRPr>
          </a:p>
        </p:txBody>
      </p:sp>
      <p:sp>
        <p:nvSpPr>
          <p:cNvPr id="16" name="Text Box 14"/>
          <p:cNvSpPr txBox="1">
            <a:spLocks noChangeArrowheads="1"/>
          </p:cNvSpPr>
          <p:nvPr/>
        </p:nvSpPr>
        <p:spPr bwMode="auto">
          <a:xfrm>
            <a:off x="3529012" y="2708275"/>
            <a:ext cx="1943100" cy="143116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smtClean="0">
              <a:latin typeface="Verdana" panose="020B0604030504040204" pitchFamily="34" charset="0"/>
            </a:endParaRPr>
          </a:p>
          <a:p>
            <a:pPr algn="ctr" eaLnBrk="1" hangingPunct="1">
              <a:spcBef>
                <a:spcPct val="50000"/>
              </a:spcBef>
            </a:pPr>
            <a:r>
              <a:rPr lang="de-DE" altLang="de-DE" dirty="0" err="1" smtClean="0">
                <a:latin typeface="Verdana" panose="020B0604030504040204" pitchFamily="34" charset="0"/>
              </a:rPr>
              <a:t>valutazione</a:t>
            </a:r>
            <a:r>
              <a:rPr lang="en-US" altLang="de-DE" dirty="0" smtClean="0">
                <a:latin typeface="Verdana" panose="020B0604030504040204" pitchFamily="34" charset="0"/>
              </a:rPr>
              <a:t>/ </a:t>
            </a:r>
            <a:r>
              <a:rPr lang="en-US" altLang="de-DE" dirty="0" err="1" smtClean="0">
                <a:latin typeface="Verdana" panose="020B0604030504040204" pitchFamily="34" charset="0"/>
              </a:rPr>
              <a:t>pensieri</a:t>
            </a:r>
            <a:r>
              <a:rPr lang="en-US" altLang="de-DE" dirty="0" smtClean="0">
                <a:latin typeface="Verdana" panose="020B0604030504040204" pitchFamily="34" charset="0"/>
              </a:rPr>
              <a:t>?</a:t>
            </a:r>
          </a:p>
          <a:p>
            <a:pPr algn="ctr" eaLnBrk="1" hangingPunct="1">
              <a:spcBef>
                <a:spcPct val="50000"/>
              </a:spcBef>
            </a:pPr>
            <a:endParaRPr lang="de-DE" altLang="de-DE" sz="1600" dirty="0">
              <a:latin typeface="Verdana" panose="020B0604030504040204" pitchFamily="34" charset="0"/>
            </a:endParaRPr>
          </a:p>
        </p:txBody>
      </p:sp>
      <p:sp>
        <p:nvSpPr>
          <p:cNvPr id="17" name="Text Box 14"/>
          <p:cNvSpPr txBox="1">
            <a:spLocks noChangeArrowheads="1"/>
          </p:cNvSpPr>
          <p:nvPr/>
        </p:nvSpPr>
        <p:spPr bwMode="auto">
          <a:xfrm>
            <a:off x="6191250" y="2708275"/>
            <a:ext cx="1943100" cy="143116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err="1" smtClean="0">
                <a:latin typeface="Verdana" panose="020B0604030504040204" pitchFamily="34" charset="0"/>
              </a:rPr>
              <a:t>valutazione</a:t>
            </a:r>
            <a:r>
              <a:rPr lang="en-US" altLang="de-DE" dirty="0" smtClean="0">
                <a:latin typeface="Verdana" panose="020B0604030504040204" pitchFamily="34" charset="0"/>
              </a:rPr>
              <a:t>/ </a:t>
            </a:r>
            <a:r>
              <a:rPr lang="en-US" altLang="de-DE" dirty="0" err="1" smtClean="0">
                <a:latin typeface="Verdana" panose="020B0604030504040204" pitchFamily="34" charset="0"/>
              </a:rPr>
              <a:t>pensieri</a:t>
            </a:r>
            <a:r>
              <a:rPr lang="en-US" altLang="de-DE" dirty="0" smtClean="0">
                <a:latin typeface="Verdana" panose="020B0604030504040204" pitchFamily="34" charset="0"/>
              </a:rPr>
              <a:t>?</a:t>
            </a:r>
          </a:p>
          <a:p>
            <a:pPr algn="ctr" eaLnBrk="1" hangingPunct="1">
              <a:spcBef>
                <a:spcPct val="50000"/>
              </a:spcBef>
            </a:pPr>
            <a:endParaRPr lang="de-DE" altLang="de-DE" sz="1600" dirty="0">
              <a:latin typeface="Verdana" panose="020B0604030504040204" pitchFamily="34" charset="0"/>
            </a:endParaRPr>
          </a:p>
        </p:txBody>
      </p:sp>
      <p:sp>
        <p:nvSpPr>
          <p:cNvPr id="18" name="Text Box 4"/>
          <p:cNvSpPr txBox="1">
            <a:spLocks noChangeArrowheads="1"/>
          </p:cNvSpPr>
          <p:nvPr/>
        </p:nvSpPr>
        <p:spPr bwMode="auto">
          <a:xfrm>
            <a:off x="958850"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una</a:t>
            </a:r>
            <a:r>
              <a:rPr lang="en-US" altLang="de-DE" dirty="0" smtClean="0">
                <a:latin typeface="Verdana" panose="020B0604030504040204" pitchFamily="34" charset="0"/>
              </a:rPr>
              <a:t> </a:t>
            </a:r>
            <a:r>
              <a:rPr lang="en-US" altLang="de-DE" dirty="0" err="1" smtClean="0">
                <a:latin typeface="Verdana" panose="020B0604030504040204" pitchFamily="34" charset="0"/>
              </a:rPr>
              <a:t>chiamata</a:t>
            </a:r>
            <a:r>
              <a:rPr lang="en-US" altLang="de-DE" dirty="0" smtClean="0">
                <a:latin typeface="Verdana" panose="020B0604030504040204" pitchFamily="34" charset="0"/>
              </a:rPr>
              <a:t> o </a:t>
            </a:r>
            <a:r>
              <a:rPr lang="en-US" altLang="de-DE" dirty="0" err="1" smtClean="0">
                <a:latin typeface="Verdana" panose="020B0604030504040204" pitchFamily="34" charset="0"/>
              </a:rPr>
              <a:t>una</a:t>
            </a:r>
            <a:r>
              <a:rPr lang="en-US" altLang="de-DE" dirty="0" smtClean="0">
                <a:latin typeface="Verdana" panose="020B0604030504040204" pitchFamily="34" charset="0"/>
              </a:rPr>
              <a:t> </a:t>
            </a:r>
            <a:r>
              <a:rPr lang="en-US" altLang="de-DE" dirty="0" err="1" smtClean="0">
                <a:latin typeface="Verdana" panose="020B0604030504040204" pitchFamily="34" charset="0"/>
              </a:rPr>
              <a:t>lettera</a:t>
            </a:r>
            <a:r>
              <a:rPr lang="en-US" altLang="de-DE" dirty="0" smtClean="0">
                <a:latin typeface="Verdana" panose="020B0604030504040204" pitchFamily="34" charset="0"/>
              </a:rPr>
              <a:t> </a:t>
            </a:r>
            <a:r>
              <a:rPr lang="en-US" altLang="de-DE" dirty="0" err="1" smtClean="0">
                <a:latin typeface="Verdana" panose="020B0604030504040204" pitchFamily="34" charset="0"/>
              </a:rPr>
              <a:t>arrabbiata</a:t>
            </a:r>
            <a:endParaRPr lang="en-US" altLang="de-DE" dirty="0" smtClean="0">
              <a:latin typeface="Verdana" panose="020B0604030504040204" pitchFamily="34" charset="0"/>
            </a:endParaRPr>
          </a:p>
        </p:txBody>
      </p:sp>
    </p:spTree>
    <p:extLst>
      <p:ext uri="{BB962C8B-B14F-4D97-AF65-F5344CB8AC3E}">
        <p14:creationId xmlns:p14="http://schemas.microsoft.com/office/powerpoint/2010/main" val="259409739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n-US" altLang="de-DE" sz="2000" b="0" dirty="0" smtClean="0">
                <a:solidFill>
                  <a:srgbClr val="D16349"/>
                </a:solidFill>
                <a:latin typeface="+mn-lt"/>
              </a:rPr>
              <a:t>Un </a:t>
            </a:r>
            <a:r>
              <a:rPr lang="en-US" altLang="de-DE" sz="2000" b="0" dirty="0" err="1" smtClean="0">
                <a:solidFill>
                  <a:srgbClr val="D16349"/>
                </a:solidFill>
                <a:latin typeface="+mn-lt"/>
              </a:rPr>
              <a:t>evento</a:t>
            </a:r>
            <a:r>
              <a:rPr lang="en-US" altLang="de-DE" sz="2000" b="0" dirty="0" smtClean="0">
                <a:solidFill>
                  <a:srgbClr val="D16349"/>
                </a:solidFill>
                <a:latin typeface="+mn-lt"/>
              </a:rPr>
              <a:t> – </a:t>
            </a:r>
            <a:r>
              <a:rPr lang="en-US" altLang="de-DE" sz="2000" b="0" dirty="0" err="1" smtClean="0">
                <a:solidFill>
                  <a:srgbClr val="D16349"/>
                </a:solidFill>
                <a:latin typeface="+mn-lt"/>
              </a:rPr>
              <a:t>tante</a:t>
            </a:r>
            <a:r>
              <a:rPr lang="en-US" altLang="de-DE" sz="2000" b="0" dirty="0" smtClean="0">
                <a:solidFill>
                  <a:srgbClr val="D16349"/>
                </a:solidFill>
                <a:latin typeface="+mn-lt"/>
              </a:rPr>
              <a:t> </a:t>
            </a:r>
            <a:r>
              <a:rPr lang="en-US" altLang="de-DE" sz="2000" b="0" dirty="0" err="1" smtClean="0">
                <a:solidFill>
                  <a:srgbClr val="D16349"/>
                </a:solidFill>
                <a:latin typeface="+mn-lt"/>
              </a:rPr>
              <a:t>possibili</a:t>
            </a:r>
            <a:r>
              <a:rPr lang="en-US" altLang="de-DE" sz="2000" b="0" dirty="0" smtClean="0">
                <a:solidFill>
                  <a:srgbClr val="D16349"/>
                </a:solidFill>
                <a:latin typeface="+mn-lt"/>
              </a:rPr>
              <a:t> </a:t>
            </a:r>
            <a:r>
              <a:rPr lang="en-US" altLang="de-DE" sz="2000" b="0" dirty="0" err="1" smtClean="0">
                <a:solidFill>
                  <a:srgbClr val="D16349"/>
                </a:solidFill>
                <a:latin typeface="+mn-lt"/>
              </a:rPr>
              <a:t>emozioni</a:t>
            </a:r>
            <a:r>
              <a:rPr lang="en-US" altLang="de-DE" sz="2000" b="0" dirty="0" smtClean="0">
                <a:solidFill>
                  <a:srgbClr val="D16349"/>
                </a:solidFill>
                <a:latin typeface="+mn-lt"/>
              </a:rPr>
              <a:t>… </a:t>
            </a:r>
          </a:p>
          <a:p>
            <a:pPr algn="ctr" eaLnBrk="1" hangingPunct="1">
              <a:defRPr/>
            </a:pPr>
            <a:r>
              <a:rPr lang="en-US" altLang="de-DE" sz="2000" b="0" dirty="0" err="1" smtClean="0">
                <a:solidFill>
                  <a:srgbClr val="D16349"/>
                </a:solidFill>
                <a:latin typeface="+mn-lt"/>
              </a:rPr>
              <a:t>Cosa</a:t>
            </a:r>
            <a:r>
              <a:rPr lang="en-US" altLang="de-DE" sz="2000" b="0" dirty="0" smtClean="0">
                <a:solidFill>
                  <a:srgbClr val="D16349"/>
                </a:solidFill>
                <a:latin typeface="+mn-lt"/>
              </a:rPr>
              <a:t> </a:t>
            </a:r>
            <a:r>
              <a:rPr lang="en-US" altLang="de-DE" sz="2000" b="0" dirty="0" err="1" smtClean="0">
                <a:solidFill>
                  <a:srgbClr val="D16349"/>
                </a:solidFill>
                <a:latin typeface="+mn-lt"/>
              </a:rPr>
              <a:t>ci</a:t>
            </a:r>
            <a:r>
              <a:rPr lang="en-US" altLang="de-DE" sz="2000" b="0" dirty="0" smtClean="0">
                <a:solidFill>
                  <a:srgbClr val="D16349"/>
                </a:solidFill>
                <a:latin typeface="+mn-lt"/>
              </a:rPr>
              <a:t> </a:t>
            </a:r>
            <a:r>
              <a:rPr lang="en-US" altLang="de-DE" sz="2000" b="0" dirty="0" err="1" smtClean="0">
                <a:solidFill>
                  <a:srgbClr val="D16349"/>
                </a:solidFill>
                <a:latin typeface="+mn-lt"/>
              </a:rPr>
              <a:t>porta</a:t>
            </a:r>
            <a:r>
              <a:rPr lang="en-US" altLang="de-DE" sz="2000" b="0" dirty="0" smtClean="0">
                <a:solidFill>
                  <a:srgbClr val="D16349"/>
                </a:solidFill>
                <a:latin typeface="+mn-lt"/>
              </a:rPr>
              <a:t> </a:t>
            </a:r>
            <a:r>
              <a:rPr lang="en-US" altLang="de-DE" sz="2000" b="0" dirty="0" err="1" smtClean="0">
                <a:solidFill>
                  <a:srgbClr val="D16349"/>
                </a:solidFill>
                <a:latin typeface="+mn-lt"/>
              </a:rPr>
              <a:t>alle</a:t>
            </a:r>
            <a:r>
              <a:rPr lang="en-US" altLang="de-DE" sz="2000" b="0" dirty="0" smtClean="0">
                <a:solidFill>
                  <a:srgbClr val="D16349"/>
                </a:solidFill>
                <a:latin typeface="+mn-lt"/>
              </a:rPr>
              <a:t> diverse </a:t>
            </a:r>
            <a:r>
              <a:rPr lang="en-US" altLang="de-DE" sz="2000" b="0" dirty="0" err="1" smtClean="0">
                <a:solidFill>
                  <a:srgbClr val="D16349"/>
                </a:solidFill>
                <a:latin typeface="+mn-lt"/>
              </a:rPr>
              <a:t>reazioni</a:t>
            </a:r>
            <a:r>
              <a:rPr lang="en-US" altLang="de-DE" sz="2000" b="0" dirty="0" smtClean="0">
                <a:solidFill>
                  <a:srgbClr val="D16349"/>
                </a:solidFill>
                <a:latin typeface="+mn-lt"/>
              </a:rPr>
              <a:t>?</a:t>
            </a:r>
          </a:p>
        </p:txBody>
      </p:sp>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Dopo</a:t>
              </a:r>
              <a:r>
                <a:rPr lang="en-US" altLang="de-DE" dirty="0" smtClean="0">
                  <a:latin typeface="Verdana" panose="020B0604030504040204" pitchFamily="34" charset="0"/>
                </a:rPr>
                <a:t> un </a:t>
              </a:r>
              <a:r>
                <a:rPr lang="en-US" altLang="de-DE" dirty="0" err="1" smtClean="0">
                  <a:latin typeface="Verdana" panose="020B0604030504040204" pitchFamily="34" charset="0"/>
                </a:rPr>
                <a:t>colloquio</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lavoro</a:t>
              </a:r>
              <a:r>
                <a:rPr lang="en-US" altLang="de-DE" dirty="0" smtClean="0">
                  <a:latin typeface="Verdana" panose="020B0604030504040204" pitchFamily="34" charset="0"/>
                </a:rPr>
                <a:t> non </a:t>
              </a:r>
              <a:r>
                <a:rPr lang="en-US" altLang="de-DE" dirty="0" err="1" smtClean="0">
                  <a:latin typeface="Verdana" panose="020B0604030504040204" pitchFamily="34" charset="0"/>
                </a:rPr>
                <a:t>ottieni</a:t>
              </a:r>
              <a:r>
                <a:rPr lang="en-US" altLang="de-DE" dirty="0" smtClean="0">
                  <a:latin typeface="Verdana" panose="020B0604030504040204" pitchFamily="34" charset="0"/>
                </a:rPr>
                <a:t> la </a:t>
              </a:r>
              <a:r>
                <a:rPr lang="en-US" altLang="de-DE" dirty="0" err="1" smtClean="0">
                  <a:latin typeface="Verdana" panose="020B0604030504040204" pitchFamily="34" charset="0"/>
                </a:rPr>
                <a:t>posizione</a:t>
              </a:r>
              <a:r>
                <a:rPr lang="en-US" altLang="de-DE" dirty="0" smtClean="0">
                  <a:latin typeface="Verdana" panose="020B0604030504040204" pitchFamily="34" charset="0"/>
                </a:rPr>
                <a:t> </a:t>
              </a:r>
              <a:r>
                <a:rPr lang="en-US" altLang="de-DE" dirty="0" err="1" smtClean="0">
                  <a:latin typeface="Verdana" panose="020B0604030504040204" pitchFamily="34" charset="0"/>
                </a:rPr>
                <a:t>che</a:t>
              </a:r>
              <a:r>
                <a:rPr lang="en-US" altLang="de-DE" dirty="0" smtClean="0">
                  <a:latin typeface="Verdana" panose="020B0604030504040204" pitchFamily="34" charset="0"/>
                </a:rPr>
                <a:t> </a:t>
              </a:r>
              <a:r>
                <a:rPr lang="en-US" altLang="de-DE" dirty="0" err="1" smtClean="0">
                  <a:latin typeface="Verdana" panose="020B0604030504040204" pitchFamily="34" charset="0"/>
                </a:rPr>
                <a:t>speravi</a:t>
              </a:r>
              <a:r>
                <a:rPr lang="en-US" altLang="de-DE" dirty="0" smtClean="0">
                  <a:latin typeface="Verdana" panose="020B0604030504040204" pitchFamily="34" charset="0"/>
                </a:rPr>
                <a:t>.</a:t>
              </a:r>
              <a:r>
                <a:rPr lang="en-US" altLang="de-DE" sz="2000" dirty="0" smtClean="0">
                  <a:latin typeface="Verdana" panose="020B0604030504040204" pitchFamily="34" charset="0"/>
                </a:rPr>
                <a:t> </a:t>
              </a:r>
              <a:endParaRPr lang="en-US" altLang="de-DE" sz="2000" dirty="0">
                <a:latin typeface="Verdana" panose="020B0604030504040204" pitchFamily="34" charset="0"/>
              </a:endParaRP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rispondi</a:t>
              </a:r>
              <a:r>
                <a:rPr lang="en-US" altLang="de-DE" dirty="0" smtClean="0">
                  <a:latin typeface="Verdana" panose="020B0604030504040204" pitchFamily="34" charset="0"/>
                </a:rPr>
                <a:t> ad </a:t>
              </a:r>
              <a:r>
                <a:rPr lang="en-US" altLang="de-DE" dirty="0" err="1" smtClean="0">
                  <a:latin typeface="Verdana" panose="020B0604030504040204" pitchFamily="34" charset="0"/>
                </a:rPr>
                <a:t>altri</a:t>
              </a:r>
              <a:r>
                <a:rPr lang="en-US" altLang="de-DE" dirty="0" smtClean="0">
                  <a:latin typeface="Verdana" panose="020B0604030504040204" pitchFamily="34" charset="0"/>
                </a:rPr>
                <a:t> </a:t>
              </a:r>
              <a:r>
                <a:rPr lang="en-US" altLang="de-DE" dirty="0" err="1" smtClean="0">
                  <a:latin typeface="Verdana" panose="020B0604030504040204" pitchFamily="34" charset="0"/>
                </a:rPr>
                <a:t>annunci</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lavoro</a:t>
              </a:r>
              <a:endParaRPr lang="en-US" altLang="de-DE" dirty="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arrabbiato</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solidFill>
                    <a:srgbClr val="000000"/>
                  </a:solidFill>
                  <a:latin typeface="Verdana" panose="020B0604030504040204" pitchFamily="34" charset="0"/>
                </a:rPr>
                <a:t>calmo</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solidFill>
                    <a:srgbClr val="000000"/>
                  </a:solidFill>
                  <a:latin typeface="Verdana" panose="020B0604030504040204" pitchFamily="34" charset="0"/>
                </a:rPr>
                <a:t>triste</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piangi</a:t>
              </a:r>
              <a:r>
                <a:rPr lang="en-US" altLang="de-DE" dirty="0" smtClean="0">
                  <a:latin typeface="Verdana" panose="020B0604030504040204" pitchFamily="34" charset="0"/>
                </a:rPr>
                <a:t> e </a:t>
              </a:r>
              <a:r>
                <a:rPr lang="en-US" altLang="de-DE" dirty="0" err="1" smtClean="0">
                  <a:latin typeface="Verdana" panose="020B0604030504040204" pitchFamily="34" charset="0"/>
                </a:rPr>
                <a:t>sei</a:t>
              </a:r>
              <a:r>
                <a:rPr lang="en-US" altLang="de-DE" dirty="0" smtClean="0">
                  <a:latin typeface="Verdana" panose="020B0604030504040204" pitchFamily="34" charset="0"/>
                </a:rPr>
                <a:t> </a:t>
              </a:r>
              <a:r>
                <a:rPr lang="en-US" altLang="de-DE" dirty="0" err="1" smtClean="0">
                  <a:latin typeface="Verdana" panose="020B0604030504040204" pitchFamily="34" charset="0"/>
                </a:rPr>
                <a:t>pensieroso</a:t>
              </a:r>
              <a:r>
                <a:rPr lang="en-US" altLang="de-DE" dirty="0" smtClean="0">
                  <a:latin typeface="Verdana" panose="020B0604030504040204" pitchFamily="34" charset="0"/>
                </a:rPr>
                <a:t> </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9.8</a:t>
            </a:r>
            <a:endParaRPr lang="en-US" altLang="de-DE" sz="1200" kern="0" dirty="0">
              <a:solidFill>
                <a:srgbClr val="646B86"/>
              </a:solidFill>
              <a:latin typeface="Verdana"/>
            </a:endParaRPr>
          </a:p>
        </p:txBody>
      </p:sp>
      <p:sp>
        <p:nvSpPr>
          <p:cNvPr id="16" name="Text Box 14"/>
          <p:cNvSpPr txBox="1">
            <a:spLocks noChangeArrowheads="1"/>
          </p:cNvSpPr>
          <p:nvPr/>
        </p:nvSpPr>
        <p:spPr bwMode="auto">
          <a:xfrm>
            <a:off x="3529012"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a:latin typeface="Verdana" panose="020B0604030504040204" pitchFamily="34" charset="0"/>
              </a:rPr>
              <a:t>evaluation/ thoughts?</a:t>
            </a:r>
          </a:p>
          <a:p>
            <a:pPr algn="ctr" eaLnBrk="1" hangingPunct="1">
              <a:spcBef>
                <a:spcPct val="50000"/>
              </a:spcBef>
            </a:pPr>
            <a:endParaRPr lang="de-DE" altLang="de-DE" sz="1600" dirty="0">
              <a:latin typeface="Verdana" panose="020B0604030504040204" pitchFamily="34" charset="0"/>
            </a:endParaRPr>
          </a:p>
        </p:txBody>
      </p:sp>
      <p:sp>
        <p:nvSpPr>
          <p:cNvPr id="17" name="Text Box 14"/>
          <p:cNvSpPr txBox="1">
            <a:spLocks noChangeArrowheads="1"/>
          </p:cNvSpPr>
          <p:nvPr/>
        </p:nvSpPr>
        <p:spPr bwMode="auto">
          <a:xfrm>
            <a:off x="6191250"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a:latin typeface="Verdana" panose="020B0604030504040204" pitchFamily="34" charset="0"/>
              </a:rPr>
              <a:t>evaluation/ thoughts?</a:t>
            </a:r>
          </a:p>
          <a:p>
            <a:pPr algn="ctr" eaLnBrk="1" hangingPunct="1">
              <a:spcBef>
                <a:spcPct val="50000"/>
              </a:spcBef>
            </a:pPr>
            <a:endParaRPr lang="de-DE" altLang="de-DE" sz="1600" dirty="0">
              <a:latin typeface="Verdana" panose="020B0604030504040204" pitchFamily="34" charset="0"/>
            </a:endParaRPr>
          </a:p>
        </p:txBody>
      </p:sp>
      <p:sp>
        <p:nvSpPr>
          <p:cNvPr id="18" name="Text Box 4"/>
          <p:cNvSpPr txBox="1">
            <a:spLocks noChangeArrowheads="1"/>
          </p:cNvSpPr>
          <p:nvPr/>
        </p:nvSpPr>
        <p:spPr bwMode="auto">
          <a:xfrm>
            <a:off x="958850"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una</a:t>
            </a:r>
            <a:r>
              <a:rPr lang="en-US" altLang="de-DE" dirty="0" smtClean="0">
                <a:latin typeface="Verdana" panose="020B0604030504040204" pitchFamily="34" charset="0"/>
              </a:rPr>
              <a:t> </a:t>
            </a:r>
            <a:r>
              <a:rPr lang="en-US" altLang="de-DE" dirty="0" err="1" smtClean="0">
                <a:latin typeface="Verdana" panose="020B0604030504040204" pitchFamily="34" charset="0"/>
              </a:rPr>
              <a:t>chiamata</a:t>
            </a:r>
            <a:r>
              <a:rPr lang="en-US" altLang="de-DE" dirty="0" smtClean="0">
                <a:latin typeface="Verdana" panose="020B0604030504040204" pitchFamily="34" charset="0"/>
              </a:rPr>
              <a:t> o </a:t>
            </a:r>
            <a:r>
              <a:rPr lang="en-US" altLang="de-DE" dirty="0" err="1" smtClean="0">
                <a:latin typeface="Verdana" panose="020B0604030504040204" pitchFamily="34" charset="0"/>
              </a:rPr>
              <a:t>una</a:t>
            </a:r>
            <a:r>
              <a:rPr lang="en-US" altLang="de-DE" dirty="0" smtClean="0">
                <a:latin typeface="Verdana" panose="020B0604030504040204" pitchFamily="34" charset="0"/>
              </a:rPr>
              <a:t> </a:t>
            </a:r>
            <a:r>
              <a:rPr lang="en-US" altLang="de-DE" dirty="0" err="1" smtClean="0">
                <a:latin typeface="Verdana" panose="020B0604030504040204" pitchFamily="34" charset="0"/>
              </a:rPr>
              <a:t>lettera</a:t>
            </a:r>
            <a:r>
              <a:rPr lang="en-US" altLang="de-DE" dirty="0" smtClean="0">
                <a:latin typeface="Verdana" panose="020B0604030504040204" pitchFamily="34" charset="0"/>
              </a:rPr>
              <a:t> </a:t>
            </a:r>
            <a:r>
              <a:rPr lang="en-US" altLang="de-DE" dirty="0" err="1" smtClean="0">
                <a:latin typeface="Verdana" panose="020B0604030504040204" pitchFamily="34" charset="0"/>
              </a:rPr>
              <a:t>arrabbiata</a:t>
            </a:r>
            <a:endParaRPr lang="en-US" altLang="de-DE" dirty="0" smtClean="0">
              <a:latin typeface="Verdana" panose="020B0604030504040204" pitchFamily="34" charset="0"/>
            </a:endParaRPr>
          </a:p>
        </p:txBody>
      </p:sp>
      <p:sp>
        <p:nvSpPr>
          <p:cNvPr id="19" name="Text Box 14"/>
          <p:cNvSpPr txBox="1">
            <a:spLocks noChangeArrowheads="1"/>
          </p:cNvSpPr>
          <p:nvPr/>
        </p:nvSpPr>
        <p:spPr bwMode="auto">
          <a:xfrm>
            <a:off x="954087"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de-DE" altLang="de-DE" dirty="0">
                <a:latin typeface="Verdana" panose="020B0604030504040204" pitchFamily="34" charset="0"/>
              </a:rPr>
              <a:t>Bewertung/ Gedanken?</a:t>
            </a:r>
          </a:p>
          <a:p>
            <a:pPr algn="ctr" eaLnBrk="1" hangingPunct="1">
              <a:spcBef>
                <a:spcPct val="50000"/>
              </a:spcBef>
            </a:pPr>
            <a:endParaRPr lang="de-DE" altLang="de-DE" sz="1600" dirty="0">
              <a:latin typeface="Verdana" panose="020B0604030504040204" pitchFamily="34" charset="0"/>
            </a:endParaRPr>
          </a:p>
        </p:txBody>
      </p:sp>
      <p:sp>
        <p:nvSpPr>
          <p:cNvPr id="20" name="Text Box 11"/>
          <p:cNvSpPr txBox="1">
            <a:spLocks noChangeArrowheads="1"/>
          </p:cNvSpPr>
          <p:nvPr/>
        </p:nvSpPr>
        <p:spPr bwMode="auto">
          <a:xfrm>
            <a:off x="954087" y="2708275"/>
            <a:ext cx="1943100" cy="138499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dirty="0" smtClean="0">
                <a:latin typeface="Verdana" panose="020B0604030504040204" pitchFamily="34" charset="0"/>
              </a:rPr>
              <a:t>“Il </a:t>
            </a:r>
            <a:r>
              <a:rPr lang="en-US" altLang="de-DE" sz="1400" b="0" dirty="0" err="1" smtClean="0">
                <a:latin typeface="Verdana" panose="020B0604030504040204" pitchFamily="34" charset="0"/>
              </a:rPr>
              <a:t>responsabile</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delle</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risorse</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umane</a:t>
            </a:r>
            <a:r>
              <a:rPr lang="en-US" altLang="de-DE" sz="1400" b="0" dirty="0" smtClean="0">
                <a:latin typeface="Verdana" panose="020B0604030504040204" pitchFamily="34" charset="0"/>
              </a:rPr>
              <a:t> è solo </a:t>
            </a:r>
            <a:r>
              <a:rPr lang="en-US" altLang="de-DE" sz="1400" b="0" dirty="0" err="1" smtClean="0">
                <a:latin typeface="Verdana" panose="020B0604030504040204" pitchFamily="34" charset="0"/>
              </a:rPr>
              <a:t>troppo</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stupido</a:t>
            </a:r>
            <a:r>
              <a:rPr lang="en-US" altLang="de-DE" sz="1400" b="0" dirty="0" smtClean="0">
                <a:latin typeface="Verdana" panose="020B0604030504040204" pitchFamily="34" charset="0"/>
              </a:rPr>
              <a:t> per </a:t>
            </a:r>
            <a:r>
              <a:rPr lang="en-US" altLang="de-DE" sz="1400" b="0" dirty="0" err="1" smtClean="0">
                <a:latin typeface="Verdana" panose="020B0604030504040204" pitchFamily="34" charset="0"/>
              </a:rPr>
              <a:t>capire</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che</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sono</a:t>
            </a:r>
            <a:r>
              <a:rPr lang="en-US" altLang="de-DE" sz="1400" b="0" dirty="0" smtClean="0">
                <a:latin typeface="Verdana" panose="020B0604030504040204" pitchFamily="34" charset="0"/>
              </a:rPr>
              <a:t> la persona </a:t>
            </a:r>
            <a:r>
              <a:rPr lang="en-US" altLang="de-DE" sz="1400" b="0" dirty="0" err="1" smtClean="0">
                <a:latin typeface="Verdana" panose="020B0604030504040204" pitchFamily="34" charset="0"/>
              </a:rPr>
              <a:t>giusta</a:t>
            </a:r>
            <a:r>
              <a:rPr lang="en-US" altLang="de-DE" sz="1400" b="0" dirty="0" smtClean="0">
                <a:latin typeface="Verdana" panose="020B0604030504040204" pitchFamily="34" charset="0"/>
              </a:rPr>
              <a:t>.”</a:t>
            </a:r>
            <a:endParaRPr lang="en-US" altLang="de-DE" sz="1400" b="0" dirty="0">
              <a:latin typeface="Verdana" panose="020B0604030504040204" pitchFamily="34" charset="0"/>
            </a:endParaRPr>
          </a:p>
        </p:txBody>
      </p:sp>
      <p:sp>
        <p:nvSpPr>
          <p:cNvPr id="21" name="Text Box 13"/>
          <p:cNvSpPr txBox="1">
            <a:spLocks noChangeArrowheads="1"/>
          </p:cNvSpPr>
          <p:nvPr/>
        </p:nvSpPr>
        <p:spPr bwMode="auto">
          <a:xfrm>
            <a:off x="3527425" y="2708275"/>
            <a:ext cx="1943100" cy="138499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dirty="0" smtClean="0">
                <a:latin typeface="Verdana" panose="020B0604030504040204" pitchFamily="34" charset="0"/>
              </a:rPr>
              <a:t>“Questa </a:t>
            </a:r>
            <a:r>
              <a:rPr lang="en-US" altLang="de-DE" sz="1400" b="0" dirty="0" err="1" smtClean="0">
                <a:latin typeface="Verdana" panose="020B0604030504040204" pitchFamily="34" charset="0"/>
              </a:rPr>
              <a:t>volta</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sono</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stato</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sfortunato</a:t>
            </a:r>
            <a:r>
              <a:rPr lang="en-US" altLang="de-DE" sz="1400" b="0" dirty="0" smtClean="0">
                <a:latin typeface="Verdana" panose="020B0604030504040204" pitchFamily="34" charset="0"/>
              </a:rPr>
              <a:t>. Ma la </a:t>
            </a:r>
            <a:r>
              <a:rPr lang="en-US" altLang="de-DE" sz="1400" b="0" dirty="0" err="1" smtClean="0">
                <a:latin typeface="Verdana" panose="020B0604030504040204" pitchFamily="34" charset="0"/>
              </a:rPr>
              <a:t>prossima</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volta</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sarà</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quella</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giusta</a:t>
            </a:r>
            <a:r>
              <a:rPr lang="en-US" altLang="de-DE" sz="1400" b="0" dirty="0" smtClean="0">
                <a:latin typeface="Verdana" panose="020B0604030504040204" pitchFamily="34" charset="0"/>
              </a:rPr>
              <a:t>. È </a:t>
            </a:r>
            <a:r>
              <a:rPr lang="en-US" altLang="de-DE" sz="1400" b="0" dirty="0" err="1" smtClean="0">
                <a:latin typeface="Verdana" panose="020B0604030504040204" pitchFamily="34" charset="0"/>
              </a:rPr>
              <a:t>stato</a:t>
            </a:r>
            <a:r>
              <a:rPr lang="en-US" altLang="de-DE" sz="1400" b="0" dirty="0" smtClean="0">
                <a:latin typeface="Verdana" panose="020B0604030504040204" pitchFamily="34" charset="0"/>
              </a:rPr>
              <a:t> un </a:t>
            </a:r>
            <a:r>
              <a:rPr lang="en-US" altLang="de-DE" sz="1400" b="0" dirty="0" err="1" smtClean="0">
                <a:latin typeface="Verdana" panose="020B0604030504040204" pitchFamily="34" charset="0"/>
              </a:rPr>
              <a:t>buon</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esercizio</a:t>
            </a:r>
            <a:r>
              <a:rPr lang="en-US" altLang="de-DE" sz="1400" b="0" dirty="0" smtClean="0">
                <a:latin typeface="Verdana" panose="020B0604030504040204" pitchFamily="34" charset="0"/>
              </a:rPr>
              <a:t>.”</a:t>
            </a:r>
            <a:endParaRPr lang="en-US" altLang="de-DE" sz="1400" b="0" dirty="0">
              <a:latin typeface="Verdana" panose="020B0604030504040204" pitchFamily="34" charset="0"/>
            </a:endParaRPr>
          </a:p>
        </p:txBody>
      </p:sp>
      <p:sp>
        <p:nvSpPr>
          <p:cNvPr id="22" name="Text Box 14"/>
          <p:cNvSpPr txBox="1">
            <a:spLocks noChangeArrowheads="1"/>
          </p:cNvSpPr>
          <p:nvPr/>
        </p:nvSpPr>
        <p:spPr bwMode="auto">
          <a:xfrm>
            <a:off x="6192837" y="2924944"/>
            <a:ext cx="1943100" cy="116955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dirty="0" smtClean="0">
                <a:latin typeface="Verdana" panose="020B0604030504040204" pitchFamily="34" charset="0"/>
              </a:rPr>
              <a:t>“Non </a:t>
            </a:r>
            <a:r>
              <a:rPr lang="en-US" altLang="de-DE" sz="1400" b="0" dirty="0" err="1" smtClean="0">
                <a:latin typeface="Verdana" panose="020B0604030504040204" pitchFamily="34" charset="0"/>
              </a:rPr>
              <a:t>sono</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abbastanza</a:t>
            </a:r>
            <a:r>
              <a:rPr lang="en-US" altLang="de-DE" sz="1400" b="0" dirty="0" smtClean="0">
                <a:latin typeface="Verdana" panose="020B0604030504040204" pitchFamily="34" charset="0"/>
              </a:rPr>
              <a:t> bravo per </a:t>
            </a:r>
            <a:r>
              <a:rPr lang="en-US" altLang="de-DE" sz="1400" b="0" dirty="0" err="1" smtClean="0">
                <a:latin typeface="Verdana" panose="020B0604030504040204" pitchFamily="34" charset="0"/>
              </a:rPr>
              <a:t>questo</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lavoro</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Sono</a:t>
            </a:r>
            <a:r>
              <a:rPr lang="en-US" altLang="de-DE" sz="1400" b="0" dirty="0" smtClean="0">
                <a:latin typeface="Verdana" panose="020B0604030504040204" pitchFamily="34" charset="0"/>
              </a:rPr>
              <a:t> un </a:t>
            </a:r>
            <a:r>
              <a:rPr lang="en-US" altLang="de-DE" sz="1400" b="0" dirty="0" err="1" smtClean="0">
                <a:latin typeface="Verdana" panose="020B0604030504040204" pitchFamily="34" charset="0"/>
              </a:rPr>
              <a:t>perdente</a:t>
            </a:r>
            <a:r>
              <a:rPr lang="en-US" altLang="de-DE" sz="1400" b="0" dirty="0" smtClean="0">
                <a:latin typeface="Verdana" panose="020B0604030504040204" pitchFamily="34" charset="0"/>
              </a:rPr>
              <a:t> </a:t>
            </a:r>
            <a:r>
              <a:rPr lang="en-US" altLang="de-DE" sz="1400" b="0" dirty="0" err="1" smtClean="0">
                <a:latin typeface="Verdana" panose="020B0604030504040204" pitchFamily="34" charset="0"/>
              </a:rPr>
              <a:t>totale</a:t>
            </a:r>
            <a:r>
              <a:rPr lang="en-US" altLang="de-DE" sz="1400" b="0" dirty="0" smtClean="0">
                <a:latin typeface="Verdana" panose="020B0604030504040204" pitchFamily="34" charset="0"/>
              </a:rPr>
              <a:t>.”</a:t>
            </a:r>
            <a:endParaRPr lang="en-US" altLang="de-DE" sz="1400" b="0" dirty="0">
              <a:latin typeface="Verdana" panose="020B0604030504040204" pitchFamily="34" charset="0"/>
            </a:endParaRPr>
          </a:p>
        </p:txBody>
      </p:sp>
    </p:spTree>
    <p:extLst>
      <p:ext uri="{BB962C8B-B14F-4D97-AF65-F5344CB8AC3E}">
        <p14:creationId xmlns:p14="http://schemas.microsoft.com/office/powerpoint/2010/main" val="270513853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uppieren 2"/>
          <p:cNvGrpSpPr>
            <a:grpSpLocks/>
          </p:cNvGrpSpPr>
          <p:nvPr/>
        </p:nvGrpSpPr>
        <p:grpSpPr bwMode="auto">
          <a:xfrm>
            <a:off x="1117600" y="3360738"/>
            <a:ext cx="6910388" cy="3168095"/>
            <a:chOff x="827088" y="3308350"/>
            <a:chExt cx="6910387" cy="3168095"/>
          </a:xfrm>
        </p:grpSpPr>
        <p:sp>
          <p:nvSpPr>
            <p:cNvPr id="29704" name="Text Box 2"/>
            <p:cNvSpPr txBox="1">
              <a:spLocks noChangeArrowheads="1"/>
            </p:cNvSpPr>
            <p:nvPr/>
          </p:nvSpPr>
          <p:spPr bwMode="auto">
            <a:xfrm>
              <a:off x="3203575" y="4244975"/>
              <a:ext cx="1987550" cy="366713"/>
            </a:xfrm>
            <a:prstGeom prst="rect">
              <a:avLst/>
            </a:prstGeom>
            <a:solidFill>
              <a:srgbClr val="D1634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pensieri</a:t>
              </a:r>
              <a:endParaRPr lang="en-US" altLang="de-DE" dirty="0">
                <a:latin typeface="Verdana" panose="020B0604030504040204" pitchFamily="34" charset="0"/>
              </a:endParaRPr>
            </a:p>
          </p:txBody>
        </p:sp>
        <p:sp>
          <p:nvSpPr>
            <p:cNvPr id="29705" name="Text Box 3"/>
            <p:cNvSpPr txBox="1">
              <a:spLocks noChangeArrowheads="1"/>
            </p:cNvSpPr>
            <p:nvPr/>
          </p:nvSpPr>
          <p:spPr bwMode="auto">
            <a:xfrm>
              <a:off x="3176588" y="3308350"/>
              <a:ext cx="1943100" cy="366713"/>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evento</a:t>
              </a:r>
              <a:endParaRPr lang="en-US" altLang="de-DE" dirty="0">
                <a:latin typeface="Verdana" panose="020B0604030504040204" pitchFamily="34" charset="0"/>
              </a:endParaRPr>
            </a:p>
          </p:txBody>
        </p:sp>
        <p:sp>
          <p:nvSpPr>
            <p:cNvPr id="29706" name="Text Box 4"/>
            <p:cNvSpPr txBox="1">
              <a:spLocks noChangeArrowheads="1"/>
            </p:cNvSpPr>
            <p:nvPr/>
          </p:nvSpPr>
          <p:spPr bwMode="auto">
            <a:xfrm>
              <a:off x="827088" y="6107113"/>
              <a:ext cx="1943100" cy="36671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sentimenti</a:t>
              </a:r>
              <a:endParaRPr lang="en-US" altLang="de-DE" dirty="0">
                <a:latin typeface="Verdana" panose="020B0604030504040204" pitchFamily="34" charset="0"/>
              </a:endParaRPr>
            </a:p>
          </p:txBody>
        </p:sp>
        <p:sp>
          <p:nvSpPr>
            <p:cNvPr id="29707" name="Text Box 5"/>
            <p:cNvSpPr txBox="1">
              <a:spLocks noChangeArrowheads="1"/>
            </p:cNvSpPr>
            <p:nvPr/>
          </p:nvSpPr>
          <p:spPr bwMode="auto">
            <a:xfrm>
              <a:off x="5433615" y="6107113"/>
              <a:ext cx="2303860" cy="369332"/>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smtClean="0">
                  <a:latin typeface="Verdana" panose="020B0604030504040204" pitchFamily="34" charset="0"/>
                </a:rPr>
                <a:t>comportamento</a:t>
              </a:r>
              <a:endParaRPr lang="en-US" altLang="de-DE" dirty="0">
                <a:latin typeface="Verdana" panose="020B0604030504040204" pitchFamily="34" charset="0"/>
              </a:endParaRPr>
            </a:p>
          </p:txBody>
        </p:sp>
        <p:cxnSp>
          <p:nvCxnSpPr>
            <p:cNvPr id="29708" name="AutoShape 6"/>
            <p:cNvCxnSpPr>
              <a:cxnSpLocks noChangeShapeType="1"/>
            </p:cNvCxnSpPr>
            <p:nvPr/>
          </p:nvCxnSpPr>
          <p:spPr bwMode="auto">
            <a:xfrm flipH="1">
              <a:off x="1979613" y="4581525"/>
              <a:ext cx="1654175"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09" name="AutoShape 7"/>
            <p:cNvCxnSpPr>
              <a:cxnSpLocks noChangeShapeType="1"/>
              <a:stCxn id="29706" idx="3"/>
              <a:endCxn id="29707" idx="1"/>
            </p:cNvCxnSpPr>
            <p:nvPr/>
          </p:nvCxnSpPr>
          <p:spPr bwMode="auto">
            <a:xfrm>
              <a:off x="2770188" y="6290469"/>
              <a:ext cx="2663428" cy="131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0" name="AutoShape 8"/>
            <p:cNvCxnSpPr>
              <a:cxnSpLocks noChangeShapeType="1"/>
            </p:cNvCxnSpPr>
            <p:nvPr/>
          </p:nvCxnSpPr>
          <p:spPr bwMode="auto">
            <a:xfrm>
              <a:off x="4714875" y="4581525"/>
              <a:ext cx="1801813"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1" name="AutoShape 9"/>
            <p:cNvCxnSpPr>
              <a:cxnSpLocks noChangeShapeType="1"/>
            </p:cNvCxnSpPr>
            <p:nvPr/>
          </p:nvCxnSpPr>
          <p:spPr bwMode="auto">
            <a:xfrm>
              <a:off x="4138613" y="3668713"/>
              <a:ext cx="0" cy="5524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grpSp>
      <p:sp>
        <p:nvSpPr>
          <p:cNvPr id="29699" name="Oval 10"/>
          <p:cNvSpPr>
            <a:spLocks noChangeArrowheads="1"/>
          </p:cNvSpPr>
          <p:nvPr/>
        </p:nvSpPr>
        <p:spPr bwMode="auto">
          <a:xfrm>
            <a:off x="5940425" y="3284538"/>
            <a:ext cx="2952750" cy="1223962"/>
          </a:xfrm>
          <a:prstGeom prst="ellipse">
            <a:avLst/>
          </a:prstGeom>
          <a:solidFill>
            <a:srgbClr val="FFF8C2"/>
          </a:solidFill>
          <a:ln w="9525" algn="ctr">
            <a:solidFill>
              <a:srgbClr val="FFF8C2"/>
            </a:solidFill>
            <a:round/>
            <a:headEnd/>
            <a:tailEnd/>
          </a:ln>
        </p:spPr>
        <p:txBody>
          <a:bodyPr wrap="none" lIns="90000" tIns="46800" rIns="90000" bIns="4680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dirty="0" err="1" smtClean="0">
                <a:latin typeface="Verdana" panose="020B0604030504040204" pitchFamily="34" charset="0"/>
              </a:rPr>
              <a:t>stili</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pensiero</a:t>
            </a:r>
            <a:r>
              <a:rPr lang="en-US" altLang="de-DE" dirty="0" smtClean="0">
                <a:latin typeface="Verdana" panose="020B0604030504040204" pitchFamily="34" charset="0"/>
              </a:rPr>
              <a:t> e </a:t>
            </a:r>
          </a:p>
          <a:p>
            <a:pPr algn="ctr" eaLnBrk="1" hangingPunct="1"/>
            <a:r>
              <a:rPr lang="en-US" altLang="de-DE" dirty="0" err="1" smtClean="0">
                <a:latin typeface="Verdana" panose="020B0604030504040204" pitchFamily="34" charset="0"/>
              </a:rPr>
              <a:t>principi</a:t>
            </a:r>
            <a:r>
              <a:rPr lang="en-US" altLang="de-DE" dirty="0" smtClean="0">
                <a:latin typeface="Verdana" panose="020B0604030504040204" pitchFamily="34" charset="0"/>
              </a:rPr>
              <a:t> </a:t>
            </a:r>
            <a:r>
              <a:rPr lang="en-US" altLang="de-DE" dirty="0" err="1" smtClean="0">
                <a:latin typeface="Verdana" panose="020B0604030504040204" pitchFamily="34" charset="0"/>
              </a:rPr>
              <a:t>personali</a:t>
            </a:r>
            <a:endParaRPr lang="en-US" altLang="de-DE" dirty="0">
              <a:latin typeface="Verdana" panose="020B0604030504040204" pitchFamily="34" charset="0"/>
            </a:endParaRPr>
          </a:p>
        </p:txBody>
      </p:sp>
      <p:cxnSp>
        <p:nvCxnSpPr>
          <p:cNvPr id="29700" name="AutoShape 11"/>
          <p:cNvCxnSpPr>
            <a:cxnSpLocks noChangeShapeType="1"/>
            <a:stCxn id="29699" idx="3"/>
            <a:endCxn id="29704" idx="3"/>
          </p:cNvCxnSpPr>
          <p:nvPr/>
        </p:nvCxnSpPr>
        <p:spPr bwMode="auto">
          <a:xfrm flipH="1">
            <a:off x="5481638" y="4329113"/>
            <a:ext cx="890587" cy="15081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9701" name="Rectangle 1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err="1" smtClean="0">
                <a:solidFill>
                  <a:srgbClr val="D16349"/>
                </a:solidFill>
                <a:latin typeface="Verdana" panose="020B0604030504040204" pitchFamily="34" charset="0"/>
              </a:rPr>
              <a:t>Relazione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tra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pensieri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sentimenti</a:t>
            </a:r>
            <a:r>
              <a:rPr lang="en-US" altLang="de-DE" sz="2000" b="0" dirty="0" smtClean="0">
                <a:solidFill>
                  <a:srgbClr val="D16349"/>
                </a:solidFill>
                <a:latin typeface="Verdana" panose="020B0604030504040204" pitchFamily="34" charset="0"/>
              </a:rPr>
              <a:t> e </a:t>
            </a:r>
            <a:r>
              <a:rPr lang="en-US" altLang="de-DE" sz="2000" b="0" dirty="0" err="1" smtClean="0">
                <a:solidFill>
                  <a:srgbClr val="D16349"/>
                </a:solidFill>
                <a:latin typeface="Verdana" panose="020B0604030504040204" pitchFamily="34" charset="0"/>
              </a:rPr>
              <a:t>comportamento</a:t>
            </a:r>
            <a:endParaRPr lang="en-US" altLang="de-DE" sz="2000" b="0" dirty="0">
              <a:solidFill>
                <a:srgbClr val="D16349"/>
              </a:solidFill>
              <a:latin typeface="Verdana" panose="020B0604030504040204" pitchFamily="34" charset="0"/>
            </a:endParaRPr>
          </a:p>
        </p:txBody>
      </p:sp>
      <p:sp>
        <p:nvSpPr>
          <p:cNvPr id="29702" name="Text Box 13"/>
          <p:cNvSpPr txBox="1">
            <a:spLocks noChangeArrowheads="1"/>
          </p:cNvSpPr>
          <p:nvPr/>
        </p:nvSpPr>
        <p:spPr bwMode="auto">
          <a:xfrm>
            <a:off x="252413" y="1341438"/>
            <a:ext cx="86391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ts val="1200"/>
              </a:spcBef>
              <a:buClr>
                <a:srgbClr val="336699"/>
              </a:buClr>
            </a:pPr>
            <a:r>
              <a:rPr lang="en-US" altLang="de-DE" b="0" dirty="0" err="1" smtClean="0">
                <a:latin typeface="Verdana" panose="020B0604030504040204" pitchFamily="34" charset="0"/>
              </a:rPr>
              <a:t>Molte</a:t>
            </a:r>
            <a:r>
              <a:rPr lang="en-US" altLang="de-DE" b="0" dirty="0" smtClean="0">
                <a:latin typeface="Verdana" panose="020B0604030504040204" pitchFamily="34" charset="0"/>
              </a:rPr>
              <a:t> </a:t>
            </a:r>
            <a:r>
              <a:rPr lang="en-US" altLang="de-DE" b="0" dirty="0" err="1" smtClean="0">
                <a:latin typeface="Verdana" panose="020B0604030504040204" pitchFamily="34" charset="0"/>
              </a:rPr>
              <a:t>cose</a:t>
            </a:r>
            <a:r>
              <a:rPr lang="en-US" altLang="de-DE" b="0" dirty="0" smtClean="0">
                <a:latin typeface="Verdana" panose="020B0604030504040204" pitchFamily="34" charset="0"/>
              </a:rPr>
              <a:t> </a:t>
            </a:r>
            <a:r>
              <a:rPr lang="en-US" altLang="de-DE" b="0" dirty="0" err="1" smtClean="0">
                <a:latin typeface="Verdana" panose="020B0604030504040204" pitchFamily="34" charset="0"/>
              </a:rPr>
              <a:t>rimangono</a:t>
            </a:r>
            <a:r>
              <a:rPr lang="en-US" altLang="de-DE" b="0" dirty="0" smtClean="0">
                <a:latin typeface="Verdana" panose="020B0604030504040204" pitchFamily="34" charset="0"/>
              </a:rPr>
              <a:t> </a:t>
            </a:r>
            <a:r>
              <a:rPr lang="en-US" altLang="de-DE" b="0" dirty="0" err="1" smtClean="0">
                <a:latin typeface="Verdana" panose="020B0604030504040204" pitchFamily="34" charset="0"/>
              </a:rPr>
              <a:t>negli</a:t>
            </a:r>
            <a:r>
              <a:rPr lang="en-US" altLang="de-DE" b="0" dirty="0" smtClean="0">
                <a:latin typeface="Verdana" panose="020B0604030504040204" pitchFamily="34" charset="0"/>
              </a:rPr>
              <a:t> </a:t>
            </a:r>
            <a:r>
              <a:rPr lang="en-US" altLang="de-DE" b="0" dirty="0" err="1" smtClean="0">
                <a:latin typeface="Verdana" panose="020B0604030504040204" pitchFamily="34" charset="0"/>
              </a:rPr>
              <a:t>occhi</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chi </a:t>
            </a:r>
            <a:r>
              <a:rPr lang="en-US" altLang="de-DE" b="0" dirty="0" err="1" smtClean="0">
                <a:latin typeface="Verdana" panose="020B0604030504040204" pitchFamily="34" charset="0"/>
              </a:rPr>
              <a:t>guarda</a:t>
            </a:r>
            <a:r>
              <a:rPr lang="en-US" altLang="de-DE" b="0" dirty="0" smtClean="0">
                <a:latin typeface="Verdana" panose="020B0604030504040204" pitchFamily="34" charset="0"/>
              </a:rPr>
              <a:t>. Le </a:t>
            </a:r>
            <a:r>
              <a:rPr lang="en-US" altLang="de-DE" b="0" dirty="0" err="1" smtClean="0">
                <a:latin typeface="Verdana" panose="020B0604030504040204" pitchFamily="34" charset="0"/>
              </a:rPr>
              <a:t>persone</a:t>
            </a:r>
            <a:r>
              <a:rPr lang="en-US" altLang="de-DE" b="0" dirty="0" smtClean="0">
                <a:latin typeface="Verdana" panose="020B0604030504040204" pitchFamily="34" charset="0"/>
              </a:rPr>
              <a:t> </a:t>
            </a:r>
            <a:r>
              <a:rPr lang="en-US" altLang="de-DE" b="0" dirty="0" err="1" smtClean="0">
                <a:latin typeface="Verdana" panose="020B0604030504040204" pitchFamily="34" charset="0"/>
              </a:rPr>
              <a:t>reagiscono</a:t>
            </a:r>
            <a:r>
              <a:rPr lang="en-US" altLang="de-DE" b="0" dirty="0" smtClean="0">
                <a:latin typeface="Verdana" panose="020B0604030504040204" pitchFamily="34" charset="0"/>
              </a:rPr>
              <a:t> </a:t>
            </a:r>
            <a:r>
              <a:rPr lang="en-US" altLang="de-DE" b="0" dirty="0" err="1" smtClean="0">
                <a:latin typeface="Verdana" panose="020B0604030504040204" pitchFamily="34" charset="0"/>
              </a:rPr>
              <a:t>im</a:t>
            </a:r>
            <a:r>
              <a:rPr lang="en-US" altLang="de-DE" b="0" dirty="0" smtClean="0">
                <a:latin typeface="Verdana" panose="020B0604030504040204" pitchFamily="34" charset="0"/>
              </a:rPr>
              <a:t> </a:t>
            </a:r>
            <a:r>
              <a:rPr lang="en-US" altLang="de-DE" b="0" dirty="0" err="1" smtClean="0">
                <a:latin typeface="Verdana" panose="020B0604030504040204" pitchFamily="34" charset="0"/>
              </a:rPr>
              <a:t>modo</a:t>
            </a:r>
            <a:r>
              <a:rPr lang="en-US" altLang="de-DE" b="0" dirty="0" smtClean="0">
                <a:latin typeface="Verdana" panose="020B0604030504040204" pitchFamily="34" charset="0"/>
              </a:rPr>
              <a:t> </a:t>
            </a:r>
            <a:r>
              <a:rPr lang="en-US" altLang="de-DE" b="0" dirty="0" err="1" smtClean="0">
                <a:latin typeface="Verdana" panose="020B0604030504040204" pitchFamily="34" charset="0"/>
              </a:rPr>
              <a:t>completamente</a:t>
            </a:r>
            <a:r>
              <a:rPr lang="en-US" altLang="de-DE" b="0" dirty="0" smtClean="0">
                <a:latin typeface="Verdana" panose="020B0604030504040204" pitchFamily="34" charset="0"/>
              </a:rPr>
              <a:t> </a:t>
            </a:r>
            <a:r>
              <a:rPr lang="en-US" altLang="de-DE" b="0" dirty="0" err="1" smtClean="0">
                <a:latin typeface="Verdana" panose="020B0604030504040204" pitchFamily="34" charset="0"/>
              </a:rPr>
              <a:t>diverso</a:t>
            </a:r>
            <a:r>
              <a:rPr lang="en-US" altLang="de-DE" b="0" dirty="0" smtClean="0">
                <a:latin typeface="Verdana" panose="020B0604030504040204" pitchFamily="34" charset="0"/>
              </a:rPr>
              <a:t> </a:t>
            </a:r>
            <a:r>
              <a:rPr lang="en-US" altLang="de-DE" b="0" dirty="0" err="1" smtClean="0">
                <a:latin typeface="Verdana" panose="020B0604030504040204" pitchFamily="34" charset="0"/>
              </a:rPr>
              <a:t>alla</a:t>
            </a:r>
            <a:r>
              <a:rPr lang="en-US" altLang="de-DE" b="0" dirty="0" smtClean="0">
                <a:latin typeface="Verdana" panose="020B0604030504040204" pitchFamily="34" charset="0"/>
              </a:rPr>
              <a:t> </a:t>
            </a:r>
            <a:r>
              <a:rPr lang="en-US" altLang="de-DE" b="0" dirty="0" err="1" smtClean="0">
                <a:latin typeface="Verdana" panose="020B0604030504040204" pitchFamily="34" charset="0"/>
              </a:rPr>
              <a:t>stessa</a:t>
            </a:r>
            <a:r>
              <a:rPr lang="en-US" altLang="de-DE" b="0" dirty="0" smtClean="0">
                <a:latin typeface="Verdana" panose="020B0604030504040204" pitchFamily="34" charset="0"/>
              </a:rPr>
              <a:t> </a:t>
            </a:r>
            <a:r>
              <a:rPr lang="en-US" altLang="de-DE" b="0" dirty="0" err="1" smtClean="0">
                <a:latin typeface="Verdana" panose="020B0604030504040204" pitchFamily="34" charset="0"/>
              </a:rPr>
              <a:t>situazione</a:t>
            </a:r>
            <a:r>
              <a:rPr lang="en-US" altLang="de-DE" b="0" dirty="0" smtClean="0">
                <a:latin typeface="Verdana" panose="020B0604030504040204" pitchFamily="34" charset="0"/>
              </a:rPr>
              <a:t>: un </a:t>
            </a:r>
            <a:r>
              <a:rPr lang="en-US" altLang="de-DE" b="0" dirty="0" err="1" smtClean="0">
                <a:latin typeface="Verdana" panose="020B0604030504040204" pitchFamily="34" charset="0"/>
              </a:rPr>
              <a:t>evento</a:t>
            </a:r>
            <a:r>
              <a:rPr lang="en-US" altLang="de-DE" b="0" dirty="0" smtClean="0">
                <a:latin typeface="Verdana" panose="020B0604030504040204" pitchFamily="34" charset="0"/>
              </a:rPr>
              <a:t> </a:t>
            </a:r>
            <a:r>
              <a:rPr lang="en-US" altLang="de-DE" b="0" dirty="0" err="1" smtClean="0">
                <a:latin typeface="Verdana" panose="020B0604030504040204" pitchFamily="34" charset="0"/>
              </a:rPr>
              <a:t>preso</a:t>
            </a:r>
            <a:r>
              <a:rPr lang="en-US" altLang="de-DE" b="0" dirty="0" smtClean="0">
                <a:latin typeface="Verdana" panose="020B0604030504040204" pitchFamily="34" charset="0"/>
              </a:rPr>
              <a:t> </a:t>
            </a:r>
            <a:r>
              <a:rPr lang="en-US" altLang="de-DE" b="0" dirty="0" err="1" smtClean="0">
                <a:latin typeface="Verdana" panose="020B0604030504040204" pitchFamily="34" charset="0"/>
              </a:rPr>
              <a:t>da</a:t>
            </a:r>
            <a:r>
              <a:rPr lang="en-US" altLang="de-DE" b="0" dirty="0" smtClean="0">
                <a:latin typeface="Verdana" panose="020B0604030504040204" pitchFamily="34" charset="0"/>
              </a:rPr>
              <a:t> solo non </a:t>
            </a:r>
            <a:r>
              <a:rPr lang="en-US" altLang="de-DE" b="0" dirty="0" err="1" smtClean="0">
                <a:latin typeface="Verdana" panose="020B0604030504040204" pitchFamily="34" charset="0"/>
              </a:rPr>
              <a:t>determina</a:t>
            </a:r>
            <a:r>
              <a:rPr lang="en-US" altLang="de-DE" b="0" dirty="0" smtClean="0">
                <a:latin typeface="Verdana" panose="020B0604030504040204" pitchFamily="34" charset="0"/>
              </a:rPr>
              <a:t> </a:t>
            </a:r>
            <a:r>
              <a:rPr lang="en-US" altLang="de-DE" b="0" dirty="0" err="1" smtClean="0">
                <a:latin typeface="Verdana" panose="020B0604030504040204" pitchFamily="34" charset="0"/>
              </a:rPr>
              <a:t>ciò</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prova</a:t>
            </a:r>
            <a:r>
              <a:rPr lang="en-US" altLang="de-DE" b="0" dirty="0" smtClean="0">
                <a:latin typeface="Verdana" panose="020B0604030504040204" pitchFamily="34" charset="0"/>
              </a:rPr>
              <a:t> </a:t>
            </a:r>
            <a:r>
              <a:rPr lang="en-US" altLang="de-DE" b="0" dirty="0" err="1" smtClean="0">
                <a:latin typeface="Verdana" panose="020B0604030504040204" pitchFamily="34" charset="0"/>
              </a:rPr>
              <a:t>una</a:t>
            </a:r>
            <a:r>
              <a:rPr lang="en-US" altLang="de-DE" b="0" dirty="0" smtClean="0">
                <a:latin typeface="Verdana" panose="020B0604030504040204" pitchFamily="34" charset="0"/>
              </a:rPr>
              <a:t> persona o </a:t>
            </a:r>
            <a:r>
              <a:rPr lang="en-US" altLang="de-DE" b="0" dirty="0" err="1" smtClean="0">
                <a:latin typeface="Verdana" panose="020B0604030504040204" pitchFamily="34" charset="0"/>
              </a:rPr>
              <a:t>il</a:t>
            </a:r>
            <a:r>
              <a:rPr lang="en-US" altLang="de-DE" b="0" dirty="0" smtClean="0">
                <a:latin typeface="Verdana" panose="020B0604030504040204" pitchFamily="34" charset="0"/>
              </a:rPr>
              <a:t> </a:t>
            </a:r>
            <a:r>
              <a:rPr lang="en-US" altLang="de-DE" b="0" dirty="0" err="1" smtClean="0">
                <a:latin typeface="Verdana" panose="020B0604030504040204" pitchFamily="34" charset="0"/>
              </a:rPr>
              <a:t>suo</a:t>
            </a:r>
            <a:r>
              <a:rPr lang="en-US" altLang="de-DE" b="0" dirty="0" smtClean="0">
                <a:latin typeface="Verdana" panose="020B0604030504040204" pitchFamily="34" charset="0"/>
              </a:rPr>
              <a:t> </a:t>
            </a:r>
            <a:r>
              <a:rPr lang="en-US" altLang="de-DE" b="0" dirty="0" err="1" smtClean="0">
                <a:latin typeface="Verdana" panose="020B0604030504040204" pitchFamily="34" charset="0"/>
              </a:rPr>
              <a:t>comportamento</a:t>
            </a:r>
            <a:r>
              <a:rPr lang="en-US" altLang="de-DE" b="0" dirty="0" smtClean="0">
                <a:latin typeface="Verdana" panose="020B0604030504040204" pitchFamily="34" charset="0"/>
              </a:rPr>
              <a:t> – ma </a:t>
            </a:r>
            <a:r>
              <a:rPr lang="en-US" altLang="de-DE" b="0" dirty="0" err="1" smtClean="0">
                <a:latin typeface="Verdana" panose="020B0604030504040204" pitchFamily="34" charset="0"/>
              </a:rPr>
              <a:t>anche</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pensieri</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una</a:t>
            </a:r>
            <a:r>
              <a:rPr lang="en-US" altLang="de-DE" b="0" dirty="0" smtClean="0">
                <a:latin typeface="Verdana" panose="020B0604030504040204" pitchFamily="34" charset="0"/>
              </a:rPr>
              <a:t> persona </a:t>
            </a:r>
            <a:r>
              <a:rPr lang="en-US" altLang="de-DE" b="0" dirty="0" err="1" smtClean="0">
                <a:latin typeface="Verdana" panose="020B0604030504040204" pitchFamily="34" charset="0"/>
              </a:rPr>
              <a:t>giocano</a:t>
            </a:r>
            <a:r>
              <a:rPr lang="en-US" altLang="de-DE" b="0" dirty="0" smtClean="0">
                <a:latin typeface="Verdana" panose="020B0604030504040204" pitchFamily="34" charset="0"/>
              </a:rPr>
              <a:t> un </a:t>
            </a:r>
            <a:r>
              <a:rPr lang="en-US" altLang="de-DE" b="0" dirty="0" err="1" smtClean="0">
                <a:latin typeface="Verdana" panose="020B0604030504040204" pitchFamily="34" charset="0"/>
              </a:rPr>
              <a:t>ruolo</a:t>
            </a:r>
            <a:r>
              <a:rPr lang="en-US" altLang="de-DE" b="0" dirty="0" smtClean="0">
                <a:latin typeface="Verdana" panose="020B0604030504040204" pitchFamily="34" charset="0"/>
              </a:rPr>
              <a:t> </a:t>
            </a:r>
            <a:r>
              <a:rPr lang="en-US" altLang="de-DE" b="0" dirty="0" err="1" smtClean="0">
                <a:latin typeface="Verdana" panose="020B0604030504040204" pitchFamily="34" charset="0"/>
              </a:rPr>
              <a:t>importante</a:t>
            </a:r>
            <a:r>
              <a:rPr lang="en-US" altLang="de-DE" b="0" dirty="0" smtClean="0">
                <a:latin typeface="Verdana" panose="020B0604030504040204" pitchFamily="34" charset="0"/>
              </a:rPr>
              <a:t> (ad </a:t>
            </a:r>
            <a:r>
              <a:rPr lang="en-US" altLang="de-DE" b="0" dirty="0" err="1" smtClean="0">
                <a:latin typeface="Verdana" panose="020B0604030504040204" pitchFamily="34" charset="0"/>
              </a:rPr>
              <a:t>es</a:t>
            </a:r>
            <a:r>
              <a:rPr lang="en-US" altLang="de-DE" b="0" dirty="0" smtClean="0">
                <a:latin typeface="Verdana" panose="020B0604030504040204" pitchFamily="34" charset="0"/>
              </a:rPr>
              <a:t>. le </a:t>
            </a:r>
            <a:r>
              <a:rPr lang="en-US" altLang="de-DE" b="0" dirty="0" err="1" smtClean="0">
                <a:latin typeface="Verdana" panose="020B0604030504040204" pitchFamily="34" charset="0"/>
              </a:rPr>
              <a:t>interpretazioni</a:t>
            </a:r>
            <a:r>
              <a:rPr lang="en-US" altLang="de-DE" b="0" dirty="0" smtClean="0">
                <a:latin typeface="Verdana" panose="020B0604030504040204" pitchFamily="34" charset="0"/>
              </a:rPr>
              <a:t>, </a:t>
            </a:r>
            <a:r>
              <a:rPr lang="en-US" altLang="de-DE" b="0" dirty="0" err="1" smtClean="0">
                <a:latin typeface="Verdana" panose="020B0604030504040204" pitchFamily="34" charset="0"/>
              </a:rPr>
              <a:t>assunzioni</a:t>
            </a:r>
            <a:r>
              <a:rPr lang="en-US" altLang="de-DE" b="0" dirty="0" smtClean="0">
                <a:latin typeface="Verdana" panose="020B0604030504040204" pitchFamily="34" charset="0"/>
              </a:rPr>
              <a:t> </a:t>
            </a:r>
            <a:r>
              <a:rPr lang="en-US" altLang="de-DE" b="0" dirty="0" err="1" smtClean="0">
                <a:latin typeface="Verdana" panose="020B0604030504040204" pitchFamily="34" charset="0"/>
              </a:rPr>
              <a:t>personali</a:t>
            </a:r>
            <a:r>
              <a:rPr lang="en-US" altLang="de-DE" b="0" dirty="0" smtClean="0">
                <a:latin typeface="Verdana" panose="020B0604030504040204" pitchFamily="34" charset="0"/>
              </a:rPr>
              <a:t> e </a:t>
            </a:r>
            <a:r>
              <a:rPr lang="en-US" altLang="de-DE" b="0" dirty="0" err="1" smtClean="0">
                <a:latin typeface="Verdana" panose="020B0604030504040204" pitchFamily="34" charset="0"/>
              </a:rPr>
              <a:t>attribuzioni</a:t>
            </a:r>
            <a:r>
              <a:rPr lang="en-US" altLang="de-DE" b="0" dirty="0" smtClean="0">
                <a:latin typeface="Verdana" panose="020B0604030504040204" pitchFamily="34" charset="0"/>
              </a:rPr>
              <a:t>). </a:t>
            </a:r>
            <a:r>
              <a:rPr lang="en-US" altLang="de-DE" b="0" dirty="0" err="1" smtClean="0">
                <a:latin typeface="Verdana" panose="020B0604030504040204" pitchFamily="34" charset="0"/>
              </a:rPr>
              <a:t>Pensieri</a:t>
            </a:r>
            <a:r>
              <a:rPr lang="en-US" altLang="de-DE" b="0" dirty="0" smtClean="0">
                <a:latin typeface="Verdana" panose="020B0604030504040204" pitchFamily="34" charset="0"/>
              </a:rPr>
              <a:t>, </a:t>
            </a:r>
            <a:r>
              <a:rPr lang="en-US" altLang="de-DE" b="0" dirty="0" err="1" smtClean="0">
                <a:latin typeface="Verdana" panose="020B0604030504040204" pitchFamily="34" charset="0"/>
              </a:rPr>
              <a:t>sentimenti</a:t>
            </a:r>
            <a:r>
              <a:rPr lang="en-US" altLang="de-DE" b="0" dirty="0" smtClean="0">
                <a:latin typeface="Verdana" panose="020B0604030504040204" pitchFamily="34" charset="0"/>
              </a:rPr>
              <a:t> e </a:t>
            </a:r>
            <a:r>
              <a:rPr lang="en-US" altLang="de-DE" b="0" dirty="0" err="1" smtClean="0">
                <a:latin typeface="Verdana" panose="020B0604030504040204" pitchFamily="34" charset="0"/>
              </a:rPr>
              <a:t>comportamento</a:t>
            </a:r>
            <a:r>
              <a:rPr lang="en-US" altLang="de-DE" b="0" dirty="0" smtClean="0">
                <a:latin typeface="Verdana" panose="020B0604030504040204" pitchFamily="34" charset="0"/>
              </a:rPr>
              <a:t>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influenzano</a:t>
            </a:r>
            <a:r>
              <a:rPr lang="en-US" altLang="de-DE" b="0" dirty="0" smtClean="0">
                <a:latin typeface="Verdana" panose="020B0604030504040204" pitchFamily="34" charset="0"/>
              </a:rPr>
              <a:t> a </a:t>
            </a:r>
            <a:r>
              <a:rPr lang="en-US" altLang="de-DE" b="0" dirty="0" err="1" smtClean="0">
                <a:latin typeface="Verdana" panose="020B0604030504040204" pitchFamily="34" charset="0"/>
              </a:rPr>
              <a:t>vicenda</a:t>
            </a:r>
            <a:r>
              <a:rPr lang="en-US" altLang="de-DE" b="0" dirty="0" smtClean="0">
                <a:latin typeface="Verdana" panose="020B0604030504040204" pitchFamily="34" charset="0"/>
              </a:rPr>
              <a:t>. </a:t>
            </a:r>
            <a:endParaRPr lang="en-US" altLang="de-DE" dirty="0">
              <a:latin typeface="Verdana" panose="020B0604030504040204" pitchFamily="34" charset="0"/>
            </a:endParaRPr>
          </a:p>
        </p:txBody>
      </p:sp>
      <p:sp>
        <p:nvSpPr>
          <p:cNvPr id="1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9.9</a:t>
            </a:r>
            <a:endParaRPr lang="en-US" altLang="de-DE" sz="1200" kern="0" dirty="0">
              <a:solidFill>
                <a:srgbClr val="646B86"/>
              </a:solidFill>
              <a:latin typeface="Verdan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0"/>
            <a:ext cx="9144000" cy="792163"/>
          </a:xfrm>
        </p:spPr>
        <p:txBody>
          <a:bodyPr anchor="ctr"/>
          <a:lstStyle/>
          <a:p>
            <a:pPr eaLnBrk="1" hangingPunct="1"/>
            <a:r>
              <a:rPr lang="en-US" altLang="de-DE" dirty="0" err="1" smtClean="0"/>
              <a:t>Distorsioni</a:t>
            </a:r>
            <a:r>
              <a:rPr lang="en-US" altLang="de-DE" dirty="0" smtClean="0"/>
              <a:t> del </a:t>
            </a:r>
            <a:r>
              <a:rPr lang="en-US" altLang="de-DE" dirty="0" err="1" smtClean="0"/>
              <a:t>pensiero</a:t>
            </a:r>
            <a:r>
              <a:rPr lang="en-US" altLang="de-DE" dirty="0" smtClean="0"/>
              <a:t> </a:t>
            </a:r>
            <a:r>
              <a:rPr lang="en-US" altLang="de-DE" dirty="0" err="1" smtClean="0"/>
              <a:t>depressivo</a:t>
            </a:r>
            <a:r>
              <a:rPr lang="en-US" altLang="de-DE" dirty="0" smtClean="0"/>
              <a:t> e </a:t>
            </a:r>
            <a:r>
              <a:rPr lang="en-US" altLang="de-DE" dirty="0" err="1" smtClean="0"/>
              <a:t>strategie</a:t>
            </a:r>
            <a:r>
              <a:rPr lang="en-US" altLang="de-DE" dirty="0" smtClean="0"/>
              <a:t> </a:t>
            </a:r>
            <a:r>
              <a:rPr lang="en-US" altLang="de-DE" dirty="0" err="1" smtClean="0"/>
              <a:t>di</a:t>
            </a:r>
            <a:r>
              <a:rPr lang="en-US" altLang="de-DE" dirty="0" smtClean="0"/>
              <a:t> coping </a:t>
            </a:r>
            <a:r>
              <a:rPr lang="en-US" altLang="de-DE" dirty="0" err="1" smtClean="0"/>
              <a:t>disfunzionale</a:t>
            </a:r>
            <a:endParaRPr lang="en-US" altLang="de-DE" dirty="0" smtClean="0"/>
          </a:p>
        </p:txBody>
      </p:sp>
      <p:sp>
        <p:nvSpPr>
          <p:cNvPr id="31747" name="Rectangle 3"/>
          <p:cNvSpPr>
            <a:spLocks noGrp="1" noChangeArrowheads="1"/>
          </p:cNvSpPr>
          <p:nvPr>
            <p:ph type="body" idx="4294967295"/>
          </p:nvPr>
        </p:nvSpPr>
        <p:spPr>
          <a:xfrm>
            <a:off x="252413" y="1341438"/>
            <a:ext cx="8639175" cy="2808287"/>
          </a:xfrm>
        </p:spPr>
        <p:txBody>
          <a:bodyPr/>
          <a:lstStyle/>
          <a:p>
            <a:pPr marL="465138" indent="-285750" eaLnBrk="1" hangingPunct="1">
              <a:spcBef>
                <a:spcPts val="1200"/>
              </a:spcBef>
              <a:buClr>
                <a:srgbClr val="8CADAE"/>
              </a:buClr>
              <a:buFont typeface="Wingdings" panose="05000000000000000000" pitchFamily="2" charset="2"/>
              <a:buChar char="Ø"/>
              <a:defRPr/>
            </a:pPr>
            <a:r>
              <a:rPr lang="en-US" altLang="de-DE" dirty="0" err="1" smtClean="0"/>
              <a:t>Generalizzazione</a:t>
            </a:r>
            <a:r>
              <a:rPr lang="en-US" altLang="de-DE" dirty="0" smtClean="0"/>
              <a:t> </a:t>
            </a:r>
            <a:r>
              <a:rPr lang="en-US" altLang="de-DE" dirty="0" err="1" smtClean="0"/>
              <a:t>esagerata</a:t>
            </a:r>
            <a:endParaRPr lang="en-US" altLang="de-DE" dirty="0" smtClean="0"/>
          </a:p>
          <a:p>
            <a:pPr marL="465138" indent="-285750" eaLnBrk="1" hangingPunct="1">
              <a:spcBef>
                <a:spcPts val="1200"/>
              </a:spcBef>
              <a:buClr>
                <a:srgbClr val="8CADAE"/>
              </a:buClr>
              <a:buFont typeface="Wingdings" panose="05000000000000000000" pitchFamily="2" charset="2"/>
              <a:buChar char="Ø"/>
              <a:defRPr/>
            </a:pPr>
            <a:r>
              <a:rPr lang="en-US" altLang="de-DE" dirty="0" err="1" smtClean="0"/>
              <a:t>Percezione</a:t>
            </a:r>
            <a:r>
              <a:rPr lang="en-US" altLang="de-DE" dirty="0" smtClean="0"/>
              <a:t> </a:t>
            </a:r>
            <a:r>
              <a:rPr lang="en-US" altLang="de-DE" dirty="0" err="1" smtClean="0"/>
              <a:t>selettiva</a:t>
            </a:r>
            <a:r>
              <a:rPr lang="en-US" altLang="de-DE" dirty="0" smtClean="0"/>
              <a:t> (“un </a:t>
            </a:r>
            <a:r>
              <a:rPr lang="en-US" altLang="de-DE" dirty="0" err="1" smtClean="0"/>
              <a:t>difetto</a:t>
            </a:r>
            <a:r>
              <a:rPr lang="en-US" altLang="de-DE" dirty="0" smtClean="0"/>
              <a:t> </a:t>
            </a:r>
            <a:r>
              <a:rPr lang="en-US" altLang="de-DE" dirty="0" err="1" smtClean="0"/>
              <a:t>che</a:t>
            </a:r>
            <a:r>
              <a:rPr lang="en-US" altLang="de-DE" dirty="0" smtClean="0"/>
              <a:t> </a:t>
            </a:r>
            <a:r>
              <a:rPr lang="en-US" altLang="de-DE" dirty="0" err="1" smtClean="0"/>
              <a:t>guasta</a:t>
            </a:r>
            <a:r>
              <a:rPr lang="en-US" altLang="de-DE" dirty="0" smtClean="0"/>
              <a:t> </a:t>
            </a:r>
            <a:r>
              <a:rPr lang="en-US" altLang="de-DE" dirty="0" err="1" smtClean="0"/>
              <a:t>tutto</a:t>
            </a:r>
            <a:r>
              <a:rPr lang="en-US" altLang="de-DE" dirty="0" smtClean="0"/>
              <a:t>”)</a:t>
            </a:r>
          </a:p>
          <a:p>
            <a:pPr marL="465138" indent="-285750" eaLnBrk="1" hangingPunct="1">
              <a:spcBef>
                <a:spcPts val="1200"/>
              </a:spcBef>
              <a:buClr>
                <a:srgbClr val="8CADAE"/>
              </a:buClr>
              <a:buFont typeface="Wingdings" panose="05000000000000000000" pitchFamily="2" charset="2"/>
              <a:buChar char="Ø"/>
              <a:defRPr/>
            </a:pPr>
            <a:r>
              <a:rPr lang="en-US" altLang="de-DE" dirty="0" smtClean="0"/>
              <a:t>Le </a:t>
            </a:r>
            <a:r>
              <a:rPr lang="en-US" altLang="de-DE" dirty="0" err="1" smtClean="0"/>
              <a:t>affermazioni</a:t>
            </a:r>
            <a:r>
              <a:rPr lang="en-US" altLang="de-DE" dirty="0" smtClean="0"/>
              <a:t> “</a:t>
            </a:r>
            <a:r>
              <a:rPr lang="en-US" altLang="de-DE" dirty="0" err="1" smtClean="0"/>
              <a:t>devo</a:t>
            </a:r>
            <a:r>
              <a:rPr lang="en-US" altLang="de-DE" dirty="0" smtClean="0"/>
              <a:t>/</a:t>
            </a:r>
            <a:r>
              <a:rPr lang="en-US" altLang="de-DE" dirty="0" err="1" smtClean="0"/>
              <a:t>dovrei</a:t>
            </a:r>
            <a:r>
              <a:rPr lang="en-US" altLang="de-DE" dirty="0" smtClean="0"/>
              <a:t>”</a:t>
            </a:r>
          </a:p>
          <a:p>
            <a:pPr marL="465138" indent="-285750" eaLnBrk="1" hangingPunct="1">
              <a:spcBef>
                <a:spcPts val="1200"/>
              </a:spcBef>
              <a:buClr>
                <a:srgbClr val="8CADAE"/>
              </a:buClr>
              <a:buFont typeface="Wingdings" panose="05000000000000000000" pitchFamily="2" charset="2"/>
              <a:buChar char="Ø"/>
              <a:defRPr/>
            </a:pPr>
            <a:r>
              <a:rPr lang="en-US" altLang="de-DE" dirty="0" err="1" smtClean="0"/>
              <a:t>Pensiero</a:t>
            </a:r>
            <a:r>
              <a:rPr lang="en-US" altLang="de-DE" dirty="0" smtClean="0"/>
              <a:t> </a:t>
            </a:r>
            <a:r>
              <a:rPr lang="en-US" altLang="de-DE" dirty="0" err="1" smtClean="0"/>
              <a:t>catastrofico</a:t>
            </a:r>
            <a:endParaRPr lang="en-US" altLang="de-DE" dirty="0" smtClean="0"/>
          </a:p>
          <a:p>
            <a:pPr marL="465138" indent="-285750" eaLnBrk="1" hangingPunct="1">
              <a:spcBef>
                <a:spcPts val="1200"/>
              </a:spcBef>
              <a:buClr>
                <a:srgbClr val="8CADAE"/>
              </a:buClr>
              <a:buFont typeface="Wingdings" panose="05000000000000000000" pitchFamily="2" charset="2"/>
              <a:buChar char="Ø"/>
              <a:defRPr/>
            </a:pPr>
            <a:r>
              <a:rPr lang="en-US" altLang="de-DE" dirty="0" err="1" smtClean="0"/>
              <a:t>Negazione</a:t>
            </a:r>
            <a:r>
              <a:rPr lang="en-US" altLang="de-DE" dirty="0" smtClean="0"/>
              <a:t> </a:t>
            </a:r>
            <a:r>
              <a:rPr lang="en-US" altLang="de-DE" dirty="0" err="1" smtClean="0"/>
              <a:t>di</a:t>
            </a:r>
            <a:r>
              <a:rPr lang="en-US" altLang="de-DE" dirty="0" smtClean="0"/>
              <a:t> </a:t>
            </a:r>
            <a:r>
              <a:rPr lang="en-US" altLang="de-DE" dirty="0" err="1" smtClean="0"/>
              <a:t>risposte</a:t>
            </a:r>
            <a:r>
              <a:rPr lang="en-US" altLang="de-DE" dirty="0" smtClean="0"/>
              <a:t> negative e </a:t>
            </a:r>
            <a:r>
              <a:rPr lang="en-US" altLang="de-DE" dirty="0" err="1" smtClean="0"/>
              <a:t>accettazione</a:t>
            </a:r>
            <a:r>
              <a:rPr lang="en-US" altLang="de-DE" dirty="0" smtClean="0"/>
              <a:t> </a:t>
            </a:r>
            <a:r>
              <a:rPr lang="en-US" altLang="de-DE" dirty="0" err="1" smtClean="0"/>
              <a:t>acritica</a:t>
            </a:r>
            <a:r>
              <a:rPr lang="en-US" altLang="de-DE" dirty="0" smtClean="0"/>
              <a:t> </a:t>
            </a:r>
            <a:r>
              <a:rPr lang="en-US" altLang="de-DE" dirty="0" err="1" smtClean="0"/>
              <a:t>delle</a:t>
            </a:r>
            <a:r>
              <a:rPr lang="en-US" altLang="de-DE" dirty="0" smtClean="0"/>
              <a:t> </a:t>
            </a:r>
            <a:r>
              <a:rPr lang="en-US" altLang="de-DE" dirty="0" err="1" smtClean="0"/>
              <a:t>risposte</a:t>
            </a:r>
            <a:r>
              <a:rPr lang="en-US" altLang="de-DE" dirty="0" smtClean="0"/>
              <a:t> negative</a:t>
            </a:r>
          </a:p>
          <a:p>
            <a:pPr marL="465138" indent="-285750" eaLnBrk="1" hangingPunct="1">
              <a:spcBef>
                <a:spcPts val="1200"/>
              </a:spcBef>
              <a:buClr>
                <a:srgbClr val="8CADAE"/>
              </a:buClr>
              <a:buFont typeface="Wingdings" panose="05000000000000000000" pitchFamily="2" charset="2"/>
              <a:buChar char="Ø"/>
              <a:defRPr/>
            </a:pPr>
            <a:r>
              <a:rPr lang="en-US" altLang="de-DE" dirty="0" err="1" smtClean="0"/>
              <a:t>Ruminazione</a:t>
            </a:r>
            <a:r>
              <a:rPr lang="en-US" altLang="de-DE" dirty="0" smtClean="0"/>
              <a:t> e auto-</a:t>
            </a:r>
            <a:r>
              <a:rPr lang="en-US" altLang="de-DE" dirty="0" err="1" smtClean="0"/>
              <a:t>rimprovero</a:t>
            </a:r>
            <a:endParaRPr lang="en-US" altLang="de-DE" dirty="0" smtClean="0"/>
          </a:p>
          <a:p>
            <a:pPr marL="179388" indent="0" eaLnBrk="1" hangingPunct="1">
              <a:spcBef>
                <a:spcPts val="1200"/>
              </a:spcBef>
              <a:defRPr/>
            </a:pPr>
            <a:endParaRPr lang="en-US" altLang="de-DE" dirty="0" smtClean="0"/>
          </a:p>
        </p:txBody>
      </p:sp>
      <p:pic>
        <p:nvPicPr>
          <p:cNvPr id="31748"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5084763"/>
            <a:ext cx="2087562"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9.10</a:t>
            </a:r>
            <a:endParaRPr lang="en-US" altLang="de-DE" sz="1200" kern="0" dirty="0">
              <a:solidFill>
                <a:srgbClr val="646B86"/>
              </a:solidFill>
              <a:latin typeface="Verdana"/>
            </a:endParaRPr>
          </a:p>
        </p:txBody>
      </p:sp>
      <p:sp>
        <p:nvSpPr>
          <p:cNvPr id="9"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(“Despair” by </a:t>
            </a:r>
            <a:r>
              <a:rPr lang="en-US" altLang="de-DE" sz="800" b="0" i="1" dirty="0" err="1" smtClean="0">
                <a:latin typeface="Verdana" panose="020B0604030504040204" pitchFamily="34" charset="0"/>
              </a:rPr>
              <a:t>fakelvis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6291" name="Rectangle 3"/>
          <p:cNvSpPr>
            <a:spLocks noChangeArrowheads="1"/>
          </p:cNvSpPr>
          <p:nvPr/>
        </p:nvSpPr>
        <p:spPr bwMode="auto">
          <a:xfrm>
            <a:off x="250825" y="1341438"/>
            <a:ext cx="4816475" cy="4813300"/>
          </a:xfrm>
          <a:prstGeom prst="rect">
            <a:avLst/>
          </a:prstGeom>
          <a:noFill/>
          <a:ln>
            <a:noFill/>
          </a:ln>
          <a:extLst/>
        </p:spPr>
        <p:txBody>
          <a:bodyPr/>
          <a:lstStyle/>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smtClean="0">
                <a:solidFill>
                  <a:srgbClr val="000000"/>
                </a:solidFill>
                <a:latin typeface="Verdana" panose="020B0604030504040204" pitchFamily="34" charset="0"/>
              </a:rPr>
              <a:t>Un </a:t>
            </a:r>
            <a:r>
              <a:rPr lang="en-US" b="0" i="1" dirty="0" err="1" smtClean="0">
                <a:solidFill>
                  <a:srgbClr val="000000"/>
                </a:solidFill>
                <a:latin typeface="Verdana" panose="020B0604030504040204" pitchFamily="34" charset="0"/>
              </a:rPr>
              <a:t>singolo</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evento</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negativo</a:t>
            </a:r>
            <a:r>
              <a:rPr lang="en-US" b="0" dirty="0" smtClean="0">
                <a:solidFill>
                  <a:srgbClr val="000000"/>
                </a:solidFill>
                <a:latin typeface="Verdana" panose="020B0604030504040204" pitchFamily="34" charset="0"/>
              </a:rPr>
              <a:t> è </a:t>
            </a:r>
            <a:r>
              <a:rPr lang="en-US" b="0" dirty="0" err="1" smtClean="0">
                <a:solidFill>
                  <a:srgbClr val="000000"/>
                </a:solidFill>
                <a:latin typeface="Verdana" panose="020B0604030504040204" pitchFamily="34" charset="0"/>
              </a:rPr>
              <a:t>visto</a:t>
            </a:r>
            <a:r>
              <a:rPr lang="en-US" b="0" dirty="0" smtClean="0">
                <a:solidFill>
                  <a:srgbClr val="000000"/>
                </a:solidFill>
                <a:latin typeface="Verdana" panose="020B0604030504040204" pitchFamily="34" charset="0"/>
              </a:rPr>
              <a:t> come parte </a:t>
            </a:r>
            <a:r>
              <a:rPr lang="en-US" b="0" dirty="0" err="1" smtClean="0">
                <a:solidFill>
                  <a:srgbClr val="000000"/>
                </a:solidFill>
                <a:latin typeface="Verdana" panose="020B0604030504040204" pitchFamily="34" charset="0"/>
              </a:rPr>
              <a:t>di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una</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serie</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di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contrarietà</a:t>
            </a:r>
            <a:r>
              <a:rPr lang="en-US" b="0" dirty="0" smtClean="0">
                <a:solidFill>
                  <a:srgbClr val="000000"/>
                </a:solidFill>
                <a:latin typeface="Verdana" panose="020B0604030504040204" pitchFamily="34" charset="0"/>
              </a:rPr>
              <a:t> (ad </a:t>
            </a:r>
            <a:r>
              <a:rPr lang="en-US" b="0" dirty="0" err="1" smtClean="0">
                <a:solidFill>
                  <a:srgbClr val="000000"/>
                </a:solidFill>
                <a:latin typeface="Verdana" panose="020B0604030504040204" pitchFamily="34" charset="0"/>
              </a:rPr>
              <a:t>es</a:t>
            </a:r>
            <a:r>
              <a:rPr lang="en-US" b="0" dirty="0" smtClean="0">
                <a:solidFill>
                  <a:srgbClr val="000000"/>
                </a:solidFill>
                <a:latin typeface="Verdana" panose="020B0604030504040204" pitchFamily="34" charset="0"/>
              </a:rPr>
              <a:t>. “Mi </a:t>
            </a:r>
            <a:r>
              <a:rPr lang="en-US" b="0" dirty="0" err="1" smtClean="0">
                <a:solidFill>
                  <a:srgbClr val="000000"/>
                </a:solidFill>
                <a:latin typeface="Verdana" panose="020B0604030504040204" pitchFamily="34" charset="0"/>
              </a:rPr>
              <a:t>succede</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sempre</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questo</a:t>
            </a:r>
            <a:r>
              <a:rPr lang="en-US" b="0" dirty="0" smtClean="0">
                <a:solidFill>
                  <a:srgbClr val="000000"/>
                </a:solidFill>
                <a:latin typeface="Verdana" panose="020B0604030504040204" pitchFamily="34" charset="0"/>
              </a:rPr>
              <a:t>”, “Non ho </a:t>
            </a:r>
            <a:r>
              <a:rPr lang="en-US" b="0" dirty="0" err="1" smtClean="0">
                <a:solidFill>
                  <a:srgbClr val="000000"/>
                </a:solidFill>
                <a:latin typeface="Verdana" panose="020B0604030504040204" pitchFamily="34" charset="0"/>
              </a:rPr>
              <a:t>mai</a:t>
            </a:r>
            <a:r>
              <a:rPr lang="en-US" b="0" dirty="0" smtClean="0">
                <a:solidFill>
                  <a:srgbClr val="000000"/>
                </a:solidFill>
                <a:latin typeface="Verdana" panose="020B0604030504040204" pitchFamily="34" charset="0"/>
              </a:rPr>
              <a:t> </a:t>
            </a:r>
            <a:r>
              <a:rPr lang="en-US" b="0" dirty="0" err="1" smtClean="0">
                <a:solidFill>
                  <a:srgbClr val="000000"/>
                </a:solidFill>
                <a:latin typeface="Verdana" panose="020B0604030504040204" pitchFamily="34" charset="0"/>
              </a:rPr>
              <a:t>fortuna</a:t>
            </a:r>
            <a:r>
              <a:rPr lang="en-US" b="0" dirty="0" smtClean="0">
                <a:solidFill>
                  <a:srgbClr val="000000"/>
                </a:solidFill>
                <a:latin typeface="Verdana" panose="020B0604030504040204" pitchFamily="34" charset="0"/>
              </a:rPr>
              <a:t>”)</a:t>
            </a:r>
          </a:p>
          <a:p>
            <a:pPr marL="342900" indent="-342900">
              <a:spcBef>
                <a:spcPct val="20000"/>
              </a:spcBef>
              <a:buClr>
                <a:srgbClr val="006699"/>
              </a:buClr>
              <a:buFont typeface="Wingdings" charset="0"/>
              <a:buChar char="Ø"/>
              <a:defRPr/>
            </a:pPr>
            <a:endParaRPr lang="en-US" sz="2400" b="0" dirty="0" smtClean="0">
              <a:solidFill>
                <a:srgbClr val="000000"/>
              </a:solidFill>
              <a:latin typeface="Verdana" charset="0"/>
            </a:endParaRPr>
          </a:p>
          <a:p>
            <a:pPr>
              <a:spcBef>
                <a:spcPct val="20000"/>
              </a:spcBef>
              <a:buClr>
                <a:srgbClr val="006699"/>
              </a:buClr>
              <a:defRPr/>
            </a:pPr>
            <a:endParaRPr lang="en-US" sz="2400" dirty="0" smtClean="0">
              <a:solidFill>
                <a:srgbClr val="000000"/>
              </a:solidFill>
              <a:latin typeface="Verdana" charset="0"/>
            </a:endParaRPr>
          </a:p>
          <a:p>
            <a:pPr>
              <a:spcBef>
                <a:spcPct val="20000"/>
              </a:spcBef>
              <a:buClr>
                <a:srgbClr val="006699"/>
              </a:buClr>
              <a:defRPr/>
            </a:pPr>
            <a:endParaRPr lang="en-US" sz="2400" dirty="0" smtClean="0">
              <a:solidFill>
                <a:srgbClr val="000000"/>
              </a:solidFill>
              <a:latin typeface="Verdana" charset="0"/>
            </a:endParaRPr>
          </a:p>
          <a:p>
            <a:pPr>
              <a:spcBef>
                <a:spcPct val="20000"/>
              </a:spcBef>
              <a:buClr>
                <a:srgbClr val="006699"/>
              </a:buClr>
              <a:defRPr/>
            </a:pPr>
            <a:r>
              <a:rPr lang="en-US" sz="2400" dirty="0" smtClean="0">
                <a:latin typeface="Verdana" charset="0"/>
              </a:rPr>
              <a:t>   </a:t>
            </a:r>
            <a:r>
              <a:rPr lang="en-US" dirty="0" err="1" smtClean="0">
                <a:latin typeface="Verdana" pitchFamily="34" charset="0"/>
                <a:ea typeface="Verdana" pitchFamily="34" charset="0"/>
                <a:cs typeface="+mn-cs"/>
              </a:rPr>
              <a:t>Conosci</a:t>
            </a:r>
            <a:r>
              <a:rPr lang="en-US" dirty="0" smtClean="0">
                <a:latin typeface="Verdana" pitchFamily="34" charset="0"/>
                <a:ea typeface="Verdana" pitchFamily="34" charset="0"/>
                <a:cs typeface="+mn-cs"/>
              </a:rPr>
              <a:t> </a:t>
            </a:r>
            <a:r>
              <a:rPr lang="en-US" dirty="0" err="1" smtClean="0">
                <a:latin typeface="Verdana" pitchFamily="34" charset="0"/>
                <a:ea typeface="Verdana" pitchFamily="34" charset="0"/>
                <a:cs typeface="+mn-cs"/>
              </a:rPr>
              <a:t>questa</a:t>
            </a:r>
            <a:r>
              <a:rPr lang="en-US" dirty="0" smtClean="0">
                <a:latin typeface="Verdana" pitchFamily="34" charset="0"/>
                <a:ea typeface="Verdana" pitchFamily="34" charset="0"/>
                <a:cs typeface="+mn-cs"/>
              </a:rPr>
              <a:t> </a:t>
            </a:r>
            <a:r>
              <a:rPr lang="en-US" dirty="0" err="1" smtClean="0">
                <a:latin typeface="Verdana" pitchFamily="34" charset="0"/>
                <a:ea typeface="Verdana" pitchFamily="34" charset="0"/>
                <a:cs typeface="+mn-cs"/>
              </a:rPr>
              <a:t>sensazione</a:t>
            </a:r>
            <a:r>
              <a:rPr lang="en-US" dirty="0" smtClean="0">
                <a:latin typeface="Verdana" pitchFamily="34" charset="0"/>
                <a:ea typeface="Verdana" pitchFamily="34" charset="0"/>
                <a:cs typeface="+mn-cs"/>
              </a:rPr>
              <a:t>?</a:t>
            </a:r>
          </a:p>
          <a:p>
            <a:pPr marL="342900" indent="-342900">
              <a:spcBef>
                <a:spcPct val="20000"/>
              </a:spcBef>
              <a:buClr>
                <a:srgbClr val="006699"/>
              </a:buClr>
              <a:buFont typeface="Wingdings" charset="0"/>
              <a:buChar char="Ø"/>
              <a:defRPr/>
            </a:pPr>
            <a:endParaRPr lang="en-US" sz="2400" dirty="0">
              <a:solidFill>
                <a:srgbClr val="000000"/>
              </a:solidFill>
              <a:latin typeface="Verdana" charset="0"/>
            </a:endParaRPr>
          </a:p>
        </p:txBody>
      </p:sp>
      <p:sp>
        <p:nvSpPr>
          <p:cNvPr id="33795" name="Text Box 9"/>
          <p:cNvSpPr txBox="1">
            <a:spLocks noChangeArrowheads="1"/>
          </p:cNvSpPr>
          <p:nvPr/>
        </p:nvSpPr>
        <p:spPr bwMode="auto">
          <a:xfrm>
            <a:off x="7502525" y="1196975"/>
            <a:ext cx="1641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de-DE" altLang="de-DE" sz="1400">
                <a:solidFill>
                  <a:srgbClr val="FFFFFF"/>
                </a:solidFill>
                <a:latin typeface="Verdana" panose="020B0604030504040204" pitchFamily="34" charset="0"/>
                <a:ea typeface="MS PGothic" panose="020B0600070205080204" pitchFamily="34" charset="-128"/>
              </a:rPr>
              <a:t>nach Hautzinger</a:t>
            </a:r>
          </a:p>
        </p:txBody>
      </p:sp>
      <p:sp>
        <p:nvSpPr>
          <p:cNvPr id="8" name="Rectangle 2"/>
          <p:cNvSpPr txBox="1">
            <a:spLocks noChangeArrowheads="1"/>
          </p:cNvSpPr>
          <p:nvPr/>
        </p:nvSpPr>
        <p:spPr bwMode="auto">
          <a:xfrm>
            <a:off x="0" y="0"/>
            <a:ext cx="9144000" cy="792163"/>
          </a:xfrm>
          <a:prstGeom prst="rect">
            <a:avLst/>
          </a:prstGeom>
          <a:noFill/>
          <a:ln>
            <a:noFill/>
          </a:ln>
          <a:extLst>
            <a:ext uri="{FAA26D3D-D897-4be2-8F04-BA451C77F1D7}"/>
          </a:extLst>
        </p:spPr>
        <p:txBody>
          <a:bodyPr anchor="ctr"/>
          <a:lstStyle>
            <a:lvl1pPr marL="265113" indent="-265113" algn="l" rtl="0" eaLnBrk="0" fontAlgn="base" hangingPunct="0">
              <a:spcBef>
                <a:spcPct val="20000"/>
              </a:spcBef>
              <a:spcAft>
                <a:spcPct val="0"/>
              </a:spcAft>
              <a:buClr>
                <a:srgbClr val="006699"/>
              </a:buClr>
              <a:buFont typeface="Wingdings" charset="0"/>
              <a:buChar char="Ø"/>
              <a:tabLst>
                <a:tab pos="84138" algn="l"/>
              </a:tabLst>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4pPr>
            <a:lvl5pPr marL="2149475" indent="-320675"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5pPr>
            <a:lvl6pPr marL="25146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9pPr>
          </a:lstStyle>
          <a:p>
            <a:pPr marL="609600" indent="-609600" algn="ctr" eaLnBrk="1" hangingPunct="1">
              <a:spcBef>
                <a:spcPct val="0"/>
              </a:spcBef>
              <a:buClr>
                <a:srgbClr val="FFFFFF"/>
              </a:buClr>
              <a:buFontTx/>
              <a:buNone/>
              <a:defRPr/>
            </a:pPr>
            <a:r>
              <a:rPr lang="en-US" sz="2000" b="0" dirty="0" err="1" smtClean="0">
                <a:solidFill>
                  <a:srgbClr val="D16349"/>
                </a:solidFill>
                <a:latin typeface="+mj-lt"/>
                <a:ea typeface="+mj-ea"/>
                <a:cs typeface="+mj-cs"/>
              </a:rPr>
              <a:t>Eccessiva</a:t>
            </a:r>
            <a:r>
              <a:rPr lang="en-US" sz="2000" b="0" dirty="0" smtClean="0">
                <a:solidFill>
                  <a:srgbClr val="D16349"/>
                </a:solidFill>
                <a:latin typeface="+mj-lt"/>
                <a:ea typeface="+mj-ea"/>
                <a:cs typeface="+mj-cs"/>
              </a:rPr>
              <a:t> </a:t>
            </a:r>
            <a:r>
              <a:rPr lang="en-US" sz="2000" b="0" dirty="0" err="1" smtClean="0">
                <a:solidFill>
                  <a:srgbClr val="D16349"/>
                </a:solidFill>
                <a:latin typeface="+mj-lt"/>
                <a:ea typeface="+mj-ea"/>
                <a:cs typeface="+mj-cs"/>
              </a:rPr>
              <a:t>generalizzazione</a:t>
            </a:r>
            <a:endParaRPr lang="en-US" sz="2000" b="0" dirty="0">
              <a:solidFill>
                <a:srgbClr val="D16349"/>
              </a:solidFill>
              <a:latin typeface="+mj-lt"/>
              <a:ea typeface="+mj-ea"/>
              <a:cs typeface="+mj-cs"/>
            </a:endParaRPr>
          </a:p>
        </p:txBody>
      </p:sp>
      <p:pic>
        <p:nvPicPr>
          <p:cNvPr id="33798" name="Picture 11"/>
          <p:cNvPicPr preferRelativeResize="0">
            <a:picLocks noChangeArrowheads="1"/>
          </p:cNvPicPr>
          <p:nvPr/>
        </p:nvPicPr>
        <p:blipFill>
          <a:blip r:embed="rId3">
            <a:extLst>
              <a:ext uri="{28A0092B-C50C-407E-A947-70E740481C1C}">
                <a14:useLocalDpi xmlns:a14="http://schemas.microsoft.com/office/drawing/2010/main" val="0"/>
              </a:ext>
            </a:extLst>
          </a:blip>
          <a:srcRect l="21426" t="19595" r="13089" b="23140"/>
          <a:stretch>
            <a:fillRect/>
          </a:stretch>
        </p:blipFill>
        <p:spPr bwMode="auto">
          <a:xfrm>
            <a:off x="6624638" y="1349375"/>
            <a:ext cx="2268537"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2"/>
          <p:cNvSpPr>
            <a:spLocks noChangeArrowheads="1"/>
          </p:cNvSpPr>
          <p:nvPr/>
        </p:nvSpPr>
        <p:spPr bwMode="auto">
          <a:xfrm>
            <a:off x="3175" y="6675666"/>
            <a:ext cx="2476640"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6699"/>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rIns="0" anchor="ctr">
            <a:spAutoFit/>
          </a:bodyPr>
          <a:lstStyle/>
          <a:p>
            <a:pPr>
              <a:defRPr/>
            </a:pPr>
            <a:r>
              <a:rPr lang="en-GB" altLang="ko-KR" sz="800" b="0" i="1" dirty="0" smtClean="0">
                <a:latin typeface="+mn-lt"/>
                <a:ea typeface="굴림" charset="0"/>
                <a:cs typeface="굴림" charset="0"/>
              </a:rPr>
              <a:t>("</a:t>
            </a:r>
            <a:r>
              <a:rPr lang="en-GB" altLang="ko-KR" sz="800" b="0" i="1" dirty="0" err="1">
                <a:latin typeface="+mn-lt"/>
                <a:ea typeface="굴림" charset="0"/>
                <a:cs typeface="굴림" charset="0"/>
              </a:rPr>
              <a:t>Hannelore</a:t>
            </a:r>
            <a:r>
              <a:rPr lang="en-GB" altLang="ko-KR" sz="800" b="0" i="1" dirty="0">
                <a:latin typeface="+mn-lt"/>
                <a:ea typeface="굴림" charset="0"/>
                <a:cs typeface="굴림" charset="0"/>
              </a:rPr>
              <a:t> actually works out" von </a:t>
            </a:r>
            <a:r>
              <a:rPr lang="en-GB" altLang="ko-KR" sz="800" b="0" i="1" dirty="0" err="1" smtClean="0">
                <a:latin typeface="+mn-lt"/>
                <a:ea typeface="굴림" charset="0"/>
                <a:cs typeface="굴림" charset="0"/>
              </a:rPr>
              <a:t>necrocake</a:t>
            </a:r>
            <a:r>
              <a:rPr lang="en-GB" altLang="ko-KR" sz="800" b="0" i="1" dirty="0" smtClean="0">
                <a:latin typeface="+mn-lt"/>
                <a:ea typeface="굴림" charset="0"/>
                <a:cs typeface="굴림" charset="0"/>
              </a:rPr>
              <a:t>)</a:t>
            </a:r>
            <a:endParaRPr lang="de-DE" altLang="ko-KR" sz="800" b="0" i="1" dirty="0">
              <a:latin typeface="+mn-lt"/>
              <a:ea typeface="굴림" charset="0"/>
              <a:cs typeface="굴림"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0" y="209550"/>
            <a:ext cx="9144000" cy="1008063"/>
          </a:xfrm>
        </p:spPr>
        <p:txBody>
          <a:bodyPr/>
          <a:lstStyle/>
          <a:p>
            <a:pPr marL="609600" indent="-609600" algn="ctr" eaLnBrk="1" hangingPunct="1"/>
            <a:r>
              <a:rPr lang="de-DE" altLang="de-DE" sz="1600" smtClean="0">
                <a:solidFill>
                  <a:schemeClr val="bg1"/>
                </a:solidFill>
              </a:rPr>
              <a:t>1. Übertriebene Verallgemeinerung</a:t>
            </a:r>
          </a:p>
          <a:p>
            <a:pPr marL="609600" indent="-609600" algn="ctr" eaLnBrk="1" hangingPunct="1"/>
            <a:endParaRPr lang="de-DE" altLang="de-DE" smtClean="0">
              <a:solidFill>
                <a:schemeClr val="bg1"/>
              </a:solidFill>
            </a:endParaRPr>
          </a:p>
        </p:txBody>
      </p:sp>
      <p:graphicFrame>
        <p:nvGraphicFramePr>
          <p:cNvPr id="113711" name="Group 47"/>
          <p:cNvGraphicFramePr>
            <a:graphicFrameLocks noGrp="1"/>
          </p:cNvGraphicFramePr>
          <p:nvPr>
            <p:extLst>
              <p:ext uri="{D42A27DB-BD31-4B8C-83A1-F6EECF244321}">
                <p14:modId xmlns:p14="http://schemas.microsoft.com/office/powerpoint/2010/main" val="2816248571"/>
              </p:ext>
            </p:extLst>
          </p:nvPr>
        </p:nvGraphicFramePr>
        <p:xfrm>
          <a:off x="250825" y="1125538"/>
          <a:ext cx="8642350" cy="4035115"/>
        </p:xfrm>
        <a:graphic>
          <a:graphicData uri="http://schemas.openxmlformats.org/drawingml/2006/table">
            <a:tbl>
              <a:tblPr/>
              <a:tblGrid>
                <a:gridCol w="2687231"/>
                <a:gridCol w="5955119"/>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de-DE" altLang="de-DE" sz="1600" b="1" i="0" u="none" strike="noStrike" cap="none" normalizeH="0" baseline="0" dirty="0" err="1" smtClean="0">
                          <a:ln>
                            <a:noFill/>
                          </a:ln>
                          <a:solidFill>
                            <a:schemeClr val="tx1"/>
                          </a:solidFill>
                          <a:effectLst/>
                          <a:latin typeface="Verdana" panose="020B0604030504040204" pitchFamily="34" charset="0"/>
                        </a:rPr>
                        <a:t>Evento</a:t>
                      </a:r>
                      <a:endParaRPr kumimoji="0" lang="de-DE" altLang="de-DE" sz="1600" b="1"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Generalizzazione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esagerata</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positiva</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costruttiva</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Non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trovo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le parole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durante</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una</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discussione</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“Non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riesco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mai</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ad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esprimermi</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Sono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così</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stupido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0" i="0" u="none" strike="noStrike" cap="none" normalizeH="0" baseline="0" noProof="0" dirty="0" smtClean="0">
                          <a:ln>
                            <a:noFill/>
                          </a:ln>
                          <a:solidFill>
                            <a:schemeClr val="bg1"/>
                          </a:solidFill>
                          <a:effectLst/>
                          <a:latin typeface="Verdana" panose="020B0604030504040204" pitchFamily="34" charset="0"/>
                        </a:rPr>
                        <a:t> </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bg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41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Ti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sei</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dimenticato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del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compleanno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di</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tua</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sorella</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Queste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cose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succedono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sempre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 me.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Sono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un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fratello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terribile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de-DE" altLang="de-DE" sz="1600" b="1" i="0" u="none" strike="noStrike" cap="none" normalizeH="0" baseline="0" dirty="0" smtClean="0">
                          <a:ln>
                            <a:noFill/>
                          </a:ln>
                          <a:solidFill>
                            <a:schemeClr val="tx1"/>
                          </a:solidFill>
                          <a:effectLst/>
                          <a:latin typeface="Verdana" panose="020B0604030504040204" pitchFamily="34" charset="0"/>
                        </a:rPr>
                        <a:t>???</a:t>
                      </a:r>
                      <a:r>
                        <a:rPr kumimoji="0" lang="de-DE" altLang="de-DE" sz="1600" b="0" i="0" u="none" strike="noStrike" cap="none" normalizeH="0" baseline="0" dirty="0" smtClean="0">
                          <a:ln>
                            <a:noFill/>
                          </a:ln>
                          <a:solidFill>
                            <a:schemeClr val="bg1"/>
                          </a:solidFill>
                          <a:effectLst/>
                          <a:latin typeface="Verdana" panose="020B0604030504040204" pitchFamily="34" charset="0"/>
                        </a:rPr>
                        <a:t> ist ärgerlich, aber Fehler passieren. Bisher habe ich immer an ihren Geburtstag gedacht.“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2192">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Sei</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stato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criticato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da</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un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amico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“Non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gli</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piaccio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più</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0" i="0" u="none" strike="noStrike" cap="none" normalizeH="0" baseline="0" noProof="0" dirty="0" smtClean="0">
                          <a:ln>
                            <a:noFill/>
                          </a:ln>
                          <a:solidFill>
                            <a:schemeClr val="bg1"/>
                          </a:solidFill>
                          <a:effectLst/>
                          <a:latin typeface="Verdana" panose="020B0604030504040204" pitchFamily="34" charset="0"/>
                        </a:rPr>
                        <a:t> </a:t>
                      </a:r>
                      <a:r>
                        <a:rPr kumimoji="0" lang="de-DE" altLang="de-DE" sz="1600" b="0" i="0" u="none" strike="noStrike" cap="none" normalizeH="0" baseline="0" dirty="0" smtClean="0">
                          <a:ln>
                            <a:noFill/>
                          </a:ln>
                          <a:solidFill>
                            <a:schemeClr val="bg1"/>
                          </a:solidFill>
                          <a:effectLst/>
                          <a:latin typeface="Verdana" panose="020B0604030504040204" pitchFamily="34" charset="0"/>
                        </a:rPr>
                        <a:t>er möglicherweise Recht und kann ich aus der Kritik lernen?“, „Der hatte heute einen schlechten Tag und ich habe es abbekommen.“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60" name="Text Box 31"/>
          <p:cNvSpPr txBox="1">
            <a:spLocks noChangeArrowheads="1"/>
          </p:cNvSpPr>
          <p:nvPr/>
        </p:nvSpPr>
        <p:spPr bwMode="auto">
          <a:xfrm>
            <a:off x="0" y="11361"/>
            <a:ext cx="9144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it-IT" sz="2000" b="0" dirty="0" smtClean="0">
                <a:solidFill>
                  <a:srgbClr val="D16349"/>
                </a:solidFill>
                <a:latin typeface="+mj-lt"/>
              </a:rPr>
              <a:t>Eccessiva Generalizzazione</a:t>
            </a:r>
            <a:endParaRPr lang="de-DE" altLang="de-DE" sz="2000" b="0" dirty="0">
              <a:solidFill>
                <a:srgbClr val="D16349"/>
              </a:solidFill>
              <a:latin typeface="+mj-lt"/>
            </a:endParaRPr>
          </a:p>
          <a:p>
            <a:pPr algn="ctr" eaLnBrk="1" hangingPunct="1">
              <a:spcBef>
                <a:spcPct val="20000"/>
              </a:spcBef>
            </a:pPr>
            <a:r>
              <a:rPr lang="en-US" altLang="de-DE" sz="2000" b="0" dirty="0" err="1" smtClean="0">
                <a:solidFill>
                  <a:srgbClr val="D16349"/>
                </a:solidFill>
                <a:latin typeface="+mj-lt"/>
              </a:rPr>
              <a:t>Quale</a:t>
            </a:r>
            <a:r>
              <a:rPr lang="en-US" altLang="de-DE" sz="2000" b="0" dirty="0" smtClean="0">
                <a:solidFill>
                  <a:srgbClr val="D16349"/>
                </a:solidFill>
                <a:latin typeface="+mj-lt"/>
              </a:rPr>
              <a:t> </a:t>
            </a:r>
            <a:r>
              <a:rPr lang="en-US" altLang="de-DE" sz="2000" b="0" dirty="0" err="1" smtClean="0">
                <a:solidFill>
                  <a:srgbClr val="D16349"/>
                </a:solidFill>
                <a:latin typeface="+mj-lt"/>
              </a:rPr>
              <a:t>potrebbe</a:t>
            </a:r>
            <a:r>
              <a:rPr lang="en-US" altLang="de-DE" sz="2000" b="0" dirty="0" smtClean="0">
                <a:solidFill>
                  <a:srgbClr val="D16349"/>
                </a:solidFill>
                <a:latin typeface="+mj-lt"/>
              </a:rPr>
              <a:t> </a:t>
            </a:r>
            <a:r>
              <a:rPr lang="en-US" altLang="de-DE" sz="2000" b="0" dirty="0" err="1" smtClean="0">
                <a:solidFill>
                  <a:srgbClr val="D16349"/>
                </a:solidFill>
                <a:latin typeface="+mj-lt"/>
              </a:rPr>
              <a:t>essere</a:t>
            </a:r>
            <a:r>
              <a:rPr lang="en-US" altLang="de-DE" sz="2000" b="0" dirty="0" smtClean="0">
                <a:solidFill>
                  <a:srgbClr val="D16349"/>
                </a:solidFill>
                <a:latin typeface="+mj-lt"/>
              </a:rPr>
              <a:t> </a:t>
            </a:r>
            <a:r>
              <a:rPr lang="en-US" altLang="de-DE" sz="2000" b="0" dirty="0" err="1" smtClean="0">
                <a:solidFill>
                  <a:srgbClr val="D16349"/>
                </a:solidFill>
                <a:latin typeface="+mj-lt"/>
              </a:rPr>
              <a:t>una</a:t>
            </a:r>
            <a:r>
              <a:rPr lang="en-US" altLang="de-DE" sz="2000" b="0" dirty="0" smtClean="0">
                <a:solidFill>
                  <a:srgbClr val="D16349"/>
                </a:solidFill>
                <a:latin typeface="+mj-lt"/>
              </a:rPr>
              <a:t> </a:t>
            </a:r>
            <a:r>
              <a:rPr lang="en-US" altLang="de-DE" sz="2000" b="0" dirty="0" err="1" smtClean="0">
                <a:solidFill>
                  <a:srgbClr val="D16349"/>
                </a:solidFill>
                <a:latin typeface="+mj-lt"/>
              </a:rPr>
              <a:t>valutazione</a:t>
            </a:r>
            <a:r>
              <a:rPr lang="en-US" altLang="de-DE" sz="2000" b="0" dirty="0" smtClean="0">
                <a:solidFill>
                  <a:srgbClr val="D16349"/>
                </a:solidFill>
                <a:latin typeface="+mj-lt"/>
              </a:rPr>
              <a:t> </a:t>
            </a:r>
            <a:r>
              <a:rPr lang="en-US" altLang="de-DE" sz="2000" b="0" dirty="0" err="1" smtClean="0">
                <a:solidFill>
                  <a:srgbClr val="D16349"/>
                </a:solidFill>
                <a:latin typeface="+mj-lt"/>
              </a:rPr>
              <a:t>più</a:t>
            </a:r>
            <a:r>
              <a:rPr lang="en-US" altLang="de-DE" sz="2000" b="0" dirty="0" smtClean="0">
                <a:solidFill>
                  <a:srgbClr val="D16349"/>
                </a:solidFill>
                <a:latin typeface="+mj-lt"/>
              </a:rPr>
              <a:t> </a:t>
            </a:r>
            <a:r>
              <a:rPr lang="en-US" altLang="de-DE" sz="2000" b="0" dirty="0" err="1" smtClean="0">
                <a:solidFill>
                  <a:srgbClr val="D16349"/>
                </a:solidFill>
                <a:latin typeface="+mj-lt"/>
              </a:rPr>
              <a:t>realistica</a:t>
            </a:r>
            <a:r>
              <a:rPr lang="en-US" altLang="de-DE" sz="2000" b="0" dirty="0" smtClean="0">
                <a:solidFill>
                  <a:srgbClr val="D16349"/>
                </a:solidFill>
                <a:latin typeface="+mj-lt"/>
              </a:rPr>
              <a:t>/utile</a:t>
            </a:r>
            <a:r>
              <a:rPr lang="de-DE" altLang="de-DE" sz="2000" b="0" dirty="0" smtClean="0">
                <a:solidFill>
                  <a:srgbClr val="D16349"/>
                </a:solidFill>
                <a:latin typeface="Verdana" panose="020B0604030504040204" pitchFamily="34" charset="0"/>
              </a:rPr>
              <a:t>?</a:t>
            </a:r>
            <a:endParaRPr lang="de-DE"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0" y="209550"/>
            <a:ext cx="9144000" cy="1008063"/>
          </a:xfrm>
        </p:spPr>
        <p:txBody>
          <a:bodyPr/>
          <a:lstStyle/>
          <a:p>
            <a:pPr marL="609600" indent="-609600" algn="ctr" eaLnBrk="1" hangingPunct="1"/>
            <a:r>
              <a:rPr lang="de-DE" altLang="de-DE" sz="1600" smtClean="0">
                <a:solidFill>
                  <a:schemeClr val="bg1"/>
                </a:solidFill>
              </a:rPr>
              <a:t>1. Übertriebene Verallgemeinerung</a:t>
            </a:r>
          </a:p>
          <a:p>
            <a:pPr marL="609600" indent="-609600" algn="ctr" eaLnBrk="1" hangingPunct="1"/>
            <a:endParaRPr lang="de-DE" altLang="de-DE" smtClean="0">
              <a:solidFill>
                <a:schemeClr val="bg1"/>
              </a:solidFill>
            </a:endParaRPr>
          </a:p>
        </p:txBody>
      </p:sp>
      <p:graphicFrame>
        <p:nvGraphicFramePr>
          <p:cNvPr id="113711" name="Group 47"/>
          <p:cNvGraphicFramePr>
            <a:graphicFrameLocks noGrp="1"/>
          </p:cNvGraphicFramePr>
          <p:nvPr>
            <p:extLst>
              <p:ext uri="{D42A27DB-BD31-4B8C-83A1-F6EECF244321}">
                <p14:modId xmlns:p14="http://schemas.microsoft.com/office/powerpoint/2010/main" val="3388757229"/>
              </p:ext>
            </p:extLst>
          </p:nvPr>
        </p:nvGraphicFramePr>
        <p:xfrm>
          <a:off x="250825" y="1125538"/>
          <a:ext cx="8642350" cy="4035115"/>
        </p:xfrm>
        <a:graphic>
          <a:graphicData uri="http://schemas.openxmlformats.org/drawingml/2006/table">
            <a:tbl>
              <a:tblPr/>
              <a:tblGrid>
                <a:gridCol w="2687231"/>
                <a:gridCol w="5955119"/>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dirty="0" err="1" smtClean="0">
                          <a:ln>
                            <a:noFill/>
                          </a:ln>
                          <a:solidFill>
                            <a:schemeClr val="tx1"/>
                          </a:solidFill>
                          <a:effectLst/>
                          <a:latin typeface="Verdana" panose="020B0604030504040204" pitchFamily="34" charset="0"/>
                        </a:rPr>
                        <a:t>Evento</a:t>
                      </a:r>
                      <a:endParaRPr kumimoji="0" lang="en-US" altLang="de-DE" sz="1600" b="1"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Generalizzazione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esagerata</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positiva</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costruttiva</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Non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trovo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le parole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durante</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una</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discussione</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“Non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riesco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mai</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ad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esprimermi</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Sono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così</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stupido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n-US" altLang="de-DE" sz="1600" b="0" i="0" u="none" strike="noStrike" cap="none" normalizeH="0" baseline="0" dirty="0" smtClean="0">
                          <a:ln>
                            <a:noFill/>
                          </a:ln>
                          <a:solidFill>
                            <a:schemeClr val="tx1"/>
                          </a:solidFill>
                          <a:effectLst/>
                          <a:latin typeface="Verdana" panose="020B0604030504040204" pitchFamily="34" charset="0"/>
                        </a:rPr>
                        <a:t>“</a:t>
                      </a:r>
                      <a:r>
                        <a:rPr kumimoji="0" lang="en-US" altLang="de-DE" sz="1600" b="0" i="0" u="none" strike="noStrike" cap="none" normalizeH="0" baseline="0" dirty="0" err="1" smtClean="0">
                          <a:ln>
                            <a:noFill/>
                          </a:ln>
                          <a:solidFill>
                            <a:schemeClr val="tx1"/>
                          </a:solidFill>
                          <a:effectLst/>
                          <a:latin typeface="Verdana" panose="020B0604030504040204" pitchFamily="34" charset="0"/>
                        </a:rPr>
                        <a:t>Queste</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cose</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possono</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succedere</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nell’impeto</a:t>
                      </a:r>
                      <a:r>
                        <a:rPr kumimoji="0" lang="en-US" altLang="de-DE" sz="1600" b="0" i="0" u="none" strike="noStrike" cap="none" normalizeH="0" baseline="0" dirty="0" smtClean="0">
                          <a:ln>
                            <a:noFill/>
                          </a:ln>
                          <a:solidFill>
                            <a:schemeClr val="tx1"/>
                          </a:solidFill>
                          <a:effectLst/>
                          <a:latin typeface="Verdana" panose="020B0604030504040204" pitchFamily="34" charset="0"/>
                        </a:rPr>
                        <a:t> del </a:t>
                      </a:r>
                      <a:r>
                        <a:rPr kumimoji="0" lang="en-US" altLang="de-DE" sz="1600" b="0" i="0" u="none" strike="noStrike" cap="none" normalizeH="0" baseline="0" dirty="0" err="1" smtClean="0">
                          <a:ln>
                            <a:noFill/>
                          </a:ln>
                          <a:solidFill>
                            <a:schemeClr val="tx1"/>
                          </a:solidFill>
                          <a:effectLst/>
                          <a:latin typeface="Verdana" panose="020B0604030504040204" pitchFamily="34" charset="0"/>
                        </a:rPr>
                        <a:t>momento</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Succede</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anche</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agli</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altri</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endParaRPr kumimoji="0" lang="en-US" altLang="de-DE" sz="1600" b="0" i="0" u="none" strike="noStrike" cap="none" normalizeH="0" baseline="0" noProof="0" dirty="0" smtClean="0">
                        <a:ln>
                          <a:noFill/>
                        </a:ln>
                        <a:solidFill>
                          <a:srgbClr val="FF0000"/>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41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Ti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sei</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dimenticato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del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compleanno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di</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tua</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sorella</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Queste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cose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succedono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sempre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 me.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Sono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un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fratello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terribile</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n-US" altLang="de-DE" sz="1600" b="0" i="0" u="none" strike="noStrike" cap="none" normalizeH="0" baseline="0" dirty="0" smtClean="0">
                          <a:ln>
                            <a:noFill/>
                          </a:ln>
                          <a:solidFill>
                            <a:schemeClr val="tx1"/>
                          </a:solidFill>
                          <a:effectLst/>
                          <a:latin typeface="Verdana" panose="020B0604030504040204" pitchFamily="34" charset="0"/>
                        </a:rPr>
                        <a:t>“È </a:t>
                      </a:r>
                      <a:r>
                        <a:rPr kumimoji="0" lang="en-US" altLang="de-DE" sz="1600" b="0" i="0" u="none" strike="noStrike" cap="none" normalizeH="0" baseline="0" dirty="0" err="1" smtClean="0">
                          <a:ln>
                            <a:noFill/>
                          </a:ln>
                          <a:solidFill>
                            <a:schemeClr val="tx1"/>
                          </a:solidFill>
                          <a:effectLst/>
                          <a:latin typeface="Verdana" panose="020B0604030504040204" pitchFamily="34" charset="0"/>
                        </a:rPr>
                        <a:t>imbarazzante</a:t>
                      </a:r>
                      <a:r>
                        <a:rPr kumimoji="0" lang="en-US" altLang="de-DE" sz="1600" b="0" i="0" u="none" strike="noStrike" cap="none" normalizeH="0" baseline="0" dirty="0" smtClean="0">
                          <a:ln>
                            <a:noFill/>
                          </a:ln>
                          <a:solidFill>
                            <a:schemeClr val="tx1"/>
                          </a:solidFill>
                          <a:effectLst/>
                          <a:latin typeface="Verdana" panose="020B0604030504040204" pitchFamily="34" charset="0"/>
                        </a:rPr>
                        <a:t>, ma </a:t>
                      </a:r>
                      <a:r>
                        <a:rPr kumimoji="0" lang="en-US" altLang="de-DE" sz="1600" b="0" i="0" u="none" strike="noStrike" cap="none" normalizeH="0" baseline="0" dirty="0" err="1" smtClean="0">
                          <a:ln>
                            <a:noFill/>
                          </a:ln>
                          <a:solidFill>
                            <a:schemeClr val="tx1"/>
                          </a:solidFill>
                          <a:effectLst/>
                          <a:latin typeface="Verdana" panose="020B0604030504040204" pitchFamily="34" charset="0"/>
                        </a:rPr>
                        <a:t>può</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succedere</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Fino</a:t>
                      </a:r>
                      <a:r>
                        <a:rPr kumimoji="0" lang="en-US" altLang="de-DE" sz="1600" b="0" i="0" u="none" strike="noStrike" cap="none" normalizeH="0" baseline="0" dirty="0" smtClean="0">
                          <a:ln>
                            <a:noFill/>
                          </a:ln>
                          <a:solidFill>
                            <a:schemeClr val="tx1"/>
                          </a:solidFill>
                          <a:effectLst/>
                          <a:latin typeface="Verdana" panose="020B0604030504040204" pitchFamily="34" charset="0"/>
                        </a:rPr>
                        <a:t> ad </a:t>
                      </a:r>
                      <a:r>
                        <a:rPr kumimoji="0" lang="en-US" altLang="de-DE" sz="1600" b="0" i="0" u="none" strike="noStrike" cap="none" normalizeH="0" baseline="0" dirty="0" err="1" smtClean="0">
                          <a:ln>
                            <a:noFill/>
                          </a:ln>
                          <a:solidFill>
                            <a:schemeClr val="tx1"/>
                          </a:solidFill>
                          <a:effectLst/>
                          <a:latin typeface="Verdana" panose="020B0604030504040204" pitchFamily="34" charset="0"/>
                        </a:rPr>
                        <a:t>oggi</a:t>
                      </a:r>
                      <a:r>
                        <a:rPr kumimoji="0" lang="en-US" altLang="de-DE" sz="1600" b="0" i="0" u="none" strike="noStrike" cap="none" normalizeH="0" baseline="0" dirty="0" smtClean="0">
                          <a:ln>
                            <a:noFill/>
                          </a:ln>
                          <a:solidFill>
                            <a:schemeClr val="tx1"/>
                          </a:solidFill>
                          <a:effectLst/>
                          <a:latin typeface="Verdana" panose="020B0604030504040204" pitchFamily="34" charset="0"/>
                        </a:rPr>
                        <a:t> mi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sono</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sempre</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ricordato</a:t>
                      </a:r>
                      <a:r>
                        <a:rPr kumimoji="0" lang="en-US" altLang="de-DE" sz="1600" b="0" i="0" u="none" strike="noStrike" cap="none" normalizeH="0" baseline="0" dirty="0" smtClean="0">
                          <a:ln>
                            <a:noFill/>
                          </a:ln>
                          <a:solidFill>
                            <a:schemeClr val="tx1"/>
                          </a:solidFill>
                          <a:effectLst/>
                          <a:latin typeface="Verdana" panose="020B0604030504040204" pitchFamily="34" charset="0"/>
                        </a:rPr>
                        <a:t> del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suo</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compleanno</a:t>
                      </a:r>
                      <a:r>
                        <a:rPr kumimoji="0" lang="en-US" altLang="de-DE" sz="1600" b="0" i="0" u="none" strike="noStrike" cap="none" normalizeH="0" baseline="0" dirty="0" smtClean="0">
                          <a:ln>
                            <a:noFill/>
                          </a:ln>
                          <a:solidFill>
                            <a:schemeClr val="tx1"/>
                          </a:solidFill>
                          <a:effectLst/>
                          <a:latin typeface="Verdana" panose="020B0604030504040204" pitchFamily="34" charset="0"/>
                        </a:rPr>
                        <a:t>.”</a:t>
                      </a:r>
                      <a:endParaRPr kumimoji="0" lang="en-US" altLang="de-DE" sz="1600" b="0" i="0" u="none" strike="noStrike" cap="none" normalizeH="0" baseline="0" dirty="0" smtClean="0">
                        <a:ln>
                          <a:noFill/>
                        </a:ln>
                        <a:solidFill>
                          <a:schemeClr val="bg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2192">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Sei</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stato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criticato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da</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un </a:t>
                      </a:r>
                      <a:r>
                        <a:rPr kumimoji="0" lang="en-US" altLang="de-DE" sz="1600" b="0" i="0" u="none" strike="noStrike" cap="none" normalizeH="0" baseline="0" noProof="0" dirty="0" err="1" smtClean="0">
                          <a:ln>
                            <a:noFill/>
                          </a:ln>
                          <a:solidFill>
                            <a:schemeClr val="tx1"/>
                          </a:solidFill>
                          <a:effectLst/>
                          <a:latin typeface="Verdana" panose="020B0604030504040204" pitchFamily="34" charset="0"/>
                        </a:rPr>
                        <a:t>amico</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“Non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gli</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piaccio</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600" b="1" i="0" u="none" strike="noStrike" cap="none" normalizeH="0" baseline="0" noProof="0" dirty="0" err="1" smtClean="0">
                          <a:ln>
                            <a:noFill/>
                          </a:ln>
                          <a:solidFill>
                            <a:schemeClr val="tx1"/>
                          </a:solidFill>
                          <a:effectLst/>
                          <a:latin typeface="Verdana" panose="020B0604030504040204" pitchFamily="34" charset="0"/>
                        </a:rPr>
                        <a:t>più</a:t>
                      </a: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n-US" altLang="de-DE" sz="1600" b="0" i="0" u="none" strike="noStrike" cap="none" normalizeH="0" baseline="0" dirty="0" smtClean="0">
                          <a:ln>
                            <a:noFill/>
                          </a:ln>
                          <a:solidFill>
                            <a:schemeClr val="tx1"/>
                          </a:solidFill>
                          <a:effectLst/>
                          <a:latin typeface="Verdana" panose="020B0604030504040204" pitchFamily="34" charset="0"/>
                        </a:rPr>
                        <a:t>“Ha </a:t>
                      </a:r>
                      <a:r>
                        <a:rPr kumimoji="0" lang="en-US" altLang="de-DE" sz="1600" b="0" i="0" u="none" strike="noStrike" cap="none" normalizeH="0" baseline="0" dirty="0" err="1" smtClean="0">
                          <a:ln>
                            <a:noFill/>
                          </a:ln>
                          <a:solidFill>
                            <a:schemeClr val="tx1"/>
                          </a:solidFill>
                          <a:effectLst/>
                          <a:latin typeface="Verdana" panose="020B0604030504040204" pitchFamily="34" charset="0"/>
                        </a:rPr>
                        <a:t>avuto</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una</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brutta</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giornata</a:t>
                      </a:r>
                      <a:r>
                        <a:rPr kumimoji="0" lang="en-US" altLang="de-DE" sz="1600" b="0" i="0" u="none" strike="noStrike" cap="none" normalizeH="0" baseline="0" dirty="0" smtClean="0">
                          <a:ln>
                            <a:noFill/>
                          </a:ln>
                          <a:solidFill>
                            <a:schemeClr val="tx1"/>
                          </a:solidFill>
                          <a:effectLst/>
                          <a:latin typeface="Verdana" panose="020B0604030504040204" pitchFamily="34" charset="0"/>
                        </a:rPr>
                        <a:t> e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si</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sfoga</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su</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di</a:t>
                      </a:r>
                      <a:r>
                        <a:rPr kumimoji="0" lang="en-US" altLang="de-DE" sz="1600" b="0" i="0" u="none" strike="noStrike" cap="none" normalizeH="0" baseline="0" dirty="0" smtClean="0">
                          <a:ln>
                            <a:noFill/>
                          </a:ln>
                          <a:solidFill>
                            <a:schemeClr val="tx1"/>
                          </a:solidFill>
                          <a:effectLst/>
                          <a:latin typeface="Verdana" panose="020B0604030504040204" pitchFamily="34" charset="0"/>
                        </a:rPr>
                        <a:t> me.”;</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n-US" altLang="de-DE" sz="1600" b="0" i="0" u="none" strike="noStrike" cap="none" normalizeH="0" baseline="0" dirty="0" smtClean="0">
                          <a:ln>
                            <a:noFill/>
                          </a:ln>
                          <a:solidFill>
                            <a:schemeClr val="tx1"/>
                          </a:solidFill>
                          <a:effectLst/>
                          <a:latin typeface="Verdana" panose="020B0604030504040204" pitchFamily="34" charset="0"/>
                        </a:rPr>
                        <a:t>“</a:t>
                      </a:r>
                      <a:r>
                        <a:rPr kumimoji="0" lang="en-US" altLang="de-DE" sz="1600" b="0" i="0" u="none" strike="noStrike" cap="none" normalizeH="0" baseline="0" dirty="0" err="1" smtClean="0">
                          <a:ln>
                            <a:noFill/>
                          </a:ln>
                          <a:solidFill>
                            <a:schemeClr val="tx1"/>
                          </a:solidFill>
                          <a:effectLst/>
                          <a:latin typeface="Verdana" panose="020B0604030504040204" pitchFamily="34" charset="0"/>
                        </a:rPr>
                        <a:t>Forse</a:t>
                      </a:r>
                      <a:r>
                        <a:rPr kumimoji="0" lang="en-US" altLang="de-DE" sz="1600" b="0" i="0" u="none" strike="noStrike" cap="none" normalizeH="0" baseline="0" dirty="0" smtClean="0">
                          <a:ln>
                            <a:noFill/>
                          </a:ln>
                          <a:solidFill>
                            <a:schemeClr val="tx1"/>
                          </a:solidFill>
                          <a:effectLst/>
                          <a:latin typeface="Verdana" panose="020B0604030504040204" pitchFamily="34" charset="0"/>
                        </a:rPr>
                        <a:t> ha </a:t>
                      </a:r>
                      <a:r>
                        <a:rPr kumimoji="0" lang="en-US" altLang="de-DE" sz="1600" b="0" i="0" u="none" strike="noStrike" cap="none" normalizeH="0" baseline="0" dirty="0" err="1" smtClean="0">
                          <a:ln>
                            <a:noFill/>
                          </a:ln>
                          <a:solidFill>
                            <a:schemeClr val="tx1"/>
                          </a:solidFill>
                          <a:effectLst/>
                          <a:latin typeface="Verdana" panose="020B0604030504040204" pitchFamily="34" charset="0"/>
                        </a:rPr>
                        <a:t>ragione</a:t>
                      </a:r>
                      <a:r>
                        <a:rPr kumimoji="0" lang="en-US" altLang="de-DE" sz="1600" b="0" i="0" u="none" strike="noStrike" cap="none" normalizeH="0" baseline="0" dirty="0" smtClean="0">
                          <a:ln>
                            <a:noFill/>
                          </a:ln>
                          <a:solidFill>
                            <a:schemeClr val="tx1"/>
                          </a:solidFill>
                          <a:effectLst/>
                          <a:latin typeface="Verdana" panose="020B0604030504040204" pitchFamily="34" charset="0"/>
                        </a:rPr>
                        <a:t> e </a:t>
                      </a:r>
                      <a:r>
                        <a:rPr kumimoji="0" lang="en-US" altLang="de-DE" sz="1600" b="0" i="0" u="none" strike="noStrike" cap="none" normalizeH="0" baseline="0" dirty="0" err="1" smtClean="0">
                          <a:ln>
                            <a:noFill/>
                          </a:ln>
                          <a:solidFill>
                            <a:schemeClr val="tx1"/>
                          </a:solidFill>
                          <a:effectLst/>
                          <a:latin typeface="Verdana" panose="020B0604030504040204" pitchFamily="34" charset="0"/>
                        </a:rPr>
                        <a:t>posso</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imparare</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qualcosa</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dalla</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sua</a:t>
                      </a:r>
                      <a:r>
                        <a:rPr kumimoji="0" lang="en-US" altLang="de-DE" sz="1600" b="0" i="0" u="none" strike="noStrike" cap="none" normalizeH="0" baseline="0" dirty="0" smtClean="0">
                          <a:ln>
                            <a:noFill/>
                          </a:ln>
                          <a:solidFill>
                            <a:schemeClr val="tx1"/>
                          </a:solidFill>
                          <a:effectLst/>
                          <a:latin typeface="Verdana" panose="020B0604030504040204" pitchFamily="34" charset="0"/>
                        </a:rPr>
                        <a:t> </a:t>
                      </a:r>
                      <a:r>
                        <a:rPr kumimoji="0" lang="en-US" altLang="de-DE" sz="1600" b="0" i="0" u="none" strike="noStrike" cap="none" normalizeH="0" baseline="0" dirty="0" err="1" smtClean="0">
                          <a:ln>
                            <a:noFill/>
                          </a:ln>
                          <a:solidFill>
                            <a:schemeClr val="tx1"/>
                          </a:solidFill>
                          <a:effectLst/>
                          <a:latin typeface="Verdana" panose="020B0604030504040204" pitchFamily="34" charset="0"/>
                        </a:rPr>
                        <a:t>critica</a:t>
                      </a:r>
                      <a:r>
                        <a:rPr kumimoji="0" lang="en-US" altLang="de-DE" sz="1600" b="0" i="0" u="none" strike="noStrike" cap="none" normalizeH="0" baseline="0" dirty="0" smtClean="0">
                          <a:ln>
                            <a:noFill/>
                          </a:ln>
                          <a:solidFill>
                            <a:schemeClr val="tx1"/>
                          </a:solidFill>
                          <a:effectLst/>
                          <a:latin typeface="Verdana" panose="020B0604030504040204" pitchFamily="34" charset="0"/>
                        </a:rPr>
                        <a:t>?”</a:t>
                      </a:r>
                      <a:r>
                        <a:rPr kumimoji="0" lang="en-US" altLang="de-DE" sz="1600" b="0" i="0" u="none" strike="noStrike" cap="none" normalizeH="0" baseline="0" dirty="0" smtClean="0">
                          <a:ln>
                            <a:noFill/>
                          </a:ln>
                          <a:solidFill>
                            <a:schemeClr val="bg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9.13</a:t>
            </a:r>
            <a:endParaRPr lang="en-US" altLang="de-DE" sz="1200" kern="0" dirty="0">
              <a:solidFill>
                <a:srgbClr val="646B86"/>
              </a:solidFill>
              <a:latin typeface="Verdana"/>
            </a:endParaRPr>
          </a:p>
        </p:txBody>
      </p:sp>
      <p:sp>
        <p:nvSpPr>
          <p:cNvPr id="7" name="Rectangle 1044"/>
          <p:cNvSpPr>
            <a:spLocks noChangeArrowheads="1"/>
          </p:cNvSpPr>
          <p:nvPr/>
        </p:nvSpPr>
        <p:spPr bwMode="auto">
          <a:xfrm>
            <a:off x="179388" y="5300663"/>
            <a:ext cx="87852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600" dirty="0" err="1" smtClean="0">
                <a:latin typeface="Verdana" panose="020B0604030504040204" pitchFamily="34" charset="0"/>
              </a:rPr>
              <a:t>Consenti</a:t>
            </a:r>
            <a:r>
              <a:rPr lang="en-US" altLang="de-DE" sz="1600" dirty="0" smtClean="0">
                <a:latin typeface="Verdana" panose="020B0604030504040204" pitchFamily="34" charset="0"/>
              </a:rPr>
              <a:t> </a:t>
            </a:r>
            <a:r>
              <a:rPr lang="en-US" altLang="de-DE" sz="1600" dirty="0" err="1" smtClean="0">
                <a:latin typeface="Verdana" panose="020B0604030504040204" pitchFamily="34" charset="0"/>
              </a:rPr>
              <a:t>gli</a:t>
            </a:r>
            <a:r>
              <a:rPr lang="en-US" altLang="de-DE" sz="1600" dirty="0" smtClean="0">
                <a:latin typeface="Verdana" panose="020B0604030504040204" pitchFamily="34" charset="0"/>
              </a:rPr>
              <a:t> </a:t>
            </a:r>
            <a:r>
              <a:rPr lang="en-US" altLang="de-DE" sz="1600" dirty="0" err="1" smtClean="0">
                <a:latin typeface="Verdana" panose="020B0604030504040204" pitchFamily="34" charset="0"/>
              </a:rPr>
              <a:t>errori</a:t>
            </a:r>
            <a:r>
              <a:rPr lang="en-US" altLang="de-DE" sz="1600" dirty="0" smtClean="0">
                <a:latin typeface="Verdana" panose="020B0604030504040204" pitchFamily="34" charset="0"/>
              </a:rPr>
              <a:t>!:</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Tutti</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fanno</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degli</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errori</a:t>
            </a:r>
            <a:r>
              <a:rPr lang="en-US" altLang="de-DE" sz="1600" b="0" dirty="0" smtClean="0">
                <a:latin typeface="Verdana" panose="020B0604030504040204" pitchFamily="34" charset="0"/>
              </a:rPr>
              <a:t> a volte. Se </a:t>
            </a:r>
            <a:r>
              <a:rPr lang="en-US" altLang="de-DE" sz="1600" b="0" dirty="0" err="1" smtClean="0">
                <a:latin typeface="Verdana" panose="020B0604030504040204" pitchFamily="34" charset="0"/>
              </a:rPr>
              <a:t>si</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balbetta</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ciò</a:t>
            </a:r>
            <a:r>
              <a:rPr lang="en-US" altLang="de-DE" sz="1600" b="0" dirty="0" smtClean="0">
                <a:latin typeface="Verdana" panose="020B0604030504040204" pitchFamily="34" charset="0"/>
              </a:rPr>
              <a:t> non </a:t>
            </a:r>
            <a:r>
              <a:rPr lang="en-US" altLang="de-DE" sz="1600" b="0" dirty="0" err="1" smtClean="0">
                <a:latin typeface="Verdana" panose="020B0604030504040204" pitchFamily="34" charset="0"/>
              </a:rPr>
              <a:t>significa</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che</a:t>
            </a:r>
            <a:r>
              <a:rPr lang="en-US" altLang="de-DE" sz="1600" b="0" dirty="0" smtClean="0">
                <a:latin typeface="Verdana" panose="020B0604030504040204" pitchFamily="34" charset="0"/>
              </a:rPr>
              <a:t> non </a:t>
            </a:r>
            <a:r>
              <a:rPr lang="en-US" altLang="de-DE" sz="1600" b="0" dirty="0" err="1" smtClean="0">
                <a:latin typeface="Verdana" panose="020B0604030504040204" pitchFamily="34" charset="0"/>
              </a:rPr>
              <a:t>riesci</a:t>
            </a:r>
            <a:r>
              <a:rPr lang="en-US" altLang="de-DE" sz="1600" b="0" dirty="0" smtClean="0">
                <a:latin typeface="Verdana" panose="020B0604030504040204" pitchFamily="34" charset="0"/>
              </a:rPr>
              <a:t> ad </a:t>
            </a:r>
            <a:r>
              <a:rPr lang="en-US" altLang="de-DE" sz="1600" b="0" dirty="0" err="1" smtClean="0">
                <a:latin typeface="Verdana" panose="020B0604030504040204" pitchFamily="34" charset="0"/>
              </a:rPr>
              <a:t>esprimerti</a:t>
            </a:r>
            <a:r>
              <a:rPr lang="en-US" altLang="de-DE" sz="1600" b="0" dirty="0" smtClean="0">
                <a:latin typeface="Verdana" panose="020B0604030504040204" pitchFamily="34" charset="0"/>
              </a:rPr>
              <a:t>. Se </a:t>
            </a:r>
            <a:r>
              <a:rPr lang="en-US" altLang="de-DE" sz="1600" b="0" dirty="0" err="1" smtClean="0">
                <a:latin typeface="Verdana" panose="020B0604030504040204" pitchFamily="34" charset="0"/>
              </a:rPr>
              <a:t>occasionalmente</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fai</a:t>
            </a:r>
            <a:r>
              <a:rPr lang="en-US" altLang="de-DE" sz="1600" b="0" dirty="0" smtClean="0">
                <a:latin typeface="Verdana" panose="020B0604030504040204" pitchFamily="34" charset="0"/>
              </a:rPr>
              <a:t> un </a:t>
            </a:r>
            <a:r>
              <a:rPr lang="en-US" altLang="de-DE" sz="1600" b="0" dirty="0" err="1" smtClean="0">
                <a:latin typeface="Verdana" panose="020B0604030504040204" pitchFamily="34" charset="0"/>
              </a:rPr>
              <a:t>errore</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ciò</a:t>
            </a:r>
            <a:r>
              <a:rPr lang="en-US" altLang="de-DE" sz="1600" b="0" dirty="0" smtClean="0">
                <a:latin typeface="Verdana" panose="020B0604030504040204" pitchFamily="34" charset="0"/>
              </a:rPr>
              <a:t> non </a:t>
            </a:r>
            <a:r>
              <a:rPr lang="en-US" altLang="de-DE" sz="1600" b="0" dirty="0" err="1" smtClean="0">
                <a:latin typeface="Verdana" panose="020B0604030504040204" pitchFamily="34" charset="0"/>
              </a:rPr>
              <a:t>significa</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che</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sei</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negligente</a:t>
            </a:r>
            <a:r>
              <a:rPr lang="en-US" altLang="de-DE" sz="1600" b="0" dirty="0" smtClean="0">
                <a:latin typeface="Verdana" panose="020B0604030504040204" pitchFamily="34" charset="0"/>
              </a:rPr>
              <a:t>.</a:t>
            </a:r>
            <a:endParaRPr lang="en-US" altLang="de-DE" sz="1600" b="0" dirty="0">
              <a:latin typeface="Verdana" panose="020B0604030504040204" pitchFamily="34" charset="0"/>
            </a:endParaRPr>
          </a:p>
        </p:txBody>
      </p:sp>
      <p:grpSp>
        <p:nvGrpSpPr>
          <p:cNvPr id="8" name="Group 54"/>
          <p:cNvGrpSpPr>
            <a:grpSpLocks/>
          </p:cNvGrpSpPr>
          <p:nvPr/>
        </p:nvGrpSpPr>
        <p:grpSpPr bwMode="auto">
          <a:xfrm>
            <a:off x="0" y="6167432"/>
            <a:ext cx="2843808" cy="536574"/>
            <a:chOff x="0" y="3957"/>
            <a:chExt cx="1474" cy="338"/>
          </a:xfrm>
        </p:grpSpPr>
        <p:sp>
          <p:nvSpPr>
            <p:cNvPr id="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10"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err="1" smtClean="0">
                  <a:latin typeface="Verdana" panose="020B0604030504040204" pitchFamily="34" charset="0"/>
                </a:rPr>
                <a:t>foglio</a:t>
              </a:r>
              <a:r>
                <a:rPr lang="en-US" altLang="de-DE" sz="1200" b="0" i="1" dirty="0" smtClean="0">
                  <a:latin typeface="Verdana" panose="020B0604030504040204" pitchFamily="34" charset="0"/>
                </a:rPr>
                <a:t> di </a:t>
              </a:r>
              <a:r>
                <a:rPr lang="en-US" altLang="de-DE" sz="1200" b="0" i="1" dirty="0" err="1" smtClean="0">
                  <a:latin typeface="Verdana" panose="020B0604030504040204" pitchFamily="34" charset="0"/>
                </a:rPr>
                <a:t>lavoro</a:t>
              </a:r>
              <a:r>
                <a:rPr lang="de-DE" altLang="de-DE" sz="1200" b="0" dirty="0" smtClean="0">
                  <a:latin typeface="Verdana" panose="020B0604030504040204" pitchFamily="34" charset="0"/>
                </a:rPr>
                <a:t> </a:t>
              </a:r>
              <a:r>
                <a:rPr lang="de-DE" altLang="de-DE" sz="1200" b="0" dirty="0" smtClean="0">
                  <a:latin typeface="Verdana" panose="020B0604030504040204" pitchFamily="34" charset="0"/>
                </a:rPr>
                <a:t>9.1</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12" name="Text Box 31"/>
          <p:cNvSpPr txBox="1">
            <a:spLocks noChangeArrowheads="1"/>
          </p:cNvSpPr>
          <p:nvPr/>
        </p:nvSpPr>
        <p:spPr bwMode="auto">
          <a:xfrm>
            <a:off x="0" y="11361"/>
            <a:ext cx="9144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it-IT" sz="2000" b="0" dirty="0" smtClean="0">
                <a:solidFill>
                  <a:srgbClr val="D16349"/>
                </a:solidFill>
                <a:latin typeface="+mj-lt"/>
              </a:rPr>
              <a:t>Eccessiva Generalizzazione</a:t>
            </a:r>
            <a:endParaRPr lang="de-DE" altLang="de-DE" sz="2000" b="0" dirty="0">
              <a:solidFill>
                <a:srgbClr val="D16349"/>
              </a:solidFill>
              <a:latin typeface="+mj-lt"/>
            </a:endParaRPr>
          </a:p>
          <a:p>
            <a:pPr algn="ctr" eaLnBrk="1" hangingPunct="1">
              <a:spcBef>
                <a:spcPct val="20000"/>
              </a:spcBef>
            </a:pPr>
            <a:r>
              <a:rPr lang="en-US" altLang="de-DE" sz="2000" b="0" dirty="0" err="1" smtClean="0">
                <a:solidFill>
                  <a:srgbClr val="D16349"/>
                </a:solidFill>
                <a:latin typeface="+mj-lt"/>
              </a:rPr>
              <a:t>Quale</a:t>
            </a:r>
            <a:r>
              <a:rPr lang="en-US" altLang="de-DE" sz="2000" b="0" dirty="0" smtClean="0">
                <a:solidFill>
                  <a:srgbClr val="D16349"/>
                </a:solidFill>
                <a:latin typeface="+mj-lt"/>
              </a:rPr>
              <a:t> </a:t>
            </a:r>
            <a:r>
              <a:rPr lang="en-US" altLang="de-DE" sz="2000" b="0" dirty="0" err="1" smtClean="0">
                <a:solidFill>
                  <a:srgbClr val="D16349"/>
                </a:solidFill>
                <a:latin typeface="+mj-lt"/>
              </a:rPr>
              <a:t>potrebbe</a:t>
            </a:r>
            <a:r>
              <a:rPr lang="en-US" altLang="de-DE" sz="2000" b="0" dirty="0" smtClean="0">
                <a:solidFill>
                  <a:srgbClr val="D16349"/>
                </a:solidFill>
                <a:latin typeface="+mj-lt"/>
              </a:rPr>
              <a:t> </a:t>
            </a:r>
            <a:r>
              <a:rPr lang="en-US" altLang="de-DE" sz="2000" b="0" dirty="0" err="1" smtClean="0">
                <a:solidFill>
                  <a:srgbClr val="D16349"/>
                </a:solidFill>
                <a:latin typeface="+mj-lt"/>
              </a:rPr>
              <a:t>essere</a:t>
            </a:r>
            <a:r>
              <a:rPr lang="en-US" altLang="de-DE" sz="2000" b="0" dirty="0" smtClean="0">
                <a:solidFill>
                  <a:srgbClr val="D16349"/>
                </a:solidFill>
                <a:latin typeface="+mj-lt"/>
              </a:rPr>
              <a:t> </a:t>
            </a:r>
            <a:r>
              <a:rPr lang="en-US" altLang="de-DE" sz="2000" b="0" dirty="0" err="1" smtClean="0">
                <a:solidFill>
                  <a:srgbClr val="D16349"/>
                </a:solidFill>
                <a:latin typeface="+mj-lt"/>
              </a:rPr>
              <a:t>una</a:t>
            </a:r>
            <a:r>
              <a:rPr lang="en-US" altLang="de-DE" sz="2000" b="0" dirty="0" smtClean="0">
                <a:solidFill>
                  <a:srgbClr val="D16349"/>
                </a:solidFill>
                <a:latin typeface="+mj-lt"/>
              </a:rPr>
              <a:t> </a:t>
            </a:r>
            <a:r>
              <a:rPr lang="en-US" altLang="de-DE" sz="2000" b="0" dirty="0" err="1" smtClean="0">
                <a:solidFill>
                  <a:srgbClr val="D16349"/>
                </a:solidFill>
                <a:latin typeface="+mj-lt"/>
              </a:rPr>
              <a:t>valutazione</a:t>
            </a:r>
            <a:r>
              <a:rPr lang="en-US" altLang="de-DE" sz="2000" b="0" dirty="0" smtClean="0">
                <a:solidFill>
                  <a:srgbClr val="D16349"/>
                </a:solidFill>
                <a:latin typeface="+mj-lt"/>
              </a:rPr>
              <a:t> </a:t>
            </a:r>
            <a:r>
              <a:rPr lang="en-US" altLang="de-DE" sz="2000" b="0" dirty="0" err="1" smtClean="0">
                <a:solidFill>
                  <a:srgbClr val="D16349"/>
                </a:solidFill>
                <a:latin typeface="+mj-lt"/>
              </a:rPr>
              <a:t>più</a:t>
            </a:r>
            <a:r>
              <a:rPr lang="en-US" altLang="de-DE" sz="2000" b="0" dirty="0" smtClean="0">
                <a:solidFill>
                  <a:srgbClr val="D16349"/>
                </a:solidFill>
                <a:latin typeface="+mj-lt"/>
              </a:rPr>
              <a:t> </a:t>
            </a:r>
            <a:r>
              <a:rPr lang="en-US" altLang="de-DE" sz="2000" b="0" dirty="0" err="1" smtClean="0">
                <a:solidFill>
                  <a:srgbClr val="D16349"/>
                </a:solidFill>
                <a:latin typeface="+mj-lt"/>
              </a:rPr>
              <a:t>realistica</a:t>
            </a:r>
            <a:r>
              <a:rPr lang="en-US" altLang="de-DE" sz="2000" b="0" dirty="0" smtClean="0">
                <a:solidFill>
                  <a:srgbClr val="D16349"/>
                </a:solidFill>
                <a:latin typeface="+mj-lt"/>
              </a:rPr>
              <a:t>/utile</a:t>
            </a:r>
            <a:r>
              <a:rPr lang="de-DE" altLang="de-DE" sz="2000" b="0" dirty="0" smtClean="0">
                <a:solidFill>
                  <a:srgbClr val="D16349"/>
                </a:solidFill>
                <a:latin typeface="Verdana" panose="020B0604030504040204" pitchFamily="34" charset="0"/>
              </a:rPr>
              <a:t>?</a:t>
            </a:r>
            <a:endParaRPr lang="de-DE" altLang="de-DE" sz="2000" b="0" dirty="0">
              <a:solidFill>
                <a:srgbClr val="D16349"/>
              </a:solidFill>
              <a:latin typeface="Verdana" panose="020B0604030504040204" pitchFamily="34" charset="0"/>
            </a:endParaRPr>
          </a:p>
        </p:txBody>
      </p:sp>
    </p:spTree>
    <p:extLst>
      <p:ext uri="{BB962C8B-B14F-4D97-AF65-F5344CB8AC3E}">
        <p14:creationId xmlns:p14="http://schemas.microsoft.com/office/powerpoint/2010/main" val="1989743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a:solidFill>
                <a:srgbClr val="000000"/>
              </a:solidFill>
            </a:endParaRPr>
          </a:p>
          <a:p>
            <a:pPr lvl="1">
              <a:spcBef>
                <a:spcPct val="20000"/>
              </a:spcBef>
              <a:buClr>
                <a:srgbClr val="006699"/>
              </a:buClr>
              <a:buFont typeface="Wingdings" panose="05000000000000000000" pitchFamily="2" charset="2"/>
              <a:buNone/>
            </a:pPr>
            <a:endParaRPr lang="de-DE" altLang="de-DE" sz="2400">
              <a:solidFill>
                <a:srgbClr val="FF0000"/>
              </a:solidFill>
            </a:endParaRPr>
          </a:p>
          <a:p>
            <a:pPr>
              <a:spcBef>
                <a:spcPct val="20000"/>
              </a:spcBef>
              <a:buClr>
                <a:srgbClr val="006699"/>
              </a:buClr>
              <a:buFont typeface="Wingdings" panose="05000000000000000000" pitchFamily="2" charset="2"/>
              <a:buNone/>
            </a:pPr>
            <a:endParaRPr lang="de-DE" altLang="de-DE" sz="2400">
              <a:solidFill>
                <a:srgbClr val="000000"/>
              </a:solidFill>
            </a:endParaRPr>
          </a:p>
        </p:txBody>
      </p:sp>
      <p:sp>
        <p:nvSpPr>
          <p:cNvPr id="39939"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Verdana" panose="020B0604030504040204" pitchFamily="34" charset="0"/>
              <a:ea typeface="MS PGothic" panose="020B0600070205080204" pitchFamily="34" charset="-128"/>
            </a:endParaRPr>
          </a:p>
          <a:p>
            <a:pPr eaLnBrk="1" hangingPunct="1"/>
            <a:endParaRPr lang="de-DE" altLang="de-DE" sz="120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Wingdings" charset="0"/>
              <a:buAutoNum type="arabicPeriod"/>
              <a:defRPr/>
            </a:pPr>
            <a:r>
              <a:rPr lang="en-US" b="0" dirty="0" smtClean="0">
                <a:solidFill>
                  <a:srgbClr val="000000"/>
                </a:solidFill>
                <a:latin typeface="Verdana" charset="0"/>
              </a:rPr>
              <a:t>Fai </a:t>
            </a:r>
            <a:r>
              <a:rPr lang="en-US" b="0" dirty="0" err="1" smtClean="0">
                <a:solidFill>
                  <a:srgbClr val="000000"/>
                </a:solidFill>
                <a:latin typeface="Verdana" charset="0"/>
              </a:rPr>
              <a:t>delle</a:t>
            </a:r>
            <a:r>
              <a:rPr lang="en-US" b="0" dirty="0" smtClean="0">
                <a:solidFill>
                  <a:srgbClr val="000000"/>
                </a:solidFill>
                <a:latin typeface="Verdana" charset="0"/>
              </a:rPr>
              <a:t> </a:t>
            </a:r>
            <a:r>
              <a:rPr lang="en-US" b="0" dirty="0" err="1" smtClean="0">
                <a:solidFill>
                  <a:srgbClr val="000000"/>
                </a:solidFill>
                <a:latin typeface="Verdana" charset="0"/>
              </a:rPr>
              <a:t>dichiarazioni</a:t>
            </a:r>
            <a:r>
              <a:rPr lang="en-US" b="0" dirty="0" smtClean="0">
                <a:solidFill>
                  <a:srgbClr val="000000"/>
                </a:solidFill>
                <a:latin typeface="Verdana" charset="0"/>
              </a:rPr>
              <a:t> concrete </a:t>
            </a:r>
            <a:r>
              <a:rPr lang="en-US" b="0" dirty="0" err="1" smtClean="0">
                <a:solidFill>
                  <a:srgbClr val="000000"/>
                </a:solidFill>
                <a:latin typeface="Verdana" charset="0"/>
              </a:rPr>
              <a:t>sulla</a:t>
            </a:r>
            <a:r>
              <a:rPr lang="en-US" b="0" dirty="0" smtClean="0">
                <a:solidFill>
                  <a:srgbClr val="000000"/>
                </a:solidFill>
                <a:latin typeface="Verdana" charset="0"/>
              </a:rPr>
              <a:t> </a:t>
            </a:r>
            <a:r>
              <a:rPr lang="en-US" b="0" dirty="0" err="1" smtClean="0">
                <a:solidFill>
                  <a:srgbClr val="000000"/>
                </a:solidFill>
                <a:latin typeface="Verdana" charset="0"/>
              </a:rPr>
              <a:t>situazione</a:t>
            </a:r>
            <a:r>
              <a:rPr lang="en-US" b="0" dirty="0" smtClean="0">
                <a:solidFill>
                  <a:srgbClr val="000000"/>
                </a:solidFill>
                <a:latin typeface="Verdana" charset="0"/>
              </a:rPr>
              <a:t> </a:t>
            </a:r>
            <a:r>
              <a:rPr lang="en-US" b="0" dirty="0" err="1" smtClean="0">
                <a:solidFill>
                  <a:srgbClr val="000000"/>
                </a:solidFill>
                <a:latin typeface="Verdana" charset="0"/>
              </a:rPr>
              <a:t>che</a:t>
            </a:r>
            <a:r>
              <a:rPr lang="en-US" b="0" dirty="0" smtClean="0">
                <a:solidFill>
                  <a:srgbClr val="000000"/>
                </a:solidFill>
                <a:latin typeface="Verdana" charset="0"/>
              </a:rPr>
              <a:t> </a:t>
            </a:r>
            <a:r>
              <a:rPr lang="en-US" b="0" dirty="0" err="1" smtClean="0">
                <a:solidFill>
                  <a:srgbClr val="000000"/>
                </a:solidFill>
                <a:latin typeface="Verdana" charset="0"/>
              </a:rPr>
              <a:t>si</a:t>
            </a:r>
            <a:r>
              <a:rPr lang="en-US" b="0" dirty="0" smtClean="0">
                <a:solidFill>
                  <a:srgbClr val="000000"/>
                </a:solidFill>
                <a:latin typeface="Verdana" charset="0"/>
              </a:rPr>
              <a:t> </a:t>
            </a:r>
            <a:r>
              <a:rPr lang="en-US" b="0" dirty="0" err="1" smtClean="0">
                <a:solidFill>
                  <a:srgbClr val="000000"/>
                </a:solidFill>
                <a:latin typeface="Verdana" charset="0"/>
              </a:rPr>
              <a:t>riferiscono</a:t>
            </a:r>
            <a:r>
              <a:rPr lang="en-US" b="0" dirty="0" smtClean="0">
                <a:solidFill>
                  <a:srgbClr val="000000"/>
                </a:solidFill>
                <a:latin typeface="Verdana" charset="0"/>
              </a:rPr>
              <a:t> al qui </a:t>
            </a:r>
            <a:r>
              <a:rPr lang="en-US" b="0" dirty="0" err="1" smtClean="0">
                <a:solidFill>
                  <a:srgbClr val="000000"/>
                </a:solidFill>
                <a:latin typeface="Verdana" charset="0"/>
              </a:rPr>
              <a:t>ed</a:t>
            </a:r>
            <a:r>
              <a:rPr lang="en-US" b="0" dirty="0" smtClean="0">
                <a:solidFill>
                  <a:srgbClr val="000000"/>
                </a:solidFill>
                <a:latin typeface="Verdana" charset="0"/>
              </a:rPr>
              <a:t> </a:t>
            </a:r>
            <a:r>
              <a:rPr lang="en-US" b="0" dirty="0" err="1" smtClean="0">
                <a:solidFill>
                  <a:srgbClr val="000000"/>
                </a:solidFill>
                <a:latin typeface="Verdana" charset="0"/>
              </a:rPr>
              <a:t>ora</a:t>
            </a:r>
            <a:r>
              <a:rPr lang="en-US" b="0" dirty="0" smtClean="0">
                <a:solidFill>
                  <a:srgbClr val="000000"/>
                </a:solidFill>
                <a:latin typeface="Verdana" charset="0"/>
              </a:rPr>
              <a:t>. </a:t>
            </a:r>
            <a:endParaRPr lang="en-US" sz="2400" b="0" dirty="0" smtClean="0">
              <a:solidFill>
                <a:srgbClr val="000000"/>
              </a:solidFill>
              <a:latin typeface="Verdana" charset="0"/>
            </a:endParaRPr>
          </a:p>
          <a:p>
            <a:pPr marL="1017588" lvl="1" indent="-560388">
              <a:buClr>
                <a:srgbClr val="336699"/>
              </a:buClr>
              <a:buFont typeface="Wingdings" charset="0"/>
              <a:buNone/>
              <a:defRPr/>
            </a:pPr>
            <a:r>
              <a:rPr lang="en-US" sz="2400" b="0" dirty="0" smtClean="0">
                <a:solidFill>
                  <a:srgbClr val="000000"/>
                </a:solidFill>
                <a:latin typeface="Verdana" charset="0"/>
              </a:rPr>
              <a:t>	</a:t>
            </a:r>
            <a:endParaRPr lang="en-US" sz="2400" b="0" dirty="0">
              <a:solidFill>
                <a:srgbClr val="000000"/>
              </a:solidFill>
              <a:latin typeface="Verdana" charset="0"/>
            </a:endParaRPr>
          </a:p>
        </p:txBody>
      </p:sp>
      <p:sp>
        <p:nvSpPr>
          <p:cNvPr id="39941" name="Rectangle 2"/>
          <p:cNvSpPr>
            <a:spLocks noChangeArrowheads="1"/>
          </p:cNvSpPr>
          <p:nvPr/>
        </p:nvSpPr>
        <p:spPr bwMode="auto">
          <a:xfrm>
            <a:off x="468313" y="3860800"/>
            <a:ext cx="3024187"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442913" indent="14288">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nSpc>
                <a:spcPct val="90000"/>
              </a:lnSpc>
              <a:spcBef>
                <a:spcPct val="30000"/>
              </a:spcBef>
              <a:buClr>
                <a:srgbClr val="336699"/>
              </a:buClr>
              <a:buFont typeface="Wingdings" panose="05000000000000000000" pitchFamily="2" charset="2"/>
              <a:buNone/>
            </a:pPr>
            <a:r>
              <a:rPr lang="en-US" altLang="de-DE" b="0" dirty="0" smtClean="0">
                <a:latin typeface="Verdana" panose="020B0604030504040204" pitchFamily="34" charset="0"/>
              </a:rPr>
              <a:t>“</a:t>
            </a:r>
            <a:r>
              <a:rPr lang="en-US" altLang="de-DE" b="0" dirty="0" err="1" smtClean="0">
                <a:latin typeface="Verdana" panose="020B0604030504040204" pitchFamily="34" charset="0"/>
              </a:rPr>
              <a:t>Questo</a:t>
            </a:r>
            <a:r>
              <a:rPr lang="en-US" altLang="de-DE" b="0" dirty="0" smtClean="0">
                <a:latin typeface="Verdana" panose="020B0604030504040204" pitchFamily="34" charset="0"/>
              </a:rPr>
              <a:t> </a:t>
            </a:r>
            <a:r>
              <a:rPr lang="en-US" altLang="de-DE" b="0" dirty="0" err="1" smtClean="0">
                <a:latin typeface="Verdana" panose="020B0604030504040204" pitchFamily="34" charset="0"/>
              </a:rPr>
              <a:t>succede</a:t>
            </a:r>
            <a:r>
              <a:rPr lang="en-US" altLang="de-DE" b="0" dirty="0" smtClean="0">
                <a:latin typeface="Verdana" panose="020B0604030504040204" pitchFamily="34" charset="0"/>
              </a:rPr>
              <a:t> </a:t>
            </a:r>
            <a:r>
              <a:rPr lang="en-US" altLang="de-DE" b="0" u="sng" dirty="0" err="1" smtClean="0">
                <a:latin typeface="Verdana" panose="020B0604030504040204" pitchFamily="34" charset="0"/>
              </a:rPr>
              <a:t>sempre</a:t>
            </a:r>
            <a:r>
              <a:rPr lang="en-US" altLang="de-DE" b="0" dirty="0" smtClean="0">
                <a:latin typeface="Verdana" panose="020B0604030504040204" pitchFamily="34" charset="0"/>
              </a:rPr>
              <a:t> a me. </a:t>
            </a:r>
            <a:r>
              <a:rPr lang="en-US" altLang="de-DE" b="0" dirty="0" err="1" smtClean="0">
                <a:latin typeface="Verdana" panose="020B0604030504040204" pitchFamily="34" charset="0"/>
              </a:rPr>
              <a:t>Sono</a:t>
            </a:r>
            <a:r>
              <a:rPr lang="en-US" altLang="de-DE" b="0" dirty="0" smtClean="0">
                <a:latin typeface="Verdana" panose="020B0604030504040204" pitchFamily="34" charset="0"/>
              </a:rPr>
              <a:t> un </a:t>
            </a:r>
            <a:r>
              <a:rPr lang="en-US" altLang="de-DE" b="0" dirty="0" err="1" smtClean="0">
                <a:latin typeface="Verdana" panose="020B0604030504040204" pitchFamily="34" charset="0"/>
              </a:rPr>
              <a:t>fratello</a:t>
            </a:r>
            <a:r>
              <a:rPr lang="en-US" altLang="de-DE" b="0" dirty="0" smtClean="0">
                <a:latin typeface="Verdana" panose="020B0604030504040204" pitchFamily="34" charset="0"/>
              </a:rPr>
              <a:t> </a:t>
            </a:r>
            <a:r>
              <a:rPr lang="en-US" altLang="de-DE" b="0" dirty="0" err="1" smtClean="0">
                <a:latin typeface="Verdana" panose="020B0604030504040204" pitchFamily="34" charset="0"/>
              </a:rPr>
              <a:t>pessimo</a:t>
            </a:r>
            <a:r>
              <a:rPr lang="en-US" altLang="de-DE" b="0" dirty="0" smtClean="0">
                <a:solidFill>
                  <a:srgbClr val="000000"/>
                </a:solidFill>
                <a:latin typeface="Verdana" panose="020B0604030504040204" pitchFamily="34" charset="0"/>
              </a:rPr>
              <a:t>”</a:t>
            </a:r>
          </a:p>
          <a:p>
            <a:pPr lvl="2">
              <a:lnSpc>
                <a:spcPct val="90000"/>
              </a:lnSpc>
              <a:spcBef>
                <a:spcPct val="30000"/>
              </a:spcBef>
              <a:buClr>
                <a:srgbClr val="336699"/>
              </a:buClr>
              <a:buFont typeface="Wingdings" panose="05000000000000000000" pitchFamily="2" charset="2"/>
              <a:buNone/>
            </a:pPr>
            <a:endParaRPr lang="en-US" altLang="de-DE" sz="2400" b="0" dirty="0" smtClean="0">
              <a:solidFill>
                <a:srgbClr val="000000"/>
              </a:solidFill>
              <a:latin typeface="Verdana" panose="020B0604030504040204" pitchFamily="34" charset="0"/>
            </a:endParaRPr>
          </a:p>
          <a:p>
            <a:pPr>
              <a:lnSpc>
                <a:spcPct val="90000"/>
              </a:lnSpc>
              <a:spcBef>
                <a:spcPct val="30000"/>
              </a:spcBef>
              <a:buClr>
                <a:srgbClr val="336699"/>
              </a:buClr>
              <a:buFont typeface="Wingdings" panose="05000000000000000000" pitchFamily="2" charset="2"/>
              <a:buChar char="Ø"/>
            </a:pPr>
            <a:endParaRPr lang="en-US" altLang="de-DE" sz="2400" b="0" dirty="0">
              <a:solidFill>
                <a:srgbClr val="000000"/>
              </a:solidFill>
            </a:endParaRPr>
          </a:p>
        </p:txBody>
      </p:sp>
      <p:sp>
        <p:nvSpPr>
          <p:cNvPr id="39942" name="Rectangle 2"/>
          <p:cNvSpPr>
            <a:spLocks noChangeArrowheads="1"/>
          </p:cNvSpPr>
          <p:nvPr/>
        </p:nvSpPr>
        <p:spPr bwMode="auto">
          <a:xfrm>
            <a:off x="3924300" y="3860800"/>
            <a:ext cx="47513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nSpc>
                <a:spcPct val="90000"/>
              </a:lnSpc>
              <a:spcBef>
                <a:spcPts val="0"/>
              </a:spcBef>
              <a:buClr>
                <a:srgbClr val="336699"/>
              </a:buClr>
              <a:buFont typeface="Wingdings" panose="05000000000000000000" pitchFamily="2" charset="2"/>
              <a:buNone/>
            </a:pPr>
            <a:r>
              <a:rPr lang="en-US" altLang="de-DE" sz="2400" b="0" dirty="0" smtClean="0">
                <a:solidFill>
                  <a:srgbClr val="000000"/>
                </a:solidFill>
                <a:latin typeface="Verdana" panose="020B0604030504040204" pitchFamily="34" charset="0"/>
              </a:rPr>
              <a:t>    </a:t>
            </a:r>
            <a:r>
              <a:rPr lang="en-US" altLang="de-DE" b="0" dirty="0" smtClean="0">
                <a:solidFill>
                  <a:srgbClr val="000000"/>
                </a:solidFill>
                <a:latin typeface="Verdana" panose="020B0604030504040204" pitchFamily="34" charset="0"/>
              </a:rPr>
              <a:t>“Mi </a:t>
            </a:r>
            <a:r>
              <a:rPr lang="en-US" altLang="de-DE" b="0" dirty="0" err="1" smtClean="0">
                <a:solidFill>
                  <a:srgbClr val="000000"/>
                </a:solidFill>
                <a:latin typeface="Verdana" panose="020B0604030504040204" pitchFamily="34" charset="0"/>
              </a:rPr>
              <a:t>sono</a:t>
            </a:r>
            <a:r>
              <a:rPr lang="en-US" altLang="de-DE" b="0" dirty="0" smtClean="0">
                <a:solidFill>
                  <a:srgbClr val="000000"/>
                </a:solidFill>
                <a:latin typeface="Verdana" panose="020B0604030504040204" pitchFamily="34" charset="0"/>
              </a:rPr>
              <a:t> </a:t>
            </a:r>
            <a:r>
              <a:rPr lang="en-US" altLang="de-DE" b="0" dirty="0" err="1" smtClean="0">
                <a:solidFill>
                  <a:srgbClr val="000000"/>
                </a:solidFill>
                <a:latin typeface="Verdana" panose="020B0604030504040204" pitchFamily="34" charset="0"/>
              </a:rPr>
              <a:t>dimenticato</a:t>
            </a:r>
            <a:r>
              <a:rPr lang="en-US" altLang="de-DE" b="0" dirty="0" smtClean="0">
                <a:solidFill>
                  <a:srgbClr val="000000"/>
                </a:solidFill>
                <a:latin typeface="Verdana" panose="020B0604030504040204" pitchFamily="34" charset="0"/>
              </a:rPr>
              <a:t> del </a:t>
            </a:r>
            <a:r>
              <a:rPr lang="en-US" altLang="de-DE" b="0" dirty="0" err="1" smtClean="0">
                <a:solidFill>
                  <a:srgbClr val="000000"/>
                </a:solidFill>
                <a:latin typeface="Verdana" panose="020B0604030504040204" pitchFamily="34" charset="0"/>
              </a:rPr>
              <a:t>compleanno</a:t>
            </a:r>
            <a:r>
              <a:rPr lang="en-US" altLang="de-DE" b="0" dirty="0" smtClean="0">
                <a:solidFill>
                  <a:srgbClr val="000000"/>
                </a:solidFill>
                <a:latin typeface="Verdana" panose="020B0604030504040204" pitchFamily="34" charset="0"/>
              </a:rPr>
              <a:t> </a:t>
            </a:r>
            <a:r>
              <a:rPr lang="en-US" altLang="de-DE" b="0" u="sng" dirty="0" err="1" smtClean="0">
                <a:solidFill>
                  <a:srgbClr val="000000"/>
                </a:solidFill>
                <a:latin typeface="Verdana" panose="020B0604030504040204" pitchFamily="34" charset="0"/>
              </a:rPr>
              <a:t>quest’anno</a:t>
            </a:r>
            <a:r>
              <a:rPr lang="en-US" altLang="de-DE" b="0" dirty="0" smtClean="0">
                <a:solidFill>
                  <a:srgbClr val="000000"/>
                </a:solidFill>
                <a:latin typeface="Verdana" panose="020B0604030504040204" pitchFamily="34" charset="0"/>
              </a:rPr>
              <a:t>. </a:t>
            </a:r>
            <a:r>
              <a:rPr lang="en-US" altLang="de-DE" b="0" dirty="0" err="1" smtClean="0">
                <a:solidFill>
                  <a:srgbClr val="000000"/>
                </a:solidFill>
                <a:latin typeface="Verdana" panose="020B0604030504040204" pitchFamily="34" charset="0"/>
              </a:rPr>
              <a:t>Questo</a:t>
            </a:r>
            <a:r>
              <a:rPr lang="en-US" altLang="de-DE" b="0" dirty="0" smtClean="0">
                <a:solidFill>
                  <a:srgbClr val="000000"/>
                </a:solidFill>
                <a:latin typeface="Verdana" panose="020B0604030504040204" pitchFamily="34" charset="0"/>
              </a:rPr>
              <a:t> è </a:t>
            </a:r>
            <a:r>
              <a:rPr lang="en-US" altLang="de-DE" b="0" dirty="0" err="1" smtClean="0">
                <a:solidFill>
                  <a:srgbClr val="000000"/>
                </a:solidFill>
                <a:latin typeface="Verdana" panose="020B0604030504040204" pitchFamily="34" charset="0"/>
              </a:rPr>
              <a:t>imbarazzante</a:t>
            </a:r>
            <a:r>
              <a:rPr lang="en-US" altLang="de-DE" b="0" dirty="0" smtClean="0">
                <a:solidFill>
                  <a:srgbClr val="000000"/>
                </a:solidFill>
                <a:latin typeface="Verdana" panose="020B0604030504040204" pitchFamily="34" charset="0"/>
              </a:rPr>
              <a:t>, ma </a:t>
            </a:r>
            <a:r>
              <a:rPr lang="en-US" altLang="de-DE" b="0" dirty="0" err="1" smtClean="0">
                <a:solidFill>
                  <a:srgbClr val="000000"/>
                </a:solidFill>
                <a:latin typeface="Verdana" panose="020B0604030504040204" pitchFamily="34" charset="0"/>
              </a:rPr>
              <a:t>posso</a:t>
            </a:r>
            <a:r>
              <a:rPr lang="en-US" altLang="de-DE" b="0" dirty="0" smtClean="0">
                <a:solidFill>
                  <a:srgbClr val="000000"/>
                </a:solidFill>
                <a:latin typeface="Verdana" panose="020B0604030504040204" pitchFamily="34" charset="0"/>
              </a:rPr>
              <a:t> </a:t>
            </a:r>
            <a:r>
              <a:rPr lang="en-US" altLang="de-DE" b="0" dirty="0" err="1" smtClean="0">
                <a:solidFill>
                  <a:srgbClr val="000000"/>
                </a:solidFill>
                <a:latin typeface="Verdana" panose="020B0604030504040204" pitchFamily="34" charset="0"/>
              </a:rPr>
              <a:t>ancora</a:t>
            </a:r>
            <a:r>
              <a:rPr lang="en-US" altLang="de-DE" b="0" dirty="0" smtClean="0">
                <a:solidFill>
                  <a:srgbClr val="000000"/>
                </a:solidFill>
                <a:latin typeface="Verdana" panose="020B0604030504040204" pitchFamily="34" charset="0"/>
              </a:rPr>
              <a:t> </a:t>
            </a:r>
            <a:r>
              <a:rPr lang="en-US" altLang="de-DE" b="0" dirty="0" err="1" smtClean="0">
                <a:solidFill>
                  <a:srgbClr val="000000"/>
                </a:solidFill>
                <a:latin typeface="Verdana" panose="020B0604030504040204" pitchFamily="34" charset="0"/>
              </a:rPr>
              <a:t>augurarle</a:t>
            </a:r>
            <a:r>
              <a:rPr lang="en-US" altLang="de-DE" b="0" dirty="0" smtClean="0">
                <a:solidFill>
                  <a:srgbClr val="000000"/>
                </a:solidFill>
                <a:latin typeface="Verdana" panose="020B0604030504040204" pitchFamily="34" charset="0"/>
              </a:rPr>
              <a:t> un </a:t>
            </a:r>
            <a:r>
              <a:rPr lang="en-US" altLang="de-DE" b="0" dirty="0" err="1" smtClean="0">
                <a:solidFill>
                  <a:srgbClr val="000000"/>
                </a:solidFill>
                <a:latin typeface="Verdana" panose="020B0604030504040204" pitchFamily="34" charset="0"/>
              </a:rPr>
              <a:t>buon</a:t>
            </a:r>
            <a:r>
              <a:rPr lang="en-US" altLang="de-DE" b="0" dirty="0" smtClean="0">
                <a:solidFill>
                  <a:srgbClr val="000000"/>
                </a:solidFill>
                <a:latin typeface="Verdana" panose="020B0604030504040204" pitchFamily="34" charset="0"/>
              </a:rPr>
              <a:t> </a:t>
            </a:r>
            <a:r>
              <a:rPr lang="en-US" altLang="de-DE" b="0" dirty="0" err="1" smtClean="0">
                <a:solidFill>
                  <a:srgbClr val="000000"/>
                </a:solidFill>
                <a:latin typeface="Verdana" panose="020B0604030504040204" pitchFamily="34" charset="0"/>
              </a:rPr>
              <a:t>compleanno</a:t>
            </a:r>
            <a:r>
              <a:rPr lang="en-US" altLang="de-DE" b="0" dirty="0" smtClean="0">
                <a:solidFill>
                  <a:srgbClr val="000000"/>
                </a:solidFill>
                <a:latin typeface="Verdana" panose="020B0604030504040204" pitchFamily="34" charset="0"/>
              </a:rPr>
              <a:t> in </a:t>
            </a:r>
            <a:r>
              <a:rPr lang="en-US" altLang="de-DE" b="0" dirty="0" err="1" smtClean="0">
                <a:solidFill>
                  <a:srgbClr val="000000"/>
                </a:solidFill>
                <a:latin typeface="Verdana" panose="020B0604030504040204" pitchFamily="34" charset="0"/>
              </a:rPr>
              <a:t>ritardo</a:t>
            </a:r>
            <a:r>
              <a:rPr lang="en-US" altLang="de-DE" b="0" dirty="0" smtClean="0">
                <a:solidFill>
                  <a:srgbClr val="000000"/>
                </a:solidFill>
                <a:latin typeface="Verdana" panose="020B0604030504040204" pitchFamily="34" charset="0"/>
              </a:rPr>
              <a:t>!”</a:t>
            </a:r>
          </a:p>
          <a:p>
            <a:pPr lvl="1">
              <a:lnSpc>
                <a:spcPct val="90000"/>
              </a:lnSpc>
              <a:spcBef>
                <a:spcPts val="0"/>
              </a:spcBef>
              <a:buClr>
                <a:srgbClr val="336699"/>
              </a:buClr>
              <a:buFont typeface="Wingdings" panose="05000000000000000000" pitchFamily="2" charset="2"/>
              <a:buNone/>
            </a:pPr>
            <a:endParaRPr lang="en-US" altLang="de-DE" sz="2400" b="0" dirty="0" smtClean="0">
              <a:solidFill>
                <a:srgbClr val="000000"/>
              </a:solidFill>
              <a:latin typeface="Verdana" panose="020B0604030504040204" pitchFamily="34" charset="0"/>
            </a:endParaRPr>
          </a:p>
          <a:p>
            <a:pPr lvl="1">
              <a:lnSpc>
                <a:spcPct val="90000"/>
              </a:lnSpc>
              <a:spcBef>
                <a:spcPts val="0"/>
              </a:spcBef>
              <a:buClr>
                <a:srgbClr val="336699"/>
              </a:buClr>
              <a:buFont typeface="Wingdings" panose="05000000000000000000" pitchFamily="2" charset="2"/>
              <a:buChar char="Ø"/>
            </a:pPr>
            <a:endParaRPr lang="en-US" altLang="de-DE" sz="2400" b="0" dirty="0" smtClean="0">
              <a:solidFill>
                <a:srgbClr val="000000"/>
              </a:solidFill>
              <a:latin typeface="Verdana" panose="020B0604030504040204" pitchFamily="34" charset="0"/>
            </a:endParaRPr>
          </a:p>
          <a:p>
            <a:pPr>
              <a:lnSpc>
                <a:spcPct val="90000"/>
              </a:lnSpc>
              <a:spcBef>
                <a:spcPts val="0"/>
              </a:spcBef>
              <a:buClr>
                <a:srgbClr val="336699"/>
              </a:buClr>
              <a:buFont typeface="Wingdings" panose="05000000000000000000" pitchFamily="2" charset="2"/>
              <a:buChar char="Ø"/>
            </a:pPr>
            <a:endParaRPr lang="en-US" altLang="de-DE" sz="2400" b="0" dirty="0">
              <a:solidFill>
                <a:srgbClr val="000000"/>
              </a:solidFill>
            </a:endParaRPr>
          </a:p>
        </p:txBody>
      </p:sp>
      <p:sp>
        <p:nvSpPr>
          <p:cNvPr id="39943" name="AutoShape 5"/>
          <p:cNvSpPr>
            <a:spLocks noChangeArrowheads="1"/>
          </p:cNvSpPr>
          <p:nvPr/>
        </p:nvSpPr>
        <p:spPr bwMode="auto">
          <a:xfrm>
            <a:off x="3707904" y="4149725"/>
            <a:ext cx="503238" cy="431800"/>
          </a:xfrm>
          <a:prstGeom prst="rightArrow">
            <a:avLst>
              <a:gd name="adj1" fmla="val 50000"/>
              <a:gd name="adj2" fmla="val 29136"/>
            </a:avLst>
          </a:prstGeom>
          <a:solidFill>
            <a:srgbClr val="8CADAE"/>
          </a:solidFill>
          <a:ln w="38100">
            <a:solidFill>
              <a:srgbClr val="8CADAE"/>
            </a:solidFill>
            <a:miter lim="800000"/>
            <a:headEnd/>
            <a:tailEnd/>
          </a:ln>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endParaRPr lang="de-DE" altLang="de-DE" sz="4400">
              <a:solidFill>
                <a:srgbClr val="000000"/>
              </a:solidFill>
              <a:latin typeface="Verdana" panose="020B0604030504040204" pitchFamily="34" charset="0"/>
            </a:endParaRPr>
          </a:p>
        </p:txBody>
      </p:sp>
      <p:sp>
        <p:nvSpPr>
          <p:cNvPr id="39944" name="Text Box 6"/>
          <p:cNvSpPr txBox="1">
            <a:spLocks noChangeArrowheads="1"/>
          </p:cNvSpPr>
          <p:nvPr/>
        </p:nvSpPr>
        <p:spPr bwMode="auto">
          <a:xfrm>
            <a:off x="468313" y="2781300"/>
            <a:ext cx="8207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buClr>
                <a:srgbClr val="336699"/>
              </a:buClr>
              <a:buFont typeface="Wingdings" panose="05000000000000000000" pitchFamily="2" charset="2"/>
              <a:buNone/>
            </a:pPr>
            <a:r>
              <a:rPr lang="en-US" altLang="de-DE" b="0" dirty="0" smtClean="0">
                <a:solidFill>
                  <a:srgbClr val="000000"/>
                </a:solidFill>
                <a:latin typeface="Verdana" panose="020B0604030504040204" pitchFamily="34" charset="0"/>
                <a:ea typeface="MS PGothic" panose="020B0600070205080204" pitchFamily="34" charset="-128"/>
              </a:rPr>
              <a:t>Ad </a:t>
            </a:r>
            <a:r>
              <a:rPr lang="en-US" altLang="de-DE" b="0" dirty="0" err="1" smtClean="0">
                <a:solidFill>
                  <a:srgbClr val="000000"/>
                </a:solidFill>
                <a:latin typeface="Verdana" panose="020B0604030504040204" pitchFamily="34" charset="0"/>
                <a:ea typeface="MS PGothic" panose="020B0600070205080204" pitchFamily="34" charset="-128"/>
              </a:rPr>
              <a:t>esempio</a:t>
            </a:r>
            <a:r>
              <a:rPr lang="en-US" altLang="de-DE" b="0" dirty="0" smtClean="0">
                <a:solidFill>
                  <a:srgbClr val="000000"/>
                </a:solidFill>
                <a:latin typeface="Verdana" panose="020B0604030504040204" pitchFamily="34" charset="0"/>
                <a:ea typeface="MS PGothic" panose="020B0600070205080204" pitchFamily="34" charset="-128"/>
              </a:rPr>
              <a:t>, se </a:t>
            </a:r>
            <a:r>
              <a:rPr lang="en-US" altLang="de-DE" b="0" dirty="0" err="1" smtClean="0">
                <a:solidFill>
                  <a:srgbClr val="000000"/>
                </a:solidFill>
                <a:latin typeface="Verdana" panose="020B0604030504040204" pitchFamily="34" charset="0"/>
                <a:ea typeface="MS PGothic" panose="020B0600070205080204" pitchFamily="34" charset="-128"/>
              </a:rPr>
              <a:t>hai</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dimenticato</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il</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compleanno</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di</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tua</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sorella</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piuttosto</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di</a:t>
            </a:r>
            <a:r>
              <a:rPr lang="en-US" altLang="de-DE" b="0" dirty="0" smtClean="0">
                <a:solidFill>
                  <a:srgbClr val="000000"/>
                </a:solidFill>
                <a:latin typeface="Verdana" panose="020B0604030504040204" pitchFamily="34" charset="0"/>
                <a:ea typeface="MS PGothic" panose="020B0600070205080204" pitchFamily="34" charset="-128"/>
              </a:rPr>
              <a:t> dire a </a:t>
            </a:r>
            <a:r>
              <a:rPr lang="en-US" altLang="de-DE" b="0" dirty="0" err="1" smtClean="0">
                <a:solidFill>
                  <a:srgbClr val="000000"/>
                </a:solidFill>
                <a:latin typeface="Verdana" panose="020B0604030504040204" pitchFamily="34" charset="0"/>
                <a:ea typeface="MS PGothic" panose="020B0600070205080204" pitchFamily="34" charset="-128"/>
              </a:rPr>
              <a:t>te</a:t>
            </a:r>
            <a:r>
              <a:rPr lang="en-US" altLang="de-DE" b="0" dirty="0" smtClean="0">
                <a:solidFill>
                  <a:srgbClr val="000000"/>
                </a:solidFill>
                <a:latin typeface="Verdana" panose="020B0604030504040204" pitchFamily="34" charset="0"/>
                <a:ea typeface="MS PGothic" panose="020B0600070205080204" pitchFamily="34" charset="-128"/>
              </a:rPr>
              <a:t> </a:t>
            </a:r>
            <a:r>
              <a:rPr lang="en-US" altLang="de-DE" b="0" dirty="0" err="1" smtClean="0">
                <a:solidFill>
                  <a:srgbClr val="000000"/>
                </a:solidFill>
                <a:latin typeface="Verdana" panose="020B0604030504040204" pitchFamily="34" charset="0"/>
                <a:ea typeface="MS PGothic" panose="020B0600070205080204" pitchFamily="34" charset="-128"/>
              </a:rPr>
              <a:t>stesso</a:t>
            </a:r>
            <a:r>
              <a:rPr lang="en-US" altLang="de-DE" b="0" dirty="0" smtClean="0">
                <a:solidFill>
                  <a:srgbClr val="000000"/>
                </a:solidFill>
                <a:latin typeface="Verdana" panose="020B0604030504040204" pitchFamily="34" charset="0"/>
                <a:ea typeface="MS PGothic" panose="020B0600070205080204" pitchFamily="34" charset="-128"/>
              </a:rPr>
              <a:t>…</a:t>
            </a:r>
            <a:endParaRPr lang="en-US" altLang="de-DE" b="0" dirty="0">
              <a:solidFill>
                <a:srgbClr val="000000"/>
              </a:solidFill>
              <a:latin typeface="Verdana" panose="020B0604030504040204" pitchFamily="34" charset="0"/>
              <a:ea typeface="MS PGothic" panose="020B0600070205080204" pitchFamily="34" charset="-128"/>
            </a:endParaRPr>
          </a:p>
        </p:txBody>
      </p:sp>
      <p:sp>
        <p:nvSpPr>
          <p:cNvPr id="39945"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n-US" altLang="de-DE" sz="2000" b="0" dirty="0" smtClean="0">
                <a:solidFill>
                  <a:srgbClr val="D16349"/>
                </a:solidFill>
                <a:latin typeface="Verdana" panose="020B0604030504040204" pitchFamily="34" charset="0"/>
              </a:rPr>
              <a:t>Come fare </a:t>
            </a:r>
            <a:r>
              <a:rPr lang="en-US" altLang="de-DE" sz="2000" b="0" dirty="0" err="1" smtClean="0">
                <a:solidFill>
                  <a:srgbClr val="D16349"/>
                </a:solidFill>
                <a:latin typeface="Verdana" panose="020B0604030504040204" pitchFamily="34" charset="0"/>
              </a:rPr>
              <a:t>una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valutazione</a:t>
            </a:r>
            <a:r>
              <a:rPr lang="en-US" altLang="de-DE" sz="2000" b="0" dirty="0" smtClean="0">
                <a:solidFill>
                  <a:srgbClr val="D16349"/>
                </a:solidFill>
                <a:latin typeface="Verdana" panose="020B0604030504040204" pitchFamily="34" charset="0"/>
              </a:rPr>
              <a:t> utile?</a:t>
            </a:r>
            <a:endParaRPr lang="en-US" altLang="de-DE" sz="2000" b="0" dirty="0">
              <a:solidFill>
                <a:srgbClr val="D16349"/>
              </a:solidFill>
              <a:latin typeface="Verdana" panose="020B0604030504040204" pitchFamily="34" charset="0"/>
            </a:endParaRPr>
          </a:p>
        </p:txBody>
      </p:sp>
      <p:sp>
        <p:nvSpPr>
          <p:cNvPr id="12"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a:solidFill>
                <a:srgbClr val="000000"/>
              </a:solidFill>
            </a:endParaRPr>
          </a:p>
          <a:p>
            <a:pPr lvl="1">
              <a:spcBef>
                <a:spcPct val="20000"/>
              </a:spcBef>
              <a:buClr>
                <a:srgbClr val="006699"/>
              </a:buClr>
              <a:buFont typeface="Wingdings" panose="05000000000000000000" pitchFamily="2" charset="2"/>
              <a:buNone/>
            </a:pPr>
            <a:endParaRPr lang="de-DE" altLang="de-DE" sz="2400">
              <a:solidFill>
                <a:srgbClr val="FF0000"/>
              </a:solidFill>
            </a:endParaRPr>
          </a:p>
          <a:p>
            <a:pPr>
              <a:spcBef>
                <a:spcPct val="20000"/>
              </a:spcBef>
              <a:buClr>
                <a:srgbClr val="006699"/>
              </a:buClr>
              <a:buFont typeface="Wingdings" panose="05000000000000000000" pitchFamily="2" charset="2"/>
              <a:buNone/>
            </a:pPr>
            <a:endParaRPr lang="de-DE" altLang="de-DE" sz="2400">
              <a:solidFill>
                <a:srgbClr val="000000"/>
              </a:solidFill>
            </a:endParaRPr>
          </a:p>
        </p:txBody>
      </p:sp>
      <p:sp>
        <p:nvSpPr>
          <p:cNvPr id="41987"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Verdana" panose="020B0604030504040204" pitchFamily="34" charset="0"/>
              <a:ea typeface="MS PGothic" panose="020B0600070205080204" pitchFamily="34" charset="-128"/>
            </a:endParaRPr>
          </a:p>
          <a:p>
            <a:pPr eaLnBrk="1" hangingPunct="1"/>
            <a:endParaRPr lang="de-DE" altLang="de-DE" sz="120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mj-lt"/>
              <a:buAutoNum type="arabicPeriod" startAt="2"/>
              <a:defRPr/>
            </a:pPr>
            <a:r>
              <a:rPr lang="en-US" b="0" dirty="0" err="1" smtClean="0">
                <a:solidFill>
                  <a:srgbClr val="000000"/>
                </a:solidFill>
                <a:latin typeface="Verdana" charset="0"/>
              </a:rPr>
              <a:t>Che</a:t>
            </a:r>
            <a:r>
              <a:rPr lang="en-US" b="0" dirty="0" smtClean="0">
                <a:solidFill>
                  <a:srgbClr val="000000"/>
                </a:solidFill>
                <a:latin typeface="Verdana" charset="0"/>
              </a:rPr>
              <a:t> </a:t>
            </a:r>
            <a:r>
              <a:rPr lang="en-US" b="0" dirty="0" err="1" smtClean="0">
                <a:solidFill>
                  <a:srgbClr val="000000"/>
                </a:solidFill>
                <a:latin typeface="Verdana" charset="0"/>
              </a:rPr>
              <a:t>consiglio</a:t>
            </a:r>
            <a:r>
              <a:rPr lang="en-US" b="0" dirty="0" smtClean="0">
                <a:solidFill>
                  <a:srgbClr val="000000"/>
                </a:solidFill>
                <a:latin typeface="Verdana" charset="0"/>
              </a:rPr>
              <a:t> </a:t>
            </a:r>
            <a:r>
              <a:rPr lang="en-US" b="0" dirty="0" err="1" smtClean="0">
                <a:solidFill>
                  <a:srgbClr val="000000"/>
                </a:solidFill>
                <a:latin typeface="Verdana" charset="0"/>
              </a:rPr>
              <a:t>daresti</a:t>
            </a:r>
            <a:r>
              <a:rPr lang="en-US" b="0" dirty="0" smtClean="0">
                <a:solidFill>
                  <a:srgbClr val="000000"/>
                </a:solidFill>
                <a:latin typeface="Verdana" charset="0"/>
              </a:rPr>
              <a:t> a un </a:t>
            </a:r>
            <a:r>
              <a:rPr lang="en-US" b="0" dirty="0" err="1" smtClean="0">
                <a:solidFill>
                  <a:srgbClr val="000000"/>
                </a:solidFill>
                <a:latin typeface="Verdana" charset="0"/>
              </a:rPr>
              <a:t>buon</a:t>
            </a:r>
            <a:r>
              <a:rPr lang="en-US" b="0" dirty="0" smtClean="0">
                <a:solidFill>
                  <a:srgbClr val="000000"/>
                </a:solidFill>
                <a:latin typeface="Verdana" charset="0"/>
              </a:rPr>
              <a:t> </a:t>
            </a:r>
            <a:r>
              <a:rPr lang="en-US" b="0" dirty="0" err="1" smtClean="0">
                <a:solidFill>
                  <a:srgbClr val="000000"/>
                </a:solidFill>
                <a:latin typeface="Verdana" charset="0"/>
              </a:rPr>
              <a:t>amico</a:t>
            </a:r>
            <a:r>
              <a:rPr lang="en-US" b="0" dirty="0" smtClean="0">
                <a:solidFill>
                  <a:srgbClr val="000000"/>
                </a:solidFill>
                <a:latin typeface="Verdana" charset="0"/>
              </a:rPr>
              <a:t> </a:t>
            </a:r>
            <a:r>
              <a:rPr lang="en-US" b="0" dirty="0" err="1" smtClean="0">
                <a:solidFill>
                  <a:srgbClr val="000000"/>
                </a:solidFill>
                <a:latin typeface="Verdana" charset="0"/>
              </a:rPr>
              <a:t>che</a:t>
            </a:r>
            <a:r>
              <a:rPr lang="en-US" b="0" dirty="0" smtClean="0">
                <a:solidFill>
                  <a:srgbClr val="000000"/>
                </a:solidFill>
                <a:latin typeface="Verdana" charset="0"/>
              </a:rPr>
              <a:t> </a:t>
            </a:r>
            <a:r>
              <a:rPr lang="en-US" b="0" dirty="0" err="1" smtClean="0">
                <a:solidFill>
                  <a:srgbClr val="000000"/>
                </a:solidFill>
                <a:latin typeface="Verdana" charset="0"/>
              </a:rPr>
              <a:t>sta</a:t>
            </a:r>
            <a:r>
              <a:rPr lang="en-US" b="0" dirty="0" smtClean="0">
                <a:solidFill>
                  <a:srgbClr val="000000"/>
                </a:solidFill>
                <a:latin typeface="Verdana" charset="0"/>
              </a:rPr>
              <a:t> </a:t>
            </a:r>
            <a:r>
              <a:rPr lang="en-US" b="0" dirty="0" err="1" smtClean="0">
                <a:solidFill>
                  <a:srgbClr val="000000"/>
                </a:solidFill>
                <a:latin typeface="Verdana" charset="0"/>
              </a:rPr>
              <a:t>passando</a:t>
            </a:r>
            <a:r>
              <a:rPr lang="en-US" b="0" dirty="0" smtClean="0">
                <a:solidFill>
                  <a:srgbClr val="000000"/>
                </a:solidFill>
                <a:latin typeface="Verdana" charset="0"/>
              </a:rPr>
              <a:t> la </a:t>
            </a:r>
            <a:r>
              <a:rPr lang="en-US" b="0" dirty="0" err="1" smtClean="0">
                <a:solidFill>
                  <a:srgbClr val="000000"/>
                </a:solidFill>
                <a:latin typeface="Verdana" charset="0"/>
              </a:rPr>
              <a:t>stessa</a:t>
            </a:r>
            <a:r>
              <a:rPr lang="en-US" b="0" dirty="0" smtClean="0">
                <a:solidFill>
                  <a:srgbClr val="000000"/>
                </a:solidFill>
                <a:latin typeface="Verdana" charset="0"/>
              </a:rPr>
              <a:t> </a:t>
            </a:r>
            <a:r>
              <a:rPr lang="en-US" b="0" dirty="0" err="1" smtClean="0">
                <a:solidFill>
                  <a:srgbClr val="000000"/>
                </a:solidFill>
                <a:latin typeface="Verdana" charset="0"/>
              </a:rPr>
              <a:t>situazione</a:t>
            </a:r>
            <a:r>
              <a:rPr lang="en-US" b="0" dirty="0" smtClean="0">
                <a:solidFill>
                  <a:srgbClr val="000000"/>
                </a:solidFill>
                <a:latin typeface="Verdana" charset="0"/>
              </a:rPr>
              <a:t>? </a:t>
            </a:r>
          </a:p>
          <a:p>
            <a:pPr marL="1017588" lvl="1" indent="-560388">
              <a:buClr>
                <a:srgbClr val="336699"/>
              </a:buClr>
              <a:defRPr/>
            </a:pPr>
            <a:endParaRPr lang="en-US" sz="2400" b="0" dirty="0" smtClean="0">
              <a:solidFill>
                <a:srgbClr val="000000"/>
              </a:solidFill>
              <a:latin typeface="Verdana" charset="0"/>
            </a:endParaRPr>
          </a:p>
          <a:p>
            <a:pPr marL="1017588" lvl="1" indent="-560388">
              <a:buClr>
                <a:srgbClr val="336699"/>
              </a:buClr>
              <a:buFont typeface="Wingdings" charset="0"/>
              <a:buNone/>
              <a:defRPr/>
            </a:pPr>
            <a:r>
              <a:rPr lang="en-US" sz="2400" b="0" dirty="0" smtClean="0">
                <a:solidFill>
                  <a:srgbClr val="000000"/>
                </a:solidFill>
                <a:latin typeface="Verdana" charset="0"/>
              </a:rPr>
              <a:t>	</a:t>
            </a:r>
            <a:endParaRPr lang="en-US" sz="2400" b="0" dirty="0">
              <a:solidFill>
                <a:srgbClr val="000000"/>
              </a:solidFill>
              <a:latin typeface="Verdana" charset="0"/>
            </a:endParaRPr>
          </a:p>
        </p:txBody>
      </p:sp>
      <p:sp>
        <p:nvSpPr>
          <p:cNvPr id="41989" name="Text Box 6"/>
          <p:cNvSpPr txBox="1">
            <a:spLocks noChangeArrowheads="1"/>
          </p:cNvSpPr>
          <p:nvPr/>
        </p:nvSpPr>
        <p:spPr bwMode="auto">
          <a:xfrm>
            <a:off x="468313" y="2781300"/>
            <a:ext cx="820737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Font typeface="Wingdings" panose="05000000000000000000" pitchFamily="2" charset="2"/>
              <a:buNone/>
            </a:pPr>
            <a:r>
              <a:rPr lang="en-US" altLang="de-DE" b="0" dirty="0" err="1" smtClean="0">
                <a:latin typeface="Verdana" panose="020B0604030504040204" pitchFamily="34" charset="0"/>
              </a:rPr>
              <a:t>Esempio</a:t>
            </a:r>
            <a:r>
              <a:rPr lang="en-US" altLang="de-DE" b="0" dirty="0" smtClean="0">
                <a:latin typeface="Verdana" panose="020B0604030504040204" pitchFamily="34" charset="0"/>
              </a:rPr>
              <a:t>:</a:t>
            </a:r>
            <a:r>
              <a:rPr lang="en-US" altLang="de-DE" b="0" dirty="0" smtClean="0">
                <a:solidFill>
                  <a:srgbClr val="006699"/>
                </a:solidFill>
                <a:latin typeface="Verdana" panose="020B0604030504040204" pitchFamily="34" charset="0"/>
              </a:rPr>
              <a:t> </a:t>
            </a:r>
            <a:r>
              <a:rPr lang="en-US" altLang="de-DE" b="0" dirty="0" err="1" smtClean="0">
                <a:latin typeface="Verdana" panose="020B0604030504040204" pitchFamily="34" charset="0"/>
              </a:rPr>
              <a:t>Sei</a:t>
            </a:r>
            <a:r>
              <a:rPr lang="en-US" altLang="de-DE" b="0" dirty="0" smtClean="0">
                <a:latin typeface="Verdana" panose="020B0604030504040204" pitchFamily="34" charset="0"/>
              </a:rPr>
              <a:t> in </a:t>
            </a:r>
            <a:r>
              <a:rPr lang="en-US" altLang="de-DE" b="0" dirty="0" err="1" smtClean="0">
                <a:latin typeface="Verdana" panose="020B0604030504040204" pitchFamily="34" charset="0"/>
              </a:rPr>
              <a:t>ritardo</a:t>
            </a:r>
            <a:r>
              <a:rPr lang="en-US" altLang="de-DE" b="0" dirty="0" smtClean="0">
                <a:latin typeface="Verdana" panose="020B0604030504040204" pitchFamily="34" charset="0"/>
              </a:rPr>
              <a:t> ad un </a:t>
            </a:r>
            <a:r>
              <a:rPr lang="en-US" altLang="de-DE" b="0" dirty="0" err="1" smtClean="0">
                <a:latin typeface="Verdana" panose="020B0604030504040204" pitchFamily="34" charset="0"/>
              </a:rPr>
              <a:t>appuntamento</a:t>
            </a:r>
            <a:r>
              <a:rPr lang="en-US" altLang="de-DE" b="0" dirty="0" smtClean="0">
                <a:latin typeface="Verdana" panose="020B0604030504040204" pitchFamily="34" charset="0"/>
              </a:rPr>
              <a:t> </a:t>
            </a:r>
            <a:r>
              <a:rPr lang="en-US" altLang="de-DE" b="0" dirty="0" err="1" smtClean="0">
                <a:latin typeface="Verdana" panose="020B0604030504040204" pitchFamily="34" charset="0"/>
              </a:rPr>
              <a:t>perché</a:t>
            </a:r>
            <a:r>
              <a:rPr lang="en-US" altLang="de-DE" b="0" dirty="0" smtClean="0">
                <a:latin typeface="Verdana" panose="020B0604030504040204" pitchFamily="34" charset="0"/>
              </a:rPr>
              <a:t> </a:t>
            </a:r>
            <a:r>
              <a:rPr lang="en-US" altLang="de-DE" b="0" dirty="0" err="1" smtClean="0">
                <a:latin typeface="Verdana" panose="020B0604030504040204" pitchFamily="34" charset="0"/>
              </a:rPr>
              <a:t>avevi</a:t>
            </a:r>
            <a:r>
              <a:rPr lang="en-US" altLang="de-DE" b="0" dirty="0" smtClean="0">
                <a:latin typeface="Verdana" panose="020B0604030504040204" pitchFamily="34" charset="0"/>
              </a:rPr>
              <a:t> </a:t>
            </a:r>
            <a:r>
              <a:rPr lang="en-US" altLang="de-DE" b="0" dirty="0" err="1" smtClean="0">
                <a:latin typeface="Verdana" panose="020B0604030504040204" pitchFamily="34" charset="0"/>
              </a:rPr>
              <a:t>segnato</a:t>
            </a:r>
            <a:r>
              <a:rPr lang="en-US" altLang="de-DE" b="0" dirty="0" smtClean="0">
                <a:latin typeface="Verdana" panose="020B0604030504040204" pitchFamily="34" charset="0"/>
              </a:rPr>
              <a:t> </a:t>
            </a:r>
            <a:r>
              <a:rPr lang="en-US" altLang="de-DE" b="0" dirty="0" err="1" smtClean="0">
                <a:latin typeface="Verdana" panose="020B0604030504040204" pitchFamily="34" charset="0"/>
              </a:rPr>
              <a:t>l’orario</a:t>
            </a:r>
            <a:r>
              <a:rPr lang="en-US" altLang="de-DE" b="0" dirty="0" smtClean="0">
                <a:latin typeface="Verdana" panose="020B0604030504040204" pitchFamily="34" charset="0"/>
              </a:rPr>
              <a:t> </a:t>
            </a:r>
            <a:r>
              <a:rPr lang="en-US" altLang="de-DE" b="0" dirty="0" err="1" smtClean="0">
                <a:latin typeface="Verdana" panose="020B0604030504040204" pitchFamily="34" charset="0"/>
              </a:rPr>
              <a:t>sbagliato</a:t>
            </a:r>
            <a:r>
              <a:rPr lang="en-US" altLang="de-DE" b="0" dirty="0" smtClean="0">
                <a:latin typeface="Verdana" panose="020B0604030504040204" pitchFamily="34" charset="0"/>
              </a:rPr>
              <a:t>.</a:t>
            </a:r>
          </a:p>
          <a:p>
            <a:pPr eaLnBrk="1" hangingPunct="1">
              <a:buFont typeface="Wingdings" panose="05000000000000000000" pitchFamily="2" charset="2"/>
              <a:buNone/>
            </a:pPr>
            <a:endParaRPr lang="en-US" altLang="de-DE" b="0" dirty="0" smtClean="0">
              <a:latin typeface="Verdana" panose="020B0604030504040204" pitchFamily="34" charset="0"/>
            </a:endParaRPr>
          </a:p>
          <a:p>
            <a:pPr indent="19050" eaLnBrk="1" hangingPunct="1"/>
            <a:r>
              <a:rPr lang="en-US" altLang="de-DE" b="0" dirty="0" err="1" smtClean="0">
                <a:latin typeface="Verdana" panose="020B0604030504040204" pitchFamily="34" charset="0"/>
              </a:rPr>
              <a:t>Pensa</a:t>
            </a:r>
            <a:r>
              <a:rPr lang="en-US" altLang="de-DE" b="0" dirty="0" smtClean="0">
                <a:latin typeface="Verdana" panose="020B0604030504040204" pitchFamily="34" charset="0"/>
              </a:rPr>
              <a:t> a </a:t>
            </a:r>
            <a:r>
              <a:rPr lang="en-US" altLang="de-DE" b="0" dirty="0" err="1" smtClean="0">
                <a:latin typeface="Verdana" panose="020B0604030504040204" pitchFamily="34" charset="0"/>
              </a:rPr>
              <a:t>quanto</a:t>
            </a:r>
            <a:r>
              <a:rPr lang="en-US" altLang="de-DE" b="0" dirty="0" smtClean="0">
                <a:latin typeface="Verdana" panose="020B0604030504040204" pitchFamily="34" charset="0"/>
              </a:rPr>
              <a:t> </a:t>
            </a:r>
            <a:r>
              <a:rPr lang="en-US" altLang="de-DE" b="0" dirty="0" err="1" smtClean="0">
                <a:latin typeface="Verdana" panose="020B0604030504040204" pitchFamily="34" charset="0"/>
              </a:rPr>
              <a:t>saresti</a:t>
            </a:r>
            <a:r>
              <a:rPr lang="en-US" altLang="de-DE" b="0" dirty="0" smtClean="0">
                <a:latin typeface="Verdana" panose="020B0604030504040204" pitchFamily="34" charset="0"/>
              </a:rPr>
              <a:t> </a:t>
            </a:r>
            <a:r>
              <a:rPr lang="en-US" altLang="de-DE" b="0" dirty="0" err="1" smtClean="0">
                <a:latin typeface="Verdana" panose="020B0604030504040204" pitchFamily="34" charset="0"/>
              </a:rPr>
              <a:t>duro</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te</a:t>
            </a:r>
            <a:r>
              <a:rPr lang="en-US" altLang="de-DE" b="0" dirty="0" smtClean="0">
                <a:latin typeface="Verdana" panose="020B0604030504040204" pitchFamily="34" charset="0"/>
              </a:rPr>
              <a:t> </a:t>
            </a:r>
            <a:r>
              <a:rPr lang="en-US" altLang="de-DE" b="0" dirty="0" err="1" smtClean="0">
                <a:latin typeface="Verdana" panose="020B0604030504040204" pitchFamily="34" charset="0"/>
              </a:rPr>
              <a:t>stesso</a:t>
            </a:r>
            <a:r>
              <a:rPr lang="en-US" altLang="de-DE" b="0" dirty="0" smtClean="0">
                <a:latin typeface="Verdana" panose="020B0604030504040204" pitchFamily="34" charset="0"/>
              </a:rPr>
              <a:t> in </a:t>
            </a:r>
            <a:r>
              <a:rPr lang="en-US" altLang="de-DE" b="0" dirty="0" err="1" smtClean="0">
                <a:latin typeface="Verdana" panose="020B0604030504040204" pitchFamily="34" charset="0"/>
              </a:rPr>
              <a:t>questo</a:t>
            </a:r>
            <a:r>
              <a:rPr lang="en-US" altLang="de-DE" b="0" dirty="0" smtClean="0">
                <a:latin typeface="Verdana" panose="020B0604030504040204" pitchFamily="34" charset="0"/>
              </a:rPr>
              <a:t> </a:t>
            </a:r>
            <a:r>
              <a:rPr lang="en-US" altLang="de-DE" b="0" dirty="0" err="1" smtClean="0">
                <a:latin typeface="Verdana" panose="020B0604030504040204" pitchFamily="34" charset="0"/>
              </a:rPr>
              <a:t>caso</a:t>
            </a:r>
            <a:r>
              <a:rPr lang="en-US" altLang="de-DE" b="0" dirty="0" smtClean="0">
                <a:latin typeface="Verdana" panose="020B0604030504040204" pitchFamily="34" charset="0"/>
              </a:rPr>
              <a:t>. Poi </a:t>
            </a:r>
            <a:r>
              <a:rPr lang="en-US" altLang="de-DE" b="0" dirty="0" err="1" smtClean="0">
                <a:latin typeface="Verdana" panose="020B0604030504040204" pitchFamily="34" charset="0"/>
              </a:rPr>
              <a:t>pensa</a:t>
            </a:r>
            <a:r>
              <a:rPr lang="en-US" altLang="de-DE" b="0" dirty="0" smtClean="0">
                <a:latin typeface="Verdana" panose="020B0604030504040204" pitchFamily="34" charset="0"/>
              </a:rPr>
              <a:t> a </a:t>
            </a:r>
            <a:r>
              <a:rPr lang="en-US" altLang="de-DE" b="0" dirty="0" err="1" smtClean="0">
                <a:latin typeface="Verdana" panose="020B0604030504040204" pitchFamily="34" charset="0"/>
              </a:rPr>
              <a:t>cosa</a:t>
            </a:r>
            <a:r>
              <a:rPr lang="en-US" altLang="de-DE" b="0" dirty="0" smtClean="0">
                <a:latin typeface="Verdana" panose="020B0604030504040204" pitchFamily="34" charset="0"/>
              </a:rPr>
              <a:t> </a:t>
            </a:r>
            <a:r>
              <a:rPr lang="en-US" altLang="de-DE" b="0" dirty="0" err="1" smtClean="0">
                <a:latin typeface="Verdana" panose="020B0604030504040204" pitchFamily="34" charset="0"/>
              </a:rPr>
              <a:t>consiglieresti</a:t>
            </a:r>
            <a:r>
              <a:rPr lang="en-US" altLang="de-DE" b="0" dirty="0" smtClean="0">
                <a:latin typeface="Verdana" panose="020B0604030504040204" pitchFamily="34" charset="0"/>
              </a:rPr>
              <a:t> ad un </a:t>
            </a:r>
            <a:r>
              <a:rPr lang="en-US" altLang="de-DE" b="0" dirty="0" err="1" smtClean="0">
                <a:latin typeface="Verdana" panose="020B0604030504040204" pitchFamily="34" charset="0"/>
              </a:rPr>
              <a:t>tuo</a:t>
            </a:r>
            <a:r>
              <a:rPr lang="en-US" altLang="de-DE" b="0" dirty="0" smtClean="0">
                <a:latin typeface="Verdana" panose="020B0604030504040204" pitchFamily="34" charset="0"/>
              </a:rPr>
              <a:t> </a:t>
            </a:r>
            <a:r>
              <a:rPr lang="en-US" altLang="de-DE" b="0" dirty="0" err="1" smtClean="0">
                <a:latin typeface="Verdana" panose="020B0604030504040204" pitchFamily="34" charset="0"/>
              </a:rPr>
              <a:t>amico</a:t>
            </a:r>
            <a:r>
              <a:rPr lang="en-US" altLang="de-DE" b="0" dirty="0" smtClean="0">
                <a:latin typeface="Verdana" panose="020B0604030504040204" pitchFamily="34" charset="0"/>
              </a:rPr>
              <a:t>. </a:t>
            </a:r>
            <a:r>
              <a:rPr lang="en-US" altLang="de-DE" b="0" dirty="0" err="1" smtClean="0">
                <a:latin typeface="Verdana" panose="020B0604030504040204" pitchFamily="34" charset="0"/>
              </a:rPr>
              <a:t>Probabilmente</a:t>
            </a:r>
            <a:r>
              <a:rPr lang="en-US" altLang="de-DE" b="0" dirty="0" smtClean="0">
                <a:latin typeface="Verdana" panose="020B0604030504040204" pitchFamily="34" charset="0"/>
              </a:rPr>
              <a:t>, </a:t>
            </a:r>
            <a:r>
              <a:rPr lang="en-US" altLang="de-DE" b="0" dirty="0" err="1" smtClean="0">
                <a:latin typeface="Verdana" panose="020B0604030504040204" pitchFamily="34" charset="0"/>
              </a:rPr>
              <a:t>gli</a:t>
            </a:r>
            <a:r>
              <a:rPr lang="en-US" altLang="de-DE" b="0" dirty="0" smtClean="0">
                <a:latin typeface="Verdana" panose="020B0604030504040204" pitchFamily="34" charset="0"/>
              </a:rPr>
              <a:t> </a:t>
            </a:r>
            <a:r>
              <a:rPr lang="en-US" altLang="de-DE" b="0" dirty="0" err="1" smtClean="0">
                <a:latin typeface="Verdana" panose="020B0604030504040204" pitchFamily="34" charset="0"/>
              </a:rPr>
              <a:t>diresti</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non è </a:t>
            </a:r>
            <a:r>
              <a:rPr lang="en-US" altLang="de-DE" b="0" dirty="0" err="1" smtClean="0">
                <a:latin typeface="Verdana" panose="020B0604030504040204" pitchFamily="34" charset="0"/>
              </a:rPr>
              <a:t>una</a:t>
            </a:r>
            <a:r>
              <a:rPr lang="en-US" altLang="de-DE" b="0" dirty="0" smtClean="0">
                <a:latin typeface="Verdana" panose="020B0604030504040204" pitchFamily="34" charset="0"/>
              </a:rPr>
              <a:t> </a:t>
            </a:r>
            <a:r>
              <a:rPr lang="en-US" altLang="de-DE" b="0" dirty="0" err="1" smtClean="0">
                <a:latin typeface="Verdana" panose="020B0604030504040204" pitchFamily="34" charset="0"/>
              </a:rPr>
              <a:t>cosa</a:t>
            </a:r>
            <a:r>
              <a:rPr lang="en-US" altLang="de-DE" b="0" dirty="0" smtClean="0">
                <a:latin typeface="Verdana" panose="020B0604030504040204" pitchFamily="34" charset="0"/>
              </a:rPr>
              <a:t> </a:t>
            </a:r>
            <a:r>
              <a:rPr lang="en-US" altLang="de-DE" b="0" dirty="0" err="1" smtClean="0">
                <a:latin typeface="Verdana" panose="020B0604030504040204" pitchFamily="34" charset="0"/>
              </a:rPr>
              <a:t>drammatica</a:t>
            </a:r>
            <a:r>
              <a:rPr lang="en-US" altLang="de-DE" b="0" dirty="0" smtClean="0">
                <a:latin typeface="Verdana" panose="020B0604030504040204" pitchFamily="34" charset="0"/>
              </a:rPr>
              <a:t> e </a:t>
            </a:r>
            <a:r>
              <a:rPr lang="en-US" altLang="de-DE" b="0" dirty="0" err="1" smtClean="0">
                <a:latin typeface="Verdana" panose="020B0604030504040204" pitchFamily="34" charset="0"/>
              </a:rPr>
              <a:t>gli</a:t>
            </a:r>
            <a:r>
              <a:rPr lang="en-US" altLang="de-DE" b="0" dirty="0" smtClean="0">
                <a:latin typeface="Verdana" panose="020B0604030504040204" pitchFamily="34" charset="0"/>
              </a:rPr>
              <a:t> </a:t>
            </a:r>
            <a:r>
              <a:rPr lang="en-US" altLang="de-DE" b="0" dirty="0" err="1" smtClean="0">
                <a:latin typeface="Verdana" panose="020B0604030504040204" pitchFamily="34" charset="0"/>
              </a:rPr>
              <a:t>daresti</a:t>
            </a:r>
            <a:r>
              <a:rPr lang="en-US" altLang="de-DE" b="0" dirty="0" smtClean="0">
                <a:latin typeface="Verdana" panose="020B0604030504040204" pitchFamily="34" charset="0"/>
              </a:rPr>
              <a:t> </a:t>
            </a:r>
            <a:r>
              <a:rPr lang="en-US" altLang="de-DE" b="0" dirty="0" err="1" smtClean="0">
                <a:latin typeface="Verdana" panose="020B0604030504040204" pitchFamily="34" charset="0"/>
              </a:rPr>
              <a:t>tante</a:t>
            </a:r>
            <a:r>
              <a:rPr lang="en-US" altLang="de-DE" b="0" dirty="0" smtClean="0">
                <a:latin typeface="Verdana" panose="020B0604030504040204" pitchFamily="34" charset="0"/>
              </a:rPr>
              <a:t> </a:t>
            </a:r>
            <a:r>
              <a:rPr lang="en-US" altLang="de-DE" b="0" dirty="0" err="1" smtClean="0">
                <a:latin typeface="Verdana" panose="020B0604030504040204" pitchFamily="34" charset="0"/>
              </a:rPr>
              <a:t>ragioni</a:t>
            </a:r>
            <a:r>
              <a:rPr lang="en-US" altLang="de-DE" b="0" dirty="0" smtClean="0">
                <a:latin typeface="Verdana" panose="020B0604030504040204" pitchFamily="34" charset="0"/>
              </a:rPr>
              <a:t> per </a:t>
            </a:r>
            <a:r>
              <a:rPr lang="en-US" altLang="de-DE" b="0" dirty="0" err="1" smtClean="0">
                <a:latin typeface="Verdana" panose="020B0604030504040204" pitchFamily="34" charset="0"/>
              </a:rPr>
              <a:t>perdonare</a:t>
            </a:r>
            <a:r>
              <a:rPr lang="en-US" altLang="de-DE" b="0" dirty="0" smtClean="0">
                <a:latin typeface="Verdana" panose="020B0604030504040204" pitchFamily="34" charset="0"/>
              </a:rPr>
              <a:t> </a:t>
            </a:r>
            <a:r>
              <a:rPr lang="en-US" altLang="de-DE" b="0" dirty="0" err="1" smtClean="0">
                <a:latin typeface="Verdana" panose="020B0604030504040204" pitchFamily="34" charset="0"/>
              </a:rPr>
              <a:t>il</a:t>
            </a:r>
            <a:r>
              <a:rPr lang="en-US" altLang="de-DE" b="0" dirty="0" smtClean="0">
                <a:latin typeface="Verdana" panose="020B0604030504040204" pitchFamily="34" charset="0"/>
              </a:rPr>
              <a:t> </a:t>
            </a:r>
            <a:r>
              <a:rPr lang="en-US" altLang="de-DE" b="0" dirty="0" err="1" smtClean="0">
                <a:latin typeface="Verdana" panose="020B0604030504040204" pitchFamily="34" charset="0"/>
              </a:rPr>
              <a:t>suo</a:t>
            </a:r>
            <a:r>
              <a:rPr lang="en-US" altLang="de-DE" b="0" dirty="0" smtClean="0">
                <a:latin typeface="Verdana" panose="020B0604030504040204" pitchFamily="34" charset="0"/>
              </a:rPr>
              <a:t> </a:t>
            </a:r>
            <a:r>
              <a:rPr lang="en-US" altLang="de-DE" b="0" dirty="0" err="1" smtClean="0">
                <a:latin typeface="Verdana" panose="020B0604030504040204" pitchFamily="34" charset="0"/>
              </a:rPr>
              <a:t>errore</a:t>
            </a:r>
            <a:r>
              <a:rPr lang="en-US" altLang="de-DE" b="0" dirty="0" smtClean="0">
                <a:latin typeface="Verdana" panose="020B0604030504040204" pitchFamily="34" charset="0"/>
              </a:rPr>
              <a:t>.</a:t>
            </a:r>
          </a:p>
          <a:p>
            <a:pPr eaLnBrk="1" hangingPunct="1"/>
            <a:endParaRPr lang="en-US" altLang="de-DE" b="0" dirty="0" smtClean="0">
              <a:latin typeface="Verdana" panose="020B0604030504040204" pitchFamily="34" charset="0"/>
            </a:endParaRPr>
          </a:p>
          <a:p>
            <a:pPr eaLnBrk="1" hangingPunct="1"/>
            <a:r>
              <a:rPr lang="en-US" altLang="de-DE" dirty="0" err="1" smtClean="0">
                <a:latin typeface="Verdana" panose="020B0604030504040204" pitchFamily="34" charset="0"/>
              </a:rPr>
              <a:t>Esempi</a:t>
            </a:r>
            <a:r>
              <a:rPr lang="en-US" altLang="de-DE" dirty="0" smtClean="0">
                <a:latin typeface="Verdana" panose="020B0604030504040204" pitchFamily="34" charset="0"/>
              </a:rPr>
              <a:t> </a:t>
            </a:r>
            <a:r>
              <a:rPr lang="en-US" altLang="de-DE" dirty="0" err="1" smtClean="0">
                <a:latin typeface="Verdana" panose="020B0604030504040204" pitchFamily="34" charset="0"/>
              </a:rPr>
              <a:t>personali</a:t>
            </a:r>
            <a:r>
              <a:rPr lang="en-US" altLang="de-DE" dirty="0" smtClean="0">
                <a:latin typeface="Verdana" panose="020B0604030504040204" pitchFamily="34" charset="0"/>
              </a:rPr>
              <a:t>?</a:t>
            </a:r>
          </a:p>
          <a:p>
            <a:pPr eaLnBrk="1" hangingPunct="1"/>
            <a:endParaRPr lang="en-US" altLang="de-DE" b="0" dirty="0" smtClean="0">
              <a:latin typeface="Verdana" panose="020B0604030504040204" pitchFamily="34" charset="0"/>
            </a:endParaRPr>
          </a:p>
          <a:p>
            <a:pPr eaLnBrk="1" hangingPunct="1">
              <a:buFont typeface="Wingdings" panose="05000000000000000000" pitchFamily="2" charset="2"/>
              <a:buNone/>
            </a:pPr>
            <a:endParaRPr lang="en-US" altLang="de-DE" b="0"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9.15</a:t>
            </a:r>
            <a:endParaRPr lang="en-US" altLang="de-DE" sz="1200" kern="0" dirty="0">
              <a:solidFill>
                <a:srgbClr val="646B86"/>
              </a:solidFill>
              <a:latin typeface="Verdana"/>
            </a:endParaRPr>
          </a:p>
        </p:txBody>
      </p:sp>
      <p:sp>
        <p:nvSpPr>
          <p:cNvPr id="9"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n-US" altLang="de-DE" sz="2000" b="0" dirty="0" smtClean="0">
                <a:solidFill>
                  <a:srgbClr val="D16349"/>
                </a:solidFill>
                <a:latin typeface="Verdana" panose="020B0604030504040204" pitchFamily="34" charset="0"/>
              </a:rPr>
              <a:t>Come fare </a:t>
            </a:r>
            <a:r>
              <a:rPr lang="en-US" altLang="de-DE" sz="2000" b="0" dirty="0" err="1" smtClean="0">
                <a:solidFill>
                  <a:srgbClr val="D16349"/>
                </a:solidFill>
                <a:latin typeface="Verdana" panose="020B0604030504040204" pitchFamily="34" charset="0"/>
              </a:rPr>
              <a:t>una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valutazione</a:t>
            </a:r>
            <a:r>
              <a:rPr lang="en-US" altLang="de-DE" sz="2000" b="0" dirty="0" smtClean="0">
                <a:solidFill>
                  <a:srgbClr val="D16349"/>
                </a:solidFill>
                <a:latin typeface="Verdana" panose="020B0604030504040204" pitchFamily="34" charset="0"/>
              </a:rPr>
              <a:t> utile?</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7"/>
          <p:cNvSpPr txBox="1">
            <a:spLocks noChangeArrowheads="1"/>
          </p:cNvSpPr>
          <p:nvPr/>
        </p:nvSpPr>
        <p:spPr bwMode="auto">
          <a:xfrm rot="-5400000">
            <a:off x="9058275" y="3144838"/>
            <a:ext cx="187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sz="900">
              <a:solidFill>
                <a:schemeClr val="tx2"/>
              </a:solidFill>
              <a:latin typeface="Verdana" panose="020B0604030504040204" pitchFamily="34" charset="0"/>
            </a:endParaRPr>
          </a:p>
          <a:p>
            <a:pPr eaLnBrk="1" hangingPunct="1"/>
            <a:endParaRPr lang="de-DE" altLang="de-DE" sz="900">
              <a:solidFill>
                <a:schemeClr val="tx2"/>
              </a:solidFill>
              <a:latin typeface="Verdana" panose="020B0604030504040204" pitchFamily="34" charset="0"/>
            </a:endParaRPr>
          </a:p>
        </p:txBody>
      </p:sp>
      <p:sp>
        <p:nvSpPr>
          <p:cNvPr id="6" name="Rectangle 3"/>
          <p:cNvSpPr txBox="1">
            <a:spLocks noChangeArrowheads="1"/>
          </p:cNvSpPr>
          <p:nvPr/>
        </p:nvSpPr>
        <p:spPr bwMode="auto">
          <a:xfrm>
            <a:off x="468313" y="1628775"/>
            <a:ext cx="4803775" cy="4525963"/>
          </a:xfrm>
          <a:prstGeom prst="rect">
            <a:avLst/>
          </a:prstGeom>
          <a:noFill/>
          <a:ln>
            <a:noFill/>
          </a:ln>
          <a:extLst>
            <a:ext uri="{FAA26D3D-D897-4be2-8F04-BA451C77F1D7}"/>
          </a:extLst>
        </p:spPr>
        <p:txBody>
          <a:bodyPr/>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342900" indent="-342900">
              <a:buClr>
                <a:srgbClr val="8CADAE"/>
              </a:buClr>
              <a:defRPr/>
            </a:pPr>
            <a:r>
              <a:rPr lang="en-US" sz="1800" b="0" dirty="0" err="1" smtClean="0"/>
              <a:t>Separare</a:t>
            </a:r>
            <a:r>
              <a:rPr lang="en-US" sz="1800" b="0" dirty="0" smtClean="0"/>
              <a:t> </a:t>
            </a:r>
            <a:r>
              <a:rPr lang="en-US" sz="1800" b="0" dirty="0" err="1" smtClean="0"/>
              <a:t>i</a:t>
            </a:r>
            <a:r>
              <a:rPr lang="en-US" sz="1800" b="0" dirty="0" smtClean="0"/>
              <a:t> </a:t>
            </a:r>
            <a:r>
              <a:rPr lang="en-US" sz="1800" b="0" dirty="0" err="1" smtClean="0"/>
              <a:t>singoli</a:t>
            </a:r>
            <a:r>
              <a:rPr lang="en-US" sz="1800" b="0" dirty="0" smtClean="0"/>
              <a:t> </a:t>
            </a:r>
            <a:r>
              <a:rPr lang="en-US" sz="1800" b="0" dirty="0" err="1" smtClean="0"/>
              <a:t>aspetti</a:t>
            </a:r>
            <a:r>
              <a:rPr lang="en-US" sz="1800" b="0" dirty="0" smtClean="0"/>
              <a:t> </a:t>
            </a:r>
            <a:r>
              <a:rPr lang="en-US" sz="1800" b="0" dirty="0" err="1" smtClean="0"/>
              <a:t>negativi</a:t>
            </a:r>
            <a:r>
              <a:rPr lang="en-US" sz="1800" b="0" dirty="0" smtClean="0"/>
              <a:t> </a:t>
            </a:r>
            <a:r>
              <a:rPr lang="en-US" sz="1800" b="0" dirty="0" err="1" smtClean="0"/>
              <a:t>dal</a:t>
            </a:r>
            <a:r>
              <a:rPr lang="en-US" sz="1800" b="0" dirty="0" smtClean="0"/>
              <a:t> </a:t>
            </a:r>
            <a:r>
              <a:rPr lang="en-US" sz="1800" b="0" dirty="0" err="1" smtClean="0"/>
              <a:t>contesto</a:t>
            </a:r>
            <a:r>
              <a:rPr lang="en-US" sz="1800" b="0" dirty="0" smtClean="0"/>
              <a:t> </a:t>
            </a:r>
            <a:r>
              <a:rPr lang="en-US" sz="1800" b="0" dirty="0" err="1" smtClean="0"/>
              <a:t>generale</a:t>
            </a:r>
            <a:r>
              <a:rPr lang="en-US" sz="1800" b="0" dirty="0" smtClean="0"/>
              <a:t>.</a:t>
            </a:r>
          </a:p>
          <a:p>
            <a:pPr marL="342900" indent="-342900">
              <a:buClr>
                <a:srgbClr val="8CADAE"/>
              </a:buClr>
              <a:defRPr/>
            </a:pPr>
            <a:r>
              <a:rPr lang="en-US" sz="1800" b="0" dirty="0" smtClean="0"/>
              <a:t>Come </a:t>
            </a:r>
            <a:r>
              <a:rPr lang="en-US" sz="1800" b="0" dirty="0" err="1" smtClean="0"/>
              <a:t>una</a:t>
            </a:r>
            <a:r>
              <a:rPr lang="en-US" sz="1800" b="0" dirty="0" smtClean="0"/>
              <a:t> </a:t>
            </a:r>
            <a:r>
              <a:rPr lang="en-US" sz="1800" b="0" dirty="0" err="1" smtClean="0"/>
              <a:t>goccia</a:t>
            </a:r>
            <a:r>
              <a:rPr lang="en-US" sz="1800" b="0" dirty="0" smtClean="0"/>
              <a:t> </a:t>
            </a:r>
            <a:r>
              <a:rPr lang="en-US" sz="1800" b="0" dirty="0" err="1" smtClean="0"/>
              <a:t>d’inchiostro</a:t>
            </a:r>
            <a:r>
              <a:rPr lang="en-US" sz="1800" b="0" dirty="0" smtClean="0"/>
              <a:t> </a:t>
            </a:r>
            <a:r>
              <a:rPr lang="en-US" sz="1800" b="0" dirty="0" err="1" smtClean="0"/>
              <a:t>che</a:t>
            </a:r>
            <a:r>
              <a:rPr lang="en-US" sz="1800" b="0" dirty="0" smtClean="0"/>
              <a:t> </a:t>
            </a:r>
            <a:r>
              <a:rPr lang="en-US" sz="1800" b="0" dirty="0" err="1" smtClean="0"/>
              <a:t>offusca</a:t>
            </a:r>
            <a:r>
              <a:rPr lang="en-US" sz="1800" b="0" dirty="0" smtClean="0"/>
              <a:t> </a:t>
            </a:r>
            <a:r>
              <a:rPr lang="en-US" sz="1800" b="0" dirty="0" err="1" smtClean="0"/>
              <a:t>l’acqua</a:t>
            </a:r>
            <a:r>
              <a:rPr lang="en-US" sz="1800" b="0" dirty="0" smtClean="0"/>
              <a:t> </a:t>
            </a:r>
            <a:r>
              <a:rPr lang="en-US" sz="1800" b="0" dirty="0" err="1" smtClean="0"/>
              <a:t>limpida</a:t>
            </a:r>
            <a:r>
              <a:rPr lang="en-US" sz="1800" b="0" dirty="0" smtClean="0"/>
              <a:t> in un </a:t>
            </a:r>
            <a:r>
              <a:rPr lang="en-US" sz="1800" b="0" dirty="0" err="1" smtClean="0"/>
              <a:t>bicchiere</a:t>
            </a:r>
            <a:r>
              <a:rPr lang="en-US" sz="1800" b="0" dirty="0" smtClean="0"/>
              <a:t>, </a:t>
            </a:r>
            <a:r>
              <a:rPr lang="en-US" sz="1800" b="0" dirty="0" err="1" smtClean="0"/>
              <a:t>improvvisamente</a:t>
            </a:r>
            <a:r>
              <a:rPr lang="en-US" sz="1800" b="0" dirty="0" smtClean="0"/>
              <a:t> </a:t>
            </a:r>
            <a:r>
              <a:rPr lang="en-US" sz="1800" b="0" dirty="0" err="1" smtClean="0"/>
              <a:t>tutto</a:t>
            </a:r>
            <a:r>
              <a:rPr lang="en-US" sz="1800" b="0" dirty="0" smtClean="0"/>
              <a:t> </a:t>
            </a:r>
            <a:r>
              <a:rPr lang="en-US" sz="1800" b="0" dirty="0" err="1" smtClean="0"/>
              <a:t>appare</a:t>
            </a:r>
            <a:r>
              <a:rPr lang="en-US" sz="1800" b="0" dirty="0" smtClean="0"/>
              <a:t> </a:t>
            </a:r>
            <a:r>
              <a:rPr lang="en-US" sz="1800" b="0" dirty="0" err="1" smtClean="0"/>
              <a:t>nero</a:t>
            </a:r>
            <a:r>
              <a:rPr lang="en-US" sz="1800" b="0" dirty="0" smtClean="0"/>
              <a:t>.</a:t>
            </a:r>
          </a:p>
          <a:p>
            <a:pPr marL="342900" indent="-342900">
              <a:defRPr/>
            </a:pPr>
            <a:endParaRPr lang="en-US" dirty="0" smtClean="0"/>
          </a:p>
          <a:p>
            <a:pPr marL="0" indent="0">
              <a:buFont typeface="Wingdings" charset="0"/>
              <a:buNone/>
              <a:tabLst>
                <a:tab pos="358775" algn="l"/>
              </a:tabLst>
              <a:defRPr/>
            </a:pPr>
            <a:r>
              <a:rPr lang="en-US" dirty="0" smtClean="0">
                <a:solidFill>
                  <a:srgbClr val="006699"/>
                </a:solidFill>
              </a:rPr>
              <a:t>	</a:t>
            </a:r>
            <a:r>
              <a:rPr lang="en-US" sz="1800" dirty="0" err="1" smtClean="0"/>
              <a:t>Conosci</a:t>
            </a:r>
            <a:r>
              <a:rPr lang="en-US" sz="1800" dirty="0" smtClean="0"/>
              <a:t> </a:t>
            </a:r>
            <a:r>
              <a:rPr lang="en-US" sz="1800" dirty="0" err="1" smtClean="0"/>
              <a:t>questa</a:t>
            </a:r>
            <a:r>
              <a:rPr lang="en-US" sz="1800" dirty="0" smtClean="0"/>
              <a:t> </a:t>
            </a:r>
            <a:r>
              <a:rPr lang="en-US" sz="1800" dirty="0" err="1" smtClean="0"/>
              <a:t>situazione</a:t>
            </a:r>
            <a:r>
              <a:rPr lang="en-US" sz="1800" dirty="0" smtClean="0"/>
              <a:t>?</a:t>
            </a:r>
          </a:p>
          <a:p>
            <a:pPr>
              <a:lnSpc>
                <a:spcPct val="90000"/>
              </a:lnSpc>
              <a:defRPr/>
            </a:pPr>
            <a:endParaRPr lang="en-US" kern="0" dirty="0" smtClean="0"/>
          </a:p>
          <a:p>
            <a:pPr marL="0" indent="0">
              <a:lnSpc>
                <a:spcPct val="90000"/>
              </a:lnSpc>
              <a:buFont typeface="Wingdings" charset="0"/>
              <a:buNone/>
              <a:defRPr/>
            </a:pPr>
            <a:endParaRPr lang="en-US" kern="0" dirty="0" smtClean="0"/>
          </a:p>
          <a:p>
            <a:pPr marL="0" indent="0">
              <a:lnSpc>
                <a:spcPct val="90000"/>
              </a:lnSpc>
              <a:buFont typeface="Wingdings" charset="0"/>
              <a:buNone/>
              <a:defRPr/>
            </a:pPr>
            <a:endParaRPr lang="en-US" kern="0" dirty="0" smtClean="0"/>
          </a:p>
          <a:p>
            <a:pPr>
              <a:lnSpc>
                <a:spcPct val="90000"/>
              </a:lnSpc>
              <a:defRPr/>
            </a:pPr>
            <a:endParaRPr lang="en-US" kern="0" dirty="0" smtClean="0"/>
          </a:p>
          <a:p>
            <a:pPr>
              <a:lnSpc>
                <a:spcPct val="90000"/>
              </a:lnSpc>
              <a:defRPr/>
            </a:pPr>
            <a:endParaRPr lang="en-US" kern="0" dirty="0" smtClean="0"/>
          </a:p>
          <a:p>
            <a:pPr marL="0" indent="0">
              <a:lnSpc>
                <a:spcPct val="90000"/>
              </a:lnSpc>
              <a:buNone/>
              <a:defRPr/>
            </a:pPr>
            <a:endParaRPr lang="en-US" kern="0" dirty="0" smtClean="0"/>
          </a:p>
          <a:p>
            <a:pPr marL="0" indent="0">
              <a:lnSpc>
                <a:spcPct val="90000"/>
              </a:lnSpc>
              <a:buFont typeface="Wingdings" charset="0"/>
              <a:buNone/>
              <a:defRPr/>
            </a:pPr>
            <a:r>
              <a:rPr lang="en-US" kern="0" dirty="0" smtClean="0"/>
              <a:t/>
            </a:r>
            <a:br>
              <a:rPr lang="en-US" kern="0" dirty="0" smtClean="0"/>
            </a:br>
            <a:endParaRPr lang="en-US" kern="0" dirty="0" smtClean="0"/>
          </a:p>
          <a:p>
            <a:pPr>
              <a:lnSpc>
                <a:spcPct val="90000"/>
              </a:lnSpc>
              <a:defRPr/>
            </a:pPr>
            <a:endParaRPr lang="en-US" kern="0" dirty="0" smtClean="0"/>
          </a:p>
          <a:p>
            <a:pPr>
              <a:lnSpc>
                <a:spcPct val="90000"/>
              </a:lnSpc>
              <a:defRPr/>
            </a:pPr>
            <a:endParaRPr lang="en-US" kern="0" dirty="0" smtClean="0"/>
          </a:p>
          <a:p>
            <a:pPr>
              <a:lnSpc>
                <a:spcPct val="90000"/>
              </a:lnSpc>
              <a:defRPr/>
            </a:pPr>
            <a:endParaRPr lang="en-US" kern="0" dirty="0" smtClean="0"/>
          </a:p>
        </p:txBody>
      </p:sp>
      <p:sp>
        <p:nvSpPr>
          <p:cNvPr id="44036"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err="1" smtClean="0">
                <a:solidFill>
                  <a:srgbClr val="D16349"/>
                </a:solidFill>
                <a:latin typeface="Verdana" panose="020B0604030504040204" pitchFamily="34" charset="0"/>
              </a:rPr>
              <a:t>Attenzione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selettiva</a:t>
            </a:r>
            <a:r>
              <a:rPr lang="en-US" altLang="de-DE" sz="2000" b="0" dirty="0" smtClean="0">
                <a:solidFill>
                  <a:srgbClr val="D16349"/>
                </a:solidFill>
                <a:latin typeface="Verdana" panose="020B0604030504040204" pitchFamily="34" charset="0"/>
              </a:rPr>
              <a:t> (“un </a:t>
            </a:r>
            <a:r>
              <a:rPr lang="en-US" altLang="de-DE" sz="2000" b="0" dirty="0" err="1" smtClean="0">
                <a:solidFill>
                  <a:srgbClr val="D16349"/>
                </a:solidFill>
                <a:latin typeface="Verdana" panose="020B0604030504040204" pitchFamily="34" charset="0"/>
              </a:rPr>
              <a:t>difetto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che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guasta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tutto</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pic>
        <p:nvPicPr>
          <p:cNvPr id="44038" name="Picture 4"/>
          <p:cNvPicPr>
            <a:picLocks noChangeArrowheads="1"/>
          </p:cNvPicPr>
          <p:nvPr/>
        </p:nvPicPr>
        <p:blipFill>
          <a:blip r:embed="rId3">
            <a:extLst>
              <a:ext uri="{28A0092B-C50C-407E-A947-70E740481C1C}">
                <a14:useLocalDpi xmlns:a14="http://schemas.microsoft.com/office/drawing/2010/main" val="0"/>
              </a:ext>
            </a:extLst>
          </a:blip>
          <a:srcRect l="15334" r="12221"/>
          <a:stretch>
            <a:fillRect/>
          </a:stretch>
        </p:blipFill>
        <p:spPr bwMode="auto">
          <a:xfrm>
            <a:off x="6626225" y="1341438"/>
            <a:ext cx="22669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a:spLocks noChangeArrowheads="1"/>
          </p:cNvSpPr>
          <p:nvPr/>
        </p:nvSpPr>
        <p:spPr bwMode="auto">
          <a:xfrm>
            <a:off x="-63500" y="6681788"/>
            <a:ext cx="1303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err="1" smtClean="0">
                <a:latin typeface="Verdana" panose="020B0604030504040204" pitchFamily="34" charset="0"/>
              </a:rPr>
              <a:t>inkhart</a:t>
            </a:r>
            <a:r>
              <a:rPr lang="en-US" altLang="de-DE" sz="800" b="0" i="1" dirty="0" smtClean="0">
                <a:latin typeface="Verdana" panose="020B0604030504040204" pitchFamily="34" charset="0"/>
              </a:rPr>
              <a:t>” by </a:t>
            </a:r>
            <a:r>
              <a:rPr lang="en-US" altLang="de-DE" sz="800" b="0" i="1" dirty="0" err="1" smtClean="0">
                <a:latin typeface="Verdana" panose="020B0604030504040204" pitchFamily="34" charset="0"/>
              </a:rPr>
              <a:t>go_nils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err="1" smtClean="0">
                <a:solidFill>
                  <a:srgbClr val="D16349"/>
                </a:solidFill>
                <a:latin typeface="Verdana" panose="020B0604030504040204" pitchFamily="34" charset="0"/>
              </a:rPr>
              <a:t>Attenzione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selettiva</a:t>
            </a:r>
            <a:r>
              <a:rPr lang="en-US" altLang="de-DE" sz="2000" b="0" dirty="0" smtClean="0">
                <a:solidFill>
                  <a:srgbClr val="D16349"/>
                </a:solidFill>
                <a:latin typeface="Verdana" panose="020B0604030504040204" pitchFamily="34" charset="0"/>
              </a:rPr>
              <a:t> (“un </a:t>
            </a:r>
            <a:r>
              <a:rPr lang="en-US" altLang="de-DE" sz="2000" b="0" dirty="0" err="1" smtClean="0">
                <a:solidFill>
                  <a:srgbClr val="D16349"/>
                </a:solidFill>
                <a:latin typeface="Verdana" panose="020B0604030504040204" pitchFamily="34" charset="0"/>
              </a:rPr>
              <a:t>difetto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che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guasta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tutto</a:t>
            </a:r>
            <a:r>
              <a:rPr lang="en-US" altLang="de-DE" sz="2000" b="0" dirty="0" smtClean="0">
                <a:solidFill>
                  <a:srgbClr val="D16349"/>
                </a:solidFill>
                <a:latin typeface="Verdana" panose="020B0604030504040204" pitchFamily="34" charset="0"/>
              </a:rPr>
              <a:t>”)</a:t>
            </a:r>
          </a:p>
          <a:p>
            <a:pPr algn="ctr" eaLnBrk="1" hangingPunct="1">
              <a:spcBef>
                <a:spcPct val="20000"/>
              </a:spcBef>
            </a:pPr>
            <a:r>
              <a:rPr lang="en-US" altLang="de-DE" sz="2000" b="0" dirty="0" err="1" smtClean="0">
                <a:solidFill>
                  <a:srgbClr val="D16349"/>
                </a:solidFill>
                <a:latin typeface="+mj-lt"/>
              </a:rPr>
              <a:t>Quale</a:t>
            </a:r>
            <a:r>
              <a:rPr lang="en-US" altLang="de-DE" sz="2000" b="0" dirty="0" smtClean="0">
                <a:solidFill>
                  <a:srgbClr val="D16349"/>
                </a:solidFill>
                <a:latin typeface="+mj-lt"/>
              </a:rPr>
              <a:t> </a:t>
            </a:r>
            <a:r>
              <a:rPr lang="en-US" altLang="de-DE" sz="2000" b="0" dirty="0" err="1" smtClean="0">
                <a:solidFill>
                  <a:srgbClr val="D16349"/>
                </a:solidFill>
                <a:latin typeface="+mj-lt"/>
              </a:rPr>
              <a:t>potrebbe</a:t>
            </a:r>
            <a:r>
              <a:rPr lang="en-US" altLang="de-DE" sz="2000" b="0" dirty="0" smtClean="0">
                <a:solidFill>
                  <a:srgbClr val="D16349"/>
                </a:solidFill>
                <a:latin typeface="+mj-lt"/>
              </a:rPr>
              <a:t> </a:t>
            </a:r>
            <a:r>
              <a:rPr lang="en-US" altLang="de-DE" sz="2000" b="0" dirty="0" err="1" smtClean="0">
                <a:solidFill>
                  <a:srgbClr val="D16349"/>
                </a:solidFill>
                <a:latin typeface="+mj-lt"/>
              </a:rPr>
              <a:t>essere</a:t>
            </a:r>
            <a:r>
              <a:rPr lang="en-US" altLang="de-DE" sz="2000" b="0" dirty="0" smtClean="0">
                <a:solidFill>
                  <a:srgbClr val="D16349"/>
                </a:solidFill>
                <a:latin typeface="+mj-lt"/>
              </a:rPr>
              <a:t> </a:t>
            </a:r>
            <a:r>
              <a:rPr lang="en-US" altLang="de-DE" sz="2000" b="0" dirty="0" err="1" smtClean="0">
                <a:solidFill>
                  <a:srgbClr val="D16349"/>
                </a:solidFill>
                <a:latin typeface="+mj-lt"/>
              </a:rPr>
              <a:t>una</a:t>
            </a:r>
            <a:r>
              <a:rPr lang="en-US" altLang="de-DE" sz="2000" b="0" dirty="0" smtClean="0">
                <a:solidFill>
                  <a:srgbClr val="D16349"/>
                </a:solidFill>
                <a:latin typeface="+mj-lt"/>
              </a:rPr>
              <a:t> </a:t>
            </a:r>
            <a:r>
              <a:rPr lang="en-US" altLang="de-DE" sz="2000" b="0" dirty="0" err="1" smtClean="0">
                <a:solidFill>
                  <a:srgbClr val="D16349"/>
                </a:solidFill>
                <a:latin typeface="+mj-lt"/>
              </a:rPr>
              <a:t>valutazione</a:t>
            </a:r>
            <a:r>
              <a:rPr lang="en-US" altLang="de-DE" sz="2000" b="0" dirty="0" smtClean="0">
                <a:solidFill>
                  <a:srgbClr val="D16349"/>
                </a:solidFill>
                <a:latin typeface="+mj-lt"/>
              </a:rPr>
              <a:t> </a:t>
            </a:r>
            <a:r>
              <a:rPr lang="en-US" altLang="de-DE" sz="2000" b="0" dirty="0" err="1" smtClean="0">
                <a:solidFill>
                  <a:srgbClr val="D16349"/>
                </a:solidFill>
                <a:latin typeface="+mj-lt"/>
              </a:rPr>
              <a:t>più</a:t>
            </a:r>
            <a:r>
              <a:rPr lang="en-US" altLang="de-DE" sz="2000" b="0" dirty="0" smtClean="0">
                <a:solidFill>
                  <a:srgbClr val="D16349"/>
                </a:solidFill>
                <a:latin typeface="+mj-lt"/>
              </a:rPr>
              <a:t> </a:t>
            </a:r>
            <a:r>
              <a:rPr lang="en-US" altLang="de-DE" sz="2000" b="0" dirty="0" err="1" smtClean="0">
                <a:solidFill>
                  <a:srgbClr val="D16349"/>
                </a:solidFill>
                <a:latin typeface="+mj-lt"/>
              </a:rPr>
              <a:t>realistica</a:t>
            </a:r>
            <a:r>
              <a:rPr lang="en-US" altLang="de-DE" sz="2000" b="0" dirty="0" smtClean="0">
                <a:solidFill>
                  <a:srgbClr val="D16349"/>
                </a:solidFill>
                <a:latin typeface="+mj-lt"/>
              </a:rPr>
              <a:t>/utile</a:t>
            </a:r>
            <a:r>
              <a:rPr lang="de-DE" altLang="de-DE" sz="2000" b="0" dirty="0" smtClean="0">
                <a:solidFill>
                  <a:srgbClr val="D16349"/>
                </a:solidFill>
                <a:latin typeface="+mj-lt"/>
              </a:rPr>
              <a:t>?</a:t>
            </a:r>
            <a:endParaRPr lang="de-DE" altLang="de-DE" sz="2000" b="0" dirty="0">
              <a:solidFill>
                <a:srgbClr val="D16349"/>
              </a:solidFill>
              <a:latin typeface="+mj-lt"/>
            </a:endParaRPr>
          </a:p>
        </p:txBody>
      </p:sp>
      <p:graphicFrame>
        <p:nvGraphicFramePr>
          <p:cNvPr id="119858" name="Group 50"/>
          <p:cNvGraphicFramePr>
            <a:graphicFrameLocks noGrp="1"/>
          </p:cNvGraphicFramePr>
          <p:nvPr>
            <p:extLst>
              <p:ext uri="{D42A27DB-BD31-4B8C-83A1-F6EECF244321}">
                <p14:modId xmlns:p14="http://schemas.microsoft.com/office/powerpoint/2010/main" val="3869812811"/>
              </p:ext>
            </p:extLst>
          </p:nvPr>
        </p:nvGraphicFramePr>
        <p:xfrm>
          <a:off x="-1" y="1268090"/>
          <a:ext cx="9144001" cy="3817094"/>
        </p:xfrm>
        <a:graphic>
          <a:graphicData uri="http://schemas.openxmlformats.org/drawingml/2006/table">
            <a:tbl>
              <a:tblPr/>
              <a:tblGrid>
                <a:gridCol w="2545710"/>
                <a:gridCol w="1864219"/>
                <a:gridCol w="4734072"/>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Evento</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selettiva</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appropriata</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5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Sul</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volo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di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ritorno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perdi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la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tua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valigia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e la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ritrovi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due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giorni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dopo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L’intera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vacanza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è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stata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un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disastro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smtClean="0">
                          <a:ln>
                            <a:noFill/>
                          </a:ln>
                          <a:solidFill>
                            <a:schemeClr val="bg1"/>
                          </a:solidFill>
                          <a:effectLst/>
                          <a:latin typeface="Verdana" panose="020B0604030504040204" pitchFamily="34" charset="0"/>
                          <a:cs typeface="Times New Roman" panose="02020603050405020304" pitchFamily="18" charset="0"/>
                        </a:rPr>
                        <a:t> ist in Gedanken versunken oder im Stress und hat mich nicht bemerkt.“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Mentre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presenti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le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tue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idee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tuoi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corsi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serali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una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persona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gioca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con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il</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suo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cellulare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Pct val="85000"/>
                        <a:buFont typeface="Wingdings" panose="05000000000000000000" pitchFamily="2"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Nessuno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mi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ascolta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le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mie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idee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non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sono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buone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smtClean="0">
                          <a:ln>
                            <a:noFill/>
                          </a:ln>
                          <a:solidFill>
                            <a:schemeClr val="bg1"/>
                          </a:solidFill>
                          <a:effectLst/>
                          <a:latin typeface="Verdana" panose="020B0604030504040204" pitchFamily="34" charset="0"/>
                          <a:cs typeface="Times New Roman" panose="02020603050405020304" pitchFamily="18" charset="0"/>
                        </a:rPr>
                        <a:t> nicht so schlimm, das kann jedem mal passieren. Der Abend ist dennoch ein gelungener Abend.“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916" name="Group 60"/>
          <p:cNvGraphicFramePr>
            <a:graphicFrameLocks noGrp="1"/>
          </p:cNvGraphicFramePr>
          <p:nvPr>
            <p:extLst>
              <p:ext uri="{D42A27DB-BD31-4B8C-83A1-F6EECF244321}">
                <p14:modId xmlns:p14="http://schemas.microsoft.com/office/powerpoint/2010/main" val="1983961981"/>
              </p:ext>
            </p:extLst>
          </p:nvPr>
        </p:nvGraphicFramePr>
        <p:xfrm>
          <a:off x="-1" y="1268090"/>
          <a:ext cx="9144001" cy="3817094"/>
        </p:xfrm>
        <a:graphic>
          <a:graphicData uri="http://schemas.openxmlformats.org/drawingml/2006/table">
            <a:tbl>
              <a:tblPr/>
              <a:tblGrid>
                <a:gridCol w="2545710"/>
                <a:gridCol w="1864219"/>
                <a:gridCol w="4734072"/>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Evento</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selettiva</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appropriata</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5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Sul</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volo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di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ritorno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perdi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la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tua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valigia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e la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ritrovi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due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giorni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dopo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L’intera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vacanza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è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stata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un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disastro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“È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scocciante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ma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abbiamo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avuto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due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bellissime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settimane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di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sole. 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alla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fine, la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valigia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è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stata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ritrovata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Mentre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presenti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le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tue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idee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tuoi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corsi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serali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una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persona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gioca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con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il</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suo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cellulare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rgbClr val="006699"/>
                        </a:buClr>
                        <a:buSzPct val="85000"/>
                        <a:buFont typeface="Wingdings" panose="05000000000000000000" pitchFamily="2"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Nessuno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mi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ascolta</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le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mie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idee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non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sono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buone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Potrei</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essere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un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po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scocciato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per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quel</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partecipante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Ma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sono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contento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del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mio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contributo</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Tornerò</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cs typeface="Times New Roman" panose="02020603050405020304" pitchFamily="18" charset="0"/>
                        </a:rPr>
                        <a:t>sicuramente</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8148" name="Rectangle 132"/>
          <p:cNvSpPr>
            <a:spLocks noChangeArrowheads="1"/>
          </p:cNvSpPr>
          <p:nvPr/>
        </p:nvSpPr>
        <p:spPr bwMode="auto">
          <a:xfrm>
            <a:off x="0" y="5480050"/>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600" dirty="0" smtClean="0">
                <a:latin typeface="Verdana" panose="020B0604030504040204" pitchFamily="34" charset="0"/>
              </a:rPr>
              <a:t>Non </a:t>
            </a:r>
            <a:r>
              <a:rPr lang="en-US" altLang="de-DE" sz="1600" dirty="0" err="1" smtClean="0">
                <a:latin typeface="Verdana" panose="020B0604030504040204" pitchFamily="34" charset="0"/>
              </a:rPr>
              <a:t>guardare</a:t>
            </a:r>
            <a:r>
              <a:rPr lang="en-US" altLang="de-DE" sz="1600" dirty="0" smtClean="0">
                <a:latin typeface="Verdana" panose="020B0604030504040204" pitchFamily="34" charset="0"/>
              </a:rPr>
              <a:t> </a:t>
            </a:r>
            <a:r>
              <a:rPr lang="en-US" altLang="de-DE" sz="1600" dirty="0" err="1" smtClean="0">
                <a:latin typeface="Verdana" panose="020B0604030504040204" pitchFamily="34" charset="0"/>
              </a:rPr>
              <a:t>sempre</a:t>
            </a:r>
            <a:r>
              <a:rPr lang="en-US" altLang="de-DE" sz="1600" dirty="0" smtClean="0">
                <a:latin typeface="Verdana" panose="020B0604030504040204" pitchFamily="34" charset="0"/>
              </a:rPr>
              <a:t> </a:t>
            </a:r>
            <a:r>
              <a:rPr lang="en-US" altLang="de-DE" sz="1600" dirty="0" err="1" smtClean="0">
                <a:latin typeface="Verdana" panose="020B0604030504040204" pitchFamily="34" charset="0"/>
              </a:rPr>
              <a:t>quel</a:t>
            </a:r>
            <a:r>
              <a:rPr lang="en-US" altLang="de-DE" sz="1600" dirty="0" smtClean="0">
                <a:latin typeface="Verdana" panose="020B0604030504040204" pitchFamily="34" charset="0"/>
              </a:rPr>
              <a:t> </a:t>
            </a:r>
            <a:r>
              <a:rPr lang="en-US" altLang="de-DE" sz="1600" dirty="0" err="1" smtClean="0">
                <a:latin typeface="Verdana" panose="020B0604030504040204" pitchFamily="34" charset="0"/>
              </a:rPr>
              <a:t>difetto</a:t>
            </a:r>
            <a:r>
              <a:rPr lang="en-US" altLang="de-DE" sz="1600" dirty="0" smtClean="0">
                <a:latin typeface="Verdana" panose="020B0604030504040204" pitchFamily="34" charset="0"/>
              </a:rPr>
              <a:t> </a:t>
            </a:r>
            <a:r>
              <a:rPr lang="en-US" altLang="de-DE" sz="1600" dirty="0" err="1" smtClean="0">
                <a:latin typeface="Verdana" panose="020B0604030504040204" pitchFamily="34" charset="0"/>
              </a:rPr>
              <a:t>che</a:t>
            </a:r>
            <a:r>
              <a:rPr lang="en-US" altLang="de-DE" sz="1600" dirty="0" smtClean="0">
                <a:latin typeface="Verdana" panose="020B0604030504040204" pitchFamily="34" charset="0"/>
              </a:rPr>
              <a:t> </a:t>
            </a:r>
            <a:r>
              <a:rPr lang="en-US" altLang="de-DE" sz="1600" dirty="0" err="1" smtClean="0">
                <a:latin typeface="Verdana" panose="020B0604030504040204" pitchFamily="34" charset="0"/>
              </a:rPr>
              <a:t>guasta</a:t>
            </a:r>
            <a:r>
              <a:rPr lang="en-US" altLang="de-DE" sz="1600" dirty="0" smtClean="0">
                <a:latin typeface="Verdana" panose="020B0604030504040204" pitchFamily="34" charset="0"/>
              </a:rPr>
              <a:t> </a:t>
            </a:r>
            <a:r>
              <a:rPr lang="en-US" altLang="de-DE" sz="1600" dirty="0" err="1" smtClean="0">
                <a:latin typeface="Verdana" panose="020B0604030504040204" pitchFamily="34" charset="0"/>
              </a:rPr>
              <a:t>tutto</a:t>
            </a:r>
            <a:r>
              <a:rPr lang="en-US" altLang="de-DE" sz="1600" dirty="0" smtClean="0">
                <a:latin typeface="Verdana" panose="020B0604030504040204" pitchFamily="34" charset="0"/>
              </a:rPr>
              <a:t>!:</a:t>
            </a:r>
            <a:r>
              <a:rPr lang="en-US" altLang="de-DE" sz="1600" b="0" dirty="0" smtClean="0">
                <a:latin typeface="Verdana" panose="020B0604030504040204" pitchFamily="34" charset="0"/>
              </a:rPr>
              <a:t> Non </a:t>
            </a:r>
            <a:r>
              <a:rPr lang="en-US" altLang="de-DE" sz="1600" b="0" dirty="0" err="1" smtClean="0">
                <a:latin typeface="Verdana" panose="020B0604030504040204" pitchFamily="34" charset="0"/>
              </a:rPr>
              <a:t>sovrastimare</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dei</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singoli</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aspetti</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piuttosto</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cerca</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di</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avere</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una</a:t>
            </a:r>
            <a:r>
              <a:rPr lang="en-US" altLang="de-DE" sz="1600" b="0" dirty="0" smtClean="0">
                <a:latin typeface="Verdana" panose="020B0604030504040204" pitchFamily="34" charset="0"/>
              </a:rPr>
              <a:t> “</a:t>
            </a:r>
            <a:r>
              <a:rPr lang="en-US" altLang="de-DE" sz="1600" b="0" dirty="0" err="1" smtClean="0">
                <a:latin typeface="Verdana" panose="020B0604030504040204" pitchFamily="34" charset="0"/>
              </a:rPr>
              <a:t>consapevolezza</a:t>
            </a:r>
            <a:r>
              <a:rPr lang="en-US" altLang="de-DE" sz="1600" b="0" dirty="0" smtClean="0">
                <a:latin typeface="Verdana" panose="020B0604030504040204" pitchFamily="34" charset="0"/>
              </a:rPr>
              <a:t> a360 </a:t>
            </a:r>
            <a:r>
              <a:rPr lang="en-US" altLang="de-DE" sz="1600" b="0" dirty="0" err="1" smtClean="0">
                <a:latin typeface="Verdana" panose="020B0604030504040204" pitchFamily="34" charset="0"/>
              </a:rPr>
              <a:t>gradi</a:t>
            </a:r>
            <a:r>
              <a:rPr lang="en-US" altLang="de-DE" sz="1600" b="0" dirty="0" smtClean="0">
                <a:latin typeface="Verdana" panose="020B0604030504040204" pitchFamily="34" charset="0"/>
              </a:rPr>
              <a:t>”!</a:t>
            </a:r>
            <a:endParaRPr lang="en-US" altLang="de-DE" sz="1600" b="0" dirty="0">
              <a:latin typeface="Verdana" panose="020B0604030504040204" pitchFamily="34" charset="0"/>
            </a:endParaRPr>
          </a:p>
        </p:txBody>
      </p:sp>
      <p:grpSp>
        <p:nvGrpSpPr>
          <p:cNvPr id="48149" name="Group 37"/>
          <p:cNvGrpSpPr>
            <a:grpSpLocks/>
          </p:cNvGrpSpPr>
          <p:nvPr/>
        </p:nvGrpSpPr>
        <p:grpSpPr bwMode="auto">
          <a:xfrm>
            <a:off x="0" y="6167438"/>
            <a:ext cx="2843808" cy="536575"/>
            <a:chOff x="0" y="3957"/>
            <a:chExt cx="1474" cy="338"/>
          </a:xfrm>
        </p:grpSpPr>
        <p:sp>
          <p:nvSpPr>
            <p:cNvPr id="4815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48153"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err="1">
                  <a:latin typeface="Verdana" panose="020B0604030504040204" pitchFamily="34" charset="0"/>
                </a:rPr>
                <a:t>foglio</a:t>
              </a:r>
              <a:r>
                <a:rPr lang="en-US" altLang="de-DE" sz="1200" b="0" i="1" dirty="0">
                  <a:latin typeface="Verdana" panose="020B0604030504040204" pitchFamily="34" charset="0"/>
                </a:rPr>
                <a:t> di </a:t>
              </a:r>
              <a:r>
                <a:rPr lang="en-US" altLang="de-DE" sz="1200" b="0" i="1" dirty="0" err="1">
                  <a:latin typeface="Verdana" panose="020B0604030504040204" pitchFamily="34" charset="0"/>
                </a:rPr>
                <a:t>lavoro</a:t>
              </a:r>
              <a:r>
                <a:rPr lang="de-DE" altLang="de-DE" sz="1200" b="0" dirty="0" smtClean="0">
                  <a:latin typeface="Verdana" panose="020B0604030504040204" pitchFamily="34" charset="0"/>
                </a:rPr>
                <a:t> </a:t>
              </a:r>
              <a:r>
                <a:rPr lang="de-DE" altLang="de-DE" sz="1200" b="0" dirty="0" smtClean="0">
                  <a:latin typeface="Verdana" panose="020B0604030504040204" pitchFamily="34" charset="0"/>
                </a:rPr>
                <a:t>9.1</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4815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err="1" smtClean="0">
                <a:solidFill>
                  <a:srgbClr val="D16349"/>
                </a:solidFill>
                <a:latin typeface="Verdana" panose="020B0604030504040204" pitchFamily="34" charset="0"/>
              </a:rPr>
              <a:t>Attenzione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selettiva</a:t>
            </a:r>
            <a:r>
              <a:rPr lang="en-US" altLang="de-DE" sz="2000" b="0" dirty="0" smtClean="0">
                <a:solidFill>
                  <a:srgbClr val="D16349"/>
                </a:solidFill>
                <a:latin typeface="Verdana" panose="020B0604030504040204" pitchFamily="34" charset="0"/>
              </a:rPr>
              <a:t> (“un </a:t>
            </a:r>
            <a:r>
              <a:rPr lang="en-US" altLang="de-DE" sz="2000" b="0" dirty="0" err="1" smtClean="0">
                <a:solidFill>
                  <a:srgbClr val="D16349"/>
                </a:solidFill>
                <a:latin typeface="Verdana" panose="020B0604030504040204" pitchFamily="34" charset="0"/>
              </a:rPr>
              <a:t>difetto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che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guasta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tutto</a:t>
            </a:r>
            <a:r>
              <a:rPr lang="en-US" altLang="de-DE" sz="2000" b="0" dirty="0" smtClean="0">
                <a:solidFill>
                  <a:srgbClr val="D16349"/>
                </a:solidFill>
                <a:latin typeface="Verdana" panose="020B0604030504040204" pitchFamily="34" charset="0"/>
              </a:rPr>
              <a:t>”)</a:t>
            </a:r>
          </a:p>
          <a:p>
            <a:pPr algn="ctr" eaLnBrk="1" hangingPunct="1">
              <a:spcBef>
                <a:spcPct val="20000"/>
              </a:spcBef>
            </a:pPr>
            <a:r>
              <a:rPr lang="en-US" altLang="de-DE" sz="2000" b="0" dirty="0" err="1" smtClean="0">
                <a:solidFill>
                  <a:srgbClr val="D16349"/>
                </a:solidFill>
                <a:latin typeface="+mj-lt"/>
              </a:rPr>
              <a:t>Quale</a:t>
            </a:r>
            <a:r>
              <a:rPr lang="en-US" altLang="de-DE" sz="2000" b="0" dirty="0" smtClean="0">
                <a:solidFill>
                  <a:srgbClr val="D16349"/>
                </a:solidFill>
                <a:latin typeface="+mj-lt"/>
              </a:rPr>
              <a:t> </a:t>
            </a:r>
            <a:r>
              <a:rPr lang="en-US" altLang="de-DE" sz="2000" b="0" dirty="0" err="1" smtClean="0">
                <a:solidFill>
                  <a:srgbClr val="D16349"/>
                </a:solidFill>
                <a:latin typeface="+mj-lt"/>
              </a:rPr>
              <a:t>potrebbe</a:t>
            </a:r>
            <a:r>
              <a:rPr lang="en-US" altLang="de-DE" sz="2000" b="0" dirty="0" smtClean="0">
                <a:solidFill>
                  <a:srgbClr val="D16349"/>
                </a:solidFill>
                <a:latin typeface="+mj-lt"/>
              </a:rPr>
              <a:t> </a:t>
            </a:r>
            <a:r>
              <a:rPr lang="en-US" altLang="de-DE" sz="2000" b="0" dirty="0" err="1" smtClean="0">
                <a:solidFill>
                  <a:srgbClr val="D16349"/>
                </a:solidFill>
                <a:latin typeface="+mj-lt"/>
              </a:rPr>
              <a:t>essere</a:t>
            </a:r>
            <a:r>
              <a:rPr lang="en-US" altLang="de-DE" sz="2000" b="0" dirty="0" smtClean="0">
                <a:solidFill>
                  <a:srgbClr val="D16349"/>
                </a:solidFill>
                <a:latin typeface="+mj-lt"/>
              </a:rPr>
              <a:t> </a:t>
            </a:r>
            <a:r>
              <a:rPr lang="en-US" altLang="de-DE" sz="2000" b="0" dirty="0" err="1" smtClean="0">
                <a:solidFill>
                  <a:srgbClr val="D16349"/>
                </a:solidFill>
                <a:latin typeface="+mj-lt"/>
              </a:rPr>
              <a:t>una</a:t>
            </a:r>
            <a:r>
              <a:rPr lang="en-US" altLang="de-DE" sz="2000" b="0" dirty="0" smtClean="0">
                <a:solidFill>
                  <a:srgbClr val="D16349"/>
                </a:solidFill>
                <a:latin typeface="+mj-lt"/>
              </a:rPr>
              <a:t> </a:t>
            </a:r>
            <a:r>
              <a:rPr lang="en-US" altLang="de-DE" sz="2000" b="0" dirty="0" err="1" smtClean="0">
                <a:solidFill>
                  <a:srgbClr val="D16349"/>
                </a:solidFill>
                <a:latin typeface="+mj-lt"/>
              </a:rPr>
              <a:t>valutazione</a:t>
            </a:r>
            <a:r>
              <a:rPr lang="en-US" altLang="de-DE" sz="2000" b="0" dirty="0" smtClean="0">
                <a:solidFill>
                  <a:srgbClr val="D16349"/>
                </a:solidFill>
                <a:latin typeface="+mj-lt"/>
              </a:rPr>
              <a:t> </a:t>
            </a:r>
            <a:r>
              <a:rPr lang="en-US" altLang="de-DE" sz="2000" b="0" dirty="0" err="1" smtClean="0">
                <a:solidFill>
                  <a:srgbClr val="D16349"/>
                </a:solidFill>
                <a:latin typeface="+mj-lt"/>
              </a:rPr>
              <a:t>più</a:t>
            </a:r>
            <a:r>
              <a:rPr lang="en-US" altLang="de-DE" sz="2000" b="0" dirty="0" smtClean="0">
                <a:solidFill>
                  <a:srgbClr val="D16349"/>
                </a:solidFill>
                <a:latin typeface="+mj-lt"/>
              </a:rPr>
              <a:t> </a:t>
            </a:r>
            <a:r>
              <a:rPr lang="en-US" altLang="de-DE" sz="2000" b="0" dirty="0" err="1" smtClean="0">
                <a:solidFill>
                  <a:srgbClr val="D16349"/>
                </a:solidFill>
                <a:latin typeface="+mj-lt"/>
              </a:rPr>
              <a:t>realistica</a:t>
            </a:r>
            <a:r>
              <a:rPr lang="en-US" altLang="de-DE" sz="2000" b="0" dirty="0" smtClean="0">
                <a:solidFill>
                  <a:srgbClr val="D16349"/>
                </a:solidFill>
                <a:latin typeface="+mj-lt"/>
              </a:rPr>
              <a:t>/utile</a:t>
            </a:r>
            <a:r>
              <a:rPr lang="de-DE" altLang="de-DE" sz="2000" b="0" dirty="0" smtClean="0">
                <a:solidFill>
                  <a:srgbClr val="D16349"/>
                </a:solidFill>
                <a:latin typeface="+mj-lt"/>
              </a:rPr>
              <a:t>?</a:t>
            </a:r>
            <a:endParaRPr lang="de-DE" altLang="de-DE" sz="2000" b="0" dirty="0">
              <a:solidFill>
                <a:srgbClr val="D16349"/>
              </a:solidFill>
              <a:latin typeface="+mj-lt"/>
            </a:endParaRPr>
          </a:p>
        </p:txBody>
      </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9.18</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err="1" smtClean="0">
                <a:solidFill>
                  <a:srgbClr val="D16349"/>
                </a:solidFill>
                <a:latin typeface="Verdana" panose="020B0604030504040204" pitchFamily="34" charset="0"/>
              </a:rPr>
              <a:t>Invece</a:t>
            </a:r>
            <a:r>
              <a:rPr lang="en-US" altLang="de-DE" sz="2000" b="0" dirty="0" smtClean="0">
                <a:solidFill>
                  <a:srgbClr val="D16349"/>
                </a:solidFill>
                <a:latin typeface="Verdana" panose="020B0604030504040204" pitchFamily="34" charset="0"/>
              </a:rPr>
              <a:t>: </a:t>
            </a:r>
          </a:p>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Non </a:t>
            </a:r>
            <a:r>
              <a:rPr lang="en-US" altLang="de-DE" sz="2000" b="0" dirty="0" err="1" smtClean="0">
                <a:solidFill>
                  <a:srgbClr val="D16349"/>
                </a:solidFill>
                <a:latin typeface="Verdana" panose="020B0604030504040204" pitchFamily="34" charset="0"/>
              </a:rPr>
              <a:t>generalizzare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un’imperfezione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su</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tutto</a:t>
            </a:r>
            <a:r>
              <a:rPr lang="en-US" altLang="de-DE" sz="2000" b="0" dirty="0" smtClean="0">
                <a:solidFill>
                  <a:srgbClr val="D16349"/>
                </a:solidFill>
                <a:latin typeface="Verdana" panose="020B0604030504040204" pitchFamily="34" charset="0"/>
              </a:rPr>
              <a:t>! </a:t>
            </a:r>
            <a:endParaRPr lang="en-US" altLang="de-DE" sz="2000" b="0" dirty="0">
              <a:solidFill>
                <a:srgbClr val="D16349"/>
              </a:solidFill>
              <a:latin typeface="Verdana" panose="020B0604030504040204" pitchFamily="34" charset="0"/>
            </a:endParaRPr>
          </a:p>
        </p:txBody>
      </p:sp>
      <p:sp>
        <p:nvSpPr>
          <p:cNvPr id="50179" name="Text Box 4"/>
          <p:cNvSpPr txBox="1">
            <a:spLocks noChangeArrowheads="1"/>
          </p:cNvSpPr>
          <p:nvPr/>
        </p:nvSpPr>
        <p:spPr bwMode="auto">
          <a:xfrm>
            <a:off x="4953000" y="2362200"/>
            <a:ext cx="2667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endParaRPr lang="en-US" altLang="de-DE"/>
          </a:p>
        </p:txBody>
      </p:sp>
      <p:sp>
        <p:nvSpPr>
          <p:cNvPr id="50180" name="Text Box 5"/>
          <p:cNvSpPr txBox="1">
            <a:spLocks noChangeArrowheads="1"/>
          </p:cNvSpPr>
          <p:nvPr/>
        </p:nvSpPr>
        <p:spPr bwMode="auto">
          <a:xfrm>
            <a:off x="0" y="3508375"/>
            <a:ext cx="914400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sz="2000" b="0" dirty="0" smtClean="0">
              <a:latin typeface="Verdana" panose="020B0604030504040204" pitchFamily="34" charset="0"/>
            </a:endParaRPr>
          </a:p>
          <a:p>
            <a:pPr algn="ctr" eaLnBrk="1" hangingPunct="1">
              <a:spcBef>
                <a:spcPct val="50000"/>
              </a:spcBef>
            </a:pPr>
            <a:r>
              <a:rPr lang="en-US" altLang="de-DE" b="0" dirty="0" err="1" smtClean="0">
                <a:latin typeface="Verdana" panose="020B0604030504040204" pitchFamily="34" charset="0"/>
              </a:rPr>
              <a:t>Molte</a:t>
            </a:r>
            <a:r>
              <a:rPr lang="en-US" altLang="de-DE" b="0" dirty="0" smtClean="0">
                <a:latin typeface="Verdana" panose="020B0604030504040204" pitchFamily="34" charset="0"/>
              </a:rPr>
              <a:t> </a:t>
            </a:r>
            <a:r>
              <a:rPr lang="en-US" altLang="de-DE" b="0" dirty="0" err="1" smtClean="0">
                <a:latin typeface="Verdana" panose="020B0604030504040204" pitchFamily="34" charset="0"/>
              </a:rPr>
              <a:t>caratteristiche</a:t>
            </a:r>
            <a:r>
              <a:rPr lang="en-US" altLang="de-DE" b="0" dirty="0" smtClean="0">
                <a:latin typeface="Verdana" panose="020B0604030504040204" pitchFamily="34" charset="0"/>
              </a:rPr>
              <a:t> </a:t>
            </a:r>
            <a:r>
              <a:rPr lang="en-US" altLang="de-DE" b="0" dirty="0" err="1" smtClean="0">
                <a:latin typeface="Verdana" panose="020B0604030504040204" pitchFamily="34" charset="0"/>
              </a:rPr>
              <a:t>umane</a:t>
            </a:r>
            <a:r>
              <a:rPr lang="en-US" altLang="de-DE" b="0" dirty="0" smtClean="0">
                <a:latin typeface="Verdana" panose="020B0604030504040204" pitchFamily="34" charset="0"/>
              </a:rPr>
              <a:t> </a:t>
            </a:r>
            <a:r>
              <a:rPr lang="en-US" altLang="de-DE" b="0" dirty="0" err="1" smtClean="0">
                <a:latin typeface="Verdana" panose="020B0604030504040204" pitchFamily="34" charset="0"/>
              </a:rPr>
              <a:t>sono</a:t>
            </a:r>
            <a:r>
              <a:rPr lang="en-US" altLang="de-DE" b="0" dirty="0" smtClean="0">
                <a:latin typeface="Verdana" panose="020B0604030504040204" pitchFamily="34" charset="0"/>
              </a:rPr>
              <a:t> </a:t>
            </a:r>
            <a:r>
              <a:rPr lang="en-US" altLang="de-DE" b="0" dirty="0" err="1" smtClean="0">
                <a:latin typeface="Verdana" panose="020B0604030504040204" pitchFamily="34" charset="0"/>
              </a:rPr>
              <a:t>complesse</a:t>
            </a:r>
            <a:r>
              <a:rPr lang="en-US" altLang="de-DE" b="0" dirty="0" smtClean="0">
                <a:latin typeface="Verdana" panose="020B0604030504040204" pitchFamily="34" charset="0"/>
              </a:rPr>
              <a:t>!</a:t>
            </a:r>
          </a:p>
          <a:p>
            <a:pPr algn="ctr" eaLnBrk="1" hangingPunct="1">
              <a:spcBef>
                <a:spcPct val="50000"/>
              </a:spcBef>
            </a:pPr>
            <a:r>
              <a:rPr lang="en-US" altLang="de-DE" b="0" dirty="0" err="1" smtClean="0">
                <a:latin typeface="Verdana" panose="020B0604030504040204" pitchFamily="34" charset="0"/>
              </a:rPr>
              <a:t>Ci</a:t>
            </a:r>
            <a:r>
              <a:rPr lang="en-US" altLang="de-DE" b="0" dirty="0" smtClean="0">
                <a:latin typeface="Verdana" panose="020B0604030504040204" pitchFamily="34" charset="0"/>
              </a:rPr>
              <a:t> </a:t>
            </a:r>
            <a:r>
              <a:rPr lang="en-US" altLang="de-DE" b="0" dirty="0" err="1" smtClean="0">
                <a:latin typeface="Verdana" panose="020B0604030504040204" pitchFamily="34" charset="0"/>
              </a:rPr>
              <a:t>sono</a:t>
            </a:r>
            <a:r>
              <a:rPr lang="en-US" altLang="de-DE" b="0" dirty="0" smtClean="0">
                <a:latin typeface="Verdana" panose="020B0604030504040204" pitchFamily="34" charset="0"/>
              </a:rPr>
              <a:t> </a:t>
            </a:r>
            <a:r>
              <a:rPr lang="en-US" altLang="de-DE" b="0" dirty="0" err="1" smtClean="0">
                <a:latin typeface="Verdana" panose="020B0604030504040204" pitchFamily="34" charset="0"/>
              </a:rPr>
              <a:t>diversi</a:t>
            </a:r>
            <a:r>
              <a:rPr lang="en-US" altLang="de-DE" b="0" dirty="0" smtClean="0">
                <a:latin typeface="Verdana" panose="020B0604030504040204" pitchFamily="34" charset="0"/>
              </a:rPr>
              <a:t> </a:t>
            </a:r>
            <a:r>
              <a:rPr lang="en-US" altLang="de-DE" b="0" dirty="0" err="1" smtClean="0">
                <a:latin typeface="Verdana" panose="020B0604030504040204" pitchFamily="34" charset="0"/>
              </a:rPr>
              <a:t>punti</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vista: </a:t>
            </a:r>
          </a:p>
          <a:p>
            <a:pPr algn="ctr" eaLnBrk="1" hangingPunct="1">
              <a:spcBef>
                <a:spcPct val="50000"/>
              </a:spcBef>
            </a:pPr>
            <a:r>
              <a:rPr lang="en-US" altLang="de-DE" dirty="0" smtClean="0">
                <a:latin typeface="Verdana" panose="020B0604030504040204" pitchFamily="34" charset="0"/>
              </a:rPr>
              <a:t>Ad </a:t>
            </a:r>
            <a:r>
              <a:rPr lang="en-US" altLang="de-DE" dirty="0" err="1" smtClean="0">
                <a:latin typeface="Verdana" panose="020B0604030504040204" pitchFamily="34" charset="0"/>
              </a:rPr>
              <a:t>esempio</a:t>
            </a:r>
            <a:r>
              <a:rPr lang="en-US" altLang="de-DE" dirty="0" smtClean="0">
                <a:latin typeface="Verdana" panose="020B0604030504040204" pitchFamily="34" charset="0"/>
              </a:rPr>
              <a:t>: </a:t>
            </a:r>
            <a:r>
              <a:rPr lang="en-US" altLang="de-DE" dirty="0" err="1" smtClean="0">
                <a:latin typeface="Verdana" panose="020B0604030504040204" pitchFamily="34" charset="0"/>
              </a:rPr>
              <a:t>Cos’è</a:t>
            </a:r>
            <a:r>
              <a:rPr lang="en-US" altLang="de-DE" dirty="0" smtClean="0">
                <a:latin typeface="Verdana" panose="020B0604030504040204" pitchFamily="34" charset="0"/>
              </a:rPr>
              <a:t> </a:t>
            </a:r>
            <a:r>
              <a:rPr lang="en-US" altLang="de-DE" dirty="0" err="1" smtClean="0">
                <a:latin typeface="Verdana" panose="020B0604030504040204" pitchFamily="34" charset="0"/>
              </a:rPr>
              <a:t>l’intelligenza</a:t>
            </a:r>
            <a:r>
              <a:rPr lang="en-US" altLang="de-DE" dirty="0" smtClean="0">
                <a:latin typeface="Verdana" panose="020B0604030504040204" pitchFamily="34" charset="0"/>
              </a:rPr>
              <a:t>?</a:t>
            </a:r>
            <a:r>
              <a:rPr lang="en-US" altLang="de-DE" b="0" dirty="0" smtClean="0">
                <a:latin typeface="Verdana" panose="020B0604030504040204" pitchFamily="34" charset="0"/>
              </a:rPr>
              <a:t> I </a:t>
            </a:r>
            <a:r>
              <a:rPr lang="en-US" altLang="de-DE" b="0" dirty="0" err="1" smtClean="0">
                <a:latin typeface="Verdana" panose="020B0604030504040204" pitchFamily="34" charset="0"/>
              </a:rPr>
              <a:t>risultati</a:t>
            </a:r>
            <a:r>
              <a:rPr lang="en-US" altLang="de-DE" b="0" dirty="0" smtClean="0">
                <a:latin typeface="Verdana" panose="020B0604030504040204" pitchFamily="34" charset="0"/>
              </a:rPr>
              <a:t> a </a:t>
            </a:r>
            <a:r>
              <a:rPr lang="en-US" altLang="de-DE" b="0" dirty="0" err="1" smtClean="0">
                <a:latin typeface="Verdana" panose="020B0604030504040204" pitchFamily="34" charset="0"/>
              </a:rPr>
              <a:t>scuola</a:t>
            </a:r>
            <a:r>
              <a:rPr lang="en-US" altLang="de-DE" b="0" dirty="0" smtClean="0">
                <a:latin typeface="Verdana" panose="020B0604030504040204" pitchFamily="34" charset="0"/>
              </a:rPr>
              <a:t>, la </a:t>
            </a:r>
            <a:r>
              <a:rPr lang="en-US" altLang="de-DE" b="0" dirty="0" err="1" smtClean="0">
                <a:latin typeface="Verdana" panose="020B0604030504040204" pitchFamily="34" charset="0"/>
              </a:rPr>
              <a:t>laurea</a:t>
            </a:r>
            <a:r>
              <a:rPr lang="en-US" altLang="de-DE" b="0" dirty="0" smtClean="0">
                <a:latin typeface="Verdana" panose="020B0604030504040204" pitchFamily="34" charset="0"/>
              </a:rPr>
              <a:t>, la </a:t>
            </a:r>
            <a:r>
              <a:rPr lang="en-US" altLang="de-DE" b="0" dirty="0" err="1" smtClean="0">
                <a:latin typeface="Verdana" panose="020B0604030504040204" pitchFamily="34" charset="0"/>
              </a:rPr>
              <a:t>competenza</a:t>
            </a:r>
            <a:r>
              <a:rPr lang="en-US" altLang="de-DE" b="0" dirty="0" smtClean="0">
                <a:latin typeface="Verdana" panose="020B0604030504040204" pitchFamily="34" charset="0"/>
              </a:rPr>
              <a:t> </a:t>
            </a:r>
            <a:r>
              <a:rPr lang="en-US" altLang="de-DE" b="0" dirty="0" err="1" smtClean="0">
                <a:latin typeface="Verdana" panose="020B0604030504040204" pitchFamily="34" charset="0"/>
              </a:rPr>
              <a:t>sociale</a:t>
            </a:r>
            <a:r>
              <a:rPr lang="en-US" altLang="de-DE" b="0" dirty="0" smtClean="0">
                <a:latin typeface="Verdana" panose="020B0604030504040204" pitchFamily="34" charset="0"/>
              </a:rPr>
              <a:t>, la </a:t>
            </a:r>
            <a:r>
              <a:rPr lang="en-US" altLang="de-DE" b="0" dirty="0" err="1" smtClean="0">
                <a:latin typeface="Verdana" panose="020B0604030504040204" pitchFamily="34" charset="0"/>
              </a:rPr>
              <a:t>ricchezza</a:t>
            </a:r>
            <a:r>
              <a:rPr lang="en-US" altLang="de-DE" b="0" dirty="0" smtClean="0">
                <a:latin typeface="Verdana" panose="020B0604030504040204" pitchFamily="34" charset="0"/>
              </a:rPr>
              <a:t>, la </a:t>
            </a:r>
            <a:r>
              <a:rPr lang="en-US" altLang="de-DE" b="0" dirty="0" err="1" smtClean="0">
                <a:latin typeface="Verdana" panose="020B0604030504040204" pitchFamily="34" charset="0"/>
              </a:rPr>
              <a:t>soddisfazione</a:t>
            </a:r>
            <a:r>
              <a:rPr lang="en-US" altLang="de-DE" b="0" dirty="0" smtClean="0">
                <a:latin typeface="Verdana" panose="020B0604030504040204" pitchFamily="34" charset="0"/>
              </a:rPr>
              <a:t>???</a:t>
            </a:r>
            <a:endParaRPr lang="en-US" altLang="de-DE" b="0" dirty="0">
              <a:latin typeface="Verdana" panose="020B0604030504040204" pitchFamily="34" charset="0"/>
            </a:endParaRPr>
          </a:p>
        </p:txBody>
      </p:sp>
      <p:sp>
        <p:nvSpPr>
          <p:cNvPr id="50181" name="Text Box 6"/>
          <p:cNvSpPr txBox="1">
            <a:spLocks noChangeArrowheads="1"/>
          </p:cNvSpPr>
          <p:nvPr/>
        </p:nvSpPr>
        <p:spPr bwMode="auto">
          <a:xfrm>
            <a:off x="457200" y="5791200"/>
            <a:ext cx="8305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Simile al </a:t>
            </a:r>
            <a:r>
              <a:rPr lang="en-US" altLang="de-DE" dirty="0" err="1" smtClean="0">
                <a:latin typeface="Verdana" panose="020B0604030504040204" pitchFamily="34" charset="0"/>
              </a:rPr>
              <a:t>mosaico</a:t>
            </a:r>
            <a:r>
              <a:rPr lang="en-US" altLang="de-DE" dirty="0" smtClean="0">
                <a:latin typeface="Verdana" panose="020B0604030504040204" pitchFamily="34" charset="0"/>
              </a:rPr>
              <a:t>: </a:t>
            </a:r>
            <a:r>
              <a:rPr lang="en-US" altLang="de-DE" dirty="0" err="1" smtClean="0">
                <a:latin typeface="Verdana" panose="020B0604030504040204" pitchFamily="34" charset="0"/>
              </a:rPr>
              <a:t>Siamo</a:t>
            </a:r>
            <a:r>
              <a:rPr lang="en-US" altLang="de-DE" dirty="0" smtClean="0">
                <a:latin typeface="Verdana" panose="020B0604030504040204" pitchFamily="34" charset="0"/>
              </a:rPr>
              <a:t> </a:t>
            </a:r>
            <a:r>
              <a:rPr lang="en-US" altLang="de-DE" dirty="0" err="1" smtClean="0">
                <a:latin typeface="Verdana" panose="020B0604030504040204" pitchFamily="34" charset="0"/>
              </a:rPr>
              <a:t>costituiti</a:t>
            </a:r>
            <a:r>
              <a:rPr lang="en-US" altLang="de-DE" dirty="0" smtClean="0">
                <a:latin typeface="Verdana" panose="020B0604030504040204" pitchFamily="34" charset="0"/>
              </a:rPr>
              <a:t> </a:t>
            </a:r>
            <a:r>
              <a:rPr lang="en-US" altLang="de-DE" dirty="0" err="1" smtClean="0">
                <a:latin typeface="Verdana" panose="020B0604030504040204" pitchFamily="34" charset="0"/>
              </a:rPr>
              <a:t>da</a:t>
            </a:r>
            <a:r>
              <a:rPr lang="en-US" altLang="de-DE" dirty="0" smtClean="0">
                <a:latin typeface="Verdana" panose="020B0604030504040204" pitchFamily="34" charset="0"/>
              </a:rPr>
              <a:t> </a:t>
            </a:r>
            <a:r>
              <a:rPr lang="en-US" altLang="de-DE" dirty="0" err="1" smtClean="0">
                <a:latin typeface="Verdana" panose="020B0604030504040204" pitchFamily="34" charset="0"/>
              </a:rPr>
              <a:t>tante</a:t>
            </a:r>
            <a:r>
              <a:rPr lang="en-US" altLang="de-DE" dirty="0" smtClean="0">
                <a:latin typeface="Verdana" panose="020B0604030504040204" pitchFamily="34" charset="0"/>
              </a:rPr>
              <a:t> </a:t>
            </a:r>
            <a:r>
              <a:rPr lang="en-US" altLang="de-DE" dirty="0" err="1" smtClean="0">
                <a:latin typeface="Verdana" panose="020B0604030504040204" pitchFamily="34" charset="0"/>
              </a:rPr>
              <a:t>sfaccettature</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luci</a:t>
            </a:r>
            <a:r>
              <a:rPr lang="en-US" altLang="de-DE" dirty="0" smtClean="0">
                <a:latin typeface="Verdana" panose="020B0604030504040204" pitchFamily="34" charset="0"/>
              </a:rPr>
              <a:t> </a:t>
            </a:r>
            <a:r>
              <a:rPr lang="en-US" altLang="de-DE" dirty="0" err="1" smtClean="0">
                <a:latin typeface="Verdana" panose="020B0604030504040204" pitchFamily="34" charset="0"/>
              </a:rPr>
              <a:t>ed</a:t>
            </a:r>
            <a:r>
              <a:rPr lang="en-US" altLang="de-DE" dirty="0" smtClean="0">
                <a:latin typeface="Verdana" panose="020B0604030504040204" pitchFamily="34" charset="0"/>
              </a:rPr>
              <a:t> </a:t>
            </a:r>
            <a:r>
              <a:rPr lang="en-US" altLang="de-DE" dirty="0" err="1" smtClean="0">
                <a:latin typeface="Verdana" panose="020B0604030504040204" pitchFamily="34" charset="0"/>
              </a:rPr>
              <a:t>ombre</a:t>
            </a:r>
            <a:r>
              <a:rPr lang="en-US" altLang="de-DE" dirty="0" smtClean="0">
                <a:latin typeface="Verdana" panose="020B0604030504040204" pitchFamily="34" charset="0"/>
              </a:rPr>
              <a:t>!</a:t>
            </a:r>
            <a:endParaRPr lang="en-US" altLang="de-DE" dirty="0">
              <a:latin typeface="Verdana" panose="020B0604030504040204" pitchFamily="34" charset="0"/>
            </a:endParaRPr>
          </a:p>
        </p:txBody>
      </p:sp>
      <p:pic>
        <p:nvPicPr>
          <p:cNvPr id="50182" name="Picture 8" descr="Lady-bug - flickr - Kaleidoscope Mosaic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752600"/>
            <a:ext cx="3352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Rectangle 5"/>
          <p:cNvSpPr>
            <a:spLocks noChangeArrowheads="1"/>
          </p:cNvSpPr>
          <p:nvPr/>
        </p:nvSpPr>
        <p:spPr bwMode="auto">
          <a:xfrm>
            <a:off x="-28575" y="6672263"/>
            <a:ext cx="2105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smtClean="0">
                <a:latin typeface="Verdana" panose="020B0604030504040204" pitchFamily="34" charset="0"/>
              </a:rPr>
              <a:t>(</a:t>
            </a:r>
            <a:r>
              <a:rPr lang="en-US" altLang="de-DE" sz="800" b="0" i="1" dirty="0" smtClean="0">
                <a:latin typeface="Verdana" panose="020B0604030504040204" pitchFamily="34" charset="0"/>
              </a:rPr>
              <a:t>“Kaleidoscope Mosaic” by Lady-bug)</a:t>
            </a:r>
            <a:endParaRPr lang="en-US" altLang="de-DE" sz="800" b="0" i="1" dirty="0">
              <a:latin typeface="Verdana" panose="020B0604030504040204" pitchFamily="34"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9.19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body" idx="4294967295"/>
          </p:nvPr>
        </p:nvSpPr>
        <p:spPr>
          <a:xfrm>
            <a:off x="468313" y="1376363"/>
            <a:ext cx="7416800" cy="3205162"/>
          </a:xfrm>
        </p:spPr>
        <p:txBody>
          <a:bodyPr/>
          <a:lstStyle/>
          <a:p>
            <a:pPr marL="0" indent="0">
              <a:tabLst>
                <a:tab pos="0" algn="l"/>
              </a:tabLst>
              <a:defRPr/>
            </a:pPr>
            <a:r>
              <a:rPr lang="en-US" dirty="0" smtClean="0"/>
              <a:t>Le </a:t>
            </a:r>
            <a:r>
              <a:rPr lang="en-US" dirty="0" err="1" smtClean="0"/>
              <a:t>affermazioni</a:t>
            </a:r>
            <a:r>
              <a:rPr lang="en-US" dirty="0" smtClean="0"/>
              <a:t> </a:t>
            </a:r>
            <a:r>
              <a:rPr lang="en-US" dirty="0" err="1" smtClean="0"/>
              <a:t>devo</a:t>
            </a:r>
            <a:r>
              <a:rPr lang="en-US" dirty="0" smtClean="0"/>
              <a:t>/</a:t>
            </a:r>
            <a:r>
              <a:rPr lang="en-US" dirty="0" err="1" smtClean="0"/>
              <a:t>dovrei</a:t>
            </a:r>
            <a:r>
              <a:rPr lang="en-US" dirty="0" smtClean="0"/>
              <a:t> </a:t>
            </a:r>
            <a:r>
              <a:rPr lang="en-US" dirty="0" err="1" smtClean="0"/>
              <a:t>sono</a:t>
            </a:r>
            <a:r>
              <a:rPr lang="en-US" dirty="0" smtClean="0"/>
              <a:t> </a:t>
            </a:r>
            <a:r>
              <a:rPr lang="en-US" dirty="0" err="1" smtClean="0"/>
              <a:t>degli</a:t>
            </a:r>
            <a:r>
              <a:rPr lang="en-US" dirty="0" smtClean="0"/>
              <a:t> standard </a:t>
            </a:r>
            <a:r>
              <a:rPr lang="en-US" dirty="0" err="1" smtClean="0"/>
              <a:t>eccessivi</a:t>
            </a:r>
            <a:r>
              <a:rPr lang="en-US" dirty="0" smtClean="0"/>
              <a:t> o </a:t>
            </a:r>
            <a:r>
              <a:rPr lang="en-US" dirty="0" err="1" smtClean="0"/>
              <a:t>delle</a:t>
            </a:r>
            <a:r>
              <a:rPr lang="en-US" dirty="0" smtClean="0"/>
              <a:t> </a:t>
            </a:r>
            <a:r>
              <a:rPr lang="en-US" dirty="0" err="1" smtClean="0"/>
              <a:t>richieste</a:t>
            </a:r>
            <a:r>
              <a:rPr lang="en-US" dirty="0" smtClean="0"/>
              <a:t> </a:t>
            </a:r>
            <a:r>
              <a:rPr lang="en-US" dirty="0" err="1" smtClean="0"/>
              <a:t>assolute</a:t>
            </a:r>
            <a:r>
              <a:rPr lang="en-US" dirty="0" smtClean="0"/>
              <a:t> </a:t>
            </a:r>
            <a:r>
              <a:rPr lang="en-US" dirty="0" err="1" smtClean="0"/>
              <a:t>che</a:t>
            </a:r>
            <a:r>
              <a:rPr lang="en-US" dirty="0" smtClean="0"/>
              <a:t> </a:t>
            </a:r>
            <a:r>
              <a:rPr lang="en-US" dirty="0" err="1" smtClean="0"/>
              <a:t>facciamo</a:t>
            </a:r>
            <a:r>
              <a:rPr lang="en-US" dirty="0" smtClean="0"/>
              <a:t> a </a:t>
            </a:r>
            <a:r>
              <a:rPr lang="en-US" dirty="0" err="1" smtClean="0"/>
              <a:t>noi</a:t>
            </a:r>
            <a:r>
              <a:rPr lang="en-US" dirty="0" smtClean="0"/>
              <a:t> </a:t>
            </a:r>
            <a:r>
              <a:rPr lang="en-US" dirty="0" err="1" smtClean="0"/>
              <a:t>stessi</a:t>
            </a:r>
            <a:r>
              <a:rPr lang="en-US" dirty="0" smtClean="0"/>
              <a:t>. </a:t>
            </a:r>
            <a:r>
              <a:rPr lang="en-US" dirty="0" err="1" smtClean="0"/>
              <a:t>Sono</a:t>
            </a:r>
            <a:r>
              <a:rPr lang="en-US" dirty="0" smtClean="0"/>
              <a:t> </a:t>
            </a:r>
            <a:r>
              <a:rPr lang="en-US" dirty="0" err="1" smtClean="0"/>
              <a:t>delle</a:t>
            </a:r>
            <a:r>
              <a:rPr lang="en-US" dirty="0" smtClean="0"/>
              <a:t> </a:t>
            </a:r>
            <a:r>
              <a:rPr lang="en-US" dirty="0" err="1" smtClean="0"/>
              <a:t>regole</a:t>
            </a:r>
            <a:r>
              <a:rPr lang="en-US" dirty="0" smtClean="0"/>
              <a:t> </a:t>
            </a:r>
            <a:r>
              <a:rPr lang="en-US" dirty="0" err="1" smtClean="0"/>
              <a:t>rigide</a:t>
            </a:r>
            <a:r>
              <a:rPr lang="en-US" dirty="0" smtClean="0"/>
              <a:t> </a:t>
            </a:r>
            <a:r>
              <a:rPr lang="en-US" dirty="0" err="1" smtClean="0"/>
              <a:t>che</a:t>
            </a:r>
            <a:r>
              <a:rPr lang="en-US" dirty="0" smtClean="0"/>
              <a:t> non </a:t>
            </a:r>
            <a:r>
              <a:rPr lang="en-US" dirty="0" err="1" smtClean="0"/>
              <a:t>permettono</a:t>
            </a:r>
            <a:r>
              <a:rPr lang="en-US" dirty="0" smtClean="0"/>
              <a:t> </a:t>
            </a:r>
            <a:r>
              <a:rPr lang="en-US" dirty="0" err="1" smtClean="0"/>
              <a:t>nessuna</a:t>
            </a:r>
            <a:r>
              <a:rPr lang="en-US" dirty="0" smtClean="0"/>
              <a:t> </a:t>
            </a:r>
            <a:r>
              <a:rPr lang="en-US" dirty="0" err="1" smtClean="0"/>
              <a:t>deviazione</a:t>
            </a:r>
            <a:r>
              <a:rPr lang="en-US" dirty="0" smtClean="0"/>
              <a:t>!</a:t>
            </a:r>
          </a:p>
          <a:p>
            <a:pPr marL="0" indent="0">
              <a:tabLst>
                <a:tab pos="0" algn="l"/>
              </a:tabLst>
              <a:defRPr/>
            </a:pPr>
            <a:endParaRPr lang="en-US" dirty="0" smtClean="0"/>
          </a:p>
          <a:p>
            <a:pPr marL="0" indent="0">
              <a:tabLst>
                <a:tab pos="0" algn="l"/>
              </a:tabLst>
              <a:defRPr/>
            </a:pPr>
            <a:r>
              <a:rPr lang="en-US" dirty="0" err="1" smtClean="0"/>
              <a:t>Tipicamente</a:t>
            </a:r>
            <a:r>
              <a:rPr lang="en-US" dirty="0" smtClean="0"/>
              <a:t>, </a:t>
            </a:r>
            <a:r>
              <a:rPr lang="en-US" dirty="0" err="1" smtClean="0"/>
              <a:t>coinvologno</a:t>
            </a:r>
            <a:r>
              <a:rPr lang="en-US" dirty="0" smtClean="0"/>
              <a:t> </a:t>
            </a:r>
            <a:r>
              <a:rPr lang="en-US" dirty="0" err="1" smtClean="0"/>
              <a:t>pensieri</a:t>
            </a:r>
            <a:r>
              <a:rPr lang="en-US" dirty="0" smtClean="0"/>
              <a:t> come: “</a:t>
            </a:r>
            <a:r>
              <a:rPr lang="en-US" dirty="0" err="1" smtClean="0"/>
              <a:t>dovresti</a:t>
            </a:r>
            <a:r>
              <a:rPr lang="en-US" dirty="0" smtClean="0"/>
              <a:t>…”, “</a:t>
            </a:r>
            <a:r>
              <a:rPr lang="en-US" dirty="0" err="1" smtClean="0"/>
              <a:t>devi</a:t>
            </a:r>
            <a:r>
              <a:rPr lang="en-US" dirty="0" smtClean="0"/>
              <a:t>…”, “non </a:t>
            </a:r>
            <a:r>
              <a:rPr lang="en-US" dirty="0" err="1" smtClean="0"/>
              <a:t>dovrebbe</a:t>
            </a:r>
            <a:r>
              <a:rPr lang="en-US" dirty="0" smtClean="0"/>
              <a:t>…”</a:t>
            </a:r>
          </a:p>
          <a:p>
            <a:pPr marL="0" indent="0">
              <a:tabLst>
                <a:tab pos="0" algn="l"/>
              </a:tabLst>
              <a:defRPr/>
            </a:pPr>
            <a:endParaRPr lang="en-US" dirty="0" smtClean="0"/>
          </a:p>
          <a:p>
            <a:pPr marL="0" indent="0">
              <a:tabLst>
                <a:tab pos="0" algn="l"/>
              </a:tabLst>
              <a:defRPr/>
            </a:pPr>
            <a:r>
              <a:rPr lang="en-US" dirty="0" err="1" smtClean="0"/>
              <a:t>Riconosci</a:t>
            </a:r>
            <a:r>
              <a:rPr lang="en-US" dirty="0" smtClean="0"/>
              <a:t> </a:t>
            </a:r>
            <a:r>
              <a:rPr lang="en-US" dirty="0" err="1" smtClean="0"/>
              <a:t>queste</a:t>
            </a:r>
            <a:r>
              <a:rPr lang="en-US" dirty="0" smtClean="0"/>
              <a:t> </a:t>
            </a:r>
            <a:r>
              <a:rPr lang="en-US" dirty="0" err="1" smtClean="0"/>
              <a:t>affermazioni</a:t>
            </a:r>
            <a:r>
              <a:rPr lang="en-US" dirty="0" smtClean="0"/>
              <a:t> in </a:t>
            </a:r>
            <a:r>
              <a:rPr lang="en-US" dirty="0" err="1" smtClean="0"/>
              <a:t>te</a:t>
            </a:r>
            <a:r>
              <a:rPr lang="en-US" dirty="0" smtClean="0"/>
              <a:t> </a:t>
            </a:r>
            <a:r>
              <a:rPr lang="en-US" dirty="0" err="1" smtClean="0"/>
              <a:t>stesso</a:t>
            </a:r>
            <a:r>
              <a:rPr lang="en-US" dirty="0" smtClean="0"/>
              <a:t>? </a:t>
            </a:r>
          </a:p>
          <a:p>
            <a:pPr marL="0" indent="0">
              <a:defRPr/>
            </a:pPr>
            <a:r>
              <a:rPr lang="en-US" dirty="0" err="1" smtClean="0"/>
              <a:t>Quali</a:t>
            </a:r>
            <a:r>
              <a:rPr lang="en-US" dirty="0" smtClean="0"/>
              <a:t> standard </a:t>
            </a:r>
            <a:r>
              <a:rPr lang="en-US" dirty="0" err="1" smtClean="0"/>
              <a:t>eccessivi</a:t>
            </a:r>
            <a:r>
              <a:rPr lang="en-US" dirty="0" smtClean="0"/>
              <a:t> </a:t>
            </a:r>
            <a:r>
              <a:rPr lang="en-US" dirty="0" err="1" smtClean="0"/>
              <a:t>hai</a:t>
            </a:r>
            <a:r>
              <a:rPr lang="en-US" dirty="0" smtClean="0"/>
              <a:t>?</a:t>
            </a:r>
          </a:p>
          <a:p>
            <a:pPr marL="0" indent="0">
              <a:tabLst>
                <a:tab pos="0" algn="l"/>
              </a:tabLst>
              <a:defRPr/>
            </a:pPr>
            <a:endParaRPr lang="en-US" dirty="0" smtClean="0"/>
          </a:p>
          <a:p>
            <a:pPr eaLnBrk="1" hangingPunct="1">
              <a:defRPr/>
            </a:pPr>
            <a:endParaRPr lang="en-US" altLang="de-DE" dirty="0" smtClean="0">
              <a:solidFill>
                <a:schemeClr val="tx2"/>
              </a:solidFill>
            </a:endParaRPr>
          </a:p>
          <a:p>
            <a:pPr lvl="3" eaLnBrk="1" hangingPunct="1">
              <a:buClr>
                <a:srgbClr val="8CADAE"/>
              </a:buClr>
              <a:buSzPct val="85000"/>
              <a:buFont typeface="Wingdings" panose="05000000000000000000" pitchFamily="2" charset="2"/>
              <a:buNone/>
              <a:defRPr/>
            </a:pPr>
            <a:endParaRPr lang="en-US" altLang="de-DE" dirty="0" smtClean="0"/>
          </a:p>
          <a:p>
            <a:pPr eaLnBrk="1" hangingPunct="1">
              <a:buClr>
                <a:srgbClr val="8CADAE"/>
              </a:buClr>
              <a:buFontTx/>
              <a:buChar char="o"/>
              <a:defRPr/>
            </a:pPr>
            <a:endParaRPr lang="en-US" altLang="de-DE" dirty="0" smtClean="0"/>
          </a:p>
        </p:txBody>
      </p:sp>
      <p:sp>
        <p:nvSpPr>
          <p:cNvPr id="522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Le </a:t>
            </a:r>
            <a:r>
              <a:rPr lang="en-US" altLang="de-DE" sz="2000" b="0" dirty="0" err="1" smtClean="0">
                <a:solidFill>
                  <a:srgbClr val="D16349"/>
                </a:solidFill>
                <a:latin typeface="Verdana" panose="020B0604030504040204" pitchFamily="34" charset="0"/>
              </a:rPr>
              <a:t>affermazioni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devo</a:t>
            </a:r>
            <a:r>
              <a:rPr lang="en-US" altLang="de-DE" sz="2000" b="0" dirty="0" smtClean="0">
                <a:solidFill>
                  <a:srgbClr val="D16349"/>
                </a:solidFill>
                <a:latin typeface="Verdana" panose="020B0604030504040204" pitchFamily="34" charset="0"/>
              </a:rPr>
              <a:t>/</a:t>
            </a:r>
            <a:r>
              <a:rPr lang="en-US" altLang="de-DE" sz="2000" b="0" dirty="0" err="1" smtClean="0">
                <a:solidFill>
                  <a:srgbClr val="D16349"/>
                </a:solidFill>
                <a:latin typeface="Verdana" panose="020B0604030504040204" pitchFamily="34" charset="0"/>
              </a:rPr>
              <a:t>dovrei</a:t>
            </a:r>
            <a:endParaRPr lang="en-US" altLang="de-DE" sz="2000" b="0" dirty="0">
              <a:solidFill>
                <a:srgbClr val="D16349"/>
              </a:solidFill>
              <a:latin typeface="Verdana" panose="020B0604030504040204" pitchFamily="34" charset="0"/>
            </a:endParaRPr>
          </a:p>
        </p:txBody>
      </p:sp>
      <p:pic>
        <p:nvPicPr>
          <p:cNvPr id="52229" name="Grafik 5" descr="Jacey O Samsel _No Title_04_06_2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4652963"/>
            <a:ext cx="298767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Rectangle 12"/>
          <p:cNvSpPr>
            <a:spLocks noChangeArrowheads="1"/>
          </p:cNvSpPr>
          <p:nvPr/>
        </p:nvSpPr>
        <p:spPr bwMode="auto">
          <a:xfrm>
            <a:off x="-63500" y="6681788"/>
            <a:ext cx="19094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err="1" smtClean="0">
                <a:latin typeface="Verdana" panose="020B0604030504040204" pitchFamily="34" charset="0"/>
              </a:rPr>
              <a:t>Ohne</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Titel</a:t>
            </a:r>
            <a:r>
              <a:rPr lang="en-US" altLang="de-DE" sz="800" b="0" i="1" dirty="0" smtClean="0">
                <a:latin typeface="Verdana" panose="020B0604030504040204" pitchFamily="34" charset="0"/>
              </a:rPr>
              <a:t>” by Jacey O </a:t>
            </a:r>
            <a:r>
              <a:rPr lang="en-US" altLang="de-DE" sz="800" b="0" i="1" dirty="0" err="1" smtClean="0">
                <a:latin typeface="Verdana" panose="020B0604030504040204" pitchFamily="34" charset="0"/>
              </a:rPr>
              <a:t>Samsel</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2485626514"/>
              </p:ext>
            </p:extLst>
          </p:nvPr>
        </p:nvGraphicFramePr>
        <p:xfrm>
          <a:off x="0" y="1627188"/>
          <a:ext cx="9144000" cy="3736328"/>
        </p:xfrm>
        <a:graphic>
          <a:graphicData uri="http://schemas.openxmlformats.org/drawingml/2006/table">
            <a:tbl>
              <a:tblPr/>
              <a:tblGrid>
                <a:gridCol w="3708400"/>
                <a:gridCol w="5435600"/>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noProof="0" dirty="0" err="1" smtClean="0">
                          <a:ln>
                            <a:noFill/>
                          </a:ln>
                          <a:solidFill>
                            <a:schemeClr val="tx1"/>
                          </a:solidFill>
                          <a:effectLst/>
                          <a:latin typeface="Verdana" pitchFamily="34" charset="0"/>
                        </a:rPr>
                        <a:t>Affermazioni</a:t>
                      </a:r>
                      <a:r>
                        <a:rPr kumimoji="0" lang="en-US" sz="2000" b="1" i="0" u="none" strike="noStrike" cap="none" normalizeH="0" baseline="0" noProof="0" dirty="0" smtClean="0">
                          <a:ln>
                            <a:noFill/>
                          </a:ln>
                          <a:solidFill>
                            <a:schemeClr val="tx1"/>
                          </a:solidFill>
                          <a:effectLst/>
                          <a:latin typeface="Verdana" pitchFamily="34" charset="0"/>
                        </a:rPr>
                        <a:t> </a:t>
                      </a:r>
                      <a:r>
                        <a:rPr kumimoji="0" lang="en-US" sz="2000" b="1" i="0" u="none" strike="noStrike" cap="none" normalizeH="0" baseline="0" noProof="0" dirty="0" err="1" smtClean="0">
                          <a:ln>
                            <a:noFill/>
                          </a:ln>
                          <a:solidFill>
                            <a:schemeClr val="tx1"/>
                          </a:solidFill>
                          <a:effectLst/>
                          <a:latin typeface="Verdana" pitchFamily="34" charset="0"/>
                        </a:rPr>
                        <a:t>devo</a:t>
                      </a:r>
                      <a:r>
                        <a:rPr kumimoji="0" lang="en-US" sz="2000" b="1" i="0" u="none" strike="noStrike" cap="none" normalizeH="0" baseline="0" noProof="0" dirty="0" smtClean="0">
                          <a:ln>
                            <a:noFill/>
                          </a:ln>
                          <a:solidFill>
                            <a:schemeClr val="tx1"/>
                          </a:solidFill>
                          <a:effectLst/>
                          <a:latin typeface="Verdana" pitchFamily="34" charset="0"/>
                        </a:rPr>
                        <a:t>/</a:t>
                      </a:r>
                      <a:r>
                        <a:rPr kumimoji="0" lang="en-US" sz="2000" b="1" i="0" u="none" strike="noStrike" cap="none" normalizeH="0" baseline="0" noProof="0" dirty="0" err="1" smtClean="0">
                          <a:ln>
                            <a:noFill/>
                          </a:ln>
                          <a:solidFill>
                            <a:schemeClr val="tx1"/>
                          </a:solidFill>
                          <a:effectLst/>
                          <a:latin typeface="Verdana" pitchFamily="34" charset="0"/>
                        </a:rPr>
                        <a:t>dovrei</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noProof="0" dirty="0" smtClean="0">
                          <a:ln>
                            <a:noFill/>
                          </a:ln>
                          <a:solidFill>
                            <a:schemeClr val="tx1"/>
                          </a:solidFill>
                          <a:effectLst/>
                          <a:latin typeface="Verdana" pitchFamily="34" charset="0"/>
                        </a:rPr>
                        <a:t>Un </a:t>
                      </a:r>
                      <a:r>
                        <a:rPr kumimoji="0" lang="en-US" sz="2000" b="1" i="0" u="none" strike="noStrike" cap="none" normalizeH="0" baseline="0" noProof="0" dirty="0" err="1" smtClean="0">
                          <a:ln>
                            <a:noFill/>
                          </a:ln>
                          <a:solidFill>
                            <a:schemeClr val="tx1"/>
                          </a:solidFill>
                          <a:effectLst/>
                          <a:latin typeface="Verdana" pitchFamily="34" charset="0"/>
                        </a:rPr>
                        <a:t>approccio</a:t>
                      </a:r>
                      <a:r>
                        <a:rPr kumimoji="0" lang="en-US" sz="2000" b="1" i="0" u="none" strike="noStrike" cap="none" normalizeH="0" baseline="0" noProof="0" dirty="0" smtClean="0">
                          <a:ln>
                            <a:noFill/>
                          </a:ln>
                          <a:solidFill>
                            <a:schemeClr val="tx1"/>
                          </a:solidFill>
                          <a:effectLst/>
                          <a:latin typeface="Verdana" pitchFamily="34" charset="0"/>
                        </a:rPr>
                        <a:t> </a:t>
                      </a:r>
                      <a:r>
                        <a:rPr kumimoji="0" lang="en-US" sz="2000" b="1" i="0" u="none" strike="noStrike" cap="none" normalizeH="0" baseline="0" noProof="0" dirty="0" err="1" smtClean="0">
                          <a:ln>
                            <a:noFill/>
                          </a:ln>
                          <a:solidFill>
                            <a:schemeClr val="tx1"/>
                          </a:solidFill>
                          <a:effectLst/>
                          <a:latin typeface="Verdana" pitchFamily="34" charset="0"/>
                        </a:rPr>
                        <a:t>più</a:t>
                      </a:r>
                      <a:r>
                        <a:rPr kumimoji="0" lang="en-US" sz="2000" b="1" i="0" u="none" strike="noStrike" cap="none" normalizeH="0" baseline="0" noProof="0" dirty="0" smtClean="0">
                          <a:ln>
                            <a:noFill/>
                          </a:ln>
                          <a:solidFill>
                            <a:schemeClr val="tx1"/>
                          </a:solidFill>
                          <a:effectLst/>
                          <a:latin typeface="Verdana" pitchFamily="34" charset="0"/>
                        </a:rPr>
                        <a:t> </a:t>
                      </a:r>
                      <a:r>
                        <a:rPr kumimoji="0" lang="en-US" sz="2000" b="1" i="0" u="none" strike="noStrike" cap="none" normalizeH="0" baseline="0" noProof="0" dirty="0" err="1" smtClean="0">
                          <a:ln>
                            <a:noFill/>
                          </a:ln>
                          <a:solidFill>
                            <a:schemeClr val="tx1"/>
                          </a:solidFill>
                          <a:effectLst/>
                          <a:latin typeface="Verdana" pitchFamily="34" charset="0"/>
                        </a:rPr>
                        <a:t>tollerante</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noProof="0" dirty="0" smtClean="0">
                          <a:ln>
                            <a:noFill/>
                          </a:ln>
                          <a:solidFill>
                            <a:schemeClr val="tx1"/>
                          </a:solidFill>
                          <a:effectLst/>
                          <a:latin typeface="Verdana" pitchFamily="34" charset="0"/>
                        </a:rPr>
                        <a:t>“Si </a:t>
                      </a:r>
                      <a:r>
                        <a:rPr kumimoji="0" lang="en-US" sz="1800" b="0" i="0" u="none" strike="noStrike" cap="none" normalizeH="0" baseline="0" noProof="0" dirty="0" err="1" smtClean="0">
                          <a:ln>
                            <a:noFill/>
                          </a:ln>
                          <a:solidFill>
                            <a:schemeClr val="tx1"/>
                          </a:solidFill>
                          <a:effectLst/>
                          <a:latin typeface="Verdana" pitchFamily="34" charset="0"/>
                        </a:rPr>
                        <a:t>deve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sempre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tenere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il</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proprio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appartamento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pulito</a:t>
                      </a:r>
                      <a:r>
                        <a:rPr kumimoji="0" lang="en-US" sz="1800" b="0" i="0" u="none" strike="noStrike" cap="none" normalizeH="0" baseline="0" noProof="0" dirty="0" smtClean="0">
                          <a:ln>
                            <a:noFill/>
                          </a:ln>
                          <a:solidFill>
                            <a:schemeClr val="tx1"/>
                          </a:solidFill>
                          <a:effectLst/>
                          <a:latin typeface="Verdana" pitchFamily="34" charset="0"/>
                        </a:rPr>
                        <a:t> e in </a:t>
                      </a:r>
                      <a:r>
                        <a:rPr kumimoji="0" lang="en-US" sz="1800" b="0" i="0" u="none" strike="noStrike" cap="none" normalizeH="0" baseline="0" noProof="0" dirty="0" err="1" smtClean="0">
                          <a:ln>
                            <a:noFill/>
                          </a:ln>
                          <a:solidFill>
                            <a:schemeClr val="tx1"/>
                          </a:solidFill>
                          <a:effectLst/>
                          <a:latin typeface="Verdana" pitchFamily="34" charset="0"/>
                        </a:rPr>
                        <a:t>ordine</a:t>
                      </a:r>
                      <a:r>
                        <a:rPr kumimoji="0" lang="en-US" sz="1800" b="0" i="0" u="none" strike="noStrike" cap="none" normalizeH="0" baseline="0" noProof="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n-US" altLang="de-DE" sz="1800" noProof="0" dirty="0" smtClean="0">
                          <a:solidFill>
                            <a:schemeClr val="tx1"/>
                          </a:solidFill>
                        </a:rPr>
                        <a:t>“Si </a:t>
                      </a:r>
                      <a:r>
                        <a:rPr lang="en-US" altLang="de-DE" sz="1800" noProof="0" dirty="0" err="1" smtClean="0">
                          <a:solidFill>
                            <a:schemeClr val="tx1"/>
                          </a:solidFill>
                        </a:rPr>
                        <a:t>deve</a:t>
                      </a:r>
                      <a:r>
                        <a:rPr lang="en-US" altLang="de-DE" sz="1800" noProof="0" dirty="0" smtClean="0">
                          <a:solidFill>
                            <a:schemeClr val="tx1"/>
                          </a:solidFill>
                        </a:rPr>
                        <a:t> </a:t>
                      </a:r>
                      <a:r>
                        <a:rPr lang="en-US" altLang="de-DE" sz="1800" noProof="0" dirty="0" err="1" smtClean="0">
                          <a:solidFill>
                            <a:schemeClr val="tx1"/>
                          </a:solidFill>
                        </a:rPr>
                        <a:t>sempre</a:t>
                      </a:r>
                      <a:r>
                        <a:rPr lang="en-US" altLang="de-DE" sz="1800" noProof="0" dirty="0" smtClean="0">
                          <a:solidFill>
                            <a:schemeClr val="tx1"/>
                          </a:solidFill>
                        </a:rPr>
                        <a:t> </a:t>
                      </a:r>
                      <a:r>
                        <a:rPr lang="en-US" altLang="de-DE" sz="1800" noProof="0" dirty="0" err="1" smtClean="0">
                          <a:solidFill>
                            <a:schemeClr val="tx1"/>
                          </a:solidFill>
                        </a:rPr>
                        <a:t>apparire</a:t>
                      </a:r>
                      <a:r>
                        <a:rPr lang="en-US" altLang="de-DE" sz="1800" noProof="0" dirty="0" smtClean="0">
                          <a:solidFill>
                            <a:schemeClr val="tx1"/>
                          </a:solidFill>
                        </a:rPr>
                        <a:t> </a:t>
                      </a:r>
                      <a:r>
                        <a:rPr lang="en-US" altLang="de-DE" sz="1800" noProof="0" dirty="0" err="1" smtClean="0">
                          <a:solidFill>
                            <a:schemeClr val="tx1"/>
                          </a:solidFill>
                        </a:rPr>
                        <a:t>intelligente</a:t>
                      </a:r>
                      <a:r>
                        <a:rPr lang="en-US" altLang="de-DE" sz="1800" noProof="0" dirty="0" smtClean="0">
                          <a:solidFill>
                            <a:schemeClr val="tx1"/>
                          </a:solidFill>
                        </a:rPr>
                        <a:t>.</a:t>
                      </a:r>
                      <a:r>
                        <a:rPr lang="en-US" altLang="de-DE" sz="1800" baseline="0" noProof="0" dirty="0" smtClean="0">
                          <a:solidFill>
                            <a:schemeClr val="tx1"/>
                          </a:solidFill>
                        </a:rPr>
                        <a:t>”</a:t>
                      </a:r>
                      <a:endParaRPr kumimoji="0" lang="de-DE" sz="1800" b="0" i="0" u="none" strike="noStrike" cap="none" normalizeH="0" baseline="0" dirty="0" smtClean="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4288"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Le </a:t>
            </a:r>
            <a:r>
              <a:rPr lang="en-US" altLang="de-DE" sz="2000" b="0" dirty="0" err="1" smtClean="0">
                <a:solidFill>
                  <a:srgbClr val="D16349"/>
                </a:solidFill>
                <a:latin typeface="Verdana" panose="020B0604030504040204" pitchFamily="34" charset="0"/>
              </a:rPr>
              <a:t>affermazioni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devo</a:t>
            </a:r>
            <a:r>
              <a:rPr lang="en-US" altLang="de-DE" sz="2000" b="0" dirty="0" smtClean="0">
                <a:solidFill>
                  <a:srgbClr val="D16349"/>
                </a:solidFill>
                <a:latin typeface="Verdana" panose="020B0604030504040204" pitchFamily="34" charset="0"/>
              </a:rPr>
              <a:t>/</a:t>
            </a:r>
            <a:r>
              <a:rPr lang="en-US" altLang="de-DE" sz="2000" b="0" dirty="0" err="1" smtClean="0">
                <a:solidFill>
                  <a:srgbClr val="D16349"/>
                </a:solidFill>
                <a:latin typeface="Verdana" panose="020B0604030504040204" pitchFamily="34" charset="0"/>
              </a:rPr>
              <a:t>dovrei</a:t>
            </a:r>
            <a:endParaRPr lang="en-US" altLang="de-DE" sz="2000" b="0" dirty="0" smtClean="0">
              <a:solidFill>
                <a:srgbClr val="D16349"/>
              </a:solidFill>
              <a:latin typeface="Verdana" panose="020B0604030504040204" pitchFamily="34" charset="0"/>
            </a:endParaRPr>
          </a:p>
          <a:p>
            <a:pPr algn="ctr" eaLnBrk="1" hangingPunct="1">
              <a:spcBef>
                <a:spcPct val="20000"/>
              </a:spcBef>
              <a:buClr>
                <a:schemeClr val="accent1"/>
              </a:buClr>
            </a:pPr>
            <a:r>
              <a:rPr lang="en-US" altLang="de-DE" sz="2000" b="0" dirty="0" err="1" smtClean="0">
                <a:solidFill>
                  <a:srgbClr val="D16349"/>
                </a:solidFill>
                <a:latin typeface="Verdana" panose="020B0604030504040204" pitchFamily="34" charset="0"/>
              </a:rPr>
              <a:t>Quale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potrebbe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essere</a:t>
            </a:r>
            <a:r>
              <a:rPr lang="en-US" altLang="de-DE" sz="2000" b="0" dirty="0" smtClean="0">
                <a:solidFill>
                  <a:srgbClr val="D16349"/>
                </a:solidFill>
                <a:latin typeface="Verdana" panose="020B0604030504040204" pitchFamily="34" charset="0"/>
              </a:rPr>
              <a:t> un </a:t>
            </a:r>
            <a:r>
              <a:rPr lang="en-US" altLang="de-DE" sz="2000" b="0" dirty="0" err="1" smtClean="0">
                <a:solidFill>
                  <a:srgbClr val="D16349"/>
                </a:solidFill>
                <a:latin typeface="Verdana" panose="020B0604030504040204" pitchFamily="34" charset="0"/>
              </a:rPr>
              <a:t>approccio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più</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tollerante</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656096155"/>
              </p:ext>
            </p:extLst>
          </p:nvPr>
        </p:nvGraphicFramePr>
        <p:xfrm>
          <a:off x="0" y="1627188"/>
          <a:ext cx="9144000" cy="3736328"/>
        </p:xfrm>
        <a:graphic>
          <a:graphicData uri="http://schemas.openxmlformats.org/drawingml/2006/table">
            <a:tbl>
              <a:tblPr/>
              <a:tblGrid>
                <a:gridCol w="3708400"/>
                <a:gridCol w="5435600"/>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noProof="0" dirty="0" err="1" smtClean="0">
                          <a:ln>
                            <a:noFill/>
                          </a:ln>
                          <a:solidFill>
                            <a:schemeClr val="tx1"/>
                          </a:solidFill>
                          <a:effectLst/>
                          <a:latin typeface="Verdana" pitchFamily="34" charset="0"/>
                        </a:rPr>
                        <a:t>Affermazioni</a:t>
                      </a:r>
                      <a:r>
                        <a:rPr kumimoji="0" lang="en-US" sz="2000" b="1" i="0" u="none" strike="noStrike" cap="none" normalizeH="0" baseline="0" noProof="0" dirty="0" smtClean="0">
                          <a:ln>
                            <a:noFill/>
                          </a:ln>
                          <a:solidFill>
                            <a:schemeClr val="tx1"/>
                          </a:solidFill>
                          <a:effectLst/>
                          <a:latin typeface="Verdana" pitchFamily="34" charset="0"/>
                        </a:rPr>
                        <a:t> </a:t>
                      </a:r>
                      <a:r>
                        <a:rPr kumimoji="0" lang="en-US" sz="2000" b="1" i="0" u="none" strike="noStrike" cap="none" normalizeH="0" baseline="0" noProof="0" dirty="0" err="1" smtClean="0">
                          <a:ln>
                            <a:noFill/>
                          </a:ln>
                          <a:solidFill>
                            <a:schemeClr val="tx1"/>
                          </a:solidFill>
                          <a:effectLst/>
                          <a:latin typeface="Verdana" pitchFamily="34" charset="0"/>
                        </a:rPr>
                        <a:t>devo</a:t>
                      </a:r>
                      <a:r>
                        <a:rPr kumimoji="0" lang="en-US" sz="2000" b="1" i="0" u="none" strike="noStrike" cap="none" normalizeH="0" baseline="0" noProof="0" dirty="0" smtClean="0">
                          <a:ln>
                            <a:noFill/>
                          </a:ln>
                          <a:solidFill>
                            <a:schemeClr val="tx1"/>
                          </a:solidFill>
                          <a:effectLst/>
                          <a:latin typeface="Verdana" pitchFamily="34" charset="0"/>
                        </a:rPr>
                        <a:t>/</a:t>
                      </a:r>
                      <a:r>
                        <a:rPr kumimoji="0" lang="en-US" sz="2000" b="1" i="0" u="none" strike="noStrike" cap="none" normalizeH="0" baseline="0" noProof="0" dirty="0" err="1" smtClean="0">
                          <a:ln>
                            <a:noFill/>
                          </a:ln>
                          <a:solidFill>
                            <a:schemeClr val="tx1"/>
                          </a:solidFill>
                          <a:effectLst/>
                          <a:latin typeface="Verdana" pitchFamily="34" charset="0"/>
                        </a:rPr>
                        <a:t>dovrei</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noProof="0" dirty="0" smtClean="0">
                          <a:ln>
                            <a:noFill/>
                          </a:ln>
                          <a:solidFill>
                            <a:schemeClr val="tx1"/>
                          </a:solidFill>
                          <a:effectLst/>
                          <a:latin typeface="Verdana" pitchFamily="34" charset="0"/>
                        </a:rPr>
                        <a:t>Un </a:t>
                      </a:r>
                      <a:r>
                        <a:rPr kumimoji="0" lang="en-US" sz="2000" b="1" i="0" u="none" strike="noStrike" cap="none" normalizeH="0" baseline="0" noProof="0" dirty="0" err="1" smtClean="0">
                          <a:ln>
                            <a:noFill/>
                          </a:ln>
                          <a:solidFill>
                            <a:schemeClr val="tx1"/>
                          </a:solidFill>
                          <a:effectLst/>
                          <a:latin typeface="Verdana" pitchFamily="34" charset="0"/>
                        </a:rPr>
                        <a:t>approccio</a:t>
                      </a:r>
                      <a:r>
                        <a:rPr kumimoji="0" lang="en-US" sz="2000" b="1" i="0" u="none" strike="noStrike" cap="none" normalizeH="0" baseline="0" noProof="0" dirty="0" smtClean="0">
                          <a:ln>
                            <a:noFill/>
                          </a:ln>
                          <a:solidFill>
                            <a:schemeClr val="tx1"/>
                          </a:solidFill>
                          <a:effectLst/>
                          <a:latin typeface="Verdana" pitchFamily="34" charset="0"/>
                        </a:rPr>
                        <a:t> </a:t>
                      </a:r>
                      <a:r>
                        <a:rPr kumimoji="0" lang="en-US" sz="2000" b="1" i="0" u="none" strike="noStrike" cap="none" normalizeH="0" baseline="0" noProof="0" dirty="0" err="1" smtClean="0">
                          <a:ln>
                            <a:noFill/>
                          </a:ln>
                          <a:solidFill>
                            <a:schemeClr val="tx1"/>
                          </a:solidFill>
                          <a:effectLst/>
                          <a:latin typeface="Verdana" pitchFamily="34" charset="0"/>
                        </a:rPr>
                        <a:t>più</a:t>
                      </a:r>
                      <a:r>
                        <a:rPr kumimoji="0" lang="en-US" sz="2000" b="1" i="0" u="none" strike="noStrike" cap="none" normalizeH="0" baseline="0" noProof="0" dirty="0" smtClean="0">
                          <a:ln>
                            <a:noFill/>
                          </a:ln>
                          <a:solidFill>
                            <a:schemeClr val="tx1"/>
                          </a:solidFill>
                          <a:effectLst/>
                          <a:latin typeface="Verdana" pitchFamily="34" charset="0"/>
                        </a:rPr>
                        <a:t> </a:t>
                      </a:r>
                      <a:r>
                        <a:rPr kumimoji="0" lang="en-US" sz="2000" b="1" i="0" u="none" strike="noStrike" cap="none" normalizeH="0" baseline="0" noProof="0" dirty="0" err="1" smtClean="0">
                          <a:ln>
                            <a:noFill/>
                          </a:ln>
                          <a:solidFill>
                            <a:schemeClr val="tx1"/>
                          </a:solidFill>
                          <a:effectLst/>
                          <a:latin typeface="Verdana" pitchFamily="34" charset="0"/>
                        </a:rPr>
                        <a:t>tollerante</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noProof="0" dirty="0" smtClean="0">
                          <a:ln>
                            <a:noFill/>
                          </a:ln>
                          <a:solidFill>
                            <a:schemeClr val="tx1"/>
                          </a:solidFill>
                          <a:effectLst/>
                          <a:latin typeface="Verdana" pitchFamily="34" charset="0"/>
                        </a:rPr>
                        <a:t>“Si </a:t>
                      </a:r>
                      <a:r>
                        <a:rPr kumimoji="0" lang="en-US" sz="1800" b="0" i="0" u="none" strike="noStrike" cap="none" normalizeH="0" baseline="0" noProof="0" dirty="0" err="1" smtClean="0">
                          <a:ln>
                            <a:noFill/>
                          </a:ln>
                          <a:solidFill>
                            <a:schemeClr val="tx1"/>
                          </a:solidFill>
                          <a:effectLst/>
                          <a:latin typeface="Verdana" pitchFamily="34" charset="0"/>
                        </a:rPr>
                        <a:t>deve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sempre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tenere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il</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proprio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appartamento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pulito</a:t>
                      </a:r>
                      <a:r>
                        <a:rPr kumimoji="0" lang="en-US" sz="1800" b="0" i="0" u="none" strike="noStrike" cap="none" normalizeH="0" baseline="0" noProof="0" dirty="0" smtClean="0">
                          <a:ln>
                            <a:noFill/>
                          </a:ln>
                          <a:solidFill>
                            <a:schemeClr val="tx1"/>
                          </a:solidFill>
                          <a:effectLst/>
                          <a:latin typeface="Verdana" pitchFamily="34" charset="0"/>
                        </a:rPr>
                        <a:t> e in </a:t>
                      </a:r>
                      <a:r>
                        <a:rPr kumimoji="0" lang="en-US" sz="1800" b="0" i="0" u="none" strike="noStrike" cap="none" normalizeH="0" baseline="0" noProof="0" dirty="0" err="1" smtClean="0">
                          <a:ln>
                            <a:noFill/>
                          </a:ln>
                          <a:solidFill>
                            <a:schemeClr val="tx1"/>
                          </a:solidFill>
                          <a:effectLst/>
                          <a:latin typeface="Verdana" pitchFamily="34" charset="0"/>
                        </a:rPr>
                        <a:t>ordine</a:t>
                      </a:r>
                      <a:r>
                        <a:rPr kumimoji="0" lang="en-US" sz="1800" b="0" i="0" u="none" strike="noStrike" cap="none" normalizeH="0" baseline="0" noProof="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n-US" sz="1800" b="0" i="0" u="none" strike="noStrike" cap="none" normalizeH="0" baseline="0" noProof="0" dirty="0" smtClean="0">
                          <a:ln>
                            <a:noFill/>
                          </a:ln>
                          <a:solidFill>
                            <a:schemeClr val="tx1"/>
                          </a:solidFill>
                          <a:effectLst/>
                          <a:latin typeface="Verdana" pitchFamily="34" charset="0"/>
                        </a:rPr>
                        <a:t>“</a:t>
                      </a:r>
                      <a:r>
                        <a:rPr kumimoji="0" lang="en-US" sz="1800" b="0" i="0" u="none" strike="noStrike" cap="none" normalizeH="0" baseline="0" noProof="0" dirty="0" err="1" smtClean="0">
                          <a:ln>
                            <a:noFill/>
                          </a:ln>
                          <a:solidFill>
                            <a:schemeClr val="tx1"/>
                          </a:solidFill>
                          <a:effectLst/>
                          <a:latin typeface="Verdana" pitchFamily="34" charset="0"/>
                        </a:rPr>
                        <a:t>Nessuno</a:t>
                      </a:r>
                      <a:r>
                        <a:rPr kumimoji="0" lang="en-US" sz="1800" b="0" i="0" u="none" strike="noStrike" cap="none" normalizeH="0" baseline="0" noProof="0" dirty="0" smtClean="0">
                          <a:ln>
                            <a:noFill/>
                          </a:ln>
                          <a:solidFill>
                            <a:schemeClr val="tx1"/>
                          </a:solidFill>
                          <a:effectLst/>
                          <a:latin typeface="Verdana" pitchFamily="34" charset="0"/>
                        </a:rPr>
                        <a:t> è in </a:t>
                      </a:r>
                      <a:r>
                        <a:rPr kumimoji="0" lang="en-US" sz="1800" b="0" i="0" u="none" strike="noStrike" cap="none" normalizeH="0" baseline="0" noProof="0" dirty="0" err="1" smtClean="0">
                          <a:ln>
                            <a:noFill/>
                          </a:ln>
                          <a:solidFill>
                            <a:schemeClr val="tx1"/>
                          </a:solidFill>
                          <a:effectLst/>
                          <a:latin typeface="Verdana" pitchFamily="34" charset="0"/>
                        </a:rPr>
                        <a:t>grado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di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tenere</a:t>
                      </a:r>
                      <a:r>
                        <a:rPr kumimoji="0" lang="en-US" sz="1800" b="0" i="0" u="none" strike="noStrike" cap="none" normalizeH="0" baseline="0" noProof="0" dirty="0" smtClean="0">
                          <a:ln>
                            <a:noFill/>
                          </a:ln>
                          <a:solidFill>
                            <a:schemeClr val="tx1"/>
                          </a:solidFill>
                          <a:effectLst/>
                          <a:latin typeface="Verdana" pitchFamily="34" charset="0"/>
                        </a:rPr>
                        <a:t> la </a:t>
                      </a:r>
                      <a:r>
                        <a:rPr kumimoji="0" lang="en-US" sz="1800" b="0" i="0" u="none" strike="noStrike" cap="none" normalizeH="0" baseline="0" noProof="0" dirty="0" err="1" smtClean="0">
                          <a:ln>
                            <a:noFill/>
                          </a:ln>
                          <a:solidFill>
                            <a:schemeClr val="tx1"/>
                          </a:solidFill>
                          <a:effectLst/>
                          <a:latin typeface="Verdana" pitchFamily="34" charset="0"/>
                        </a:rPr>
                        <a:t>propria</a:t>
                      </a:r>
                      <a:r>
                        <a:rPr kumimoji="0" lang="en-US" sz="1800" b="0" i="0" u="none" strike="noStrike" cap="none" normalizeH="0" baseline="0" noProof="0" dirty="0" smtClean="0">
                          <a:ln>
                            <a:noFill/>
                          </a:ln>
                          <a:solidFill>
                            <a:schemeClr val="tx1"/>
                          </a:solidFill>
                          <a:effectLst/>
                          <a:latin typeface="Verdana" pitchFamily="34" charset="0"/>
                        </a:rPr>
                        <a:t> casa </a:t>
                      </a:r>
                      <a:r>
                        <a:rPr kumimoji="0" lang="en-US" sz="1800" b="0" i="0" u="none" strike="noStrike" cap="none" normalizeH="0" baseline="0" noProof="0" dirty="0" err="1" smtClean="0">
                          <a:ln>
                            <a:noFill/>
                          </a:ln>
                          <a:solidFill>
                            <a:schemeClr val="tx1"/>
                          </a:solidFill>
                          <a:effectLst/>
                          <a:latin typeface="Verdana" pitchFamily="34" charset="0"/>
                        </a:rPr>
                        <a:t>pulita</a:t>
                      </a:r>
                      <a:r>
                        <a:rPr kumimoji="0" lang="en-US" sz="1800" b="0" i="0" u="none" strike="noStrike" cap="none" normalizeH="0" baseline="0" noProof="0" dirty="0" smtClean="0">
                          <a:ln>
                            <a:noFill/>
                          </a:ln>
                          <a:solidFill>
                            <a:schemeClr val="tx1"/>
                          </a:solidFill>
                          <a:effectLst/>
                          <a:latin typeface="Verdana" pitchFamily="34" charset="0"/>
                        </a:rPr>
                        <a:t> in </a:t>
                      </a:r>
                      <a:r>
                        <a:rPr kumimoji="0" lang="en-US" sz="1800" b="0" i="0" u="none" strike="noStrike" cap="none" normalizeH="0" baseline="0" noProof="0" dirty="0" err="1" smtClean="0">
                          <a:ln>
                            <a:noFill/>
                          </a:ln>
                          <a:solidFill>
                            <a:schemeClr val="tx1"/>
                          </a:solidFill>
                          <a:effectLst/>
                          <a:latin typeface="Verdana" pitchFamily="34" charset="0"/>
                        </a:rPr>
                        <a:t>tutti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momenti</a:t>
                      </a:r>
                      <a:r>
                        <a:rPr kumimoji="0" lang="de-DE"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Inoltre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una</a:t>
                      </a:r>
                      <a:r>
                        <a:rPr kumimoji="0" lang="en-US" sz="1800" b="0" i="0" u="none" strike="noStrike" cap="none" normalizeH="0" baseline="0" noProof="0" dirty="0" smtClean="0">
                          <a:ln>
                            <a:noFill/>
                          </a:ln>
                          <a:solidFill>
                            <a:schemeClr val="tx1"/>
                          </a:solidFill>
                          <a:effectLst/>
                          <a:latin typeface="Verdana" pitchFamily="34" charset="0"/>
                        </a:rPr>
                        <a:t> casa </a:t>
                      </a:r>
                      <a:r>
                        <a:rPr kumimoji="0" lang="en-US" sz="1800" b="0" i="0" u="none" strike="noStrike" cap="none" normalizeH="0" baseline="0" noProof="0" dirty="0" err="1" smtClean="0">
                          <a:ln>
                            <a:noFill/>
                          </a:ln>
                          <a:solidFill>
                            <a:schemeClr val="tx1"/>
                          </a:solidFill>
                          <a:effectLst/>
                          <a:latin typeface="Verdana" pitchFamily="34" charset="0"/>
                        </a:rPr>
                        <a:t>troppo</a:t>
                      </a:r>
                      <a:r>
                        <a:rPr kumimoji="0" lang="en-US" sz="1800" b="0" i="0" u="none" strike="noStrike" cap="none" normalizeH="0" baseline="0" noProof="0" dirty="0" smtClean="0">
                          <a:ln>
                            <a:noFill/>
                          </a:ln>
                          <a:solidFill>
                            <a:schemeClr val="tx1"/>
                          </a:solidFill>
                          <a:effectLst/>
                          <a:latin typeface="Verdana" pitchFamily="34" charset="0"/>
                        </a:rPr>
                        <a:t> in </a:t>
                      </a:r>
                      <a:r>
                        <a:rPr kumimoji="0" lang="en-US" sz="1800" b="0" i="0" u="none" strike="noStrike" cap="none" normalizeH="0" baseline="0" noProof="0" dirty="0" err="1" smtClean="0">
                          <a:ln>
                            <a:noFill/>
                          </a:ln>
                          <a:solidFill>
                            <a:schemeClr val="tx1"/>
                          </a:solidFill>
                          <a:effectLst/>
                          <a:latin typeface="Verdana" pitchFamily="34" charset="0"/>
                        </a:rPr>
                        <a:t>ordine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può</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facilmente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risultare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fredda</a:t>
                      </a:r>
                      <a:r>
                        <a:rPr kumimoji="0" lang="en-US" sz="1800" b="0" i="0" u="none" strike="noStrike" cap="none" normalizeH="0" baseline="0" noProof="0" dirty="0" smtClean="0">
                          <a:ln>
                            <a:noFill/>
                          </a:ln>
                          <a:solidFill>
                            <a:schemeClr val="tx1"/>
                          </a:solidFill>
                          <a:effectLst/>
                          <a:latin typeface="Verdana" pitchFamily="34" charset="0"/>
                        </a:rPr>
                        <a:t> e sterile.”</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n-US" altLang="de-DE" sz="1800" noProof="0" dirty="0" smtClean="0">
                          <a:solidFill>
                            <a:schemeClr val="tx1"/>
                          </a:solidFill>
                        </a:rPr>
                        <a:t>“Si </a:t>
                      </a:r>
                      <a:r>
                        <a:rPr lang="en-US" altLang="de-DE" sz="1800" noProof="0" dirty="0" err="1" smtClean="0">
                          <a:solidFill>
                            <a:schemeClr val="tx1"/>
                          </a:solidFill>
                        </a:rPr>
                        <a:t>deve</a:t>
                      </a:r>
                      <a:r>
                        <a:rPr lang="en-US" altLang="de-DE" sz="1800" noProof="0" dirty="0" smtClean="0">
                          <a:solidFill>
                            <a:schemeClr val="tx1"/>
                          </a:solidFill>
                        </a:rPr>
                        <a:t> </a:t>
                      </a:r>
                      <a:r>
                        <a:rPr lang="en-US" altLang="de-DE" sz="1800" noProof="0" dirty="0" err="1" smtClean="0">
                          <a:solidFill>
                            <a:schemeClr val="tx1"/>
                          </a:solidFill>
                        </a:rPr>
                        <a:t>sempre</a:t>
                      </a:r>
                      <a:r>
                        <a:rPr lang="en-US" altLang="de-DE" sz="1800" noProof="0" dirty="0" smtClean="0">
                          <a:solidFill>
                            <a:schemeClr val="tx1"/>
                          </a:solidFill>
                        </a:rPr>
                        <a:t> </a:t>
                      </a:r>
                      <a:r>
                        <a:rPr lang="en-US" altLang="de-DE" sz="1800" noProof="0" dirty="0" err="1" smtClean="0">
                          <a:solidFill>
                            <a:schemeClr val="tx1"/>
                          </a:solidFill>
                        </a:rPr>
                        <a:t>apparire</a:t>
                      </a:r>
                      <a:r>
                        <a:rPr lang="en-US" altLang="de-DE" sz="1800" noProof="0" dirty="0" smtClean="0">
                          <a:solidFill>
                            <a:schemeClr val="tx1"/>
                          </a:solidFill>
                        </a:rPr>
                        <a:t> </a:t>
                      </a:r>
                      <a:r>
                        <a:rPr lang="en-US" altLang="de-DE" sz="1800" noProof="0" dirty="0" err="1" smtClean="0">
                          <a:solidFill>
                            <a:schemeClr val="tx1"/>
                          </a:solidFill>
                        </a:rPr>
                        <a:t>intelligente</a:t>
                      </a:r>
                      <a:r>
                        <a:rPr lang="en-US" altLang="de-DE" sz="1800" noProof="0" dirty="0" smtClean="0">
                          <a:solidFill>
                            <a:schemeClr val="tx1"/>
                          </a:solidFill>
                        </a:rPr>
                        <a:t>.”</a:t>
                      </a:r>
                      <a:endParaRPr kumimoji="0" lang="de-DE" sz="1800" b="0" i="0" u="none" strike="noStrike" cap="none" normalizeH="0" baseline="0" dirty="0" smtClean="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n-US" sz="1800" b="0" i="0" u="none" strike="noStrike" cap="none" normalizeH="0" baseline="0" noProof="0" dirty="0" smtClean="0">
                          <a:ln>
                            <a:noFill/>
                          </a:ln>
                          <a:solidFill>
                            <a:schemeClr val="tx1"/>
                          </a:solidFill>
                          <a:effectLst/>
                          <a:latin typeface="Verdana" pitchFamily="34" charset="0"/>
                        </a:rPr>
                        <a:t>“</a:t>
                      </a:r>
                      <a:r>
                        <a:rPr kumimoji="0" lang="en-US" sz="1800" b="0" i="0" u="none" strike="noStrike" cap="none" normalizeH="0" baseline="0" noProof="0" dirty="0" err="1" smtClean="0">
                          <a:ln>
                            <a:noFill/>
                          </a:ln>
                          <a:solidFill>
                            <a:schemeClr val="tx1"/>
                          </a:solidFill>
                          <a:effectLst/>
                          <a:latin typeface="Verdana" pitchFamily="34" charset="0"/>
                        </a:rPr>
                        <a:t>Tutti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facciamo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degli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errori</a:t>
                      </a:r>
                      <a:r>
                        <a:rPr kumimoji="0" lang="en-US" sz="1800" b="0" i="0" u="none" strike="noStrike" cap="none" normalizeH="0" baseline="0" noProof="0" dirty="0" smtClean="0">
                          <a:ln>
                            <a:noFill/>
                          </a:ln>
                          <a:solidFill>
                            <a:schemeClr val="tx1"/>
                          </a:solidFill>
                          <a:effectLst/>
                          <a:latin typeface="Verdana" pitchFamily="34" charset="0"/>
                        </a:rPr>
                        <a:t>, è </a:t>
                      </a:r>
                      <a:r>
                        <a:rPr kumimoji="0" lang="en-US" sz="1800" b="0" i="0" u="none" strike="noStrike" cap="none" normalizeH="0" baseline="0" noProof="0" dirty="0" err="1" smtClean="0">
                          <a:ln>
                            <a:noFill/>
                          </a:ln>
                          <a:solidFill>
                            <a:schemeClr val="tx1"/>
                          </a:solidFill>
                          <a:effectLst/>
                          <a:latin typeface="Verdana" pitchFamily="34" charset="0"/>
                        </a:rPr>
                        <a:t>umano</a:t>
                      </a:r>
                      <a:r>
                        <a:rPr kumimoji="0" lang="en-US" sz="1800" b="0" i="0" u="none" strike="noStrike" cap="none" normalizeH="0" baseline="0" noProof="0" dirty="0" smtClean="0">
                          <a:ln>
                            <a:noFill/>
                          </a:ln>
                          <a:solidFill>
                            <a:schemeClr val="tx1"/>
                          </a:solidFill>
                          <a:effectLst/>
                          <a:latin typeface="Verdana" pitchFamily="34" charset="0"/>
                        </a:rPr>
                        <a:t>. E </a:t>
                      </a:r>
                      <a:r>
                        <a:rPr kumimoji="0" lang="en-US" sz="1800" b="0" i="0" u="none" strike="noStrike" cap="none" normalizeH="0" baseline="0" noProof="0" dirty="0" err="1" smtClean="0">
                          <a:ln>
                            <a:noFill/>
                          </a:ln>
                          <a:solidFill>
                            <a:schemeClr val="tx1"/>
                          </a:solidFill>
                          <a:effectLst/>
                          <a:latin typeface="Verdana" pitchFamily="34" charset="0"/>
                        </a:rPr>
                        <a:t>sono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proprioi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gli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spigoli</a:t>
                      </a:r>
                      <a:r>
                        <a:rPr kumimoji="0" lang="en-US" sz="1800" b="0" i="0" u="none" strike="noStrike" cap="none" normalizeH="0" baseline="0" noProof="0" dirty="0" smtClean="0">
                          <a:ln>
                            <a:noFill/>
                          </a:ln>
                          <a:solidFill>
                            <a:schemeClr val="tx1"/>
                          </a:solidFill>
                          <a:effectLst/>
                          <a:latin typeface="Verdana" pitchFamily="34" charset="0"/>
                        </a:rPr>
                        <a:t> e </a:t>
                      </a:r>
                      <a:r>
                        <a:rPr kumimoji="0" lang="en-US" sz="1800" b="0" i="0" u="none" strike="noStrike" cap="none" normalizeH="0" baseline="0" noProof="0" dirty="0" err="1" smtClean="0">
                          <a:ln>
                            <a:noFill/>
                          </a:ln>
                          <a:solidFill>
                            <a:schemeClr val="tx1"/>
                          </a:solidFill>
                          <a:effectLst/>
                          <a:latin typeface="Verdana" pitchFamily="34" charset="0"/>
                        </a:rPr>
                        <a:t>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difetti</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che</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rendono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qualcuno</a:t>
                      </a:r>
                      <a:r>
                        <a:rPr kumimoji="0" lang="en-US"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err="1" smtClean="0">
                          <a:ln>
                            <a:noFill/>
                          </a:ln>
                          <a:solidFill>
                            <a:schemeClr val="tx1"/>
                          </a:solidFill>
                          <a:effectLst/>
                          <a:latin typeface="Verdana" pitchFamily="34" charset="0"/>
                        </a:rPr>
                        <a:t>amabile</a:t>
                      </a:r>
                      <a:r>
                        <a:rPr kumimoji="0" lang="en-US" sz="1800" b="0" i="0" u="none" strike="noStrike" cap="none" normalizeH="0" baseline="0" noProof="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9.22</a:t>
            </a:r>
            <a:endParaRPr lang="en-US" altLang="de-DE" sz="1200" kern="0" dirty="0">
              <a:solidFill>
                <a:srgbClr val="646B86"/>
              </a:solidFill>
              <a:latin typeface="Verdana"/>
            </a:endParaRPr>
          </a:p>
        </p:txBody>
      </p:sp>
      <p:sp>
        <p:nvSpPr>
          <p:cNvPr id="7"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Le </a:t>
            </a:r>
            <a:r>
              <a:rPr lang="en-US" altLang="de-DE" sz="2000" b="0" dirty="0" err="1" smtClean="0">
                <a:solidFill>
                  <a:srgbClr val="D16349"/>
                </a:solidFill>
                <a:latin typeface="Verdana" panose="020B0604030504040204" pitchFamily="34" charset="0"/>
              </a:rPr>
              <a:t>affermazioni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devo</a:t>
            </a:r>
            <a:r>
              <a:rPr lang="en-US" altLang="de-DE" sz="2000" b="0" dirty="0" smtClean="0">
                <a:solidFill>
                  <a:srgbClr val="D16349"/>
                </a:solidFill>
                <a:latin typeface="Verdana" panose="020B0604030504040204" pitchFamily="34" charset="0"/>
              </a:rPr>
              <a:t>/</a:t>
            </a:r>
            <a:r>
              <a:rPr lang="en-US" altLang="de-DE" sz="2000" b="0" dirty="0" err="1" smtClean="0">
                <a:solidFill>
                  <a:srgbClr val="D16349"/>
                </a:solidFill>
                <a:latin typeface="Verdana" panose="020B0604030504040204" pitchFamily="34" charset="0"/>
              </a:rPr>
              <a:t>dovrei</a:t>
            </a:r>
            <a:endParaRPr lang="en-US" altLang="de-DE" sz="2000" b="0" dirty="0" smtClean="0">
              <a:solidFill>
                <a:srgbClr val="D16349"/>
              </a:solidFill>
              <a:latin typeface="Verdana" panose="020B0604030504040204" pitchFamily="34" charset="0"/>
            </a:endParaRPr>
          </a:p>
          <a:p>
            <a:pPr algn="ctr" eaLnBrk="1" hangingPunct="1">
              <a:spcBef>
                <a:spcPct val="20000"/>
              </a:spcBef>
              <a:buClr>
                <a:schemeClr val="accent1"/>
              </a:buClr>
            </a:pPr>
            <a:r>
              <a:rPr lang="en-US" altLang="de-DE" sz="2000" b="0" dirty="0" err="1" smtClean="0">
                <a:solidFill>
                  <a:srgbClr val="D16349"/>
                </a:solidFill>
                <a:latin typeface="Verdana" panose="020B0604030504040204" pitchFamily="34" charset="0"/>
              </a:rPr>
              <a:t>Quale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potrebbe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essere</a:t>
            </a:r>
            <a:r>
              <a:rPr lang="en-US" altLang="de-DE" sz="2000" b="0" dirty="0" smtClean="0">
                <a:solidFill>
                  <a:srgbClr val="D16349"/>
                </a:solidFill>
                <a:latin typeface="Verdana" panose="020B0604030504040204" pitchFamily="34" charset="0"/>
              </a:rPr>
              <a:t> un </a:t>
            </a:r>
            <a:r>
              <a:rPr lang="en-US" altLang="de-DE" sz="2000" b="0" dirty="0" err="1" smtClean="0">
                <a:solidFill>
                  <a:srgbClr val="D16349"/>
                </a:solidFill>
                <a:latin typeface="Verdana" panose="020B0604030504040204" pitchFamily="34" charset="0"/>
              </a:rPr>
              <a:t>approccio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più</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tollerante</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0"/>
            <a:ext cx="9144000" cy="792163"/>
          </a:xfrm>
        </p:spPr>
        <p:txBody>
          <a:bodyPr anchor="ctr"/>
          <a:lstStyle/>
          <a:p>
            <a:pPr eaLnBrk="1" hangingPunct="1">
              <a:spcBef>
                <a:spcPct val="20000"/>
              </a:spcBef>
            </a:pPr>
            <a:r>
              <a:rPr lang="en-US" altLang="de-DE" dirty="0" err="1" smtClean="0">
                <a:ea typeface="+mn-ea"/>
                <a:cs typeface="Times New Roman" panose="02020603050405020304" pitchFamily="18" charset="0"/>
              </a:rPr>
              <a:t>Altri</a:t>
            </a:r>
            <a:r>
              <a:rPr lang="en-US" altLang="de-DE" dirty="0" smtClean="0">
                <a:ea typeface="+mn-ea"/>
                <a:cs typeface="Times New Roman" panose="02020603050405020304" pitchFamily="18" charset="0"/>
              </a:rPr>
              <a:t> </a:t>
            </a:r>
            <a:r>
              <a:rPr lang="en-US" altLang="de-DE" dirty="0" err="1" smtClean="0">
                <a:ea typeface="+mn-ea"/>
                <a:cs typeface="Times New Roman" panose="02020603050405020304" pitchFamily="18" charset="0"/>
              </a:rPr>
              <a:t>esempi</a:t>
            </a:r>
            <a:r>
              <a:rPr lang="en-US" altLang="de-DE" dirty="0" smtClean="0">
                <a:ea typeface="+mn-ea"/>
                <a:cs typeface="Times New Roman" panose="02020603050405020304" pitchFamily="18" charset="0"/>
              </a:rPr>
              <a:t> </a:t>
            </a:r>
            <a:r>
              <a:rPr lang="en-US" altLang="de-DE" dirty="0" err="1" smtClean="0">
                <a:ea typeface="+mn-ea"/>
                <a:cs typeface="Times New Roman" panose="02020603050405020304" pitchFamily="18"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affermazioni</a:t>
            </a:r>
            <a:r>
              <a:rPr lang="en-US" altLang="de-DE" dirty="0" smtClean="0">
                <a:latin typeface="Verdana" panose="020B0604030504040204" pitchFamily="34" charset="0"/>
              </a:rPr>
              <a:t> </a:t>
            </a:r>
            <a:r>
              <a:rPr lang="en-US" altLang="de-DE" dirty="0" err="1" smtClean="0">
                <a:latin typeface="Verdana" panose="020B0604030504040204" pitchFamily="34" charset="0"/>
              </a:rPr>
              <a:t>devo</a:t>
            </a:r>
            <a:r>
              <a:rPr lang="en-US" altLang="de-DE" dirty="0" smtClean="0">
                <a:latin typeface="Verdana" panose="020B0604030504040204" pitchFamily="34" charset="0"/>
              </a:rPr>
              <a:t>/</a:t>
            </a:r>
            <a:r>
              <a:rPr lang="en-US" altLang="de-DE" dirty="0" err="1" smtClean="0">
                <a:latin typeface="Verdana" panose="020B0604030504040204" pitchFamily="34" charset="0"/>
              </a:rPr>
              <a:t>dovrei</a:t>
            </a:r>
            <a:endParaRPr lang="en-US" altLang="de-DE" dirty="0">
              <a:latin typeface="Verdana" panose="020B0604030504040204" pitchFamily="34" charset="0"/>
            </a:endParaRPr>
          </a:p>
        </p:txBody>
      </p:sp>
      <p:sp>
        <p:nvSpPr>
          <p:cNvPr id="58371" name="Rectangle 3"/>
          <p:cNvSpPr>
            <a:spLocks noGrp="1" noChangeArrowheads="1"/>
          </p:cNvSpPr>
          <p:nvPr>
            <p:ph type="body" idx="4294967295"/>
          </p:nvPr>
        </p:nvSpPr>
        <p:spPr>
          <a:xfrm>
            <a:off x="468313" y="1628775"/>
            <a:ext cx="8351837" cy="4968875"/>
          </a:xfrm>
        </p:spPr>
        <p:txBody>
          <a:bodyPr/>
          <a:lstStyle/>
          <a:p>
            <a:pPr marL="342900" lvl="3" indent="-342900" eaLnBrk="1" hangingPunct="1">
              <a:buClr>
                <a:srgbClr val="8CADAE"/>
              </a:buClr>
              <a:buSzPct val="85000"/>
              <a:buFont typeface="Wingdings" panose="05000000000000000000" pitchFamily="2" charset="2"/>
              <a:buChar char="Ø"/>
              <a:tabLst>
                <a:tab pos="84138" algn="l"/>
              </a:tabLst>
            </a:pPr>
            <a:r>
              <a:rPr lang="en-US" altLang="de-DE" dirty="0" smtClean="0">
                <a:ea typeface="Verdana" panose="020B0604030504040204" pitchFamily="34" charset="0"/>
                <a:cs typeface="Verdana" panose="020B0604030504040204" pitchFamily="34" charset="0"/>
              </a:rPr>
              <a:t>“Devi </a:t>
            </a:r>
            <a:r>
              <a:rPr lang="en-US" altLang="de-DE" dirty="0" err="1" smtClean="0">
                <a:ea typeface="Verdana" panose="020B0604030504040204" pitchFamily="34" charset="0"/>
                <a:cs typeface="Verdana" panose="020B0604030504040204" pitchFamily="34" charset="0"/>
              </a:rPr>
              <a:t>sempre</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apparire</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curato</a:t>
            </a:r>
            <a:r>
              <a:rPr lang="en-US" altLang="de-DE" dirty="0" smtClean="0">
                <a:ea typeface="Verdana" panose="020B0604030504040204" pitchFamily="34" charset="0"/>
                <a:cs typeface="Verdana" panose="020B0604030504040204" pitchFamily="34" charset="0"/>
              </a:rPr>
              <a:t>.”</a:t>
            </a:r>
          </a:p>
          <a:p>
            <a:pPr marL="342900" lvl="3" indent="-342900" eaLnBrk="1" hangingPunct="1">
              <a:buClr>
                <a:srgbClr val="8CADAE"/>
              </a:buClr>
              <a:buSzPct val="85000"/>
              <a:buFont typeface="Wingdings" panose="05000000000000000000" pitchFamily="2" charset="2"/>
              <a:buChar char="Ø"/>
              <a:tabLst>
                <a:tab pos="84138" algn="l"/>
              </a:tabLst>
            </a:pPr>
            <a:r>
              <a:rPr lang="en-US" altLang="de-DE" dirty="0" smtClean="0">
                <a:ea typeface="Verdana" panose="020B0604030504040204" pitchFamily="34" charset="0"/>
                <a:cs typeface="Verdana" panose="020B0604030504040204" pitchFamily="34" charset="0"/>
              </a:rPr>
              <a:t>“</a:t>
            </a:r>
            <a:r>
              <a:rPr lang="en-US" altLang="de-DE" dirty="0" err="1" smtClean="0">
                <a:ea typeface="Verdana" panose="020B0604030504040204" pitchFamily="34" charset="0"/>
                <a:cs typeface="Verdana" panose="020B0604030504040204" pitchFamily="34" charset="0"/>
              </a:rPr>
              <a:t>Bisogna</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sempre</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restare</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uniti</a:t>
            </a:r>
            <a:r>
              <a:rPr lang="en-US" altLang="de-DE" dirty="0" smtClean="0">
                <a:ea typeface="Verdana" panose="020B0604030504040204" pitchFamily="34" charset="0"/>
                <a:cs typeface="Verdana" panose="020B0604030504040204" pitchFamily="34" charset="0"/>
              </a:rPr>
              <a:t> e non far </a:t>
            </a:r>
            <a:r>
              <a:rPr lang="en-US" altLang="de-DE" dirty="0" err="1" smtClean="0">
                <a:ea typeface="Verdana" panose="020B0604030504040204" pitchFamily="34" charset="0"/>
                <a:cs typeface="Verdana" panose="020B0604030504040204" pitchFamily="34" charset="0"/>
              </a:rPr>
              <a:t>vedere</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agli</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altri</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quando</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ci</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si</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sente</a:t>
            </a:r>
            <a:r>
              <a:rPr lang="en-US" altLang="de-DE" dirty="0" smtClean="0">
                <a:ea typeface="Verdana" panose="020B0604030504040204" pitchFamily="34" charset="0"/>
                <a:cs typeface="Verdana" panose="020B0604030504040204" pitchFamily="34" charset="0"/>
              </a:rPr>
              <a:t> male.”</a:t>
            </a:r>
          </a:p>
          <a:p>
            <a:pPr marL="342900" lvl="3" indent="-342900" eaLnBrk="1" hangingPunct="1">
              <a:buClr>
                <a:srgbClr val="8CADAE"/>
              </a:buClr>
              <a:buSzPct val="85000"/>
              <a:buFont typeface="Wingdings" panose="05000000000000000000" pitchFamily="2" charset="2"/>
              <a:buChar char="Ø"/>
              <a:tabLst>
                <a:tab pos="84138" algn="l"/>
              </a:tabLst>
            </a:pPr>
            <a:r>
              <a:rPr lang="en-US" altLang="de-DE" dirty="0" smtClean="0">
                <a:ea typeface="Verdana" panose="020B0604030504040204" pitchFamily="34" charset="0"/>
                <a:cs typeface="Verdana" panose="020B0604030504040204" pitchFamily="34" charset="0"/>
              </a:rPr>
              <a:t>“</a:t>
            </a:r>
            <a:r>
              <a:rPr lang="en-US" altLang="de-DE" dirty="0" err="1" smtClean="0">
                <a:ea typeface="Verdana" panose="020B0604030504040204" pitchFamily="34" charset="0"/>
                <a:cs typeface="Verdana" panose="020B0604030504040204" pitchFamily="34" charset="0"/>
              </a:rPr>
              <a:t>Dovresti</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sempre</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svolgere</a:t>
            </a:r>
            <a:r>
              <a:rPr lang="en-US" altLang="de-DE" dirty="0" smtClean="0">
                <a:ea typeface="Verdana" panose="020B0604030504040204" pitchFamily="34" charset="0"/>
                <a:cs typeface="Verdana" panose="020B0604030504040204" pitchFamily="34" charset="0"/>
              </a:rPr>
              <a:t> le </a:t>
            </a:r>
            <a:r>
              <a:rPr lang="en-US" altLang="de-DE" dirty="0" err="1" smtClean="0">
                <a:ea typeface="Verdana" panose="020B0604030504040204" pitchFamily="34" charset="0"/>
                <a:cs typeface="Verdana" panose="020B0604030504040204" pitchFamily="34" charset="0"/>
              </a:rPr>
              <a:t>tue</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mansioni</a:t>
            </a:r>
            <a:r>
              <a:rPr lang="en-US" altLang="de-DE" dirty="0" smtClean="0">
                <a:ea typeface="Verdana" panose="020B0604030504040204" pitchFamily="34" charset="0"/>
                <a:cs typeface="Verdana" panose="020B0604030504040204" pitchFamily="34" charset="0"/>
              </a:rPr>
              <a:t> </a:t>
            </a:r>
            <a:r>
              <a:rPr lang="en-US" altLang="de-DE" dirty="0" err="1" smtClean="0">
                <a:ea typeface="Verdana" panose="020B0604030504040204" pitchFamily="34" charset="0"/>
                <a:cs typeface="Verdana" panose="020B0604030504040204" pitchFamily="34" charset="0"/>
              </a:rPr>
              <a:t>perfettamente</a:t>
            </a:r>
            <a:r>
              <a:rPr lang="en-US" altLang="de-DE" dirty="0" smtClean="0">
                <a:ea typeface="Verdana" panose="020B0604030504040204" pitchFamily="34" charset="0"/>
                <a:cs typeface="Verdana" panose="020B0604030504040204" pitchFamily="34" charset="0"/>
              </a:rPr>
              <a:t>.” </a:t>
            </a:r>
          </a:p>
          <a:p>
            <a:pPr marL="609600" indent="-609600">
              <a:buClr>
                <a:srgbClr val="8CADAE"/>
              </a:buClr>
              <a:buFontTx/>
              <a:buNone/>
              <a:tabLst>
                <a:tab pos="84138" algn="l"/>
              </a:tabLst>
            </a:pPr>
            <a:endParaRPr lang="en-US" altLang="de-DE" sz="2400" dirty="0" smtClean="0"/>
          </a:p>
          <a:p>
            <a:pPr marL="609600" indent="-609600">
              <a:lnSpc>
                <a:spcPct val="80000"/>
              </a:lnSpc>
              <a:buClr>
                <a:srgbClr val="8CADAE"/>
              </a:buClr>
              <a:buFontTx/>
              <a:buNone/>
              <a:tabLst>
                <a:tab pos="84138" algn="l"/>
              </a:tabLst>
            </a:pPr>
            <a:endParaRPr lang="en-US" altLang="de-DE" sz="2400" dirty="0" smtClean="0"/>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1369914217"/>
              </p:ext>
            </p:extLst>
          </p:nvPr>
        </p:nvGraphicFramePr>
        <p:xfrm>
          <a:off x="0" y="1725613"/>
          <a:ext cx="9144001" cy="4374646"/>
        </p:xfrm>
        <a:graphic>
          <a:graphicData uri="http://schemas.openxmlformats.org/drawingml/2006/table">
            <a:tbl>
              <a:tblPr/>
              <a:tblGrid>
                <a:gridCol w="3419475"/>
                <a:gridCol w="5724526"/>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Evento</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depressiva</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positiva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costruttiva</a:t>
                      </a:r>
                      <a:endParaRPr kumimoji="0" lang="en-US" altLang="de-DE" sz="1800" b="1" i="0" u="none" strike="noStrike" cap="none" normalizeH="0" baseline="0" noProof="0" dirty="0" smtClean="0">
                        <a:ln>
                          <a:noFill/>
                        </a:ln>
                        <a:solidFill>
                          <a:srgbClr val="3333CC"/>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Il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tuo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partner non nota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il</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tuo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nuovo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taglio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di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capelli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“Il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mio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partner non mi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trova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più</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attraente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e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vuole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rompere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con me.”</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dirty="0" smtClean="0">
                          <a:ln>
                            <a:noFill/>
                          </a:ln>
                          <a:solidFill>
                            <a:schemeClr val="tx1"/>
                          </a:solidFill>
                          <a:effectLst/>
                          <a:latin typeface="Verdana" panose="020B0604030504040204" pitchFamily="34" charset="0"/>
                        </a:rPr>
                        <a:t>Durante la </a:t>
                      </a:r>
                      <a:r>
                        <a:rPr kumimoji="0" lang="en-US" altLang="de-DE" sz="1800" b="0" i="0" u="none" strike="noStrike" cap="none" normalizeH="0" baseline="0" dirty="0" err="1" smtClean="0">
                          <a:ln>
                            <a:noFill/>
                          </a:ln>
                          <a:solidFill>
                            <a:schemeClr val="tx1"/>
                          </a:solidFill>
                          <a:effectLst/>
                          <a:latin typeface="Verdana" panose="020B0604030504040204" pitchFamily="34" charset="0"/>
                        </a:rPr>
                        <a:t>guida</a:t>
                      </a:r>
                      <a:r>
                        <a:rPr kumimoji="0" lang="en-US" altLang="de-DE" sz="1800" b="0" i="0" u="none" strike="noStrike" cap="none" normalizeH="0" baseline="0" dirty="0" smtClean="0">
                          <a:ln>
                            <a:noFill/>
                          </a:ln>
                          <a:solidFill>
                            <a:schemeClr val="tx1"/>
                          </a:solidFill>
                          <a:effectLst/>
                          <a:latin typeface="Verdana" panose="020B0604030504040204" pitchFamily="34" charset="0"/>
                        </a:rPr>
                        <a:t>, la </a:t>
                      </a:r>
                      <a:r>
                        <a:rPr kumimoji="0" lang="en-US" altLang="de-DE" sz="1800" b="0" i="0" u="none" strike="noStrike" cap="none" normalizeH="0" baseline="0" dirty="0" err="1" smtClean="0">
                          <a:ln>
                            <a:noFill/>
                          </a:ln>
                          <a:solidFill>
                            <a:schemeClr val="tx1"/>
                          </a:solidFill>
                          <a:effectLst/>
                          <a:latin typeface="Verdana" panose="020B0604030504040204" pitchFamily="34" charset="0"/>
                        </a:rPr>
                        <a:t>tua</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nuova</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macchina</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fa</a:t>
                      </a:r>
                      <a:r>
                        <a:rPr kumimoji="0" lang="en-US" altLang="de-DE" sz="1800" b="0" i="0" u="none" strike="noStrike" cap="none" normalizeH="0" baseline="0" dirty="0" smtClean="0">
                          <a:ln>
                            <a:noFill/>
                          </a:ln>
                          <a:solidFill>
                            <a:schemeClr val="tx1"/>
                          </a:solidFill>
                          <a:effectLst/>
                          <a:latin typeface="Verdana" panose="020B0604030504040204" pitchFamily="34" charset="0"/>
                        </a:rPr>
                        <a:t> un </a:t>
                      </a:r>
                      <a:r>
                        <a:rPr kumimoji="0" lang="en-US" altLang="de-DE" sz="1800" b="0" i="0" u="none" strike="noStrike" cap="none" normalizeH="0" baseline="0" dirty="0" err="1" smtClean="0">
                          <a:ln>
                            <a:noFill/>
                          </a:ln>
                          <a:solidFill>
                            <a:schemeClr val="tx1"/>
                          </a:solidFill>
                          <a:effectLst/>
                          <a:latin typeface="Verdana" panose="020B0604030504040204" pitchFamily="34" charset="0"/>
                        </a:rPr>
                        <a:t>suono</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strano</a:t>
                      </a:r>
                      <a:r>
                        <a:rPr kumimoji="0" lang="en-US" altLang="de-DE" sz="1800" b="0" i="0" u="none" strike="noStrike" cap="none" normalizeH="0" baseline="0" dirty="0" smtClean="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“Il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motore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è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rotto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e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aggiustandolo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rimarrò</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senza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soldi</a:t>
                      </a:r>
                      <a:r>
                        <a:rPr kumimoji="0" lang="de-DE" altLang="de-DE" sz="1800" b="1" i="0" u="none" strike="noStrike" cap="none" normalizeH="0" baseline="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rPr>
                        <a:t>???</a:t>
                      </a:r>
                      <a:endParaRPr kumimoji="0" lang="en-US"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481" name="Textfeld 1"/>
          <p:cNvSpPr txBox="1">
            <a:spLocks noChangeArrowheads="1"/>
          </p:cNvSpPr>
          <p:nvPr/>
        </p:nvSpPr>
        <p:spPr bwMode="auto">
          <a:xfrm>
            <a:off x="0" y="980728"/>
            <a:ext cx="9251950" cy="584775"/>
          </a:xfrm>
          <a:prstGeom prst="rect">
            <a:avLst/>
          </a:prstGeom>
          <a:noFill/>
          <a:ln>
            <a:noFill/>
          </a:ln>
          <a:extLst/>
        </p:spPr>
        <p:txBody>
          <a:bodyPr>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defRPr/>
            </a:pPr>
            <a:r>
              <a:rPr lang="en-US" altLang="de-DE" sz="1600" dirty="0" smtClean="0">
                <a:latin typeface="+mn-lt"/>
              </a:rPr>
              <a:t>Le </a:t>
            </a:r>
            <a:r>
              <a:rPr lang="en-US" altLang="de-DE" sz="1600" dirty="0" err="1" smtClean="0">
                <a:latin typeface="+mn-lt"/>
              </a:rPr>
              <a:t>persone</a:t>
            </a:r>
            <a:r>
              <a:rPr lang="en-US" altLang="de-DE" sz="1600" dirty="0" smtClean="0">
                <a:latin typeface="+mn-lt"/>
              </a:rPr>
              <a:t> con </a:t>
            </a:r>
            <a:r>
              <a:rPr lang="en-US" altLang="de-DE" sz="1600" dirty="0" err="1" smtClean="0">
                <a:latin typeface="+mn-lt"/>
              </a:rPr>
              <a:t>sintomi</a:t>
            </a:r>
            <a:r>
              <a:rPr lang="en-US" altLang="de-DE" sz="1600" dirty="0" smtClean="0">
                <a:latin typeface="+mn-lt"/>
              </a:rPr>
              <a:t> </a:t>
            </a:r>
            <a:r>
              <a:rPr lang="en-US" altLang="de-DE" sz="1600" dirty="0" err="1" smtClean="0">
                <a:latin typeface="+mn-lt"/>
              </a:rPr>
              <a:t>depressivi</a:t>
            </a:r>
            <a:r>
              <a:rPr lang="en-US" altLang="de-DE" sz="1600" dirty="0" smtClean="0">
                <a:latin typeface="+mn-lt"/>
              </a:rPr>
              <a:t> </a:t>
            </a:r>
            <a:r>
              <a:rPr lang="en-US" altLang="de-DE" sz="1600" dirty="0" err="1" smtClean="0">
                <a:latin typeface="+mn-lt"/>
              </a:rPr>
              <a:t>spesso</a:t>
            </a:r>
            <a:r>
              <a:rPr lang="en-US" altLang="de-DE" sz="1600" dirty="0" smtClean="0">
                <a:latin typeface="+mn-lt"/>
              </a:rPr>
              <a:t> </a:t>
            </a:r>
            <a:r>
              <a:rPr lang="en-US" altLang="de-DE" sz="1600" dirty="0" err="1" smtClean="0">
                <a:latin typeface="+mn-lt"/>
              </a:rPr>
              <a:t>immaginano</a:t>
            </a:r>
            <a:r>
              <a:rPr lang="en-US" altLang="de-DE" sz="1600" dirty="0" smtClean="0">
                <a:latin typeface="+mn-lt"/>
              </a:rPr>
              <a:t> </a:t>
            </a:r>
            <a:r>
              <a:rPr lang="en-US" altLang="de-DE" sz="1600" dirty="0" err="1" smtClean="0">
                <a:latin typeface="+mn-lt"/>
              </a:rPr>
              <a:t>che</a:t>
            </a:r>
            <a:r>
              <a:rPr lang="en-US" altLang="de-DE" sz="1600" dirty="0" smtClean="0">
                <a:latin typeface="+mn-lt"/>
              </a:rPr>
              <a:t> le </a:t>
            </a:r>
            <a:r>
              <a:rPr lang="en-US" altLang="de-DE" sz="1600" dirty="0" err="1" smtClean="0">
                <a:latin typeface="+mn-lt"/>
              </a:rPr>
              <a:t>situazione</a:t>
            </a:r>
            <a:r>
              <a:rPr lang="en-US" altLang="de-DE" sz="1600" dirty="0" smtClean="0">
                <a:latin typeface="+mn-lt"/>
              </a:rPr>
              <a:t> </a:t>
            </a:r>
            <a:r>
              <a:rPr lang="en-US" altLang="de-DE" sz="1600" dirty="0" err="1" smtClean="0">
                <a:latin typeface="+mn-lt"/>
              </a:rPr>
              <a:t>di</a:t>
            </a:r>
            <a:r>
              <a:rPr lang="en-US" altLang="de-DE" sz="1600" dirty="0" smtClean="0">
                <a:latin typeface="+mn-lt"/>
              </a:rPr>
              <a:t> </a:t>
            </a:r>
            <a:r>
              <a:rPr lang="en-US" altLang="de-DE" sz="1600" dirty="0" err="1" smtClean="0">
                <a:latin typeface="+mn-lt"/>
              </a:rPr>
              <a:t>tutti</a:t>
            </a:r>
            <a:r>
              <a:rPr lang="en-US" altLang="de-DE" sz="1600" dirty="0" smtClean="0">
                <a:latin typeface="+mn-lt"/>
              </a:rPr>
              <a:t> </a:t>
            </a:r>
            <a:r>
              <a:rPr lang="en-US" altLang="de-DE" sz="1600" dirty="0" err="1" smtClean="0">
                <a:latin typeface="+mn-lt"/>
              </a:rPr>
              <a:t>i</a:t>
            </a:r>
            <a:r>
              <a:rPr lang="en-US" altLang="de-DE" sz="1600" dirty="0" smtClean="0">
                <a:latin typeface="+mn-lt"/>
              </a:rPr>
              <a:t> </a:t>
            </a:r>
            <a:r>
              <a:rPr lang="en-US" altLang="de-DE" sz="1600" dirty="0" err="1" smtClean="0">
                <a:latin typeface="+mn-lt"/>
              </a:rPr>
              <a:t>giorni</a:t>
            </a:r>
            <a:r>
              <a:rPr lang="en-US" altLang="de-DE" sz="1600" dirty="0" smtClean="0">
                <a:latin typeface="+mn-lt"/>
              </a:rPr>
              <a:t>  </a:t>
            </a:r>
            <a:r>
              <a:rPr lang="en-US" altLang="de-DE" sz="1600" dirty="0" err="1" smtClean="0">
                <a:latin typeface="+mn-lt"/>
              </a:rPr>
              <a:t>finiscono</a:t>
            </a:r>
            <a:r>
              <a:rPr lang="en-US" altLang="de-DE" sz="1600" dirty="0" smtClean="0">
                <a:latin typeface="+mn-lt"/>
              </a:rPr>
              <a:t> male e </a:t>
            </a:r>
            <a:r>
              <a:rPr lang="en-US" altLang="de-DE" sz="1600" dirty="0" err="1" smtClean="0">
                <a:latin typeface="+mn-lt"/>
              </a:rPr>
              <a:t>che</a:t>
            </a:r>
            <a:r>
              <a:rPr lang="en-US" altLang="de-DE" sz="1600" dirty="0" smtClean="0">
                <a:latin typeface="+mn-lt"/>
              </a:rPr>
              <a:t> </a:t>
            </a:r>
            <a:r>
              <a:rPr lang="en-US" altLang="de-DE" sz="1600" dirty="0" err="1" smtClean="0">
                <a:latin typeface="+mn-lt"/>
              </a:rPr>
              <a:t>gli</a:t>
            </a:r>
            <a:r>
              <a:rPr lang="en-US" altLang="de-DE" sz="1600" dirty="0" smtClean="0">
                <a:latin typeface="+mn-lt"/>
              </a:rPr>
              <a:t> </a:t>
            </a:r>
            <a:r>
              <a:rPr lang="en-US" altLang="de-DE" sz="1600" dirty="0" err="1" smtClean="0">
                <a:latin typeface="+mn-lt"/>
              </a:rPr>
              <a:t>eventi</a:t>
            </a:r>
            <a:r>
              <a:rPr lang="en-US" altLang="de-DE" sz="1600" dirty="0" smtClean="0">
                <a:latin typeface="+mn-lt"/>
              </a:rPr>
              <a:t> </a:t>
            </a:r>
            <a:r>
              <a:rPr lang="en-US" altLang="de-DE" sz="1600" dirty="0" err="1" smtClean="0">
                <a:latin typeface="+mn-lt"/>
              </a:rPr>
              <a:t>negativi</a:t>
            </a:r>
            <a:r>
              <a:rPr lang="en-US" altLang="de-DE" sz="1600" dirty="0" smtClean="0">
                <a:latin typeface="+mn-lt"/>
              </a:rPr>
              <a:t> </a:t>
            </a:r>
            <a:r>
              <a:rPr lang="en-US" altLang="de-DE" sz="1600" dirty="0" err="1" smtClean="0">
                <a:latin typeface="+mn-lt"/>
              </a:rPr>
              <a:t>minori</a:t>
            </a:r>
            <a:r>
              <a:rPr lang="en-US" altLang="de-DE" sz="1600" dirty="0" smtClean="0">
                <a:latin typeface="+mn-lt"/>
              </a:rPr>
              <a:t> </a:t>
            </a:r>
            <a:r>
              <a:rPr lang="en-US" altLang="de-DE" sz="1600" dirty="0" err="1" smtClean="0">
                <a:latin typeface="+mn-lt"/>
              </a:rPr>
              <a:t>risultano</a:t>
            </a:r>
            <a:r>
              <a:rPr lang="en-US" altLang="de-DE" sz="1600" dirty="0" smtClean="0">
                <a:latin typeface="+mn-lt"/>
              </a:rPr>
              <a:t> </a:t>
            </a:r>
            <a:r>
              <a:rPr lang="en-US" altLang="de-DE" sz="1600" dirty="0" err="1" smtClean="0">
                <a:latin typeface="+mn-lt"/>
              </a:rPr>
              <a:t>dei</a:t>
            </a:r>
            <a:r>
              <a:rPr lang="en-US" altLang="de-DE" sz="1600" dirty="0" smtClean="0">
                <a:latin typeface="+mn-lt"/>
              </a:rPr>
              <a:t> </a:t>
            </a:r>
            <a:r>
              <a:rPr lang="en-US" altLang="de-DE" sz="1600" dirty="0" err="1" smtClean="0">
                <a:latin typeface="+mn-lt"/>
              </a:rPr>
              <a:t>disastri</a:t>
            </a:r>
            <a:r>
              <a:rPr lang="en-US" altLang="de-DE" sz="1600" dirty="0" smtClean="0">
                <a:latin typeface="+mn-lt"/>
              </a:rPr>
              <a:t>. </a:t>
            </a:r>
          </a:p>
        </p:txBody>
      </p:sp>
      <p:sp>
        <p:nvSpPr>
          <p:cNvPr id="62483"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Pensiero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catastrofico</a:t>
            </a:r>
            <a:endParaRPr lang="en-US" altLang="de-DE" sz="2000" b="0" dirty="0" smtClean="0">
              <a:solidFill>
                <a:srgbClr val="D16349"/>
              </a:solidFill>
              <a:latin typeface="Verdana" panose="020B0604030504040204" pitchFamily="34" charset="0"/>
            </a:endParaRPr>
          </a:p>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Quale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potrebbe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essere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una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valutazione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più</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realistica</a:t>
            </a:r>
            <a:r>
              <a:rPr lang="en-US" altLang="de-DE" sz="2000" b="0" dirty="0" smtClean="0">
                <a:solidFill>
                  <a:srgbClr val="D16349"/>
                </a:solidFill>
                <a:latin typeface="Verdana" panose="020B0604030504040204" pitchFamily="34" charset="0"/>
              </a:rPr>
              <a:t>/utile?</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1735365238"/>
              </p:ext>
            </p:extLst>
          </p:nvPr>
        </p:nvGraphicFramePr>
        <p:xfrm>
          <a:off x="0" y="1725613"/>
          <a:ext cx="9144001" cy="4374646"/>
        </p:xfrm>
        <a:graphic>
          <a:graphicData uri="http://schemas.openxmlformats.org/drawingml/2006/table">
            <a:tbl>
              <a:tblPr/>
              <a:tblGrid>
                <a:gridCol w="3419475"/>
                <a:gridCol w="5724526"/>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Evento</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depressiva</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positiva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costruttiva</a:t>
                      </a:r>
                      <a:endParaRPr kumimoji="0" lang="en-US" altLang="de-DE" sz="1800" b="1" i="0" u="none" strike="noStrike" cap="none" normalizeH="0" baseline="0" noProof="0" dirty="0" smtClean="0">
                        <a:ln>
                          <a:noFill/>
                        </a:ln>
                        <a:solidFill>
                          <a:srgbClr val="3333CC"/>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Il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tuo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partner non nota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il</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tuo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nuovo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taglio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di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capelli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“Il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mio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partner non mi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trova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più</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attraente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e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vuole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rompere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con me.”</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“Il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mio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partner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potrebbe</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essere</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assorto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nei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suoi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pensieri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Anche</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in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passato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non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notò</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tali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cambiamenti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ciò</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non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significa</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niente</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dirty="0" smtClean="0">
                          <a:ln>
                            <a:noFill/>
                          </a:ln>
                          <a:solidFill>
                            <a:schemeClr val="tx1"/>
                          </a:solidFill>
                          <a:effectLst/>
                          <a:latin typeface="Verdana" panose="020B0604030504040204" pitchFamily="34" charset="0"/>
                        </a:rPr>
                        <a:t>Durante la </a:t>
                      </a:r>
                      <a:r>
                        <a:rPr kumimoji="0" lang="en-US" altLang="de-DE" sz="1800" b="0" i="0" u="none" strike="noStrike" cap="none" normalizeH="0" baseline="0" dirty="0" err="1" smtClean="0">
                          <a:ln>
                            <a:noFill/>
                          </a:ln>
                          <a:solidFill>
                            <a:schemeClr val="tx1"/>
                          </a:solidFill>
                          <a:effectLst/>
                          <a:latin typeface="Verdana" panose="020B0604030504040204" pitchFamily="34" charset="0"/>
                        </a:rPr>
                        <a:t>guida</a:t>
                      </a:r>
                      <a:r>
                        <a:rPr kumimoji="0" lang="en-US" altLang="de-DE" sz="1800" b="0" i="0" u="none" strike="noStrike" cap="none" normalizeH="0" baseline="0" dirty="0" smtClean="0">
                          <a:ln>
                            <a:noFill/>
                          </a:ln>
                          <a:solidFill>
                            <a:schemeClr val="tx1"/>
                          </a:solidFill>
                          <a:effectLst/>
                          <a:latin typeface="Verdana" panose="020B0604030504040204" pitchFamily="34" charset="0"/>
                        </a:rPr>
                        <a:t>, la </a:t>
                      </a:r>
                      <a:r>
                        <a:rPr kumimoji="0" lang="en-US" altLang="de-DE" sz="1800" b="0" i="0" u="none" strike="noStrike" cap="none" normalizeH="0" baseline="0" dirty="0" err="1" smtClean="0">
                          <a:ln>
                            <a:noFill/>
                          </a:ln>
                          <a:solidFill>
                            <a:schemeClr val="tx1"/>
                          </a:solidFill>
                          <a:effectLst/>
                          <a:latin typeface="Verdana" panose="020B0604030504040204" pitchFamily="34" charset="0"/>
                        </a:rPr>
                        <a:t>tua</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nuova</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macchina</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fa</a:t>
                      </a:r>
                      <a:r>
                        <a:rPr kumimoji="0" lang="en-US" altLang="de-DE" sz="1800" b="0" i="0" u="none" strike="noStrike" cap="none" normalizeH="0" baseline="0" dirty="0" smtClean="0">
                          <a:ln>
                            <a:noFill/>
                          </a:ln>
                          <a:solidFill>
                            <a:schemeClr val="tx1"/>
                          </a:solidFill>
                          <a:effectLst/>
                          <a:latin typeface="Verdana" panose="020B0604030504040204" pitchFamily="34" charset="0"/>
                        </a:rPr>
                        <a:t> un </a:t>
                      </a:r>
                      <a:r>
                        <a:rPr kumimoji="0" lang="en-US" altLang="de-DE" sz="1800" b="0" i="0" u="none" strike="noStrike" cap="none" normalizeH="0" baseline="0" dirty="0" err="1" smtClean="0">
                          <a:ln>
                            <a:noFill/>
                          </a:ln>
                          <a:solidFill>
                            <a:schemeClr val="tx1"/>
                          </a:solidFill>
                          <a:effectLst/>
                          <a:latin typeface="Verdana" panose="020B0604030504040204" pitchFamily="34" charset="0"/>
                        </a:rPr>
                        <a:t>suono</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strano</a:t>
                      </a:r>
                      <a:r>
                        <a:rPr kumimoji="0" lang="en-US" altLang="de-DE" sz="1800" b="0" i="0" u="none" strike="noStrike" cap="none" normalizeH="0" baseline="0" dirty="0" smtClean="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“Il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motore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è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rotto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e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aggiustandolo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rimarrò</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senza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soldi</a:t>
                      </a:r>
                      <a:r>
                        <a:rPr kumimoji="0" lang="de-DE" altLang="de-DE" sz="1800" b="1" i="0" u="none" strike="noStrike" cap="none" normalizeH="0" baseline="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r>
                        <a:rPr kumimoji="0" lang="en-US" altLang="de-DE" sz="1800" b="0" i="0" u="none" strike="noStrike" cap="none" normalizeH="0" baseline="0" dirty="0" err="1" smtClean="0">
                          <a:ln>
                            <a:noFill/>
                          </a:ln>
                          <a:solidFill>
                            <a:schemeClr val="tx1"/>
                          </a:solidFill>
                          <a:effectLst/>
                          <a:latin typeface="Verdana" panose="020B0604030504040204" pitchFamily="34" charset="0"/>
                        </a:rPr>
                        <a:t>Calati</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Controlla</a:t>
                      </a:r>
                      <a:r>
                        <a:rPr kumimoji="0" lang="en-US" altLang="de-DE" sz="1800" b="0" i="0" u="none" strike="noStrike" cap="none" normalizeH="0" baseline="0" dirty="0" smtClean="0">
                          <a:ln>
                            <a:noFill/>
                          </a:ln>
                          <a:solidFill>
                            <a:schemeClr val="tx1"/>
                          </a:solidFill>
                          <a:effectLst/>
                          <a:latin typeface="Verdana" panose="020B0604030504040204" pitchFamily="34" charset="0"/>
                        </a:rPr>
                        <a:t> se </a:t>
                      </a:r>
                      <a:r>
                        <a:rPr kumimoji="0" lang="en-US" altLang="de-DE" sz="1800" b="0" i="0" u="none" strike="noStrike" cap="none" normalizeH="0" baseline="0" dirty="0" err="1" smtClean="0">
                          <a:ln>
                            <a:noFill/>
                          </a:ln>
                          <a:solidFill>
                            <a:schemeClr val="tx1"/>
                          </a:solidFill>
                          <a:effectLst/>
                          <a:latin typeface="Verdana" panose="020B0604030504040204" pitchFamily="34" charset="0"/>
                        </a:rPr>
                        <a:t>il</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suono</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ricompare</a:t>
                      </a:r>
                      <a:r>
                        <a:rPr kumimoji="0" lang="en-US" altLang="de-DE" sz="1800" b="0" i="0" u="none" strike="noStrike" cap="none" normalizeH="0" baseline="0" dirty="0" smtClean="0">
                          <a:ln>
                            <a:noFill/>
                          </a:ln>
                          <a:solidFill>
                            <a:schemeClr val="tx1"/>
                          </a:solidFill>
                          <a:effectLst/>
                          <a:latin typeface="Verdana" panose="020B0604030504040204" pitchFamily="34" charset="0"/>
                        </a:rPr>
                        <a:t>, e se </a:t>
                      </a:r>
                      <a:r>
                        <a:rPr kumimoji="0" lang="en-US" altLang="de-DE" sz="1800" b="0" i="0" u="none" strike="noStrike" cap="none" normalizeH="0" baseline="0" dirty="0" err="1" smtClean="0">
                          <a:ln>
                            <a:noFill/>
                          </a:ln>
                          <a:solidFill>
                            <a:schemeClr val="tx1"/>
                          </a:solidFill>
                          <a:effectLst/>
                          <a:latin typeface="Verdana" panose="020B0604030504040204" pitchFamily="34" charset="0"/>
                        </a:rPr>
                        <a:t>necessario</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fermati</a:t>
                      </a:r>
                      <a:r>
                        <a:rPr kumimoji="0" lang="en-US" altLang="de-DE" sz="1800" b="0" i="0" u="none" strike="noStrike" cap="none" normalizeH="0" baseline="0" dirty="0" smtClean="0">
                          <a:ln>
                            <a:noFill/>
                          </a:ln>
                          <a:solidFill>
                            <a:schemeClr val="tx1"/>
                          </a:solidFill>
                          <a:effectLst/>
                          <a:latin typeface="Verdana" panose="020B0604030504040204" pitchFamily="34" charset="0"/>
                        </a:rPr>
                        <a:t> e </a:t>
                      </a:r>
                      <a:r>
                        <a:rPr kumimoji="0" lang="en-US" altLang="de-DE" sz="1800" b="0" i="0" u="none" strike="noStrike" cap="none" normalizeH="0" baseline="0" dirty="0" err="1" smtClean="0">
                          <a:ln>
                            <a:noFill/>
                          </a:ln>
                          <a:solidFill>
                            <a:schemeClr val="tx1"/>
                          </a:solidFill>
                          <a:effectLst/>
                          <a:latin typeface="Verdana" panose="020B0604030504040204" pitchFamily="34" charset="0"/>
                        </a:rPr>
                        <a:t>chiama</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il</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soccorso</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stradale</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Farlo</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sistemare</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potrebbe</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anche</a:t>
                      </a:r>
                      <a:r>
                        <a:rPr kumimoji="0" lang="en-US" altLang="de-DE" sz="1800" b="0" i="0" u="none" strike="noStrike" cap="none" normalizeH="0" baseline="0" dirty="0" smtClean="0">
                          <a:ln>
                            <a:noFill/>
                          </a:ln>
                          <a:solidFill>
                            <a:schemeClr val="tx1"/>
                          </a:solidFill>
                          <a:effectLst/>
                          <a:latin typeface="Verdana" panose="020B0604030504040204" pitchFamily="34" charset="0"/>
                        </a:rPr>
                        <a:t> non </a:t>
                      </a:r>
                      <a:r>
                        <a:rPr kumimoji="0" lang="en-US" altLang="de-DE" sz="1800" b="0" i="0" u="none" strike="noStrike" cap="none" normalizeH="0" baseline="0" dirty="0" err="1" smtClean="0">
                          <a:ln>
                            <a:noFill/>
                          </a:ln>
                          <a:solidFill>
                            <a:schemeClr val="tx1"/>
                          </a:solidFill>
                          <a:effectLst/>
                          <a:latin typeface="Verdana" panose="020B0604030504040204" pitchFamily="34" charset="0"/>
                        </a:rPr>
                        <a:t>essere</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costoso</a:t>
                      </a:r>
                      <a:r>
                        <a:rPr kumimoji="0" lang="en-US" altLang="de-DE" sz="1800" b="0" i="0" u="none" strike="noStrike" cap="none" normalizeH="0" baseline="0" dirty="0" smtClean="0">
                          <a:ln>
                            <a:noFill/>
                          </a:ln>
                          <a:solidFill>
                            <a:schemeClr val="tx1"/>
                          </a:solidFill>
                          <a:effectLst/>
                          <a:latin typeface="Verdana" panose="020B0604030504040204" pitchFamily="34" charset="0"/>
                        </a:rPr>
                        <a:t> e </a:t>
                      </a:r>
                      <a:r>
                        <a:rPr kumimoji="0" lang="en-US" altLang="de-DE" sz="1800" b="0" i="0" u="none" strike="noStrike" cap="none" normalizeH="0" baseline="0" dirty="0" err="1" smtClean="0">
                          <a:ln>
                            <a:noFill/>
                          </a:ln>
                          <a:solidFill>
                            <a:schemeClr val="tx1"/>
                          </a:solidFill>
                          <a:effectLst/>
                          <a:latin typeface="Verdana" panose="020B0604030504040204" pitchFamily="34" charset="0"/>
                        </a:rPr>
                        <a:t>ci</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dovrebbe</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essere</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una</a:t>
                      </a:r>
                      <a:r>
                        <a:rPr kumimoji="0" lang="en-US" altLang="de-DE" sz="1800" b="0" i="0" u="none" strike="noStrike" cap="none" normalizeH="0" baseline="0" dirty="0" smtClean="0">
                          <a:ln>
                            <a:noFill/>
                          </a:ln>
                          <a:solidFill>
                            <a:schemeClr val="tx1"/>
                          </a:solidFill>
                          <a:effectLst/>
                          <a:latin typeface="Verdana" panose="020B0604030504040204" pitchFamily="34" charset="0"/>
                        </a:rPr>
                        <a:t> </a:t>
                      </a:r>
                      <a:r>
                        <a:rPr kumimoji="0" lang="en-US" altLang="de-DE" sz="1800" b="0" i="0" u="none" strike="noStrike" cap="none" normalizeH="0" baseline="0" dirty="0" err="1" smtClean="0">
                          <a:ln>
                            <a:noFill/>
                          </a:ln>
                          <a:solidFill>
                            <a:schemeClr val="tx1"/>
                          </a:solidFill>
                          <a:effectLst/>
                          <a:latin typeface="Verdana" panose="020B0604030504040204" pitchFamily="34" charset="0"/>
                        </a:rPr>
                        <a:t>garanzia</a:t>
                      </a:r>
                      <a:r>
                        <a:rPr kumimoji="0" lang="en-US" altLang="de-DE" sz="1800" b="0" i="0" u="none" strike="noStrike" cap="none" normalizeH="0" baseline="0" dirty="0" smtClean="0">
                          <a:ln>
                            <a:noFill/>
                          </a:ln>
                          <a:solidFill>
                            <a:schemeClr val="tx1"/>
                          </a:solidFill>
                          <a:effectLst/>
                          <a:latin typeface="Verdana" panose="020B0604030504040204" pitchFamily="34" charset="0"/>
                        </a:rPr>
                        <a:t> per auto </a:t>
                      </a:r>
                      <a:r>
                        <a:rPr kumimoji="0" lang="en-US" altLang="de-DE" sz="1800" b="0" i="0" u="none" strike="noStrike" cap="none" normalizeH="0" baseline="0" dirty="0" err="1" smtClean="0">
                          <a:ln>
                            <a:noFill/>
                          </a:ln>
                          <a:solidFill>
                            <a:schemeClr val="tx1"/>
                          </a:solidFill>
                          <a:effectLst/>
                          <a:latin typeface="Verdana" panose="020B0604030504040204" pitchFamily="34" charset="0"/>
                        </a:rPr>
                        <a:t>nuove</a:t>
                      </a:r>
                      <a:r>
                        <a:rPr kumimoji="0" lang="en-US" altLang="de-DE" sz="1800" b="0" i="0" u="none" strike="noStrike" cap="none" normalizeH="0" baseline="0" dirty="0" smtClean="0">
                          <a:ln>
                            <a:noFill/>
                          </a:ln>
                          <a:solidFill>
                            <a:schemeClr val="tx1"/>
                          </a:solidFill>
                          <a:effectLst/>
                          <a:latin typeface="Verdana" panose="020B0604030504040204" pitchFamily="34" charset="0"/>
                        </a:rPr>
                        <a:t>.</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62480" name="Group 30"/>
          <p:cNvGrpSpPr>
            <a:grpSpLocks/>
          </p:cNvGrpSpPr>
          <p:nvPr/>
        </p:nvGrpSpPr>
        <p:grpSpPr bwMode="auto">
          <a:xfrm>
            <a:off x="0" y="6237308"/>
            <a:ext cx="2699792" cy="556390"/>
            <a:chOff x="0" y="3930"/>
            <a:chExt cx="1434" cy="409"/>
          </a:xfrm>
        </p:grpSpPr>
        <p:sp>
          <p:nvSpPr>
            <p:cNvPr id="62484" name="Rectangle 69"/>
            <p:cNvSpPr>
              <a:spLocks noChangeArrowheads="1"/>
            </p:cNvSpPr>
            <p:nvPr/>
          </p:nvSpPr>
          <p:spPr bwMode="auto">
            <a:xfrm>
              <a:off x="0" y="3930"/>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62485"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6" name="Text Box 71"/>
            <p:cNvSpPr txBox="1">
              <a:spLocks noChangeArrowheads="1"/>
            </p:cNvSpPr>
            <p:nvPr/>
          </p:nvSpPr>
          <p:spPr bwMode="auto">
            <a:xfrm>
              <a:off x="120" y="3977"/>
              <a:ext cx="131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400" b="0" dirty="0" smtClean="0">
                  <a:latin typeface="Verdana" panose="020B0604030504040204" pitchFamily="34" charset="0"/>
                  <a:sym typeface="Wingdings" panose="05000000000000000000" pitchFamily="2" charset="2"/>
                </a:rPr>
                <a:t>  </a:t>
              </a:r>
              <a:r>
                <a:rPr lang="en-US" altLang="de-DE" sz="1200" b="0" dirty="0" smtClean="0">
                  <a:latin typeface="Verdana" panose="020B0604030504040204" pitchFamily="34" charset="0"/>
                  <a:sym typeface="Wingdings" panose="05000000000000000000" pitchFamily="2" charset="2"/>
                </a:rPr>
                <a:t></a:t>
              </a:r>
              <a:r>
                <a:rPr lang="en-US" altLang="de-DE" sz="1200" b="0" dirty="0" smtClean="0">
                  <a:latin typeface="Verdana" panose="020B0604030504040204" pitchFamily="34" charset="0"/>
                </a:rPr>
                <a:t> </a:t>
              </a:r>
              <a:r>
                <a:rPr lang="en-US" altLang="de-DE" sz="1200" b="0" i="1" dirty="0" err="1">
                  <a:latin typeface="Verdana" panose="020B0604030504040204" pitchFamily="34" charset="0"/>
                </a:rPr>
                <a:t>foglio</a:t>
              </a:r>
              <a:r>
                <a:rPr lang="en-US" altLang="de-DE" sz="1200" b="0" i="1" dirty="0">
                  <a:latin typeface="Verdana" panose="020B0604030504040204" pitchFamily="34" charset="0"/>
                </a:rPr>
                <a:t> di </a:t>
              </a:r>
              <a:r>
                <a:rPr lang="en-US" altLang="de-DE" sz="1200" b="0" i="1" dirty="0" err="1">
                  <a:latin typeface="Verdana" panose="020B0604030504040204" pitchFamily="34" charset="0"/>
                </a:rPr>
                <a:t>lavoro</a:t>
              </a:r>
              <a:r>
                <a:rPr lang="en-US" altLang="de-DE" sz="1200" b="0" dirty="0" smtClean="0">
                  <a:latin typeface="Verdana" panose="020B0604030504040204" pitchFamily="34" charset="0"/>
                </a:rPr>
                <a:t> </a:t>
              </a:r>
              <a:r>
                <a:rPr lang="en-US" altLang="de-DE" sz="1200" b="0" dirty="0" smtClean="0">
                  <a:latin typeface="Verdana" panose="020B0604030504040204" pitchFamily="34" charset="0"/>
                </a:rPr>
                <a:t>9.1</a:t>
              </a:r>
              <a:endParaRPr lang="en-US" altLang="de-DE" sz="1200" b="0" dirty="0" smtClean="0">
                <a:latin typeface="Verdana" panose="020B0604030504040204" pitchFamily="34" charset="0"/>
              </a:endParaRPr>
            </a:p>
            <a:p>
              <a:pPr eaLnBrk="1" hangingPunct="1"/>
              <a:r>
                <a:rPr lang="en-US" altLang="de-DE" sz="1200" b="0" dirty="0" smtClean="0">
                  <a:latin typeface="Verdana" panose="020B0604030504040204" pitchFamily="34" charset="0"/>
                </a:rPr>
                <a:t>     </a:t>
              </a:r>
              <a:endParaRPr lang="en-US" altLang="de-DE" sz="1200" b="0" dirty="0">
                <a:latin typeface="Verdana" panose="020B0604030504040204" pitchFamily="34" charset="0"/>
              </a:endParaRPr>
            </a:p>
          </p:txBody>
        </p:sp>
      </p:gr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9.25</a:t>
            </a:r>
            <a:endParaRPr lang="en-US" altLang="de-DE" sz="1200" kern="0" dirty="0">
              <a:solidFill>
                <a:srgbClr val="646B86"/>
              </a:solidFill>
              <a:latin typeface="Verdana"/>
            </a:endParaRPr>
          </a:p>
        </p:txBody>
      </p:sp>
      <p:sp>
        <p:nvSpPr>
          <p:cNvPr id="12"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Pensiero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catastrofico</a:t>
            </a:r>
            <a:endParaRPr lang="en-US" altLang="de-DE" sz="2000" b="0" dirty="0" smtClean="0">
              <a:solidFill>
                <a:srgbClr val="D16349"/>
              </a:solidFill>
              <a:latin typeface="Verdana" panose="020B0604030504040204" pitchFamily="34" charset="0"/>
            </a:endParaRPr>
          </a:p>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Quale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potrebbe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essere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una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valutazione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più</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realistica</a:t>
            </a:r>
            <a:r>
              <a:rPr lang="en-US" altLang="de-DE" sz="2000" b="0" dirty="0" smtClean="0">
                <a:solidFill>
                  <a:srgbClr val="D16349"/>
                </a:solidFill>
                <a:latin typeface="Verdana" panose="020B0604030504040204" pitchFamily="34" charset="0"/>
              </a:rPr>
              <a:t>/utile?</a:t>
            </a:r>
            <a:endParaRPr lang="en-US" altLang="de-DE" sz="2000" b="0" dirty="0">
              <a:solidFill>
                <a:srgbClr val="D16349"/>
              </a:solidFill>
              <a:latin typeface="Verdana" panose="020B0604030504040204" pitchFamily="34" charset="0"/>
            </a:endParaRPr>
          </a:p>
        </p:txBody>
      </p:sp>
      <p:sp>
        <p:nvSpPr>
          <p:cNvPr id="13" name="Textfeld 1"/>
          <p:cNvSpPr txBox="1">
            <a:spLocks noChangeArrowheads="1"/>
          </p:cNvSpPr>
          <p:nvPr/>
        </p:nvSpPr>
        <p:spPr bwMode="auto">
          <a:xfrm>
            <a:off x="0" y="980728"/>
            <a:ext cx="9251950" cy="584775"/>
          </a:xfrm>
          <a:prstGeom prst="rect">
            <a:avLst/>
          </a:prstGeom>
          <a:noFill/>
          <a:ln>
            <a:noFill/>
          </a:ln>
          <a:extLst/>
        </p:spPr>
        <p:txBody>
          <a:bodyPr>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defRPr/>
            </a:pPr>
            <a:r>
              <a:rPr lang="en-US" altLang="de-DE" sz="1600" dirty="0" smtClean="0">
                <a:latin typeface="+mn-lt"/>
              </a:rPr>
              <a:t>Le </a:t>
            </a:r>
            <a:r>
              <a:rPr lang="en-US" altLang="de-DE" sz="1600" dirty="0" err="1" smtClean="0">
                <a:latin typeface="+mn-lt"/>
              </a:rPr>
              <a:t>persone</a:t>
            </a:r>
            <a:r>
              <a:rPr lang="en-US" altLang="de-DE" sz="1600" dirty="0" smtClean="0">
                <a:latin typeface="+mn-lt"/>
              </a:rPr>
              <a:t> con </a:t>
            </a:r>
            <a:r>
              <a:rPr lang="en-US" altLang="de-DE" sz="1600" dirty="0" err="1" smtClean="0">
                <a:latin typeface="+mn-lt"/>
              </a:rPr>
              <a:t>sintomi</a:t>
            </a:r>
            <a:r>
              <a:rPr lang="en-US" altLang="de-DE" sz="1600" dirty="0" smtClean="0">
                <a:latin typeface="+mn-lt"/>
              </a:rPr>
              <a:t> </a:t>
            </a:r>
            <a:r>
              <a:rPr lang="en-US" altLang="de-DE" sz="1600" dirty="0" err="1" smtClean="0">
                <a:latin typeface="+mn-lt"/>
              </a:rPr>
              <a:t>depressivi</a:t>
            </a:r>
            <a:r>
              <a:rPr lang="en-US" altLang="de-DE" sz="1600" dirty="0" smtClean="0">
                <a:latin typeface="+mn-lt"/>
              </a:rPr>
              <a:t> </a:t>
            </a:r>
            <a:r>
              <a:rPr lang="en-US" altLang="de-DE" sz="1600" dirty="0" err="1" smtClean="0">
                <a:latin typeface="+mn-lt"/>
              </a:rPr>
              <a:t>spesso</a:t>
            </a:r>
            <a:r>
              <a:rPr lang="en-US" altLang="de-DE" sz="1600" dirty="0" smtClean="0">
                <a:latin typeface="+mn-lt"/>
              </a:rPr>
              <a:t> </a:t>
            </a:r>
            <a:r>
              <a:rPr lang="en-US" altLang="de-DE" sz="1600" dirty="0" err="1" smtClean="0">
                <a:latin typeface="+mn-lt"/>
              </a:rPr>
              <a:t>immaginano</a:t>
            </a:r>
            <a:r>
              <a:rPr lang="en-US" altLang="de-DE" sz="1600" dirty="0" smtClean="0">
                <a:latin typeface="+mn-lt"/>
              </a:rPr>
              <a:t> </a:t>
            </a:r>
            <a:r>
              <a:rPr lang="en-US" altLang="de-DE" sz="1600" dirty="0" err="1" smtClean="0">
                <a:latin typeface="+mn-lt"/>
              </a:rPr>
              <a:t>che</a:t>
            </a:r>
            <a:r>
              <a:rPr lang="en-US" altLang="de-DE" sz="1600" dirty="0" smtClean="0">
                <a:latin typeface="+mn-lt"/>
              </a:rPr>
              <a:t> le </a:t>
            </a:r>
            <a:r>
              <a:rPr lang="en-US" altLang="de-DE" sz="1600" dirty="0" err="1" smtClean="0">
                <a:latin typeface="+mn-lt"/>
              </a:rPr>
              <a:t>situazione</a:t>
            </a:r>
            <a:r>
              <a:rPr lang="en-US" altLang="de-DE" sz="1600" dirty="0" smtClean="0">
                <a:latin typeface="+mn-lt"/>
              </a:rPr>
              <a:t> </a:t>
            </a:r>
            <a:r>
              <a:rPr lang="en-US" altLang="de-DE" sz="1600" dirty="0" err="1" smtClean="0">
                <a:latin typeface="+mn-lt"/>
              </a:rPr>
              <a:t>di</a:t>
            </a:r>
            <a:r>
              <a:rPr lang="en-US" altLang="de-DE" sz="1600" dirty="0" smtClean="0">
                <a:latin typeface="+mn-lt"/>
              </a:rPr>
              <a:t> </a:t>
            </a:r>
            <a:r>
              <a:rPr lang="en-US" altLang="de-DE" sz="1600" dirty="0" err="1" smtClean="0">
                <a:latin typeface="+mn-lt"/>
              </a:rPr>
              <a:t>tutti</a:t>
            </a:r>
            <a:r>
              <a:rPr lang="en-US" altLang="de-DE" sz="1600" dirty="0" smtClean="0">
                <a:latin typeface="+mn-lt"/>
              </a:rPr>
              <a:t> </a:t>
            </a:r>
            <a:r>
              <a:rPr lang="en-US" altLang="de-DE" sz="1600" dirty="0" err="1" smtClean="0">
                <a:latin typeface="+mn-lt"/>
              </a:rPr>
              <a:t>i</a:t>
            </a:r>
            <a:r>
              <a:rPr lang="en-US" altLang="de-DE" sz="1600" dirty="0" smtClean="0">
                <a:latin typeface="+mn-lt"/>
              </a:rPr>
              <a:t> </a:t>
            </a:r>
            <a:r>
              <a:rPr lang="en-US" altLang="de-DE" sz="1600" dirty="0" err="1" smtClean="0">
                <a:latin typeface="+mn-lt"/>
              </a:rPr>
              <a:t>giorni</a:t>
            </a:r>
            <a:r>
              <a:rPr lang="en-US" altLang="de-DE" sz="1600" dirty="0" smtClean="0">
                <a:latin typeface="+mn-lt"/>
              </a:rPr>
              <a:t>  </a:t>
            </a:r>
            <a:r>
              <a:rPr lang="en-US" altLang="de-DE" sz="1600" dirty="0" err="1" smtClean="0">
                <a:latin typeface="+mn-lt"/>
              </a:rPr>
              <a:t>finiscono</a:t>
            </a:r>
            <a:r>
              <a:rPr lang="en-US" altLang="de-DE" sz="1600" dirty="0" smtClean="0">
                <a:latin typeface="+mn-lt"/>
              </a:rPr>
              <a:t> male e </a:t>
            </a:r>
            <a:r>
              <a:rPr lang="en-US" altLang="de-DE" sz="1600" dirty="0" err="1" smtClean="0">
                <a:latin typeface="+mn-lt"/>
              </a:rPr>
              <a:t>che</a:t>
            </a:r>
            <a:r>
              <a:rPr lang="en-US" altLang="de-DE" sz="1600" dirty="0" smtClean="0">
                <a:latin typeface="+mn-lt"/>
              </a:rPr>
              <a:t> </a:t>
            </a:r>
            <a:r>
              <a:rPr lang="en-US" altLang="de-DE" sz="1600" dirty="0" err="1" smtClean="0">
                <a:latin typeface="+mn-lt"/>
              </a:rPr>
              <a:t>gli</a:t>
            </a:r>
            <a:r>
              <a:rPr lang="en-US" altLang="de-DE" sz="1600" dirty="0" smtClean="0">
                <a:latin typeface="+mn-lt"/>
              </a:rPr>
              <a:t> </a:t>
            </a:r>
            <a:r>
              <a:rPr lang="en-US" altLang="de-DE" sz="1600" dirty="0" err="1" smtClean="0">
                <a:latin typeface="+mn-lt"/>
              </a:rPr>
              <a:t>eventi</a:t>
            </a:r>
            <a:r>
              <a:rPr lang="en-US" altLang="de-DE" sz="1600" dirty="0" smtClean="0">
                <a:latin typeface="+mn-lt"/>
              </a:rPr>
              <a:t> </a:t>
            </a:r>
            <a:r>
              <a:rPr lang="en-US" altLang="de-DE" sz="1600" dirty="0" err="1" smtClean="0">
                <a:latin typeface="+mn-lt"/>
              </a:rPr>
              <a:t>negativi</a:t>
            </a:r>
            <a:r>
              <a:rPr lang="en-US" altLang="de-DE" sz="1600" dirty="0" smtClean="0">
                <a:latin typeface="+mn-lt"/>
              </a:rPr>
              <a:t> </a:t>
            </a:r>
            <a:r>
              <a:rPr lang="en-US" altLang="de-DE" sz="1600" dirty="0" err="1" smtClean="0">
                <a:latin typeface="+mn-lt"/>
              </a:rPr>
              <a:t>minori</a:t>
            </a:r>
            <a:r>
              <a:rPr lang="en-US" altLang="de-DE" sz="1600" dirty="0" smtClean="0">
                <a:latin typeface="+mn-lt"/>
              </a:rPr>
              <a:t> </a:t>
            </a:r>
            <a:r>
              <a:rPr lang="en-US" altLang="de-DE" sz="1600" dirty="0" err="1" smtClean="0">
                <a:latin typeface="+mn-lt"/>
              </a:rPr>
              <a:t>risultano</a:t>
            </a:r>
            <a:r>
              <a:rPr lang="en-US" altLang="de-DE" sz="1600" dirty="0" smtClean="0">
                <a:latin typeface="+mn-lt"/>
              </a:rPr>
              <a:t> </a:t>
            </a:r>
            <a:r>
              <a:rPr lang="en-US" altLang="de-DE" sz="1600" dirty="0" err="1" smtClean="0">
                <a:latin typeface="+mn-lt"/>
              </a:rPr>
              <a:t>dei</a:t>
            </a:r>
            <a:r>
              <a:rPr lang="en-US" altLang="de-DE" sz="1600" dirty="0" smtClean="0">
                <a:latin typeface="+mn-lt"/>
              </a:rPr>
              <a:t> </a:t>
            </a:r>
            <a:r>
              <a:rPr lang="en-US" altLang="de-DE" sz="1600" dirty="0" err="1" smtClean="0">
                <a:latin typeface="+mn-lt"/>
              </a:rPr>
              <a:t>disastri</a:t>
            </a:r>
            <a:r>
              <a:rPr lang="en-US" altLang="de-DE" sz="1600" dirty="0" smtClean="0">
                <a:latin typeface="+mn-lt"/>
              </a:rPr>
              <a:t>. </a:t>
            </a:r>
          </a:p>
        </p:txBody>
      </p:sp>
    </p:spTree>
    <p:extLst>
      <p:ext uri="{BB962C8B-B14F-4D97-AF65-F5344CB8AC3E}">
        <p14:creationId xmlns:p14="http://schemas.microsoft.com/office/powerpoint/2010/main" val="1111781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8050" name="Group 50"/>
          <p:cNvGraphicFramePr>
            <a:graphicFrameLocks noGrp="1"/>
          </p:cNvGraphicFramePr>
          <p:nvPr>
            <p:extLst>
              <p:ext uri="{D42A27DB-BD31-4B8C-83A1-F6EECF244321}">
                <p14:modId xmlns:p14="http://schemas.microsoft.com/office/powerpoint/2010/main" val="1958529831"/>
              </p:ext>
            </p:extLst>
          </p:nvPr>
        </p:nvGraphicFramePr>
        <p:xfrm>
          <a:off x="0" y="2133600"/>
          <a:ext cx="9144000" cy="3702050"/>
        </p:xfrm>
        <a:graphic>
          <a:graphicData uri="http://schemas.openxmlformats.org/drawingml/2006/table">
            <a:tbl>
              <a:tblPr/>
              <a:tblGrid>
                <a:gridCol w="3419475"/>
                <a:gridCol w="5724525"/>
              </a:tblGrid>
              <a:tr h="720799">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Evento</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depressiva</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positiva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costruttiva</a:t>
                      </a:r>
                      <a:endParaRPr kumimoji="0" lang="en-US" altLang="de-DE" sz="1800" b="1" i="0" u="none" strike="noStrike" cap="none" normalizeH="0" baseline="0" noProof="0" dirty="0" smtClean="0">
                        <a:ln>
                          <a:noFill/>
                        </a:ln>
                        <a:solidFill>
                          <a:srgbClr val="3333CC"/>
                        </a:solidFill>
                        <a:effectLst/>
                        <a:latin typeface="Verdana" panose="020B0604030504040204"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191">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Qualcuno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dice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che</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sei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bello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“Questa persona non è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onesta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e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cerca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solo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di</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adularmi</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Beh</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era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buio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806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Qualcuno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dice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che</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sei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brutto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endParaRPr kumimoji="0" lang="en-US" altLang="de-DE" sz="1800" b="0" i="0" u="none" strike="noStrike" cap="none" normalizeH="0" baseline="0" noProof="0" dirty="0" smtClean="0">
                        <a:ln>
                          <a:noFill/>
                        </a:ln>
                        <a:solidFill>
                          <a:schemeClr val="tx1"/>
                        </a:solidFill>
                        <a:effectLst/>
                        <a:latin typeface="Verdana" panose="020B0604030504040204"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Sono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brutto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ts val="12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76" name="Rectangle 6"/>
          <p:cNvSpPr>
            <a:spLocks noGrp="1" noChangeArrowheads="1"/>
          </p:cNvSpPr>
          <p:nvPr>
            <p:ph type="title" idx="4294967295"/>
          </p:nvPr>
        </p:nvSpPr>
        <p:spPr>
          <a:xfrm>
            <a:off x="457200" y="188913"/>
            <a:ext cx="8229600" cy="1143000"/>
          </a:xfrm>
          <a:noFill/>
        </p:spPr>
        <p:txBody>
          <a:bodyPr anchor="ctr"/>
          <a:lstStyle/>
          <a:p>
            <a:pPr marL="838200" indent="-838200" algn="l" eaLnBrk="1" hangingPunct="1"/>
            <a:r>
              <a:rPr lang="de-DE" altLang="de-DE" sz="1000" smtClean="0"/>
              <a:t/>
            </a:r>
            <a:br>
              <a:rPr lang="de-DE" altLang="de-DE" sz="1000" smtClean="0"/>
            </a:br>
            <a:endParaRPr lang="de-DE" altLang="de-DE" smtClean="0"/>
          </a:p>
        </p:txBody>
      </p:sp>
      <p:sp>
        <p:nvSpPr>
          <p:cNvPr id="12" name="Textfeld 1"/>
          <p:cNvSpPr txBox="1">
            <a:spLocks noChangeArrowheads="1"/>
          </p:cNvSpPr>
          <p:nvPr/>
        </p:nvSpPr>
        <p:spPr bwMode="auto">
          <a:xfrm>
            <a:off x="107504" y="1052736"/>
            <a:ext cx="9036496" cy="923330"/>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de-DE" b="0" dirty="0" smtClean="0">
                <a:latin typeface="+mn-lt"/>
              </a:rPr>
              <a:t>È </a:t>
            </a:r>
            <a:r>
              <a:rPr lang="en-US" altLang="de-DE" b="0" dirty="0" err="1" smtClean="0">
                <a:latin typeface="+mn-lt"/>
              </a:rPr>
              <a:t>tipico</a:t>
            </a:r>
            <a:r>
              <a:rPr lang="en-US" altLang="de-DE" b="0" dirty="0" smtClean="0">
                <a:latin typeface="+mn-lt"/>
              </a:rPr>
              <a:t> </a:t>
            </a:r>
            <a:r>
              <a:rPr lang="en-US" altLang="de-DE" b="0" dirty="0" err="1" smtClean="0">
                <a:latin typeface="+mn-lt"/>
              </a:rPr>
              <a:t>delle</a:t>
            </a:r>
            <a:r>
              <a:rPr lang="en-US" altLang="de-DE" b="0" dirty="0" smtClean="0">
                <a:latin typeface="+mn-lt"/>
              </a:rPr>
              <a:t> </a:t>
            </a:r>
            <a:r>
              <a:rPr lang="en-US" altLang="de-DE" b="0" dirty="0" err="1" smtClean="0">
                <a:latin typeface="+mn-lt"/>
              </a:rPr>
              <a:t>persone</a:t>
            </a:r>
            <a:r>
              <a:rPr lang="en-US" altLang="de-DE" b="0" dirty="0" smtClean="0">
                <a:latin typeface="+mn-lt"/>
              </a:rPr>
              <a:t> con </a:t>
            </a:r>
            <a:r>
              <a:rPr lang="en-US" altLang="de-DE" b="0" dirty="0" err="1" smtClean="0">
                <a:latin typeface="+mn-lt"/>
              </a:rPr>
              <a:t>sintomi</a:t>
            </a:r>
            <a:r>
              <a:rPr lang="en-US" altLang="de-DE" b="0" dirty="0" smtClean="0">
                <a:latin typeface="+mn-lt"/>
              </a:rPr>
              <a:t> </a:t>
            </a:r>
            <a:r>
              <a:rPr lang="en-US" altLang="de-DE" b="0" dirty="0" err="1" smtClean="0">
                <a:latin typeface="+mn-lt"/>
              </a:rPr>
              <a:t>depressivi</a:t>
            </a:r>
            <a:r>
              <a:rPr lang="en-US" altLang="de-DE" b="0" dirty="0" smtClean="0">
                <a:latin typeface="+mn-lt"/>
              </a:rPr>
              <a:t> </a:t>
            </a:r>
            <a:r>
              <a:rPr lang="en-US" altLang="de-DE" b="0" dirty="0" err="1" smtClean="0">
                <a:latin typeface="+mn-lt"/>
              </a:rPr>
              <a:t>negare</a:t>
            </a:r>
            <a:r>
              <a:rPr lang="en-US" altLang="de-DE" b="0" dirty="0" smtClean="0">
                <a:latin typeface="+mn-lt"/>
              </a:rPr>
              <a:t> e </a:t>
            </a:r>
            <a:r>
              <a:rPr lang="en-US" altLang="de-DE" b="0" dirty="0" err="1" smtClean="0">
                <a:latin typeface="+mn-lt"/>
              </a:rPr>
              <a:t>respingere</a:t>
            </a:r>
            <a:r>
              <a:rPr lang="en-US" altLang="de-DE" b="0" dirty="0" smtClean="0">
                <a:latin typeface="+mn-lt"/>
              </a:rPr>
              <a:t> </a:t>
            </a:r>
            <a:r>
              <a:rPr lang="en-US" altLang="de-DE" b="0" dirty="0" err="1" smtClean="0">
                <a:latin typeface="+mn-lt"/>
              </a:rPr>
              <a:t>elogi</a:t>
            </a:r>
            <a:r>
              <a:rPr lang="en-US" altLang="de-DE" b="0" dirty="0" smtClean="0">
                <a:latin typeface="+mn-lt"/>
              </a:rPr>
              <a:t> </a:t>
            </a:r>
            <a:r>
              <a:rPr lang="en-US" altLang="de-DE" b="0" dirty="0" err="1" smtClean="0">
                <a:latin typeface="+mn-lt"/>
              </a:rPr>
              <a:t>provenienti</a:t>
            </a:r>
            <a:r>
              <a:rPr lang="en-US" altLang="de-DE" b="0" dirty="0" smtClean="0">
                <a:latin typeface="+mn-lt"/>
              </a:rPr>
              <a:t> </a:t>
            </a:r>
            <a:r>
              <a:rPr lang="en-US" altLang="de-DE" b="0" dirty="0" err="1" smtClean="0">
                <a:latin typeface="+mn-lt"/>
              </a:rPr>
              <a:t>dagli</a:t>
            </a:r>
            <a:r>
              <a:rPr lang="en-US" altLang="de-DE" b="0" dirty="0" smtClean="0">
                <a:latin typeface="+mn-lt"/>
              </a:rPr>
              <a:t> </a:t>
            </a:r>
            <a:r>
              <a:rPr lang="en-US" altLang="de-DE" b="0" dirty="0" err="1" smtClean="0">
                <a:latin typeface="+mn-lt"/>
              </a:rPr>
              <a:t>altri</a:t>
            </a:r>
            <a:r>
              <a:rPr lang="en-US" altLang="de-DE" b="0" dirty="0" smtClean="0">
                <a:latin typeface="+mn-lt"/>
              </a:rPr>
              <a:t>, e </a:t>
            </a:r>
            <a:r>
              <a:rPr lang="en-US" altLang="de-DE" b="0" dirty="0" err="1" smtClean="0">
                <a:latin typeface="+mn-lt"/>
              </a:rPr>
              <a:t>nello</a:t>
            </a:r>
            <a:r>
              <a:rPr lang="en-US" altLang="de-DE" b="0" dirty="0" smtClean="0">
                <a:latin typeface="+mn-lt"/>
              </a:rPr>
              <a:t> </a:t>
            </a:r>
            <a:r>
              <a:rPr lang="en-US" altLang="de-DE" b="0" dirty="0" err="1" smtClean="0">
                <a:latin typeface="+mn-lt"/>
              </a:rPr>
              <a:t>stesso</a:t>
            </a:r>
            <a:r>
              <a:rPr lang="en-US" altLang="de-DE" b="0" dirty="0" smtClean="0">
                <a:latin typeface="+mn-lt"/>
              </a:rPr>
              <a:t> tempo </a:t>
            </a:r>
            <a:r>
              <a:rPr lang="en-US" altLang="de-DE" b="0" dirty="0" err="1" smtClean="0">
                <a:latin typeface="+mn-lt"/>
              </a:rPr>
              <a:t>prestare</a:t>
            </a:r>
            <a:r>
              <a:rPr lang="en-US" altLang="de-DE" b="0" dirty="0" smtClean="0">
                <a:latin typeface="+mn-lt"/>
              </a:rPr>
              <a:t> </a:t>
            </a:r>
            <a:r>
              <a:rPr lang="en-US" altLang="de-DE" b="0" dirty="0" err="1" smtClean="0">
                <a:latin typeface="+mn-lt"/>
              </a:rPr>
              <a:t>attenzione</a:t>
            </a:r>
            <a:r>
              <a:rPr lang="en-US" altLang="de-DE" b="0" dirty="0" smtClean="0">
                <a:latin typeface="+mn-lt"/>
              </a:rPr>
              <a:t> </a:t>
            </a:r>
            <a:r>
              <a:rPr lang="en-US" altLang="de-DE" b="0" dirty="0" err="1" smtClean="0">
                <a:latin typeface="+mn-lt"/>
              </a:rPr>
              <a:t>ai</a:t>
            </a:r>
            <a:r>
              <a:rPr lang="en-US" altLang="de-DE" b="0" dirty="0" smtClean="0">
                <a:latin typeface="+mn-lt"/>
              </a:rPr>
              <a:t> </a:t>
            </a:r>
            <a:r>
              <a:rPr lang="en-US" altLang="de-DE" b="0" dirty="0" err="1" smtClean="0">
                <a:latin typeface="+mn-lt"/>
              </a:rPr>
              <a:t>commenti</a:t>
            </a:r>
            <a:r>
              <a:rPr lang="en-US" altLang="de-DE" b="0" dirty="0" smtClean="0">
                <a:latin typeface="+mn-lt"/>
              </a:rPr>
              <a:t> </a:t>
            </a:r>
            <a:r>
              <a:rPr lang="en-US" altLang="de-DE" b="0" dirty="0" err="1" smtClean="0">
                <a:latin typeface="+mn-lt"/>
              </a:rPr>
              <a:t>negativi</a:t>
            </a:r>
            <a:r>
              <a:rPr lang="en-US" altLang="de-DE" b="0" dirty="0" smtClean="0">
                <a:latin typeface="+mn-lt"/>
              </a:rPr>
              <a:t>. </a:t>
            </a:r>
            <a:endParaRPr lang="en-US" altLang="de-DE" dirty="0" smtClean="0">
              <a:latin typeface="+mn-lt"/>
            </a:endParaRPr>
          </a:p>
        </p:txBody>
      </p:sp>
      <p:sp>
        <p:nvSpPr>
          <p:cNvPr id="66580" name="Rectangle 24"/>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1900" b="0" dirty="0" err="1" smtClean="0">
                <a:solidFill>
                  <a:srgbClr val="D16349"/>
                </a:solidFill>
                <a:latin typeface="Verdana" panose="020B0604030504040204" pitchFamily="34" charset="0"/>
              </a:rPr>
              <a:t>Negazione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di</a:t>
            </a:r>
            <a:r>
              <a:rPr lang="en-US" altLang="de-DE" sz="1900" b="0" dirty="0" smtClean="0">
                <a:solidFill>
                  <a:srgbClr val="D16349"/>
                </a:solidFill>
                <a:latin typeface="Verdana" panose="020B0604030504040204" pitchFamily="34" charset="0"/>
              </a:rPr>
              <a:t> feedback </a:t>
            </a:r>
            <a:r>
              <a:rPr lang="en-US" altLang="de-DE" sz="1900" b="0" dirty="0" err="1" smtClean="0">
                <a:solidFill>
                  <a:srgbClr val="D16349"/>
                </a:solidFill>
                <a:latin typeface="Verdana" panose="020B0604030504040204" pitchFamily="34" charset="0"/>
              </a:rPr>
              <a:t>negativi</a:t>
            </a:r>
            <a:r>
              <a:rPr lang="en-US" altLang="de-DE" sz="1900" b="0" dirty="0" smtClean="0">
                <a:solidFill>
                  <a:srgbClr val="D16349"/>
                </a:solidFill>
                <a:latin typeface="Verdana" panose="020B0604030504040204" pitchFamily="34" charset="0"/>
              </a:rPr>
              <a:t> ma </a:t>
            </a:r>
            <a:r>
              <a:rPr lang="en-US" altLang="de-DE" sz="1900" b="0" dirty="0" err="1" smtClean="0">
                <a:solidFill>
                  <a:srgbClr val="D16349"/>
                </a:solidFill>
                <a:latin typeface="Verdana" panose="020B0604030504040204" pitchFamily="34" charset="0"/>
              </a:rPr>
              <a:t>accettazione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di</a:t>
            </a:r>
            <a:r>
              <a:rPr lang="en-US" altLang="de-DE" sz="1900" b="0" dirty="0" smtClean="0">
                <a:solidFill>
                  <a:srgbClr val="D16349"/>
                </a:solidFill>
                <a:latin typeface="Verdana" panose="020B0604030504040204" pitchFamily="34" charset="0"/>
              </a:rPr>
              <a:t> feedback </a:t>
            </a:r>
            <a:r>
              <a:rPr lang="en-US" altLang="de-DE" sz="1900" b="0" dirty="0" err="1" smtClean="0">
                <a:solidFill>
                  <a:srgbClr val="D16349"/>
                </a:solidFill>
                <a:latin typeface="Verdana" panose="020B0604030504040204" pitchFamily="34" charset="0"/>
              </a:rPr>
              <a:t>negativi</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Quale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potrebbe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essere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una</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valutazione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più</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realistica</a:t>
            </a:r>
            <a:r>
              <a:rPr lang="en-US" altLang="de-DE" sz="1900" b="0" dirty="0" smtClean="0">
                <a:solidFill>
                  <a:srgbClr val="D16349"/>
                </a:solidFill>
                <a:latin typeface="Verdana" panose="020B0604030504040204" pitchFamily="34" charset="0"/>
              </a:rPr>
              <a:t>/utile?</a:t>
            </a:r>
            <a:endParaRPr lang="en-US" altLang="de-DE" sz="1900" b="0" dirty="0">
              <a:solidFill>
                <a:srgbClr val="D16349"/>
              </a:solidFill>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8050" name="Group 50"/>
          <p:cNvGraphicFramePr>
            <a:graphicFrameLocks noGrp="1"/>
          </p:cNvGraphicFramePr>
          <p:nvPr>
            <p:extLst>
              <p:ext uri="{D42A27DB-BD31-4B8C-83A1-F6EECF244321}">
                <p14:modId xmlns:p14="http://schemas.microsoft.com/office/powerpoint/2010/main" val="2467069542"/>
              </p:ext>
            </p:extLst>
          </p:nvPr>
        </p:nvGraphicFramePr>
        <p:xfrm>
          <a:off x="0" y="2133600"/>
          <a:ext cx="9144000" cy="3799440"/>
        </p:xfrm>
        <a:graphic>
          <a:graphicData uri="http://schemas.openxmlformats.org/drawingml/2006/table">
            <a:tbl>
              <a:tblPr/>
              <a:tblGrid>
                <a:gridCol w="3419475"/>
                <a:gridCol w="5724525"/>
              </a:tblGrid>
              <a:tr h="720799">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Evento</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depressiva</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Valutazione</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positiva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costruttiva</a:t>
                      </a:r>
                      <a:endParaRPr kumimoji="0" lang="en-US" altLang="de-DE" sz="1800" b="1" i="0" u="none" strike="noStrike" cap="none" normalizeH="0" baseline="0" noProof="0" dirty="0" smtClean="0">
                        <a:ln>
                          <a:noFill/>
                        </a:ln>
                        <a:solidFill>
                          <a:srgbClr val="3333CC"/>
                        </a:solidFill>
                        <a:effectLst/>
                        <a:latin typeface="Verdana" panose="020B0604030504040204"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191">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Qualcuno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dice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che</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sei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bello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“Questa persona non è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onesta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e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cerca</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solo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di</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adularmi</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Beh</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era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buio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pP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Che</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bello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che</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il</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mio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aspetto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piaccia</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agli</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altri</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Che</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bel</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complimento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806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Qualcuno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ti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dice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che</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sei</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0" i="0" u="none" strike="noStrike" cap="none" normalizeH="0" baseline="0" noProof="0" dirty="0" err="1" smtClean="0">
                          <a:ln>
                            <a:noFill/>
                          </a:ln>
                          <a:solidFill>
                            <a:schemeClr val="tx1"/>
                          </a:solidFill>
                          <a:effectLst/>
                          <a:latin typeface="Verdana" panose="020B0604030504040204" pitchFamily="34" charset="0"/>
                        </a:rPr>
                        <a:t>brutto</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Sono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 </a:t>
                      </a:r>
                      <a:r>
                        <a:rPr kumimoji="0" lang="en-US" altLang="de-DE" sz="1800" b="1" i="0" u="none" strike="noStrike" cap="none" normalizeH="0" baseline="0" noProof="0" dirty="0" err="1" smtClean="0">
                          <a:ln>
                            <a:noFill/>
                          </a:ln>
                          <a:solidFill>
                            <a:schemeClr val="tx1"/>
                          </a:solidFill>
                          <a:effectLst/>
                          <a:latin typeface="Verdana" panose="020B0604030504040204" pitchFamily="34" charset="0"/>
                        </a:rPr>
                        <a:t>brutto</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ts val="1200"/>
                        </a:spcBef>
                        <a:spcAft>
                          <a:spcPct val="0"/>
                        </a:spcAft>
                        <a:buClr>
                          <a:schemeClr val="accent1"/>
                        </a:buClr>
                        <a:buSzPct val="85000"/>
                        <a:buFont typeface="Wingdings 2" panose="05020102010507070707" pitchFamily="18" charset="2"/>
                        <a:buNone/>
                        <a:tabLst/>
                      </a:pP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Sembro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stanco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perché</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non ho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dormito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bene</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Quella</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persona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si</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sta</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solo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preoccupando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per me; Non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dovrei</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analizzare</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troppo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il</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suo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 </a:t>
                      </a:r>
                      <a:r>
                        <a:rPr kumimoji="0" lang="en-US" sz="1800" b="0" i="0" u="none" strike="noStrike" cap="none" normalizeH="0" baseline="0" noProof="0" dirty="0" err="1" smtClean="0">
                          <a:ln>
                            <a:noFill/>
                          </a:ln>
                          <a:solidFill>
                            <a:schemeClr val="tx1"/>
                          </a:solidFill>
                          <a:effectLst/>
                          <a:latin typeface="Verdana" pitchFamily="34" charset="0"/>
                          <a:cs typeface="Times New Roman" pitchFamily="18" charset="0"/>
                        </a:rPr>
                        <a:t>commento</a:t>
                      </a: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76" name="Rectangle 6"/>
          <p:cNvSpPr>
            <a:spLocks noGrp="1" noChangeArrowheads="1"/>
          </p:cNvSpPr>
          <p:nvPr>
            <p:ph type="title" idx="4294967295"/>
          </p:nvPr>
        </p:nvSpPr>
        <p:spPr>
          <a:xfrm>
            <a:off x="457200" y="125760"/>
            <a:ext cx="8229600" cy="1143000"/>
          </a:xfrm>
          <a:noFill/>
        </p:spPr>
        <p:txBody>
          <a:bodyPr anchor="ctr"/>
          <a:lstStyle/>
          <a:p>
            <a:pPr marL="838200" indent="-838200" algn="l" eaLnBrk="1" hangingPunct="1"/>
            <a:r>
              <a:rPr lang="de-DE" altLang="de-DE" sz="1000" smtClean="0"/>
              <a:t/>
            </a:r>
            <a:br>
              <a:rPr lang="de-DE" altLang="de-DE" sz="1000" smtClean="0"/>
            </a:br>
            <a:endParaRPr lang="de-DE" altLang="de-DE" smtClean="0"/>
          </a:p>
        </p:txBody>
      </p:sp>
      <p:grpSp>
        <p:nvGrpSpPr>
          <p:cNvPr id="66577" name="Group 31"/>
          <p:cNvGrpSpPr>
            <a:grpSpLocks/>
          </p:cNvGrpSpPr>
          <p:nvPr/>
        </p:nvGrpSpPr>
        <p:grpSpPr bwMode="auto">
          <a:xfrm>
            <a:off x="0" y="6167438"/>
            <a:ext cx="2771800" cy="536575"/>
            <a:chOff x="0" y="3957"/>
            <a:chExt cx="1474" cy="338"/>
          </a:xfrm>
        </p:grpSpPr>
        <p:sp>
          <p:nvSpPr>
            <p:cNvPr id="6658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6658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8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err="1" smtClean="0">
                  <a:latin typeface="Verdana" panose="020B0604030504040204" pitchFamily="34" charset="0"/>
                </a:rPr>
                <a:t>foglio</a:t>
              </a:r>
              <a:r>
                <a:rPr lang="en-US" altLang="de-DE" sz="1200" b="0" i="1" dirty="0" smtClean="0">
                  <a:latin typeface="Verdana" panose="020B0604030504040204" pitchFamily="34" charset="0"/>
                </a:rPr>
                <a:t> di </a:t>
              </a:r>
              <a:r>
                <a:rPr lang="en-US" altLang="de-DE" sz="1200" b="0" i="1" dirty="0" err="1" smtClean="0">
                  <a:latin typeface="Verdana" panose="020B0604030504040204" pitchFamily="34" charset="0"/>
                </a:rPr>
                <a:t>lavoro</a:t>
              </a:r>
              <a:r>
                <a:rPr lang="de-DE" altLang="de-DE" sz="1200" b="0" dirty="0" smtClean="0">
                  <a:latin typeface="Verdana" panose="020B0604030504040204" pitchFamily="34" charset="0"/>
                </a:rPr>
                <a:t> </a:t>
              </a:r>
              <a:r>
                <a:rPr lang="de-DE" altLang="de-DE" sz="1200" b="0" dirty="0" smtClean="0">
                  <a:latin typeface="Verdana" panose="020B0604030504040204" pitchFamily="34" charset="0"/>
                </a:rPr>
                <a:t>9.1</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9.27</a:t>
            </a:r>
            <a:endParaRPr lang="en-US" altLang="de-DE" sz="1200" kern="0" dirty="0">
              <a:solidFill>
                <a:srgbClr val="646B86"/>
              </a:solidFill>
              <a:latin typeface="Verdana"/>
            </a:endParaRPr>
          </a:p>
        </p:txBody>
      </p:sp>
      <p:sp>
        <p:nvSpPr>
          <p:cNvPr id="14" name="Rectangle 24"/>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1900" b="0" dirty="0" err="1" smtClean="0">
                <a:solidFill>
                  <a:srgbClr val="D16349"/>
                </a:solidFill>
                <a:latin typeface="Verdana" panose="020B0604030504040204" pitchFamily="34" charset="0"/>
              </a:rPr>
              <a:t>Negazione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di</a:t>
            </a:r>
            <a:r>
              <a:rPr lang="en-US" altLang="de-DE" sz="1900" b="0" dirty="0" smtClean="0">
                <a:solidFill>
                  <a:srgbClr val="D16349"/>
                </a:solidFill>
                <a:latin typeface="Verdana" panose="020B0604030504040204" pitchFamily="34" charset="0"/>
              </a:rPr>
              <a:t> feedback </a:t>
            </a:r>
            <a:r>
              <a:rPr lang="en-US" altLang="de-DE" sz="1900" b="0" dirty="0" err="1" smtClean="0">
                <a:solidFill>
                  <a:srgbClr val="D16349"/>
                </a:solidFill>
                <a:latin typeface="Verdana" panose="020B0604030504040204" pitchFamily="34" charset="0"/>
              </a:rPr>
              <a:t>negativi</a:t>
            </a:r>
            <a:r>
              <a:rPr lang="en-US" altLang="de-DE" sz="1900" b="0" dirty="0" smtClean="0">
                <a:solidFill>
                  <a:srgbClr val="D16349"/>
                </a:solidFill>
                <a:latin typeface="Verdana" panose="020B0604030504040204" pitchFamily="34" charset="0"/>
              </a:rPr>
              <a:t> ma </a:t>
            </a:r>
            <a:r>
              <a:rPr lang="en-US" altLang="de-DE" sz="1900" b="0" dirty="0" err="1" smtClean="0">
                <a:solidFill>
                  <a:srgbClr val="D16349"/>
                </a:solidFill>
                <a:latin typeface="Verdana" panose="020B0604030504040204" pitchFamily="34" charset="0"/>
              </a:rPr>
              <a:t>accettazione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di</a:t>
            </a:r>
            <a:r>
              <a:rPr lang="en-US" altLang="de-DE" sz="1900" b="0" dirty="0" smtClean="0">
                <a:solidFill>
                  <a:srgbClr val="D16349"/>
                </a:solidFill>
                <a:latin typeface="Verdana" panose="020B0604030504040204" pitchFamily="34" charset="0"/>
              </a:rPr>
              <a:t> feedback </a:t>
            </a:r>
            <a:r>
              <a:rPr lang="en-US" altLang="de-DE" sz="1900" b="0" dirty="0" err="1" smtClean="0">
                <a:solidFill>
                  <a:srgbClr val="D16349"/>
                </a:solidFill>
                <a:latin typeface="Verdana" panose="020B0604030504040204" pitchFamily="34" charset="0"/>
              </a:rPr>
              <a:t>negativi</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Quale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potrebbe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essere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una</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valutazione</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più</a:t>
            </a:r>
            <a:r>
              <a:rPr lang="en-US" altLang="de-DE" sz="1900" b="0" dirty="0" smtClean="0">
                <a:solidFill>
                  <a:srgbClr val="D16349"/>
                </a:solidFill>
                <a:latin typeface="Verdana" panose="020B0604030504040204" pitchFamily="34" charset="0"/>
              </a:rPr>
              <a:t> </a:t>
            </a:r>
            <a:r>
              <a:rPr lang="en-US" altLang="de-DE" sz="1900" b="0" dirty="0" err="1" smtClean="0">
                <a:solidFill>
                  <a:srgbClr val="D16349"/>
                </a:solidFill>
                <a:latin typeface="Verdana" panose="020B0604030504040204" pitchFamily="34" charset="0"/>
              </a:rPr>
              <a:t>realistica</a:t>
            </a:r>
            <a:r>
              <a:rPr lang="en-US" altLang="de-DE" sz="1900" b="0" dirty="0" smtClean="0">
                <a:solidFill>
                  <a:srgbClr val="D16349"/>
                </a:solidFill>
                <a:latin typeface="Verdana" panose="020B0604030504040204" pitchFamily="34" charset="0"/>
              </a:rPr>
              <a:t>/utile?</a:t>
            </a:r>
            <a:endParaRPr lang="en-US" altLang="de-DE" sz="1900" b="0" dirty="0">
              <a:solidFill>
                <a:srgbClr val="D16349"/>
              </a:solidFill>
              <a:latin typeface="Verdana" panose="020B0604030504040204" pitchFamily="34" charset="0"/>
            </a:endParaRPr>
          </a:p>
        </p:txBody>
      </p:sp>
      <p:sp>
        <p:nvSpPr>
          <p:cNvPr id="15" name="Textfeld 1"/>
          <p:cNvSpPr txBox="1">
            <a:spLocks noChangeArrowheads="1"/>
          </p:cNvSpPr>
          <p:nvPr/>
        </p:nvSpPr>
        <p:spPr bwMode="auto">
          <a:xfrm>
            <a:off x="107504" y="1052736"/>
            <a:ext cx="9036496" cy="923330"/>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de-DE" b="0" dirty="0" smtClean="0">
                <a:latin typeface="+mn-lt"/>
              </a:rPr>
              <a:t>È </a:t>
            </a:r>
            <a:r>
              <a:rPr lang="en-US" altLang="de-DE" b="0" dirty="0" err="1" smtClean="0">
                <a:latin typeface="+mn-lt"/>
              </a:rPr>
              <a:t>tipico</a:t>
            </a:r>
            <a:r>
              <a:rPr lang="en-US" altLang="de-DE" b="0" dirty="0" smtClean="0">
                <a:latin typeface="+mn-lt"/>
              </a:rPr>
              <a:t> </a:t>
            </a:r>
            <a:r>
              <a:rPr lang="en-US" altLang="de-DE" b="0" dirty="0" err="1" smtClean="0">
                <a:latin typeface="+mn-lt"/>
              </a:rPr>
              <a:t>delle</a:t>
            </a:r>
            <a:r>
              <a:rPr lang="en-US" altLang="de-DE" b="0" dirty="0" smtClean="0">
                <a:latin typeface="+mn-lt"/>
              </a:rPr>
              <a:t> </a:t>
            </a:r>
            <a:r>
              <a:rPr lang="en-US" altLang="de-DE" b="0" dirty="0" err="1" smtClean="0">
                <a:latin typeface="+mn-lt"/>
              </a:rPr>
              <a:t>persone</a:t>
            </a:r>
            <a:r>
              <a:rPr lang="en-US" altLang="de-DE" b="0" dirty="0" smtClean="0">
                <a:latin typeface="+mn-lt"/>
              </a:rPr>
              <a:t> con </a:t>
            </a:r>
            <a:r>
              <a:rPr lang="en-US" altLang="de-DE" b="0" dirty="0" err="1" smtClean="0">
                <a:latin typeface="+mn-lt"/>
              </a:rPr>
              <a:t>sintomi</a:t>
            </a:r>
            <a:r>
              <a:rPr lang="en-US" altLang="de-DE" b="0" dirty="0" smtClean="0">
                <a:latin typeface="+mn-lt"/>
              </a:rPr>
              <a:t> </a:t>
            </a:r>
            <a:r>
              <a:rPr lang="en-US" altLang="de-DE" b="0" dirty="0" err="1" smtClean="0">
                <a:latin typeface="+mn-lt"/>
              </a:rPr>
              <a:t>depressivi</a:t>
            </a:r>
            <a:r>
              <a:rPr lang="en-US" altLang="de-DE" b="0" dirty="0" smtClean="0">
                <a:latin typeface="+mn-lt"/>
              </a:rPr>
              <a:t> </a:t>
            </a:r>
            <a:r>
              <a:rPr lang="en-US" altLang="de-DE" b="0" dirty="0" err="1" smtClean="0">
                <a:latin typeface="+mn-lt"/>
              </a:rPr>
              <a:t>negare</a:t>
            </a:r>
            <a:r>
              <a:rPr lang="en-US" altLang="de-DE" b="0" dirty="0" smtClean="0">
                <a:latin typeface="+mn-lt"/>
              </a:rPr>
              <a:t> e </a:t>
            </a:r>
            <a:r>
              <a:rPr lang="en-US" altLang="de-DE" b="0" dirty="0" err="1" smtClean="0">
                <a:latin typeface="+mn-lt"/>
              </a:rPr>
              <a:t>respingere</a:t>
            </a:r>
            <a:r>
              <a:rPr lang="en-US" altLang="de-DE" b="0" dirty="0" smtClean="0">
                <a:latin typeface="+mn-lt"/>
              </a:rPr>
              <a:t> </a:t>
            </a:r>
            <a:r>
              <a:rPr lang="en-US" altLang="de-DE" b="0" dirty="0" err="1" smtClean="0">
                <a:latin typeface="+mn-lt"/>
              </a:rPr>
              <a:t>elogi</a:t>
            </a:r>
            <a:r>
              <a:rPr lang="en-US" altLang="de-DE" b="0" dirty="0" smtClean="0">
                <a:latin typeface="+mn-lt"/>
              </a:rPr>
              <a:t> </a:t>
            </a:r>
            <a:r>
              <a:rPr lang="en-US" altLang="de-DE" b="0" dirty="0" err="1" smtClean="0">
                <a:latin typeface="+mn-lt"/>
              </a:rPr>
              <a:t>provenienti</a:t>
            </a:r>
            <a:r>
              <a:rPr lang="en-US" altLang="de-DE" b="0" dirty="0" smtClean="0">
                <a:latin typeface="+mn-lt"/>
              </a:rPr>
              <a:t> </a:t>
            </a:r>
            <a:r>
              <a:rPr lang="en-US" altLang="de-DE" b="0" dirty="0" err="1" smtClean="0">
                <a:latin typeface="+mn-lt"/>
              </a:rPr>
              <a:t>dagli</a:t>
            </a:r>
            <a:r>
              <a:rPr lang="en-US" altLang="de-DE" b="0" dirty="0" smtClean="0">
                <a:latin typeface="+mn-lt"/>
              </a:rPr>
              <a:t> </a:t>
            </a:r>
            <a:r>
              <a:rPr lang="en-US" altLang="de-DE" b="0" dirty="0" err="1" smtClean="0">
                <a:latin typeface="+mn-lt"/>
              </a:rPr>
              <a:t>altri</a:t>
            </a:r>
            <a:r>
              <a:rPr lang="en-US" altLang="de-DE" b="0" dirty="0" smtClean="0">
                <a:latin typeface="+mn-lt"/>
              </a:rPr>
              <a:t>, e </a:t>
            </a:r>
            <a:r>
              <a:rPr lang="en-US" altLang="de-DE" b="0" dirty="0" err="1" smtClean="0">
                <a:latin typeface="+mn-lt"/>
              </a:rPr>
              <a:t>nello</a:t>
            </a:r>
            <a:r>
              <a:rPr lang="en-US" altLang="de-DE" b="0" dirty="0" smtClean="0">
                <a:latin typeface="+mn-lt"/>
              </a:rPr>
              <a:t> </a:t>
            </a:r>
            <a:r>
              <a:rPr lang="en-US" altLang="de-DE" b="0" dirty="0" err="1" smtClean="0">
                <a:latin typeface="+mn-lt"/>
              </a:rPr>
              <a:t>stesso</a:t>
            </a:r>
            <a:r>
              <a:rPr lang="en-US" altLang="de-DE" b="0" dirty="0" smtClean="0">
                <a:latin typeface="+mn-lt"/>
              </a:rPr>
              <a:t> tempo </a:t>
            </a:r>
            <a:r>
              <a:rPr lang="en-US" altLang="de-DE" b="0" dirty="0" err="1" smtClean="0">
                <a:latin typeface="+mn-lt"/>
              </a:rPr>
              <a:t>prestare</a:t>
            </a:r>
            <a:r>
              <a:rPr lang="en-US" altLang="de-DE" b="0" dirty="0" smtClean="0">
                <a:latin typeface="+mn-lt"/>
              </a:rPr>
              <a:t> </a:t>
            </a:r>
            <a:r>
              <a:rPr lang="en-US" altLang="de-DE" b="0" dirty="0" err="1" smtClean="0">
                <a:latin typeface="+mn-lt"/>
              </a:rPr>
              <a:t>attenzione</a:t>
            </a:r>
            <a:r>
              <a:rPr lang="en-US" altLang="de-DE" b="0" dirty="0" smtClean="0">
                <a:latin typeface="+mn-lt"/>
              </a:rPr>
              <a:t> </a:t>
            </a:r>
            <a:r>
              <a:rPr lang="en-US" altLang="de-DE" b="0" dirty="0" err="1" smtClean="0">
                <a:latin typeface="+mn-lt"/>
              </a:rPr>
              <a:t>ai</a:t>
            </a:r>
            <a:r>
              <a:rPr lang="en-US" altLang="de-DE" b="0" dirty="0" smtClean="0">
                <a:latin typeface="+mn-lt"/>
              </a:rPr>
              <a:t> </a:t>
            </a:r>
            <a:r>
              <a:rPr lang="en-US" altLang="de-DE" b="0" dirty="0" err="1" smtClean="0">
                <a:latin typeface="+mn-lt"/>
              </a:rPr>
              <a:t>commenti</a:t>
            </a:r>
            <a:r>
              <a:rPr lang="en-US" altLang="de-DE" b="0" dirty="0" smtClean="0">
                <a:latin typeface="+mn-lt"/>
              </a:rPr>
              <a:t> </a:t>
            </a:r>
            <a:r>
              <a:rPr lang="en-US" altLang="de-DE" b="0" dirty="0" err="1" smtClean="0">
                <a:latin typeface="+mn-lt"/>
              </a:rPr>
              <a:t>negativi</a:t>
            </a:r>
            <a:r>
              <a:rPr lang="en-US" altLang="de-DE" b="0" dirty="0" smtClean="0">
                <a:latin typeface="+mn-lt"/>
              </a:rPr>
              <a:t>. </a:t>
            </a:r>
            <a:endParaRPr lang="en-US" altLang="de-DE" dirty="0" smtClean="0">
              <a:latin typeface="+mn-lt"/>
            </a:endParaRPr>
          </a:p>
        </p:txBody>
      </p:sp>
    </p:spTree>
    <p:extLst>
      <p:ext uri="{BB962C8B-B14F-4D97-AF65-F5344CB8AC3E}">
        <p14:creationId xmlns:p14="http://schemas.microsoft.com/office/powerpoint/2010/main" val="1305767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body" idx="1"/>
          </p:nvPr>
        </p:nvSpPr>
        <p:spPr>
          <a:xfrm>
            <a:off x="468313" y="1627188"/>
            <a:ext cx="5943600" cy="4525962"/>
          </a:xfrm>
        </p:spPr>
        <p:txBody>
          <a:bodyPr/>
          <a:lstStyle/>
          <a:p>
            <a:pPr marL="0" indent="0">
              <a:defRPr/>
            </a:pPr>
            <a:r>
              <a:rPr lang="en-US" dirty="0" err="1" smtClean="0"/>
              <a:t>Rifletti</a:t>
            </a:r>
            <a:r>
              <a:rPr lang="en-US" dirty="0" smtClean="0"/>
              <a:t> </a:t>
            </a:r>
            <a:r>
              <a:rPr lang="en-US" dirty="0" err="1" smtClean="0"/>
              <a:t>sulla</a:t>
            </a:r>
            <a:r>
              <a:rPr lang="en-US" dirty="0" smtClean="0"/>
              <a:t> </a:t>
            </a:r>
            <a:r>
              <a:rPr lang="en-US" dirty="0" err="1" smtClean="0"/>
              <a:t>critica</a:t>
            </a:r>
            <a:r>
              <a:rPr lang="en-US" dirty="0" smtClean="0"/>
              <a:t> </a:t>
            </a:r>
            <a:r>
              <a:rPr lang="en-US" dirty="0" err="1" smtClean="0"/>
              <a:t>attentamente</a:t>
            </a:r>
            <a:r>
              <a:rPr lang="en-US" dirty="0" smtClean="0"/>
              <a:t> e </a:t>
            </a:r>
            <a:r>
              <a:rPr lang="en-US" dirty="0" err="1" smtClean="0"/>
              <a:t>prendi</a:t>
            </a:r>
            <a:r>
              <a:rPr lang="en-US" dirty="0" smtClean="0"/>
              <a:t> in </a:t>
            </a:r>
            <a:r>
              <a:rPr lang="en-US" dirty="0" err="1" smtClean="0"/>
              <a:t>considerazione</a:t>
            </a:r>
            <a:r>
              <a:rPr lang="en-US" dirty="0" smtClean="0"/>
              <a:t> le diverse </a:t>
            </a:r>
            <a:r>
              <a:rPr lang="en-US" dirty="0" err="1" smtClean="0"/>
              <a:t>prospettive</a:t>
            </a:r>
            <a:r>
              <a:rPr lang="en-US" dirty="0" smtClean="0"/>
              <a:t>.</a:t>
            </a:r>
          </a:p>
          <a:p>
            <a:pPr marL="342000" indent="-342000">
              <a:defRPr/>
            </a:pPr>
            <a:endParaRPr lang="en-US" dirty="0" smtClean="0"/>
          </a:p>
          <a:p>
            <a:pPr marL="342000" indent="-342000">
              <a:defRPr/>
            </a:pPr>
            <a:r>
              <a:rPr lang="en-US" dirty="0" smtClean="0"/>
              <a:t>No </a:t>
            </a:r>
            <a:r>
              <a:rPr lang="en-US" dirty="0" err="1" smtClean="0"/>
              <a:t>alla</a:t>
            </a:r>
            <a:r>
              <a:rPr lang="en-US" dirty="0" smtClean="0"/>
              <a:t> </a:t>
            </a:r>
            <a:r>
              <a:rPr lang="en-US" dirty="0" err="1" smtClean="0"/>
              <a:t>generalizzazione</a:t>
            </a:r>
            <a:r>
              <a:rPr lang="en-US" dirty="0" smtClean="0"/>
              <a:t> </a:t>
            </a:r>
            <a:r>
              <a:rPr lang="en-US" dirty="0" err="1" smtClean="0"/>
              <a:t>esagerata</a:t>
            </a:r>
            <a:r>
              <a:rPr lang="en-US" dirty="0" smtClean="0"/>
              <a:t>: </a:t>
            </a:r>
          </a:p>
          <a:p>
            <a:pPr marL="342000" indent="-342000">
              <a:defRPr/>
            </a:pPr>
            <a:r>
              <a:rPr lang="en-US" dirty="0" smtClean="0"/>
              <a:t>“Si </a:t>
            </a:r>
            <a:r>
              <a:rPr lang="en-US" dirty="0" err="1" smtClean="0"/>
              <a:t>tratta</a:t>
            </a:r>
            <a:r>
              <a:rPr lang="en-US" dirty="0" smtClean="0"/>
              <a:t> </a:t>
            </a:r>
            <a:r>
              <a:rPr lang="en-US" dirty="0" err="1" smtClean="0"/>
              <a:t>di</a:t>
            </a:r>
            <a:r>
              <a:rPr lang="en-US" dirty="0" smtClean="0"/>
              <a:t> un </a:t>
            </a:r>
            <a:r>
              <a:rPr lang="en-US" dirty="0" err="1" smtClean="0"/>
              <a:t>mio</a:t>
            </a:r>
            <a:r>
              <a:rPr lang="en-US" dirty="0" smtClean="0"/>
              <a:t> </a:t>
            </a:r>
            <a:r>
              <a:rPr lang="en-US" dirty="0" err="1" smtClean="0"/>
              <a:t>particolare</a:t>
            </a:r>
            <a:r>
              <a:rPr lang="en-US" dirty="0" smtClean="0"/>
              <a:t> </a:t>
            </a:r>
            <a:r>
              <a:rPr lang="en-US" dirty="0" err="1" smtClean="0"/>
              <a:t>comportamento</a:t>
            </a:r>
            <a:r>
              <a:rPr lang="en-US" dirty="0" smtClean="0"/>
              <a:t>– </a:t>
            </a:r>
          </a:p>
          <a:p>
            <a:pPr marL="342000" indent="-342000">
              <a:defRPr/>
            </a:pPr>
            <a:r>
              <a:rPr lang="en-US" dirty="0" smtClean="0"/>
              <a:t>Non </a:t>
            </a:r>
            <a:r>
              <a:rPr lang="en-US" dirty="0" err="1" smtClean="0"/>
              <a:t>di</a:t>
            </a:r>
            <a:r>
              <a:rPr lang="en-US" dirty="0" smtClean="0"/>
              <a:t> me come persona!” </a:t>
            </a:r>
          </a:p>
          <a:p>
            <a:pPr marL="342000" indent="-342000">
              <a:defRPr/>
            </a:pPr>
            <a:endParaRPr lang="en-US" dirty="0" smtClean="0"/>
          </a:p>
          <a:p>
            <a:pPr marL="342000" indent="-342000">
              <a:defRPr/>
            </a:pPr>
            <a:r>
              <a:rPr lang="en-US" dirty="0" err="1" smtClean="0"/>
              <a:t>Gestisci</a:t>
            </a:r>
            <a:r>
              <a:rPr lang="en-US" dirty="0" smtClean="0"/>
              <a:t> la </a:t>
            </a:r>
            <a:r>
              <a:rPr lang="en-US" dirty="0" err="1" smtClean="0"/>
              <a:t>critica</a:t>
            </a:r>
            <a:r>
              <a:rPr lang="en-US" dirty="0" smtClean="0"/>
              <a:t> </a:t>
            </a:r>
            <a:r>
              <a:rPr lang="en-US" dirty="0" err="1" smtClean="0"/>
              <a:t>positivamente</a:t>
            </a:r>
            <a:r>
              <a:rPr lang="en-US" dirty="0" smtClean="0"/>
              <a:t>:</a:t>
            </a:r>
          </a:p>
          <a:p>
            <a:pPr marL="342000" indent="-342000">
              <a:defRPr/>
            </a:pPr>
            <a:r>
              <a:rPr lang="en-US" dirty="0" smtClean="0"/>
              <a:t>“</a:t>
            </a:r>
            <a:r>
              <a:rPr lang="en-US" dirty="0" err="1" smtClean="0"/>
              <a:t>Cosa</a:t>
            </a:r>
            <a:r>
              <a:rPr lang="en-US" dirty="0" smtClean="0"/>
              <a:t> </a:t>
            </a:r>
            <a:r>
              <a:rPr lang="en-US" dirty="0" err="1" smtClean="0"/>
              <a:t>posso</a:t>
            </a:r>
            <a:r>
              <a:rPr lang="en-US" dirty="0" smtClean="0"/>
              <a:t> </a:t>
            </a:r>
            <a:r>
              <a:rPr lang="en-US" dirty="0" err="1" smtClean="0"/>
              <a:t>imparare</a:t>
            </a:r>
            <a:r>
              <a:rPr lang="en-US" dirty="0" smtClean="0"/>
              <a:t> </a:t>
            </a:r>
            <a:r>
              <a:rPr lang="en-US" dirty="0" err="1" smtClean="0"/>
              <a:t>da</a:t>
            </a:r>
            <a:r>
              <a:rPr lang="en-US" dirty="0" smtClean="0"/>
              <a:t> </a:t>
            </a:r>
            <a:r>
              <a:rPr lang="en-US" dirty="0" err="1" smtClean="0"/>
              <a:t>questo</a:t>
            </a:r>
            <a:r>
              <a:rPr lang="en-US" dirty="0" smtClean="0"/>
              <a:t>?”</a:t>
            </a:r>
          </a:p>
          <a:p>
            <a:pPr>
              <a:defRPr/>
            </a:pPr>
            <a:endParaRPr lang="en-US" sz="2400" dirty="0" smtClean="0"/>
          </a:p>
        </p:txBody>
      </p:sp>
      <p:sp>
        <p:nvSpPr>
          <p:cNvPr id="6861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Come </a:t>
            </a:r>
            <a:r>
              <a:rPr lang="en-US" altLang="de-DE" sz="2000" b="0" dirty="0" err="1" smtClean="0">
                <a:solidFill>
                  <a:srgbClr val="D16349"/>
                </a:solidFill>
                <a:latin typeface="Verdana" panose="020B0604030504040204" pitchFamily="34" charset="0"/>
              </a:rPr>
              <a:t>posso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migliorare</a:t>
            </a:r>
            <a:r>
              <a:rPr lang="en-US" altLang="de-DE" sz="2000" b="0" dirty="0" smtClean="0">
                <a:solidFill>
                  <a:srgbClr val="D16349"/>
                </a:solidFill>
                <a:latin typeface="Verdana" panose="020B0604030504040204" pitchFamily="34" charset="0"/>
              </a:rPr>
              <a:t> la </a:t>
            </a:r>
            <a:r>
              <a:rPr lang="en-US" altLang="de-DE" sz="2000" b="0" dirty="0" err="1" smtClean="0">
                <a:solidFill>
                  <a:srgbClr val="D16349"/>
                </a:solidFill>
                <a:latin typeface="Verdana" panose="020B0604030504040204" pitchFamily="34" charset="0"/>
              </a:rPr>
              <a:t>mia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reazione</a:t>
            </a:r>
            <a:r>
              <a:rPr lang="en-US" altLang="de-DE" sz="2000" b="0" dirty="0" smtClean="0">
                <a:solidFill>
                  <a:srgbClr val="D16349"/>
                </a:solidFill>
                <a:latin typeface="Verdana" panose="020B0604030504040204" pitchFamily="34" charset="0"/>
              </a:rPr>
              <a:t> ad un feedback </a:t>
            </a:r>
            <a:r>
              <a:rPr lang="en-US" altLang="de-DE" sz="2000" b="0" dirty="0" err="1" smtClean="0">
                <a:solidFill>
                  <a:srgbClr val="D16349"/>
                </a:solidFill>
                <a:latin typeface="Verdana" panose="020B0604030504040204" pitchFamily="34" charset="0"/>
              </a:rPr>
              <a:t>negativo</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
        <p:nvSpPr>
          <p:cNvPr id="9" name="Text Box 8"/>
          <p:cNvSpPr txBox="1">
            <a:spLocks noChangeArrowheads="1"/>
          </p:cNvSpPr>
          <p:nvPr/>
        </p:nvSpPr>
        <p:spPr bwMode="auto">
          <a:xfrm>
            <a:off x="-26616" y="6669940"/>
            <a:ext cx="524668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altLang="ko-KR" sz="800" b="0" i="1" dirty="0" smtClean="0">
                <a:latin typeface="+mn-lt"/>
                <a:ea typeface="굴림" charset="-127"/>
              </a:rPr>
              <a:t>(“Nathan Setting The Tone For The Exam” by </a:t>
            </a:r>
            <a:r>
              <a:rPr lang="en-GB" altLang="ko-KR" sz="800" b="0" i="1" dirty="0" err="1" smtClean="0">
                <a:latin typeface="+mn-lt"/>
                <a:ea typeface="굴림" charset="-127"/>
              </a:rPr>
              <a:t>rileyroxx</a:t>
            </a:r>
            <a:r>
              <a:rPr lang="en-GB" altLang="ko-KR" sz="800" b="0" i="1" dirty="0" smtClean="0">
                <a:latin typeface="+mn-lt"/>
                <a:ea typeface="굴림" charset="-127"/>
              </a:rPr>
              <a:t>)</a:t>
            </a:r>
            <a:endParaRPr lang="en-GB" altLang="ko-KR" sz="800" b="0" i="1" dirty="0">
              <a:latin typeface="+mn-lt"/>
              <a:ea typeface="굴림" charset="-127"/>
            </a:endParaRPr>
          </a:p>
        </p:txBody>
      </p:sp>
      <p:pic>
        <p:nvPicPr>
          <p:cNvPr id="68614" name="Picture 7"/>
          <p:cNvPicPr preferRelativeResize="0">
            <a:picLocks noChangeArrowheads="1"/>
          </p:cNvPicPr>
          <p:nvPr/>
        </p:nvPicPr>
        <p:blipFill>
          <a:blip r:embed="rId3">
            <a:extLst>
              <a:ext uri="{28A0092B-C50C-407E-A947-70E740481C1C}">
                <a14:useLocalDpi xmlns:a14="http://schemas.microsoft.com/office/drawing/2010/main" val="0"/>
              </a:ext>
            </a:extLst>
          </a:blip>
          <a:srcRect l="27151" r="10851"/>
          <a:stretch>
            <a:fillRect/>
          </a:stretch>
        </p:blipFill>
        <p:spPr bwMode="auto">
          <a:xfrm>
            <a:off x="6624638" y="1362075"/>
            <a:ext cx="2268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9.28</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048125" y="52054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a:solidFill>
                <a:schemeClr val="tx2"/>
              </a:solidFill>
              <a:latin typeface="Verdana" panose="020B0604030504040204" pitchFamily="34" charset="0"/>
            </a:endParaRPr>
          </a:p>
        </p:txBody>
      </p:sp>
      <p:sp>
        <p:nvSpPr>
          <p:cNvPr id="70659" name="Text Box 4"/>
          <p:cNvSpPr txBox="1">
            <a:spLocks noChangeArrowheads="1"/>
          </p:cNvSpPr>
          <p:nvPr/>
        </p:nvSpPr>
        <p:spPr bwMode="auto">
          <a:xfrm>
            <a:off x="2679700" y="47736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a:solidFill>
                <a:schemeClr val="tx2"/>
              </a:solidFill>
              <a:latin typeface="Verdana" panose="020B0604030504040204" pitchFamily="34" charset="0"/>
            </a:endParaRPr>
          </a:p>
        </p:txBody>
      </p:sp>
      <p:sp>
        <p:nvSpPr>
          <p:cNvPr id="70660" name="Rectangle 6"/>
          <p:cNvSpPr>
            <a:spLocks noChangeArrowheads="1"/>
          </p:cNvSpPr>
          <p:nvPr/>
        </p:nvSpPr>
        <p:spPr bwMode="auto">
          <a:xfrm>
            <a:off x="442913" y="1341438"/>
            <a:ext cx="5713263"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355600" indent="-355600">
              <a:defRPr b="1">
                <a:solidFill>
                  <a:schemeClr val="tx1"/>
                </a:solidFill>
                <a:latin typeface="Arial" panose="020B0604020202020204" pitchFamily="34" charset="0"/>
                <a:cs typeface="Times New Roman" panose="02020603050405020304" pitchFamily="18" charset="0"/>
              </a:defRPr>
            </a:lvl5pPr>
            <a:lvl6pPr marL="8128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12700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17272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21844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a:spcBef>
                <a:spcPct val="20000"/>
              </a:spcBef>
              <a:buClr>
                <a:srgbClr val="8CADAE"/>
              </a:buClr>
              <a:buFont typeface="Wingdings" panose="05000000000000000000" pitchFamily="2" charset="2"/>
              <a:buChar char="Ø"/>
            </a:pPr>
            <a:r>
              <a:rPr lang="en-US" altLang="de-DE" b="0" dirty="0" err="1" smtClean="0">
                <a:latin typeface="Verdana" panose="020B0604030504040204" pitchFamily="34" charset="0"/>
              </a:rPr>
              <a:t>Ricorda</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generalmente</a:t>
            </a:r>
            <a:r>
              <a:rPr lang="en-US" altLang="de-DE" b="0" dirty="0" smtClean="0">
                <a:latin typeface="Verdana" panose="020B0604030504040204" pitchFamily="34" charset="0"/>
              </a:rPr>
              <a:t> le </a:t>
            </a:r>
            <a:r>
              <a:rPr lang="en-US" altLang="de-DE" b="0" dirty="0" err="1" smtClean="0">
                <a:latin typeface="Verdana" panose="020B0604030504040204" pitchFamily="34" charset="0"/>
              </a:rPr>
              <a:t>persone</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loro</a:t>
            </a:r>
            <a:r>
              <a:rPr lang="en-US" altLang="de-DE" b="0" dirty="0" smtClean="0">
                <a:latin typeface="Verdana" panose="020B0604030504040204" pitchFamily="34" charset="0"/>
              </a:rPr>
              <a:t> </a:t>
            </a:r>
            <a:r>
              <a:rPr lang="en-US" altLang="de-DE" b="0" dirty="0" err="1" smtClean="0">
                <a:latin typeface="Verdana" panose="020B0604030504040204" pitchFamily="34" charset="0"/>
              </a:rPr>
              <a:t>elogi</a:t>
            </a:r>
            <a:r>
              <a:rPr lang="en-US" altLang="de-DE" b="0" dirty="0" smtClean="0">
                <a:latin typeface="Verdana" panose="020B0604030504040204" pitchFamily="34" charset="0"/>
              </a:rPr>
              <a:t> o </a:t>
            </a:r>
            <a:r>
              <a:rPr lang="en-US" altLang="de-DE" b="0" dirty="0" err="1" smtClean="0">
                <a:latin typeface="Verdana" panose="020B0604030504040204" pitchFamily="34" charset="0"/>
              </a:rPr>
              <a:t>complimenti</a:t>
            </a:r>
            <a:r>
              <a:rPr lang="en-US" altLang="de-DE" b="0" dirty="0" smtClean="0">
                <a:latin typeface="Verdana" panose="020B0604030504040204" pitchFamily="34" charset="0"/>
              </a:rPr>
              <a:t>, </a:t>
            </a:r>
            <a:r>
              <a:rPr lang="en-US" altLang="de-DE" b="0" dirty="0" err="1" smtClean="0">
                <a:latin typeface="Verdana" panose="020B0604030504040204" pitchFamily="34" charset="0"/>
              </a:rPr>
              <a:t>vogliono</a:t>
            </a:r>
            <a:r>
              <a:rPr lang="en-US" altLang="de-DE" b="0" dirty="0" smtClean="0">
                <a:latin typeface="Verdana" panose="020B0604030504040204" pitchFamily="34" charset="0"/>
              </a:rPr>
              <a:t> </a:t>
            </a:r>
            <a:r>
              <a:rPr lang="en-US" altLang="de-DE" b="0" dirty="0" err="1" smtClean="0">
                <a:latin typeface="Verdana" panose="020B0604030504040204" pitchFamily="34" charset="0"/>
              </a:rPr>
              <a:t>illuminare</a:t>
            </a:r>
            <a:r>
              <a:rPr lang="en-US" altLang="de-DE" b="0" dirty="0" smtClean="0">
                <a:latin typeface="Verdana" panose="020B0604030504040204" pitchFamily="34" charset="0"/>
              </a:rPr>
              <a:t> la </a:t>
            </a:r>
            <a:r>
              <a:rPr lang="en-US" altLang="de-DE" b="0" dirty="0" err="1" smtClean="0">
                <a:latin typeface="Verdana" panose="020B0604030504040204" pitchFamily="34" charset="0"/>
              </a:rPr>
              <a:t>tua</a:t>
            </a:r>
            <a:r>
              <a:rPr lang="en-US" altLang="de-DE" b="0" dirty="0" smtClean="0">
                <a:latin typeface="Verdana" panose="020B0604030504040204" pitchFamily="34" charset="0"/>
              </a:rPr>
              <a:t> </a:t>
            </a:r>
            <a:r>
              <a:rPr lang="en-US" altLang="de-DE" b="0" dirty="0" err="1" smtClean="0">
                <a:latin typeface="Verdana" panose="020B0604030504040204" pitchFamily="34" charset="0"/>
              </a:rPr>
              <a:t>giornata</a:t>
            </a:r>
            <a:r>
              <a:rPr lang="en-US" altLang="de-DE" b="0" dirty="0" smtClean="0">
                <a:latin typeface="Verdana" panose="020B0604030504040204" pitchFamily="34" charset="0"/>
              </a:rPr>
              <a:t> e </a:t>
            </a:r>
            <a:r>
              <a:rPr lang="en-US" altLang="de-DE" b="0" dirty="0" err="1" smtClean="0">
                <a:latin typeface="Verdana" panose="020B0604030504040204" pitchFamily="34" charset="0"/>
              </a:rPr>
              <a:t>renderti</a:t>
            </a:r>
            <a:r>
              <a:rPr lang="en-US" altLang="de-DE" b="0" dirty="0" smtClean="0">
                <a:latin typeface="Verdana" panose="020B0604030504040204" pitchFamily="34" charset="0"/>
              </a:rPr>
              <a:t> </a:t>
            </a:r>
            <a:r>
              <a:rPr lang="en-US" altLang="de-DE" b="0" dirty="0" err="1" smtClean="0">
                <a:latin typeface="Verdana" panose="020B0604030504040204" pitchFamily="34" charset="0"/>
              </a:rPr>
              <a:t>felice</a:t>
            </a:r>
            <a:r>
              <a:rPr lang="en-US" altLang="de-DE" b="0" dirty="0" smtClean="0">
                <a:latin typeface="Verdana" panose="020B0604030504040204" pitchFamily="34" charset="0"/>
              </a:rPr>
              <a:t>– è come </a:t>
            </a:r>
            <a:r>
              <a:rPr lang="en-US" altLang="de-DE" b="0" dirty="0" err="1" smtClean="0">
                <a:latin typeface="Verdana" panose="020B0604030504040204" pitchFamily="34" charset="0"/>
              </a:rPr>
              <a:t>ricevere</a:t>
            </a:r>
            <a:r>
              <a:rPr lang="en-US" altLang="de-DE" b="0" dirty="0" smtClean="0">
                <a:latin typeface="Verdana" panose="020B0604030504040204" pitchFamily="34" charset="0"/>
              </a:rPr>
              <a:t> un </a:t>
            </a:r>
            <a:r>
              <a:rPr lang="en-US" altLang="de-DE" b="0" dirty="0" err="1" smtClean="0">
                <a:latin typeface="Verdana" panose="020B0604030504040204" pitchFamily="34" charset="0"/>
              </a:rPr>
              <a:t>regalo</a:t>
            </a:r>
            <a:r>
              <a:rPr lang="en-US" altLang="de-DE" b="0" dirty="0" smtClean="0">
                <a:latin typeface="Verdana" panose="020B0604030504040204" pitchFamily="34" charset="0"/>
              </a:rPr>
              <a:t>! </a:t>
            </a:r>
            <a:endParaRPr lang="en-US" altLang="de-DE" b="0" dirty="0">
              <a:latin typeface="Verdana" panose="020B0604030504040204" pitchFamily="34" charset="0"/>
            </a:endParaRPr>
          </a:p>
          <a:p>
            <a:pPr algn="just">
              <a:spcBef>
                <a:spcPct val="20000"/>
              </a:spcBef>
              <a:buClr>
                <a:srgbClr val="8CADAE"/>
              </a:buClr>
              <a:buFont typeface="Wingdings" panose="05000000000000000000" pitchFamily="2" charset="2"/>
              <a:buChar char="Ø"/>
            </a:pPr>
            <a:endParaRPr lang="en-US" altLang="de-DE" b="0" dirty="0" smtClean="0">
              <a:latin typeface="Verdana" panose="020B0604030504040204" pitchFamily="34" charset="0"/>
            </a:endParaRPr>
          </a:p>
          <a:p>
            <a:pPr algn="just">
              <a:spcBef>
                <a:spcPct val="20000"/>
              </a:spcBef>
              <a:buClr>
                <a:srgbClr val="8CADAE"/>
              </a:buClr>
              <a:buFont typeface="Wingdings" panose="05000000000000000000" pitchFamily="2" charset="2"/>
              <a:buChar char="Ø"/>
            </a:pPr>
            <a:r>
              <a:rPr lang="en-US" altLang="de-DE" b="0" dirty="0" smtClean="0">
                <a:latin typeface="Verdana" panose="020B0604030504040204" pitchFamily="34" charset="0"/>
              </a:rPr>
              <a:t>Se </a:t>
            </a:r>
            <a:r>
              <a:rPr lang="en-US" altLang="de-DE" b="0" dirty="0" err="1" smtClean="0">
                <a:latin typeface="Verdana" panose="020B0604030504040204" pitchFamily="34" charset="0"/>
              </a:rPr>
              <a:t>rispondi</a:t>
            </a:r>
            <a:r>
              <a:rPr lang="en-US" altLang="de-DE" b="0" dirty="0" smtClean="0">
                <a:latin typeface="Verdana" panose="020B0604030504040204" pitchFamily="34" charset="0"/>
              </a:rPr>
              <a:t> </a:t>
            </a:r>
            <a:r>
              <a:rPr lang="en-US" altLang="de-DE" b="0" dirty="0" err="1" smtClean="0">
                <a:latin typeface="Verdana" panose="020B0604030504040204" pitchFamily="34" charset="0"/>
              </a:rPr>
              <a:t>svalutando</a:t>
            </a:r>
            <a:r>
              <a:rPr lang="en-US" altLang="de-DE" b="0" dirty="0" smtClean="0">
                <a:latin typeface="Verdana" panose="020B0604030504040204" pitchFamily="34" charset="0"/>
              </a:rPr>
              <a:t> </a:t>
            </a:r>
            <a:r>
              <a:rPr lang="en-US" altLang="de-DE" b="0" dirty="0" err="1" smtClean="0">
                <a:latin typeface="Verdana" panose="020B0604030504040204" pitchFamily="34" charset="0"/>
              </a:rPr>
              <a:t>il</a:t>
            </a:r>
            <a:r>
              <a:rPr lang="en-US" altLang="de-DE" b="0" dirty="0" smtClean="0">
                <a:latin typeface="Verdana" panose="020B0604030504040204" pitchFamily="34" charset="0"/>
              </a:rPr>
              <a:t> </a:t>
            </a:r>
            <a:r>
              <a:rPr lang="en-US" altLang="de-DE" b="0" dirty="0" err="1" smtClean="0">
                <a:latin typeface="Verdana" panose="020B0604030504040204" pitchFamily="34" charset="0"/>
              </a:rPr>
              <a:t>complimento</a:t>
            </a:r>
            <a:r>
              <a:rPr lang="en-US" altLang="de-DE" b="0" dirty="0" smtClean="0">
                <a:latin typeface="Verdana" panose="020B0604030504040204" pitchFamily="34" charset="0"/>
              </a:rPr>
              <a:t> (“Oh, non è </a:t>
            </a:r>
            <a:r>
              <a:rPr lang="en-US" altLang="de-DE" b="0" dirty="0" err="1" smtClean="0">
                <a:latin typeface="Verdana" panose="020B0604030504040204" pitchFamily="34" charset="0"/>
              </a:rPr>
              <a:t>vero</a:t>
            </a:r>
            <a:r>
              <a:rPr lang="en-US" altLang="de-DE" b="0" dirty="0" smtClean="0">
                <a:latin typeface="Verdana" panose="020B0604030504040204" pitchFamily="34" charset="0"/>
              </a:rPr>
              <a:t>!”), </a:t>
            </a:r>
            <a:r>
              <a:rPr lang="en-US" altLang="de-DE" b="0" dirty="0" err="1" smtClean="0">
                <a:latin typeface="Verdana" panose="020B0604030504040204" pitchFamily="34" charset="0"/>
              </a:rPr>
              <a:t>stai</a:t>
            </a:r>
            <a:r>
              <a:rPr lang="en-US" altLang="de-DE" b="0" dirty="0" smtClean="0">
                <a:latin typeface="Verdana" panose="020B0604030504040204" pitchFamily="34" charset="0"/>
              </a:rPr>
              <a:t> </a:t>
            </a:r>
            <a:r>
              <a:rPr lang="en-US" altLang="de-DE" b="0" dirty="0" err="1" smtClean="0">
                <a:latin typeface="Verdana" panose="020B0604030504040204" pitchFamily="34" charset="0"/>
              </a:rPr>
              <a:t>rifiutando</a:t>
            </a:r>
            <a:r>
              <a:rPr lang="en-US" altLang="de-DE" b="0" dirty="0" smtClean="0">
                <a:latin typeface="Verdana" panose="020B0604030504040204" pitchFamily="34" charset="0"/>
              </a:rPr>
              <a:t> </a:t>
            </a:r>
            <a:r>
              <a:rPr lang="en-US" altLang="de-DE" b="0" dirty="0" err="1" smtClean="0">
                <a:latin typeface="Verdana" panose="020B0604030504040204" pitchFamily="34" charset="0"/>
              </a:rPr>
              <a:t>il</a:t>
            </a:r>
            <a:r>
              <a:rPr lang="en-US" altLang="de-DE" b="0" dirty="0" smtClean="0">
                <a:latin typeface="Verdana" panose="020B0604030504040204" pitchFamily="34" charset="0"/>
              </a:rPr>
              <a:t> </a:t>
            </a:r>
            <a:r>
              <a:rPr lang="en-US" altLang="de-DE" b="0" dirty="0" err="1" smtClean="0">
                <a:latin typeface="Verdana" panose="020B0604030504040204" pitchFamily="34" charset="0"/>
              </a:rPr>
              <a:t>regalo</a:t>
            </a:r>
            <a:r>
              <a:rPr lang="en-US" altLang="de-DE" b="0" dirty="0" smtClean="0">
                <a:latin typeface="Verdana" panose="020B0604030504040204" pitchFamily="34" charset="0"/>
              </a:rPr>
              <a:t>. </a:t>
            </a:r>
          </a:p>
          <a:p>
            <a:pPr algn="just">
              <a:spcBef>
                <a:spcPct val="20000"/>
              </a:spcBef>
              <a:buClr>
                <a:srgbClr val="8CADAE"/>
              </a:buClr>
              <a:buFont typeface="Wingdings" panose="05000000000000000000" pitchFamily="2" charset="2"/>
              <a:buChar char="Ø"/>
            </a:pPr>
            <a:endParaRPr lang="en-US" altLang="de-DE" b="0" dirty="0" smtClean="0">
              <a:solidFill>
                <a:srgbClr val="FF0000"/>
              </a:solidFill>
              <a:latin typeface="Verdana" panose="020B0604030504040204" pitchFamily="34" charset="0"/>
            </a:endParaRPr>
          </a:p>
          <a:p>
            <a:pPr algn="just">
              <a:spcBef>
                <a:spcPct val="20000"/>
              </a:spcBef>
              <a:buClr>
                <a:srgbClr val="8CADAE"/>
              </a:buClr>
              <a:buFont typeface="Wingdings" panose="05000000000000000000" pitchFamily="2" charset="2"/>
              <a:buChar char="Ø"/>
            </a:pPr>
            <a:r>
              <a:rPr lang="en-US" altLang="de-DE" b="0" dirty="0" err="1" smtClean="0">
                <a:latin typeface="Verdana" panose="020B0604030504040204" pitchFamily="34" charset="0"/>
              </a:rPr>
              <a:t>Quindi</a:t>
            </a:r>
            <a:r>
              <a:rPr lang="en-US" altLang="de-DE" b="0" dirty="0" smtClean="0">
                <a:latin typeface="Verdana" panose="020B0604030504040204" pitchFamily="34" charset="0"/>
              </a:rPr>
              <a:t>: </a:t>
            </a:r>
            <a:r>
              <a:rPr lang="en-US" altLang="de-DE" b="0" dirty="0" err="1" smtClean="0">
                <a:latin typeface="Verdana" panose="020B0604030504040204" pitchFamily="34" charset="0"/>
              </a:rPr>
              <a:t>Sii</a:t>
            </a:r>
            <a:r>
              <a:rPr lang="en-US" altLang="de-DE" b="0" dirty="0" smtClean="0">
                <a:latin typeface="Verdana" panose="020B0604030504040204" pitchFamily="34" charset="0"/>
              </a:rPr>
              <a:t> </a:t>
            </a:r>
            <a:r>
              <a:rPr lang="en-US" altLang="de-DE" b="0" dirty="0" err="1" smtClean="0">
                <a:latin typeface="Verdana" panose="020B0604030504040204" pitchFamily="34" charset="0"/>
              </a:rPr>
              <a:t>felice</a:t>
            </a:r>
            <a:r>
              <a:rPr lang="en-US" altLang="de-DE" b="0" dirty="0" smtClean="0">
                <a:latin typeface="Verdana" panose="020B0604030504040204" pitchFamily="34" charset="0"/>
              </a:rPr>
              <a:t> e </a:t>
            </a:r>
            <a:r>
              <a:rPr lang="en-US" altLang="de-DE" b="0" dirty="0" err="1" smtClean="0">
                <a:latin typeface="Verdana" panose="020B0604030504040204" pitchFamily="34" charset="0"/>
              </a:rPr>
              <a:t>ringrazia</a:t>
            </a:r>
            <a:r>
              <a:rPr lang="en-US" altLang="de-DE" b="0" dirty="0" smtClean="0">
                <a:latin typeface="Verdana" panose="020B0604030504040204" pitchFamily="34" charset="0"/>
              </a:rPr>
              <a:t> la persona!</a:t>
            </a:r>
          </a:p>
          <a:p>
            <a:pPr>
              <a:spcBef>
                <a:spcPct val="20000"/>
              </a:spcBef>
              <a:buClr>
                <a:srgbClr val="8CADAE"/>
              </a:buClr>
              <a:buFont typeface="Wingdings" panose="05000000000000000000" pitchFamily="2" charset="2"/>
              <a:buChar char="Ø"/>
            </a:pPr>
            <a:endParaRPr lang="en-US" altLang="de-DE" b="0" dirty="0" smtClean="0">
              <a:latin typeface="Verdana" panose="020B0604030504040204" pitchFamily="34" charset="0"/>
            </a:endParaRPr>
          </a:p>
          <a:p>
            <a:pPr>
              <a:spcBef>
                <a:spcPct val="20000"/>
              </a:spcBef>
              <a:buClr>
                <a:srgbClr val="006699"/>
              </a:buClr>
              <a:buFont typeface="Wingdings" panose="05000000000000000000" pitchFamily="2" charset="2"/>
              <a:buChar char="Ø"/>
            </a:pPr>
            <a:endParaRPr lang="en-US" altLang="de-DE" sz="2000" dirty="0" smtClean="0"/>
          </a:p>
          <a:p>
            <a:pPr>
              <a:spcBef>
                <a:spcPct val="20000"/>
              </a:spcBef>
              <a:buClr>
                <a:srgbClr val="006699"/>
              </a:buClr>
            </a:pPr>
            <a:endParaRPr lang="en-US" altLang="de-DE" sz="2000" dirty="0" smtClean="0"/>
          </a:p>
          <a:p>
            <a:pPr>
              <a:spcBef>
                <a:spcPct val="20000"/>
              </a:spcBef>
              <a:buClr>
                <a:srgbClr val="006699"/>
              </a:buClr>
              <a:buFont typeface="Wingdings" panose="05000000000000000000" pitchFamily="2" charset="2"/>
              <a:buChar char="Ø"/>
            </a:pPr>
            <a:endParaRPr lang="en-US" altLang="de-DE" sz="2000" dirty="0" smtClean="0"/>
          </a:p>
          <a:p>
            <a:pPr lvl="4">
              <a:spcBef>
                <a:spcPct val="20000"/>
              </a:spcBef>
              <a:buClr>
                <a:srgbClr val="006699"/>
              </a:buClr>
              <a:buFont typeface="Wingdings" panose="05000000000000000000" pitchFamily="2" charset="2"/>
              <a:buChar char="Ø"/>
            </a:pPr>
            <a:endParaRPr lang="en-US" altLang="de-DE" sz="2000" dirty="0" smtClean="0"/>
          </a:p>
          <a:p>
            <a:pPr lvl="4">
              <a:spcBef>
                <a:spcPct val="20000"/>
              </a:spcBef>
              <a:buClr>
                <a:srgbClr val="006699"/>
              </a:buClr>
              <a:buFont typeface="Wingdings" panose="05000000000000000000" pitchFamily="2" charset="2"/>
              <a:buChar char="Ø"/>
            </a:pPr>
            <a:endParaRPr lang="en-US" altLang="de-DE" sz="2000" dirty="0"/>
          </a:p>
        </p:txBody>
      </p:sp>
      <p:sp>
        <p:nvSpPr>
          <p:cNvPr id="7066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Come </a:t>
            </a:r>
            <a:r>
              <a:rPr lang="en-US" altLang="de-DE" sz="2000" b="0" dirty="0" err="1" smtClean="0">
                <a:solidFill>
                  <a:srgbClr val="D16349"/>
                </a:solidFill>
                <a:latin typeface="Verdana" panose="020B0604030504040204" pitchFamily="34" charset="0"/>
              </a:rPr>
              <a:t>posso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migliorare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nell’accettare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gli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apprezzamenti</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pic>
        <p:nvPicPr>
          <p:cNvPr id="70663" name="Picture 2"/>
          <p:cNvPicPr>
            <a:picLocks noChangeAspect="1" noChangeArrowheads="1"/>
          </p:cNvPicPr>
          <p:nvPr/>
        </p:nvPicPr>
        <p:blipFill>
          <a:blip r:embed="rId2">
            <a:extLst>
              <a:ext uri="{28A0092B-C50C-407E-A947-70E740481C1C}">
                <a14:useLocalDpi xmlns:a14="http://schemas.microsoft.com/office/drawing/2010/main" val="0"/>
              </a:ext>
            </a:extLst>
          </a:blip>
          <a:srcRect t="14853"/>
          <a:stretch>
            <a:fillRect/>
          </a:stretch>
        </p:blipFill>
        <p:spPr bwMode="auto">
          <a:xfrm>
            <a:off x="6228184" y="1340768"/>
            <a:ext cx="2711896" cy="149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9"/>
          <p:cNvSpPr>
            <a:spLocks noChangeArrowheads="1"/>
          </p:cNvSpPr>
          <p:nvPr/>
        </p:nvSpPr>
        <p:spPr bwMode="auto">
          <a:xfrm>
            <a:off x="-11462" y="6669360"/>
            <a:ext cx="285527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a:defRPr/>
            </a:pPr>
            <a:r>
              <a:rPr lang="en-US" altLang="ko-KR" sz="800" b="0" i="1" dirty="0" smtClean="0">
                <a:latin typeface="+mn-lt"/>
                <a:ea typeface="굴림" charset="-127"/>
              </a:rPr>
              <a:t>("</a:t>
            </a:r>
            <a:r>
              <a:rPr lang="en-US" altLang="ko-KR" sz="800" b="0" i="1" dirty="0" err="1">
                <a:latin typeface="+mn-lt"/>
                <a:ea typeface="굴림" charset="-127"/>
              </a:rPr>
              <a:t>Artomatic</a:t>
            </a:r>
            <a:r>
              <a:rPr lang="en-US" altLang="ko-KR" sz="800" b="0" i="1" dirty="0">
                <a:latin typeface="+mn-lt"/>
                <a:ea typeface="굴림" charset="-127"/>
              </a:rPr>
              <a:t> 2009 </a:t>
            </a:r>
            <a:r>
              <a:rPr lang="en-US" altLang="ko-KR" sz="800" b="0" i="1" dirty="0" err="1">
                <a:latin typeface="+mn-lt"/>
                <a:ea typeface="굴림" charset="-127"/>
              </a:rPr>
              <a:t>Ramune's</a:t>
            </a:r>
            <a:r>
              <a:rPr lang="en-US" altLang="ko-KR" sz="800" b="0" i="1" dirty="0">
                <a:latin typeface="+mn-lt"/>
                <a:ea typeface="굴림" charset="-127"/>
              </a:rPr>
              <a:t> Candy" </a:t>
            </a:r>
            <a:r>
              <a:rPr lang="en-US" altLang="ko-KR" sz="800" b="0" i="1" dirty="0" smtClean="0">
                <a:latin typeface="+mn-lt"/>
                <a:ea typeface="굴림" charset="-127"/>
              </a:rPr>
              <a:t>by</a:t>
            </a:r>
            <a:r>
              <a:rPr lang="de-DE" altLang="ko-KR" sz="800" b="0" dirty="0" smtClean="0">
                <a:latin typeface="+mn-lt"/>
                <a:ea typeface="굴림" charset="-127"/>
              </a:rPr>
              <a:t> </a:t>
            </a:r>
            <a:r>
              <a:rPr lang="en-US" altLang="ko-KR" sz="800" b="0" i="1" dirty="0">
                <a:latin typeface="+mn-lt"/>
                <a:ea typeface="굴림" charset="-127"/>
              </a:rPr>
              <a:t>Mr. T in </a:t>
            </a:r>
            <a:r>
              <a:rPr lang="en-US" altLang="ko-KR" sz="800" b="0" i="1" dirty="0" smtClean="0">
                <a:latin typeface="+mn-lt"/>
                <a:ea typeface="굴림" charset="-127"/>
              </a:rPr>
              <a:t>DC)</a:t>
            </a:r>
            <a:endParaRPr lang="de-DE" altLang="ko-KR" sz="800" b="0" i="1" dirty="0">
              <a:latin typeface="+mn-lt"/>
              <a:ea typeface="굴림" charset="-127"/>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9.29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6263"/>
            <a:ext cx="4813300" cy="3300904"/>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256500" indent="-256500" eaLnBrk="1" hangingPunct="1">
              <a:buClr>
                <a:srgbClr val="8CADAE"/>
              </a:buClr>
              <a:buFont typeface="Wingdings" pitchFamily="2" charset="2"/>
              <a:buChar char="Ø"/>
              <a:defRPr/>
            </a:pPr>
            <a:r>
              <a:rPr lang="en-US" b="0" dirty="0" err="1" smtClean="0">
                <a:latin typeface="Verdana" pitchFamily="34" charset="0"/>
              </a:rPr>
              <a:t>Molte</a:t>
            </a:r>
            <a:r>
              <a:rPr lang="en-US" b="0" dirty="0" smtClean="0">
                <a:latin typeface="Verdana" pitchFamily="34" charset="0"/>
              </a:rPr>
              <a:t> </a:t>
            </a:r>
            <a:r>
              <a:rPr lang="en-US" b="0" dirty="0" err="1" smtClean="0">
                <a:latin typeface="Verdana" pitchFamily="34" charset="0"/>
              </a:rPr>
              <a:t>persone</a:t>
            </a:r>
            <a:r>
              <a:rPr lang="en-US" b="0" dirty="0" smtClean="0">
                <a:latin typeface="Verdana" pitchFamily="34" charset="0"/>
              </a:rPr>
              <a:t> con </a:t>
            </a:r>
            <a:r>
              <a:rPr lang="en-US" b="0" dirty="0" err="1" smtClean="0">
                <a:latin typeface="Verdana" pitchFamily="34" charset="0"/>
              </a:rPr>
              <a:t>sintomi</a:t>
            </a:r>
            <a:r>
              <a:rPr lang="en-US" b="0" dirty="0" smtClean="0">
                <a:latin typeface="Verdana" pitchFamily="34" charset="0"/>
              </a:rPr>
              <a:t> </a:t>
            </a:r>
            <a:r>
              <a:rPr lang="en-US" b="0" dirty="0" err="1" smtClean="0">
                <a:latin typeface="Verdana" pitchFamily="34" charset="0"/>
              </a:rPr>
              <a:t>di</a:t>
            </a:r>
            <a:r>
              <a:rPr lang="en-US" b="0" dirty="0" smtClean="0">
                <a:latin typeface="Verdana" pitchFamily="34" charset="0"/>
              </a:rPr>
              <a:t> salute </a:t>
            </a:r>
            <a:r>
              <a:rPr lang="en-US" b="0" dirty="0" err="1" smtClean="0">
                <a:latin typeface="Verdana" pitchFamily="34" charset="0"/>
              </a:rPr>
              <a:t>mentale</a:t>
            </a:r>
            <a:r>
              <a:rPr lang="en-US" b="0" dirty="0" smtClean="0">
                <a:latin typeface="Verdana" pitchFamily="34" charset="0"/>
              </a:rPr>
              <a:t> </a:t>
            </a:r>
            <a:r>
              <a:rPr lang="en-US" b="0" dirty="0" err="1" smtClean="0">
                <a:latin typeface="Verdana" pitchFamily="34" charset="0"/>
              </a:rPr>
              <a:t>riportano</a:t>
            </a:r>
            <a:r>
              <a:rPr lang="en-US" b="0" dirty="0" smtClean="0">
                <a:latin typeface="Verdana" pitchFamily="34" charset="0"/>
              </a:rPr>
              <a:t> </a:t>
            </a:r>
            <a:r>
              <a:rPr lang="en-US" b="0" dirty="0" err="1" smtClean="0">
                <a:latin typeface="Verdana" pitchFamily="34" charset="0"/>
              </a:rPr>
              <a:t>un’infinita</a:t>
            </a:r>
            <a:r>
              <a:rPr lang="en-US" b="0" dirty="0" smtClean="0">
                <a:latin typeface="Verdana" pitchFamily="34" charset="0"/>
              </a:rPr>
              <a:t> “</a:t>
            </a:r>
            <a:r>
              <a:rPr lang="en-US" b="0" dirty="0" err="1" smtClean="0">
                <a:latin typeface="Verdana" pitchFamily="34" charset="0"/>
              </a:rPr>
              <a:t>ruminazione</a:t>
            </a:r>
            <a:r>
              <a:rPr lang="en-US" b="0" dirty="0" smtClean="0">
                <a:latin typeface="Verdana" pitchFamily="34" charset="0"/>
              </a:rPr>
              <a:t>” o “</a:t>
            </a:r>
            <a:r>
              <a:rPr lang="en-US" b="0" dirty="0" err="1" smtClean="0">
                <a:latin typeface="Verdana" pitchFamily="34" charset="0"/>
              </a:rPr>
              <a:t>riflessione</a:t>
            </a:r>
            <a:r>
              <a:rPr lang="en-US" b="0" dirty="0" smtClean="0">
                <a:latin typeface="Verdana" pitchFamily="34" charset="0"/>
              </a:rPr>
              <a:t>”.</a:t>
            </a:r>
          </a:p>
          <a:p>
            <a:pPr marL="256500" indent="-256500" eaLnBrk="1" hangingPunct="1">
              <a:buClr>
                <a:srgbClr val="8CADAE"/>
              </a:buClr>
              <a:buFont typeface="Wingdings" pitchFamily="2" charset="2"/>
              <a:buChar char="Ø"/>
              <a:defRPr/>
            </a:pPr>
            <a:endParaRPr lang="en-US" b="0" dirty="0" smtClean="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en-US" dirty="0" smtClean="0">
                <a:latin typeface="Verdana" pitchFamily="34" charset="0"/>
              </a:rPr>
              <a:t>Lo </a:t>
            </a:r>
            <a:r>
              <a:rPr lang="en-US" dirty="0" err="1" smtClean="0">
                <a:latin typeface="Verdana" pitchFamily="34" charset="0"/>
              </a:rPr>
              <a:t>hai</a:t>
            </a:r>
            <a:r>
              <a:rPr lang="en-US" dirty="0" smtClean="0">
                <a:latin typeface="Verdana" pitchFamily="34" charset="0"/>
              </a:rPr>
              <a:t> </a:t>
            </a:r>
            <a:r>
              <a:rPr lang="en-US" dirty="0" err="1" smtClean="0">
                <a:latin typeface="Verdana" pitchFamily="34" charset="0"/>
              </a:rPr>
              <a:t>già</a:t>
            </a:r>
            <a:r>
              <a:rPr lang="en-US" dirty="0" smtClean="0">
                <a:latin typeface="Verdana" pitchFamily="34" charset="0"/>
              </a:rPr>
              <a:t> </a:t>
            </a:r>
            <a:r>
              <a:rPr lang="en-US" dirty="0" err="1" smtClean="0">
                <a:latin typeface="Verdana" pitchFamily="34" charset="0"/>
              </a:rPr>
              <a:t>sperimentato</a:t>
            </a:r>
            <a:r>
              <a:rPr lang="en-US" dirty="0" smtClean="0">
                <a:latin typeface="Verdana" pitchFamily="34" charset="0"/>
              </a:rPr>
              <a:t>?</a:t>
            </a:r>
          </a:p>
          <a:p>
            <a:pPr marL="256500" indent="-256500" eaLnBrk="1" hangingPunct="1">
              <a:buClr>
                <a:srgbClr val="8CADAE"/>
              </a:buClr>
              <a:buFont typeface="Wingdings" pitchFamily="2" charset="2"/>
              <a:buChar char="Ø"/>
              <a:defRPr/>
            </a:pPr>
            <a:endParaRPr lang="en-US" b="0" dirty="0" smtClean="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en-US" b="0" dirty="0" smtClean="0">
                <a:latin typeface="Verdana" pitchFamily="34" charset="0"/>
              </a:rPr>
              <a:t>Su </a:t>
            </a:r>
            <a:r>
              <a:rPr lang="en-US" b="0" dirty="0" err="1" smtClean="0">
                <a:latin typeface="Verdana" pitchFamily="34" charset="0"/>
              </a:rPr>
              <a:t>cosa</a:t>
            </a:r>
            <a:r>
              <a:rPr lang="en-US" b="0" dirty="0" smtClean="0">
                <a:latin typeface="Verdana" pitchFamily="34" charset="0"/>
              </a:rPr>
              <a:t> </a:t>
            </a:r>
            <a:r>
              <a:rPr lang="en-US" b="0" dirty="0" err="1" smtClean="0">
                <a:latin typeface="Verdana" pitchFamily="34" charset="0"/>
              </a:rPr>
              <a:t>rimugini</a:t>
            </a:r>
            <a:r>
              <a:rPr lang="en-US" b="0" dirty="0" smtClean="0">
                <a:latin typeface="Verdana" pitchFamily="34" charset="0"/>
              </a:rPr>
              <a:t>?</a:t>
            </a:r>
          </a:p>
          <a:p>
            <a:pPr marL="256500" indent="-256500" eaLnBrk="1" hangingPunct="1">
              <a:buClr>
                <a:srgbClr val="8CADAE"/>
              </a:buClr>
              <a:defRPr/>
            </a:pPr>
            <a:endParaRPr lang="en-US" sz="1650" dirty="0" smtClean="0">
              <a:latin typeface="Verdana" pitchFamily="34" charset="0"/>
            </a:endParaRPr>
          </a:p>
          <a:p>
            <a:pPr eaLnBrk="1" hangingPunct="1">
              <a:buClr>
                <a:srgbClr val="006699"/>
              </a:buClr>
              <a:buFont typeface="Wingdings" pitchFamily="2" charset="2"/>
              <a:buNone/>
              <a:defRPr/>
            </a:pPr>
            <a:endParaRPr lang="en-US" sz="1650" dirty="0" smtClean="0">
              <a:latin typeface="Verdana" pitchFamily="34" charset="0"/>
            </a:endParaRPr>
          </a:p>
          <a:p>
            <a:pPr eaLnBrk="1" hangingPunct="1">
              <a:buClr>
                <a:srgbClr val="006699"/>
              </a:buClr>
              <a:buFont typeface="Wingdings" pitchFamily="2" charset="2"/>
              <a:buNone/>
              <a:defRPr/>
            </a:pPr>
            <a:endParaRPr lang="en-US" sz="1650" dirty="0" smtClean="0">
              <a:latin typeface="Verdana" pitchFamily="34" charset="0"/>
            </a:endParaRPr>
          </a:p>
          <a:p>
            <a:pPr eaLnBrk="1" hangingPunct="1">
              <a:buClr>
                <a:srgbClr val="006699"/>
              </a:buClr>
              <a:buFont typeface="Wingdings" pitchFamily="2" charset="2"/>
              <a:buChar char="Ø"/>
              <a:defRPr/>
            </a:pPr>
            <a:endParaRPr lang="en-US" sz="1650" dirty="0" smtClean="0">
              <a:latin typeface="Verdana" pitchFamily="34" charset="0"/>
            </a:endParaRPr>
          </a:p>
          <a:p>
            <a:pPr eaLnBrk="1" hangingPunct="1">
              <a:buClr>
                <a:srgbClr val="006699"/>
              </a:buClr>
              <a:buFont typeface="Wingdings" pitchFamily="2" charset="2"/>
              <a:buChar char="Ø"/>
              <a:defRPr/>
            </a:pPr>
            <a:endParaRPr lang="en-US" sz="1650" dirty="0">
              <a:latin typeface="Verdana" pitchFamily="34" charset="0"/>
            </a:endParaRPr>
          </a:p>
        </p:txBody>
      </p:sp>
      <p:sp>
        <p:nvSpPr>
          <p:cNvPr id="71683"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Ruminazione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girare</a:t>
            </a:r>
            <a:r>
              <a:rPr lang="en-US" altLang="de-DE" sz="2000" b="0" dirty="0" smtClean="0">
                <a:solidFill>
                  <a:srgbClr val="D16349"/>
                </a:solidFill>
                <a:latin typeface="Verdana" panose="020B0604030504040204" pitchFamily="34" charset="0"/>
              </a:rPr>
              <a:t> in </a:t>
            </a:r>
            <a:r>
              <a:rPr lang="en-US" altLang="de-DE" sz="2000" b="0" dirty="0" err="1" smtClean="0">
                <a:solidFill>
                  <a:srgbClr val="D16349"/>
                </a:solidFill>
                <a:latin typeface="Verdana" panose="020B0604030504040204" pitchFamily="34" charset="0"/>
              </a:rPr>
              <a:t>tondo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invece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andare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avanti</a:t>
            </a:r>
            <a:endParaRPr lang="en-US" altLang="de-DE" sz="2000" b="0" dirty="0">
              <a:solidFill>
                <a:srgbClr val="D16349"/>
              </a:solidFill>
              <a:latin typeface="Verdana" panose="020B0604030504040204" pitchFamily="34" charset="0"/>
            </a:endParaRPr>
          </a:p>
        </p:txBody>
      </p:sp>
      <p:pic>
        <p:nvPicPr>
          <p:cNvPr id="71684"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smtClean="0">
                <a:latin typeface="Verdana" panose="020B0604030504040204" pitchFamily="34" charset="0"/>
              </a:rPr>
              <a:t>(“statue </a:t>
            </a:r>
            <a:r>
              <a:rPr lang="en-US" altLang="de-DE" sz="800" b="0" i="1" dirty="0">
                <a:latin typeface="Verdana" panose="020B0604030504040204" pitchFamily="34" charset="0"/>
              </a:rPr>
              <a:t>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a:t>
            </a:r>
            <a:r>
              <a:rPr lang="en-US" altLang="de-DE" sz="800" b="0" i="1" dirty="0" smtClean="0">
                <a:latin typeface="Verdana" panose="020B0604030504040204" pitchFamily="34" charset="0"/>
              </a:rPr>
              <a:t>Square” </a:t>
            </a:r>
            <a:r>
              <a:rPr lang="en-US" altLang="de-DE" sz="800" b="0" i="1" dirty="0">
                <a:latin typeface="Verdana" panose="020B0604030504040204" pitchFamily="34" charset="0"/>
              </a:rPr>
              <a:t>von Elliott </a:t>
            </a:r>
            <a:r>
              <a:rPr lang="en-US" altLang="de-DE" sz="800" b="0" i="1" dirty="0" smtClean="0">
                <a:latin typeface="Verdana" panose="020B0604030504040204" pitchFamily="34" charset="0"/>
              </a:rPr>
              <a:t>Brown)</a:t>
            </a:r>
            <a:endParaRPr lang="de-DE" altLang="de-DE" sz="800" b="0" i="1"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4675"/>
            <a:ext cx="4813300" cy="3947234"/>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eaLnBrk="1" hangingPunct="1">
              <a:buClr>
                <a:srgbClr val="006699"/>
              </a:buClr>
              <a:defRPr/>
            </a:pPr>
            <a:r>
              <a:rPr lang="en-US" b="0" dirty="0" smtClean="0">
                <a:latin typeface="Verdana" pitchFamily="34" charset="0"/>
              </a:rPr>
              <a:t>La </a:t>
            </a:r>
            <a:r>
              <a:rPr lang="en-US" b="0" dirty="0" err="1" smtClean="0">
                <a:latin typeface="Verdana" pitchFamily="34" charset="0"/>
              </a:rPr>
              <a:t>ruminazione</a:t>
            </a:r>
            <a:r>
              <a:rPr lang="en-US" b="0" dirty="0" smtClean="0">
                <a:latin typeface="Verdana" pitchFamily="34" charset="0"/>
              </a:rPr>
              <a:t>  è </a:t>
            </a:r>
            <a:r>
              <a:rPr lang="en-US" b="0" dirty="0" err="1" smtClean="0">
                <a:latin typeface="Verdana" pitchFamily="34" charset="0"/>
              </a:rPr>
              <a:t>problematica</a:t>
            </a:r>
            <a:r>
              <a:rPr lang="en-US" b="0" dirty="0" smtClean="0">
                <a:latin typeface="Verdana" pitchFamily="34" charset="0"/>
              </a:rPr>
              <a:t> in </a:t>
            </a:r>
            <a:r>
              <a:rPr lang="en-US" b="0" dirty="0" err="1" smtClean="0">
                <a:latin typeface="Verdana" pitchFamily="34" charset="0"/>
              </a:rPr>
              <a:t>tanti</a:t>
            </a:r>
            <a:r>
              <a:rPr lang="en-US" b="0" dirty="0" smtClean="0">
                <a:latin typeface="Verdana" pitchFamily="34" charset="0"/>
              </a:rPr>
              <a:t> </a:t>
            </a:r>
            <a:r>
              <a:rPr lang="en-US" b="0" dirty="0" err="1" smtClean="0">
                <a:latin typeface="Verdana" pitchFamily="34" charset="0"/>
              </a:rPr>
              <a:t>modi</a:t>
            </a:r>
            <a:r>
              <a:rPr lang="en-US" b="0" dirty="0" smtClean="0">
                <a:latin typeface="Verdana" pitchFamily="34" charset="0"/>
              </a:rPr>
              <a:t>:</a:t>
            </a:r>
          </a:p>
          <a:p>
            <a:pPr marL="0" indent="0" eaLnBrk="1" hangingPunct="1">
              <a:buClr>
                <a:srgbClr val="006699"/>
              </a:buClr>
              <a:defRPr/>
            </a:pPr>
            <a:endParaRPr lang="en-US" b="0" dirty="0" smtClean="0">
              <a:latin typeface="Verdana" pitchFamily="34" charset="0"/>
            </a:endParaRPr>
          </a:p>
          <a:p>
            <a:pPr marL="256500" indent="-256500" algn="just" eaLnBrk="1" hangingPunct="1">
              <a:buClr>
                <a:srgbClr val="8CADAE"/>
              </a:buClr>
              <a:buFont typeface="Wingdings" pitchFamily="2" charset="2"/>
              <a:buChar char="Ø"/>
              <a:defRPr/>
            </a:pPr>
            <a:r>
              <a:rPr lang="en-US" b="0" dirty="0" smtClean="0">
                <a:latin typeface="Verdana" pitchFamily="34" charset="0"/>
              </a:rPr>
              <a:t>I </a:t>
            </a:r>
            <a:r>
              <a:rPr lang="en-US" b="0" dirty="0" err="1" smtClean="0">
                <a:latin typeface="Verdana" pitchFamily="34" charset="0"/>
              </a:rPr>
              <a:t>pensieri</a:t>
            </a:r>
            <a:r>
              <a:rPr lang="en-US" b="0" dirty="0" smtClean="0">
                <a:latin typeface="Verdana" pitchFamily="34" charset="0"/>
              </a:rPr>
              <a:t> </a:t>
            </a:r>
            <a:r>
              <a:rPr lang="en-US" b="0" dirty="0" err="1" smtClean="0">
                <a:latin typeface="Verdana" pitchFamily="34" charset="0"/>
              </a:rPr>
              <a:t>girano</a:t>
            </a:r>
            <a:r>
              <a:rPr lang="en-US" b="0" dirty="0" smtClean="0">
                <a:latin typeface="Verdana" pitchFamily="34" charset="0"/>
              </a:rPr>
              <a:t> in </a:t>
            </a:r>
            <a:r>
              <a:rPr lang="en-US" b="0" dirty="0" err="1" smtClean="0">
                <a:latin typeface="Verdana" pitchFamily="34" charset="0"/>
              </a:rPr>
              <a:t>tondo</a:t>
            </a:r>
            <a:r>
              <a:rPr lang="en-US" b="0" dirty="0" smtClean="0">
                <a:latin typeface="Verdana" pitchFamily="34" charset="0"/>
              </a:rPr>
              <a:t>: </a:t>
            </a:r>
            <a:r>
              <a:rPr lang="en-US" b="0" dirty="0" err="1" smtClean="0">
                <a:latin typeface="Verdana" pitchFamily="34" charset="0"/>
              </a:rPr>
              <a:t>i</a:t>
            </a:r>
            <a:r>
              <a:rPr lang="en-US" b="0" dirty="0" smtClean="0">
                <a:latin typeface="Verdana" pitchFamily="34" charset="0"/>
              </a:rPr>
              <a:t> </a:t>
            </a:r>
            <a:r>
              <a:rPr lang="en-US" b="0" dirty="0" err="1" smtClean="0">
                <a:latin typeface="Verdana" pitchFamily="34" charset="0"/>
              </a:rPr>
              <a:t>problemi</a:t>
            </a:r>
            <a:r>
              <a:rPr lang="en-US" b="0" dirty="0" smtClean="0">
                <a:latin typeface="Verdana" pitchFamily="34" charset="0"/>
              </a:rPr>
              <a:t> </a:t>
            </a:r>
            <a:r>
              <a:rPr lang="en-US" b="0" dirty="0" err="1" smtClean="0">
                <a:latin typeface="Verdana" pitchFamily="34" charset="0"/>
              </a:rPr>
              <a:t>sono</a:t>
            </a:r>
            <a:r>
              <a:rPr lang="en-US" b="0" dirty="0" smtClean="0">
                <a:latin typeface="Verdana" pitchFamily="34" charset="0"/>
              </a:rPr>
              <a:t> </a:t>
            </a:r>
            <a:r>
              <a:rPr lang="en-US" b="0" dirty="0" err="1" smtClean="0">
                <a:latin typeface="Verdana" pitchFamily="34" charset="0"/>
              </a:rPr>
              <a:t>sempre</a:t>
            </a:r>
            <a:r>
              <a:rPr lang="en-US" b="0" dirty="0" smtClean="0">
                <a:latin typeface="Verdana" pitchFamily="34" charset="0"/>
              </a:rPr>
              <a:t> </a:t>
            </a:r>
            <a:r>
              <a:rPr lang="en-US" b="0" dirty="0" err="1" smtClean="0">
                <a:latin typeface="Verdana" pitchFamily="34" charset="0"/>
              </a:rPr>
              <a:t>più</a:t>
            </a:r>
            <a:r>
              <a:rPr lang="en-US" b="0" dirty="0" smtClean="0">
                <a:latin typeface="Verdana" pitchFamily="34" charset="0"/>
              </a:rPr>
              <a:t> </a:t>
            </a:r>
            <a:r>
              <a:rPr lang="en-US" b="0" dirty="0" err="1" smtClean="0">
                <a:latin typeface="Verdana" pitchFamily="34" charset="0"/>
              </a:rPr>
              <a:t>presenti</a:t>
            </a:r>
            <a:r>
              <a:rPr lang="en-US" b="0" dirty="0" smtClean="0">
                <a:latin typeface="Verdana" pitchFamily="34" charset="0"/>
              </a:rPr>
              <a:t> </a:t>
            </a:r>
            <a:r>
              <a:rPr lang="en-US" b="0" dirty="0" err="1" smtClean="0">
                <a:latin typeface="Verdana" pitchFamily="34" charset="0"/>
              </a:rPr>
              <a:t>senza</a:t>
            </a:r>
            <a:r>
              <a:rPr lang="en-US" b="0" dirty="0" smtClean="0">
                <a:latin typeface="Verdana" pitchFamily="34" charset="0"/>
              </a:rPr>
              <a:t> </a:t>
            </a:r>
            <a:r>
              <a:rPr lang="en-US" b="0" dirty="0" err="1" smtClean="0">
                <a:latin typeface="Verdana" pitchFamily="34" charset="0"/>
              </a:rPr>
              <a:t>essere</a:t>
            </a:r>
            <a:r>
              <a:rPr lang="en-US" b="0" dirty="0" smtClean="0">
                <a:latin typeface="Verdana" pitchFamily="34" charset="0"/>
              </a:rPr>
              <a:t> </a:t>
            </a:r>
            <a:r>
              <a:rPr lang="en-US" b="0" dirty="0" err="1" smtClean="0">
                <a:latin typeface="Verdana" pitchFamily="34" charset="0"/>
              </a:rPr>
              <a:t>risolti</a:t>
            </a:r>
            <a:r>
              <a:rPr lang="en-US" b="0" dirty="0" smtClean="0">
                <a:latin typeface="Verdana" pitchFamily="34" charset="0"/>
              </a:rPr>
              <a:t>.</a:t>
            </a:r>
          </a:p>
          <a:p>
            <a:pPr marL="256500" indent="-256500" algn="just" eaLnBrk="1" hangingPunct="1">
              <a:buClr>
                <a:srgbClr val="8CADAE"/>
              </a:buClr>
              <a:buFont typeface="Wingdings" pitchFamily="2" charset="2"/>
              <a:buChar char="Ø"/>
              <a:defRPr/>
            </a:pPr>
            <a:r>
              <a:rPr lang="en-US" b="0" dirty="0" err="1" smtClean="0">
                <a:latin typeface="Verdana" pitchFamily="34" charset="0"/>
              </a:rPr>
              <a:t>L’autostima</a:t>
            </a:r>
            <a:r>
              <a:rPr lang="en-US" b="0" dirty="0" smtClean="0">
                <a:latin typeface="Verdana" pitchFamily="34" charset="0"/>
              </a:rPr>
              <a:t> è </a:t>
            </a:r>
            <a:r>
              <a:rPr lang="en-US" b="0" dirty="0" err="1" smtClean="0">
                <a:latin typeface="Verdana" pitchFamily="34" charset="0"/>
              </a:rPr>
              <a:t>minacciata</a:t>
            </a:r>
            <a:r>
              <a:rPr lang="en-US" b="0" dirty="0" smtClean="0">
                <a:latin typeface="Verdana" pitchFamily="34" charset="0"/>
              </a:rPr>
              <a:t>, </a:t>
            </a:r>
            <a:r>
              <a:rPr lang="en-US" b="0" dirty="0" err="1" smtClean="0">
                <a:latin typeface="Verdana" pitchFamily="34" charset="0"/>
              </a:rPr>
              <a:t>così</a:t>
            </a:r>
            <a:r>
              <a:rPr lang="en-US" b="0" dirty="0" smtClean="0">
                <a:latin typeface="Verdana" pitchFamily="34" charset="0"/>
              </a:rPr>
              <a:t> come </a:t>
            </a:r>
            <a:r>
              <a:rPr lang="en-US" b="0" dirty="0" err="1" smtClean="0">
                <a:latin typeface="Verdana" pitchFamily="34" charset="0"/>
              </a:rPr>
              <a:t>i</a:t>
            </a:r>
            <a:r>
              <a:rPr lang="en-US" b="0" dirty="0" smtClean="0">
                <a:latin typeface="Verdana" pitchFamily="34" charset="0"/>
              </a:rPr>
              <a:t> </a:t>
            </a:r>
            <a:r>
              <a:rPr lang="en-US" b="0" dirty="0" err="1" smtClean="0">
                <a:latin typeface="Verdana" pitchFamily="34" charset="0"/>
              </a:rPr>
              <a:t>pensieri</a:t>
            </a:r>
            <a:r>
              <a:rPr lang="en-US" b="0" dirty="0" smtClean="0">
                <a:latin typeface="Verdana" pitchFamily="34" charset="0"/>
              </a:rPr>
              <a:t> belli e </a:t>
            </a:r>
            <a:r>
              <a:rPr lang="en-US" b="0" dirty="0" err="1" smtClean="0">
                <a:latin typeface="Verdana" pitchFamily="34" charset="0"/>
              </a:rPr>
              <a:t>utili</a:t>
            </a:r>
            <a:r>
              <a:rPr lang="en-US" b="0" dirty="0" smtClean="0">
                <a:latin typeface="Verdana" pitchFamily="34" charset="0"/>
              </a:rPr>
              <a:t> </a:t>
            </a:r>
            <a:r>
              <a:rPr lang="en-US" b="0" dirty="0" err="1" smtClean="0">
                <a:latin typeface="Verdana" pitchFamily="34" charset="0"/>
              </a:rPr>
              <a:t>sono</a:t>
            </a:r>
            <a:r>
              <a:rPr lang="en-US" b="0" dirty="0" smtClean="0">
                <a:latin typeface="Verdana" pitchFamily="34" charset="0"/>
              </a:rPr>
              <a:t> </a:t>
            </a:r>
            <a:r>
              <a:rPr lang="en-US" b="0" dirty="0" err="1" smtClean="0">
                <a:latin typeface="Verdana" pitchFamily="34" charset="0"/>
              </a:rPr>
              <a:t>ignorati</a:t>
            </a:r>
            <a:r>
              <a:rPr lang="en-US" b="0" dirty="0" smtClean="0">
                <a:latin typeface="Verdana" pitchFamily="34" charset="0"/>
              </a:rPr>
              <a:t>.</a:t>
            </a:r>
          </a:p>
          <a:p>
            <a:pPr marL="256500" indent="-256500" algn="just" eaLnBrk="1" hangingPunct="1">
              <a:buClr>
                <a:srgbClr val="8CADAE"/>
              </a:buClr>
              <a:buFont typeface="Wingdings" pitchFamily="2" charset="2"/>
              <a:buChar char="Ø"/>
              <a:defRPr/>
            </a:pPr>
            <a:r>
              <a:rPr lang="en-US" b="0" dirty="0" smtClean="0">
                <a:latin typeface="Verdana" pitchFamily="34" charset="0"/>
              </a:rPr>
              <a:t>A </a:t>
            </a:r>
            <a:r>
              <a:rPr lang="en-US" b="0" dirty="0" err="1" smtClean="0">
                <a:latin typeface="Verdana" pitchFamily="34" charset="0"/>
              </a:rPr>
              <a:t>differenza</a:t>
            </a:r>
            <a:r>
              <a:rPr lang="en-US" b="0" dirty="0" smtClean="0">
                <a:latin typeface="Verdana" pitchFamily="34" charset="0"/>
              </a:rPr>
              <a:t> </a:t>
            </a:r>
            <a:r>
              <a:rPr lang="en-US" b="0" dirty="0" err="1" smtClean="0">
                <a:latin typeface="Verdana" pitchFamily="34" charset="0"/>
              </a:rPr>
              <a:t>di</a:t>
            </a:r>
            <a:r>
              <a:rPr lang="en-US" b="0" dirty="0" smtClean="0">
                <a:latin typeface="Verdana" pitchFamily="34" charset="0"/>
              </a:rPr>
              <a:t> </a:t>
            </a:r>
            <a:r>
              <a:rPr lang="en-US" b="0" dirty="0" err="1" smtClean="0">
                <a:latin typeface="Verdana" pitchFamily="34" charset="0"/>
              </a:rPr>
              <a:t>una</a:t>
            </a:r>
            <a:r>
              <a:rPr lang="en-US" b="0" dirty="0" smtClean="0">
                <a:latin typeface="Verdana" pitchFamily="34" charset="0"/>
              </a:rPr>
              <a:t> </a:t>
            </a:r>
            <a:r>
              <a:rPr lang="en-US" b="0" dirty="0" err="1" smtClean="0">
                <a:latin typeface="Verdana" pitchFamily="34" charset="0"/>
              </a:rPr>
              <a:t>riflessione</a:t>
            </a:r>
            <a:r>
              <a:rPr lang="en-US" b="0" dirty="0" smtClean="0">
                <a:latin typeface="Verdana" pitchFamily="34" charset="0"/>
              </a:rPr>
              <a:t> </a:t>
            </a:r>
            <a:r>
              <a:rPr lang="en-US" b="0" dirty="0" err="1" smtClean="0">
                <a:latin typeface="Verdana" pitchFamily="34" charset="0"/>
              </a:rPr>
              <a:t>reale</a:t>
            </a:r>
            <a:r>
              <a:rPr lang="en-US" b="0" dirty="0" smtClean="0">
                <a:latin typeface="Verdana" pitchFamily="34" charset="0"/>
              </a:rPr>
              <a:t> e </a:t>
            </a:r>
            <a:r>
              <a:rPr lang="en-US" b="0" dirty="0" err="1" smtClean="0">
                <a:latin typeface="Verdana" pitchFamily="34" charset="0"/>
              </a:rPr>
              <a:t>propositiva</a:t>
            </a:r>
            <a:r>
              <a:rPr lang="en-US" b="0" dirty="0" smtClean="0">
                <a:latin typeface="Verdana" pitchFamily="34" charset="0"/>
              </a:rPr>
              <a:t>, la </a:t>
            </a:r>
            <a:r>
              <a:rPr lang="en-US" b="0" dirty="0" err="1" smtClean="0">
                <a:latin typeface="Verdana" pitchFamily="34" charset="0"/>
              </a:rPr>
              <a:t>ruminazione</a:t>
            </a:r>
            <a:r>
              <a:rPr lang="en-US" b="0" dirty="0" smtClean="0">
                <a:latin typeface="Verdana" pitchFamily="34" charset="0"/>
              </a:rPr>
              <a:t> è </a:t>
            </a:r>
            <a:r>
              <a:rPr lang="en-US" b="0" dirty="0" err="1" smtClean="0">
                <a:latin typeface="Verdana" pitchFamily="34" charset="0"/>
              </a:rPr>
              <a:t>caratterizzata</a:t>
            </a:r>
            <a:r>
              <a:rPr lang="en-US" b="0" dirty="0" smtClean="0">
                <a:latin typeface="Verdana" pitchFamily="34" charset="0"/>
              </a:rPr>
              <a:t> </a:t>
            </a:r>
            <a:r>
              <a:rPr lang="en-US" b="0" dirty="0" err="1" smtClean="0">
                <a:latin typeface="Verdana" pitchFamily="34" charset="0"/>
              </a:rPr>
              <a:t>da</a:t>
            </a:r>
            <a:r>
              <a:rPr lang="en-US" b="0" dirty="0" smtClean="0">
                <a:latin typeface="Verdana" pitchFamily="34" charset="0"/>
              </a:rPr>
              <a:t> </a:t>
            </a:r>
            <a:r>
              <a:rPr lang="en-US" b="0" dirty="0" err="1" smtClean="0">
                <a:latin typeface="Verdana" pitchFamily="34" charset="0"/>
              </a:rPr>
              <a:t>ricorrenti</a:t>
            </a:r>
            <a:r>
              <a:rPr lang="en-US" b="0" dirty="0" smtClean="0">
                <a:latin typeface="Verdana" pitchFamily="34" charset="0"/>
              </a:rPr>
              <a:t> </a:t>
            </a:r>
            <a:r>
              <a:rPr lang="en-US" b="0" dirty="0" err="1" smtClean="0">
                <a:latin typeface="Verdana" pitchFamily="34" charset="0"/>
              </a:rPr>
              <a:t>pensieri</a:t>
            </a:r>
            <a:r>
              <a:rPr lang="en-US" b="0" dirty="0" smtClean="0">
                <a:latin typeface="Verdana" pitchFamily="34" charset="0"/>
              </a:rPr>
              <a:t> </a:t>
            </a:r>
            <a:r>
              <a:rPr lang="en-US" b="0" dirty="0" err="1" smtClean="0">
                <a:latin typeface="Verdana" pitchFamily="34" charset="0"/>
              </a:rPr>
              <a:t>inutili</a:t>
            </a:r>
            <a:r>
              <a:rPr lang="en-US" b="0" dirty="0" smtClean="0">
                <a:latin typeface="Verdana" pitchFamily="34" charset="0"/>
              </a:rPr>
              <a:t> e </a:t>
            </a:r>
            <a:r>
              <a:rPr lang="en-US" b="0" dirty="0" err="1" smtClean="0">
                <a:latin typeface="Verdana" pitchFamily="34" charset="0"/>
              </a:rPr>
              <a:t>da</a:t>
            </a:r>
            <a:r>
              <a:rPr lang="en-US" b="0" dirty="0" smtClean="0">
                <a:latin typeface="Verdana" pitchFamily="34" charset="0"/>
              </a:rPr>
              <a:t> auto-</a:t>
            </a:r>
            <a:r>
              <a:rPr lang="en-US" b="0" dirty="0" err="1" smtClean="0">
                <a:latin typeface="Verdana" pitchFamily="34" charset="0"/>
              </a:rPr>
              <a:t>accusazioni</a:t>
            </a:r>
            <a:r>
              <a:rPr lang="en-US" b="0" dirty="0" smtClean="0">
                <a:latin typeface="Verdana" pitchFamily="34" charset="0"/>
              </a:rPr>
              <a:t> </a:t>
            </a:r>
            <a:r>
              <a:rPr lang="en-US" b="0" dirty="0" err="1" smtClean="0">
                <a:latin typeface="Verdana" pitchFamily="34" charset="0"/>
              </a:rPr>
              <a:t>che</a:t>
            </a:r>
            <a:r>
              <a:rPr lang="en-US" b="0" dirty="0" smtClean="0">
                <a:latin typeface="Verdana" pitchFamily="34" charset="0"/>
              </a:rPr>
              <a:t> </a:t>
            </a:r>
            <a:r>
              <a:rPr lang="en-US" b="0" dirty="0" err="1" smtClean="0">
                <a:latin typeface="Verdana" pitchFamily="34" charset="0"/>
              </a:rPr>
              <a:t>infestano</a:t>
            </a:r>
            <a:r>
              <a:rPr lang="en-US" b="0" dirty="0" smtClean="0">
                <a:latin typeface="Verdana" pitchFamily="34" charset="0"/>
              </a:rPr>
              <a:t> la </a:t>
            </a:r>
            <a:r>
              <a:rPr lang="en-US" b="0" dirty="0" err="1" smtClean="0">
                <a:latin typeface="Verdana" pitchFamily="34" charset="0"/>
              </a:rPr>
              <a:t>propria</a:t>
            </a:r>
            <a:r>
              <a:rPr lang="en-US" b="0" dirty="0" smtClean="0">
                <a:latin typeface="Verdana" pitchFamily="34" charset="0"/>
              </a:rPr>
              <a:t> </a:t>
            </a:r>
            <a:r>
              <a:rPr lang="en-US" b="0" dirty="0" err="1" smtClean="0">
                <a:latin typeface="Verdana" pitchFamily="34" charset="0"/>
              </a:rPr>
              <a:t>mente</a:t>
            </a:r>
            <a:r>
              <a:rPr lang="en-US" b="0" dirty="0" smtClean="0">
                <a:latin typeface="Verdana" pitchFamily="34" charset="0"/>
              </a:rPr>
              <a:t>.</a:t>
            </a:r>
            <a:endParaRPr lang="en-US" dirty="0" smtClean="0">
              <a:solidFill>
                <a:srgbClr val="006699"/>
              </a:solidFill>
              <a:latin typeface="Verdana" pitchFamily="34" charset="0"/>
            </a:endParaRPr>
          </a:p>
          <a:p>
            <a:pPr eaLnBrk="1" hangingPunct="1">
              <a:buClr>
                <a:srgbClr val="8CADAE"/>
              </a:buClr>
              <a:buFont typeface="Wingdings" pitchFamily="2" charset="2"/>
              <a:buChar char="Ø"/>
              <a:defRPr/>
            </a:pPr>
            <a:endParaRPr lang="en-US" sz="1650" dirty="0">
              <a:latin typeface="Verdana" pitchFamily="34" charset="0"/>
            </a:endParaRPr>
          </a:p>
        </p:txBody>
      </p:sp>
      <p:sp>
        <p:nvSpPr>
          <p:cNvPr id="73731"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Le </a:t>
            </a:r>
            <a:r>
              <a:rPr lang="en-US" altLang="de-DE" sz="2000" b="0" dirty="0" err="1" smtClean="0">
                <a:solidFill>
                  <a:srgbClr val="D16349"/>
                </a:solidFill>
                <a:latin typeface="Verdana" panose="020B0604030504040204" pitchFamily="34" charset="0"/>
              </a:rPr>
              <a:t>conseguenze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della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ruminazione</a:t>
            </a:r>
            <a:endParaRPr lang="en-US" altLang="de-DE" sz="2000" b="0" dirty="0">
              <a:solidFill>
                <a:srgbClr val="D16349"/>
              </a:solidFill>
              <a:latin typeface="Verdana" panose="020B0604030504040204" pitchFamily="34" charset="0"/>
            </a:endParaRPr>
          </a:p>
        </p:txBody>
      </p:sp>
      <p:pic>
        <p:nvPicPr>
          <p:cNvPr id="73732"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smtClean="0">
                <a:latin typeface="Verdana" panose="020B0604030504040204" pitchFamily="34" charset="0"/>
              </a:rPr>
              <a:t>(“statue </a:t>
            </a:r>
            <a:r>
              <a:rPr lang="en-US" altLang="de-DE" sz="800" b="0" i="1" dirty="0">
                <a:latin typeface="Verdana" panose="020B0604030504040204" pitchFamily="34" charset="0"/>
              </a:rPr>
              <a:t>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a:t>
            </a:r>
            <a:r>
              <a:rPr lang="en-US" altLang="de-DE" sz="800" b="0" i="1" dirty="0" smtClean="0">
                <a:latin typeface="Verdana" panose="020B0604030504040204" pitchFamily="34" charset="0"/>
              </a:rPr>
              <a:t>Square” </a:t>
            </a:r>
            <a:r>
              <a:rPr lang="en-US" altLang="de-DE" sz="800" b="0" i="1" dirty="0">
                <a:latin typeface="Verdana" panose="020B0604030504040204" pitchFamily="34" charset="0"/>
              </a:rPr>
              <a:t>von Elliott </a:t>
            </a:r>
            <a:r>
              <a:rPr lang="en-US" altLang="de-DE" sz="800" b="0" i="1" dirty="0" smtClean="0">
                <a:latin typeface="Verdana" panose="020B0604030504040204" pitchFamily="34" charset="0"/>
              </a:rPr>
              <a:t>Brown)</a:t>
            </a:r>
            <a:r>
              <a:rPr lang="de-DE" altLang="de-DE" sz="800" b="0" i="1" dirty="0" smtClean="0">
                <a:latin typeface="Verdana" panose="020B0604030504040204" pitchFamily="34" charset="0"/>
              </a:rPr>
              <a:t> </a:t>
            </a:r>
            <a:endParaRPr lang="de-DE" altLang="de-DE" sz="800" b="0" i="1"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idx="4294967295"/>
          </p:nvPr>
        </p:nvSpPr>
        <p:spPr>
          <a:xfrm>
            <a:off x="503238" y="1603052"/>
            <a:ext cx="8135937" cy="4130204"/>
          </a:xfrm>
        </p:spPr>
        <p:txBody>
          <a:bodyPr anchor="ctr"/>
          <a:lstStyle/>
          <a:p>
            <a:pPr algn="l" eaLnBrk="1" hangingPunct="1"/>
            <a:r>
              <a:rPr lang="en-US" altLang="de-DE" sz="1800" dirty="0" err="1" smtClean="0">
                <a:solidFill>
                  <a:schemeClr val="tx1"/>
                </a:solidFill>
              </a:rPr>
              <a:t>Hai</a:t>
            </a:r>
            <a:r>
              <a:rPr lang="en-US" altLang="de-DE" sz="1800" dirty="0" smtClean="0">
                <a:solidFill>
                  <a:schemeClr val="tx1"/>
                </a:solidFill>
              </a:rPr>
              <a:t> </a:t>
            </a:r>
            <a:r>
              <a:rPr lang="en-US" altLang="de-DE" sz="1800" dirty="0" err="1" smtClean="0">
                <a:solidFill>
                  <a:schemeClr val="tx1"/>
                </a:solidFill>
              </a:rPr>
              <a:t>ricorrenti</a:t>
            </a:r>
            <a:r>
              <a:rPr lang="en-US" altLang="de-DE" sz="1800" dirty="0" smtClean="0">
                <a:solidFill>
                  <a:schemeClr val="tx1"/>
                </a:solidFill>
              </a:rPr>
              <a:t> </a:t>
            </a:r>
            <a:r>
              <a:rPr lang="en-US" altLang="de-DE" sz="1800" dirty="0" err="1" smtClean="0">
                <a:solidFill>
                  <a:schemeClr val="tx1"/>
                </a:solidFill>
              </a:rPr>
              <a:t>pensieri</a:t>
            </a:r>
            <a:r>
              <a:rPr lang="en-US" altLang="de-DE" sz="1800" dirty="0" smtClean="0">
                <a:solidFill>
                  <a:schemeClr val="tx1"/>
                </a:solidFill>
              </a:rPr>
              <a:t> </a:t>
            </a:r>
            <a:r>
              <a:rPr lang="en-US" altLang="de-DE" sz="1800" dirty="0" err="1" smtClean="0">
                <a:solidFill>
                  <a:schemeClr val="tx1"/>
                </a:solidFill>
              </a:rPr>
              <a:t>negativi</a:t>
            </a:r>
            <a:r>
              <a:rPr lang="en-US" altLang="de-DE" sz="1800" dirty="0" smtClean="0">
                <a:solidFill>
                  <a:schemeClr val="tx1"/>
                </a:solidFill>
              </a:rPr>
              <a:t> (ad </a:t>
            </a:r>
            <a:r>
              <a:rPr lang="en-US" altLang="de-DE" sz="1800" dirty="0" err="1" smtClean="0">
                <a:solidFill>
                  <a:schemeClr val="tx1"/>
                </a:solidFill>
              </a:rPr>
              <a:t>es</a:t>
            </a:r>
            <a:r>
              <a:rPr lang="en-US" altLang="de-DE" sz="1800" dirty="0" smtClean="0">
                <a:solidFill>
                  <a:schemeClr val="tx1"/>
                </a:solidFill>
              </a:rPr>
              <a:t>. auto-</a:t>
            </a:r>
            <a:r>
              <a:rPr lang="en-US" altLang="de-DE" sz="1800" dirty="0" err="1" smtClean="0">
                <a:solidFill>
                  <a:schemeClr val="tx1"/>
                </a:solidFill>
              </a:rPr>
              <a:t>rimproveri</a:t>
            </a:r>
            <a:r>
              <a:rPr lang="en-US" altLang="de-DE" sz="1800" dirty="0" smtClean="0">
                <a:solidFill>
                  <a:schemeClr val="tx1"/>
                </a:solidFill>
              </a:rPr>
              <a:t> come “</a:t>
            </a:r>
            <a:r>
              <a:rPr lang="en-US" altLang="de-DE" sz="1800" dirty="0" err="1" smtClean="0">
                <a:solidFill>
                  <a:schemeClr val="tx1"/>
                </a:solidFill>
              </a:rPr>
              <a:t>sei</a:t>
            </a:r>
            <a:r>
              <a:rPr lang="en-US" altLang="de-DE" sz="1800" dirty="0" smtClean="0">
                <a:solidFill>
                  <a:schemeClr val="tx1"/>
                </a:solidFill>
              </a:rPr>
              <a:t> un </a:t>
            </a:r>
            <a:r>
              <a:rPr lang="en-US" altLang="de-DE" sz="1800" dirty="0" err="1" smtClean="0">
                <a:solidFill>
                  <a:schemeClr val="tx1"/>
                </a:solidFill>
              </a:rPr>
              <a:t>perdente</a:t>
            </a:r>
            <a:r>
              <a:rPr lang="en-US" altLang="de-DE" sz="1800" dirty="0" smtClean="0">
                <a:solidFill>
                  <a:schemeClr val="tx1"/>
                </a:solidFill>
              </a:rPr>
              <a:t>”, “</a:t>
            </a:r>
            <a:r>
              <a:rPr lang="en-US" altLang="de-DE" sz="1800" dirty="0" err="1" smtClean="0">
                <a:solidFill>
                  <a:schemeClr val="tx1"/>
                </a:solidFill>
              </a:rPr>
              <a:t>sei</a:t>
            </a:r>
            <a:r>
              <a:rPr lang="en-US" altLang="de-DE" sz="1800" dirty="0" smtClean="0">
                <a:solidFill>
                  <a:schemeClr val="tx1"/>
                </a:solidFill>
              </a:rPr>
              <a:t> un </a:t>
            </a:r>
            <a:r>
              <a:rPr lang="en-US" altLang="de-DE" sz="1800" dirty="0" err="1" smtClean="0">
                <a:solidFill>
                  <a:schemeClr val="tx1"/>
                </a:solidFill>
              </a:rPr>
              <a:t>fallito</a:t>
            </a:r>
            <a:r>
              <a:rPr lang="en-US" altLang="de-DE" sz="1800" dirty="0" smtClean="0">
                <a:solidFill>
                  <a:schemeClr val="tx1"/>
                </a:solidFill>
              </a:rPr>
              <a:t>”, “</a:t>
            </a:r>
            <a:r>
              <a:rPr lang="en-US" altLang="de-DE" sz="1800" dirty="0" err="1" smtClean="0">
                <a:solidFill>
                  <a:schemeClr val="tx1"/>
                </a:solidFill>
              </a:rPr>
              <a:t>sei</a:t>
            </a:r>
            <a:r>
              <a:rPr lang="en-US" altLang="de-DE" sz="1800" dirty="0" smtClean="0">
                <a:solidFill>
                  <a:schemeClr val="tx1"/>
                </a:solidFill>
              </a:rPr>
              <a:t> </a:t>
            </a:r>
            <a:r>
              <a:rPr lang="en-US" altLang="de-DE" sz="1800" dirty="0" err="1" smtClean="0">
                <a:solidFill>
                  <a:schemeClr val="tx1"/>
                </a:solidFill>
              </a:rPr>
              <a:t>così</a:t>
            </a:r>
            <a:r>
              <a:rPr lang="en-US" altLang="de-DE" sz="1800" dirty="0" smtClean="0">
                <a:solidFill>
                  <a:schemeClr val="tx1"/>
                </a:solidFill>
              </a:rPr>
              <a:t> </a:t>
            </a:r>
            <a:r>
              <a:rPr lang="en-US" altLang="de-DE" sz="1800" dirty="0" err="1" smtClean="0">
                <a:solidFill>
                  <a:schemeClr val="tx1"/>
                </a:solidFill>
              </a:rPr>
              <a:t>stupido</a:t>
            </a:r>
            <a:r>
              <a:rPr lang="en-US" altLang="de-DE" sz="1800" dirty="0" smtClean="0">
                <a:solidFill>
                  <a:schemeClr val="tx1"/>
                </a:solidFill>
              </a:rPr>
              <a:t>”).</a:t>
            </a:r>
            <a:br>
              <a:rPr lang="en-US" altLang="de-DE" sz="1800" dirty="0" smtClean="0">
                <a:solidFill>
                  <a:schemeClr val="tx1"/>
                </a:solidFill>
              </a:rPr>
            </a:br>
            <a:r>
              <a:rPr lang="en-US" altLang="de-DE" sz="1800" dirty="0" smtClean="0">
                <a:solidFill>
                  <a:srgbClr val="FF0000"/>
                </a:solidFill>
              </a:rPr>
              <a:t/>
            </a:r>
            <a:br>
              <a:rPr lang="en-US" altLang="de-DE" sz="1800" dirty="0" smtClean="0">
                <a:solidFill>
                  <a:srgbClr val="FF0000"/>
                </a:solidFill>
              </a:rPr>
            </a:br>
            <a:r>
              <a:rPr lang="en-US" altLang="de-DE" sz="1800" b="1" dirty="0" err="1" smtClean="0">
                <a:solidFill>
                  <a:schemeClr val="tx1"/>
                </a:solidFill>
              </a:rPr>
              <a:t>Conosci</a:t>
            </a:r>
            <a:r>
              <a:rPr lang="en-US" altLang="de-DE" sz="1800" b="1" dirty="0" smtClean="0">
                <a:solidFill>
                  <a:schemeClr val="tx1"/>
                </a:solidFill>
              </a:rPr>
              <a:t> </a:t>
            </a:r>
            <a:r>
              <a:rPr lang="en-US" altLang="de-DE" sz="1800" b="1" dirty="0" err="1" smtClean="0">
                <a:solidFill>
                  <a:schemeClr val="tx1"/>
                </a:solidFill>
              </a:rPr>
              <a:t>questa</a:t>
            </a:r>
            <a:r>
              <a:rPr lang="en-US" altLang="de-DE" sz="1800" b="1" dirty="0" smtClean="0">
                <a:solidFill>
                  <a:schemeClr val="tx1"/>
                </a:solidFill>
              </a:rPr>
              <a:t> </a:t>
            </a:r>
            <a:r>
              <a:rPr lang="en-US" altLang="de-DE" sz="1800" b="1" dirty="0" err="1" smtClean="0">
                <a:solidFill>
                  <a:schemeClr val="tx1"/>
                </a:solidFill>
              </a:rPr>
              <a:t>situazione</a:t>
            </a:r>
            <a:r>
              <a:rPr lang="en-US" altLang="de-DE" sz="1800" b="1" dirty="0" smtClean="0">
                <a:solidFill>
                  <a:schemeClr val="tx1"/>
                </a:solidFill>
              </a:rPr>
              <a:t>?</a:t>
            </a:r>
            <a:br>
              <a:rPr lang="en-US" altLang="de-DE" sz="1800" b="1"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dirty="0" err="1" smtClean="0">
                <a:solidFill>
                  <a:schemeClr val="tx1"/>
                </a:solidFill>
              </a:rPr>
              <a:t>Cosa</a:t>
            </a:r>
            <a:r>
              <a:rPr lang="en-US" altLang="de-DE" sz="1800" dirty="0" smtClean="0">
                <a:solidFill>
                  <a:schemeClr val="tx1"/>
                </a:solidFill>
              </a:rPr>
              <a:t> </a:t>
            </a:r>
            <a:r>
              <a:rPr lang="en-US" altLang="de-DE" sz="1800" dirty="0" err="1" smtClean="0">
                <a:solidFill>
                  <a:schemeClr val="tx1"/>
                </a:solidFill>
              </a:rPr>
              <a:t>fai</a:t>
            </a:r>
            <a:r>
              <a:rPr lang="en-US" altLang="de-DE" sz="1800" dirty="0" smtClean="0">
                <a:solidFill>
                  <a:schemeClr val="tx1"/>
                </a:solidFill>
              </a:rPr>
              <a:t> </a:t>
            </a:r>
            <a:r>
              <a:rPr lang="en-US" altLang="de-DE" sz="1800" dirty="0" err="1" smtClean="0">
                <a:solidFill>
                  <a:schemeClr val="tx1"/>
                </a:solidFill>
              </a:rPr>
              <a:t>quando</a:t>
            </a:r>
            <a:r>
              <a:rPr lang="en-US" altLang="de-DE" sz="1800" dirty="0" smtClean="0">
                <a:solidFill>
                  <a:schemeClr val="tx1"/>
                </a:solidFill>
              </a:rPr>
              <a:t> </a:t>
            </a:r>
            <a:r>
              <a:rPr lang="en-US" altLang="de-DE" sz="1800" dirty="0" err="1" smtClean="0">
                <a:solidFill>
                  <a:schemeClr val="tx1"/>
                </a:solidFill>
              </a:rPr>
              <a:t>hai</a:t>
            </a:r>
            <a:r>
              <a:rPr lang="en-US" altLang="de-DE" sz="1800" dirty="0" smtClean="0">
                <a:solidFill>
                  <a:schemeClr val="tx1"/>
                </a:solidFill>
              </a:rPr>
              <a:t> </a:t>
            </a:r>
            <a:r>
              <a:rPr lang="en-US" altLang="de-DE" sz="1800" dirty="0" err="1" smtClean="0">
                <a:solidFill>
                  <a:schemeClr val="tx1"/>
                </a:solidFill>
              </a:rPr>
              <a:t>questi</a:t>
            </a:r>
            <a:r>
              <a:rPr lang="en-US" altLang="de-DE" sz="1800" dirty="0" smtClean="0">
                <a:solidFill>
                  <a:schemeClr val="tx1"/>
                </a:solidFill>
              </a:rPr>
              <a:t> </a:t>
            </a:r>
            <a:r>
              <a:rPr lang="en-US" altLang="de-DE" sz="1800" dirty="0" err="1" smtClean="0">
                <a:solidFill>
                  <a:schemeClr val="tx1"/>
                </a:solidFill>
              </a:rPr>
              <a:t>pensieri</a:t>
            </a:r>
            <a:r>
              <a:rPr lang="en-US" altLang="de-DE" sz="1800" dirty="0" smtClean="0">
                <a:solidFill>
                  <a:schemeClr val="tx1"/>
                </a:solidFill>
              </a:rPr>
              <a:t>?</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b="1" dirty="0" smtClean="0">
                <a:solidFill>
                  <a:schemeClr val="tx1"/>
                </a:solidFill>
              </a:rPr>
              <a:t/>
            </a:r>
            <a:br>
              <a:rPr lang="en-US" altLang="de-DE" sz="1800" b="1" dirty="0" smtClean="0">
                <a:solidFill>
                  <a:schemeClr val="tx1"/>
                </a:solidFill>
              </a:rPr>
            </a:br>
            <a:r>
              <a:rPr lang="en-US" altLang="de-DE" sz="1800" b="1" dirty="0" smtClean="0">
                <a:solidFill>
                  <a:schemeClr val="tx1"/>
                </a:solidFill>
              </a:rPr>
              <a:t>Un piccolo </a:t>
            </a:r>
            <a:r>
              <a:rPr lang="en-US" altLang="de-DE" sz="1800" b="1" dirty="0" err="1" smtClean="0">
                <a:solidFill>
                  <a:schemeClr val="tx1"/>
                </a:solidFill>
              </a:rPr>
              <a:t>esperimento</a:t>
            </a:r>
            <a:r>
              <a:rPr lang="en-US" altLang="de-DE" sz="1800" b="1" dirty="0" smtClean="0">
                <a:solidFill>
                  <a:schemeClr val="tx1"/>
                </a:solidFill>
              </a:rPr>
              <a:t>:</a:t>
            </a: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dirty="0" err="1" smtClean="0">
                <a:solidFill>
                  <a:schemeClr val="tx1"/>
                </a:solidFill>
              </a:rPr>
              <a:t>Nei</a:t>
            </a:r>
            <a:r>
              <a:rPr lang="en-US" altLang="de-DE" sz="1800" dirty="0" smtClean="0">
                <a:solidFill>
                  <a:schemeClr val="tx1"/>
                </a:solidFill>
              </a:rPr>
              <a:t> </a:t>
            </a:r>
            <a:r>
              <a:rPr lang="en-US" altLang="de-DE" sz="1800" dirty="0" err="1" smtClean="0">
                <a:solidFill>
                  <a:schemeClr val="tx1"/>
                </a:solidFill>
              </a:rPr>
              <a:t>prossimi</a:t>
            </a:r>
            <a:r>
              <a:rPr lang="en-US" altLang="de-DE" sz="1800" dirty="0" smtClean="0">
                <a:solidFill>
                  <a:schemeClr val="tx1"/>
                </a:solidFill>
              </a:rPr>
              <a:t> </a:t>
            </a:r>
            <a:r>
              <a:rPr lang="en-US" altLang="de-DE" sz="1800" dirty="0" err="1" smtClean="0">
                <a:solidFill>
                  <a:schemeClr val="tx1"/>
                </a:solidFill>
              </a:rPr>
              <a:t>minuti,cerca</a:t>
            </a:r>
            <a:r>
              <a:rPr lang="en-US" altLang="de-DE" sz="1800" dirty="0" smtClean="0">
                <a:solidFill>
                  <a:schemeClr val="tx1"/>
                </a:solidFill>
              </a:rPr>
              <a:t> </a:t>
            </a:r>
            <a:r>
              <a:rPr lang="en-US" altLang="de-DE" sz="1800" dirty="0" err="1" smtClean="0">
                <a:solidFill>
                  <a:schemeClr val="tx1"/>
                </a:solidFill>
              </a:rPr>
              <a:t>di</a:t>
            </a:r>
            <a:r>
              <a:rPr lang="en-US" altLang="de-DE" sz="1800" dirty="0" smtClean="0">
                <a:solidFill>
                  <a:schemeClr val="tx1"/>
                </a:solidFill>
              </a:rPr>
              <a:t> non </a:t>
            </a:r>
            <a:r>
              <a:rPr lang="en-US" altLang="de-DE" sz="1800" dirty="0" err="1" smtClean="0">
                <a:solidFill>
                  <a:schemeClr val="tx1"/>
                </a:solidFill>
              </a:rPr>
              <a:t>pensare</a:t>
            </a:r>
            <a:r>
              <a:rPr lang="en-US" altLang="de-DE" sz="1800" dirty="0" smtClean="0">
                <a:solidFill>
                  <a:schemeClr val="tx1"/>
                </a:solidFill>
              </a:rPr>
              <a:t> </a:t>
            </a:r>
            <a:r>
              <a:rPr lang="en-US" altLang="de-DE" sz="1800" b="1" dirty="0" smtClean="0">
                <a:solidFill>
                  <a:schemeClr val="tx1"/>
                </a:solidFill>
              </a:rPr>
              <a:t>in </a:t>
            </a:r>
            <a:r>
              <a:rPr lang="en-US" altLang="de-DE" sz="1800" b="1" dirty="0" err="1" smtClean="0">
                <a:solidFill>
                  <a:schemeClr val="tx1"/>
                </a:solidFill>
              </a:rPr>
              <a:t>alcun</a:t>
            </a:r>
            <a:r>
              <a:rPr lang="en-US" altLang="de-DE" sz="1800" b="1" dirty="0" smtClean="0">
                <a:solidFill>
                  <a:schemeClr val="tx1"/>
                </a:solidFill>
              </a:rPr>
              <a:t> </a:t>
            </a:r>
            <a:r>
              <a:rPr lang="en-US" altLang="de-DE" sz="1800" b="1" dirty="0" err="1" smtClean="0">
                <a:solidFill>
                  <a:schemeClr val="tx1"/>
                </a:solidFill>
              </a:rPr>
              <a:t>modo</a:t>
            </a:r>
            <a:r>
              <a:rPr lang="en-US" altLang="de-DE" sz="1800" dirty="0" smtClean="0">
                <a:solidFill>
                  <a:schemeClr val="tx1"/>
                </a:solidFill>
              </a:rPr>
              <a:t> al </a:t>
            </a:r>
            <a:r>
              <a:rPr lang="en-US" altLang="de-DE" sz="1800" dirty="0" err="1" smtClean="0">
                <a:solidFill>
                  <a:schemeClr val="tx1"/>
                </a:solidFill>
              </a:rPr>
              <a:t>numero</a:t>
            </a:r>
            <a:r>
              <a:rPr lang="en-US" altLang="de-DE" sz="1800" dirty="0" smtClean="0">
                <a:solidFill>
                  <a:schemeClr val="tx1"/>
                </a:solidFill>
              </a:rPr>
              <a:t> “</a:t>
            </a:r>
            <a:r>
              <a:rPr lang="en-US" altLang="de-DE" sz="1800" dirty="0" err="1" smtClean="0">
                <a:solidFill>
                  <a:schemeClr val="tx1"/>
                </a:solidFill>
              </a:rPr>
              <a:t>otto</a:t>
            </a:r>
            <a:r>
              <a:rPr lang="en-US" altLang="de-DE" sz="1800" dirty="0" smtClean="0">
                <a:solidFill>
                  <a:schemeClr val="tx1"/>
                </a:solidFill>
              </a:rPr>
              <a:t>”!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dirty="0" err="1" smtClean="0">
                <a:solidFill>
                  <a:schemeClr val="tx1"/>
                </a:solidFill>
              </a:rPr>
              <a:t>Ci</a:t>
            </a:r>
            <a:r>
              <a:rPr lang="en-US" altLang="de-DE" sz="1800" dirty="0" smtClean="0">
                <a:solidFill>
                  <a:schemeClr val="tx1"/>
                </a:solidFill>
              </a:rPr>
              <a:t> </a:t>
            </a:r>
            <a:r>
              <a:rPr lang="en-US" altLang="de-DE" sz="1800" dirty="0" err="1" smtClean="0">
                <a:solidFill>
                  <a:schemeClr val="tx1"/>
                </a:solidFill>
              </a:rPr>
              <a:t>sei</a:t>
            </a:r>
            <a:r>
              <a:rPr lang="en-US" altLang="de-DE" sz="1800" dirty="0" smtClean="0">
                <a:solidFill>
                  <a:schemeClr val="tx1"/>
                </a:solidFill>
              </a:rPr>
              <a:t> </a:t>
            </a:r>
            <a:r>
              <a:rPr lang="en-US" altLang="de-DE" sz="1800" dirty="0" err="1" smtClean="0">
                <a:solidFill>
                  <a:schemeClr val="tx1"/>
                </a:solidFill>
              </a:rPr>
              <a:t>riuscito</a:t>
            </a:r>
            <a:r>
              <a:rPr lang="en-US" altLang="de-DE" sz="1800" dirty="0" smtClean="0">
                <a:solidFill>
                  <a:schemeClr val="tx1"/>
                </a:solidFill>
              </a:rPr>
              <a:t>?</a:t>
            </a:r>
            <a:r>
              <a:rPr lang="en-US" altLang="de-DE" sz="1800" b="1" dirty="0" smtClean="0">
                <a:solidFill>
                  <a:schemeClr val="tx1"/>
                </a:solidFill>
              </a:rPr>
              <a:t/>
            </a:r>
            <a:br>
              <a:rPr lang="en-US" altLang="de-DE" sz="1800" b="1" dirty="0" smtClean="0">
                <a:solidFill>
                  <a:schemeClr val="tx1"/>
                </a:solidFill>
              </a:rPr>
            </a:br>
            <a:endParaRPr lang="en-US" altLang="de-DE" sz="1800" b="1" dirty="0" smtClean="0">
              <a:solidFill>
                <a:schemeClr val="tx1"/>
              </a:solidFill>
            </a:endParaRPr>
          </a:p>
        </p:txBody>
      </p:sp>
      <p:sp>
        <p:nvSpPr>
          <p:cNvPr id="75779"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Ruminazione</a:t>
            </a:r>
            <a:r>
              <a:rPr lang="en-US" altLang="de-DE" sz="2000" b="0" dirty="0" smtClean="0">
                <a:solidFill>
                  <a:srgbClr val="D16349"/>
                </a:solidFill>
                <a:latin typeface="Verdana" panose="020B0604030504040204" pitchFamily="34" charset="0"/>
              </a:rPr>
              <a:t> e auto-</a:t>
            </a:r>
            <a:r>
              <a:rPr lang="en-US" altLang="de-DE" sz="2000" b="0" dirty="0" err="1" smtClean="0">
                <a:solidFill>
                  <a:srgbClr val="D16349"/>
                </a:solidFill>
                <a:latin typeface="Verdana" panose="020B0604030504040204" pitchFamily="34" charset="0"/>
              </a:rPr>
              <a:t>accusa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cosa</a:t>
            </a:r>
            <a:r>
              <a:rPr lang="en-US" altLang="de-DE" sz="2000" b="0" dirty="0" smtClean="0">
                <a:solidFill>
                  <a:srgbClr val="D16349"/>
                </a:solidFill>
                <a:latin typeface="Verdana" panose="020B0604030504040204" pitchFamily="34" charset="0"/>
              </a:rPr>
              <a:t> fare?</a:t>
            </a:r>
          </a:p>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Esperimento</a:t>
            </a:r>
            <a:endParaRPr lang="en-US" altLang="de-DE" sz="2000" b="0" dirty="0">
              <a:solidFill>
                <a:srgbClr val="D16349"/>
              </a:solidFill>
              <a:latin typeface="Verdana" panose="020B0604030504040204" pitchFamily="34" charset="0"/>
            </a:endParaRP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idx="4294967295"/>
          </p:nvPr>
        </p:nvSpPr>
        <p:spPr>
          <a:xfrm>
            <a:off x="269875" y="3212976"/>
            <a:ext cx="8604250" cy="3096344"/>
          </a:xfrm>
        </p:spPr>
        <p:txBody>
          <a:bodyPr anchor="ctr"/>
          <a:lstStyle/>
          <a:p>
            <a:pPr algn="just" eaLnBrk="1" hangingPunct="1"/>
            <a:r>
              <a:rPr lang="en-US" altLang="de-DE" sz="1800" dirty="0" smtClean="0">
                <a:solidFill>
                  <a:schemeClr val="tx1"/>
                </a:solidFill>
                <a:latin typeface="+mn-lt"/>
              </a:rPr>
              <a:t>Non è </a:t>
            </a:r>
            <a:r>
              <a:rPr lang="en-US" altLang="de-DE" sz="1800" dirty="0" err="1" smtClean="0">
                <a:solidFill>
                  <a:schemeClr val="tx1"/>
                </a:solidFill>
                <a:latin typeface="+mn-lt"/>
              </a:rPr>
              <a:t>possibile</a:t>
            </a:r>
            <a:r>
              <a:rPr lang="en-US" altLang="de-DE" sz="1800" dirty="0" smtClean="0">
                <a:solidFill>
                  <a:schemeClr val="tx1"/>
                </a:solidFill>
                <a:latin typeface="+mn-lt"/>
              </a:rPr>
              <a:t> </a:t>
            </a:r>
            <a:r>
              <a:rPr lang="en-US" altLang="de-DE" sz="1800" dirty="0" err="1" smtClean="0">
                <a:solidFill>
                  <a:schemeClr val="tx1"/>
                </a:solidFill>
                <a:latin typeface="+mn-lt"/>
              </a:rPr>
              <a:t>sopprimere</a:t>
            </a:r>
            <a:r>
              <a:rPr lang="en-US" altLang="de-DE" sz="1800" dirty="0" smtClean="0">
                <a:solidFill>
                  <a:schemeClr val="tx1"/>
                </a:solidFill>
                <a:latin typeface="+mn-lt"/>
              </a:rPr>
              <a:t> </a:t>
            </a:r>
            <a:r>
              <a:rPr lang="en-US" altLang="de-DE" sz="1800" dirty="0" err="1" smtClean="0">
                <a:solidFill>
                  <a:schemeClr val="tx1"/>
                </a:solidFill>
                <a:latin typeface="+mn-lt"/>
              </a:rPr>
              <a:t>deliberatamente</a:t>
            </a:r>
            <a:r>
              <a:rPr lang="en-US" altLang="de-DE" sz="1800" dirty="0" smtClean="0">
                <a:solidFill>
                  <a:schemeClr val="tx1"/>
                </a:solidFill>
                <a:latin typeface="+mn-lt"/>
              </a:rPr>
              <a:t> </a:t>
            </a:r>
            <a:r>
              <a:rPr lang="en-US" altLang="de-DE" sz="1800" dirty="0" err="1" smtClean="0">
                <a:solidFill>
                  <a:schemeClr val="tx1"/>
                </a:solidFill>
                <a:latin typeface="+mn-lt"/>
              </a:rPr>
              <a:t>i</a:t>
            </a:r>
            <a:r>
              <a:rPr lang="en-US" altLang="de-DE" sz="1800" dirty="0" smtClean="0">
                <a:solidFill>
                  <a:schemeClr val="tx1"/>
                </a:solidFill>
                <a:latin typeface="+mn-lt"/>
              </a:rPr>
              <a:t> </a:t>
            </a:r>
            <a:r>
              <a:rPr lang="en-US" altLang="de-DE" sz="1800" dirty="0" err="1" smtClean="0">
                <a:solidFill>
                  <a:schemeClr val="tx1"/>
                </a:solidFill>
                <a:latin typeface="+mn-lt"/>
              </a:rPr>
              <a:t>pensieri</a:t>
            </a:r>
            <a:r>
              <a:rPr lang="en-US" altLang="de-DE" sz="1800" dirty="0" smtClean="0">
                <a:solidFill>
                  <a:schemeClr val="tx1"/>
                </a:solidFill>
                <a:latin typeface="+mn-lt"/>
              </a:rPr>
              <a:t> </a:t>
            </a:r>
            <a:r>
              <a:rPr lang="en-US" altLang="de-DE" sz="1800" dirty="0" err="1" smtClean="0">
                <a:solidFill>
                  <a:schemeClr val="tx1"/>
                </a:solidFill>
                <a:latin typeface="+mn-lt"/>
              </a:rPr>
              <a:t>sconvolgenti</a:t>
            </a:r>
            <a:r>
              <a:rPr lang="en-US" altLang="de-DE" sz="1800" dirty="0" smtClean="0">
                <a:solidFill>
                  <a:schemeClr val="tx1"/>
                </a:solidFill>
                <a:latin typeface="+mn-lt"/>
              </a:rPr>
              <a:t>. </a:t>
            </a:r>
            <a:br>
              <a:rPr lang="en-US" altLang="de-DE" sz="1800" dirty="0" smtClean="0">
                <a:solidFill>
                  <a:schemeClr val="tx1"/>
                </a:solidFill>
                <a:latin typeface="+mn-lt"/>
              </a:rPr>
            </a:br>
            <a:r>
              <a:rPr lang="en-US" altLang="de-DE" sz="1800" dirty="0" smtClean="0">
                <a:solidFill>
                  <a:schemeClr val="tx1"/>
                </a:solidFill>
                <a:latin typeface="+mn-lt"/>
              </a:rPr>
              <a:t>Al </a:t>
            </a:r>
            <a:r>
              <a:rPr lang="en-US" altLang="de-DE" sz="1800" dirty="0" err="1" smtClean="0">
                <a:solidFill>
                  <a:schemeClr val="tx1"/>
                </a:solidFill>
                <a:latin typeface="+mn-lt"/>
              </a:rPr>
              <a:t>contrario</a:t>
            </a:r>
            <a:r>
              <a:rPr lang="en-US" altLang="de-DE" sz="1800" dirty="0" smtClean="0">
                <a:solidFill>
                  <a:schemeClr val="tx1"/>
                </a:solidFill>
                <a:latin typeface="+mn-lt"/>
              </a:rPr>
              <a:t>: </a:t>
            </a:r>
            <a:r>
              <a:rPr lang="en-US" altLang="de-DE" sz="1800" dirty="0" err="1" smtClean="0">
                <a:solidFill>
                  <a:schemeClr val="tx1"/>
                </a:solidFill>
                <a:latin typeface="+mn-lt"/>
              </a:rPr>
              <a:t>consapevolmente</a:t>
            </a:r>
            <a:r>
              <a:rPr lang="en-US" altLang="de-DE" sz="1800" dirty="0" smtClean="0">
                <a:solidFill>
                  <a:schemeClr val="tx1"/>
                </a:solidFill>
                <a:latin typeface="+mn-lt"/>
              </a:rPr>
              <a:t> </a:t>
            </a:r>
            <a:r>
              <a:rPr lang="en-US" altLang="de-DE" sz="1800" dirty="0" err="1" smtClean="0">
                <a:solidFill>
                  <a:schemeClr val="tx1"/>
                </a:solidFill>
                <a:latin typeface="+mn-lt"/>
              </a:rPr>
              <a:t>cerca</a:t>
            </a:r>
            <a:r>
              <a:rPr lang="en-US" altLang="de-DE" sz="1800" dirty="0" smtClean="0">
                <a:solidFill>
                  <a:schemeClr val="tx1"/>
                </a:solidFill>
                <a:latin typeface="+mn-lt"/>
              </a:rPr>
              <a:t> </a:t>
            </a:r>
            <a:r>
              <a:rPr lang="en-US" altLang="de-DE" sz="1800" dirty="0" err="1" smtClean="0">
                <a:solidFill>
                  <a:schemeClr val="tx1"/>
                </a:solidFill>
                <a:latin typeface="+mn-lt"/>
              </a:rPr>
              <a:t>di</a:t>
            </a:r>
            <a:r>
              <a:rPr lang="en-US" altLang="de-DE" sz="1800" dirty="0" smtClean="0">
                <a:solidFill>
                  <a:schemeClr val="tx1"/>
                </a:solidFill>
                <a:latin typeface="+mn-lt"/>
              </a:rPr>
              <a:t> </a:t>
            </a:r>
            <a:r>
              <a:rPr lang="en-US" altLang="de-DE" sz="1800" u="sng" dirty="0" smtClean="0">
                <a:solidFill>
                  <a:schemeClr val="tx1"/>
                </a:solidFill>
                <a:latin typeface="+mn-lt"/>
              </a:rPr>
              <a:t>non</a:t>
            </a:r>
            <a:r>
              <a:rPr lang="en-US" altLang="de-DE" sz="1800" dirty="0" smtClean="0">
                <a:solidFill>
                  <a:schemeClr val="tx1"/>
                </a:solidFill>
                <a:latin typeface="+mn-lt"/>
              </a:rPr>
              <a:t> </a:t>
            </a:r>
            <a:r>
              <a:rPr lang="en-US" altLang="de-DE" sz="1800" dirty="0" err="1" smtClean="0">
                <a:solidFill>
                  <a:schemeClr val="tx1"/>
                </a:solidFill>
                <a:latin typeface="+mn-lt"/>
              </a:rPr>
              <a:t>pensare</a:t>
            </a:r>
            <a:r>
              <a:rPr lang="en-US" altLang="de-DE" sz="1800" dirty="0" smtClean="0">
                <a:solidFill>
                  <a:schemeClr val="tx1"/>
                </a:solidFill>
                <a:latin typeface="+mn-lt"/>
              </a:rPr>
              <a:t> a </a:t>
            </a:r>
            <a:r>
              <a:rPr lang="en-US" altLang="de-DE" sz="1800" dirty="0" err="1" smtClean="0">
                <a:solidFill>
                  <a:schemeClr val="tx1"/>
                </a:solidFill>
                <a:latin typeface="+mn-lt"/>
              </a:rPr>
              <a:t>qualcosa</a:t>
            </a:r>
            <a:r>
              <a:rPr lang="en-US" altLang="de-DE" sz="1800" dirty="0" smtClean="0">
                <a:solidFill>
                  <a:schemeClr val="tx1"/>
                </a:solidFill>
                <a:latin typeface="+mn-lt"/>
              </a:rPr>
              <a:t> </a:t>
            </a:r>
            <a:r>
              <a:rPr lang="en-US" altLang="de-DE" sz="1800" dirty="0" err="1" smtClean="0">
                <a:solidFill>
                  <a:schemeClr val="tx1"/>
                </a:solidFill>
                <a:latin typeface="+mn-lt"/>
              </a:rPr>
              <a:t>che</a:t>
            </a:r>
            <a:r>
              <a:rPr lang="en-US" altLang="de-DE" sz="1800" dirty="0" smtClean="0">
                <a:solidFill>
                  <a:schemeClr val="tx1"/>
                </a:solidFill>
                <a:latin typeface="+mn-lt"/>
              </a:rPr>
              <a:t> </a:t>
            </a:r>
            <a:r>
              <a:rPr lang="en-US" altLang="de-DE" sz="1800" dirty="0" err="1" smtClean="0">
                <a:solidFill>
                  <a:schemeClr val="tx1"/>
                </a:solidFill>
                <a:latin typeface="+mn-lt"/>
              </a:rPr>
              <a:t>spesso</a:t>
            </a:r>
            <a:r>
              <a:rPr lang="en-US" altLang="de-DE" sz="1800" dirty="0" smtClean="0">
                <a:solidFill>
                  <a:schemeClr val="tx1"/>
                </a:solidFill>
                <a:latin typeface="+mn-lt"/>
              </a:rPr>
              <a:t> </a:t>
            </a:r>
            <a:r>
              <a:rPr lang="en-US" altLang="de-DE" sz="1800" dirty="0" err="1" smtClean="0">
                <a:solidFill>
                  <a:schemeClr val="tx1"/>
                </a:solidFill>
                <a:latin typeface="+mn-lt"/>
              </a:rPr>
              <a:t>porta</a:t>
            </a:r>
            <a:r>
              <a:rPr lang="en-US" altLang="de-DE" sz="1800" dirty="0" smtClean="0">
                <a:solidFill>
                  <a:schemeClr val="tx1"/>
                </a:solidFill>
                <a:latin typeface="+mn-lt"/>
              </a:rPr>
              <a:t> ad un </a:t>
            </a:r>
            <a:r>
              <a:rPr lang="en-US" altLang="de-DE" sz="1800" dirty="0" err="1" smtClean="0">
                <a:solidFill>
                  <a:schemeClr val="tx1"/>
                </a:solidFill>
                <a:latin typeface="+mn-lt"/>
              </a:rPr>
              <a:t>aumento</a:t>
            </a:r>
            <a:r>
              <a:rPr lang="en-US" altLang="de-DE" sz="1800" dirty="0" smtClean="0">
                <a:solidFill>
                  <a:schemeClr val="tx1"/>
                </a:solidFill>
                <a:latin typeface="+mn-lt"/>
              </a:rPr>
              <a:t> </a:t>
            </a:r>
            <a:r>
              <a:rPr lang="en-US" altLang="de-DE" sz="1800" dirty="0" err="1" smtClean="0">
                <a:solidFill>
                  <a:schemeClr val="tx1"/>
                </a:solidFill>
                <a:latin typeface="+mn-lt"/>
              </a:rPr>
              <a:t>di</a:t>
            </a:r>
            <a:r>
              <a:rPr lang="en-US" altLang="de-DE" sz="1800" dirty="0" smtClean="0">
                <a:solidFill>
                  <a:schemeClr val="tx1"/>
                </a:solidFill>
                <a:latin typeface="+mn-lt"/>
              </a:rPr>
              <a:t> </a:t>
            </a:r>
            <a:r>
              <a:rPr lang="en-US" altLang="de-DE" sz="1800" dirty="0" err="1" smtClean="0">
                <a:solidFill>
                  <a:schemeClr val="tx1"/>
                </a:solidFill>
                <a:latin typeface="+mn-lt"/>
              </a:rPr>
              <a:t>questi</a:t>
            </a:r>
            <a:r>
              <a:rPr lang="en-US" altLang="de-DE" sz="1800" dirty="0" smtClean="0">
                <a:solidFill>
                  <a:schemeClr val="tx1"/>
                </a:solidFill>
                <a:latin typeface="+mn-lt"/>
              </a:rPr>
              <a:t> </a:t>
            </a:r>
            <a:r>
              <a:rPr lang="en-US" altLang="de-DE" sz="1800" dirty="0" err="1" smtClean="0">
                <a:solidFill>
                  <a:schemeClr val="tx1"/>
                </a:solidFill>
                <a:latin typeface="+mn-lt"/>
              </a:rPr>
              <a:t>pensieri</a:t>
            </a:r>
            <a:r>
              <a:rPr lang="en-US" altLang="de-DE" sz="1800" dirty="0" smtClean="0">
                <a:solidFill>
                  <a:schemeClr val="tx1"/>
                </a:solidFill>
                <a:latin typeface="+mn-lt"/>
              </a:rPr>
              <a:t>. </a:t>
            </a:r>
            <a:r>
              <a:rPr lang="en-US" altLang="de-DE" sz="1800" dirty="0" err="1" smtClean="0">
                <a:solidFill>
                  <a:schemeClr val="tx1"/>
                </a:solidFill>
                <a:latin typeface="+mn-lt"/>
              </a:rPr>
              <a:t>Probabilmente</a:t>
            </a:r>
            <a:r>
              <a:rPr lang="en-US" altLang="de-DE" sz="1800" dirty="0" smtClean="0">
                <a:solidFill>
                  <a:schemeClr val="tx1"/>
                </a:solidFill>
                <a:latin typeface="+mn-lt"/>
              </a:rPr>
              <a:t> </a:t>
            </a:r>
            <a:r>
              <a:rPr lang="en-US" altLang="de-DE" sz="1800" dirty="0" err="1" smtClean="0">
                <a:solidFill>
                  <a:schemeClr val="tx1"/>
                </a:solidFill>
                <a:latin typeface="+mn-lt"/>
              </a:rPr>
              <a:t>hai</a:t>
            </a:r>
            <a:r>
              <a:rPr lang="en-US" altLang="de-DE" sz="1800" dirty="0" smtClean="0">
                <a:solidFill>
                  <a:schemeClr val="tx1"/>
                </a:solidFill>
                <a:latin typeface="+mn-lt"/>
              </a:rPr>
              <a:t> </a:t>
            </a:r>
            <a:r>
              <a:rPr lang="en-US" altLang="de-DE" sz="1800" dirty="0" err="1" smtClean="0">
                <a:solidFill>
                  <a:schemeClr val="tx1"/>
                </a:solidFill>
                <a:latin typeface="+mn-lt"/>
              </a:rPr>
              <a:t>pensato</a:t>
            </a:r>
            <a:r>
              <a:rPr lang="en-US" altLang="de-DE" sz="1800" dirty="0" smtClean="0">
                <a:solidFill>
                  <a:schemeClr val="tx1"/>
                </a:solidFill>
                <a:latin typeface="+mn-lt"/>
              </a:rPr>
              <a:t> al </a:t>
            </a:r>
            <a:r>
              <a:rPr lang="en-US" altLang="de-DE" sz="1800" dirty="0" err="1" smtClean="0">
                <a:solidFill>
                  <a:schemeClr val="tx1"/>
                </a:solidFill>
                <a:latin typeface="+mn-lt"/>
              </a:rPr>
              <a:t>numero</a:t>
            </a:r>
            <a:r>
              <a:rPr lang="en-US" altLang="de-DE" sz="1800" dirty="0" smtClean="0">
                <a:solidFill>
                  <a:schemeClr val="tx1"/>
                </a:solidFill>
                <a:latin typeface="+mn-lt"/>
              </a:rPr>
              <a:t> </a:t>
            </a:r>
            <a:r>
              <a:rPr lang="en-US" altLang="de-DE" sz="1800" dirty="0" err="1" smtClean="0">
                <a:solidFill>
                  <a:schemeClr val="tx1"/>
                </a:solidFill>
                <a:latin typeface="+mn-lt"/>
              </a:rPr>
              <a:t>otto</a:t>
            </a:r>
            <a:r>
              <a:rPr lang="en-US" altLang="de-DE" sz="1800" dirty="0" smtClean="0">
                <a:solidFill>
                  <a:schemeClr val="tx1"/>
                </a:solidFill>
                <a:latin typeface="+mn-lt"/>
              </a:rPr>
              <a:t> e/o a </a:t>
            </a:r>
            <a:r>
              <a:rPr lang="en-US" altLang="de-DE" sz="1800" dirty="0" err="1" smtClean="0">
                <a:solidFill>
                  <a:schemeClr val="tx1"/>
                </a:solidFill>
                <a:latin typeface="+mn-lt"/>
              </a:rPr>
              <a:t>qualcosa</a:t>
            </a:r>
            <a:r>
              <a:rPr lang="en-US" altLang="de-DE" sz="1800" dirty="0" smtClean="0">
                <a:solidFill>
                  <a:schemeClr val="tx1"/>
                </a:solidFill>
                <a:latin typeface="+mn-lt"/>
              </a:rPr>
              <a:t> </a:t>
            </a:r>
            <a:r>
              <a:rPr lang="en-US" altLang="de-DE" sz="1800" dirty="0" err="1" smtClean="0">
                <a:solidFill>
                  <a:schemeClr val="tx1"/>
                </a:solidFill>
                <a:latin typeface="+mn-lt"/>
              </a:rPr>
              <a:t>che</a:t>
            </a:r>
            <a:r>
              <a:rPr lang="en-US" altLang="de-DE" sz="1800" dirty="0" smtClean="0">
                <a:solidFill>
                  <a:schemeClr val="tx1"/>
                </a:solidFill>
                <a:latin typeface="+mn-lt"/>
              </a:rPr>
              <a:t> ha a </a:t>
            </a:r>
            <a:r>
              <a:rPr lang="en-US" altLang="de-DE" sz="1800" dirty="0" err="1" smtClean="0">
                <a:solidFill>
                  <a:schemeClr val="tx1"/>
                </a:solidFill>
                <a:latin typeface="+mn-lt"/>
              </a:rPr>
              <a:t>che</a:t>
            </a:r>
            <a:r>
              <a:rPr lang="en-US" altLang="de-DE" sz="1800" dirty="0" smtClean="0">
                <a:solidFill>
                  <a:schemeClr val="tx1"/>
                </a:solidFill>
                <a:latin typeface="+mn-lt"/>
              </a:rPr>
              <a:t> fare con </a:t>
            </a:r>
            <a:r>
              <a:rPr lang="en-US" altLang="de-DE" sz="1800" dirty="0" err="1" smtClean="0">
                <a:solidFill>
                  <a:schemeClr val="tx1"/>
                </a:solidFill>
                <a:latin typeface="+mn-lt"/>
              </a:rPr>
              <a:t>questo</a:t>
            </a:r>
            <a:r>
              <a:rPr lang="en-US" altLang="de-DE" sz="1800" dirty="0" smtClean="0">
                <a:solidFill>
                  <a:schemeClr val="tx1"/>
                </a:solidFill>
                <a:latin typeface="+mn-lt"/>
              </a:rPr>
              <a:t> </a:t>
            </a:r>
            <a:r>
              <a:rPr lang="en-US" altLang="de-DE" sz="1800" dirty="0" err="1" smtClean="0">
                <a:solidFill>
                  <a:schemeClr val="tx1"/>
                </a:solidFill>
                <a:latin typeface="+mn-lt"/>
              </a:rPr>
              <a:t>numero</a:t>
            </a:r>
            <a:r>
              <a:rPr lang="en-US" altLang="de-DE" sz="1800" dirty="0" smtClean="0">
                <a:solidFill>
                  <a:schemeClr val="tx1"/>
                </a:solidFill>
                <a:latin typeface="+mn-lt"/>
              </a:rPr>
              <a:t> (ad </a:t>
            </a:r>
            <a:r>
              <a:rPr lang="en-US" altLang="de-DE" sz="1800" dirty="0" err="1" smtClean="0">
                <a:solidFill>
                  <a:schemeClr val="tx1"/>
                </a:solidFill>
                <a:latin typeface="+mn-lt"/>
              </a:rPr>
              <a:t>es</a:t>
            </a:r>
            <a:r>
              <a:rPr lang="en-US" altLang="de-DE" sz="1800" dirty="0" smtClean="0">
                <a:solidFill>
                  <a:schemeClr val="tx1"/>
                </a:solidFill>
                <a:latin typeface="+mn-lt"/>
              </a:rPr>
              <a:t>. </a:t>
            </a:r>
            <a:r>
              <a:rPr lang="en-US" altLang="de-DE" sz="1800" dirty="0" err="1" smtClean="0">
                <a:solidFill>
                  <a:schemeClr val="tx1"/>
                </a:solidFill>
                <a:latin typeface="+mn-lt"/>
              </a:rPr>
              <a:t>il</a:t>
            </a:r>
            <a:r>
              <a:rPr lang="en-US" altLang="de-DE" sz="1800" dirty="0" smtClean="0">
                <a:solidFill>
                  <a:schemeClr val="tx1"/>
                </a:solidFill>
                <a:latin typeface="+mn-lt"/>
              </a:rPr>
              <a:t> </a:t>
            </a:r>
            <a:r>
              <a:rPr lang="en-US" altLang="de-DE" sz="1800" dirty="0" err="1" smtClean="0">
                <a:solidFill>
                  <a:schemeClr val="tx1"/>
                </a:solidFill>
                <a:latin typeface="+mn-lt"/>
              </a:rPr>
              <a:t>simbolo</a:t>
            </a:r>
            <a:r>
              <a:rPr lang="en-US" altLang="de-DE" sz="1800" dirty="0" smtClean="0">
                <a:solidFill>
                  <a:schemeClr val="tx1"/>
                </a:solidFill>
                <a:latin typeface="+mn-lt"/>
              </a:rPr>
              <a:t> </a:t>
            </a:r>
            <a:r>
              <a:rPr lang="en-US" altLang="de-DE" sz="1800" dirty="0" err="1" smtClean="0">
                <a:solidFill>
                  <a:schemeClr val="tx1"/>
                </a:solidFill>
                <a:latin typeface="+mn-lt"/>
              </a:rPr>
              <a:t>dell’infinito</a:t>
            </a:r>
            <a:r>
              <a:rPr lang="en-US" altLang="de-DE" sz="1800" dirty="0" smtClean="0">
                <a:solidFill>
                  <a:schemeClr val="tx1"/>
                </a:solidFill>
                <a:latin typeface="+mn-lt"/>
              </a:rPr>
              <a:t>, </a:t>
            </a:r>
            <a:r>
              <a:rPr lang="en-US" altLang="de-DE" sz="1800" dirty="0" err="1" smtClean="0">
                <a:solidFill>
                  <a:schemeClr val="tx1"/>
                </a:solidFill>
                <a:latin typeface="+mn-lt"/>
              </a:rPr>
              <a:t>altri</a:t>
            </a:r>
            <a:r>
              <a:rPr lang="en-US" altLang="de-DE" sz="1800" dirty="0" smtClean="0">
                <a:solidFill>
                  <a:schemeClr val="tx1"/>
                </a:solidFill>
                <a:latin typeface="+mn-lt"/>
              </a:rPr>
              <a:t> </a:t>
            </a:r>
            <a:r>
              <a:rPr lang="en-US" altLang="de-DE" sz="1800" dirty="0" err="1" smtClean="0">
                <a:solidFill>
                  <a:schemeClr val="tx1"/>
                </a:solidFill>
                <a:latin typeface="+mn-lt"/>
              </a:rPr>
              <a:t>numeri</a:t>
            </a:r>
            <a:r>
              <a:rPr lang="en-US" altLang="de-DE" sz="1800" dirty="0" smtClean="0">
                <a:solidFill>
                  <a:schemeClr val="tx1"/>
                </a:solidFill>
                <a:latin typeface="+mn-lt"/>
              </a:rPr>
              <a:t>, etc.).</a:t>
            </a:r>
            <a:br>
              <a:rPr lang="en-US" altLang="de-DE" sz="1800" dirty="0" smtClean="0">
                <a:solidFill>
                  <a:schemeClr val="tx1"/>
                </a:solidFill>
                <a:latin typeface="+mn-lt"/>
              </a:rPr>
            </a:br>
            <a:r>
              <a:rPr lang="en-US" altLang="de-DE" sz="1800" dirty="0" err="1" smtClean="0">
                <a:solidFill>
                  <a:schemeClr val="tx1"/>
                </a:solidFill>
                <a:latin typeface="+mn-lt"/>
              </a:rPr>
              <a:t>Questo</a:t>
            </a:r>
            <a:r>
              <a:rPr lang="en-US" altLang="de-DE" sz="1800" dirty="0" smtClean="0">
                <a:solidFill>
                  <a:schemeClr val="tx1"/>
                </a:solidFill>
                <a:latin typeface="+mn-lt"/>
              </a:rPr>
              <a:t> </a:t>
            </a:r>
            <a:r>
              <a:rPr lang="en-US" altLang="de-DE" sz="1800" dirty="0" err="1" smtClean="0">
                <a:solidFill>
                  <a:schemeClr val="tx1"/>
                </a:solidFill>
                <a:latin typeface="+mn-lt"/>
              </a:rPr>
              <a:t>effetto</a:t>
            </a:r>
            <a:r>
              <a:rPr lang="en-US" altLang="de-DE" sz="1800" dirty="0" smtClean="0">
                <a:solidFill>
                  <a:schemeClr val="tx1"/>
                </a:solidFill>
                <a:latin typeface="+mn-lt"/>
              </a:rPr>
              <a:t> </a:t>
            </a:r>
            <a:r>
              <a:rPr lang="en-US" altLang="de-DE" sz="1800" dirty="0" err="1" smtClean="0">
                <a:solidFill>
                  <a:schemeClr val="tx1"/>
                </a:solidFill>
                <a:latin typeface="+mn-lt"/>
              </a:rPr>
              <a:t>diventa</a:t>
            </a:r>
            <a:r>
              <a:rPr lang="en-US" altLang="de-DE" sz="1800" dirty="0" smtClean="0">
                <a:solidFill>
                  <a:schemeClr val="tx1"/>
                </a:solidFill>
                <a:latin typeface="+mn-lt"/>
              </a:rPr>
              <a:t> </a:t>
            </a:r>
            <a:r>
              <a:rPr lang="en-US" altLang="de-DE" sz="1800" dirty="0" err="1" smtClean="0">
                <a:solidFill>
                  <a:schemeClr val="tx1"/>
                </a:solidFill>
                <a:latin typeface="+mn-lt"/>
              </a:rPr>
              <a:t>sempre</a:t>
            </a:r>
            <a:r>
              <a:rPr lang="en-US" altLang="de-DE" sz="1800" dirty="0" smtClean="0">
                <a:solidFill>
                  <a:schemeClr val="tx1"/>
                </a:solidFill>
                <a:latin typeface="+mn-lt"/>
              </a:rPr>
              <a:t> </a:t>
            </a:r>
            <a:r>
              <a:rPr lang="en-US" altLang="de-DE" sz="1800" dirty="0" err="1" smtClean="0">
                <a:solidFill>
                  <a:schemeClr val="tx1"/>
                </a:solidFill>
                <a:latin typeface="+mn-lt"/>
              </a:rPr>
              <a:t>più</a:t>
            </a:r>
            <a:r>
              <a:rPr lang="en-US" altLang="de-DE" sz="1800" dirty="0" smtClean="0">
                <a:solidFill>
                  <a:schemeClr val="tx1"/>
                </a:solidFill>
                <a:latin typeface="+mn-lt"/>
              </a:rPr>
              <a:t> forte se </a:t>
            </a:r>
            <a:r>
              <a:rPr lang="en-US" altLang="de-DE" sz="1800" dirty="0" err="1" smtClean="0">
                <a:solidFill>
                  <a:schemeClr val="tx1"/>
                </a:solidFill>
                <a:latin typeface="+mn-lt"/>
              </a:rPr>
              <a:t>si</a:t>
            </a:r>
            <a:r>
              <a:rPr lang="en-US" altLang="de-DE" sz="1800" dirty="0" smtClean="0">
                <a:solidFill>
                  <a:schemeClr val="tx1"/>
                </a:solidFill>
                <a:latin typeface="+mn-lt"/>
              </a:rPr>
              <a:t> </a:t>
            </a:r>
            <a:r>
              <a:rPr lang="en-US" altLang="de-DE" sz="1800" dirty="0" err="1" smtClean="0">
                <a:solidFill>
                  <a:schemeClr val="tx1"/>
                </a:solidFill>
                <a:latin typeface="+mn-lt"/>
              </a:rPr>
              <a:t>cerca</a:t>
            </a:r>
            <a:r>
              <a:rPr lang="en-US" altLang="de-DE" sz="1800" dirty="0" smtClean="0">
                <a:solidFill>
                  <a:schemeClr val="tx1"/>
                </a:solidFill>
                <a:latin typeface="+mn-lt"/>
              </a:rPr>
              <a:t> </a:t>
            </a:r>
            <a:r>
              <a:rPr lang="en-US" altLang="de-DE" sz="1800" dirty="0" err="1" smtClean="0">
                <a:solidFill>
                  <a:schemeClr val="tx1"/>
                </a:solidFill>
                <a:latin typeface="+mn-lt"/>
              </a:rPr>
              <a:t>di</a:t>
            </a:r>
            <a:r>
              <a:rPr lang="en-US" altLang="de-DE" sz="1800" dirty="0" smtClean="0">
                <a:solidFill>
                  <a:schemeClr val="tx1"/>
                </a:solidFill>
                <a:latin typeface="+mn-lt"/>
              </a:rPr>
              <a:t> </a:t>
            </a:r>
            <a:r>
              <a:rPr lang="en-US" altLang="de-DE" sz="1800" dirty="0" err="1" smtClean="0">
                <a:solidFill>
                  <a:schemeClr val="tx1"/>
                </a:solidFill>
                <a:latin typeface="+mn-lt"/>
              </a:rPr>
              <a:t>sopprimere</a:t>
            </a:r>
            <a:r>
              <a:rPr lang="en-US" altLang="de-DE" sz="1800" dirty="0" smtClean="0">
                <a:solidFill>
                  <a:schemeClr val="tx1"/>
                </a:solidFill>
                <a:latin typeface="+mn-lt"/>
              </a:rPr>
              <a:t> </a:t>
            </a:r>
            <a:r>
              <a:rPr lang="en-US" altLang="de-DE" sz="1800" dirty="0" err="1" smtClean="0">
                <a:solidFill>
                  <a:schemeClr val="tx1"/>
                </a:solidFill>
                <a:latin typeface="+mn-lt"/>
              </a:rPr>
              <a:t>deliberatamente</a:t>
            </a:r>
            <a:r>
              <a:rPr lang="en-US" altLang="de-DE" sz="1800" dirty="0" smtClean="0">
                <a:solidFill>
                  <a:schemeClr val="tx1"/>
                </a:solidFill>
                <a:latin typeface="+mn-lt"/>
              </a:rPr>
              <a:t> </a:t>
            </a:r>
            <a:r>
              <a:rPr lang="en-US" altLang="de-DE" sz="1800" dirty="0" err="1" smtClean="0">
                <a:solidFill>
                  <a:schemeClr val="tx1"/>
                </a:solidFill>
                <a:latin typeface="+mn-lt"/>
              </a:rPr>
              <a:t>questi</a:t>
            </a:r>
            <a:r>
              <a:rPr lang="en-US" altLang="de-DE" sz="1800" dirty="0" smtClean="0">
                <a:solidFill>
                  <a:schemeClr val="tx1"/>
                </a:solidFill>
                <a:latin typeface="+mn-lt"/>
              </a:rPr>
              <a:t> </a:t>
            </a:r>
            <a:r>
              <a:rPr lang="en-US" altLang="de-DE" sz="1800" dirty="0" err="1" smtClean="0">
                <a:solidFill>
                  <a:schemeClr val="tx1"/>
                </a:solidFill>
                <a:latin typeface="+mn-lt"/>
              </a:rPr>
              <a:t>pensieri</a:t>
            </a:r>
            <a:r>
              <a:rPr lang="en-US" altLang="de-DE" sz="1800" dirty="0" smtClean="0">
                <a:solidFill>
                  <a:schemeClr val="tx1"/>
                </a:solidFill>
                <a:latin typeface="+mn-lt"/>
              </a:rPr>
              <a:t> </a:t>
            </a:r>
            <a:r>
              <a:rPr lang="en-US" altLang="de-DE" sz="1800" dirty="0" err="1" smtClean="0">
                <a:solidFill>
                  <a:schemeClr val="tx1"/>
                </a:solidFill>
                <a:latin typeface="+mn-lt"/>
              </a:rPr>
              <a:t>spiacevoli</a:t>
            </a:r>
            <a:r>
              <a:rPr lang="en-US" altLang="de-DE" sz="1800" dirty="0" smtClean="0">
                <a:solidFill>
                  <a:schemeClr val="tx1"/>
                </a:solidFill>
                <a:latin typeface="+mn-lt"/>
              </a:rPr>
              <a:t> come </a:t>
            </a:r>
            <a:r>
              <a:rPr lang="en-US" altLang="de-DE" sz="1800" dirty="0" err="1" smtClean="0">
                <a:solidFill>
                  <a:schemeClr val="tx1"/>
                </a:solidFill>
                <a:latin typeface="+mn-lt"/>
              </a:rPr>
              <a:t>gli</a:t>
            </a:r>
            <a:r>
              <a:rPr lang="en-US" altLang="de-DE" sz="1800" dirty="0" smtClean="0">
                <a:solidFill>
                  <a:schemeClr val="tx1"/>
                </a:solidFill>
                <a:latin typeface="+mn-lt"/>
              </a:rPr>
              <a:t> auto-</a:t>
            </a:r>
            <a:r>
              <a:rPr lang="en-US" altLang="de-DE" sz="1800" dirty="0" err="1" smtClean="0">
                <a:solidFill>
                  <a:schemeClr val="tx1"/>
                </a:solidFill>
                <a:latin typeface="+mn-lt"/>
              </a:rPr>
              <a:t>rimproveri</a:t>
            </a:r>
            <a:r>
              <a:rPr lang="en-US" altLang="de-DE" sz="1800" dirty="0" smtClean="0">
                <a:solidFill>
                  <a:schemeClr val="tx1"/>
                </a:solidFill>
                <a:latin typeface="+mn-lt"/>
              </a:rPr>
              <a:t> (“</a:t>
            </a:r>
            <a:r>
              <a:rPr lang="en-US" altLang="de-DE" sz="1800" dirty="0" err="1" smtClean="0">
                <a:solidFill>
                  <a:schemeClr val="tx1"/>
                </a:solidFill>
                <a:latin typeface="+mn-lt"/>
              </a:rPr>
              <a:t>Sono</a:t>
            </a:r>
            <a:r>
              <a:rPr lang="en-US" altLang="de-DE" sz="1800" dirty="0" smtClean="0">
                <a:solidFill>
                  <a:schemeClr val="tx1"/>
                </a:solidFill>
                <a:latin typeface="+mn-lt"/>
              </a:rPr>
              <a:t> un </a:t>
            </a:r>
            <a:r>
              <a:rPr lang="en-US" altLang="de-DE" sz="1800" dirty="0" err="1" smtClean="0">
                <a:solidFill>
                  <a:schemeClr val="tx1"/>
                </a:solidFill>
                <a:latin typeface="+mn-lt"/>
              </a:rPr>
              <a:t>perdente</a:t>
            </a:r>
            <a:r>
              <a:rPr lang="en-US" altLang="de-DE" sz="1800" dirty="0" smtClean="0">
                <a:solidFill>
                  <a:schemeClr val="tx1"/>
                </a:solidFill>
                <a:latin typeface="+mn-lt"/>
              </a:rPr>
              <a:t>” etc.). </a:t>
            </a:r>
            <a:r>
              <a:rPr lang="en-US" altLang="de-DE" sz="1800" dirty="0" err="1" smtClean="0">
                <a:solidFill>
                  <a:schemeClr val="tx1"/>
                </a:solidFill>
                <a:latin typeface="+mn-lt"/>
              </a:rPr>
              <a:t>Questi</a:t>
            </a:r>
            <a:r>
              <a:rPr lang="en-US" altLang="de-DE" sz="1800" dirty="0" smtClean="0">
                <a:solidFill>
                  <a:schemeClr val="tx1"/>
                </a:solidFill>
                <a:latin typeface="+mn-lt"/>
              </a:rPr>
              <a:t> </a:t>
            </a:r>
            <a:r>
              <a:rPr lang="en-US" altLang="de-DE" sz="1800" dirty="0" err="1" smtClean="0">
                <a:solidFill>
                  <a:schemeClr val="tx1"/>
                </a:solidFill>
                <a:latin typeface="+mn-lt"/>
              </a:rPr>
              <a:t>pensieri</a:t>
            </a:r>
            <a:r>
              <a:rPr lang="en-US" altLang="de-DE" sz="1800" dirty="0" smtClean="0">
                <a:solidFill>
                  <a:schemeClr val="tx1"/>
                </a:solidFill>
                <a:latin typeface="+mn-lt"/>
              </a:rPr>
              <a:t> </a:t>
            </a:r>
            <a:r>
              <a:rPr lang="en-US" altLang="de-DE" sz="1800" dirty="0" err="1" smtClean="0">
                <a:solidFill>
                  <a:schemeClr val="tx1"/>
                </a:solidFill>
                <a:latin typeface="+mn-lt"/>
              </a:rPr>
              <a:t>possono</a:t>
            </a:r>
            <a:r>
              <a:rPr lang="en-US" altLang="de-DE" sz="1800" dirty="0" smtClean="0">
                <a:solidFill>
                  <a:schemeClr val="tx1"/>
                </a:solidFill>
                <a:latin typeface="+mn-lt"/>
              </a:rPr>
              <a:t> </a:t>
            </a:r>
            <a:r>
              <a:rPr lang="en-US" altLang="de-DE" sz="1800" dirty="0" err="1" smtClean="0">
                <a:solidFill>
                  <a:schemeClr val="tx1"/>
                </a:solidFill>
                <a:latin typeface="+mn-lt"/>
              </a:rPr>
              <a:t>diventare</a:t>
            </a:r>
            <a:r>
              <a:rPr lang="en-US" altLang="de-DE" sz="1800" dirty="0" smtClean="0">
                <a:solidFill>
                  <a:schemeClr val="tx1"/>
                </a:solidFill>
                <a:latin typeface="+mn-lt"/>
              </a:rPr>
              <a:t> </a:t>
            </a:r>
            <a:r>
              <a:rPr lang="en-US" altLang="de-DE" sz="1800" dirty="0" err="1" smtClean="0">
                <a:solidFill>
                  <a:schemeClr val="tx1"/>
                </a:solidFill>
                <a:latin typeface="+mn-lt"/>
              </a:rPr>
              <a:t>talmente</a:t>
            </a:r>
            <a:r>
              <a:rPr lang="en-US" altLang="de-DE" sz="1800" dirty="0" smtClean="0">
                <a:solidFill>
                  <a:schemeClr val="tx1"/>
                </a:solidFill>
                <a:latin typeface="+mn-lt"/>
              </a:rPr>
              <a:t> </a:t>
            </a:r>
            <a:r>
              <a:rPr lang="en-US" altLang="de-DE" sz="1800" dirty="0" err="1" smtClean="0">
                <a:solidFill>
                  <a:schemeClr val="tx1"/>
                </a:solidFill>
                <a:latin typeface="+mn-lt"/>
              </a:rPr>
              <a:t>forti</a:t>
            </a:r>
            <a:r>
              <a:rPr lang="en-US" altLang="de-DE" sz="1800" dirty="0" smtClean="0">
                <a:solidFill>
                  <a:schemeClr val="tx1"/>
                </a:solidFill>
                <a:latin typeface="+mn-lt"/>
              </a:rPr>
              <a:t> </a:t>
            </a:r>
            <a:r>
              <a:rPr lang="en-US" altLang="de-DE" sz="1800" dirty="0" err="1" smtClean="0">
                <a:solidFill>
                  <a:schemeClr val="tx1"/>
                </a:solidFill>
                <a:latin typeface="+mn-lt"/>
              </a:rPr>
              <a:t>da</a:t>
            </a:r>
            <a:r>
              <a:rPr lang="en-US" altLang="de-DE" sz="1800" dirty="0" smtClean="0">
                <a:solidFill>
                  <a:schemeClr val="tx1"/>
                </a:solidFill>
                <a:latin typeface="+mn-lt"/>
              </a:rPr>
              <a:t> </a:t>
            </a:r>
            <a:r>
              <a:rPr lang="en-US" altLang="de-DE" sz="1800" dirty="0" err="1" smtClean="0">
                <a:solidFill>
                  <a:schemeClr val="tx1"/>
                </a:solidFill>
                <a:latin typeface="+mn-lt"/>
              </a:rPr>
              <a:t>sembrare</a:t>
            </a:r>
            <a:r>
              <a:rPr lang="en-US" altLang="de-DE" sz="1800" dirty="0" smtClean="0">
                <a:solidFill>
                  <a:schemeClr val="tx1"/>
                </a:solidFill>
                <a:latin typeface="+mn-lt"/>
              </a:rPr>
              <a:t> </a:t>
            </a:r>
            <a:r>
              <a:rPr lang="en-US" altLang="de-DE" sz="1800" dirty="0" err="1" smtClean="0">
                <a:solidFill>
                  <a:schemeClr val="tx1"/>
                </a:solidFill>
                <a:latin typeface="+mn-lt"/>
              </a:rPr>
              <a:t>pensieri</a:t>
            </a:r>
            <a:r>
              <a:rPr lang="en-US" altLang="de-DE" sz="1800" dirty="0" smtClean="0">
                <a:solidFill>
                  <a:schemeClr val="tx1"/>
                </a:solidFill>
                <a:latin typeface="+mn-lt"/>
              </a:rPr>
              <a:t> </a:t>
            </a:r>
            <a:r>
              <a:rPr lang="en-US" altLang="de-DE" sz="1800" dirty="0" err="1" smtClean="0">
                <a:solidFill>
                  <a:schemeClr val="tx1"/>
                </a:solidFill>
                <a:latin typeface="+mn-lt"/>
              </a:rPr>
              <a:t>estranei</a:t>
            </a:r>
            <a:r>
              <a:rPr lang="en-US" altLang="de-DE" sz="1800" dirty="0" smtClean="0">
                <a:solidFill>
                  <a:schemeClr val="tx1"/>
                </a:solidFill>
                <a:latin typeface="+mn-lt"/>
              </a:rPr>
              <a:t> “</a:t>
            </a:r>
            <a:r>
              <a:rPr lang="en-US" altLang="de-DE" sz="1800" dirty="0" err="1" smtClean="0">
                <a:solidFill>
                  <a:schemeClr val="tx1"/>
                </a:solidFill>
                <a:latin typeface="+mn-lt"/>
              </a:rPr>
              <a:t>inseriti</a:t>
            </a:r>
            <a:r>
              <a:rPr lang="en-US" altLang="de-DE" sz="1800" dirty="0" smtClean="0">
                <a:solidFill>
                  <a:schemeClr val="tx1"/>
                </a:solidFill>
                <a:latin typeface="+mn-lt"/>
              </a:rPr>
              <a:t>” </a:t>
            </a:r>
            <a:r>
              <a:rPr lang="en-US" altLang="de-DE" sz="1800" dirty="0" err="1" smtClean="0">
                <a:solidFill>
                  <a:schemeClr val="tx1"/>
                </a:solidFill>
                <a:latin typeface="+mn-lt"/>
              </a:rPr>
              <a:t>nella</a:t>
            </a:r>
            <a:r>
              <a:rPr lang="en-US" altLang="de-DE" sz="1800" dirty="0" smtClean="0">
                <a:solidFill>
                  <a:schemeClr val="tx1"/>
                </a:solidFill>
                <a:latin typeface="+mn-lt"/>
              </a:rPr>
              <a:t> </a:t>
            </a:r>
            <a:r>
              <a:rPr lang="en-US" altLang="de-DE" sz="1800" dirty="0" err="1" smtClean="0">
                <a:solidFill>
                  <a:schemeClr val="tx1"/>
                </a:solidFill>
                <a:latin typeface="+mn-lt"/>
              </a:rPr>
              <a:t>mente</a:t>
            </a:r>
            <a:r>
              <a:rPr lang="en-US" altLang="de-DE" sz="1800" dirty="0" smtClean="0">
                <a:solidFill>
                  <a:schemeClr val="tx1"/>
                </a:solidFill>
                <a:latin typeface="+mn-lt"/>
              </a:rPr>
              <a:t> !</a:t>
            </a:r>
          </a:p>
        </p:txBody>
      </p:sp>
      <p:sp>
        <p:nvSpPr>
          <p:cNvPr id="778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Repressione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dei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pensieri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negativi</a:t>
            </a:r>
            <a:endParaRPr lang="en-US" altLang="de-DE" sz="2000" b="0" dirty="0" smtClean="0">
              <a:solidFill>
                <a:srgbClr val="D16349"/>
              </a:solidFill>
              <a:latin typeface="Verdana" panose="020B0604030504040204" pitchFamily="34" charset="0"/>
            </a:endParaRPr>
          </a:p>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Funziona</a:t>
            </a:r>
            <a:r>
              <a:rPr lang="en-US" altLang="de-DE" sz="2000" b="0" dirty="0" smtClean="0">
                <a:solidFill>
                  <a:srgbClr val="D16349"/>
                </a:solidFill>
                <a:latin typeface="Verdana" panose="020B0604030504040204" pitchFamily="34" charset="0"/>
              </a:rPr>
              <a:t>? No!</a:t>
            </a:r>
            <a:endParaRPr lang="en-US" altLang="de-DE" sz="2000" b="0" dirty="0">
              <a:solidFill>
                <a:srgbClr val="D16349"/>
              </a:solidFill>
              <a:latin typeface="Verdana" panose="020B0604030504040204" pitchFamily="34" charset="0"/>
            </a:endParaRPr>
          </a:p>
        </p:txBody>
      </p:sp>
      <p:pic>
        <p:nvPicPr>
          <p:cNvPr id="778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027113"/>
            <a:ext cx="33893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9" descr="ach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163" y="1042988"/>
            <a:ext cx="1636712"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3138" y="1027113"/>
            <a:ext cx="1487487"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Rectangle 12"/>
          <p:cNvSpPr>
            <a:spLocks noChangeArrowheads="1"/>
          </p:cNvSpPr>
          <p:nvPr/>
        </p:nvSpPr>
        <p:spPr bwMode="auto">
          <a:xfrm>
            <a:off x="-63500" y="6681788"/>
            <a:ext cx="397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err="1" smtClean="0">
                <a:latin typeface="Verdana" panose="020B0604030504040204" pitchFamily="34" charset="0"/>
              </a:rPr>
              <a:t>f.l.t.r</a:t>
            </a:r>
            <a:r>
              <a:rPr lang="en-US" altLang="de-DE" sz="800" b="0" i="1" dirty="0" smtClean="0">
                <a:latin typeface="Verdana" panose="020B0604030504040204" pitchFamily="34" charset="0"/>
              </a:rPr>
              <a:t>. “8” by </a:t>
            </a:r>
            <a:r>
              <a:rPr lang="en-US" altLang="de-DE" sz="800" b="0" i="1" dirty="0" err="1" smtClean="0">
                <a:latin typeface="Verdana" panose="020B0604030504040204" pitchFamily="34" charset="0"/>
              </a:rPr>
              <a:t>eriwst</a:t>
            </a:r>
            <a:r>
              <a:rPr lang="en-US" altLang="de-DE" sz="800" b="0" i="1" dirty="0" smtClean="0">
                <a:latin typeface="Verdana" panose="020B0604030504040204" pitchFamily="34" charset="0"/>
              </a:rPr>
              <a:t>; “Die </a:t>
            </a:r>
            <a:r>
              <a:rPr lang="en-US" altLang="de-DE" sz="800" b="0" i="1" dirty="0" err="1" smtClean="0">
                <a:latin typeface="Verdana" panose="020B0604030504040204" pitchFamily="34" charset="0"/>
              </a:rPr>
              <a:t>schwarze</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Acht</a:t>
            </a:r>
            <a:r>
              <a:rPr lang="en-US" altLang="de-DE" sz="800" b="0" i="1" dirty="0" smtClean="0">
                <a:latin typeface="Verdana" panose="020B0604030504040204" pitchFamily="34" charset="0"/>
              </a:rPr>
              <a:t>” by _</a:t>
            </a:r>
            <a:r>
              <a:rPr lang="en-US" altLang="de-DE" sz="800" b="0" i="1" dirty="0" err="1" smtClean="0">
                <a:latin typeface="Verdana" panose="020B0604030504040204" pitchFamily="34" charset="0"/>
              </a:rPr>
              <a:t>dominic</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Acht</a:t>
            </a:r>
            <a:r>
              <a:rPr lang="en-US" altLang="de-DE" sz="800" b="0" i="1" dirty="0" smtClean="0">
                <a:latin typeface="Verdana" panose="020B0604030504040204" pitchFamily="34" charset="0"/>
              </a:rPr>
              <a:t>” by Sarah)</a:t>
            </a:r>
            <a:endParaRPr lang="en-US" altLang="de-DE" sz="800" b="0" i="1" dirty="0">
              <a:latin typeface="Verdana" panose="020B0604030504040204" pitchFamily="34" charset="0"/>
            </a:endParaRPr>
          </a:p>
        </p:txBody>
      </p:sp>
      <p:grpSp>
        <p:nvGrpSpPr>
          <p:cNvPr id="77832" name="Group 16"/>
          <p:cNvGrpSpPr>
            <a:grpSpLocks/>
          </p:cNvGrpSpPr>
          <p:nvPr/>
        </p:nvGrpSpPr>
        <p:grpSpPr bwMode="auto">
          <a:xfrm>
            <a:off x="0" y="6167438"/>
            <a:ext cx="2794000" cy="536575"/>
            <a:chOff x="0" y="3957"/>
            <a:chExt cx="1474" cy="338"/>
          </a:xfrm>
        </p:grpSpPr>
        <p:sp>
          <p:nvSpPr>
            <p:cNvPr id="77834"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77835" name="Picture 70" descr="Notiz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6"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err="1" smtClean="0">
                  <a:latin typeface="Verdana" panose="020B0604030504040204" pitchFamily="34" charset="0"/>
                </a:rPr>
                <a:t>foglio</a:t>
              </a:r>
              <a:r>
                <a:rPr lang="en-US" altLang="de-DE" sz="1200" b="0" i="1" dirty="0" smtClean="0">
                  <a:latin typeface="Verdana" panose="020B0604030504040204" pitchFamily="34" charset="0"/>
                </a:rPr>
                <a:t> di </a:t>
              </a:r>
              <a:r>
                <a:rPr lang="en-US" altLang="de-DE" sz="1200" b="0" i="1" dirty="0" err="1" smtClean="0">
                  <a:latin typeface="Verdana" panose="020B0604030504040204" pitchFamily="34" charset="0"/>
                </a:rPr>
                <a:t>lavoro</a:t>
              </a:r>
              <a:r>
                <a:rPr lang="de-DE" altLang="de-DE" sz="1200" b="0" dirty="0" smtClean="0">
                  <a:latin typeface="Verdana" panose="020B0604030504040204" pitchFamily="34" charset="0"/>
                </a:rPr>
                <a:t> </a:t>
              </a:r>
              <a:r>
                <a:rPr lang="de-DE" altLang="de-DE" sz="1200" b="0" dirty="0" smtClean="0">
                  <a:latin typeface="Verdana" panose="020B0604030504040204" pitchFamily="34" charset="0"/>
                </a:rPr>
                <a:t>9.1</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13"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3" name="Rectangle 3"/>
          <p:cNvSpPr>
            <a:spLocks noGrp="1" noChangeArrowheads="1"/>
          </p:cNvSpPr>
          <p:nvPr>
            <p:ph type="body" sz="half" idx="1"/>
          </p:nvPr>
        </p:nvSpPr>
        <p:spPr>
          <a:xfrm>
            <a:off x="250825" y="1341438"/>
            <a:ext cx="8207375" cy="3833812"/>
          </a:xfrm>
        </p:spPr>
        <p:txBody>
          <a:bodyPr/>
          <a:lstStyle/>
          <a:p>
            <a:pPr marL="0" indent="0" algn="just">
              <a:defRPr/>
            </a:pPr>
            <a:r>
              <a:rPr lang="en-US" dirty="0" smtClean="0"/>
              <a:t>Il primo </a:t>
            </a:r>
            <a:r>
              <a:rPr lang="en-US" dirty="0" err="1" smtClean="0"/>
              <a:t>passo</a:t>
            </a:r>
            <a:r>
              <a:rPr lang="en-US" dirty="0" smtClean="0"/>
              <a:t> </a:t>
            </a:r>
            <a:r>
              <a:rPr lang="en-US" dirty="0" err="1" smtClean="0"/>
              <a:t>importante</a:t>
            </a:r>
            <a:r>
              <a:rPr lang="en-US" dirty="0" smtClean="0"/>
              <a:t> è </a:t>
            </a:r>
            <a:r>
              <a:rPr lang="en-US" dirty="0" err="1" smtClean="0"/>
              <a:t>quello</a:t>
            </a:r>
            <a:r>
              <a:rPr lang="en-US" dirty="0" smtClean="0"/>
              <a:t> </a:t>
            </a:r>
            <a:r>
              <a:rPr lang="en-US" dirty="0" err="1" smtClean="0"/>
              <a:t>di</a:t>
            </a:r>
            <a:r>
              <a:rPr lang="en-US" dirty="0" smtClean="0"/>
              <a:t> </a:t>
            </a:r>
            <a:r>
              <a:rPr lang="en-US" dirty="0" err="1" smtClean="0"/>
              <a:t>identificare</a:t>
            </a:r>
            <a:r>
              <a:rPr lang="en-US" dirty="0" smtClean="0"/>
              <a:t> la </a:t>
            </a:r>
            <a:r>
              <a:rPr lang="en-US" dirty="0" err="1" smtClean="0"/>
              <a:t>ruminazione</a:t>
            </a:r>
            <a:r>
              <a:rPr lang="en-US" dirty="0" smtClean="0"/>
              <a:t> come un </a:t>
            </a:r>
            <a:r>
              <a:rPr lang="en-US" dirty="0" err="1" smtClean="0"/>
              <a:t>problema</a:t>
            </a:r>
            <a:r>
              <a:rPr lang="en-US" dirty="0" smtClean="0"/>
              <a:t>, non come </a:t>
            </a:r>
            <a:r>
              <a:rPr lang="en-US" dirty="0" err="1" smtClean="0"/>
              <a:t>una</a:t>
            </a:r>
            <a:r>
              <a:rPr lang="en-US" dirty="0" smtClean="0"/>
              <a:t> </a:t>
            </a:r>
            <a:r>
              <a:rPr lang="en-US" dirty="0" err="1" smtClean="0"/>
              <a:t>strategia</a:t>
            </a:r>
            <a:r>
              <a:rPr lang="en-US" dirty="0" smtClean="0"/>
              <a:t> utile. È </a:t>
            </a:r>
            <a:r>
              <a:rPr lang="en-US" dirty="0" err="1" smtClean="0"/>
              <a:t>stato</a:t>
            </a:r>
            <a:r>
              <a:rPr lang="en-US" dirty="0" smtClean="0"/>
              <a:t> </a:t>
            </a:r>
            <a:r>
              <a:rPr lang="en-US" dirty="0" err="1" smtClean="0"/>
              <a:t>dimostrato</a:t>
            </a:r>
            <a:r>
              <a:rPr lang="en-US" dirty="0" smtClean="0"/>
              <a:t> </a:t>
            </a:r>
            <a:r>
              <a:rPr lang="en-US" dirty="0" err="1" smtClean="0"/>
              <a:t>che</a:t>
            </a:r>
            <a:r>
              <a:rPr lang="en-US" dirty="0" smtClean="0"/>
              <a:t> la </a:t>
            </a:r>
            <a:r>
              <a:rPr lang="en-US" dirty="0" err="1" smtClean="0"/>
              <a:t>ruminazione</a:t>
            </a:r>
            <a:r>
              <a:rPr lang="en-US" dirty="0" smtClean="0"/>
              <a:t> </a:t>
            </a:r>
            <a:r>
              <a:rPr lang="en-US" dirty="0" err="1" smtClean="0"/>
              <a:t>causa</a:t>
            </a:r>
            <a:r>
              <a:rPr lang="en-US" dirty="0" smtClean="0"/>
              <a:t> </a:t>
            </a:r>
            <a:r>
              <a:rPr lang="en-US" dirty="0" err="1" smtClean="0"/>
              <a:t>più</a:t>
            </a:r>
            <a:r>
              <a:rPr lang="en-US" dirty="0" smtClean="0"/>
              <a:t> </a:t>
            </a:r>
            <a:r>
              <a:rPr lang="en-US" dirty="0" err="1" smtClean="0"/>
              <a:t>problemi</a:t>
            </a:r>
            <a:r>
              <a:rPr lang="en-US" dirty="0" smtClean="0"/>
              <a:t> </a:t>
            </a:r>
            <a:r>
              <a:rPr lang="en-US" dirty="0" err="1" smtClean="0"/>
              <a:t>invece</a:t>
            </a:r>
            <a:r>
              <a:rPr lang="en-US" dirty="0" smtClean="0"/>
              <a:t> </a:t>
            </a:r>
            <a:r>
              <a:rPr lang="en-US" dirty="0" err="1" smtClean="0"/>
              <a:t>di</a:t>
            </a:r>
            <a:r>
              <a:rPr lang="en-US" dirty="0" smtClean="0"/>
              <a:t> </a:t>
            </a:r>
            <a:r>
              <a:rPr lang="en-US" dirty="0" err="1" smtClean="0"/>
              <a:t>risolverli</a:t>
            </a:r>
            <a:r>
              <a:rPr lang="en-US" dirty="0" smtClean="0"/>
              <a:t>.  </a:t>
            </a:r>
          </a:p>
          <a:p>
            <a:pPr marL="0" indent="0" algn="just">
              <a:defRPr/>
            </a:pPr>
            <a:endParaRPr lang="en-US" dirty="0" smtClean="0"/>
          </a:p>
          <a:p>
            <a:pPr marL="256500" indent="-256500" algn="just">
              <a:defRPr/>
            </a:pPr>
            <a:r>
              <a:rPr lang="en-US" dirty="0" smtClean="0"/>
              <a:t>Un </a:t>
            </a:r>
            <a:r>
              <a:rPr lang="en-US" dirty="0" err="1" smtClean="0"/>
              <a:t>pensiero</a:t>
            </a:r>
            <a:r>
              <a:rPr lang="en-US" dirty="0" smtClean="0"/>
              <a:t> </a:t>
            </a:r>
            <a:r>
              <a:rPr lang="en-US" dirty="0" err="1" smtClean="0"/>
              <a:t>ruminante</a:t>
            </a:r>
            <a:r>
              <a:rPr lang="en-US" dirty="0" smtClean="0"/>
              <a:t> è solo un </a:t>
            </a:r>
            <a:r>
              <a:rPr lang="en-US" dirty="0" err="1" smtClean="0"/>
              <a:t>pensiero</a:t>
            </a:r>
            <a:r>
              <a:rPr lang="en-US" dirty="0" smtClean="0"/>
              <a:t>! Non è la </a:t>
            </a:r>
            <a:r>
              <a:rPr lang="en-US" dirty="0" err="1" smtClean="0"/>
              <a:t>realtà</a:t>
            </a:r>
            <a:r>
              <a:rPr lang="en-US" dirty="0" smtClean="0"/>
              <a:t>! </a:t>
            </a:r>
          </a:p>
          <a:p>
            <a:pPr marL="256500" indent="-256500" algn="just">
              <a:defRPr/>
            </a:pPr>
            <a:r>
              <a:rPr lang="en-US" dirty="0" err="1" smtClean="0"/>
              <a:t>Cerca</a:t>
            </a:r>
            <a:r>
              <a:rPr lang="en-US" dirty="0" smtClean="0"/>
              <a:t> </a:t>
            </a:r>
            <a:r>
              <a:rPr lang="en-US" dirty="0" err="1" smtClean="0"/>
              <a:t>di</a:t>
            </a:r>
            <a:r>
              <a:rPr lang="en-US" dirty="0" smtClean="0"/>
              <a:t> </a:t>
            </a:r>
            <a:r>
              <a:rPr lang="en-US" dirty="0" err="1" smtClean="0"/>
              <a:t>essere</a:t>
            </a:r>
            <a:r>
              <a:rPr lang="en-US" dirty="0" smtClean="0"/>
              <a:t> </a:t>
            </a:r>
            <a:r>
              <a:rPr lang="en-US" dirty="0" err="1" smtClean="0"/>
              <a:t>consapevole</a:t>
            </a:r>
            <a:r>
              <a:rPr lang="en-US" dirty="0" smtClean="0"/>
              <a:t> del </a:t>
            </a:r>
            <a:r>
              <a:rPr lang="en-US" dirty="0" err="1" smtClean="0"/>
              <a:t>pensiero</a:t>
            </a:r>
            <a:r>
              <a:rPr lang="en-US" dirty="0" smtClean="0"/>
              <a:t> </a:t>
            </a:r>
            <a:r>
              <a:rPr lang="en-US" dirty="0" err="1" smtClean="0"/>
              <a:t>senza</a:t>
            </a:r>
            <a:r>
              <a:rPr lang="en-US" dirty="0" smtClean="0"/>
              <a:t> </a:t>
            </a:r>
            <a:r>
              <a:rPr lang="en-US" dirty="0" err="1" smtClean="0"/>
              <a:t>giudicarlo</a:t>
            </a:r>
            <a:r>
              <a:rPr lang="en-US" dirty="0" smtClean="0"/>
              <a:t>.</a:t>
            </a:r>
          </a:p>
          <a:p>
            <a:pPr marL="256500" indent="-256500" algn="just">
              <a:defRPr/>
            </a:pPr>
            <a:endParaRPr lang="en-US" dirty="0" smtClean="0"/>
          </a:p>
          <a:p>
            <a:pPr marL="256500" indent="-256500" algn="just">
              <a:defRPr/>
            </a:pPr>
            <a:r>
              <a:rPr lang="en-US" dirty="0" err="1" smtClean="0"/>
              <a:t>L’immagine</a:t>
            </a:r>
            <a:r>
              <a:rPr lang="en-US" dirty="0" smtClean="0"/>
              <a:t> </a:t>
            </a:r>
            <a:r>
              <a:rPr lang="en-US" dirty="0" err="1" smtClean="0"/>
              <a:t>seguente</a:t>
            </a:r>
            <a:r>
              <a:rPr lang="en-US" dirty="0" smtClean="0"/>
              <a:t> </a:t>
            </a:r>
            <a:r>
              <a:rPr lang="en-US" dirty="0" err="1" smtClean="0"/>
              <a:t>può</a:t>
            </a:r>
            <a:r>
              <a:rPr lang="en-US" dirty="0" smtClean="0"/>
              <a:t> </a:t>
            </a:r>
            <a:r>
              <a:rPr lang="en-US" dirty="0" err="1" smtClean="0"/>
              <a:t>aiutare</a:t>
            </a:r>
            <a:r>
              <a:rPr lang="en-US" dirty="0" smtClean="0"/>
              <a:t> in </a:t>
            </a:r>
            <a:r>
              <a:rPr lang="en-US" dirty="0" err="1" smtClean="0"/>
              <a:t>questo</a:t>
            </a:r>
            <a:r>
              <a:rPr lang="en-US" dirty="0" smtClean="0"/>
              <a:t>. </a:t>
            </a:r>
          </a:p>
          <a:p>
            <a:pPr marL="0" indent="0" algn="just">
              <a:defRPr/>
            </a:pPr>
            <a:r>
              <a:rPr lang="en-US" dirty="0" smtClean="0"/>
              <a:t> </a:t>
            </a:r>
            <a:endParaRPr lang="en-US" dirty="0"/>
          </a:p>
        </p:txBody>
      </p:sp>
      <p:sp>
        <p:nvSpPr>
          <p:cNvPr id="79875" name="Rectangle 3"/>
          <p:cNvSpPr>
            <a:spLocks noChangeArrowheads="1"/>
          </p:cNvSpPr>
          <p:nvPr/>
        </p:nvSpPr>
        <p:spPr bwMode="auto">
          <a:xfrm>
            <a:off x="0" y="0"/>
            <a:ext cx="9144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Ruminazione</a:t>
            </a:r>
            <a:r>
              <a:rPr lang="en-US" altLang="de-DE" sz="2000" b="0" dirty="0" smtClean="0">
                <a:solidFill>
                  <a:srgbClr val="D16349"/>
                </a:solidFill>
                <a:latin typeface="Verdana" panose="020B0604030504040204" pitchFamily="34" charset="0"/>
              </a:rPr>
              <a:t> e auto-</a:t>
            </a:r>
            <a:r>
              <a:rPr lang="en-US" altLang="de-DE" sz="2000" b="0" dirty="0" err="1" smtClean="0">
                <a:solidFill>
                  <a:srgbClr val="D16349"/>
                </a:solidFill>
                <a:latin typeface="Verdana" panose="020B0604030504040204" pitchFamily="34" charset="0"/>
              </a:rPr>
              <a:t>accusa</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cosa</a:t>
            </a:r>
            <a:r>
              <a:rPr lang="en-US" altLang="de-DE" sz="2000" b="0" dirty="0" smtClean="0">
                <a:solidFill>
                  <a:srgbClr val="D16349"/>
                </a:solidFill>
                <a:latin typeface="Verdana" panose="020B0604030504040204" pitchFamily="34" charset="0"/>
              </a:rPr>
              <a:t> fare?</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0"/>
            <a:ext cx="9144000" cy="792163"/>
          </a:xfrm>
        </p:spPr>
        <p:txBody>
          <a:bodyPr anchor="ctr"/>
          <a:lstStyle/>
          <a:p>
            <a:pPr eaLnBrk="1" hangingPunct="1">
              <a:spcBef>
                <a:spcPct val="20000"/>
              </a:spcBef>
              <a:buClr>
                <a:schemeClr val="accent1"/>
              </a:buClr>
              <a:buSzPct val="85000"/>
              <a:buFont typeface="Wingdings 2" panose="05020102010507070707" pitchFamily="18" charset="2"/>
              <a:buNone/>
              <a:defRPr/>
            </a:pPr>
            <a:r>
              <a:rPr lang="en-US" altLang="de-DE" dirty="0" smtClean="0">
                <a:ea typeface="+mn-ea"/>
                <a:cs typeface="Times New Roman" panose="02020603050405020304" pitchFamily="18" charset="0"/>
              </a:rPr>
              <a:t>Anti-</a:t>
            </a:r>
            <a:r>
              <a:rPr lang="en-US" altLang="de-DE" dirty="0" err="1" smtClean="0">
                <a:ea typeface="+mn-ea"/>
                <a:cs typeface="Times New Roman" panose="02020603050405020304" pitchFamily="18" charset="0"/>
              </a:rPr>
              <a:t>ruminazione</a:t>
            </a:r>
            <a:r>
              <a:rPr lang="en-US" altLang="de-DE" dirty="0" smtClean="0">
                <a:ea typeface="+mn-ea"/>
                <a:cs typeface="Times New Roman" panose="02020603050405020304" pitchFamily="18" charset="0"/>
              </a:rPr>
              <a:t> </a:t>
            </a:r>
            <a:r>
              <a:rPr lang="en-US" altLang="de-DE" dirty="0" err="1" smtClean="0">
                <a:ea typeface="+mn-ea"/>
                <a:cs typeface="Times New Roman" panose="02020603050405020304" pitchFamily="18" charset="0"/>
              </a:rPr>
              <a:t>esercizio</a:t>
            </a:r>
            <a:r>
              <a:rPr lang="en-US" altLang="de-DE" dirty="0" smtClean="0">
                <a:ea typeface="+mn-ea"/>
                <a:cs typeface="Times New Roman" panose="02020603050405020304" pitchFamily="18" charset="0"/>
              </a:rPr>
              <a:t> 1:</a:t>
            </a:r>
            <a:br>
              <a:rPr lang="en-US" altLang="de-DE" dirty="0" smtClean="0">
                <a:ea typeface="+mn-ea"/>
                <a:cs typeface="Times New Roman" panose="02020603050405020304" pitchFamily="18" charset="0"/>
              </a:rPr>
            </a:br>
            <a:r>
              <a:rPr lang="en-US" altLang="de-DE" dirty="0" err="1" smtClean="0">
                <a:ea typeface="+mn-ea"/>
                <a:cs typeface="Times New Roman" panose="02020603050405020304" pitchFamily="18" charset="0"/>
              </a:rPr>
              <a:t>Alla</a:t>
            </a:r>
            <a:r>
              <a:rPr lang="en-US" altLang="de-DE" dirty="0" smtClean="0">
                <a:ea typeface="+mn-ea"/>
                <a:cs typeface="Times New Roman" panose="02020603050405020304" pitchFamily="18" charset="0"/>
              </a:rPr>
              <a:t> </a:t>
            </a:r>
            <a:r>
              <a:rPr lang="en-US" altLang="de-DE" dirty="0" err="1" smtClean="0">
                <a:ea typeface="+mn-ea"/>
                <a:cs typeface="Times New Roman" panose="02020603050405020304" pitchFamily="18" charset="0"/>
              </a:rPr>
              <a:t>ricerca</a:t>
            </a:r>
            <a:r>
              <a:rPr lang="en-US" altLang="de-DE" dirty="0" smtClean="0">
                <a:ea typeface="+mn-ea"/>
                <a:cs typeface="Times New Roman" panose="02020603050405020304" pitchFamily="18" charset="0"/>
              </a:rPr>
              <a:t> </a:t>
            </a:r>
            <a:r>
              <a:rPr lang="en-US" altLang="de-DE" dirty="0" err="1" smtClean="0">
                <a:ea typeface="+mn-ea"/>
                <a:cs typeface="Times New Roman" panose="02020603050405020304" pitchFamily="18" charset="0"/>
              </a:rPr>
              <a:t>della</a:t>
            </a:r>
            <a:r>
              <a:rPr lang="en-US" altLang="de-DE" dirty="0" smtClean="0">
                <a:ea typeface="+mn-ea"/>
                <a:cs typeface="Times New Roman" panose="02020603050405020304" pitchFamily="18" charset="0"/>
              </a:rPr>
              <a:t> </a:t>
            </a:r>
            <a:r>
              <a:rPr lang="en-US" altLang="de-DE" dirty="0" err="1" smtClean="0">
                <a:ea typeface="+mn-ea"/>
                <a:cs typeface="Times New Roman" panose="02020603050405020304" pitchFamily="18" charset="0"/>
              </a:rPr>
              <a:t>distanza</a:t>
            </a:r>
            <a:r>
              <a:rPr lang="en-US" altLang="de-DE" dirty="0" smtClean="0">
                <a:ea typeface="+mn-ea"/>
                <a:cs typeface="Times New Roman" panose="02020603050405020304" pitchFamily="18" charset="0"/>
              </a:rPr>
              <a:t> </a:t>
            </a:r>
            <a:r>
              <a:rPr lang="en-US" altLang="de-DE" dirty="0" err="1" smtClean="0">
                <a:ea typeface="+mn-ea"/>
                <a:cs typeface="Times New Roman" panose="02020603050405020304" pitchFamily="18" charset="0"/>
              </a:rPr>
              <a:t>interiore</a:t>
            </a:r>
            <a:r>
              <a:rPr lang="en-US" altLang="de-DE" dirty="0" smtClean="0">
                <a:ea typeface="+mn-ea"/>
                <a:cs typeface="Times New Roman" panose="02020603050405020304" pitchFamily="18" charset="0"/>
              </a:rPr>
              <a:t>…</a:t>
            </a:r>
            <a:endParaRPr lang="en-US" altLang="de-DE" dirty="0">
              <a:ea typeface="+mn-ea"/>
              <a:cs typeface="Times New Roman" panose="02020603050405020304" pitchFamily="18" charset="0"/>
            </a:endParaRPr>
          </a:p>
        </p:txBody>
      </p:sp>
      <p:sp>
        <p:nvSpPr>
          <p:cNvPr id="81923" name="Rectangle 3"/>
          <p:cNvSpPr>
            <a:spLocks noGrp="1" noChangeArrowheads="1"/>
          </p:cNvSpPr>
          <p:nvPr>
            <p:ph type="body" sz="half" idx="4294967295"/>
          </p:nvPr>
        </p:nvSpPr>
        <p:spPr>
          <a:xfrm>
            <a:off x="250825" y="1341438"/>
            <a:ext cx="8641655" cy="2390775"/>
          </a:xfrm>
        </p:spPr>
        <p:txBody>
          <a:bodyPr/>
          <a:lstStyle/>
          <a:p>
            <a:pPr marL="0" indent="0" algn="just"/>
            <a:r>
              <a:rPr lang="en-US" altLang="de-DE" dirty="0" err="1" smtClean="0"/>
              <a:t>Osserva</a:t>
            </a:r>
            <a:r>
              <a:rPr lang="en-US" altLang="de-DE" dirty="0" smtClean="0"/>
              <a:t> </a:t>
            </a:r>
            <a:r>
              <a:rPr lang="en-US" altLang="de-DE" dirty="0" err="1" smtClean="0"/>
              <a:t>gli</a:t>
            </a:r>
            <a:r>
              <a:rPr lang="en-US" altLang="de-DE" dirty="0" smtClean="0"/>
              <a:t> </a:t>
            </a:r>
            <a:r>
              <a:rPr lang="en-US" altLang="de-DE" dirty="0" err="1" smtClean="0"/>
              <a:t>eventi</a:t>
            </a:r>
            <a:r>
              <a:rPr lang="en-US" altLang="de-DE" dirty="0" smtClean="0"/>
              <a:t> </a:t>
            </a:r>
            <a:r>
              <a:rPr lang="en-US" altLang="de-DE" dirty="0" err="1" smtClean="0"/>
              <a:t>interiori</a:t>
            </a:r>
            <a:r>
              <a:rPr lang="en-US" altLang="de-DE" dirty="0" smtClean="0"/>
              <a:t> </a:t>
            </a:r>
            <a:r>
              <a:rPr lang="en-US" altLang="de-DE" dirty="0" err="1" smtClean="0"/>
              <a:t>senza</a:t>
            </a:r>
            <a:r>
              <a:rPr lang="en-US" altLang="de-DE" dirty="0" smtClean="0"/>
              <a:t> </a:t>
            </a:r>
            <a:r>
              <a:rPr lang="en-US" altLang="de-DE" dirty="0" err="1" smtClean="0"/>
              <a:t>intervenire</a:t>
            </a:r>
            <a:r>
              <a:rPr lang="en-US" altLang="de-DE" dirty="0" smtClean="0"/>
              <a:t> o </a:t>
            </a:r>
            <a:r>
              <a:rPr lang="en-US" altLang="de-DE" dirty="0" err="1" smtClean="0"/>
              <a:t>giudicarti</a:t>
            </a:r>
            <a:r>
              <a:rPr lang="en-US" altLang="de-DE" dirty="0" smtClean="0"/>
              <a:t> a </a:t>
            </a:r>
            <a:r>
              <a:rPr lang="en-US" altLang="de-DE" dirty="0" err="1" smtClean="0"/>
              <a:t>causa</a:t>
            </a:r>
            <a:r>
              <a:rPr lang="en-US" altLang="de-DE" dirty="0" smtClean="0"/>
              <a:t> </a:t>
            </a:r>
            <a:r>
              <a:rPr lang="en-US" altLang="de-DE" dirty="0" err="1" smtClean="0"/>
              <a:t>loro</a:t>
            </a:r>
            <a:r>
              <a:rPr lang="en-US" altLang="de-DE" dirty="0" smtClean="0"/>
              <a:t> (“</a:t>
            </a:r>
            <a:r>
              <a:rPr lang="en-US" altLang="de-DE" dirty="0" err="1" smtClean="0"/>
              <a:t>Sono</a:t>
            </a:r>
            <a:r>
              <a:rPr lang="en-US" altLang="de-DE" dirty="0" smtClean="0"/>
              <a:t> un </a:t>
            </a:r>
            <a:r>
              <a:rPr lang="en-US" altLang="de-DE" dirty="0" err="1" smtClean="0"/>
              <a:t>idiota</a:t>
            </a:r>
            <a:r>
              <a:rPr lang="en-US" altLang="de-DE" dirty="0" smtClean="0"/>
              <a:t>! </a:t>
            </a:r>
            <a:r>
              <a:rPr lang="en-US" altLang="de-DE" dirty="0" err="1" smtClean="0"/>
              <a:t>Sto</a:t>
            </a:r>
            <a:r>
              <a:rPr lang="en-US" altLang="de-DE" dirty="0" smtClean="0"/>
              <a:t> </a:t>
            </a:r>
            <a:r>
              <a:rPr lang="en-US" altLang="de-DE" dirty="0" err="1" smtClean="0"/>
              <a:t>di</a:t>
            </a:r>
            <a:r>
              <a:rPr lang="en-US" altLang="de-DE" dirty="0" smtClean="0"/>
              <a:t> </a:t>
            </a:r>
            <a:r>
              <a:rPr lang="en-US" altLang="de-DE" dirty="0" err="1" smtClean="0"/>
              <a:t>nuovo</a:t>
            </a:r>
            <a:r>
              <a:rPr lang="en-US" altLang="de-DE" dirty="0" smtClean="0"/>
              <a:t> </a:t>
            </a:r>
            <a:r>
              <a:rPr lang="en-US" altLang="de-DE" dirty="0" err="1" smtClean="0"/>
              <a:t>ruminando</a:t>
            </a:r>
            <a:r>
              <a:rPr lang="en-US" altLang="de-DE" dirty="0" smtClean="0"/>
              <a:t>”; “</a:t>
            </a:r>
            <a:r>
              <a:rPr lang="en-US" altLang="de-DE" dirty="0" err="1" smtClean="0"/>
              <a:t>Perché</a:t>
            </a:r>
            <a:r>
              <a:rPr lang="en-US" altLang="de-DE" dirty="0" smtClean="0"/>
              <a:t> </a:t>
            </a:r>
            <a:r>
              <a:rPr lang="en-US" altLang="de-DE" dirty="0" err="1" smtClean="0"/>
              <a:t>mai</a:t>
            </a:r>
            <a:r>
              <a:rPr lang="en-US" altLang="de-DE" dirty="0" smtClean="0"/>
              <a:t> </a:t>
            </a:r>
            <a:r>
              <a:rPr lang="en-US" altLang="de-DE" dirty="0" err="1" smtClean="0"/>
              <a:t>devo</a:t>
            </a:r>
            <a:r>
              <a:rPr lang="en-US" altLang="de-DE" dirty="0" smtClean="0"/>
              <a:t> </a:t>
            </a:r>
            <a:r>
              <a:rPr lang="en-US" altLang="de-DE" dirty="0" err="1" smtClean="0"/>
              <a:t>avere</a:t>
            </a:r>
            <a:r>
              <a:rPr lang="en-US" altLang="de-DE" dirty="0" smtClean="0"/>
              <a:t> </a:t>
            </a:r>
            <a:r>
              <a:rPr lang="en-US" altLang="de-DE" dirty="0" err="1" smtClean="0"/>
              <a:t>questo</a:t>
            </a:r>
            <a:r>
              <a:rPr lang="en-US" altLang="de-DE" dirty="0" smtClean="0"/>
              <a:t> </a:t>
            </a:r>
            <a:r>
              <a:rPr lang="en-US" altLang="de-DE" dirty="0" err="1" smtClean="0"/>
              <a:t>dirturbo</a:t>
            </a:r>
            <a:r>
              <a:rPr lang="en-US" altLang="de-DE" dirty="0" smtClean="0"/>
              <a:t>?”). </a:t>
            </a:r>
            <a:r>
              <a:rPr lang="en-US" altLang="de-DE" dirty="0" err="1" smtClean="0"/>
              <a:t>Osserva</a:t>
            </a:r>
            <a:r>
              <a:rPr lang="en-US" altLang="de-DE" dirty="0" smtClean="0"/>
              <a:t> </a:t>
            </a:r>
            <a:r>
              <a:rPr lang="en-US" altLang="de-DE" dirty="0" err="1" smtClean="0"/>
              <a:t>i</a:t>
            </a:r>
            <a:r>
              <a:rPr lang="en-US" altLang="de-DE" dirty="0" smtClean="0"/>
              <a:t> </a:t>
            </a:r>
            <a:r>
              <a:rPr lang="en-US" altLang="de-DE" dirty="0" err="1" smtClean="0"/>
              <a:t>pensieri</a:t>
            </a:r>
            <a:r>
              <a:rPr lang="en-US" altLang="de-DE" dirty="0" smtClean="0"/>
              <a:t> come </a:t>
            </a:r>
            <a:r>
              <a:rPr lang="en-US" altLang="de-DE" dirty="0" err="1" smtClean="0"/>
              <a:t>nuvole</a:t>
            </a:r>
            <a:r>
              <a:rPr lang="en-US" altLang="de-DE" dirty="0" smtClean="0"/>
              <a:t> </a:t>
            </a:r>
            <a:r>
              <a:rPr lang="en-US" altLang="de-DE" dirty="0" err="1" smtClean="0"/>
              <a:t>di</a:t>
            </a:r>
            <a:r>
              <a:rPr lang="en-US" altLang="de-DE" dirty="0" smtClean="0"/>
              <a:t> </a:t>
            </a:r>
            <a:r>
              <a:rPr lang="en-US" altLang="de-DE" dirty="0" err="1" smtClean="0"/>
              <a:t>passeggere</a:t>
            </a:r>
            <a:r>
              <a:rPr lang="en-US" altLang="de-DE" dirty="0" smtClean="0"/>
              <a:t> </a:t>
            </a:r>
            <a:r>
              <a:rPr lang="en-US" altLang="de-DE" dirty="0" err="1" smtClean="0"/>
              <a:t>nel</a:t>
            </a:r>
            <a:r>
              <a:rPr lang="en-US" altLang="de-DE" dirty="0" smtClean="0"/>
              <a:t> </a:t>
            </a:r>
            <a:r>
              <a:rPr lang="en-US" altLang="de-DE" dirty="0" err="1" smtClean="0"/>
              <a:t>cielo</a:t>
            </a:r>
            <a:r>
              <a:rPr lang="en-US" altLang="de-DE" dirty="0" smtClean="0"/>
              <a:t>. Non </a:t>
            </a:r>
            <a:r>
              <a:rPr lang="en-US" altLang="de-DE" dirty="0" err="1" smtClean="0"/>
              <a:t>cercare</a:t>
            </a:r>
            <a:r>
              <a:rPr lang="en-US" altLang="de-DE" dirty="0" smtClean="0"/>
              <a:t> </a:t>
            </a:r>
            <a:r>
              <a:rPr lang="en-US" altLang="de-DE" dirty="0" err="1" smtClean="0"/>
              <a:t>di</a:t>
            </a:r>
            <a:r>
              <a:rPr lang="en-US" altLang="de-DE" dirty="0" smtClean="0"/>
              <a:t> </a:t>
            </a:r>
            <a:r>
              <a:rPr lang="en-US" altLang="de-DE" dirty="0" err="1" smtClean="0"/>
              <a:t>eliminare</a:t>
            </a:r>
            <a:r>
              <a:rPr lang="en-US" altLang="de-DE" dirty="0" smtClean="0"/>
              <a:t> </a:t>
            </a:r>
            <a:r>
              <a:rPr lang="en-US" altLang="de-DE" dirty="0" err="1" smtClean="0"/>
              <a:t>i</a:t>
            </a:r>
            <a:r>
              <a:rPr lang="en-US" altLang="de-DE" dirty="0" smtClean="0"/>
              <a:t> </a:t>
            </a:r>
            <a:r>
              <a:rPr lang="en-US" altLang="de-DE" dirty="0" err="1" smtClean="0"/>
              <a:t>pensieri</a:t>
            </a:r>
            <a:r>
              <a:rPr lang="en-US" altLang="de-DE" dirty="0" smtClean="0"/>
              <a:t>, </a:t>
            </a:r>
            <a:r>
              <a:rPr lang="en-US" altLang="de-DE" dirty="0" err="1" smtClean="0"/>
              <a:t>questo</a:t>
            </a:r>
            <a:r>
              <a:rPr lang="en-US" altLang="de-DE" dirty="0" smtClean="0"/>
              <a:t> </a:t>
            </a:r>
            <a:r>
              <a:rPr lang="en-US" altLang="de-DE" dirty="0" err="1" smtClean="0"/>
              <a:t>spesso</a:t>
            </a:r>
            <a:r>
              <a:rPr lang="en-US" altLang="de-DE" dirty="0" smtClean="0"/>
              <a:t> </a:t>
            </a:r>
            <a:r>
              <a:rPr lang="en-US" altLang="de-DE" dirty="0" err="1" smtClean="0"/>
              <a:t>li</a:t>
            </a:r>
            <a:r>
              <a:rPr lang="en-US" altLang="de-DE" dirty="0" smtClean="0"/>
              <a:t> </a:t>
            </a:r>
            <a:r>
              <a:rPr lang="en-US" altLang="de-DE" dirty="0" err="1" smtClean="0"/>
              <a:t>fa</a:t>
            </a:r>
            <a:r>
              <a:rPr lang="en-US" altLang="de-DE" dirty="0" smtClean="0"/>
              <a:t> </a:t>
            </a:r>
            <a:r>
              <a:rPr lang="en-US" altLang="de-DE" dirty="0" err="1" smtClean="0"/>
              <a:t>aumentare</a:t>
            </a:r>
            <a:r>
              <a:rPr lang="en-US" altLang="de-DE" dirty="0" smtClean="0"/>
              <a:t>.</a:t>
            </a:r>
          </a:p>
          <a:p>
            <a:pPr marL="0" indent="0" algn="just"/>
            <a:r>
              <a:rPr lang="en-US" altLang="de-DE" dirty="0" smtClean="0"/>
              <a:t> </a:t>
            </a:r>
          </a:p>
          <a:p>
            <a:pPr marL="0" indent="0" algn="just"/>
            <a:r>
              <a:rPr lang="en-US" altLang="de-DE" dirty="0" smtClean="0"/>
              <a:t>I </a:t>
            </a:r>
            <a:r>
              <a:rPr lang="en-US" altLang="de-DE" dirty="0" err="1" smtClean="0"/>
              <a:t>pensieri</a:t>
            </a:r>
            <a:r>
              <a:rPr lang="en-US" altLang="de-DE" dirty="0" smtClean="0"/>
              <a:t> non </a:t>
            </a:r>
            <a:r>
              <a:rPr lang="en-US" altLang="de-DE" dirty="0" err="1" smtClean="0"/>
              <a:t>sono</a:t>
            </a:r>
            <a:r>
              <a:rPr lang="en-US" altLang="de-DE" dirty="0" smtClean="0"/>
              <a:t> </a:t>
            </a:r>
            <a:r>
              <a:rPr lang="en-US" altLang="de-DE" dirty="0" err="1" smtClean="0"/>
              <a:t>persistenti</a:t>
            </a:r>
            <a:r>
              <a:rPr lang="en-US" altLang="de-DE" dirty="0" smtClean="0"/>
              <a:t> </a:t>
            </a:r>
            <a:r>
              <a:rPr lang="en-US" altLang="de-DE" dirty="0" err="1" smtClean="0"/>
              <a:t>perché</a:t>
            </a:r>
            <a:r>
              <a:rPr lang="en-US" altLang="de-DE" dirty="0" smtClean="0"/>
              <a:t> </a:t>
            </a:r>
            <a:r>
              <a:rPr lang="en-US" altLang="de-DE" dirty="0" err="1" smtClean="0"/>
              <a:t>sono</a:t>
            </a:r>
            <a:r>
              <a:rPr lang="en-US" altLang="de-DE" dirty="0" smtClean="0"/>
              <a:t> </a:t>
            </a:r>
            <a:r>
              <a:rPr lang="en-US" altLang="de-DE" dirty="0" err="1" smtClean="0"/>
              <a:t>veri</a:t>
            </a:r>
            <a:r>
              <a:rPr lang="en-US" altLang="de-DE" dirty="0" smtClean="0"/>
              <a:t>, ma </a:t>
            </a:r>
            <a:r>
              <a:rPr lang="en-US" altLang="de-DE" dirty="0" err="1" smtClean="0"/>
              <a:t>perché</a:t>
            </a:r>
            <a:r>
              <a:rPr lang="en-US" altLang="de-DE" dirty="0" smtClean="0"/>
              <a:t> </a:t>
            </a:r>
            <a:r>
              <a:rPr lang="en-US" altLang="de-DE" dirty="0" err="1" smtClean="0"/>
              <a:t>ti</a:t>
            </a:r>
            <a:r>
              <a:rPr lang="en-US" altLang="de-DE" dirty="0" smtClean="0"/>
              <a:t> </a:t>
            </a:r>
            <a:r>
              <a:rPr lang="en-US" altLang="de-DE" dirty="0" err="1" smtClean="0"/>
              <a:t>fanno</a:t>
            </a:r>
            <a:r>
              <a:rPr lang="en-US" altLang="de-DE" dirty="0" smtClean="0"/>
              <a:t> </a:t>
            </a:r>
            <a:r>
              <a:rPr lang="en-US" altLang="de-DE" dirty="0" err="1" smtClean="0"/>
              <a:t>paura</a:t>
            </a:r>
            <a:r>
              <a:rPr lang="en-US" altLang="de-DE" dirty="0" smtClean="0"/>
              <a:t> e </a:t>
            </a:r>
            <a:r>
              <a:rPr lang="en-US" altLang="de-DE" dirty="0" err="1" smtClean="0"/>
              <a:t>stai</a:t>
            </a:r>
            <a:r>
              <a:rPr lang="en-US" altLang="de-DE" dirty="0" smtClean="0"/>
              <a:t> </a:t>
            </a:r>
            <a:r>
              <a:rPr lang="en-US" altLang="de-DE" dirty="0" err="1" smtClean="0"/>
              <a:t>cercando</a:t>
            </a:r>
            <a:r>
              <a:rPr lang="en-US" altLang="de-DE" dirty="0" smtClean="0"/>
              <a:t> </a:t>
            </a:r>
            <a:r>
              <a:rPr lang="en-US" altLang="de-DE" dirty="0" err="1" smtClean="0"/>
              <a:t>di</a:t>
            </a:r>
            <a:r>
              <a:rPr lang="en-US" altLang="de-DE" dirty="0" smtClean="0"/>
              <a:t> </a:t>
            </a:r>
            <a:r>
              <a:rPr lang="en-US" altLang="de-DE" dirty="0" err="1" smtClean="0"/>
              <a:t>eliminarli</a:t>
            </a:r>
            <a:r>
              <a:rPr lang="en-US" altLang="de-DE" dirty="0" smtClean="0"/>
              <a:t>. </a:t>
            </a:r>
          </a:p>
          <a:p>
            <a:pPr marL="0" indent="0" eaLnBrk="1" hangingPunct="1">
              <a:lnSpc>
                <a:spcPct val="90000"/>
              </a:lnSpc>
            </a:pPr>
            <a:endParaRPr lang="en-US" altLang="de-DE"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eaLnBrk="1" hangingPunct="1">
              <a:lnSpc>
                <a:spcPct val="90000"/>
              </a:lnSpc>
            </a:pPr>
            <a:r>
              <a:rPr lang="en-US" altLang="de-DE" sz="1200" dirty="0" smtClean="0">
                <a:solidFill>
                  <a:srgbClr val="336699"/>
                </a:solidFill>
              </a:rPr>
              <a:t>	</a:t>
            </a:r>
          </a:p>
          <a:p>
            <a:pPr marL="0" indent="0" eaLnBrk="1" hangingPunct="1">
              <a:lnSpc>
                <a:spcPct val="90000"/>
              </a:lnSpc>
            </a:pPr>
            <a:endParaRPr lang="en-US" altLang="de-DE" sz="1200" dirty="0" smtClean="0">
              <a:solidFill>
                <a:srgbClr val="336699"/>
              </a:solidFill>
            </a:endParaRPr>
          </a:p>
          <a:p>
            <a:pPr marL="0" indent="0" eaLnBrk="1" hangingPunct="1">
              <a:lnSpc>
                <a:spcPct val="90000"/>
              </a:lnSpc>
            </a:pPr>
            <a:endParaRPr lang="en-US" altLang="de-DE" dirty="0" smtClean="0"/>
          </a:p>
          <a:p>
            <a:pPr marL="0" indent="0" eaLnBrk="1" hangingPunct="1">
              <a:lnSpc>
                <a:spcPct val="90000"/>
              </a:lnSpc>
            </a:pPr>
            <a:r>
              <a:rPr lang="en-US" altLang="de-DE" sz="300" dirty="0" smtClean="0"/>
              <a:t> </a:t>
            </a:r>
          </a:p>
        </p:txBody>
      </p:sp>
      <p:pic>
        <p:nvPicPr>
          <p:cNvPr id="8192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4076700"/>
            <a:ext cx="2738437"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Rectangle 8"/>
          <p:cNvSpPr>
            <a:spLocks noChangeArrowheads="1"/>
          </p:cNvSpPr>
          <p:nvPr/>
        </p:nvSpPr>
        <p:spPr bwMode="auto">
          <a:xfrm>
            <a:off x="-79375" y="6670675"/>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a:latin typeface="Verdana" panose="020B0604030504040204" pitchFamily="34" charset="0"/>
              </a:rPr>
              <a:t>(“Stormy Sunday” </a:t>
            </a:r>
            <a:r>
              <a:rPr lang="en-US" altLang="de-DE" sz="800" b="0" i="1" dirty="0" smtClean="0">
                <a:latin typeface="Verdana" panose="020B0604030504040204" pitchFamily="34" charset="0"/>
              </a:rPr>
              <a:t>by </a:t>
            </a:r>
            <a:r>
              <a:rPr lang="en-US" altLang="de-DE" sz="800" b="0" i="1" dirty="0" err="1">
                <a:latin typeface="Verdana" panose="020B0604030504040204" pitchFamily="34" charset="0"/>
              </a:rPr>
              <a:t>judepics</a:t>
            </a:r>
            <a:r>
              <a:rPr lang="en-US" altLang="de-DE" sz="800" b="0" i="1" dirty="0">
                <a:latin typeface="Verdana" panose="020B0604030504040204" pitchFamily="34" charset="0"/>
              </a:rPr>
              <a:t>)</a:t>
            </a:r>
            <a:endParaRPr lang="en-US" altLang="de-DE" sz="800"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9.35</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0825" y="1350963"/>
            <a:ext cx="8534400" cy="4598987"/>
          </a:xfrm>
        </p:spPr>
        <p:txBody>
          <a:bodyPr/>
          <a:lstStyle/>
          <a:p>
            <a:pPr>
              <a:defRPr/>
            </a:pPr>
            <a:r>
              <a:rPr lang="en-US" sz="2000" dirty="0" err="1" smtClean="0"/>
              <a:t>Esercizio</a:t>
            </a:r>
            <a:r>
              <a:rPr lang="en-US" sz="2000" dirty="0" smtClean="0"/>
              <a:t> </a:t>
            </a:r>
            <a:r>
              <a:rPr lang="en-US" sz="2000" dirty="0" err="1" smtClean="0"/>
              <a:t>fisico</a:t>
            </a:r>
            <a:endParaRPr lang="en-US" sz="2000" dirty="0" smtClean="0"/>
          </a:p>
          <a:p>
            <a:pPr marL="342900" indent="-342900">
              <a:buClr>
                <a:srgbClr val="8CADAE"/>
              </a:buClr>
              <a:buFont typeface="+mj-lt"/>
              <a:buAutoNum type="arabicPeriod"/>
              <a:defRPr/>
            </a:pPr>
            <a:r>
              <a:rPr lang="en-US" sz="2000" dirty="0" err="1" smtClean="0"/>
              <a:t>Mettiti</a:t>
            </a:r>
            <a:r>
              <a:rPr lang="en-US" sz="2000" dirty="0" smtClean="0"/>
              <a:t> in </a:t>
            </a:r>
            <a:r>
              <a:rPr lang="en-US" sz="2000" dirty="0" err="1" smtClean="0"/>
              <a:t>piedi</a:t>
            </a:r>
            <a:endParaRPr lang="en-US" sz="2000" dirty="0" smtClean="0"/>
          </a:p>
          <a:p>
            <a:pPr marL="342900" indent="-342900">
              <a:buClr>
                <a:srgbClr val="8CADAE"/>
              </a:buClr>
              <a:buFont typeface="+mj-lt"/>
              <a:buAutoNum type="arabicPeriod"/>
              <a:defRPr/>
            </a:pPr>
            <a:r>
              <a:rPr lang="en-US" sz="2000" dirty="0" err="1" smtClean="0"/>
              <a:t>Metti</a:t>
            </a:r>
            <a:r>
              <a:rPr lang="en-US" sz="2000" dirty="0" smtClean="0"/>
              <a:t> la </a:t>
            </a:r>
            <a:r>
              <a:rPr lang="en-US" sz="2000" dirty="0" err="1" smtClean="0"/>
              <a:t>mano</a:t>
            </a:r>
            <a:r>
              <a:rPr lang="en-US" sz="2000" dirty="0" smtClean="0"/>
              <a:t> </a:t>
            </a:r>
            <a:r>
              <a:rPr lang="en-US" sz="2000" dirty="0" err="1" smtClean="0"/>
              <a:t>sinistra</a:t>
            </a:r>
            <a:r>
              <a:rPr lang="en-US" sz="2000" dirty="0" smtClean="0"/>
              <a:t> </a:t>
            </a:r>
            <a:r>
              <a:rPr lang="en-US" sz="2000" dirty="0" err="1" smtClean="0"/>
              <a:t>sulla</a:t>
            </a:r>
            <a:r>
              <a:rPr lang="en-US" sz="2000" dirty="0" smtClean="0"/>
              <a:t> </a:t>
            </a:r>
            <a:r>
              <a:rPr lang="en-US" sz="2000" dirty="0" err="1" smtClean="0"/>
              <a:t>spalla</a:t>
            </a:r>
            <a:r>
              <a:rPr lang="en-US" sz="2000" dirty="0" smtClean="0"/>
              <a:t> </a:t>
            </a:r>
            <a:r>
              <a:rPr lang="en-US" sz="2000" dirty="0" err="1" smtClean="0"/>
              <a:t>destra</a:t>
            </a:r>
            <a:r>
              <a:rPr lang="en-US" sz="2000" dirty="0" smtClean="0"/>
              <a:t> </a:t>
            </a:r>
          </a:p>
          <a:p>
            <a:pPr marL="342900" indent="-342900">
              <a:buClr>
                <a:srgbClr val="8CADAE"/>
              </a:buClr>
              <a:buFont typeface="+mj-lt"/>
              <a:buAutoNum type="arabicPeriod"/>
              <a:defRPr/>
            </a:pPr>
            <a:r>
              <a:rPr lang="en-US" sz="2000" dirty="0" err="1" smtClean="0"/>
              <a:t>Metti</a:t>
            </a:r>
            <a:r>
              <a:rPr lang="en-US" sz="2000" dirty="0" smtClean="0"/>
              <a:t> la </a:t>
            </a:r>
            <a:r>
              <a:rPr lang="en-US" sz="2000" dirty="0" err="1" smtClean="0"/>
              <a:t>mano</a:t>
            </a:r>
            <a:r>
              <a:rPr lang="en-US" sz="2000" dirty="0" smtClean="0"/>
              <a:t> </a:t>
            </a:r>
            <a:r>
              <a:rPr lang="en-US" sz="2000" dirty="0" err="1" smtClean="0"/>
              <a:t>destra</a:t>
            </a:r>
            <a:r>
              <a:rPr lang="en-US" sz="2000" dirty="0" smtClean="0"/>
              <a:t> </a:t>
            </a:r>
            <a:r>
              <a:rPr lang="en-US" sz="2000" dirty="0" err="1" smtClean="0"/>
              <a:t>sulla</a:t>
            </a:r>
            <a:r>
              <a:rPr lang="en-US" sz="2000" dirty="0" smtClean="0"/>
              <a:t> </a:t>
            </a:r>
            <a:r>
              <a:rPr lang="en-US" sz="2000" dirty="0" err="1" smtClean="0"/>
              <a:t>spalla</a:t>
            </a:r>
            <a:r>
              <a:rPr lang="en-US" sz="2000" dirty="0" smtClean="0"/>
              <a:t> </a:t>
            </a:r>
            <a:r>
              <a:rPr lang="en-US" sz="2000" dirty="0" err="1" smtClean="0"/>
              <a:t>sinistra</a:t>
            </a:r>
            <a:r>
              <a:rPr lang="en-US" sz="2000" dirty="0" smtClean="0"/>
              <a:t> </a:t>
            </a:r>
          </a:p>
          <a:p>
            <a:pPr marL="342900" indent="-342900">
              <a:buClr>
                <a:srgbClr val="8CADAE"/>
              </a:buClr>
              <a:buFont typeface="+mj-lt"/>
              <a:buAutoNum type="arabicPeriod"/>
              <a:defRPr/>
            </a:pPr>
            <a:r>
              <a:rPr lang="en-US" sz="2000" dirty="0" err="1" smtClean="0"/>
              <a:t>Solleva</a:t>
            </a:r>
            <a:r>
              <a:rPr lang="en-US" sz="2000" dirty="0" smtClean="0"/>
              <a:t> </a:t>
            </a:r>
            <a:r>
              <a:rPr lang="en-US" sz="2000" dirty="0" err="1" smtClean="0"/>
              <a:t>una</a:t>
            </a:r>
            <a:r>
              <a:rPr lang="en-US" sz="2000" dirty="0" smtClean="0"/>
              <a:t> </a:t>
            </a:r>
            <a:r>
              <a:rPr lang="en-US" sz="2000" dirty="0" err="1" smtClean="0"/>
              <a:t>gamba</a:t>
            </a:r>
            <a:endParaRPr lang="en-US" sz="2000" dirty="0" smtClean="0"/>
          </a:p>
          <a:p>
            <a:pPr marL="342900" indent="-342900">
              <a:buClr>
                <a:srgbClr val="8CADAE"/>
              </a:buClr>
              <a:buFont typeface="+mj-lt"/>
              <a:buAutoNum type="arabicPeriod"/>
              <a:defRPr/>
            </a:pPr>
            <a:r>
              <a:rPr lang="en-US" sz="2000" dirty="0" smtClean="0"/>
              <a:t>Con la </a:t>
            </a:r>
            <a:r>
              <a:rPr lang="en-US" sz="2000" dirty="0" err="1" smtClean="0"/>
              <a:t>gamba</a:t>
            </a:r>
            <a:r>
              <a:rPr lang="en-US" sz="2000" dirty="0" smtClean="0"/>
              <a:t> </a:t>
            </a:r>
            <a:r>
              <a:rPr lang="en-US" sz="2000" dirty="0" err="1" smtClean="0"/>
              <a:t>fai</a:t>
            </a:r>
            <a:r>
              <a:rPr lang="en-US" sz="2000" dirty="0" smtClean="0"/>
              <a:t> </a:t>
            </a:r>
            <a:r>
              <a:rPr lang="en-US" sz="2000" dirty="0" err="1" smtClean="0"/>
              <a:t>dei</a:t>
            </a:r>
            <a:r>
              <a:rPr lang="en-US" sz="2000" dirty="0" smtClean="0"/>
              <a:t> </a:t>
            </a:r>
            <a:r>
              <a:rPr lang="en-US" sz="2000" dirty="0" err="1" smtClean="0"/>
              <a:t>cerchi</a:t>
            </a:r>
            <a:r>
              <a:rPr lang="en-US" sz="2000" dirty="0" smtClean="0"/>
              <a:t>… </a:t>
            </a:r>
          </a:p>
          <a:p>
            <a:pPr marL="342900" indent="-342900">
              <a:buClr>
                <a:srgbClr val="336699"/>
              </a:buClr>
              <a:buFont typeface="+mj-lt"/>
              <a:buAutoNum type="arabicPeriod"/>
              <a:defRPr/>
            </a:pPr>
            <a:endParaRPr lang="en-US" dirty="0" smtClean="0"/>
          </a:p>
          <a:p>
            <a:pPr marL="0" indent="0">
              <a:defRPr/>
            </a:pPr>
            <a:r>
              <a:rPr lang="en-US" dirty="0" err="1" smtClean="0"/>
              <a:t>Esercizi</a:t>
            </a:r>
            <a:r>
              <a:rPr lang="en-US" dirty="0" smtClean="0"/>
              <a:t> </a:t>
            </a:r>
            <a:r>
              <a:rPr lang="en-US" dirty="0" err="1" smtClean="0"/>
              <a:t>di</a:t>
            </a:r>
            <a:r>
              <a:rPr lang="en-US" dirty="0" smtClean="0"/>
              <a:t> </a:t>
            </a:r>
            <a:r>
              <a:rPr lang="en-US" dirty="0" err="1" smtClean="0"/>
              <a:t>concentrazione</a:t>
            </a:r>
            <a:r>
              <a:rPr lang="en-US" dirty="0" smtClean="0"/>
              <a:t> come </a:t>
            </a:r>
            <a:r>
              <a:rPr lang="en-US" dirty="0" err="1" smtClean="0"/>
              <a:t>questo</a:t>
            </a:r>
            <a:r>
              <a:rPr lang="en-US" dirty="0" smtClean="0"/>
              <a:t> </a:t>
            </a:r>
            <a:r>
              <a:rPr lang="en-US" dirty="0" err="1" smtClean="0"/>
              <a:t>possono</a:t>
            </a:r>
            <a:r>
              <a:rPr lang="en-US" dirty="0" smtClean="0"/>
              <a:t> </a:t>
            </a:r>
            <a:r>
              <a:rPr lang="en-US" dirty="0" err="1" smtClean="0"/>
              <a:t>aiutare</a:t>
            </a:r>
            <a:r>
              <a:rPr lang="en-US" dirty="0" smtClean="0"/>
              <a:t> a </a:t>
            </a:r>
            <a:r>
              <a:rPr lang="en-US" dirty="0" err="1" smtClean="0"/>
              <a:t>rompere</a:t>
            </a:r>
            <a:r>
              <a:rPr lang="en-US" dirty="0" smtClean="0"/>
              <a:t> </a:t>
            </a:r>
            <a:r>
              <a:rPr lang="en-US" dirty="0" err="1" smtClean="0"/>
              <a:t>l’infinito</a:t>
            </a:r>
            <a:r>
              <a:rPr lang="en-US" dirty="0" smtClean="0"/>
              <a:t> </a:t>
            </a:r>
            <a:r>
              <a:rPr lang="en-US" dirty="0" err="1" smtClean="0"/>
              <a:t>ciclo</a:t>
            </a:r>
            <a:r>
              <a:rPr lang="en-US" dirty="0" smtClean="0"/>
              <a:t> continuo </a:t>
            </a:r>
            <a:r>
              <a:rPr lang="en-US" dirty="0" err="1" smtClean="0"/>
              <a:t>della</a:t>
            </a:r>
            <a:r>
              <a:rPr lang="en-US" dirty="0" smtClean="0"/>
              <a:t> </a:t>
            </a:r>
            <a:r>
              <a:rPr lang="en-US" dirty="0" err="1" smtClean="0"/>
              <a:t>ruminazione</a:t>
            </a:r>
            <a:r>
              <a:rPr lang="en-US" dirty="0" smtClean="0"/>
              <a:t>. </a:t>
            </a:r>
            <a:endParaRPr lang="en-US" dirty="0"/>
          </a:p>
        </p:txBody>
      </p:sp>
      <p:sp>
        <p:nvSpPr>
          <p:cNvPr id="82947"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Anti-</a:t>
            </a:r>
            <a:r>
              <a:rPr lang="en-US" altLang="de-DE" sz="2000" b="0" dirty="0" err="1" smtClean="0">
                <a:solidFill>
                  <a:srgbClr val="D16349"/>
                </a:solidFill>
                <a:latin typeface="Verdana" panose="020B0604030504040204" pitchFamily="34" charset="0"/>
              </a:rPr>
              <a:t>ruminazione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esercizio</a:t>
            </a:r>
            <a:r>
              <a:rPr lang="en-US" altLang="de-DE" sz="2000" b="0" dirty="0" smtClean="0">
                <a:solidFill>
                  <a:srgbClr val="D16349"/>
                </a:solidFill>
                <a:latin typeface="Verdana" panose="020B0604030504040204" pitchFamily="34" charset="0"/>
              </a:rPr>
              <a:t> 2:</a:t>
            </a:r>
            <a:br>
              <a:rPr lang="en-US" altLang="de-DE" sz="2000" b="0" dirty="0" smtClean="0">
                <a:solidFill>
                  <a:srgbClr val="D16349"/>
                </a:solidFill>
                <a:latin typeface="Verdana" panose="020B0604030504040204" pitchFamily="34" charset="0"/>
              </a:rPr>
            </a:br>
            <a:r>
              <a:rPr lang="en-US" altLang="de-DE" sz="2000" b="0" dirty="0" err="1" smtClean="0">
                <a:solidFill>
                  <a:srgbClr val="D16349"/>
                </a:solidFill>
                <a:latin typeface="Verdana" panose="020B0604030504040204" pitchFamily="34" charset="0"/>
              </a:rPr>
              <a:t>Distrazione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fisica</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5"/>
          <p:cNvSpPr>
            <a:spLocks noChangeArrowheads="1"/>
          </p:cNvSpPr>
          <p:nvPr/>
        </p:nvSpPr>
        <p:spPr bwMode="auto">
          <a:xfrm>
            <a:off x="238289" y="2564904"/>
            <a:ext cx="4813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1313"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Clr>
                <a:srgbClr val="006699"/>
              </a:buClr>
              <a:buFont typeface="Wingdings" panose="05000000000000000000" pitchFamily="2" charset="2"/>
              <a:buNone/>
            </a:pPr>
            <a:r>
              <a:rPr lang="en-US" altLang="de-DE" b="0" dirty="0" err="1" smtClean="0">
                <a:latin typeface="Verdana" panose="020B0604030504040204" pitchFamily="34" charset="0"/>
              </a:rPr>
              <a:t>Nelle</a:t>
            </a:r>
            <a:r>
              <a:rPr lang="en-US" altLang="de-DE" b="0" dirty="0" smtClean="0">
                <a:latin typeface="Verdana" panose="020B0604030504040204" pitchFamily="34" charset="0"/>
              </a:rPr>
              <a:t> </a:t>
            </a:r>
            <a:r>
              <a:rPr lang="en-US" altLang="de-DE" b="0" dirty="0" err="1" smtClean="0">
                <a:latin typeface="Verdana" panose="020B0604030504040204" pitchFamily="34" charset="0"/>
              </a:rPr>
              <a:t>fasi</a:t>
            </a:r>
            <a:r>
              <a:rPr lang="en-US" altLang="de-DE" b="0" dirty="0" smtClean="0">
                <a:latin typeface="Verdana" panose="020B0604030504040204" pitchFamily="34" charset="0"/>
              </a:rPr>
              <a:t> depressive…</a:t>
            </a:r>
          </a:p>
          <a:p>
            <a:pPr eaLnBrk="1" hangingPunct="1">
              <a:buClr>
                <a:srgbClr val="006699"/>
              </a:buClr>
              <a:buFont typeface="Wingdings" panose="05000000000000000000" pitchFamily="2" charset="2"/>
              <a:buNone/>
            </a:pPr>
            <a:endParaRPr lang="en-US" altLang="de-DE" b="0" dirty="0">
              <a:latin typeface="Verdana" panose="020B0604030504040204" pitchFamily="34" charset="0"/>
            </a:endParaRPr>
          </a:p>
        </p:txBody>
      </p:sp>
      <p:sp>
        <p:nvSpPr>
          <p:cNvPr id="7" name="Rectangle 5"/>
          <p:cNvSpPr>
            <a:spLocks noChangeArrowheads="1"/>
          </p:cNvSpPr>
          <p:nvPr/>
        </p:nvSpPr>
        <p:spPr bwMode="auto">
          <a:xfrm>
            <a:off x="250825" y="3573463"/>
            <a:ext cx="8675688" cy="2308324"/>
          </a:xfrm>
          <a:prstGeom prst="rect">
            <a:avLst/>
          </a:prstGeom>
          <a:noFill/>
          <a:ln>
            <a:noFill/>
          </a:ln>
          <a:effectLst/>
          <a:extLst/>
        </p:spPr>
        <p:txBody>
          <a:bodyPr>
            <a:spAutoFit/>
          </a:bodyPr>
          <a:lstStyle/>
          <a:p>
            <a:pPr eaLnBrk="1" hangingPunct="1">
              <a:buClr>
                <a:srgbClr val="006699"/>
              </a:buClr>
              <a:defRPr/>
            </a:pPr>
            <a:r>
              <a:rPr lang="en-US" altLang="de-DE" b="0" dirty="0" smtClean="0">
                <a:latin typeface="Verdana" panose="020B0604030504040204" pitchFamily="34" charset="0"/>
              </a:rPr>
              <a:t>… </a:t>
            </a:r>
            <a:r>
              <a:rPr lang="en-US" altLang="de-DE" b="0" dirty="0" err="1" smtClean="0">
                <a:latin typeface="Verdana" panose="020B0604030504040204" pitchFamily="34" charset="0"/>
              </a:rPr>
              <a:t>il</a:t>
            </a:r>
            <a:r>
              <a:rPr lang="en-US" altLang="de-DE" b="0" dirty="0" smtClean="0">
                <a:latin typeface="Verdana" panose="020B0604030504040204" pitchFamily="34" charset="0"/>
              </a:rPr>
              <a:t> </a:t>
            </a:r>
            <a:r>
              <a:rPr lang="en-US" altLang="de-DE" b="0" dirty="0" err="1" smtClean="0">
                <a:latin typeface="Verdana" panose="020B0604030504040204" pitchFamily="34" charset="0"/>
              </a:rPr>
              <a:t>contatto</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altre</a:t>
            </a:r>
            <a:r>
              <a:rPr lang="en-US" altLang="de-DE" b="0" dirty="0" smtClean="0">
                <a:latin typeface="Verdana" panose="020B0604030504040204" pitchFamily="34" charset="0"/>
              </a:rPr>
              <a:t> </a:t>
            </a:r>
            <a:r>
              <a:rPr lang="en-US" altLang="de-DE" b="0" dirty="0" err="1" smtClean="0">
                <a:latin typeface="Verdana" panose="020B0604030504040204" pitchFamily="34" charset="0"/>
              </a:rPr>
              <a:t>persone</a:t>
            </a:r>
            <a:r>
              <a:rPr lang="en-US" altLang="de-DE" b="0" dirty="0" smtClean="0">
                <a:latin typeface="Verdana" panose="020B0604030504040204" pitchFamily="34" charset="0"/>
              </a:rPr>
              <a:t> </a:t>
            </a:r>
            <a:r>
              <a:rPr lang="en-US" altLang="de-DE" b="0" dirty="0" err="1" smtClean="0">
                <a:latin typeface="Verdana" panose="020B0604030504040204" pitchFamily="34" charset="0"/>
              </a:rPr>
              <a:t>può</a:t>
            </a:r>
            <a:r>
              <a:rPr lang="en-US" altLang="de-DE" b="0" dirty="0" smtClean="0">
                <a:latin typeface="Verdana" panose="020B0604030504040204" pitchFamily="34" charset="0"/>
              </a:rPr>
              <a:t> </a:t>
            </a:r>
            <a:r>
              <a:rPr lang="en-US" altLang="de-DE" b="0" dirty="0" err="1" smtClean="0">
                <a:latin typeface="Verdana" panose="020B0604030504040204" pitchFamily="34" charset="0"/>
              </a:rPr>
              <a:t>essere</a:t>
            </a:r>
            <a:r>
              <a:rPr lang="en-US" altLang="de-DE" b="0" dirty="0" smtClean="0">
                <a:latin typeface="Verdana" panose="020B0604030504040204" pitchFamily="34" charset="0"/>
              </a:rPr>
              <a:t> </a:t>
            </a:r>
            <a:r>
              <a:rPr lang="en-US" altLang="de-DE" b="0" dirty="0" err="1" smtClean="0">
                <a:latin typeface="Verdana" panose="020B0604030504040204" pitchFamily="34" charset="0"/>
              </a:rPr>
              <a:t>esaustivo</a:t>
            </a:r>
            <a:r>
              <a:rPr lang="en-US" altLang="de-DE" b="0" dirty="0" smtClean="0">
                <a:latin typeface="Verdana" panose="020B0604030504040204" pitchFamily="34" charset="0"/>
              </a:rPr>
              <a:t>.</a:t>
            </a:r>
            <a:endParaRPr lang="en-US" altLang="de-DE" b="0" dirty="0" smtClean="0">
              <a:solidFill>
                <a:schemeClr val="tx2"/>
              </a:solidFill>
              <a:latin typeface="Verdana" panose="020B0604030504040204" pitchFamily="34" charset="0"/>
            </a:endParaRPr>
          </a:p>
          <a:p>
            <a:pPr eaLnBrk="1" hangingPunct="1">
              <a:buClr>
                <a:srgbClr val="006699"/>
              </a:buClr>
              <a:defRPr/>
            </a:pPr>
            <a:endParaRPr lang="en-US" b="0" dirty="0" smtClean="0">
              <a:latin typeface="Verdana" pitchFamily="34" charset="0"/>
              <a:ea typeface="Verdana" pitchFamily="34" charset="0"/>
              <a:cs typeface="Verdana" pitchFamily="34" charset="0"/>
            </a:endParaRPr>
          </a:p>
          <a:p>
            <a:pPr marL="271463" indent="-271463" eaLnBrk="1" hangingPunct="1">
              <a:buClr>
                <a:srgbClr val="006699"/>
              </a:buClr>
              <a:defRPr/>
            </a:pP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spesso</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ci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si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sente</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incompresi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dagli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altri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Stanno</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bene</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vorrei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avere</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loro</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problemi</a:t>
            </a:r>
            <a:r>
              <a:rPr lang="en-US" b="0" dirty="0" smtClean="0">
                <a:latin typeface="Verdana" pitchFamily="34" charset="0"/>
                <a:ea typeface="Verdana" pitchFamily="34" charset="0"/>
                <a:cs typeface="Verdana" pitchFamily="34" charset="0"/>
              </a:rPr>
              <a:t>”).</a:t>
            </a:r>
          </a:p>
          <a:p>
            <a:pPr marL="361950" indent="-361950" eaLnBrk="1" hangingPunct="1">
              <a:buClr>
                <a:srgbClr val="006699"/>
              </a:buClr>
              <a:defRPr/>
            </a:pPr>
            <a:endParaRPr lang="en-US" b="0" dirty="0" smtClean="0">
              <a:latin typeface="Verdana" pitchFamily="34" charset="0"/>
              <a:ea typeface="Verdana" pitchFamily="34" charset="0"/>
              <a:cs typeface="Verdana" pitchFamily="34" charset="0"/>
            </a:endParaRPr>
          </a:p>
          <a:p>
            <a:pPr eaLnBrk="1" hangingPunct="1">
              <a:buClr>
                <a:srgbClr val="006699"/>
              </a:buClr>
              <a:defRPr/>
            </a:pPr>
            <a:r>
              <a:rPr lang="en-US" b="0" dirty="0" smtClean="0">
                <a:latin typeface="Verdana" pitchFamily="34" charset="0"/>
                <a:ea typeface="Verdana" pitchFamily="34" charset="0"/>
                <a:cs typeface="Verdana" pitchFamily="34" charset="0"/>
              </a:rPr>
              <a:t>… la </a:t>
            </a:r>
            <a:r>
              <a:rPr lang="en-US" b="0" dirty="0" err="1" smtClean="0">
                <a:latin typeface="Verdana" pitchFamily="34" charset="0"/>
                <a:ea typeface="Verdana" pitchFamily="34" charset="0"/>
                <a:cs typeface="Verdana" pitchFamily="34" charset="0"/>
              </a:rPr>
              <a:t>grinta</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di</a:t>
            </a:r>
            <a:r>
              <a:rPr lang="en-US" b="0" dirty="0" smtClean="0">
                <a:latin typeface="Verdana" pitchFamily="34" charset="0"/>
                <a:ea typeface="Verdana" pitchFamily="34" charset="0"/>
                <a:cs typeface="Verdana" pitchFamily="34" charset="0"/>
              </a:rPr>
              <a:t> fare le </a:t>
            </a:r>
            <a:r>
              <a:rPr lang="en-US" b="0" dirty="0" err="1" smtClean="0">
                <a:latin typeface="Verdana" pitchFamily="34" charset="0"/>
                <a:ea typeface="Verdana" pitchFamily="34" charset="0"/>
                <a:cs typeface="Verdana" pitchFamily="34" charset="0"/>
              </a:rPr>
              <a:t>cose</a:t>
            </a:r>
            <a:r>
              <a:rPr lang="en-US" b="0" dirty="0" smtClean="0">
                <a:latin typeface="Verdana" pitchFamily="34" charset="0"/>
                <a:ea typeface="Verdana" pitchFamily="34" charset="0"/>
                <a:cs typeface="Verdana" pitchFamily="34" charset="0"/>
              </a:rPr>
              <a:t> è </a:t>
            </a:r>
            <a:r>
              <a:rPr lang="en-US" b="0" dirty="0" err="1" smtClean="0">
                <a:latin typeface="Verdana" pitchFamily="34" charset="0"/>
                <a:ea typeface="Verdana" pitchFamily="34" charset="0"/>
                <a:cs typeface="Verdana" pitchFamily="34" charset="0"/>
              </a:rPr>
              <a:t>ridotta</a:t>
            </a:r>
            <a:r>
              <a:rPr lang="en-US" b="0" dirty="0" smtClean="0">
                <a:latin typeface="Verdana" pitchFamily="34" charset="0"/>
                <a:ea typeface="Verdana" pitchFamily="34" charset="0"/>
                <a:cs typeface="Verdana" pitchFamily="34" charset="0"/>
              </a:rPr>
              <a:t>.</a:t>
            </a:r>
          </a:p>
          <a:p>
            <a:pPr marL="342000" indent="-342000" eaLnBrk="1" hangingPunct="1">
              <a:buClr>
                <a:srgbClr val="006699"/>
              </a:buClr>
              <a:buFont typeface="Wingdings" pitchFamily="2" charset="2"/>
              <a:buChar char="Ø"/>
              <a:defRPr/>
            </a:pPr>
            <a:endParaRPr lang="en-US" b="0" dirty="0" smtClean="0">
              <a:latin typeface="Verdana" pitchFamily="34" charset="0"/>
              <a:ea typeface="Verdana" pitchFamily="34" charset="0"/>
              <a:cs typeface="Verdana" pitchFamily="34" charset="0"/>
            </a:endParaRPr>
          </a:p>
          <a:p>
            <a:pPr eaLnBrk="1" hangingPunct="1">
              <a:buClr>
                <a:srgbClr val="006699"/>
              </a:buClr>
              <a:defRPr/>
            </a:pP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l’interesse</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degli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altri</a:t>
            </a:r>
            <a:r>
              <a:rPr lang="en-US" b="0" dirty="0" smtClean="0">
                <a:latin typeface="Verdana" pitchFamily="34" charset="0"/>
                <a:ea typeface="Verdana" pitchFamily="34" charset="0"/>
                <a:cs typeface="Verdana" pitchFamily="34" charset="0"/>
              </a:rPr>
              <a:t> (e </a:t>
            </a:r>
            <a:r>
              <a:rPr lang="en-US" b="0" dirty="0" err="1" smtClean="0">
                <a:latin typeface="Verdana" pitchFamily="34" charset="0"/>
                <a:ea typeface="Verdana" pitchFamily="34" charset="0"/>
                <a:cs typeface="Verdana" pitchFamily="34" charset="0"/>
              </a:rPr>
              <a:t>dei</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loro</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problemi</a:t>
            </a:r>
            <a:r>
              <a:rPr lang="en-US" b="0" dirty="0" smtClean="0">
                <a:latin typeface="Verdana" pitchFamily="34" charset="0"/>
                <a:ea typeface="Verdana" pitchFamily="34" charset="0"/>
                <a:cs typeface="Verdana" pitchFamily="34" charset="0"/>
              </a:rPr>
              <a:t>) è </a:t>
            </a:r>
            <a:r>
              <a:rPr lang="en-US" b="0" dirty="0" err="1" smtClean="0">
                <a:latin typeface="Verdana" pitchFamily="34" charset="0"/>
                <a:ea typeface="Verdana" pitchFamily="34" charset="0"/>
                <a:cs typeface="Verdana" pitchFamily="34" charset="0"/>
              </a:rPr>
              <a:t>spesso</a:t>
            </a:r>
            <a:r>
              <a:rPr lang="en-US" b="0" dirty="0" smtClean="0">
                <a:latin typeface="Verdana" pitchFamily="34" charset="0"/>
                <a:ea typeface="Verdana" pitchFamily="34" charset="0"/>
                <a:cs typeface="Verdana" pitchFamily="34" charset="0"/>
              </a:rPr>
              <a:t> </a:t>
            </a:r>
            <a:r>
              <a:rPr lang="en-US" b="0" dirty="0" err="1" smtClean="0">
                <a:latin typeface="Verdana" pitchFamily="34" charset="0"/>
                <a:ea typeface="Verdana" pitchFamily="34" charset="0"/>
                <a:cs typeface="Verdana" pitchFamily="34" charset="0"/>
              </a:rPr>
              <a:t>ridotto</a:t>
            </a:r>
            <a:r>
              <a:rPr lang="en-US" b="0" dirty="0" smtClean="0">
                <a:latin typeface="Verdana" pitchFamily="34" charset="0"/>
                <a:ea typeface="Verdana" pitchFamily="34" charset="0"/>
                <a:cs typeface="Verdana" pitchFamily="34" charset="0"/>
              </a:rPr>
              <a:t>.</a:t>
            </a:r>
            <a:endParaRPr lang="en-US" b="0" dirty="0">
              <a:solidFill>
                <a:schemeClr val="tx2"/>
              </a:solidFill>
              <a:latin typeface="Verdana" pitchFamily="34" charset="0"/>
              <a:ea typeface="Verdana" pitchFamily="34" charset="0"/>
              <a:cs typeface="Verdana" pitchFamily="34" charset="0"/>
            </a:endParaRPr>
          </a:p>
        </p:txBody>
      </p:sp>
      <p:sp>
        <p:nvSpPr>
          <p:cNvPr id="83972"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Isolamento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sociale</a:t>
            </a:r>
            <a:r>
              <a:rPr lang="en-US" altLang="de-DE" sz="2000" b="0" dirty="0" smtClean="0">
                <a:solidFill>
                  <a:srgbClr val="D16349"/>
                </a:solidFill>
                <a:latin typeface="Verdana" panose="020B0604030504040204" pitchFamily="34" charset="0"/>
              </a:rPr>
              <a:t>. Come </a:t>
            </a:r>
            <a:r>
              <a:rPr lang="en-US" altLang="de-DE" sz="2000" b="0" dirty="0" err="1" smtClean="0">
                <a:solidFill>
                  <a:srgbClr val="D16349"/>
                </a:solidFill>
                <a:latin typeface="Verdana" panose="020B0604030504040204" pitchFamily="34" charset="0"/>
              </a:rPr>
              <a:t>avviene</a:t>
            </a:r>
            <a:r>
              <a:rPr lang="en-US" altLang="de-DE" sz="2000" b="0" dirty="0" smtClean="0">
                <a:solidFill>
                  <a:srgbClr val="D16349"/>
                </a:solidFill>
                <a:latin typeface="Verdana" panose="020B0604030504040204" pitchFamily="34" charset="0"/>
              </a:rPr>
              <a:t>? </a:t>
            </a:r>
            <a:endParaRPr lang="en-US" altLang="de-DE" sz="2000" b="0" dirty="0">
              <a:solidFill>
                <a:srgbClr val="D16349"/>
              </a:solidFill>
              <a:latin typeface="Verdana" panose="020B0604030504040204" pitchFamily="34" charset="0"/>
            </a:endParaRPr>
          </a:p>
        </p:txBody>
      </p:sp>
      <p:pic>
        <p:nvPicPr>
          <p:cNvPr id="8397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1341438"/>
            <a:ext cx="2914650" cy="218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108520" y="6659101"/>
            <a:ext cx="2411413"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defRPr/>
            </a:pPr>
            <a:r>
              <a:rPr lang="de-DE" sz="800" b="0" i="1" dirty="0" smtClean="0">
                <a:latin typeface="+mn-lt"/>
              </a:rPr>
              <a:t>(“</a:t>
            </a:r>
            <a:r>
              <a:rPr lang="de-DE" sz="800" b="0" i="1" dirty="0">
                <a:latin typeface="+mn-lt"/>
              </a:rPr>
              <a:t>Life III Study - A5“ </a:t>
            </a:r>
            <a:r>
              <a:rPr lang="de-DE" sz="800" b="0" i="1" dirty="0" err="1" smtClean="0">
                <a:latin typeface="+mn-lt"/>
              </a:rPr>
              <a:t>by</a:t>
            </a:r>
            <a:r>
              <a:rPr lang="de-DE" sz="800" b="0" i="1" dirty="0" smtClean="0">
                <a:latin typeface="+mn-lt"/>
              </a:rPr>
              <a:t> </a:t>
            </a:r>
            <a:r>
              <a:rPr lang="de-DE" sz="800" b="0" i="1" dirty="0" err="1" smtClean="0">
                <a:latin typeface="+mn-lt"/>
              </a:rPr>
              <a:t>h.koppdelaney</a:t>
            </a:r>
            <a:r>
              <a:rPr lang="de-DE" sz="800" b="0" i="1" dirty="0" smtClean="0">
                <a:latin typeface="+mn-lt"/>
              </a:rPr>
              <a:t>)</a:t>
            </a:r>
            <a:endParaRPr lang="de-DE" sz="800" b="0" i="1" dirty="0">
              <a:latin typeface="+mn-lt"/>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Il </a:t>
            </a:r>
            <a:r>
              <a:rPr lang="en-US" altLang="de-DE" sz="2000" b="0" dirty="0" err="1" smtClean="0">
                <a:solidFill>
                  <a:srgbClr val="D16349"/>
                </a:solidFill>
                <a:latin typeface="Verdana" panose="020B0604030504040204" pitchFamily="34" charset="0"/>
              </a:rPr>
              <a:t>circolo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vizioso</a:t>
            </a:r>
            <a:r>
              <a:rPr lang="en-US" altLang="de-DE" sz="2000" b="0" dirty="0" smtClean="0">
                <a:solidFill>
                  <a:srgbClr val="D16349"/>
                </a:solidFill>
                <a:latin typeface="Verdana" panose="020B0604030504040204" pitchFamily="34" charset="0"/>
              </a:rPr>
              <a:t> di </a:t>
            </a:r>
            <a:r>
              <a:rPr lang="en-US" altLang="de-DE" sz="2000" b="0" dirty="0" err="1" smtClean="0">
                <a:solidFill>
                  <a:srgbClr val="D16349"/>
                </a:solidFill>
                <a:latin typeface="Verdana" panose="020B0604030504040204" pitchFamily="34" charset="0"/>
              </a:rPr>
              <a:t>apatia</a:t>
            </a:r>
            <a:r>
              <a:rPr lang="en-US" altLang="de-DE" sz="2000" b="0" dirty="0" smtClean="0">
                <a:solidFill>
                  <a:srgbClr val="D16349"/>
                </a:solidFill>
                <a:latin typeface="Verdana" panose="020B0604030504040204" pitchFamily="34" charset="0"/>
              </a:rPr>
              <a:t> e </a:t>
            </a:r>
            <a:r>
              <a:rPr lang="en-US" altLang="de-DE" sz="2000" b="0" dirty="0" err="1" smtClean="0">
                <a:solidFill>
                  <a:srgbClr val="D16349"/>
                </a:solidFill>
                <a:latin typeface="Verdana" panose="020B0604030504040204" pitchFamily="34" charset="0"/>
              </a:rPr>
              <a:t>umore</a:t>
            </a:r>
            <a:endParaRPr lang="en-US" altLang="de-DE" sz="2000" b="0" dirty="0">
              <a:solidFill>
                <a:srgbClr val="D16349"/>
              </a:solidFill>
              <a:latin typeface="Verdana" panose="020B0604030504040204" pitchFamily="34" charset="0"/>
            </a:endParaRPr>
          </a:p>
        </p:txBody>
      </p:sp>
      <p:sp>
        <p:nvSpPr>
          <p:cNvPr id="86019" name="AutoShape 5"/>
          <p:cNvSpPr>
            <a:spLocks noChangeAspect="1" noChangeArrowheads="1" noTextEdit="1"/>
          </p:cNvSpPr>
          <p:nvPr/>
        </p:nvSpPr>
        <p:spPr bwMode="auto">
          <a:xfrm>
            <a:off x="2124075" y="1484313"/>
            <a:ext cx="4535488"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6020" name="_s651270"/>
          <p:cNvSpPr>
            <a:spLocks noChangeArrowheads="1" noTextEdit="1"/>
          </p:cNvSpPr>
          <p:nvPr/>
        </p:nvSpPr>
        <p:spPr bwMode="auto">
          <a:xfrm>
            <a:off x="3681413" y="2501900"/>
            <a:ext cx="1420812" cy="138112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de-DE"/>
          </a:p>
        </p:txBody>
      </p:sp>
      <p:sp>
        <p:nvSpPr>
          <p:cNvPr id="86022" name="_s651272"/>
          <p:cNvSpPr>
            <a:spLocks noChangeArrowheads="1" noTextEdit="1"/>
          </p:cNvSpPr>
          <p:nvPr/>
        </p:nvSpPr>
        <p:spPr bwMode="auto">
          <a:xfrm>
            <a:off x="4148138" y="3289300"/>
            <a:ext cx="1420812" cy="1382713"/>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de-DE"/>
          </a:p>
        </p:txBody>
      </p:sp>
      <p:sp>
        <p:nvSpPr>
          <p:cNvPr id="86024" name="_s651274"/>
          <p:cNvSpPr>
            <a:spLocks noChangeArrowheads="1" noTextEdit="1"/>
          </p:cNvSpPr>
          <p:nvPr/>
        </p:nvSpPr>
        <p:spPr bwMode="auto">
          <a:xfrm>
            <a:off x="3213100" y="3289300"/>
            <a:ext cx="1420813" cy="138112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de-DE"/>
          </a:p>
        </p:txBody>
      </p:sp>
      <p:sp>
        <p:nvSpPr>
          <p:cNvPr id="86026" name="AutoShape 12"/>
          <p:cNvSpPr>
            <a:spLocks noChangeArrowheads="1"/>
          </p:cNvSpPr>
          <p:nvPr/>
        </p:nvSpPr>
        <p:spPr bwMode="auto">
          <a:xfrm rot="1768856">
            <a:off x="3203575" y="2638425"/>
            <a:ext cx="360363" cy="1366838"/>
          </a:xfrm>
          <a:prstGeom prst="curvedRightArrow">
            <a:avLst>
              <a:gd name="adj1" fmla="val 75859"/>
              <a:gd name="adj2" fmla="val 151718"/>
              <a:gd name="adj3" fmla="val 33333"/>
            </a:avLst>
          </a:prstGeom>
          <a:solidFill>
            <a:srgbClr val="006699"/>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6027" name="AutoShape 13"/>
          <p:cNvSpPr>
            <a:spLocks noChangeArrowheads="1"/>
          </p:cNvSpPr>
          <p:nvPr/>
        </p:nvSpPr>
        <p:spPr bwMode="auto">
          <a:xfrm rot="9132033">
            <a:off x="5148263" y="2493963"/>
            <a:ext cx="361950" cy="1366837"/>
          </a:xfrm>
          <a:prstGeom prst="curvedRightArrow">
            <a:avLst>
              <a:gd name="adj1" fmla="val 75526"/>
              <a:gd name="adj2" fmla="val 151053"/>
              <a:gd name="adj3" fmla="val 33333"/>
            </a:avLst>
          </a:prstGeom>
          <a:solidFill>
            <a:srgbClr val="006699"/>
          </a:solidFill>
          <a:ln w="9525">
            <a:solidFill>
              <a:schemeClr val="tx1"/>
            </a:solidFill>
            <a:miter lim="800000"/>
            <a:headEnd/>
            <a:tailEnd/>
          </a:ln>
        </p:spPr>
        <p:txBody>
          <a:bodyPr rot="10800000"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6028" name="Text Box 19"/>
          <p:cNvSpPr txBox="1">
            <a:spLocks noChangeArrowheads="1"/>
          </p:cNvSpPr>
          <p:nvPr/>
        </p:nvSpPr>
        <p:spPr bwMode="auto">
          <a:xfrm>
            <a:off x="4418012" y="3917341"/>
            <a:ext cx="11509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err="1" smtClean="0">
                <a:latin typeface="Verdana" panose="020B0604030504040204" pitchFamily="34" charset="0"/>
              </a:rPr>
              <a:t>Umore</a:t>
            </a:r>
            <a:endParaRPr lang="en-US" altLang="de-DE" sz="1400" b="0" i="1" dirty="0">
              <a:latin typeface="Verdana" panose="020B0604030504040204" pitchFamily="34" charset="0"/>
            </a:endParaRPr>
          </a:p>
        </p:txBody>
      </p:sp>
      <p:sp>
        <p:nvSpPr>
          <p:cNvPr id="86029" name="AutoShape 14"/>
          <p:cNvSpPr>
            <a:spLocks noChangeArrowheads="1"/>
          </p:cNvSpPr>
          <p:nvPr/>
        </p:nvSpPr>
        <p:spPr bwMode="auto">
          <a:xfrm rot="-5400000">
            <a:off x="4283869" y="4079082"/>
            <a:ext cx="358775" cy="1366837"/>
          </a:xfrm>
          <a:prstGeom prst="curvedRightArrow">
            <a:avLst>
              <a:gd name="adj1" fmla="val 76195"/>
              <a:gd name="adj2" fmla="val 152389"/>
              <a:gd name="adj3" fmla="val 33333"/>
            </a:avLst>
          </a:prstGeom>
          <a:solidFill>
            <a:srgbClr val="006699"/>
          </a:solidFill>
          <a:ln w="9525">
            <a:solidFill>
              <a:schemeClr val="tx1"/>
            </a:solidFill>
            <a:miter lim="800000"/>
            <a:headEnd/>
            <a:tailEnd/>
          </a:ln>
        </p:spPr>
        <p:txBody>
          <a:bodyPr vert="eaVert"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pic>
        <p:nvPicPr>
          <p:cNvPr id="86030"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7275" y="5511801"/>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1" name="Text Box 18"/>
          <p:cNvSpPr txBox="1">
            <a:spLocks noChangeArrowheads="1"/>
          </p:cNvSpPr>
          <p:nvPr/>
        </p:nvSpPr>
        <p:spPr bwMode="auto">
          <a:xfrm>
            <a:off x="3924300" y="2998788"/>
            <a:ext cx="935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err="1" smtClean="0">
                <a:latin typeface="Verdana" panose="020B0604030504040204" pitchFamily="34" charset="0"/>
              </a:rPr>
              <a:t>apatia</a:t>
            </a:r>
            <a:endParaRPr lang="en-US" altLang="de-DE" sz="1400" b="0" i="1" dirty="0">
              <a:latin typeface="Verdana" panose="020B0604030504040204" pitchFamily="34" charset="0"/>
            </a:endParaRPr>
          </a:p>
        </p:txBody>
      </p:sp>
      <p:sp>
        <p:nvSpPr>
          <p:cNvPr id="86032" name="Text Box 20"/>
          <p:cNvSpPr txBox="1">
            <a:spLocks noChangeArrowheads="1"/>
          </p:cNvSpPr>
          <p:nvPr/>
        </p:nvSpPr>
        <p:spPr bwMode="auto">
          <a:xfrm>
            <a:off x="3237706" y="3914364"/>
            <a:ext cx="1225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err="1" smtClean="0">
                <a:latin typeface="Verdana" panose="020B0604030504040204" pitchFamily="34" charset="0"/>
              </a:rPr>
              <a:t>Isolamento</a:t>
            </a:r>
            <a:endParaRPr lang="en-US" altLang="de-DE" sz="1400" b="0" i="1" dirty="0">
              <a:latin typeface="Verdana" panose="020B0604030504040204" pitchFamily="34" charset="0"/>
            </a:endParaRPr>
          </a:p>
        </p:txBody>
      </p:sp>
      <p:sp>
        <p:nvSpPr>
          <p:cNvPr id="86033" name="Text Box 22"/>
          <p:cNvSpPr txBox="1">
            <a:spLocks noChangeArrowheads="1"/>
          </p:cNvSpPr>
          <p:nvPr/>
        </p:nvSpPr>
        <p:spPr bwMode="auto">
          <a:xfrm>
            <a:off x="5651500" y="4149725"/>
            <a:ext cx="3189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indent="185738" eaLnBrk="1" hangingPunct="1"/>
            <a:r>
              <a:rPr lang="en-US" altLang="de-DE" b="0" dirty="0" smtClean="0">
                <a:latin typeface="Verdana" panose="020B0604030504040204" pitchFamily="34" charset="0"/>
              </a:rPr>
              <a:t>“</a:t>
            </a:r>
            <a:r>
              <a:rPr lang="en-US" altLang="de-DE" b="0" dirty="0" err="1" smtClean="0">
                <a:latin typeface="Verdana" panose="020B0604030504040204" pitchFamily="34" charset="0"/>
              </a:rPr>
              <a:t>il</a:t>
            </a:r>
            <a:r>
              <a:rPr lang="en-US" altLang="de-DE" b="0" dirty="0" smtClean="0">
                <a:latin typeface="Verdana" panose="020B0604030504040204" pitchFamily="34" charset="0"/>
              </a:rPr>
              <a:t> </a:t>
            </a:r>
            <a:r>
              <a:rPr lang="en-US" altLang="de-DE" b="0" dirty="0" err="1" smtClean="0">
                <a:latin typeface="Verdana" panose="020B0604030504040204" pitchFamily="34" charset="0"/>
              </a:rPr>
              <a:t>mio</a:t>
            </a:r>
            <a:r>
              <a:rPr lang="en-US" altLang="de-DE" b="0" dirty="0" smtClean="0">
                <a:latin typeface="Verdana" panose="020B0604030504040204" pitchFamily="34" charset="0"/>
              </a:rPr>
              <a:t> </a:t>
            </a:r>
            <a:r>
              <a:rPr lang="en-US" altLang="de-DE" b="0" dirty="0" err="1" smtClean="0">
                <a:latin typeface="Verdana" panose="020B0604030504040204" pitchFamily="34" charset="0"/>
              </a:rPr>
              <a:t>stato</a:t>
            </a:r>
            <a:r>
              <a:rPr lang="en-US" altLang="de-DE" b="0" dirty="0" smtClean="0">
                <a:latin typeface="Verdana" panose="020B0604030504040204" pitchFamily="34" charset="0"/>
              </a:rPr>
              <a:t> </a:t>
            </a:r>
            <a:r>
              <a:rPr lang="en-US" altLang="de-DE" b="0" dirty="0" err="1" smtClean="0">
                <a:latin typeface="Verdana" panose="020B0604030504040204" pitchFamily="34" charset="0"/>
              </a:rPr>
              <a:t>d’animo</a:t>
            </a:r>
            <a:r>
              <a:rPr lang="en-US" altLang="de-DE" b="0" dirty="0" smtClean="0">
                <a:latin typeface="Verdana" panose="020B0604030504040204" pitchFamily="34" charset="0"/>
              </a:rPr>
              <a:t> </a:t>
            </a:r>
            <a:r>
              <a:rPr lang="en-US" altLang="de-DE" b="0" dirty="0" err="1" smtClean="0">
                <a:latin typeface="Verdana" panose="020B0604030504040204" pitchFamily="34" charset="0"/>
              </a:rPr>
              <a:t>peggiora</a:t>
            </a:r>
            <a:r>
              <a:rPr lang="en-US" altLang="de-DE" b="0" dirty="0" smtClean="0">
                <a:latin typeface="Verdana" panose="020B0604030504040204" pitchFamily="34" charset="0"/>
              </a:rPr>
              <a:t> </a:t>
            </a:r>
            <a:r>
              <a:rPr lang="en-US" altLang="de-DE" b="0" dirty="0" err="1" smtClean="0">
                <a:latin typeface="Verdana" panose="020B0604030504040204" pitchFamily="34" charset="0"/>
              </a:rPr>
              <a:t>sempre</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più</a:t>
            </a:r>
            <a:r>
              <a:rPr lang="en-US" altLang="de-DE" b="0" dirty="0" smtClean="0">
                <a:latin typeface="Verdana" panose="020B0604030504040204" pitchFamily="34" charset="0"/>
              </a:rPr>
              <a:t>.”</a:t>
            </a:r>
            <a:endParaRPr lang="en-US" altLang="de-DE" b="0" dirty="0">
              <a:latin typeface="Verdana" panose="020B0604030504040204" pitchFamily="34" charset="0"/>
            </a:endParaRPr>
          </a:p>
        </p:txBody>
      </p:sp>
      <p:sp>
        <p:nvSpPr>
          <p:cNvPr id="22" name="Rectangle 29"/>
          <p:cNvSpPr>
            <a:spLocks noChangeArrowheads="1"/>
          </p:cNvSpPr>
          <p:nvPr/>
        </p:nvSpPr>
        <p:spPr bwMode="auto">
          <a:xfrm>
            <a:off x="-57150" y="6670675"/>
            <a:ext cx="23423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dirty="0" smtClean="0">
                <a:latin typeface="Verdana" panose="020B0604030504040204" pitchFamily="34" charset="0"/>
                <a:cs typeface="Arial" panose="020B0604020202020204" pitchFamily="34" charset="0"/>
              </a:rPr>
              <a:t>(</a:t>
            </a:r>
            <a:r>
              <a:rPr lang="de-DE" sz="800" b="0" i="1" dirty="0"/>
              <a:t>“</a:t>
            </a:r>
            <a:r>
              <a:rPr lang="de-DE" altLang="de-DE" sz="800" b="0" i="1" dirty="0" err="1" smtClean="0">
                <a:latin typeface="Verdana" panose="020B0604030504040204" pitchFamily="34" charset="0"/>
                <a:cs typeface="Arial" panose="020B0604020202020204" pitchFamily="34" charset="0"/>
              </a:rPr>
              <a:t>circles</a:t>
            </a:r>
            <a:r>
              <a:rPr lang="de-DE" altLang="de-DE" sz="800" b="0" i="1" dirty="0" smtClean="0">
                <a:latin typeface="Verdana" panose="020B0604030504040204" pitchFamily="34" charset="0"/>
                <a:cs typeface="Arial" panose="020B0604020202020204" pitchFamily="34" charset="0"/>
              </a:rPr>
              <a:t> </a:t>
            </a:r>
            <a:r>
              <a:rPr lang="de-DE" altLang="de-DE" sz="800" b="0" i="1" dirty="0">
                <a:latin typeface="Verdana" panose="020B0604030504040204" pitchFamily="34" charset="0"/>
                <a:cs typeface="Arial" panose="020B0604020202020204" pitchFamily="34" charset="0"/>
              </a:rPr>
              <a:t>(</a:t>
            </a:r>
            <a:r>
              <a:rPr lang="de-DE" altLang="de-DE" sz="800" b="0" i="1" dirty="0" err="1">
                <a:latin typeface="Verdana" panose="020B0604030504040204" pitchFamily="34" charset="0"/>
                <a:cs typeface="Arial" panose="020B0604020202020204" pitchFamily="34" charset="0"/>
              </a:rPr>
              <a:t>blue-green</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dream</a:t>
            </a:r>
            <a:r>
              <a:rPr lang="de-DE" altLang="de-DE" sz="800" b="0" i="1" dirty="0">
                <a:latin typeface="Verdana" panose="020B0604030504040204" pitchFamily="34" charset="0"/>
                <a:cs typeface="Arial" panose="020B0604020202020204" pitchFamily="34" charset="0"/>
              </a:rPr>
              <a:t>)“ </a:t>
            </a:r>
            <a:r>
              <a:rPr lang="de-DE" altLang="de-DE" sz="800" b="0" i="1" dirty="0" err="1" smtClean="0">
                <a:latin typeface="Verdana" panose="020B0604030504040204" pitchFamily="34" charset="0"/>
                <a:cs typeface="Arial" panose="020B0604020202020204" pitchFamily="34" charset="0"/>
              </a:rPr>
              <a:t>by</a:t>
            </a:r>
            <a:r>
              <a:rPr lang="de-DE" altLang="de-DE" sz="800" b="0" i="1" dirty="0" smtClean="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POSITiv</a:t>
            </a:r>
            <a:r>
              <a:rPr lang="de-DE" altLang="de-DE" sz="800" b="0" i="1" dirty="0">
                <a:latin typeface="Verdana" panose="020B0604030504040204" pitchFamily="34" charset="0"/>
              </a:rPr>
              <a:t>)</a:t>
            </a:r>
            <a:endParaRPr lang="en-US" altLang="de-DE" sz="800" b="0" i="1" dirty="0">
              <a:latin typeface="Verdana" panose="020B0604030504040204" pitchFamily="34" charset="0"/>
            </a:endParaRPr>
          </a:p>
        </p:txBody>
      </p:sp>
      <p:sp>
        <p:nvSpPr>
          <p:cNvPr id="2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9.38</a:t>
            </a:r>
            <a:endParaRPr lang="en-US" altLang="de-DE" sz="1200" kern="0" dirty="0">
              <a:solidFill>
                <a:srgbClr val="646B86"/>
              </a:solidFill>
              <a:latin typeface="Verdana"/>
            </a:endParaRPr>
          </a:p>
        </p:txBody>
      </p:sp>
      <p:sp>
        <p:nvSpPr>
          <p:cNvPr id="2" name="Textfeld 1"/>
          <p:cNvSpPr txBox="1"/>
          <p:nvPr/>
        </p:nvSpPr>
        <p:spPr>
          <a:xfrm>
            <a:off x="956542" y="4149725"/>
            <a:ext cx="2100214" cy="923330"/>
          </a:xfrm>
          <a:prstGeom prst="rect">
            <a:avLst/>
          </a:prstGeom>
          <a:noFill/>
        </p:spPr>
        <p:txBody>
          <a:bodyPr wrap="square" rtlCol="0">
            <a:spAutoFit/>
          </a:bodyPr>
          <a:lstStyle/>
          <a:p>
            <a:pPr eaLnBrk="1" hangingPunct="1"/>
            <a:r>
              <a:rPr lang="en-US" altLang="de-DE" b="0" dirty="0" smtClean="0">
                <a:latin typeface="Verdana" panose="020B0604030504040204" pitchFamily="34" charset="0"/>
              </a:rPr>
              <a:t>“Mi </a:t>
            </a:r>
            <a:r>
              <a:rPr lang="en-US" altLang="de-DE" b="0" dirty="0" err="1" smtClean="0">
                <a:latin typeface="Verdana" panose="020B0604030504040204" pitchFamily="34" charset="0"/>
              </a:rPr>
              <a:t>chiudo</a:t>
            </a:r>
            <a:r>
              <a:rPr lang="en-US" altLang="de-DE" b="0" dirty="0" smtClean="0">
                <a:latin typeface="Verdana" panose="020B0604030504040204" pitchFamily="34" charset="0"/>
              </a:rPr>
              <a:t> </a:t>
            </a:r>
            <a:r>
              <a:rPr lang="en-US" altLang="de-DE" b="0" dirty="0" err="1" smtClean="0">
                <a:latin typeface="Verdana" panose="020B0604030504040204" pitchFamily="34" charset="0"/>
              </a:rPr>
              <a:t>sempre</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più</a:t>
            </a:r>
            <a:r>
              <a:rPr lang="en-US" altLang="de-DE" b="0" dirty="0" smtClean="0">
                <a:latin typeface="Verdana" panose="020B0604030504040204" pitchFamily="34" charset="0"/>
              </a:rPr>
              <a:t>”</a:t>
            </a:r>
            <a:endParaRPr lang="en-US" altLang="de-DE" b="0" dirty="0">
              <a:latin typeface="Verdana" panose="020B0604030504040204" pitchFamily="34" charset="0"/>
            </a:endParaRPr>
          </a:p>
          <a:p>
            <a:pPr eaLnBrk="1" hangingPunct="1"/>
            <a:endParaRPr lang="en-US" altLang="de-DE" b="0" dirty="0">
              <a:latin typeface="Verdana" panose="020B0604030504040204" pitchFamily="34" charset="0"/>
            </a:endParaRPr>
          </a:p>
        </p:txBody>
      </p:sp>
      <p:sp>
        <p:nvSpPr>
          <p:cNvPr id="3" name="Textfeld 2"/>
          <p:cNvSpPr txBox="1"/>
          <p:nvPr/>
        </p:nvSpPr>
        <p:spPr>
          <a:xfrm>
            <a:off x="1804182" y="1556792"/>
            <a:ext cx="5535636" cy="369332"/>
          </a:xfrm>
          <a:prstGeom prst="rect">
            <a:avLst/>
          </a:prstGeom>
          <a:noFill/>
        </p:spPr>
        <p:txBody>
          <a:bodyPr wrap="square" rtlCol="0">
            <a:spAutoFit/>
          </a:bodyPr>
          <a:lstStyle/>
          <a:p>
            <a:pPr algn="ctr" eaLnBrk="1" hangingPunct="1"/>
            <a:r>
              <a:rPr lang="en-US" altLang="de-DE" b="0" dirty="0" smtClean="0">
                <a:latin typeface="Verdana" panose="020B0604030504040204" pitchFamily="34" charset="0"/>
              </a:rPr>
              <a:t>“Mi </a:t>
            </a:r>
            <a:r>
              <a:rPr lang="en-US" altLang="de-DE" b="0" dirty="0" err="1" smtClean="0">
                <a:latin typeface="Verdana" panose="020B0604030504040204" pitchFamily="34" charset="0"/>
              </a:rPr>
              <a:t>sento</a:t>
            </a:r>
            <a:r>
              <a:rPr lang="en-US" altLang="de-DE" b="0" dirty="0" smtClean="0">
                <a:latin typeface="Verdana" panose="020B0604030504040204" pitchFamily="34" charset="0"/>
              </a:rPr>
              <a:t> </a:t>
            </a:r>
            <a:r>
              <a:rPr lang="en-US" altLang="de-DE" b="0" dirty="0" err="1" smtClean="0">
                <a:latin typeface="Verdana" panose="020B0604030504040204" pitchFamily="34" charset="0"/>
              </a:rPr>
              <a:t>triste</a:t>
            </a:r>
            <a:r>
              <a:rPr lang="en-US" altLang="de-DE" b="0" dirty="0" smtClean="0">
                <a:latin typeface="Verdana" panose="020B0604030504040204" pitchFamily="34" charset="0"/>
              </a:rPr>
              <a:t>. Non </a:t>
            </a:r>
            <a:r>
              <a:rPr lang="en-US" altLang="de-DE" b="0" dirty="0" err="1" smtClean="0">
                <a:latin typeface="Verdana" panose="020B0604030504040204" pitchFamily="34" charset="0"/>
              </a:rPr>
              <a:t>riesco</a:t>
            </a:r>
            <a:r>
              <a:rPr lang="en-US" altLang="de-DE" b="0" dirty="0" smtClean="0">
                <a:latin typeface="Verdana" panose="020B0604030504040204" pitchFamily="34" charset="0"/>
              </a:rPr>
              <a:t> a fare </a:t>
            </a:r>
            <a:r>
              <a:rPr lang="en-US" altLang="de-DE" b="0" dirty="0" err="1" smtClean="0">
                <a:latin typeface="Verdana" panose="020B0604030504040204" pitchFamily="34" charset="0"/>
              </a:rPr>
              <a:t>più</a:t>
            </a:r>
            <a:r>
              <a:rPr lang="en-US" altLang="de-DE" b="0" dirty="0" smtClean="0">
                <a:latin typeface="Verdana" panose="020B0604030504040204" pitchFamily="34" charset="0"/>
              </a:rPr>
              <a:t> </a:t>
            </a:r>
            <a:r>
              <a:rPr lang="en-US" altLang="de-DE" b="0" dirty="0" err="1" smtClean="0">
                <a:latin typeface="Verdana" panose="020B0604030504040204" pitchFamily="34" charset="0"/>
              </a:rPr>
              <a:t>niente</a:t>
            </a:r>
            <a:r>
              <a:rPr lang="en-US" altLang="de-DE" b="0" dirty="0" smtClean="0">
                <a:latin typeface="Verdana" panose="020B0604030504040204" pitchFamily="34" charset="0"/>
              </a:rPr>
              <a:t>.”</a:t>
            </a:r>
            <a:endParaRPr lang="en-US" altLang="de-DE" b="0"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Text Box 20"/>
          <p:cNvSpPr txBox="1">
            <a:spLocks noChangeArrowheads="1"/>
          </p:cNvSpPr>
          <p:nvPr/>
        </p:nvSpPr>
        <p:spPr bwMode="auto">
          <a:xfrm>
            <a:off x="250825" y="1622698"/>
            <a:ext cx="889317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eaLnBrk="1" hangingPunct="1">
              <a:spcBef>
                <a:spcPct val="50000"/>
              </a:spcBef>
              <a:buClr>
                <a:srgbClr val="8CADAE"/>
              </a:buClr>
              <a:buSzPct val="85000"/>
              <a:buFontTx/>
              <a:buChar char="o"/>
            </a:pPr>
            <a:r>
              <a:rPr lang="en-US" altLang="de-DE" b="0" dirty="0" err="1" smtClean="0">
                <a:latin typeface="Verdana" panose="020B0604030504040204" pitchFamily="34" charset="0"/>
              </a:rPr>
              <a:t>Più</a:t>
            </a:r>
            <a:r>
              <a:rPr lang="en-US" altLang="de-DE" b="0" dirty="0" smtClean="0">
                <a:latin typeface="Verdana" panose="020B0604030504040204" pitchFamily="34" charset="0"/>
              </a:rPr>
              <a:t> facile a </a:t>
            </a:r>
            <a:r>
              <a:rPr lang="en-US" altLang="de-DE" b="0" dirty="0" err="1" smtClean="0">
                <a:latin typeface="Verdana" panose="020B0604030504040204" pitchFamily="34" charset="0"/>
              </a:rPr>
              <a:t>dirsi</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 </a:t>
            </a:r>
            <a:r>
              <a:rPr lang="en-US" altLang="de-DE" b="0" dirty="0" err="1" smtClean="0">
                <a:latin typeface="Verdana" panose="020B0604030504040204" pitchFamily="34" charset="0"/>
              </a:rPr>
              <a:t>farsi</a:t>
            </a:r>
            <a:r>
              <a:rPr lang="en-US" altLang="de-DE" b="0" dirty="0" smtClean="0">
                <a:latin typeface="Verdana" panose="020B0604030504040204" pitchFamily="34" charset="0"/>
              </a:rPr>
              <a:t>! </a:t>
            </a:r>
            <a:r>
              <a:rPr lang="en-US" altLang="de-DE" dirty="0" smtClean="0">
                <a:latin typeface="Verdana" panose="020B0604030504040204" pitchFamily="34" charset="0"/>
              </a:rPr>
              <a:t>Ma:</a:t>
            </a:r>
            <a:r>
              <a:rPr lang="en-US" altLang="de-DE" b="0" dirty="0" smtClean="0">
                <a:latin typeface="Verdana" panose="020B0604030504040204" pitchFamily="34" charset="0"/>
              </a:rPr>
              <a:t> </a:t>
            </a:r>
            <a:r>
              <a:rPr lang="en-US" altLang="de-DE" b="0" dirty="0" err="1" smtClean="0">
                <a:latin typeface="Verdana" panose="020B0604030504040204" pitchFamily="34" charset="0"/>
              </a:rPr>
              <a:t>Cerca</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superarlo</a:t>
            </a:r>
            <a:r>
              <a:rPr lang="en-US" altLang="de-DE" b="0" dirty="0" smtClean="0">
                <a:latin typeface="Verdana" panose="020B0604030504040204" pitchFamily="34" charset="0"/>
              </a:rPr>
              <a:t> e </a:t>
            </a:r>
            <a:r>
              <a:rPr lang="en-US" altLang="de-DE" b="0" dirty="0" err="1" smtClean="0">
                <a:latin typeface="Verdana" panose="020B0604030504040204" pitchFamily="34" charset="0"/>
              </a:rPr>
              <a:t>fai</a:t>
            </a:r>
            <a:r>
              <a:rPr lang="en-US" altLang="de-DE" b="0" dirty="0" smtClean="0">
                <a:latin typeface="Verdana" panose="020B0604030504040204" pitchFamily="34" charset="0"/>
              </a:rPr>
              <a:t> un primo </a:t>
            </a:r>
            <a:r>
              <a:rPr lang="en-US" altLang="de-DE" dirty="0" err="1" smtClean="0">
                <a:latin typeface="Verdana" panose="020B0604030504040204" pitchFamily="34" charset="0"/>
              </a:rPr>
              <a:t>primo</a:t>
            </a:r>
            <a:r>
              <a:rPr lang="en-US" altLang="de-DE" b="0" dirty="0" smtClean="0">
                <a:latin typeface="Verdana" panose="020B0604030504040204" pitchFamily="34" charset="0"/>
              </a:rPr>
              <a:t> </a:t>
            </a:r>
            <a:r>
              <a:rPr lang="en-US" altLang="de-DE" b="0" dirty="0" err="1" smtClean="0">
                <a:latin typeface="Verdana" panose="020B0604030504040204" pitchFamily="34" charset="0"/>
              </a:rPr>
              <a:t>passo</a:t>
            </a:r>
            <a:r>
              <a:rPr lang="en-US" altLang="de-DE" b="0" dirty="0" smtClean="0">
                <a:latin typeface="Verdana" panose="020B0604030504040204" pitchFamily="34" charset="0"/>
              </a:rPr>
              <a:t> </a:t>
            </a:r>
            <a:r>
              <a:rPr lang="en-US" altLang="de-DE" b="0" dirty="0" err="1" smtClean="0">
                <a:latin typeface="Verdana" panose="020B0604030504040204" pitchFamily="34" charset="0"/>
              </a:rPr>
              <a:t>avanti</a:t>
            </a:r>
            <a:r>
              <a:rPr lang="en-US" altLang="de-DE" b="0" dirty="0" smtClean="0">
                <a:latin typeface="Verdana" panose="020B0604030504040204" pitchFamily="34" charset="0"/>
              </a:rPr>
              <a:t>.</a:t>
            </a:r>
          </a:p>
          <a:p>
            <a:pPr algn="just" eaLnBrk="1" hangingPunct="1">
              <a:spcBef>
                <a:spcPct val="50000"/>
              </a:spcBef>
              <a:buClr>
                <a:srgbClr val="8CADAE"/>
              </a:buClr>
              <a:buFontTx/>
              <a:buChar char="o"/>
            </a:pPr>
            <a:endParaRPr lang="en-US" altLang="de-DE" b="0" dirty="0" smtClean="0">
              <a:latin typeface="Verdana" panose="020B0604030504040204" pitchFamily="34" charset="0"/>
            </a:endParaRPr>
          </a:p>
          <a:p>
            <a:pPr algn="just" eaLnBrk="1" hangingPunct="1">
              <a:spcBef>
                <a:spcPct val="50000"/>
              </a:spcBef>
              <a:buClr>
                <a:srgbClr val="8CADAE"/>
              </a:buClr>
              <a:buSzPct val="85000"/>
              <a:buFontTx/>
              <a:buChar char="o"/>
            </a:pPr>
            <a:r>
              <a:rPr lang="en-US" altLang="de-DE" dirty="0" err="1" smtClean="0">
                <a:latin typeface="Verdana" panose="020B0604030504040204" pitchFamily="34" charset="0"/>
              </a:rPr>
              <a:t>Passo</a:t>
            </a:r>
            <a:r>
              <a:rPr lang="en-US" altLang="de-DE" dirty="0" smtClean="0">
                <a:latin typeface="Verdana" panose="020B0604030504040204" pitchFamily="34" charset="0"/>
              </a:rPr>
              <a:t> </a:t>
            </a:r>
            <a:r>
              <a:rPr lang="en-US" altLang="de-DE" dirty="0" err="1" smtClean="0">
                <a:latin typeface="Verdana" panose="020B0604030504040204" pitchFamily="34" charset="0"/>
              </a:rPr>
              <a:t>dopo</a:t>
            </a:r>
            <a:r>
              <a:rPr lang="en-US" altLang="de-DE" dirty="0" smtClean="0">
                <a:latin typeface="Verdana" panose="020B0604030504040204" pitchFamily="34" charset="0"/>
              </a:rPr>
              <a:t> </a:t>
            </a:r>
            <a:r>
              <a:rPr lang="en-US" altLang="de-DE" dirty="0" err="1" smtClean="0">
                <a:latin typeface="Verdana" panose="020B0604030504040204" pitchFamily="34" charset="0"/>
              </a:rPr>
              <a:t>passo</a:t>
            </a:r>
            <a:r>
              <a:rPr lang="en-US" altLang="de-DE" dirty="0" smtClean="0">
                <a:latin typeface="Verdana" panose="020B0604030504040204" pitchFamily="34" charset="0"/>
              </a:rPr>
              <a:t>:</a:t>
            </a:r>
            <a:r>
              <a:rPr lang="en-US" altLang="de-DE" b="0" dirty="0" smtClean="0">
                <a:solidFill>
                  <a:srgbClr val="006699"/>
                </a:solidFill>
                <a:latin typeface="Verdana" panose="020B0604030504040204" pitchFamily="34" charset="0"/>
              </a:rPr>
              <a:t> </a:t>
            </a:r>
            <a:r>
              <a:rPr lang="en-US" altLang="de-DE" b="0" dirty="0" err="1" smtClean="0">
                <a:latin typeface="Verdana" panose="020B0604030504040204" pitchFamily="34" charset="0"/>
              </a:rPr>
              <a:t>lascia</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piccoli</a:t>
            </a:r>
            <a:r>
              <a:rPr lang="en-US" altLang="de-DE" b="0" dirty="0" smtClean="0">
                <a:latin typeface="Verdana" panose="020B0604030504040204" pitchFamily="34" charset="0"/>
              </a:rPr>
              <a:t> </a:t>
            </a:r>
            <a:r>
              <a:rPr lang="en-US" altLang="de-DE" b="0" dirty="0" err="1" smtClean="0">
                <a:latin typeface="Verdana" panose="020B0604030504040204" pitchFamily="34" charset="0"/>
              </a:rPr>
              <a:t>passi</a:t>
            </a:r>
            <a:r>
              <a:rPr lang="en-US" altLang="de-DE" b="0" dirty="0" smtClean="0">
                <a:latin typeface="Verdana" panose="020B0604030504040204" pitchFamily="34" charset="0"/>
              </a:rPr>
              <a:t> (ad </a:t>
            </a:r>
            <a:r>
              <a:rPr lang="en-US" altLang="de-DE" b="0" dirty="0" err="1" smtClean="0">
                <a:latin typeface="Verdana" panose="020B0604030504040204" pitchFamily="34" charset="0"/>
              </a:rPr>
              <a:t>es</a:t>
            </a:r>
            <a:r>
              <a:rPr lang="en-US" altLang="de-DE" b="0" dirty="0" smtClean="0">
                <a:latin typeface="Verdana" panose="020B0604030504040204" pitchFamily="34" charset="0"/>
              </a:rPr>
              <a:t>. </a:t>
            </a:r>
            <a:r>
              <a:rPr lang="en-US" altLang="de-DE" b="0" dirty="0" err="1" smtClean="0">
                <a:latin typeface="Verdana" panose="020B0604030504040204" pitchFamily="34" charset="0"/>
              </a:rPr>
              <a:t>chiamare</a:t>
            </a:r>
            <a:r>
              <a:rPr lang="en-US" altLang="de-DE" b="0" dirty="0" smtClean="0">
                <a:latin typeface="Verdana" panose="020B0604030504040204" pitchFamily="34" charset="0"/>
              </a:rPr>
              <a:t> un </a:t>
            </a:r>
            <a:r>
              <a:rPr lang="en-US" altLang="de-DE" b="0" dirty="0" err="1" smtClean="0">
                <a:latin typeface="Verdana" panose="020B0604030504040204" pitchFamily="34" charset="0"/>
              </a:rPr>
              <a:t>amico</a:t>
            </a:r>
            <a:r>
              <a:rPr lang="en-US" altLang="de-DE" b="0" dirty="0" smtClean="0">
                <a:latin typeface="Verdana" panose="020B0604030504040204" pitchFamily="34" charset="0"/>
              </a:rPr>
              <a:t>) </a:t>
            </a:r>
            <a:r>
              <a:rPr lang="en-US" altLang="de-DE" b="0" dirty="0" err="1" smtClean="0">
                <a:latin typeface="Verdana" panose="020B0604030504040204" pitchFamily="34" charset="0"/>
              </a:rPr>
              <a:t>siano</a:t>
            </a:r>
            <a:r>
              <a:rPr lang="en-US" altLang="de-DE" b="0" dirty="0" smtClean="0">
                <a:latin typeface="Verdana" panose="020B0604030504040204" pitchFamily="34" charset="0"/>
              </a:rPr>
              <a:t> </a:t>
            </a:r>
            <a:r>
              <a:rPr lang="en-US" altLang="de-DE" b="0" dirty="0" err="1" smtClean="0">
                <a:latin typeface="Verdana" panose="020B0604030504040204" pitchFamily="34" charset="0"/>
              </a:rPr>
              <a:t>seguiti</a:t>
            </a:r>
            <a:r>
              <a:rPr lang="en-US" altLang="de-DE" b="0" dirty="0" smtClean="0">
                <a:latin typeface="Verdana" panose="020B0604030504040204" pitchFamily="34" charset="0"/>
              </a:rPr>
              <a:t> </a:t>
            </a:r>
            <a:r>
              <a:rPr lang="en-US" altLang="de-DE" b="0" dirty="0" err="1" smtClean="0">
                <a:latin typeface="Verdana" panose="020B0604030504040204" pitchFamily="34" charset="0"/>
              </a:rPr>
              <a:t>da</a:t>
            </a:r>
            <a:r>
              <a:rPr lang="en-US" altLang="de-DE" b="0" dirty="0" smtClean="0">
                <a:latin typeface="Verdana" panose="020B0604030504040204" pitchFamily="34" charset="0"/>
              </a:rPr>
              <a:t> </a:t>
            </a:r>
            <a:r>
              <a:rPr lang="en-US" altLang="de-DE" b="0" dirty="0" err="1" smtClean="0">
                <a:latin typeface="Verdana" panose="020B0604030504040204" pitchFamily="34" charset="0"/>
              </a:rPr>
              <a:t>grandi</a:t>
            </a:r>
            <a:r>
              <a:rPr lang="en-US" altLang="de-DE" b="0" dirty="0" smtClean="0">
                <a:latin typeface="Verdana" panose="020B0604030504040204" pitchFamily="34" charset="0"/>
              </a:rPr>
              <a:t> </a:t>
            </a:r>
            <a:r>
              <a:rPr lang="en-US" altLang="de-DE" b="0" dirty="0" err="1" smtClean="0">
                <a:latin typeface="Verdana" panose="020B0604030504040204" pitchFamily="34" charset="0"/>
              </a:rPr>
              <a:t>passi</a:t>
            </a:r>
            <a:r>
              <a:rPr lang="en-US" altLang="de-DE" b="0" dirty="0" smtClean="0">
                <a:latin typeface="Verdana" panose="020B0604030504040204" pitchFamily="34" charset="0"/>
              </a:rPr>
              <a:t> (ad </a:t>
            </a:r>
            <a:r>
              <a:rPr lang="en-US" altLang="de-DE" b="0" dirty="0" err="1" smtClean="0">
                <a:latin typeface="Verdana" panose="020B0604030504040204" pitchFamily="34" charset="0"/>
              </a:rPr>
              <a:t>es</a:t>
            </a:r>
            <a:r>
              <a:rPr lang="en-US" altLang="de-DE" b="0" dirty="0" smtClean="0">
                <a:latin typeface="Verdana" panose="020B0604030504040204" pitchFamily="34" charset="0"/>
              </a:rPr>
              <a:t>. </a:t>
            </a:r>
            <a:r>
              <a:rPr lang="en-US" altLang="de-DE" b="0" dirty="0" err="1" smtClean="0">
                <a:latin typeface="Verdana" panose="020B0604030504040204" pitchFamily="34" charset="0"/>
              </a:rPr>
              <a:t>incontrare</a:t>
            </a:r>
            <a:r>
              <a:rPr lang="en-US" altLang="de-DE" b="0" dirty="0" smtClean="0">
                <a:latin typeface="Verdana" panose="020B0604030504040204" pitchFamily="34" charset="0"/>
              </a:rPr>
              <a:t> un </a:t>
            </a:r>
            <a:r>
              <a:rPr lang="en-US" altLang="de-DE" b="0" dirty="0" err="1" smtClean="0">
                <a:latin typeface="Verdana" panose="020B0604030504040204" pitchFamily="34" charset="0"/>
              </a:rPr>
              <a:t>amico</a:t>
            </a:r>
            <a:r>
              <a:rPr lang="en-US" altLang="de-DE" b="0" dirty="0" smtClean="0">
                <a:latin typeface="Verdana" panose="020B0604030504040204" pitchFamily="34" charset="0"/>
              </a:rPr>
              <a:t>). Non </a:t>
            </a:r>
            <a:r>
              <a:rPr lang="en-US" altLang="de-DE" b="0" dirty="0" err="1" smtClean="0">
                <a:latin typeface="Verdana" panose="020B0604030504040204" pitchFamily="34" charset="0"/>
              </a:rPr>
              <a:t>affaticarti</a:t>
            </a:r>
            <a:r>
              <a:rPr lang="en-US" altLang="de-DE" b="0" dirty="0" smtClean="0">
                <a:latin typeface="Verdana" panose="020B0604030504040204" pitchFamily="34" charset="0"/>
              </a:rPr>
              <a:t>! </a:t>
            </a:r>
          </a:p>
          <a:p>
            <a:pPr algn="just" eaLnBrk="1" hangingPunct="1">
              <a:spcBef>
                <a:spcPct val="50000"/>
              </a:spcBef>
              <a:buClr>
                <a:srgbClr val="8CADAE"/>
              </a:buClr>
              <a:buFontTx/>
              <a:buChar char="o"/>
            </a:pPr>
            <a:endParaRPr lang="en-US" altLang="de-DE" b="0" dirty="0" smtClean="0">
              <a:latin typeface="Verdana" panose="020B0604030504040204" pitchFamily="34" charset="0"/>
            </a:endParaRPr>
          </a:p>
          <a:p>
            <a:pPr algn="just" eaLnBrk="1" hangingPunct="1">
              <a:spcBef>
                <a:spcPct val="50000"/>
              </a:spcBef>
              <a:buClr>
                <a:srgbClr val="8CADAE"/>
              </a:buClr>
              <a:buSzPct val="85000"/>
              <a:buFontTx/>
              <a:buChar char="o"/>
            </a:pPr>
            <a:r>
              <a:rPr lang="en-US" altLang="de-DE" b="0" dirty="0" err="1" smtClean="0">
                <a:latin typeface="Verdana" panose="020B0604030504040204" pitchFamily="34" charset="0"/>
              </a:rPr>
              <a:t>Completa</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tuoi</a:t>
            </a:r>
            <a:r>
              <a:rPr lang="en-US" altLang="de-DE" b="0" dirty="0" smtClean="0">
                <a:latin typeface="Verdana" panose="020B0604030504040204" pitchFamily="34" charset="0"/>
              </a:rPr>
              <a:t> </a:t>
            </a:r>
            <a:r>
              <a:rPr lang="en-US" altLang="de-DE" b="0" dirty="0" err="1" smtClean="0">
                <a:latin typeface="Verdana" panose="020B0604030504040204" pitchFamily="34" charset="0"/>
              </a:rPr>
              <a:t>doveri</a:t>
            </a:r>
            <a:r>
              <a:rPr lang="en-US" altLang="de-DE" b="0" dirty="0" smtClean="0">
                <a:latin typeface="Verdana" panose="020B0604030504040204" pitchFamily="34" charset="0"/>
              </a:rPr>
              <a:t> </a:t>
            </a:r>
            <a:r>
              <a:rPr lang="en-US" altLang="de-DE" b="0" dirty="0" err="1" smtClean="0">
                <a:latin typeface="Verdana" panose="020B0604030504040204" pitchFamily="34" charset="0"/>
              </a:rPr>
              <a:t>quotidiani</a:t>
            </a:r>
            <a:r>
              <a:rPr lang="en-US" altLang="de-DE" b="0" dirty="0" smtClean="0">
                <a:latin typeface="Verdana" panose="020B0604030504040204" pitchFamily="34" charset="0"/>
              </a:rPr>
              <a:t>, ma </a:t>
            </a:r>
            <a:r>
              <a:rPr lang="en-US" altLang="de-DE" b="0" dirty="0" err="1" smtClean="0">
                <a:latin typeface="Verdana" panose="020B0604030504040204" pitchFamily="34" charset="0"/>
              </a:rPr>
              <a:t>fai</a:t>
            </a:r>
            <a:r>
              <a:rPr lang="en-US" altLang="de-DE" b="0" dirty="0" smtClean="0">
                <a:latin typeface="Verdana" panose="020B0604030504040204" pitchFamily="34" charset="0"/>
              </a:rPr>
              <a:t> </a:t>
            </a:r>
            <a:r>
              <a:rPr lang="en-US" altLang="de-DE" b="0" dirty="0" err="1" smtClean="0">
                <a:latin typeface="Verdana" panose="020B0604030504040204" pitchFamily="34" charset="0"/>
              </a:rPr>
              <a:t>anche</a:t>
            </a:r>
            <a:r>
              <a:rPr lang="en-US" altLang="de-DE" b="0" dirty="0" smtClean="0">
                <a:latin typeface="Verdana" panose="020B0604030504040204" pitchFamily="34" charset="0"/>
              </a:rPr>
              <a:t> le </a:t>
            </a:r>
            <a:r>
              <a:rPr lang="en-US" altLang="de-DE" b="0" dirty="0" err="1" smtClean="0">
                <a:latin typeface="Verdana" panose="020B0604030504040204" pitchFamily="34" charset="0"/>
              </a:rPr>
              <a:t>cose</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ti</a:t>
            </a:r>
            <a:r>
              <a:rPr lang="en-US" altLang="de-DE" b="0" dirty="0" smtClean="0">
                <a:latin typeface="Verdana" panose="020B0604030504040204" pitchFamily="34" charset="0"/>
              </a:rPr>
              <a:t> </a:t>
            </a:r>
            <a:r>
              <a:rPr lang="en-US" altLang="de-DE" b="0" dirty="0" err="1" smtClean="0">
                <a:latin typeface="Verdana" panose="020B0604030504040204" pitchFamily="34" charset="0"/>
              </a:rPr>
              <a:t>piacciono</a:t>
            </a:r>
            <a:r>
              <a:rPr lang="en-US" altLang="de-DE" b="0" dirty="0" smtClean="0">
                <a:latin typeface="Verdana" panose="020B0604030504040204" pitchFamily="34" charset="0"/>
              </a:rPr>
              <a:t>. </a:t>
            </a:r>
          </a:p>
          <a:p>
            <a:pPr marL="0" indent="0" algn="just" eaLnBrk="1" hangingPunct="1">
              <a:spcBef>
                <a:spcPct val="50000"/>
              </a:spcBef>
              <a:buClr>
                <a:srgbClr val="8CADAE"/>
              </a:buClr>
              <a:buSzPct val="85000"/>
            </a:pPr>
            <a:endParaRPr lang="en-US" altLang="de-DE" sz="1000" b="0" dirty="0" smtClean="0">
              <a:latin typeface="Verdana" panose="020B0604030504040204" pitchFamily="34" charset="0"/>
            </a:endParaRPr>
          </a:p>
          <a:p>
            <a:pPr algn="just" eaLnBrk="1" hangingPunct="1">
              <a:spcBef>
                <a:spcPct val="50000"/>
              </a:spcBef>
              <a:buClr>
                <a:srgbClr val="8CADAE"/>
              </a:buClr>
              <a:buFontTx/>
              <a:buChar char="o"/>
            </a:pPr>
            <a:endParaRPr lang="en-US" altLang="de-DE" b="0" dirty="0" smtClean="0">
              <a:latin typeface="Verdana" panose="020B0604030504040204" pitchFamily="34" charset="0"/>
            </a:endParaRPr>
          </a:p>
          <a:p>
            <a:pPr algn="just" eaLnBrk="1" hangingPunct="1">
              <a:spcBef>
                <a:spcPct val="50000"/>
              </a:spcBef>
              <a:buClr>
                <a:srgbClr val="8CADAE"/>
              </a:buClr>
              <a:buSzPct val="85000"/>
              <a:buFontTx/>
              <a:buChar char="o"/>
            </a:pPr>
            <a:r>
              <a:rPr lang="en-US" altLang="de-DE" b="0" dirty="0" err="1" smtClean="0">
                <a:latin typeface="Verdana" panose="020B0604030504040204" pitchFamily="34" charset="0"/>
              </a:rPr>
              <a:t>Vedrai</a:t>
            </a:r>
            <a:r>
              <a:rPr lang="en-US" altLang="de-DE" b="0" dirty="0" smtClean="0">
                <a:latin typeface="Verdana" panose="020B0604030504040204" pitchFamily="34" charset="0"/>
              </a:rPr>
              <a:t>: </a:t>
            </a:r>
            <a:r>
              <a:rPr lang="en-US" altLang="de-DE" b="0" dirty="0" err="1" smtClean="0">
                <a:latin typeface="Verdana" panose="020B0604030504040204" pitchFamily="34" charset="0"/>
              </a:rPr>
              <a:t>più</a:t>
            </a:r>
            <a:r>
              <a:rPr lang="en-US" altLang="de-DE" b="0" dirty="0" smtClean="0">
                <a:latin typeface="Verdana" panose="020B0604030504040204" pitchFamily="34" charset="0"/>
              </a:rPr>
              <a:t> </a:t>
            </a:r>
            <a:r>
              <a:rPr lang="en-US" altLang="de-DE" b="0" dirty="0" err="1" smtClean="0">
                <a:latin typeface="Verdana" panose="020B0604030504040204" pitchFamily="34" charset="0"/>
              </a:rPr>
              <a:t>attività</a:t>
            </a:r>
            <a:r>
              <a:rPr lang="en-US" altLang="de-DE" b="0" dirty="0" smtClean="0">
                <a:latin typeface="Verdana" panose="020B0604030504040204" pitchFamily="34" charset="0"/>
              </a:rPr>
              <a:t> </a:t>
            </a:r>
            <a:r>
              <a:rPr lang="en-US" altLang="de-DE" b="0" dirty="0" err="1" smtClean="0">
                <a:latin typeface="Verdana" panose="020B0604030504040204" pitchFamily="34" charset="0"/>
              </a:rPr>
              <a:t>porta</a:t>
            </a:r>
            <a:r>
              <a:rPr lang="en-US" altLang="de-DE" b="0" dirty="0" smtClean="0">
                <a:latin typeface="Verdana" panose="020B0604030504040204" pitchFamily="34" charset="0"/>
              </a:rPr>
              <a:t> ad un </a:t>
            </a:r>
            <a:r>
              <a:rPr lang="en-US" altLang="de-DE" b="0" dirty="0" err="1" smtClean="0">
                <a:latin typeface="Verdana" panose="020B0604030504040204" pitchFamily="34" charset="0"/>
              </a:rPr>
              <a:t>umore</a:t>
            </a:r>
            <a:r>
              <a:rPr lang="en-US" altLang="de-DE" b="0" dirty="0" smtClean="0">
                <a:latin typeface="Verdana" panose="020B0604030504040204" pitchFamily="34" charset="0"/>
              </a:rPr>
              <a:t> </a:t>
            </a:r>
            <a:r>
              <a:rPr lang="en-US" altLang="de-DE" b="0" dirty="0" err="1" smtClean="0">
                <a:latin typeface="Verdana" panose="020B0604030504040204" pitchFamily="34" charset="0"/>
              </a:rPr>
              <a:t>migliore</a:t>
            </a:r>
            <a:r>
              <a:rPr lang="en-US" altLang="de-DE" b="0" dirty="0" smtClean="0">
                <a:latin typeface="Verdana" panose="020B0604030504040204" pitchFamily="34" charset="0"/>
              </a:rPr>
              <a:t> e vice versa!</a:t>
            </a:r>
            <a:r>
              <a:rPr lang="en-US" altLang="de-DE" sz="2000" b="0" dirty="0" smtClean="0">
                <a:latin typeface="Verdana" panose="020B0604030504040204" pitchFamily="34" charset="0"/>
              </a:rPr>
              <a:t> </a:t>
            </a:r>
            <a:endParaRPr lang="en-US" altLang="de-DE" sz="2000" b="0" dirty="0">
              <a:latin typeface="Verdana" panose="020B0604030504040204" pitchFamily="34" charset="0"/>
            </a:endParaRPr>
          </a:p>
        </p:txBody>
      </p:sp>
      <p:sp>
        <p:nvSpPr>
          <p:cNvPr id="88067" name="Text Box 19"/>
          <p:cNvSpPr txBox="1">
            <a:spLocks noChangeArrowheads="1"/>
          </p:cNvSpPr>
          <p:nvPr/>
        </p:nvSpPr>
        <p:spPr bwMode="auto">
          <a:xfrm>
            <a:off x="6877050" y="1944688"/>
            <a:ext cx="20875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a:p>
        </p:txBody>
      </p:sp>
      <p:sp>
        <p:nvSpPr>
          <p:cNvPr id="88068" name="Rectangle 22"/>
          <p:cNvSpPr>
            <a:spLocks noChangeArrowheads="1"/>
          </p:cNvSpPr>
          <p:nvPr/>
        </p:nvSpPr>
        <p:spPr bwMode="auto">
          <a:xfrm>
            <a:off x="323850" y="1117600"/>
            <a:ext cx="86407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dirty="0" err="1" smtClean="0">
                <a:latin typeface="Verdana" panose="020B0604030504040204" pitchFamily="34" charset="0"/>
              </a:rPr>
              <a:t>Cerca</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rompere</a:t>
            </a:r>
            <a:r>
              <a:rPr lang="en-US" altLang="de-DE" dirty="0" smtClean="0">
                <a:latin typeface="Verdana" panose="020B0604030504040204" pitchFamily="34" charset="0"/>
              </a:rPr>
              <a:t> </a:t>
            </a:r>
            <a:r>
              <a:rPr lang="en-US" altLang="de-DE" dirty="0" err="1" smtClean="0">
                <a:latin typeface="Verdana" panose="020B0604030504040204" pitchFamily="34" charset="0"/>
              </a:rPr>
              <a:t>il</a:t>
            </a:r>
            <a:r>
              <a:rPr lang="en-US" altLang="de-DE" dirty="0" smtClean="0">
                <a:latin typeface="Verdana" panose="020B0604030504040204" pitchFamily="34" charset="0"/>
              </a:rPr>
              <a:t> </a:t>
            </a:r>
            <a:r>
              <a:rPr lang="en-US" altLang="de-DE" dirty="0" err="1" smtClean="0">
                <a:latin typeface="Verdana" panose="020B0604030504040204" pitchFamily="34" charset="0"/>
              </a:rPr>
              <a:t>circolo</a:t>
            </a:r>
            <a:r>
              <a:rPr lang="en-US" altLang="de-DE" dirty="0" smtClean="0">
                <a:latin typeface="Verdana" panose="020B0604030504040204" pitchFamily="34" charset="0"/>
              </a:rPr>
              <a:t> </a:t>
            </a:r>
            <a:r>
              <a:rPr lang="en-US" altLang="de-DE" dirty="0" err="1" smtClean="0">
                <a:latin typeface="Verdana" panose="020B0604030504040204" pitchFamily="34" charset="0"/>
              </a:rPr>
              <a:t>vizioso</a:t>
            </a:r>
            <a:r>
              <a:rPr lang="en-US" altLang="de-DE" dirty="0" smtClean="0">
                <a:latin typeface="Verdana" panose="020B0604030504040204" pitchFamily="34" charset="0"/>
              </a:rPr>
              <a:t>!</a:t>
            </a:r>
            <a:endParaRPr lang="en-US" altLang="de-DE" dirty="0">
              <a:latin typeface="Verdana" panose="020B0604030504040204" pitchFamily="34" charset="0"/>
            </a:endParaRPr>
          </a:p>
        </p:txBody>
      </p:sp>
      <p:sp>
        <p:nvSpPr>
          <p:cNvPr id="88069" name="AutoShape 23"/>
          <p:cNvSpPr>
            <a:spLocks noChangeArrowheads="1"/>
          </p:cNvSpPr>
          <p:nvPr/>
        </p:nvSpPr>
        <p:spPr bwMode="auto">
          <a:xfrm>
            <a:off x="3851275" y="2233613"/>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0" name="AutoShape 24"/>
          <p:cNvSpPr>
            <a:spLocks noChangeArrowheads="1"/>
          </p:cNvSpPr>
          <p:nvPr/>
        </p:nvSpPr>
        <p:spPr bwMode="auto">
          <a:xfrm>
            <a:off x="3851275" y="3416300"/>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1" name="AutoShape 25"/>
          <p:cNvSpPr>
            <a:spLocks noChangeArrowheads="1"/>
          </p:cNvSpPr>
          <p:nvPr/>
        </p:nvSpPr>
        <p:spPr bwMode="auto">
          <a:xfrm>
            <a:off x="3851275" y="4497388"/>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2" name="Rectangle 29"/>
          <p:cNvSpPr>
            <a:spLocks noChangeArrowheads="1"/>
          </p:cNvSpPr>
          <p:nvPr/>
        </p:nvSpPr>
        <p:spPr bwMode="auto">
          <a:xfrm>
            <a:off x="-57150" y="6670675"/>
            <a:ext cx="23423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dirty="0" smtClean="0">
                <a:latin typeface="Verdana" panose="020B0604030504040204" pitchFamily="34" charset="0"/>
                <a:cs typeface="Arial" panose="020B0604020202020204" pitchFamily="34" charset="0"/>
              </a:rPr>
              <a:t>(</a:t>
            </a:r>
            <a:r>
              <a:rPr lang="de-DE" sz="800" b="0" i="1" dirty="0"/>
              <a:t>“</a:t>
            </a:r>
            <a:r>
              <a:rPr lang="de-DE" altLang="de-DE" sz="800" b="0" i="1" dirty="0" err="1" smtClean="0">
                <a:latin typeface="Verdana" panose="020B0604030504040204" pitchFamily="34" charset="0"/>
                <a:cs typeface="Arial" panose="020B0604020202020204" pitchFamily="34" charset="0"/>
              </a:rPr>
              <a:t>circles</a:t>
            </a:r>
            <a:r>
              <a:rPr lang="de-DE" altLang="de-DE" sz="800" b="0" i="1" dirty="0" smtClean="0">
                <a:latin typeface="Verdana" panose="020B0604030504040204" pitchFamily="34" charset="0"/>
                <a:cs typeface="Arial" panose="020B0604020202020204" pitchFamily="34" charset="0"/>
              </a:rPr>
              <a:t> </a:t>
            </a:r>
            <a:r>
              <a:rPr lang="de-DE" altLang="de-DE" sz="800" b="0" i="1" dirty="0">
                <a:latin typeface="Verdana" panose="020B0604030504040204" pitchFamily="34" charset="0"/>
                <a:cs typeface="Arial" panose="020B0604020202020204" pitchFamily="34" charset="0"/>
              </a:rPr>
              <a:t>(</a:t>
            </a:r>
            <a:r>
              <a:rPr lang="de-DE" altLang="de-DE" sz="800" b="0" i="1" dirty="0" err="1">
                <a:latin typeface="Verdana" panose="020B0604030504040204" pitchFamily="34" charset="0"/>
                <a:cs typeface="Arial" panose="020B0604020202020204" pitchFamily="34" charset="0"/>
              </a:rPr>
              <a:t>blue-green</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dream</a:t>
            </a:r>
            <a:r>
              <a:rPr lang="de-DE" altLang="de-DE" sz="800" b="0" i="1" dirty="0">
                <a:latin typeface="Verdana" panose="020B0604030504040204" pitchFamily="34" charset="0"/>
                <a:cs typeface="Arial" panose="020B0604020202020204" pitchFamily="34" charset="0"/>
              </a:rPr>
              <a:t>)“ </a:t>
            </a:r>
            <a:r>
              <a:rPr lang="de-DE" altLang="de-DE" sz="800" b="0" i="1" dirty="0" err="1" smtClean="0">
                <a:latin typeface="Verdana" panose="020B0604030504040204" pitchFamily="34" charset="0"/>
                <a:cs typeface="Arial" panose="020B0604020202020204" pitchFamily="34" charset="0"/>
              </a:rPr>
              <a:t>by</a:t>
            </a:r>
            <a:r>
              <a:rPr lang="de-DE" altLang="de-DE" sz="800" b="0" i="1" dirty="0" smtClean="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POSITiv</a:t>
            </a:r>
            <a:r>
              <a:rPr lang="de-DE" altLang="de-DE" sz="800" b="0" i="1" dirty="0">
                <a:latin typeface="Verdana" panose="020B0604030504040204" pitchFamily="34" charset="0"/>
              </a:rPr>
              <a:t>)</a:t>
            </a:r>
            <a:endParaRPr lang="en-US" altLang="de-DE" sz="800" b="0" i="1" dirty="0">
              <a:latin typeface="Verdana" panose="020B0604030504040204" pitchFamily="34" charset="0"/>
            </a:endParaRPr>
          </a:p>
        </p:txBody>
      </p:sp>
      <p:pic>
        <p:nvPicPr>
          <p:cNvPr id="88073"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6542" y="55133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8074" name="Group 26"/>
          <p:cNvGrpSpPr>
            <a:grpSpLocks/>
          </p:cNvGrpSpPr>
          <p:nvPr/>
        </p:nvGrpSpPr>
        <p:grpSpPr bwMode="auto">
          <a:xfrm>
            <a:off x="0" y="6167438"/>
            <a:ext cx="2555776" cy="474662"/>
            <a:chOff x="0" y="3957"/>
            <a:chExt cx="1474" cy="299"/>
          </a:xfrm>
        </p:grpSpPr>
        <p:sp>
          <p:nvSpPr>
            <p:cNvPr id="8807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88079"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0" name="Text Box 71"/>
            <p:cNvSpPr txBox="1">
              <a:spLocks noChangeArrowheads="1"/>
            </p:cNvSpPr>
            <p:nvPr/>
          </p:nvSpPr>
          <p:spPr bwMode="auto">
            <a:xfrm>
              <a:off x="160" y="3985"/>
              <a:ext cx="13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a:latin typeface="Verdana" panose="020B0604030504040204" pitchFamily="34" charset="0"/>
                  <a:sym typeface="Wingdings" panose="05000000000000000000" pitchFamily="2" charset="2"/>
                </a:rPr>
                <a:t>  </a:t>
              </a:r>
              <a:r>
                <a:rPr lang="de-DE" altLang="de-DE" sz="1200" b="0">
                  <a:latin typeface="Verdana" panose="020B0604030504040204" pitchFamily="34" charset="0"/>
                </a:rPr>
                <a:t>     </a:t>
              </a:r>
            </a:p>
          </p:txBody>
        </p:sp>
      </p:grpSp>
      <p:sp>
        <p:nvSpPr>
          <p:cNvPr id="88075" name="Text Box 30"/>
          <p:cNvSpPr txBox="1">
            <a:spLocks noChangeArrowheads="1"/>
          </p:cNvSpPr>
          <p:nvPr/>
        </p:nvSpPr>
        <p:spPr bwMode="auto">
          <a:xfrm>
            <a:off x="468312" y="6165850"/>
            <a:ext cx="165541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err="1">
                <a:latin typeface="Verdana" panose="020B0604030504040204" pitchFamily="34" charset="0"/>
              </a:rPr>
              <a:t>foglio</a:t>
            </a:r>
            <a:r>
              <a:rPr lang="en-US" altLang="de-DE" sz="1200" b="0" i="1" dirty="0">
                <a:latin typeface="Verdana" panose="020B0604030504040204" pitchFamily="34" charset="0"/>
              </a:rPr>
              <a:t> </a:t>
            </a:r>
            <a:r>
              <a:rPr lang="en-US" altLang="de-DE" sz="1200" b="0" i="1" dirty="0" smtClean="0">
                <a:latin typeface="Verdana" panose="020B0604030504040204" pitchFamily="34" charset="0"/>
              </a:rPr>
              <a:t>di </a:t>
            </a:r>
            <a:r>
              <a:rPr lang="en-US" altLang="de-DE" sz="1200" b="0" i="1" dirty="0" err="1" smtClean="0">
                <a:latin typeface="Verdana" panose="020B0604030504040204" pitchFamily="34" charset="0"/>
              </a:rPr>
              <a:t>lavoro</a:t>
            </a:r>
            <a:r>
              <a:rPr lang="de-DE" altLang="de-DE" sz="1200" b="0" dirty="0" smtClean="0">
                <a:latin typeface="Verdana" panose="020B0604030504040204" pitchFamily="34" charset="0"/>
              </a:rPr>
              <a:t> </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9.2 &amp; 9.3</a:t>
            </a:r>
          </a:p>
          <a:p>
            <a:pPr eaLnBrk="1" hangingPunct="1"/>
            <a:endParaRPr lang="de-DE" altLang="de-DE" dirty="0"/>
          </a:p>
        </p:txBody>
      </p:sp>
      <p:sp>
        <p:nvSpPr>
          <p:cNvPr id="19"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Il </a:t>
            </a:r>
            <a:r>
              <a:rPr lang="en-US" altLang="de-DE" sz="2000" b="0" dirty="0" err="1" smtClean="0">
                <a:solidFill>
                  <a:srgbClr val="D16349"/>
                </a:solidFill>
                <a:latin typeface="Verdana" panose="020B0604030504040204" pitchFamily="34" charset="0"/>
              </a:rPr>
              <a:t>circolo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vizioso</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di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apatia</a:t>
            </a:r>
            <a:r>
              <a:rPr lang="en-US" altLang="de-DE" sz="2000" b="0" dirty="0" smtClean="0">
                <a:solidFill>
                  <a:srgbClr val="D16349"/>
                </a:solidFill>
                <a:latin typeface="Verdana" panose="020B0604030504040204" pitchFamily="34" charset="0"/>
              </a:rPr>
              <a:t> e </a:t>
            </a:r>
            <a:r>
              <a:rPr lang="en-US" altLang="de-DE" sz="2000" b="0" dirty="0" err="1" smtClean="0">
                <a:solidFill>
                  <a:srgbClr val="D16349"/>
                </a:solidFill>
                <a:latin typeface="Verdana" panose="020B0604030504040204" pitchFamily="34" charset="0"/>
              </a:rPr>
              <a:t>umore</a:t>
            </a:r>
            <a:endParaRPr lang="en-US" altLang="de-DE" sz="2000" b="0" dirty="0">
              <a:solidFill>
                <a:srgbClr val="D16349"/>
              </a:solidFill>
              <a:latin typeface="Verdana" panose="020B0604030504040204" pitchFamily="34" charset="0"/>
            </a:endParaRPr>
          </a:p>
        </p:txBody>
      </p:sp>
      <p:sp>
        <p:nvSpPr>
          <p:cNvPr id="1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9.39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1026"/>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Suggerimenti</a:t>
            </a:r>
            <a:r>
              <a:rPr lang="en-US" altLang="de-DE" sz="2000" b="0" dirty="0" smtClean="0">
                <a:solidFill>
                  <a:srgbClr val="D16349"/>
                </a:solidFill>
                <a:latin typeface="Verdana" panose="020B0604030504040204" pitchFamily="34" charset="0"/>
              </a:rPr>
              <a:t> per </a:t>
            </a:r>
            <a:r>
              <a:rPr lang="en-US" altLang="de-DE" sz="2000" b="0" dirty="0" err="1" smtClean="0">
                <a:solidFill>
                  <a:srgbClr val="D16349"/>
                </a:solidFill>
                <a:latin typeface="Verdana" panose="020B0604030504040204" pitchFamily="34" charset="0"/>
              </a:rPr>
              <a:t>aumentare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l’umore</a:t>
            </a:r>
            <a:r>
              <a:rPr lang="en-US" altLang="de-DE" sz="2000" b="0" dirty="0" smtClean="0">
                <a:solidFill>
                  <a:srgbClr val="D16349"/>
                </a:solidFill>
                <a:latin typeface="Verdana" panose="020B0604030504040204" pitchFamily="34" charset="0"/>
              </a:rPr>
              <a:t> e </a:t>
            </a:r>
            <a:r>
              <a:rPr lang="en-US" altLang="de-DE" sz="2000" b="0" dirty="0" err="1" smtClean="0">
                <a:solidFill>
                  <a:srgbClr val="D16349"/>
                </a:solidFill>
                <a:latin typeface="Verdana" panose="020B0604030504040204" pitchFamily="34" charset="0"/>
              </a:rPr>
              <a:t>l’autostima</a:t>
            </a:r>
            <a:endParaRPr lang="en-US" altLang="de-DE" sz="2000" b="0" dirty="0">
              <a:solidFill>
                <a:srgbClr val="D16349"/>
              </a:solidFill>
              <a:latin typeface="Verdana" panose="020B0604030504040204" pitchFamily="34" charset="0"/>
            </a:endParaRPr>
          </a:p>
        </p:txBody>
      </p:sp>
      <p:sp>
        <p:nvSpPr>
          <p:cNvPr id="90115" name="Text Box 1028"/>
          <p:cNvSpPr txBox="1">
            <a:spLocks noChangeArrowheads="1"/>
          </p:cNvSpPr>
          <p:nvPr/>
        </p:nvSpPr>
        <p:spPr bwMode="auto">
          <a:xfrm>
            <a:off x="250825" y="1341438"/>
            <a:ext cx="81534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eaLnBrk="1" hangingPunct="1">
              <a:spcBef>
                <a:spcPct val="50000"/>
              </a:spcBef>
              <a:buClr>
                <a:srgbClr val="8CADAE"/>
              </a:buClr>
              <a:buSzPct val="85000"/>
              <a:buFontTx/>
              <a:buChar char="o"/>
            </a:pPr>
            <a:r>
              <a:rPr lang="en-US" altLang="de-DE" dirty="0" err="1" smtClean="0">
                <a:latin typeface="Verdana" panose="020B0604030504040204" pitchFamily="34" charset="0"/>
              </a:rPr>
              <a:t>Ogni</a:t>
            </a:r>
            <a:r>
              <a:rPr lang="en-US" altLang="de-DE" dirty="0" smtClean="0">
                <a:latin typeface="Verdana" panose="020B0604030504040204" pitchFamily="34" charset="0"/>
              </a:rPr>
              <a:t> sera</a:t>
            </a:r>
            <a:r>
              <a:rPr lang="en-US" altLang="de-DE" b="0" dirty="0" smtClean="0">
                <a:latin typeface="Verdana" panose="020B0604030504040204" pitchFamily="34" charset="0"/>
              </a:rPr>
              <a:t>, </a:t>
            </a:r>
            <a:r>
              <a:rPr lang="en-US" altLang="de-DE" b="0" dirty="0" err="1" smtClean="0">
                <a:latin typeface="Verdana" panose="020B0604030504040204" pitchFamily="34" charset="0"/>
              </a:rPr>
              <a:t>annotare</a:t>
            </a:r>
            <a:r>
              <a:rPr lang="en-US" altLang="de-DE" b="0" dirty="0" smtClean="0">
                <a:latin typeface="Verdana" panose="020B0604030504040204" pitchFamily="34" charset="0"/>
              </a:rPr>
              <a:t> </a:t>
            </a:r>
            <a:r>
              <a:rPr lang="en-US" altLang="de-DE" b="0" dirty="0" err="1" smtClean="0">
                <a:latin typeface="Verdana" panose="020B0604030504040204" pitchFamily="34" charset="0"/>
              </a:rPr>
              <a:t>alcune</a:t>
            </a:r>
            <a:r>
              <a:rPr lang="en-US" altLang="de-DE" b="0" dirty="0" smtClean="0">
                <a:latin typeface="Verdana" panose="020B0604030504040204" pitchFamily="34" charset="0"/>
              </a:rPr>
              <a:t> </a:t>
            </a:r>
            <a:r>
              <a:rPr lang="en-US" altLang="de-DE" b="0" dirty="0" err="1" smtClean="0">
                <a:latin typeface="Verdana" panose="020B0604030504040204" pitchFamily="34" charset="0"/>
              </a:rPr>
              <a:t>cose</a:t>
            </a:r>
            <a:r>
              <a:rPr lang="en-US" altLang="de-DE" b="0" dirty="0" smtClean="0">
                <a:latin typeface="Verdana" panose="020B0604030504040204" pitchFamily="34" charset="0"/>
              </a:rPr>
              <a:t> (2-3)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sono</a:t>
            </a:r>
            <a:r>
              <a:rPr lang="en-US" altLang="de-DE" b="0" dirty="0" smtClean="0">
                <a:latin typeface="Verdana" panose="020B0604030504040204" pitchFamily="34" charset="0"/>
              </a:rPr>
              <a:t> state positive </a:t>
            </a:r>
            <a:r>
              <a:rPr lang="en-US" altLang="de-DE" b="0" dirty="0" err="1" smtClean="0">
                <a:latin typeface="Verdana" panose="020B0604030504040204" pitchFamily="34" charset="0"/>
              </a:rPr>
              <a:t>durante</a:t>
            </a:r>
            <a:r>
              <a:rPr lang="en-US" altLang="de-DE" b="0" dirty="0" smtClean="0">
                <a:latin typeface="Verdana" panose="020B0604030504040204" pitchFamily="34" charset="0"/>
              </a:rPr>
              <a:t> la </a:t>
            </a:r>
            <a:r>
              <a:rPr lang="en-US" altLang="de-DE" b="0" dirty="0" err="1" smtClean="0">
                <a:latin typeface="Verdana" panose="020B0604030504040204" pitchFamily="34" charset="0"/>
              </a:rPr>
              <a:t>giornata</a:t>
            </a:r>
            <a:r>
              <a:rPr lang="en-US" altLang="de-DE" b="0" dirty="0" smtClean="0">
                <a:latin typeface="Verdana" panose="020B0604030504040204" pitchFamily="34" charset="0"/>
              </a:rPr>
              <a:t>. Poi, </a:t>
            </a:r>
            <a:r>
              <a:rPr lang="en-US" altLang="de-DE" b="0" dirty="0" err="1" smtClean="0">
                <a:latin typeface="Verdana" panose="020B0604030504040204" pitchFamily="34" charset="0"/>
              </a:rPr>
              <a:t>ricordare</a:t>
            </a:r>
            <a:r>
              <a:rPr lang="en-US" altLang="de-DE" b="0" dirty="0" smtClean="0">
                <a:latin typeface="Verdana" panose="020B0604030504040204" pitchFamily="34" charset="0"/>
              </a:rPr>
              <a:t> </a:t>
            </a:r>
            <a:r>
              <a:rPr lang="en-US" altLang="de-DE" b="0" dirty="0" err="1" smtClean="0">
                <a:latin typeface="Verdana" panose="020B0604030504040204" pitchFamily="34" charset="0"/>
              </a:rPr>
              <a:t>queste</a:t>
            </a:r>
            <a:r>
              <a:rPr lang="en-US" altLang="de-DE" b="0" dirty="0" smtClean="0">
                <a:latin typeface="Verdana" panose="020B0604030504040204" pitchFamily="34" charset="0"/>
              </a:rPr>
              <a:t> </a:t>
            </a:r>
            <a:r>
              <a:rPr lang="en-US" altLang="de-DE" b="0" dirty="0" err="1" smtClean="0">
                <a:latin typeface="Verdana" panose="020B0604030504040204" pitchFamily="34" charset="0"/>
              </a:rPr>
              <a:t>situazioni</a:t>
            </a:r>
            <a:r>
              <a:rPr lang="en-US" altLang="de-DE" b="0" dirty="0" smtClean="0">
                <a:latin typeface="Verdana" panose="020B0604030504040204" pitchFamily="34" charset="0"/>
              </a:rPr>
              <a:t> (</a:t>
            </a:r>
            <a:r>
              <a:rPr lang="en-US" altLang="de-DE" b="0" dirty="0" err="1" smtClean="0">
                <a:latin typeface="Verdana" panose="020B0604030504040204" pitchFamily="34" charset="0"/>
              </a:rPr>
              <a:t>diario</a:t>
            </a:r>
            <a:r>
              <a:rPr lang="en-US" altLang="de-DE" b="0" dirty="0" smtClean="0">
                <a:latin typeface="Verdana" panose="020B0604030504040204" pitchFamily="34" charset="0"/>
              </a:rPr>
              <a:t> </a:t>
            </a:r>
            <a:r>
              <a:rPr lang="en-US" altLang="de-DE" b="0" dirty="0" err="1" smtClean="0">
                <a:latin typeface="Verdana" panose="020B0604030504040204" pitchFamily="34" charset="0"/>
              </a:rPr>
              <a:t>della</a:t>
            </a:r>
            <a:r>
              <a:rPr lang="en-US" altLang="de-DE" b="0" dirty="0" smtClean="0">
                <a:latin typeface="Verdana" panose="020B0604030504040204" pitchFamily="34" charset="0"/>
              </a:rPr>
              <a:t> </a:t>
            </a:r>
            <a:r>
              <a:rPr lang="en-US" altLang="de-DE" b="0" dirty="0" err="1" smtClean="0">
                <a:latin typeface="Verdana" panose="020B0604030504040204" pitchFamily="34" charset="0"/>
              </a:rPr>
              <a:t>gioia</a:t>
            </a:r>
            <a:r>
              <a:rPr lang="en-US" altLang="de-DE" b="0" dirty="0" smtClean="0">
                <a:latin typeface="Verdana" panose="020B0604030504040204" pitchFamily="34" charset="0"/>
              </a:rPr>
              <a:t>).</a:t>
            </a:r>
          </a:p>
          <a:p>
            <a:pPr algn="just" eaLnBrk="1" hangingPunct="1">
              <a:spcBef>
                <a:spcPct val="50000"/>
              </a:spcBef>
              <a:buClr>
                <a:srgbClr val="8CADAE"/>
              </a:buClr>
              <a:buSzPct val="85000"/>
              <a:buFontTx/>
              <a:buChar char="o"/>
            </a:pPr>
            <a:r>
              <a:rPr lang="en-US" altLang="de-DE" b="0" dirty="0" err="1" smtClean="0">
                <a:latin typeface="Verdana" panose="020B0604030504040204" pitchFamily="34" charset="0"/>
              </a:rPr>
              <a:t>Accetta</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complimenti</a:t>
            </a:r>
            <a:r>
              <a:rPr lang="en-US" altLang="de-DE" b="0" dirty="0" smtClean="0">
                <a:latin typeface="Verdana" panose="020B0604030504040204" pitchFamily="34" charset="0"/>
              </a:rPr>
              <a:t> e </a:t>
            </a:r>
            <a:r>
              <a:rPr lang="en-US" altLang="de-DE" b="0" dirty="0" err="1" smtClean="0">
                <a:latin typeface="Verdana" panose="020B0604030504040204" pitchFamily="34" charset="0"/>
              </a:rPr>
              <a:t>annotali</a:t>
            </a:r>
            <a:r>
              <a:rPr lang="en-US" altLang="de-DE" b="0" dirty="0" smtClean="0">
                <a:latin typeface="Verdana" panose="020B0604030504040204" pitchFamily="34" charset="0"/>
              </a:rPr>
              <a:t> per </a:t>
            </a:r>
            <a:r>
              <a:rPr lang="en-US" altLang="de-DE" b="0" dirty="0" err="1" smtClean="0">
                <a:latin typeface="Verdana" panose="020B0604030504040204" pitchFamily="34" charset="0"/>
              </a:rPr>
              <a:t>utilizzarli</a:t>
            </a:r>
            <a:r>
              <a:rPr lang="en-US" altLang="de-DE" b="0" dirty="0" smtClean="0">
                <a:latin typeface="Verdana" panose="020B0604030504040204" pitchFamily="34" charset="0"/>
              </a:rPr>
              <a:t> come </a:t>
            </a:r>
            <a:r>
              <a:rPr lang="en-US" altLang="de-DE" b="0" dirty="0" err="1" smtClean="0">
                <a:latin typeface="Verdana" panose="020B0604030504040204" pitchFamily="34" charset="0"/>
              </a:rPr>
              <a:t>risorse</a:t>
            </a:r>
            <a:r>
              <a:rPr lang="en-US" altLang="de-DE" b="0" dirty="0" smtClean="0">
                <a:latin typeface="Verdana" panose="020B0604030504040204" pitchFamily="34" charset="0"/>
              </a:rPr>
              <a:t> </a:t>
            </a:r>
            <a:r>
              <a:rPr lang="en-US" altLang="de-DE" b="0" dirty="0" err="1" smtClean="0">
                <a:latin typeface="Verdana" panose="020B0604030504040204" pitchFamily="34" charset="0"/>
              </a:rPr>
              <a:t>quando</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tempi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fanno</a:t>
            </a:r>
            <a:r>
              <a:rPr lang="en-US" altLang="de-DE" b="0" dirty="0" smtClean="0">
                <a:latin typeface="Verdana" panose="020B0604030504040204" pitchFamily="34" charset="0"/>
              </a:rPr>
              <a:t> </a:t>
            </a:r>
            <a:r>
              <a:rPr lang="en-US" altLang="de-DE" b="0" dirty="0" err="1" smtClean="0">
                <a:latin typeface="Verdana" panose="020B0604030504040204" pitchFamily="34" charset="0"/>
              </a:rPr>
              <a:t>duri</a:t>
            </a:r>
            <a:r>
              <a:rPr lang="en-US" altLang="de-DE" b="0" dirty="0" smtClean="0">
                <a:latin typeface="Verdana" panose="020B0604030504040204" pitchFamily="34" charset="0"/>
              </a:rPr>
              <a:t>!</a:t>
            </a:r>
          </a:p>
          <a:p>
            <a:pPr algn="just" eaLnBrk="1" hangingPunct="1">
              <a:spcBef>
                <a:spcPct val="50000"/>
              </a:spcBef>
              <a:buClr>
                <a:srgbClr val="8CADAE"/>
              </a:buClr>
              <a:buSzPct val="85000"/>
              <a:buFontTx/>
              <a:buChar char="o"/>
            </a:pPr>
            <a:r>
              <a:rPr lang="en-US" altLang="de-DE" b="0" dirty="0" err="1" smtClean="0">
                <a:latin typeface="Verdana" panose="020B0604030504040204" pitchFamily="34" charset="0"/>
              </a:rPr>
              <a:t>Pensa</a:t>
            </a:r>
            <a:r>
              <a:rPr lang="en-US" altLang="de-DE" b="0" dirty="0" smtClean="0">
                <a:latin typeface="Verdana" panose="020B0604030504040204" pitchFamily="34" charset="0"/>
              </a:rPr>
              <a:t> </a:t>
            </a:r>
            <a:r>
              <a:rPr lang="en-US" altLang="de-DE" b="0" dirty="0" err="1" smtClean="0">
                <a:latin typeface="Verdana" panose="020B0604030504040204" pitchFamily="34" charset="0"/>
              </a:rPr>
              <a:t>alle</a:t>
            </a:r>
            <a:r>
              <a:rPr lang="en-US" altLang="de-DE" b="0" dirty="0" smtClean="0">
                <a:latin typeface="Verdana" panose="020B0604030504040204" pitchFamily="34" charset="0"/>
              </a:rPr>
              <a:t> </a:t>
            </a:r>
            <a:r>
              <a:rPr lang="en-US" altLang="de-DE" b="0" dirty="0" err="1" smtClean="0">
                <a:latin typeface="Verdana" panose="020B0604030504040204" pitchFamily="34" charset="0"/>
              </a:rPr>
              <a:t>situazioni</a:t>
            </a:r>
            <a:r>
              <a:rPr lang="en-US" altLang="de-DE" b="0" dirty="0" smtClean="0">
                <a:latin typeface="Verdana" panose="020B0604030504040204" pitchFamily="34" charset="0"/>
              </a:rPr>
              <a:t> in cui </a:t>
            </a:r>
            <a:r>
              <a:rPr lang="en-US" altLang="de-DE" b="0" dirty="0" err="1" smtClean="0">
                <a:latin typeface="Verdana" panose="020B0604030504040204" pitchFamily="34" charset="0"/>
              </a:rPr>
              <a:t>ti</a:t>
            </a:r>
            <a:r>
              <a:rPr lang="en-US" altLang="de-DE" b="0" dirty="0" smtClean="0">
                <a:latin typeface="Verdana" panose="020B0604030504040204" pitchFamily="34" charset="0"/>
              </a:rPr>
              <a:t> </a:t>
            </a:r>
            <a:r>
              <a:rPr lang="en-US" altLang="de-DE" b="0" dirty="0" err="1" smtClean="0">
                <a:latin typeface="Verdana" panose="020B0604030504040204" pitchFamily="34" charset="0"/>
              </a:rPr>
              <a:t>sei</a:t>
            </a:r>
            <a:r>
              <a:rPr lang="en-US" altLang="de-DE" b="0" dirty="0" smtClean="0">
                <a:latin typeface="Verdana" panose="020B0604030504040204" pitchFamily="34" charset="0"/>
              </a:rPr>
              <a:t> </a:t>
            </a:r>
            <a:r>
              <a:rPr lang="en-US" altLang="de-DE" b="0" dirty="0" err="1" smtClean="0">
                <a:latin typeface="Verdana" panose="020B0604030504040204" pitchFamily="34" charset="0"/>
              </a:rPr>
              <a:t>sentito</a:t>
            </a:r>
            <a:r>
              <a:rPr lang="en-US" altLang="de-DE" b="0" dirty="0" smtClean="0">
                <a:latin typeface="Verdana" panose="020B0604030504040204" pitchFamily="34" charset="0"/>
              </a:rPr>
              <a:t> </a:t>
            </a:r>
            <a:r>
              <a:rPr lang="en-US" altLang="de-DE" b="0" dirty="0" err="1" smtClean="0">
                <a:latin typeface="Verdana" panose="020B0604030504040204" pitchFamily="34" charset="0"/>
              </a:rPr>
              <a:t>veramente</a:t>
            </a:r>
            <a:r>
              <a:rPr lang="en-US" altLang="de-DE" b="0" dirty="0" smtClean="0">
                <a:latin typeface="Verdana" panose="020B0604030504040204" pitchFamily="34" charset="0"/>
              </a:rPr>
              <a:t> </a:t>
            </a:r>
            <a:r>
              <a:rPr lang="en-US" altLang="de-DE" b="0" dirty="0" err="1" smtClean="0">
                <a:latin typeface="Verdana" panose="020B0604030504040204" pitchFamily="34" charset="0"/>
              </a:rPr>
              <a:t>bene</a:t>
            </a:r>
            <a:r>
              <a:rPr lang="en-US" altLang="de-DE" b="0" dirty="0" smtClean="0">
                <a:latin typeface="Verdana" panose="020B0604030504040204" pitchFamily="34" charset="0"/>
              </a:rPr>
              <a:t> e </a:t>
            </a:r>
            <a:r>
              <a:rPr lang="en-US" altLang="de-DE" b="0" dirty="0" err="1" smtClean="0">
                <a:latin typeface="Verdana" panose="020B0604030504040204" pitchFamily="34" charset="0"/>
              </a:rPr>
              <a:t>ricordale</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tutti</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tuoi</a:t>
            </a:r>
            <a:r>
              <a:rPr lang="en-US" altLang="de-DE" b="0" dirty="0" smtClean="0">
                <a:latin typeface="Verdana" panose="020B0604030504040204" pitchFamily="34" charset="0"/>
              </a:rPr>
              <a:t> </a:t>
            </a:r>
            <a:r>
              <a:rPr lang="en-US" altLang="de-DE" b="0" dirty="0" err="1" smtClean="0">
                <a:latin typeface="Verdana" panose="020B0604030504040204" pitchFamily="34" charset="0"/>
              </a:rPr>
              <a:t>sensi</a:t>
            </a:r>
            <a:r>
              <a:rPr lang="en-US" altLang="de-DE" b="0" dirty="0" smtClean="0">
                <a:latin typeface="Verdana" panose="020B0604030504040204" pitchFamily="34" charset="0"/>
              </a:rPr>
              <a:t> (vista, </a:t>
            </a:r>
            <a:r>
              <a:rPr lang="en-US" altLang="de-DE" b="0" dirty="0" err="1" smtClean="0">
                <a:latin typeface="Verdana" panose="020B0604030504040204" pitchFamily="34" charset="0"/>
              </a:rPr>
              <a:t>udito</a:t>
            </a:r>
            <a:r>
              <a:rPr lang="en-US" altLang="de-DE" b="0" dirty="0" smtClean="0">
                <a:latin typeface="Verdana" panose="020B0604030504040204" pitchFamily="34" charset="0"/>
              </a:rPr>
              <a:t>, </a:t>
            </a:r>
            <a:r>
              <a:rPr lang="en-US" altLang="de-DE" b="0" dirty="0" err="1" smtClean="0">
                <a:latin typeface="Verdana" panose="020B0604030504040204" pitchFamily="34" charset="0"/>
              </a:rPr>
              <a:t>olfatto</a:t>
            </a:r>
            <a:r>
              <a:rPr lang="en-US" altLang="de-DE" b="0" dirty="0" smtClean="0">
                <a:latin typeface="Verdana" panose="020B0604030504040204" pitchFamily="34" charset="0"/>
              </a:rPr>
              <a:t>, </a:t>
            </a:r>
            <a:r>
              <a:rPr lang="en-US" altLang="de-DE" b="0" dirty="0" err="1" smtClean="0">
                <a:latin typeface="Verdana" panose="020B0604030504040204" pitchFamily="34" charset="0"/>
              </a:rPr>
              <a:t>tatto</a:t>
            </a:r>
            <a:r>
              <a:rPr lang="en-US" altLang="de-DE" b="0" dirty="0" smtClean="0">
                <a:latin typeface="Verdana" panose="020B0604030504040204" pitchFamily="34" charset="0"/>
              </a:rPr>
              <a:t>...), </a:t>
            </a:r>
            <a:r>
              <a:rPr lang="en-US" altLang="de-DE" b="0" dirty="0" err="1" smtClean="0">
                <a:latin typeface="Verdana" panose="020B0604030504040204" pitchFamily="34" charset="0"/>
              </a:rPr>
              <a:t>magari</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l’aiuto</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un album </a:t>
            </a:r>
            <a:r>
              <a:rPr lang="en-US" altLang="de-DE" b="0" dirty="0" err="1" smtClean="0">
                <a:latin typeface="Verdana" panose="020B0604030504040204" pitchFamily="34" charset="0"/>
              </a:rPr>
              <a:t>fotografico</a:t>
            </a:r>
            <a:r>
              <a:rPr lang="en-US" altLang="de-DE" b="0" dirty="0" smtClean="0">
                <a:latin typeface="Verdana" panose="020B0604030504040204" pitchFamily="34" charset="0"/>
              </a:rPr>
              <a:t>.</a:t>
            </a:r>
          </a:p>
          <a:p>
            <a:pPr algn="just" eaLnBrk="1" hangingPunct="1">
              <a:spcBef>
                <a:spcPct val="50000"/>
              </a:spcBef>
              <a:buClr>
                <a:srgbClr val="8CADAE"/>
              </a:buClr>
              <a:buSzPct val="85000"/>
              <a:buFontTx/>
              <a:buChar char="o"/>
            </a:pPr>
            <a:r>
              <a:rPr lang="en-US" altLang="de-DE" b="0" dirty="0" smtClean="0">
                <a:latin typeface="Verdana" panose="020B0604030504040204" pitchFamily="34" charset="0"/>
              </a:rPr>
              <a:t>Fai </a:t>
            </a:r>
            <a:r>
              <a:rPr lang="en-US" altLang="de-DE" b="0" dirty="0" err="1" smtClean="0">
                <a:latin typeface="Verdana" panose="020B0604030504040204" pitchFamily="34" charset="0"/>
              </a:rPr>
              <a:t>delle</a:t>
            </a:r>
            <a:r>
              <a:rPr lang="en-US" altLang="de-DE" b="0" dirty="0" smtClean="0">
                <a:latin typeface="Verdana" panose="020B0604030504040204" pitchFamily="34" charset="0"/>
              </a:rPr>
              <a:t> </a:t>
            </a:r>
            <a:r>
              <a:rPr lang="en-US" altLang="de-DE" b="0" dirty="0" err="1" smtClean="0">
                <a:latin typeface="Verdana" panose="020B0604030504040204" pitchFamily="34" charset="0"/>
              </a:rPr>
              <a:t>cose</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ti</a:t>
            </a:r>
            <a:r>
              <a:rPr lang="en-US" altLang="de-DE" b="0" dirty="0" smtClean="0">
                <a:latin typeface="Verdana" panose="020B0604030504040204" pitchFamily="34" charset="0"/>
              </a:rPr>
              <a:t> </a:t>
            </a:r>
            <a:r>
              <a:rPr lang="en-US" altLang="de-DE" b="0" dirty="0" err="1" smtClean="0">
                <a:latin typeface="Verdana" panose="020B0604030504040204" pitchFamily="34" charset="0"/>
              </a:rPr>
              <a:t>piacciono</a:t>
            </a:r>
            <a:r>
              <a:rPr lang="en-US" altLang="de-DE" b="0" dirty="0" smtClean="0">
                <a:latin typeface="Verdana" panose="020B0604030504040204" pitchFamily="34" charset="0"/>
              </a:rPr>
              <a:t> </a:t>
            </a:r>
            <a:r>
              <a:rPr lang="en-US" altLang="de-DE" b="0" dirty="0" err="1" smtClean="0">
                <a:latin typeface="Verdana" panose="020B0604030504040204" pitchFamily="34" charset="0"/>
              </a:rPr>
              <a:t>davvero</a:t>
            </a:r>
            <a:r>
              <a:rPr lang="en-US" altLang="de-DE" b="0" dirty="0" smtClean="0">
                <a:latin typeface="Verdana" panose="020B0604030504040204" pitchFamily="34" charset="0"/>
              </a:rPr>
              <a:t>– </a:t>
            </a:r>
            <a:r>
              <a:rPr lang="en-US" altLang="de-DE" b="0" dirty="0" err="1" smtClean="0">
                <a:latin typeface="Verdana" panose="020B0604030504040204" pitchFamily="34" charset="0"/>
              </a:rPr>
              <a:t>possibilmente</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altre</a:t>
            </a:r>
            <a:r>
              <a:rPr lang="en-US" altLang="de-DE" b="0" dirty="0" smtClean="0">
                <a:latin typeface="Verdana" panose="020B0604030504040204" pitchFamily="34" charset="0"/>
              </a:rPr>
              <a:t> </a:t>
            </a:r>
            <a:r>
              <a:rPr lang="en-US" altLang="de-DE" b="0" dirty="0" err="1" smtClean="0">
                <a:latin typeface="Verdana" panose="020B0604030504040204" pitchFamily="34" charset="0"/>
              </a:rPr>
              <a:t>persone</a:t>
            </a:r>
            <a:r>
              <a:rPr lang="en-US" altLang="de-DE" b="0" dirty="0" smtClean="0">
                <a:latin typeface="Verdana" panose="020B0604030504040204" pitchFamily="34" charset="0"/>
              </a:rPr>
              <a:t> (ad </a:t>
            </a:r>
            <a:r>
              <a:rPr lang="en-US" altLang="de-DE" b="0" dirty="0" err="1" smtClean="0">
                <a:latin typeface="Verdana" panose="020B0604030504040204" pitchFamily="34" charset="0"/>
              </a:rPr>
              <a:t>esempio</a:t>
            </a:r>
            <a:r>
              <a:rPr lang="en-US" altLang="de-DE" b="0" dirty="0" smtClean="0">
                <a:latin typeface="Verdana" panose="020B0604030504040204" pitchFamily="34" charset="0"/>
              </a:rPr>
              <a:t> </a:t>
            </a:r>
            <a:r>
              <a:rPr lang="en-US" altLang="de-DE" b="0" dirty="0" err="1" smtClean="0">
                <a:latin typeface="Verdana" panose="020B0604030504040204" pitchFamily="34" charset="0"/>
              </a:rPr>
              <a:t>andare</a:t>
            </a:r>
            <a:r>
              <a:rPr lang="en-US" altLang="de-DE" b="0" dirty="0" smtClean="0">
                <a:latin typeface="Verdana" panose="020B0604030504040204" pitchFamily="34" charset="0"/>
              </a:rPr>
              <a:t> al cinema o a </a:t>
            </a:r>
            <a:r>
              <a:rPr lang="en-US" altLang="de-DE" b="0" dirty="0" err="1" smtClean="0">
                <a:latin typeface="Verdana" panose="020B0604030504040204" pitchFamily="34" charset="0"/>
              </a:rPr>
              <a:t>bere</a:t>
            </a:r>
            <a:r>
              <a:rPr lang="en-US" altLang="de-DE" b="0" dirty="0" smtClean="0">
                <a:latin typeface="Verdana" panose="020B0604030504040204" pitchFamily="34" charset="0"/>
              </a:rPr>
              <a:t> un </a:t>
            </a:r>
            <a:r>
              <a:rPr lang="en-US" altLang="de-DE" b="0" dirty="0" err="1" smtClean="0">
                <a:latin typeface="Verdana" panose="020B0604030504040204" pitchFamily="34" charset="0"/>
              </a:rPr>
              <a:t>caffè</a:t>
            </a:r>
            <a:r>
              <a:rPr lang="en-US" altLang="de-DE" b="0" dirty="0" smtClean="0">
                <a:latin typeface="Verdana" panose="020B0604030504040204" pitchFamily="34" charset="0"/>
              </a:rPr>
              <a:t>).</a:t>
            </a:r>
          </a:p>
          <a:p>
            <a:pPr algn="just" eaLnBrk="1" hangingPunct="1">
              <a:spcBef>
                <a:spcPct val="50000"/>
              </a:spcBef>
              <a:buClr>
                <a:srgbClr val="8CADAE"/>
              </a:buClr>
              <a:buSzPct val="85000"/>
              <a:buFontTx/>
              <a:buChar char="o"/>
            </a:pPr>
            <a:r>
              <a:rPr lang="en-US" altLang="de-DE" b="0" dirty="0" err="1" smtClean="0">
                <a:latin typeface="Verdana" panose="020B0604030504040204" pitchFamily="34" charset="0"/>
              </a:rPr>
              <a:t>Allenati</a:t>
            </a:r>
            <a:r>
              <a:rPr lang="en-US" altLang="de-DE" b="0" dirty="0" smtClean="0">
                <a:latin typeface="Verdana" panose="020B0604030504040204" pitchFamily="34" charset="0"/>
              </a:rPr>
              <a:t> (</a:t>
            </a:r>
            <a:r>
              <a:rPr lang="en-US" altLang="de-DE" b="0" dirty="0" err="1" smtClean="0">
                <a:latin typeface="Verdana" panose="020B0604030504040204" pitchFamily="34" charset="0"/>
              </a:rPr>
              <a:t>almeno</a:t>
            </a:r>
            <a:r>
              <a:rPr lang="en-US" altLang="de-DE" b="0" dirty="0" smtClean="0">
                <a:latin typeface="Verdana" panose="020B0604030504040204" pitchFamily="34" charset="0"/>
              </a:rPr>
              <a:t> 20 </a:t>
            </a:r>
            <a:r>
              <a:rPr lang="en-US" altLang="de-DE" b="0" dirty="0" err="1" smtClean="0">
                <a:latin typeface="Verdana" panose="020B0604030504040204" pitchFamily="34" charset="0"/>
              </a:rPr>
              <a:t>minuti</a:t>
            </a:r>
            <a:r>
              <a:rPr lang="en-US" altLang="de-DE" b="0" dirty="0" smtClean="0">
                <a:latin typeface="Verdana" panose="020B0604030504040204" pitchFamily="34" charset="0"/>
              </a:rPr>
              <a:t>) ma non </a:t>
            </a:r>
            <a:r>
              <a:rPr lang="en-US" altLang="de-DE" b="0" dirty="0" err="1" smtClean="0">
                <a:latin typeface="Verdana" panose="020B0604030504040204" pitchFamily="34" charset="0"/>
              </a:rPr>
              <a:t>esercizi</a:t>
            </a:r>
            <a:r>
              <a:rPr lang="en-US" altLang="de-DE" b="0" dirty="0" smtClean="0">
                <a:latin typeface="Verdana" panose="020B0604030504040204" pitchFamily="34" charset="0"/>
              </a:rPr>
              <a:t>, ma </a:t>
            </a:r>
            <a:r>
              <a:rPr lang="en-US" altLang="de-DE" b="0" dirty="0" err="1" smtClean="0">
                <a:latin typeface="Verdana" panose="020B0604030504040204" pitchFamily="34" charset="0"/>
              </a:rPr>
              <a:t>preferibilmente</a:t>
            </a:r>
            <a:r>
              <a:rPr lang="en-US" altLang="de-DE" b="0" dirty="0" smtClean="0">
                <a:latin typeface="Verdana" panose="020B0604030504040204" pitchFamily="34" charset="0"/>
              </a:rPr>
              <a:t> cardio, ad </a:t>
            </a:r>
            <a:r>
              <a:rPr lang="en-US" altLang="de-DE" b="0" dirty="0" err="1" smtClean="0">
                <a:latin typeface="Verdana" panose="020B0604030504040204" pitchFamily="34" charset="0"/>
              </a:rPr>
              <a:t>es</a:t>
            </a:r>
            <a:r>
              <a:rPr lang="en-US" altLang="de-DE" b="0" dirty="0" smtClean="0">
                <a:latin typeface="Verdana" panose="020B0604030504040204" pitchFamily="34" charset="0"/>
              </a:rPr>
              <a:t>. jogging o la </a:t>
            </a:r>
            <a:r>
              <a:rPr lang="en-US" altLang="de-DE" b="0" dirty="0" err="1" smtClean="0">
                <a:latin typeface="Verdana" panose="020B0604030504040204" pitchFamily="34" charset="0"/>
              </a:rPr>
              <a:t>camminata</a:t>
            </a:r>
            <a:r>
              <a:rPr lang="en-US" altLang="de-DE" b="0" dirty="0" smtClean="0">
                <a:latin typeface="Verdana" panose="020B0604030504040204" pitchFamily="34" charset="0"/>
              </a:rPr>
              <a:t> </a:t>
            </a:r>
            <a:r>
              <a:rPr lang="en-US" altLang="de-DE" b="0" dirty="0" err="1" smtClean="0">
                <a:latin typeface="Verdana" panose="020B0604030504040204" pitchFamily="34" charset="0"/>
              </a:rPr>
              <a:t>veloce</a:t>
            </a:r>
            <a:r>
              <a:rPr lang="en-US" altLang="de-DE" b="0" dirty="0" smtClean="0">
                <a:latin typeface="Verdana" panose="020B0604030504040204" pitchFamily="34" charset="0"/>
              </a:rPr>
              <a:t>.</a:t>
            </a:r>
          </a:p>
          <a:p>
            <a:pPr algn="just" eaLnBrk="1" hangingPunct="1">
              <a:spcBef>
                <a:spcPct val="50000"/>
              </a:spcBef>
              <a:buClr>
                <a:srgbClr val="8CADAE"/>
              </a:buClr>
              <a:buSzPct val="85000"/>
              <a:buFontTx/>
              <a:buChar char="o"/>
            </a:pPr>
            <a:r>
              <a:rPr lang="en-US" altLang="de-DE" b="0" dirty="0" err="1" smtClean="0">
                <a:latin typeface="Verdana" panose="020B0604030504040204" pitchFamily="34" charset="0"/>
              </a:rPr>
              <a:t>Ascolta</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tuoi</a:t>
            </a:r>
            <a:r>
              <a:rPr lang="en-US" altLang="de-DE" b="0" dirty="0" smtClean="0">
                <a:latin typeface="Verdana" panose="020B0604030504040204" pitchFamily="34" charset="0"/>
              </a:rPr>
              <a:t> </a:t>
            </a:r>
            <a:r>
              <a:rPr lang="en-US" altLang="de-DE" b="0" dirty="0" err="1" smtClean="0">
                <a:latin typeface="Verdana" panose="020B0604030504040204" pitchFamily="34" charset="0"/>
              </a:rPr>
              <a:t>brani</a:t>
            </a:r>
            <a:r>
              <a:rPr lang="en-US" altLang="de-DE" b="0" dirty="0" smtClean="0">
                <a:latin typeface="Verdana" panose="020B0604030504040204" pitchFamily="34" charset="0"/>
              </a:rPr>
              <a:t> </a:t>
            </a:r>
            <a:r>
              <a:rPr lang="en-US" altLang="de-DE" b="0" dirty="0" err="1" smtClean="0">
                <a:latin typeface="Verdana" panose="020B0604030504040204" pitchFamily="34" charset="0"/>
              </a:rPr>
              <a:t>preferiti</a:t>
            </a:r>
            <a:r>
              <a:rPr lang="en-US" altLang="de-DE" b="0" dirty="0" smtClean="0">
                <a:latin typeface="Verdana" panose="020B0604030504040204" pitchFamily="34" charset="0"/>
              </a:rPr>
              <a:t>.</a:t>
            </a:r>
          </a:p>
          <a:p>
            <a:pPr eaLnBrk="1" hangingPunct="1">
              <a:spcBef>
                <a:spcPct val="50000"/>
              </a:spcBef>
              <a:buClr>
                <a:srgbClr val="8CADAE"/>
              </a:buClr>
              <a:buSzPct val="85000"/>
              <a:buFontTx/>
              <a:buChar char="o"/>
            </a:pPr>
            <a:endParaRPr lang="en-US" altLang="de-DE" b="0" dirty="0">
              <a:latin typeface="Verdana" panose="020B0604030504040204" pitchFamily="34" charset="0"/>
            </a:endParaRPr>
          </a:p>
        </p:txBody>
      </p:sp>
      <p:pic>
        <p:nvPicPr>
          <p:cNvPr id="90116" name="Picture 14" descr="Smiley detail  - renaissancechambara - flickr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550" y="5564188"/>
            <a:ext cx="922338"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Rectangle 18"/>
          <p:cNvSpPr>
            <a:spLocks noChangeArrowheads="1"/>
          </p:cNvSpPr>
          <p:nvPr/>
        </p:nvSpPr>
        <p:spPr bwMode="auto">
          <a:xfrm>
            <a:off x="-36513" y="6670675"/>
            <a:ext cx="23887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smtClean="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cs typeface="Arial" panose="020B0604020202020204" pitchFamily="34" charset="0"/>
              </a:rPr>
              <a:t>Smiley detail” by </a:t>
            </a:r>
            <a:r>
              <a:rPr lang="en-US" altLang="de-DE" sz="800" b="0" i="1" dirty="0" err="1" smtClean="0">
                <a:latin typeface="Verdana" panose="020B0604030504040204" pitchFamily="34" charset="0"/>
                <a:cs typeface="Arial" panose="020B0604020202020204" pitchFamily="34" charset="0"/>
              </a:rPr>
              <a:t>renaissancechambara</a:t>
            </a:r>
            <a:r>
              <a:rPr lang="en-US" altLang="de-DE" sz="800" b="0" dirty="0" smtClean="0">
                <a:latin typeface="Verdana" panose="020B0604030504040204" pitchFamily="34" charset="0"/>
                <a:cs typeface="Arial" panose="020B0604020202020204" pitchFamily="34" charset="0"/>
              </a:rPr>
              <a:t>)</a:t>
            </a:r>
            <a:r>
              <a:rPr lang="en-US" altLang="de-DE" sz="800" dirty="0" smtClean="0">
                <a:latin typeface="Verdana" panose="020B0604030504040204" pitchFamily="34" charset="0"/>
              </a:rPr>
              <a:t> </a:t>
            </a:r>
            <a:endParaRPr lang="en-US" altLang="de-DE" sz="800"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9.40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250825" y="1916832"/>
            <a:ext cx="8008938" cy="44966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eaLnBrk="1" hangingPunct="1">
              <a:lnSpc>
                <a:spcPct val="105000"/>
              </a:lnSpc>
              <a:spcBef>
                <a:spcPct val="20000"/>
              </a:spcBef>
              <a:buClr>
                <a:srgbClr val="8CADAE"/>
              </a:buClr>
              <a:buSzPct val="85000"/>
              <a:buFontTx/>
              <a:buChar char="o"/>
            </a:pPr>
            <a:r>
              <a:rPr lang="en-US" altLang="de-DE" b="0" dirty="0" smtClean="0">
                <a:latin typeface="Verdana" panose="020B0604030504040204" pitchFamily="34" charset="0"/>
              </a:rPr>
              <a:t>La </a:t>
            </a:r>
            <a:r>
              <a:rPr lang="en-US" altLang="de-DE" b="0" dirty="0" err="1" smtClean="0">
                <a:latin typeface="Verdana" panose="020B0604030504040204" pitchFamily="34" charset="0"/>
              </a:rPr>
              <a:t>depressione</a:t>
            </a:r>
            <a:r>
              <a:rPr lang="en-US" altLang="de-DE" b="0" dirty="0" smtClean="0">
                <a:latin typeface="Verdana" panose="020B0604030504040204" pitchFamily="34" charset="0"/>
              </a:rPr>
              <a:t> non è </a:t>
            </a:r>
            <a:r>
              <a:rPr lang="en-US" altLang="de-DE" b="0" dirty="0" err="1" smtClean="0">
                <a:latin typeface="Verdana" panose="020B0604030504040204" pitchFamily="34" charset="0"/>
              </a:rPr>
              <a:t>una</a:t>
            </a:r>
            <a:r>
              <a:rPr lang="en-US" altLang="de-DE" b="0" dirty="0" smtClean="0">
                <a:latin typeface="Verdana" panose="020B0604030504040204" pitchFamily="34" charset="0"/>
              </a:rPr>
              <a:t> </a:t>
            </a:r>
            <a:r>
              <a:rPr lang="en-US" altLang="de-DE" b="0" dirty="0" err="1" smtClean="0">
                <a:latin typeface="Verdana" panose="020B0604030504040204" pitchFamily="34" charset="0"/>
              </a:rPr>
              <a:t>sorte</a:t>
            </a:r>
            <a:r>
              <a:rPr lang="en-US" altLang="de-DE" b="0" dirty="0" smtClean="0">
                <a:latin typeface="Verdana" panose="020B0604030504040204" pitchFamily="34" charset="0"/>
              </a:rPr>
              <a:t> </a:t>
            </a:r>
            <a:r>
              <a:rPr lang="en-US" altLang="de-DE" b="0" dirty="0" err="1" smtClean="0">
                <a:latin typeface="Verdana" panose="020B0604030504040204" pitchFamily="34" charset="0"/>
              </a:rPr>
              <a:t>inevitabile</a:t>
            </a:r>
            <a:r>
              <a:rPr lang="en-US" altLang="de-DE" b="0" dirty="0" smtClean="0">
                <a:latin typeface="Verdana" panose="020B0604030504040204" pitchFamily="34" charset="0"/>
              </a:rPr>
              <a:t>.</a:t>
            </a:r>
          </a:p>
          <a:p>
            <a:pPr algn="just" eaLnBrk="1" hangingPunct="1">
              <a:lnSpc>
                <a:spcPct val="105000"/>
              </a:lnSpc>
              <a:spcBef>
                <a:spcPct val="20000"/>
              </a:spcBef>
              <a:buClr>
                <a:srgbClr val="8CADAE"/>
              </a:buClr>
              <a:buSzPct val="85000"/>
              <a:buFontTx/>
              <a:buChar char="o"/>
            </a:pPr>
            <a:r>
              <a:rPr lang="it-IT" altLang="de-DE" b="0" dirty="0" smtClean="0">
                <a:latin typeface="Verdana" panose="020B0604030504040204" pitchFamily="34" charset="0"/>
              </a:rPr>
              <a:t>Sii consapevole delle distorsioni di pensiero depressivo</a:t>
            </a:r>
            <a:r>
              <a:rPr lang="en-GB" altLang="de-DE" b="0" dirty="0" smtClean="0">
                <a:latin typeface="Verdana" panose="020B0604030504040204" pitchFamily="34" charset="0"/>
              </a:rPr>
              <a:t>, </a:t>
            </a:r>
            <a:r>
              <a:rPr lang="en-GB" altLang="de-DE" b="0" dirty="0" err="1" smtClean="0">
                <a:latin typeface="Verdana" panose="020B0604030504040204" pitchFamily="34" charset="0"/>
              </a:rPr>
              <a:t>cerca</a:t>
            </a:r>
            <a:r>
              <a:rPr lang="en-GB" altLang="de-DE" b="0" dirty="0" smtClean="0">
                <a:latin typeface="Verdana" panose="020B0604030504040204" pitchFamily="34" charset="0"/>
              </a:rPr>
              <a:t> </a:t>
            </a:r>
            <a:r>
              <a:rPr lang="en-GB" altLang="de-DE" b="0" dirty="0" err="1" smtClean="0">
                <a:latin typeface="Verdana" panose="020B0604030504040204" pitchFamily="34" charset="0"/>
              </a:rPr>
              <a:t>di</a:t>
            </a:r>
            <a:r>
              <a:rPr lang="en-GB" altLang="de-DE" b="0" dirty="0" smtClean="0">
                <a:latin typeface="Verdana" panose="020B0604030504040204" pitchFamily="34" charset="0"/>
              </a:rPr>
              <a:t> </a:t>
            </a:r>
            <a:r>
              <a:rPr lang="en-GB" altLang="de-DE" b="0" dirty="0" err="1" smtClean="0">
                <a:latin typeface="Verdana" panose="020B0604030504040204" pitchFamily="34" charset="0"/>
              </a:rPr>
              <a:t>modificarle</a:t>
            </a:r>
            <a:r>
              <a:rPr lang="en-US" altLang="de-DE" b="0" dirty="0" smtClean="0">
                <a:latin typeface="Verdana" panose="020B0604030504040204" pitchFamily="34" charset="0"/>
              </a:rPr>
              <a:t>.</a:t>
            </a:r>
          </a:p>
          <a:p>
            <a:pPr algn="just" eaLnBrk="1" hangingPunct="1">
              <a:lnSpc>
                <a:spcPct val="105000"/>
              </a:lnSpc>
              <a:spcBef>
                <a:spcPct val="20000"/>
              </a:spcBef>
              <a:buClr>
                <a:srgbClr val="8CADAE"/>
              </a:buClr>
              <a:buSzPct val="85000"/>
              <a:buFontTx/>
              <a:buChar char="o"/>
            </a:pPr>
            <a:r>
              <a:rPr lang="en-US" altLang="de-DE" b="0" dirty="0" smtClean="0">
                <a:latin typeface="Verdana" panose="020B0604030504040204" pitchFamily="34" charset="0"/>
              </a:rPr>
              <a:t>La </a:t>
            </a:r>
            <a:r>
              <a:rPr lang="en-US" altLang="de-DE" b="0" dirty="0" err="1" smtClean="0">
                <a:latin typeface="Verdana" panose="020B0604030504040204" pitchFamily="34" charset="0"/>
              </a:rPr>
              <a:t>ruminazione</a:t>
            </a:r>
            <a:r>
              <a:rPr lang="en-US" altLang="de-DE" b="0" dirty="0" smtClean="0">
                <a:latin typeface="Verdana" panose="020B0604030504040204" pitchFamily="34" charset="0"/>
              </a:rPr>
              <a:t> e </a:t>
            </a:r>
            <a:r>
              <a:rPr lang="en-US" altLang="de-DE" b="0" dirty="0" err="1" smtClean="0">
                <a:latin typeface="Verdana" panose="020B0604030504040204" pitchFamily="34" charset="0"/>
              </a:rPr>
              <a:t>il</a:t>
            </a:r>
            <a:r>
              <a:rPr lang="en-US" altLang="de-DE" b="0" dirty="0" smtClean="0">
                <a:latin typeface="Verdana" panose="020B0604030504040204" pitchFamily="34" charset="0"/>
              </a:rPr>
              <a:t> </a:t>
            </a:r>
            <a:r>
              <a:rPr lang="en-US" altLang="de-DE" b="0" dirty="0" err="1" smtClean="0">
                <a:latin typeface="Verdana" panose="020B0604030504040204" pitchFamily="34" charset="0"/>
              </a:rPr>
              <a:t>tentativo</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eliminare</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pensieri</a:t>
            </a:r>
            <a:r>
              <a:rPr lang="en-US" altLang="de-DE" b="0" dirty="0" smtClean="0">
                <a:latin typeface="Verdana" panose="020B0604030504040204" pitchFamily="34" charset="0"/>
              </a:rPr>
              <a:t> </a:t>
            </a:r>
            <a:r>
              <a:rPr lang="en-US" altLang="de-DE" b="0" dirty="0" err="1" smtClean="0">
                <a:latin typeface="Verdana" panose="020B0604030504040204" pitchFamily="34" charset="0"/>
              </a:rPr>
              <a:t>negativi</a:t>
            </a:r>
            <a:r>
              <a:rPr lang="en-US" altLang="de-DE" b="0" dirty="0" smtClean="0">
                <a:latin typeface="Verdana" panose="020B0604030504040204" pitchFamily="34" charset="0"/>
              </a:rPr>
              <a:t> non </a:t>
            </a:r>
            <a:r>
              <a:rPr lang="en-US" altLang="de-DE" b="0" dirty="0" err="1" smtClean="0">
                <a:latin typeface="Verdana" panose="020B0604030504040204" pitchFamily="34" charset="0"/>
              </a:rPr>
              <a:t>aiuta</a:t>
            </a:r>
            <a:r>
              <a:rPr lang="en-US" altLang="de-DE" b="0" dirty="0" smtClean="0">
                <a:latin typeface="Verdana" panose="020B0604030504040204" pitchFamily="34" charset="0"/>
              </a:rPr>
              <a:t> a </a:t>
            </a:r>
            <a:r>
              <a:rPr lang="en-US" altLang="de-DE" b="0" dirty="0" err="1" smtClean="0">
                <a:latin typeface="Verdana" panose="020B0604030504040204" pitchFamily="34" charset="0"/>
              </a:rPr>
              <a:t>risolvere</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problemi</a:t>
            </a:r>
            <a:r>
              <a:rPr lang="en-US" altLang="de-DE" b="0" dirty="0" smtClean="0">
                <a:latin typeface="Verdana" panose="020B0604030504040204" pitchFamily="34" charset="0"/>
              </a:rPr>
              <a:t>. Al </a:t>
            </a:r>
            <a:r>
              <a:rPr lang="en-US" altLang="de-DE" b="0" dirty="0" err="1" smtClean="0">
                <a:latin typeface="Verdana" panose="020B0604030504040204" pitchFamily="34" charset="0"/>
              </a:rPr>
              <a:t>contrario</a:t>
            </a:r>
            <a:r>
              <a:rPr lang="en-US" altLang="de-DE" b="0" dirty="0" smtClean="0">
                <a:latin typeface="Verdana" panose="020B0604030504040204" pitchFamily="34" charset="0"/>
              </a:rPr>
              <a:t>: </a:t>
            </a:r>
            <a:r>
              <a:rPr lang="en-US" altLang="de-DE" b="0" dirty="0" err="1" smtClean="0">
                <a:latin typeface="Verdana" panose="020B0604030504040204" pitchFamily="34" charset="0"/>
              </a:rPr>
              <a:t>questa</a:t>
            </a:r>
            <a:r>
              <a:rPr lang="en-US" altLang="de-DE" b="0" dirty="0" smtClean="0">
                <a:latin typeface="Verdana" panose="020B0604030504040204" pitchFamily="34" charset="0"/>
              </a:rPr>
              <a:t> </a:t>
            </a:r>
            <a:r>
              <a:rPr lang="en-US" altLang="de-DE" b="0" dirty="0" err="1" smtClean="0">
                <a:latin typeface="Verdana" panose="020B0604030504040204" pitchFamily="34" charset="0"/>
              </a:rPr>
              <a:t>strategia</a:t>
            </a:r>
            <a:r>
              <a:rPr lang="en-US" altLang="de-DE" b="0" dirty="0" smtClean="0">
                <a:latin typeface="Verdana" panose="020B0604030504040204" pitchFamily="34" charset="0"/>
              </a:rPr>
              <a:t> </a:t>
            </a:r>
            <a:r>
              <a:rPr lang="en-US" altLang="de-DE" b="0" dirty="0" err="1" smtClean="0">
                <a:latin typeface="Verdana" panose="020B0604030504040204" pitchFamily="34" charset="0"/>
              </a:rPr>
              <a:t>aumenta</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pensieri</a:t>
            </a:r>
            <a:r>
              <a:rPr lang="en-US" altLang="de-DE" b="0" dirty="0" smtClean="0">
                <a:latin typeface="Verdana" panose="020B0604030504040204" pitchFamily="34" charset="0"/>
              </a:rPr>
              <a:t> </a:t>
            </a:r>
            <a:r>
              <a:rPr lang="en-US" altLang="de-DE" b="0" dirty="0" err="1" smtClean="0">
                <a:latin typeface="Verdana" panose="020B0604030504040204" pitchFamily="34" charset="0"/>
              </a:rPr>
              <a:t>negativi</a:t>
            </a:r>
            <a:r>
              <a:rPr lang="en-US" altLang="de-DE" b="0" dirty="0" smtClean="0">
                <a:latin typeface="Verdana" panose="020B0604030504040204" pitchFamily="34" charset="0"/>
              </a:rPr>
              <a:t> </a:t>
            </a:r>
            <a:r>
              <a:rPr lang="en-US" altLang="de-DE" b="0" dirty="0" err="1" smtClean="0">
                <a:latin typeface="Verdana" panose="020B0604030504040204" pitchFamily="34" charset="0"/>
              </a:rPr>
              <a:t>ed</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sentimenti</a:t>
            </a:r>
            <a:r>
              <a:rPr lang="en-US" altLang="de-DE" b="0" dirty="0" smtClean="0">
                <a:latin typeface="Verdana" panose="020B0604030504040204" pitchFamily="34" charset="0"/>
              </a:rPr>
              <a:t>.</a:t>
            </a:r>
          </a:p>
          <a:p>
            <a:pPr algn="just" eaLnBrk="1" hangingPunct="1">
              <a:lnSpc>
                <a:spcPct val="105000"/>
              </a:lnSpc>
              <a:spcBef>
                <a:spcPct val="20000"/>
              </a:spcBef>
              <a:buClr>
                <a:srgbClr val="8CADAE"/>
              </a:buClr>
              <a:buSzPct val="85000"/>
              <a:buFontTx/>
              <a:buChar char="o"/>
            </a:pPr>
            <a:r>
              <a:rPr lang="en-US" altLang="de-DE" b="0" dirty="0" smtClean="0">
                <a:latin typeface="Verdana" panose="020B0604030504040204" pitchFamily="34" charset="0"/>
              </a:rPr>
              <a:t>Le </a:t>
            </a:r>
            <a:r>
              <a:rPr lang="en-US" altLang="de-DE" b="0" dirty="0" err="1" smtClean="0">
                <a:latin typeface="Verdana" panose="020B0604030504040204" pitchFamily="34" charset="0"/>
              </a:rPr>
              <a:t>attività</a:t>
            </a:r>
            <a:r>
              <a:rPr lang="en-US" altLang="de-DE" b="0" dirty="0" smtClean="0">
                <a:latin typeface="Verdana" panose="020B0604030504040204" pitchFamily="34" charset="0"/>
              </a:rPr>
              <a:t> </a:t>
            </a:r>
            <a:r>
              <a:rPr lang="en-US" altLang="de-DE" b="0" dirty="0" err="1" smtClean="0">
                <a:latin typeface="Verdana" panose="020B0604030504040204" pitchFamily="34" charset="0"/>
              </a:rPr>
              <a:t>sociali</a:t>
            </a:r>
            <a:r>
              <a:rPr lang="en-US" altLang="de-DE" b="0" dirty="0" smtClean="0">
                <a:latin typeface="Verdana" panose="020B0604030504040204" pitchFamily="34" charset="0"/>
              </a:rPr>
              <a:t> </a:t>
            </a:r>
            <a:r>
              <a:rPr lang="en-US" altLang="de-DE" b="0" dirty="0" err="1" smtClean="0">
                <a:latin typeface="Verdana" panose="020B0604030504040204" pitchFamily="34" charset="0"/>
              </a:rPr>
              <a:t>migliorano</a:t>
            </a:r>
            <a:r>
              <a:rPr lang="en-US" altLang="de-DE" b="0" dirty="0" smtClean="0">
                <a:latin typeface="Verdana" panose="020B0604030504040204" pitchFamily="34" charset="0"/>
              </a:rPr>
              <a:t> </a:t>
            </a:r>
            <a:r>
              <a:rPr lang="en-US" altLang="de-DE" b="0" dirty="0" err="1" smtClean="0">
                <a:latin typeface="Verdana" panose="020B0604030504040204" pitchFamily="34" charset="0"/>
              </a:rPr>
              <a:t>l’umore</a:t>
            </a:r>
            <a:r>
              <a:rPr lang="en-US" altLang="de-DE" b="0" dirty="0" smtClean="0">
                <a:latin typeface="Verdana" panose="020B0604030504040204" pitchFamily="34" charset="0"/>
              </a:rPr>
              <a:t>. </a:t>
            </a:r>
            <a:r>
              <a:rPr lang="en-US" altLang="de-DE" b="0" dirty="0" err="1" smtClean="0">
                <a:latin typeface="Verdana" panose="020B0604030504040204" pitchFamily="34" charset="0"/>
              </a:rPr>
              <a:t>Nelle</a:t>
            </a:r>
            <a:r>
              <a:rPr lang="en-US" altLang="de-DE" b="0" dirty="0" smtClean="0">
                <a:latin typeface="Verdana" panose="020B0604030504040204" pitchFamily="34" charset="0"/>
              </a:rPr>
              <a:t> </a:t>
            </a:r>
            <a:r>
              <a:rPr lang="en-US" altLang="de-DE" b="0" dirty="0" err="1" smtClean="0">
                <a:latin typeface="Verdana" panose="020B0604030504040204" pitchFamily="34" charset="0"/>
              </a:rPr>
              <a:t>fasi</a:t>
            </a:r>
            <a:r>
              <a:rPr lang="en-US" altLang="de-DE" b="0" dirty="0" smtClean="0">
                <a:latin typeface="Verdana" panose="020B0604030504040204" pitchFamily="34" charset="0"/>
              </a:rPr>
              <a:t> depressive è </a:t>
            </a:r>
            <a:r>
              <a:rPr lang="en-US" altLang="de-DE" b="0" dirty="0" err="1" smtClean="0">
                <a:latin typeface="Verdana" panose="020B0604030504040204" pitchFamily="34" charset="0"/>
              </a:rPr>
              <a:t>particolarmente</a:t>
            </a:r>
            <a:r>
              <a:rPr lang="en-US" altLang="de-DE" b="0" dirty="0" smtClean="0">
                <a:latin typeface="Verdana" panose="020B0604030504040204" pitchFamily="34" charset="0"/>
              </a:rPr>
              <a:t> </a:t>
            </a:r>
            <a:r>
              <a:rPr lang="en-US" altLang="de-DE" b="0" dirty="0" err="1" smtClean="0">
                <a:latin typeface="Verdana" panose="020B0604030504040204" pitchFamily="34" charset="0"/>
              </a:rPr>
              <a:t>importante</a:t>
            </a:r>
            <a:r>
              <a:rPr lang="en-US" altLang="de-DE" b="0" dirty="0" smtClean="0">
                <a:latin typeface="Verdana" panose="020B0604030504040204" pitchFamily="34" charset="0"/>
              </a:rPr>
              <a:t> </a:t>
            </a:r>
            <a:r>
              <a:rPr lang="en-US" altLang="de-DE" b="0" dirty="0" err="1" smtClean="0">
                <a:latin typeface="Verdana" panose="020B0604030504040204" pitchFamily="34" charset="0"/>
              </a:rPr>
              <a:t>rimanere</a:t>
            </a:r>
            <a:r>
              <a:rPr lang="en-US" altLang="de-DE" b="0" dirty="0" smtClean="0">
                <a:latin typeface="Verdana" panose="020B0604030504040204" pitchFamily="34" charset="0"/>
              </a:rPr>
              <a:t> in </a:t>
            </a:r>
            <a:r>
              <a:rPr lang="en-US" altLang="de-DE" b="0" dirty="0" err="1" smtClean="0">
                <a:latin typeface="Verdana" panose="020B0604030504040204" pitchFamily="34" charset="0"/>
              </a:rPr>
              <a:t>contatto</a:t>
            </a:r>
            <a:r>
              <a:rPr lang="en-US" altLang="de-DE" b="0" dirty="0" smtClean="0">
                <a:latin typeface="Verdana" panose="020B0604030504040204" pitchFamily="34" charset="0"/>
              </a:rPr>
              <a:t> con le </a:t>
            </a:r>
            <a:r>
              <a:rPr lang="en-US" altLang="de-DE" b="0" dirty="0" err="1" smtClean="0">
                <a:latin typeface="Verdana" panose="020B0604030504040204" pitchFamily="34" charset="0"/>
              </a:rPr>
              <a:t>persone</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ci</a:t>
            </a:r>
            <a:r>
              <a:rPr lang="en-US" altLang="de-DE" b="0" dirty="0" smtClean="0">
                <a:latin typeface="Verdana" panose="020B0604030504040204" pitchFamily="34" charset="0"/>
              </a:rPr>
              <a:t> </a:t>
            </a:r>
            <a:r>
              <a:rPr lang="en-US" altLang="de-DE" b="0" dirty="0" err="1" smtClean="0">
                <a:latin typeface="Verdana" panose="020B0604030504040204" pitchFamily="34" charset="0"/>
              </a:rPr>
              <a:t>sono</a:t>
            </a:r>
            <a:r>
              <a:rPr lang="en-US" altLang="de-DE" b="0" dirty="0" smtClean="0">
                <a:latin typeface="Verdana" panose="020B0604030504040204" pitchFamily="34" charset="0"/>
              </a:rPr>
              <a:t> </a:t>
            </a:r>
            <a:r>
              <a:rPr lang="en-US" altLang="de-DE" b="0" dirty="0" err="1" smtClean="0">
                <a:latin typeface="Verdana" panose="020B0604030504040204" pitchFamily="34" charset="0"/>
              </a:rPr>
              <a:t>vicine</a:t>
            </a:r>
            <a:r>
              <a:rPr lang="en-US" altLang="de-DE" b="0" dirty="0" smtClean="0">
                <a:latin typeface="Verdana" panose="020B0604030504040204" pitchFamily="34" charset="0"/>
              </a:rPr>
              <a:t> e </a:t>
            </a:r>
            <a:r>
              <a:rPr lang="en-US" altLang="de-DE" b="0" dirty="0" err="1" smtClean="0">
                <a:latin typeface="Verdana" panose="020B0604030504040204" pitchFamily="34" charset="0"/>
              </a:rPr>
              <a:t>mantenersi</a:t>
            </a:r>
            <a:r>
              <a:rPr lang="en-US" altLang="de-DE" b="0" dirty="0" smtClean="0">
                <a:latin typeface="Verdana" panose="020B0604030504040204" pitchFamily="34" charset="0"/>
              </a:rPr>
              <a:t> </a:t>
            </a:r>
            <a:r>
              <a:rPr lang="en-US" altLang="de-DE" b="0" dirty="0" err="1" smtClean="0">
                <a:latin typeface="Verdana" panose="020B0604030504040204" pitchFamily="34" charset="0"/>
              </a:rPr>
              <a:t>impegnati</a:t>
            </a:r>
            <a:r>
              <a:rPr lang="en-US" altLang="de-DE" b="0" dirty="0" smtClean="0">
                <a:latin typeface="Verdana" panose="020B0604030504040204" pitchFamily="34" charset="0"/>
              </a:rPr>
              <a:t>– </a:t>
            </a:r>
            <a:r>
              <a:rPr lang="en-US" altLang="de-DE" b="0" dirty="0" err="1" smtClean="0">
                <a:latin typeface="Verdana" panose="020B0604030504040204" pitchFamily="34" charset="0"/>
              </a:rPr>
              <a:t>anche</a:t>
            </a:r>
            <a:r>
              <a:rPr lang="en-US" altLang="de-DE" b="0" dirty="0" smtClean="0">
                <a:latin typeface="Verdana" panose="020B0604030504040204" pitchFamily="34" charset="0"/>
              </a:rPr>
              <a:t> </a:t>
            </a:r>
            <a:r>
              <a:rPr lang="en-US" altLang="de-DE" b="0" dirty="0" err="1" smtClean="0">
                <a:latin typeface="Verdana" panose="020B0604030504040204" pitchFamily="34" charset="0"/>
              </a:rPr>
              <a:t>quando</a:t>
            </a:r>
            <a:r>
              <a:rPr lang="en-US" altLang="de-DE" b="0" dirty="0" smtClean="0">
                <a:latin typeface="Verdana" panose="020B0604030504040204" pitchFamily="34" charset="0"/>
              </a:rPr>
              <a:t> è </a:t>
            </a:r>
            <a:r>
              <a:rPr lang="en-US" altLang="de-DE" b="0" dirty="0" err="1" smtClean="0">
                <a:latin typeface="Verdana" panose="020B0604030504040204" pitchFamily="34" charset="0"/>
              </a:rPr>
              <a:t>difficile</a:t>
            </a:r>
            <a:r>
              <a:rPr lang="en-US" altLang="de-DE" b="0" dirty="0" smtClean="0">
                <a:latin typeface="Verdana" panose="020B0604030504040204" pitchFamily="34" charset="0"/>
              </a:rPr>
              <a:t> (</a:t>
            </a:r>
            <a:r>
              <a:rPr lang="en-US" altLang="de-DE" b="0" dirty="0" err="1" smtClean="0">
                <a:latin typeface="Verdana" panose="020B0604030504040204" pitchFamily="34" charset="0"/>
              </a:rPr>
              <a:t>piccoli</a:t>
            </a:r>
            <a:r>
              <a:rPr lang="en-US" altLang="de-DE" b="0" dirty="0" smtClean="0">
                <a:latin typeface="Verdana" panose="020B0604030504040204" pitchFamily="34" charset="0"/>
              </a:rPr>
              <a:t> </a:t>
            </a:r>
            <a:r>
              <a:rPr lang="en-US" altLang="de-DE" b="0" dirty="0" err="1" smtClean="0">
                <a:latin typeface="Verdana" panose="020B0604030504040204" pitchFamily="34" charset="0"/>
              </a:rPr>
              <a:t>passi</a:t>
            </a:r>
            <a:r>
              <a:rPr lang="en-US" altLang="de-DE" b="0" dirty="0" smtClean="0">
                <a:latin typeface="Verdana" panose="020B0604030504040204" pitchFamily="34" charset="0"/>
              </a:rPr>
              <a:t>).</a:t>
            </a:r>
          </a:p>
          <a:p>
            <a:pPr algn="just" eaLnBrk="1" hangingPunct="1">
              <a:lnSpc>
                <a:spcPct val="105000"/>
              </a:lnSpc>
              <a:spcBef>
                <a:spcPct val="20000"/>
              </a:spcBef>
              <a:buClr>
                <a:srgbClr val="8CADAE"/>
              </a:buClr>
              <a:buSzPct val="85000"/>
              <a:buFontTx/>
              <a:buChar char="o"/>
            </a:pPr>
            <a:r>
              <a:rPr lang="it-IT" altLang="de-DE" b="0" dirty="0" smtClean="0">
                <a:latin typeface="Verdana" panose="020B0604030504040204" pitchFamily="34" charset="0"/>
              </a:rPr>
              <a:t>Metti in pratica almeno alcuni dei suggerimenti per migliorare e stabilizzare l’umore</a:t>
            </a:r>
            <a:r>
              <a:rPr lang="en-US" altLang="de-DE" b="0" dirty="0" smtClean="0">
                <a:latin typeface="Verdana" panose="020B0604030504040204" pitchFamily="34" charset="0"/>
              </a:rPr>
              <a:t>.</a:t>
            </a:r>
          </a:p>
          <a:p>
            <a:pPr algn="just" eaLnBrk="1" hangingPunct="1">
              <a:lnSpc>
                <a:spcPct val="105000"/>
              </a:lnSpc>
              <a:spcBef>
                <a:spcPct val="20000"/>
              </a:spcBef>
              <a:buClr>
                <a:srgbClr val="8CADAE"/>
              </a:buClr>
              <a:buSzPct val="85000"/>
              <a:buFontTx/>
              <a:buChar char="o"/>
            </a:pPr>
            <a:r>
              <a:rPr lang="en-US" altLang="de-DE" b="0" dirty="0" err="1" smtClean="0">
                <a:latin typeface="Verdana" panose="020B0604030504040204" pitchFamily="34" charset="0"/>
              </a:rPr>
              <a:t>Segnala</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sintomi</a:t>
            </a:r>
            <a:r>
              <a:rPr lang="en-US" altLang="de-DE" b="0" dirty="0" smtClean="0">
                <a:latin typeface="Verdana" panose="020B0604030504040204" pitchFamily="34" charset="0"/>
              </a:rPr>
              <a:t> </a:t>
            </a:r>
            <a:r>
              <a:rPr lang="en-US" altLang="de-DE" b="0" dirty="0" err="1" smtClean="0">
                <a:latin typeface="Verdana" panose="020B0604030504040204" pitchFamily="34" charset="0"/>
              </a:rPr>
              <a:t>depressivi</a:t>
            </a:r>
            <a:r>
              <a:rPr lang="en-US" altLang="de-DE" b="0" dirty="0" smtClean="0">
                <a:latin typeface="Verdana" panose="020B0604030504040204" pitchFamily="34" charset="0"/>
              </a:rPr>
              <a:t> </a:t>
            </a:r>
            <a:r>
              <a:rPr lang="en-US" altLang="de-DE" b="0" dirty="0" err="1" smtClean="0">
                <a:latin typeface="Verdana" panose="020B0604030504040204" pitchFamily="34" charset="0"/>
              </a:rPr>
              <a:t>permanenti</a:t>
            </a:r>
            <a:r>
              <a:rPr lang="en-US" altLang="de-DE" b="0" dirty="0" smtClean="0">
                <a:latin typeface="Verdana" panose="020B0604030504040204" pitchFamily="34" charset="0"/>
              </a:rPr>
              <a:t> e </a:t>
            </a:r>
            <a:r>
              <a:rPr lang="en-US" altLang="de-DE" b="0" dirty="0" err="1" smtClean="0">
                <a:latin typeface="Verdana" panose="020B0604030504040204" pitchFamily="34" charset="0"/>
              </a:rPr>
              <a:t>gravi</a:t>
            </a:r>
            <a:r>
              <a:rPr lang="en-US" altLang="de-DE" b="0" dirty="0" smtClean="0">
                <a:latin typeface="Verdana" panose="020B0604030504040204" pitchFamily="34" charset="0"/>
              </a:rPr>
              <a:t> al </a:t>
            </a:r>
            <a:r>
              <a:rPr lang="en-US" altLang="de-DE" b="0" dirty="0" err="1" smtClean="0">
                <a:latin typeface="Verdana" panose="020B0604030504040204" pitchFamily="34" charset="0"/>
              </a:rPr>
              <a:t>tuo</a:t>
            </a:r>
            <a:r>
              <a:rPr lang="en-US" altLang="de-DE" b="0" dirty="0" smtClean="0">
                <a:latin typeface="Verdana" panose="020B0604030504040204" pitchFamily="34" charset="0"/>
              </a:rPr>
              <a:t> </a:t>
            </a:r>
            <a:r>
              <a:rPr lang="en-US" altLang="de-DE" b="0" dirty="0" err="1" smtClean="0">
                <a:latin typeface="Verdana" panose="020B0604030504040204" pitchFamily="34" charset="0"/>
              </a:rPr>
              <a:t>terapista</a:t>
            </a:r>
            <a:r>
              <a:rPr lang="en-US" altLang="de-DE" b="0" dirty="0" smtClean="0">
                <a:latin typeface="Verdana" panose="020B0604030504040204" pitchFamily="34" charset="0"/>
              </a:rPr>
              <a:t>!</a:t>
            </a:r>
          </a:p>
          <a:p>
            <a:pPr algn="just" eaLnBrk="1" hangingPunct="1">
              <a:lnSpc>
                <a:spcPct val="105000"/>
              </a:lnSpc>
              <a:spcBef>
                <a:spcPct val="20000"/>
              </a:spcBef>
              <a:buClr>
                <a:srgbClr val="8CADAE"/>
              </a:buClr>
              <a:buSzPct val="85000"/>
              <a:buFontTx/>
              <a:buChar char="o"/>
            </a:pPr>
            <a:endParaRPr lang="en-US" altLang="de-DE" b="0" dirty="0">
              <a:solidFill>
                <a:srgbClr val="FF0000"/>
              </a:solidFill>
              <a:latin typeface="Verdana" panose="020B0604030504040204" pitchFamily="34" charset="0"/>
            </a:endParaRPr>
          </a:p>
        </p:txBody>
      </p:sp>
      <p:sp>
        <p:nvSpPr>
          <p:cNvPr id="92163" name="Rectangle 3"/>
          <p:cNvSpPr>
            <a:spLocks noChangeArrowheads="1"/>
          </p:cNvSpPr>
          <p:nvPr/>
        </p:nvSpPr>
        <p:spPr bwMode="auto">
          <a:xfrm>
            <a:off x="0" y="908050"/>
            <a:ext cx="9144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dirty="0" err="1" smtClean="0">
                <a:latin typeface="Verdana" panose="020B0604030504040204" pitchFamily="34" charset="0"/>
              </a:rPr>
              <a:t>Obiettivi</a:t>
            </a:r>
            <a:r>
              <a:rPr lang="en-US" altLang="de-DE" dirty="0" smtClean="0">
                <a:latin typeface="Verdana" panose="020B0604030504040204" pitchFamily="34" charset="0"/>
              </a:rPr>
              <a:t> </a:t>
            </a:r>
            <a:r>
              <a:rPr lang="en-US" altLang="de-DE" dirty="0" err="1" smtClean="0">
                <a:latin typeface="Verdana" panose="020B0604030504040204" pitchFamily="34" charset="0"/>
              </a:rPr>
              <a:t>di</a:t>
            </a:r>
            <a:r>
              <a:rPr lang="en-US" altLang="de-DE" dirty="0" smtClean="0">
                <a:latin typeface="Verdana" panose="020B0604030504040204" pitchFamily="34" charset="0"/>
              </a:rPr>
              <a:t> </a:t>
            </a:r>
            <a:r>
              <a:rPr lang="en-US" altLang="de-DE" dirty="0" err="1" smtClean="0">
                <a:latin typeface="Verdana" panose="020B0604030504040204" pitchFamily="34" charset="0"/>
              </a:rPr>
              <a:t>apprendimento</a:t>
            </a:r>
            <a:r>
              <a:rPr lang="en-US" altLang="de-DE" dirty="0" smtClean="0">
                <a:latin typeface="Verdana" panose="020B0604030504040204" pitchFamily="34" charset="0"/>
              </a:rPr>
              <a:t>:</a:t>
            </a:r>
            <a:r>
              <a:rPr lang="en-US" altLang="de-DE" sz="3200" dirty="0" smtClean="0">
                <a:latin typeface="Verdana" panose="020B0604030504040204" pitchFamily="34" charset="0"/>
              </a:rPr>
              <a:t> </a:t>
            </a:r>
            <a:endParaRPr lang="en-US" altLang="de-DE" sz="3200" dirty="0">
              <a:latin typeface="Verdana" panose="020B0604030504040204" pitchFamily="34" charset="0"/>
            </a:endParaRPr>
          </a:p>
        </p:txBody>
      </p:sp>
      <p:sp>
        <p:nvSpPr>
          <p:cNvPr id="92164" name="Text Box 7"/>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Applicazione</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nella</a:t>
            </a:r>
            <a:r>
              <a:rPr lang="en-US" altLang="de-DE" sz="2000" b="0" dirty="0" smtClean="0">
                <a:solidFill>
                  <a:srgbClr val="D16349"/>
                </a:solidFill>
                <a:latin typeface="Verdana" panose="020B0604030504040204" pitchFamily="34" charset="0"/>
              </a:rPr>
              <a:t> vita </a:t>
            </a:r>
            <a:r>
              <a:rPr lang="en-US" altLang="de-DE" sz="2000" b="0" dirty="0" err="1" smtClean="0">
                <a:solidFill>
                  <a:srgbClr val="D16349"/>
                </a:solidFill>
                <a:latin typeface="Verdana" panose="020B0604030504040204" pitchFamily="34" charset="0"/>
              </a:rPr>
              <a:t>di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tutti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i</a:t>
            </a:r>
            <a:r>
              <a:rPr lang="en-US" altLang="de-DE" sz="2000" b="0" dirty="0" smtClean="0">
                <a:solidFill>
                  <a:srgbClr val="D16349"/>
                </a:solidFill>
                <a:latin typeface="Verdana" panose="020B0604030504040204" pitchFamily="34" charset="0"/>
              </a:rPr>
              <a:t> </a:t>
            </a:r>
            <a:r>
              <a:rPr lang="en-US" altLang="de-DE" sz="2000" b="0" dirty="0" err="1" smtClean="0">
                <a:solidFill>
                  <a:srgbClr val="D16349"/>
                </a:solidFill>
                <a:latin typeface="Verdana" panose="020B0604030504040204" pitchFamily="34" charset="0"/>
              </a:rPr>
              <a:t>giorni</a:t>
            </a:r>
            <a:endParaRPr lang="en-US" altLang="de-DE" sz="2000" b="0" dirty="0">
              <a:solidFill>
                <a:srgbClr val="D16349"/>
              </a:solidFill>
              <a:latin typeface="Verdana" panose="020B0604030504040204" pitchFamily="34" charset="0"/>
            </a:endParaRPr>
          </a:p>
        </p:txBody>
      </p:sp>
      <p:sp>
        <p:nvSpPr>
          <p:cNvPr id="92165" name="Rechteck 1"/>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6" name="Rechteck 2"/>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7" name="Rechteck 3"/>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8" name="Rechteck 4"/>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9" name="Rechteck 5"/>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9.41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Cosa</a:t>
            </a:r>
            <a:r>
              <a:rPr lang="en-US" altLang="de-DE" sz="2000" b="0" dirty="0" smtClean="0">
                <a:solidFill>
                  <a:srgbClr val="D16349"/>
                </a:solidFill>
                <a:latin typeface="Verdana" panose="020B0604030504040204" pitchFamily="34" charset="0"/>
              </a:rPr>
              <a:t> ha a </a:t>
            </a:r>
            <a:r>
              <a:rPr lang="en-US" altLang="de-DE" sz="2000" b="0" dirty="0" err="1" smtClean="0">
                <a:solidFill>
                  <a:srgbClr val="D16349"/>
                </a:solidFill>
                <a:latin typeface="Verdana" panose="020B0604030504040204" pitchFamily="34" charset="0"/>
              </a:rPr>
              <a:t>che</a:t>
            </a:r>
            <a:r>
              <a:rPr lang="en-US" altLang="de-DE" sz="2000" b="0" dirty="0" smtClean="0">
                <a:solidFill>
                  <a:srgbClr val="D16349"/>
                </a:solidFill>
                <a:latin typeface="Verdana" panose="020B0604030504040204" pitchFamily="34" charset="0"/>
              </a:rPr>
              <a:t> fare con la </a:t>
            </a:r>
            <a:r>
              <a:rPr lang="en-US" altLang="de-DE" sz="2000" b="0" dirty="0" err="1" smtClean="0">
                <a:solidFill>
                  <a:srgbClr val="D16349"/>
                </a:solidFill>
                <a:latin typeface="Verdana" panose="020B0604030504040204" pitchFamily="34" charset="0"/>
              </a:rPr>
              <a:t>psicosi</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
        <p:nvSpPr>
          <p:cNvPr id="94211" name="Text Box 9"/>
          <p:cNvSpPr txBox="1">
            <a:spLocks noChangeArrowheads="1"/>
          </p:cNvSpPr>
          <p:nvPr/>
        </p:nvSpPr>
        <p:spPr bwMode="auto">
          <a:xfrm>
            <a:off x="250825" y="1341438"/>
            <a:ext cx="8713663" cy="560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just" eaLnBrk="1" hangingPunct="1">
              <a:lnSpc>
                <a:spcPct val="105000"/>
              </a:lnSpc>
              <a:spcBef>
                <a:spcPct val="20000"/>
              </a:spcBef>
              <a:buClr>
                <a:schemeClr val="accent1"/>
              </a:buClr>
              <a:buSzPct val="85000"/>
              <a:buFont typeface="Wingdings 2" panose="05020102010507070707" pitchFamily="18" charset="2"/>
              <a:buNone/>
            </a:pPr>
            <a:r>
              <a:rPr lang="en-US" altLang="de-DE" b="0" dirty="0" err="1" smtClean="0">
                <a:latin typeface="Verdana" panose="020B0604030504040204" pitchFamily="34" charset="0"/>
              </a:rPr>
              <a:t>Molte</a:t>
            </a:r>
            <a:r>
              <a:rPr lang="en-US" altLang="de-DE" b="0" dirty="0" smtClean="0">
                <a:latin typeface="Verdana" panose="020B0604030504040204" pitchFamily="34" charset="0"/>
              </a:rPr>
              <a:t> </a:t>
            </a:r>
            <a:r>
              <a:rPr lang="en-US" altLang="de-DE" b="0" dirty="0" err="1" smtClean="0">
                <a:latin typeface="Verdana" panose="020B0604030504040204" pitchFamily="34" charset="0"/>
              </a:rPr>
              <a:t>persone</a:t>
            </a:r>
            <a:r>
              <a:rPr lang="en-US" altLang="de-DE" b="0" dirty="0" smtClean="0">
                <a:latin typeface="Verdana" panose="020B0604030504040204" pitchFamily="34" charset="0"/>
              </a:rPr>
              <a:t> (ma non </a:t>
            </a:r>
            <a:r>
              <a:rPr lang="en-US" altLang="de-DE" b="0" dirty="0" err="1" smtClean="0">
                <a:latin typeface="Verdana" panose="020B0604030504040204" pitchFamily="34" charset="0"/>
              </a:rPr>
              <a:t>tutte</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disturbi</a:t>
            </a:r>
            <a:r>
              <a:rPr lang="en-US" altLang="de-DE" b="0" dirty="0" smtClean="0">
                <a:latin typeface="Verdana" panose="020B0604030504040204" pitchFamily="34" charset="0"/>
              </a:rPr>
              <a:t> </a:t>
            </a:r>
            <a:r>
              <a:rPr lang="en-US" altLang="de-DE" b="0" dirty="0" err="1" smtClean="0">
                <a:latin typeface="Verdana" panose="020B0604030504040204" pitchFamily="34" charset="0"/>
              </a:rPr>
              <a:t>mentali</a:t>
            </a:r>
            <a:r>
              <a:rPr lang="en-US" altLang="de-DE" b="0" dirty="0" smtClean="0">
                <a:latin typeface="Verdana" panose="020B0604030504040204" pitchFamily="34" charset="0"/>
              </a:rPr>
              <a:t>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avviliscono</a:t>
            </a:r>
            <a:r>
              <a:rPr lang="en-US" altLang="de-DE" b="0" dirty="0" smtClean="0">
                <a:latin typeface="Verdana" panose="020B0604030504040204" pitchFamily="34" charset="0"/>
              </a:rPr>
              <a:t>, </a:t>
            </a:r>
            <a:r>
              <a:rPr lang="en-US" altLang="de-DE" b="0" dirty="0" err="1" smtClean="0">
                <a:latin typeface="Verdana" panose="020B0604030504040204" pitchFamily="34" charset="0"/>
              </a:rPr>
              <a:t>mostrano</a:t>
            </a:r>
            <a:r>
              <a:rPr lang="en-US" altLang="de-DE" b="0" dirty="0" smtClean="0">
                <a:latin typeface="Verdana" panose="020B0604030504040204" pitchFamily="34" charset="0"/>
              </a:rPr>
              <a:t> </a:t>
            </a:r>
            <a:r>
              <a:rPr lang="en-US" altLang="de-DE" b="0" dirty="0" err="1" smtClean="0">
                <a:latin typeface="Verdana" panose="020B0604030504040204" pitchFamily="34" charset="0"/>
              </a:rPr>
              <a:t>tipici</a:t>
            </a:r>
            <a:r>
              <a:rPr lang="en-US" altLang="de-DE" b="0" dirty="0" smtClean="0">
                <a:latin typeface="Verdana" panose="020B0604030504040204" pitchFamily="34" charset="0"/>
              </a:rPr>
              <a:t> </a:t>
            </a:r>
            <a:r>
              <a:rPr lang="en-US" altLang="de-DE" b="0" dirty="0" err="1" smtClean="0">
                <a:latin typeface="Verdana" panose="020B0604030504040204" pitchFamily="34" charset="0"/>
              </a:rPr>
              <a:t>stili</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pensiero</a:t>
            </a:r>
            <a:r>
              <a:rPr lang="en-US" altLang="de-DE" b="0" dirty="0" smtClean="0">
                <a:latin typeface="Verdana" panose="020B0604030504040204" pitchFamily="34" charset="0"/>
              </a:rPr>
              <a:t> </a:t>
            </a:r>
            <a:r>
              <a:rPr lang="en-US" altLang="de-DE" b="0" dirty="0" err="1" smtClean="0">
                <a:latin typeface="Verdana" panose="020B0604030504040204" pitchFamily="34" charset="0"/>
              </a:rPr>
              <a:t>depressivo</a:t>
            </a:r>
            <a:r>
              <a:rPr lang="en-US" altLang="de-DE" b="0" dirty="0" smtClean="0">
                <a:latin typeface="Verdana" panose="020B0604030504040204" pitchFamily="34" charset="0"/>
              </a:rPr>
              <a:t>, </a:t>
            </a:r>
            <a:r>
              <a:rPr lang="en-US" altLang="de-DE" b="0" dirty="0" err="1" smtClean="0">
                <a:latin typeface="Verdana" panose="020B0604030504040204" pitchFamily="34" charset="0"/>
              </a:rPr>
              <a:t>rimuginano</a:t>
            </a:r>
            <a:r>
              <a:rPr lang="en-US" altLang="de-DE" b="0" dirty="0" smtClean="0">
                <a:latin typeface="Verdana" panose="020B0604030504040204" pitchFamily="34" charset="0"/>
              </a:rPr>
              <a:t>,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isolano</a:t>
            </a:r>
            <a:r>
              <a:rPr lang="en-US" altLang="de-DE" b="0" dirty="0" smtClean="0">
                <a:latin typeface="Verdana" panose="020B0604030504040204" pitchFamily="34" charset="0"/>
              </a:rPr>
              <a:t>. </a:t>
            </a:r>
            <a:r>
              <a:rPr lang="en-US" altLang="de-DE" b="0" dirty="0" err="1" smtClean="0">
                <a:latin typeface="Verdana" panose="020B0604030504040204" pitchFamily="34" charset="0"/>
              </a:rPr>
              <a:t>Questi</a:t>
            </a:r>
            <a:r>
              <a:rPr lang="en-US" altLang="de-DE" b="0" dirty="0" smtClean="0">
                <a:latin typeface="Verdana" panose="020B0604030504040204" pitchFamily="34" charset="0"/>
              </a:rPr>
              <a:t> </a:t>
            </a:r>
            <a:r>
              <a:rPr lang="en-US" altLang="de-DE" b="0" dirty="0" err="1" smtClean="0">
                <a:latin typeface="Verdana" panose="020B0604030504040204" pitchFamily="34" charset="0"/>
              </a:rPr>
              <a:t>modelli</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pensiero</a:t>
            </a:r>
            <a:r>
              <a:rPr lang="en-US" altLang="de-DE" b="0" dirty="0" smtClean="0">
                <a:latin typeface="Verdana" panose="020B0604030504040204" pitchFamily="34" charset="0"/>
              </a:rPr>
              <a:t> e </a:t>
            </a:r>
            <a:r>
              <a:rPr lang="en-US" altLang="de-DE" b="0" dirty="0" err="1" smtClean="0">
                <a:latin typeface="Verdana" panose="020B0604030504040204" pitchFamily="34" charset="0"/>
              </a:rPr>
              <a:t>questo</a:t>
            </a:r>
            <a:r>
              <a:rPr lang="en-US" altLang="de-DE" b="0" dirty="0" smtClean="0">
                <a:latin typeface="Verdana" panose="020B0604030504040204" pitchFamily="34" charset="0"/>
              </a:rPr>
              <a:t> </a:t>
            </a:r>
            <a:r>
              <a:rPr lang="en-US" altLang="de-DE" b="0" dirty="0" err="1" smtClean="0">
                <a:latin typeface="Verdana" panose="020B0604030504040204" pitchFamily="34" charset="0"/>
              </a:rPr>
              <a:t>comportamento</a:t>
            </a:r>
            <a:r>
              <a:rPr lang="en-US" altLang="de-DE" b="0" dirty="0" smtClean="0">
                <a:latin typeface="Verdana" panose="020B0604030504040204" pitchFamily="34" charset="0"/>
              </a:rPr>
              <a:t> </a:t>
            </a:r>
            <a:r>
              <a:rPr lang="en-US" altLang="de-DE" b="0" dirty="0" err="1" smtClean="0">
                <a:latin typeface="Verdana" panose="020B0604030504040204" pitchFamily="34" charset="0"/>
              </a:rPr>
              <a:t>spesso</a:t>
            </a:r>
            <a:r>
              <a:rPr lang="en-US" altLang="de-DE" b="0" dirty="0" smtClean="0">
                <a:latin typeface="Verdana" panose="020B0604030504040204" pitchFamily="34" charset="0"/>
              </a:rPr>
              <a:t> </a:t>
            </a:r>
            <a:r>
              <a:rPr lang="en-US" altLang="de-DE" b="0" dirty="0" err="1" smtClean="0">
                <a:latin typeface="Verdana" panose="020B0604030504040204" pitchFamily="34" charset="0"/>
              </a:rPr>
              <a:t>aumentano</a:t>
            </a:r>
            <a:r>
              <a:rPr lang="en-US" altLang="de-DE" b="0" dirty="0" smtClean="0">
                <a:latin typeface="Verdana" panose="020B0604030504040204" pitchFamily="34" charset="0"/>
              </a:rPr>
              <a:t> </a:t>
            </a:r>
            <a:r>
              <a:rPr lang="en-US" altLang="de-DE" b="0" dirty="0" err="1" smtClean="0">
                <a:latin typeface="Verdana" panose="020B0604030504040204" pitchFamily="34" charset="0"/>
              </a:rPr>
              <a:t>i</a:t>
            </a:r>
            <a:r>
              <a:rPr lang="en-US" altLang="de-DE" b="0" dirty="0" smtClean="0">
                <a:latin typeface="Verdana" panose="020B0604030504040204" pitchFamily="34" charset="0"/>
              </a:rPr>
              <a:t> </a:t>
            </a:r>
            <a:r>
              <a:rPr lang="en-US" altLang="de-DE" b="0" dirty="0" err="1" smtClean="0">
                <a:latin typeface="Verdana" panose="020B0604030504040204" pitchFamily="34" charset="0"/>
              </a:rPr>
              <a:t>problemi</a:t>
            </a:r>
            <a:r>
              <a:rPr lang="en-US" altLang="de-DE" b="0" dirty="0" smtClean="0">
                <a:latin typeface="Verdana" panose="020B0604030504040204" pitchFamily="34" charset="0"/>
              </a:rPr>
              <a:t> </a:t>
            </a:r>
            <a:r>
              <a:rPr lang="en-US" altLang="de-DE" b="0" dirty="0" err="1" smtClean="0">
                <a:latin typeface="Verdana" panose="020B0604030504040204" pitchFamily="34" charset="0"/>
              </a:rPr>
              <a:t>emotivi</a:t>
            </a:r>
            <a:r>
              <a:rPr lang="en-US" altLang="de-DE" b="0" dirty="0" smtClean="0">
                <a:latin typeface="Verdana" panose="020B0604030504040204" pitchFamily="34" charset="0"/>
              </a:rPr>
              <a:t>, ma </a:t>
            </a:r>
            <a:r>
              <a:rPr lang="en-US" altLang="de-DE" b="0" dirty="0" err="1" smtClean="0">
                <a:latin typeface="Verdana" panose="020B0604030504040204" pitchFamily="34" charset="0"/>
              </a:rPr>
              <a:t>anche</a:t>
            </a:r>
            <a:r>
              <a:rPr lang="en-US" altLang="de-DE" b="0" dirty="0" smtClean="0">
                <a:latin typeface="Verdana" panose="020B0604030504040204" pitchFamily="34" charset="0"/>
              </a:rPr>
              <a:t> </a:t>
            </a:r>
            <a:r>
              <a:rPr lang="en-US" altLang="de-DE" b="0" dirty="0" err="1" smtClean="0">
                <a:latin typeface="Verdana" panose="020B0604030504040204" pitchFamily="34" charset="0"/>
              </a:rPr>
              <a:t>quello</a:t>
            </a:r>
            <a:r>
              <a:rPr lang="en-US" altLang="de-DE" b="0" dirty="0" smtClean="0">
                <a:latin typeface="Verdana" panose="020B0604030504040204" pitchFamily="34" charset="0"/>
              </a:rPr>
              <a:t> </a:t>
            </a:r>
            <a:r>
              <a:rPr lang="en-US" altLang="de-DE" b="0" dirty="0" err="1" smtClean="0">
                <a:latin typeface="Verdana" panose="020B0604030504040204" pitchFamily="34" charset="0"/>
              </a:rPr>
              <a:t>mentali</a:t>
            </a:r>
            <a:r>
              <a:rPr lang="en-US" altLang="de-DE" b="0" dirty="0" smtClean="0">
                <a:latin typeface="Verdana" panose="020B0604030504040204" pitchFamily="34" charset="0"/>
              </a:rPr>
              <a:t> (</a:t>
            </a:r>
            <a:r>
              <a:rPr lang="en-US" altLang="de-DE" b="0" dirty="0" err="1" smtClean="0">
                <a:latin typeface="Verdana" panose="020B0604030504040204" pitchFamily="34" charset="0"/>
              </a:rPr>
              <a:t>una</a:t>
            </a:r>
            <a:r>
              <a:rPr lang="en-US" altLang="de-DE" b="0" dirty="0" smtClean="0">
                <a:latin typeface="Verdana" panose="020B0604030504040204" pitchFamily="34" charset="0"/>
              </a:rPr>
              <a:t> </a:t>
            </a:r>
            <a:r>
              <a:rPr lang="en-US" altLang="de-DE" b="0" dirty="0" err="1" smtClean="0">
                <a:latin typeface="Verdana" panose="020B0604030504040204" pitchFamily="34" charset="0"/>
              </a:rPr>
              <a:t>mancanza</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feedback </a:t>
            </a:r>
            <a:r>
              <a:rPr lang="en-US" altLang="de-DE" b="0" dirty="0" err="1" smtClean="0">
                <a:latin typeface="Verdana" panose="020B0604030504040204" pitchFamily="34" charset="0"/>
              </a:rPr>
              <a:t>sociali</a:t>
            </a:r>
            <a:r>
              <a:rPr lang="en-US" altLang="de-DE" b="0" dirty="0" smtClean="0">
                <a:latin typeface="Verdana" panose="020B0604030504040204" pitchFamily="34" charset="0"/>
              </a:rPr>
              <a:t> </a:t>
            </a:r>
            <a:r>
              <a:rPr lang="en-US" altLang="de-DE" b="0" dirty="0" err="1" smtClean="0">
                <a:latin typeface="Verdana" panose="020B0604030504040204" pitchFamily="34" charset="0"/>
              </a:rPr>
              <a:t>può</a:t>
            </a:r>
            <a:r>
              <a:rPr lang="en-US" altLang="de-DE" b="0" dirty="0" smtClean="0">
                <a:latin typeface="Verdana" panose="020B0604030504040204" pitchFamily="34" charset="0"/>
              </a:rPr>
              <a:t> </a:t>
            </a:r>
            <a:r>
              <a:rPr lang="en-US" altLang="de-DE" b="0" dirty="0" err="1" smtClean="0">
                <a:latin typeface="Verdana" panose="020B0604030504040204" pitchFamily="34" charset="0"/>
              </a:rPr>
              <a:t>portare</a:t>
            </a:r>
            <a:r>
              <a:rPr lang="en-US" altLang="de-DE" b="0" dirty="0" smtClean="0">
                <a:latin typeface="Verdana" panose="020B0604030504040204" pitchFamily="34" charset="0"/>
              </a:rPr>
              <a:t> a </a:t>
            </a:r>
            <a:r>
              <a:rPr lang="en-US" altLang="de-DE" b="0" dirty="0" err="1" smtClean="0">
                <a:latin typeface="Verdana" panose="020B0604030504040204" pitchFamily="34" charset="0"/>
              </a:rPr>
              <a:t>farsi</a:t>
            </a:r>
            <a:r>
              <a:rPr lang="en-US" altLang="de-DE" b="0" dirty="0" smtClean="0">
                <a:latin typeface="Verdana" panose="020B0604030504040204" pitchFamily="34" charset="0"/>
              </a:rPr>
              <a:t> </a:t>
            </a:r>
            <a:r>
              <a:rPr lang="en-US" altLang="de-DE" b="0" dirty="0" err="1" smtClean="0">
                <a:latin typeface="Verdana" panose="020B0604030504040204" pitchFamily="34" charset="0"/>
              </a:rPr>
              <a:t>idee</a:t>
            </a:r>
            <a:r>
              <a:rPr lang="en-US" altLang="de-DE" b="0" dirty="0" smtClean="0">
                <a:latin typeface="Verdana" panose="020B0604030504040204" pitchFamily="34" charset="0"/>
              </a:rPr>
              <a:t> </a:t>
            </a:r>
            <a:r>
              <a:rPr lang="en-US" altLang="de-DE" b="0" dirty="0" err="1" smtClean="0">
                <a:latin typeface="Verdana" panose="020B0604030504040204" pitchFamily="34" charset="0"/>
              </a:rPr>
              <a:t>sbagliate</a:t>
            </a:r>
            <a:r>
              <a:rPr lang="en-US" altLang="de-DE" b="0" dirty="0" smtClean="0">
                <a:latin typeface="Verdana" panose="020B0604030504040204" pitchFamily="34" charset="0"/>
              </a:rPr>
              <a:t>).</a:t>
            </a:r>
          </a:p>
          <a:p>
            <a:pPr algn="just" eaLnBrk="1" hangingPunct="1">
              <a:lnSpc>
                <a:spcPct val="105000"/>
              </a:lnSpc>
              <a:spcBef>
                <a:spcPct val="20000"/>
              </a:spcBef>
              <a:buClr>
                <a:schemeClr val="accent1"/>
              </a:buClr>
              <a:buSzPct val="85000"/>
              <a:buFont typeface="Wingdings 2" panose="05020102010507070707" pitchFamily="18" charset="2"/>
              <a:buNone/>
            </a:pPr>
            <a:endParaRPr lang="it-IT" altLang="de-DE" b="0" dirty="0" smtClean="0">
              <a:latin typeface="Verdana" panose="020B0604030504040204" pitchFamily="34" charset="0"/>
            </a:endParaRPr>
          </a:p>
          <a:p>
            <a:pPr algn="just" eaLnBrk="1" hangingPunct="1">
              <a:lnSpc>
                <a:spcPct val="105000"/>
              </a:lnSpc>
              <a:spcBef>
                <a:spcPct val="20000"/>
              </a:spcBef>
              <a:buClr>
                <a:schemeClr val="accent1"/>
              </a:buClr>
              <a:buSzPct val="85000"/>
              <a:buFont typeface="Wingdings 2" panose="05020102010507070707" pitchFamily="18" charset="2"/>
              <a:buNone/>
            </a:pPr>
            <a:r>
              <a:rPr lang="it-IT" altLang="de-DE" b="0" dirty="0" smtClean="0">
                <a:latin typeface="Verdana" panose="020B0604030504040204" pitchFamily="34" charset="0"/>
              </a:rPr>
              <a:t>Le tecniche discusse hanno lo scopo di aiutare a superare i problemi emotivi.</a:t>
            </a:r>
            <a:endParaRPr lang="en-US" altLang="de-DE" b="0" dirty="0">
              <a:latin typeface="Verdana" panose="020B0604030504040204" pitchFamily="34" charset="0"/>
            </a:endParaRPr>
          </a:p>
          <a:p>
            <a:pPr algn="just" eaLnBrk="1" hangingPunct="1">
              <a:lnSpc>
                <a:spcPct val="105000"/>
              </a:lnSpc>
              <a:spcBef>
                <a:spcPct val="20000"/>
              </a:spcBef>
              <a:buClr>
                <a:schemeClr val="accent1"/>
              </a:buClr>
              <a:buSzPct val="85000"/>
              <a:buFont typeface="Wingdings 2" panose="05020102010507070707" pitchFamily="18" charset="2"/>
              <a:buNone/>
            </a:pPr>
            <a:endParaRPr lang="en-US" altLang="de-DE" b="0" i="1" dirty="0" smtClean="0">
              <a:latin typeface="Verdana" panose="020B0604030504040204" pitchFamily="34" charset="0"/>
            </a:endParaRPr>
          </a:p>
          <a:p>
            <a:pPr algn="just" eaLnBrk="1" hangingPunct="1">
              <a:lnSpc>
                <a:spcPct val="105000"/>
              </a:lnSpc>
              <a:spcBef>
                <a:spcPct val="20000"/>
              </a:spcBef>
              <a:buClr>
                <a:schemeClr val="accent1"/>
              </a:buClr>
              <a:buSzPct val="85000"/>
              <a:buFont typeface="Wingdings 2" panose="05020102010507070707" pitchFamily="18" charset="2"/>
              <a:buNone/>
            </a:pPr>
            <a:r>
              <a:rPr lang="en-US" altLang="de-DE" b="0" i="1" dirty="0" err="1" smtClean="0">
                <a:latin typeface="+mn-lt"/>
              </a:rPr>
              <a:t>Quali</a:t>
            </a:r>
            <a:r>
              <a:rPr lang="en-US" altLang="de-DE" b="0" i="1" dirty="0" smtClean="0">
                <a:latin typeface="+mn-lt"/>
              </a:rPr>
              <a:t> </a:t>
            </a:r>
            <a:r>
              <a:rPr lang="en-US" altLang="de-DE" b="0" i="1" dirty="0" err="1" smtClean="0">
                <a:latin typeface="+mn-lt"/>
              </a:rPr>
              <a:t>aspetti</a:t>
            </a:r>
            <a:r>
              <a:rPr lang="en-US" altLang="de-DE" b="0" i="1" dirty="0" smtClean="0">
                <a:latin typeface="+mn-lt"/>
              </a:rPr>
              <a:t> di </a:t>
            </a:r>
            <a:r>
              <a:rPr lang="en-US" altLang="de-DE" b="0" i="1" dirty="0" err="1" smtClean="0">
                <a:latin typeface="+mn-lt"/>
              </a:rPr>
              <a:t>questo</a:t>
            </a:r>
            <a:r>
              <a:rPr lang="en-US" altLang="de-DE" b="0" i="1" dirty="0" smtClean="0">
                <a:latin typeface="+mn-lt"/>
              </a:rPr>
              <a:t> modulo, “</a:t>
            </a:r>
            <a:r>
              <a:rPr lang="en-US" altLang="de-DE" b="0" i="1" dirty="0" err="1" smtClean="0">
                <a:latin typeface="+mn-lt"/>
              </a:rPr>
              <a:t>Depressione</a:t>
            </a:r>
            <a:r>
              <a:rPr lang="en-US" altLang="de-DE" b="0" i="1" dirty="0" smtClean="0">
                <a:latin typeface="+mn-lt"/>
              </a:rPr>
              <a:t> e </a:t>
            </a:r>
            <a:r>
              <a:rPr lang="en-US" altLang="de-DE" b="0" i="1" dirty="0" err="1" smtClean="0">
                <a:latin typeface="+mn-lt"/>
              </a:rPr>
              <a:t>pensiero</a:t>
            </a:r>
            <a:r>
              <a:rPr lang="en-US" altLang="de-DE" b="0" i="1" dirty="0" smtClean="0">
                <a:latin typeface="+mn-lt"/>
              </a:rPr>
              <a:t>”, </a:t>
            </a:r>
            <a:r>
              <a:rPr lang="en-US" altLang="de-DE" b="0" i="1" dirty="0" err="1" smtClean="0">
                <a:latin typeface="+mn-lt"/>
              </a:rPr>
              <a:t>trovo</a:t>
            </a:r>
            <a:r>
              <a:rPr lang="en-US" altLang="de-DE" b="0" i="1" dirty="0" smtClean="0">
                <a:latin typeface="+mn-lt"/>
              </a:rPr>
              <a:t> </a:t>
            </a:r>
            <a:r>
              <a:rPr lang="en-US" altLang="de-DE" b="0" i="1" dirty="0" err="1" smtClean="0">
                <a:latin typeface="+mn-lt"/>
              </a:rPr>
              <a:t>particolarmente</a:t>
            </a:r>
            <a:r>
              <a:rPr lang="en-US" altLang="de-DE" b="0" i="1" dirty="0" smtClean="0">
                <a:latin typeface="+mn-lt"/>
              </a:rPr>
              <a:t> utile? </a:t>
            </a:r>
          </a:p>
          <a:p>
            <a:pPr algn="just" eaLnBrk="1" hangingPunct="1">
              <a:lnSpc>
                <a:spcPct val="105000"/>
              </a:lnSpc>
              <a:spcBef>
                <a:spcPct val="20000"/>
              </a:spcBef>
              <a:buClr>
                <a:schemeClr val="accent1"/>
              </a:buClr>
              <a:buSzPct val="85000"/>
              <a:buFont typeface="Wingdings 2" panose="05020102010507070707" pitchFamily="18" charset="2"/>
              <a:buNone/>
            </a:pPr>
            <a:endParaRPr lang="en-US" altLang="de-DE" b="0" i="1">
              <a:latin typeface="+mn-lt"/>
            </a:endParaRPr>
          </a:p>
          <a:p>
            <a:pPr algn="just" eaLnBrk="1" hangingPunct="1">
              <a:lnSpc>
                <a:spcPct val="105000"/>
              </a:lnSpc>
              <a:spcBef>
                <a:spcPct val="20000"/>
              </a:spcBef>
              <a:buClr>
                <a:schemeClr val="accent1"/>
              </a:buClr>
              <a:buSzPct val="85000"/>
              <a:buFont typeface="Wingdings 2" panose="05020102010507070707" pitchFamily="18" charset="2"/>
              <a:buNone/>
            </a:pPr>
            <a:r>
              <a:rPr lang="en-US" altLang="de-DE" b="0" i="1" smtClean="0">
                <a:latin typeface="+mn-lt"/>
              </a:rPr>
              <a:t>Quando</a:t>
            </a:r>
            <a:r>
              <a:rPr lang="en-US" altLang="de-DE" b="0" i="1" dirty="0" smtClean="0">
                <a:latin typeface="+mn-lt"/>
              </a:rPr>
              <a:t> e in quale </a:t>
            </a:r>
            <a:r>
              <a:rPr lang="en-US" altLang="de-DE" b="0" i="1" dirty="0" err="1" smtClean="0">
                <a:latin typeface="+mn-lt"/>
              </a:rPr>
              <a:t>specifica</a:t>
            </a:r>
            <a:r>
              <a:rPr lang="en-US" altLang="de-DE" b="0" i="1" dirty="0" smtClean="0">
                <a:latin typeface="+mn-lt"/>
              </a:rPr>
              <a:t> </a:t>
            </a:r>
            <a:r>
              <a:rPr lang="en-US" altLang="de-DE" b="0" i="1" dirty="0" err="1" smtClean="0">
                <a:latin typeface="+mn-lt"/>
              </a:rPr>
              <a:t>situazione</a:t>
            </a:r>
            <a:r>
              <a:rPr lang="en-US" altLang="de-DE" b="0" i="1" dirty="0" smtClean="0">
                <a:latin typeface="+mn-lt"/>
              </a:rPr>
              <a:t> </a:t>
            </a:r>
            <a:r>
              <a:rPr lang="en-US" altLang="de-DE" b="0" i="1" dirty="0" err="1" smtClean="0">
                <a:latin typeface="+mn-lt"/>
              </a:rPr>
              <a:t>futura</a:t>
            </a:r>
            <a:r>
              <a:rPr lang="en-US" altLang="de-DE" b="0" i="1" dirty="0" smtClean="0">
                <a:latin typeface="+mn-lt"/>
              </a:rPr>
              <a:t> </a:t>
            </a:r>
            <a:r>
              <a:rPr lang="en-US" altLang="de-DE" b="0" i="1" dirty="0" err="1" smtClean="0">
                <a:latin typeface="+mn-lt"/>
              </a:rPr>
              <a:t>potrei</a:t>
            </a:r>
            <a:r>
              <a:rPr lang="en-US" altLang="de-DE" b="0" i="1" dirty="0" smtClean="0">
                <a:latin typeface="+mn-lt"/>
              </a:rPr>
              <a:t> </a:t>
            </a:r>
            <a:r>
              <a:rPr lang="en-US" altLang="de-DE" b="0" i="1" dirty="0" err="1" smtClean="0">
                <a:latin typeface="+mn-lt"/>
              </a:rPr>
              <a:t>applicare</a:t>
            </a:r>
            <a:r>
              <a:rPr lang="en-US" altLang="de-DE" b="0" i="1" dirty="0" smtClean="0">
                <a:latin typeface="+mn-lt"/>
              </a:rPr>
              <a:t> </a:t>
            </a:r>
            <a:r>
              <a:rPr lang="en-US" altLang="de-DE" b="0" i="1" dirty="0" err="1" smtClean="0">
                <a:latin typeface="+mn-lt"/>
              </a:rPr>
              <a:t>ciò</a:t>
            </a:r>
            <a:r>
              <a:rPr lang="en-US" altLang="de-DE" b="0" i="1" dirty="0" smtClean="0">
                <a:latin typeface="+mn-lt"/>
              </a:rPr>
              <a:t> </a:t>
            </a:r>
            <a:r>
              <a:rPr lang="en-US" altLang="de-DE" b="0" i="1" dirty="0" err="1" smtClean="0">
                <a:latin typeface="+mn-lt"/>
              </a:rPr>
              <a:t>che</a:t>
            </a:r>
            <a:r>
              <a:rPr lang="en-US" altLang="de-DE" b="0" i="1" dirty="0" smtClean="0">
                <a:latin typeface="+mn-lt"/>
              </a:rPr>
              <a:t> ho </a:t>
            </a:r>
            <a:r>
              <a:rPr lang="en-US" altLang="de-DE" b="0" i="1" dirty="0" err="1" smtClean="0">
                <a:latin typeface="+mn-lt"/>
              </a:rPr>
              <a:t>appreso</a:t>
            </a:r>
            <a:r>
              <a:rPr lang="en-US" altLang="de-DE" b="0" i="1" dirty="0" smtClean="0">
                <a:latin typeface="+mn-lt"/>
              </a:rPr>
              <a:t>? </a:t>
            </a:r>
            <a:r>
              <a:rPr lang="en-US" altLang="de-DE" b="0" i="1" dirty="0" err="1" smtClean="0">
                <a:latin typeface="+mn-lt"/>
              </a:rPr>
              <a:t>Cosa</a:t>
            </a:r>
            <a:r>
              <a:rPr lang="en-US" altLang="de-DE" b="0" i="1" dirty="0" smtClean="0">
                <a:latin typeface="+mn-lt"/>
              </a:rPr>
              <a:t> </a:t>
            </a:r>
            <a:r>
              <a:rPr lang="en-US" altLang="de-DE" b="0" i="1" dirty="0" err="1" smtClean="0">
                <a:latin typeface="+mn-lt"/>
              </a:rPr>
              <a:t>potrebbe</a:t>
            </a:r>
            <a:r>
              <a:rPr lang="en-US" altLang="de-DE" b="0" i="1" dirty="0" smtClean="0">
                <a:latin typeface="+mn-lt"/>
              </a:rPr>
              <a:t> </a:t>
            </a:r>
            <a:r>
              <a:rPr lang="en-US" altLang="de-DE" b="0" i="1" dirty="0" err="1" smtClean="0">
                <a:latin typeface="+mn-lt"/>
              </a:rPr>
              <a:t>aiutarmi</a:t>
            </a:r>
            <a:r>
              <a:rPr lang="en-US" altLang="de-DE" b="0" i="1" dirty="0" smtClean="0">
                <a:latin typeface="+mn-lt"/>
              </a:rPr>
              <a:t> con (ad </a:t>
            </a:r>
            <a:r>
              <a:rPr lang="en-US" altLang="de-DE" b="0" i="1" dirty="0" err="1" smtClean="0">
                <a:latin typeface="+mn-lt"/>
              </a:rPr>
              <a:t>es</a:t>
            </a:r>
            <a:r>
              <a:rPr lang="en-US" altLang="de-DE" b="0" i="1" dirty="0" smtClean="0">
                <a:latin typeface="+mn-lt"/>
              </a:rPr>
              <a:t>. </a:t>
            </a:r>
            <a:r>
              <a:rPr lang="en-US" altLang="de-DE" b="0" i="1" dirty="0" err="1" smtClean="0">
                <a:latin typeface="+mn-lt"/>
              </a:rPr>
              <a:t>sentirmi</a:t>
            </a:r>
            <a:r>
              <a:rPr lang="en-US" altLang="de-DE" b="0" i="1" dirty="0" smtClean="0">
                <a:latin typeface="+mn-lt"/>
              </a:rPr>
              <a:t> </a:t>
            </a:r>
            <a:r>
              <a:rPr lang="en-US" altLang="de-DE" b="0" i="1" dirty="0" err="1" smtClean="0">
                <a:latin typeface="+mn-lt"/>
              </a:rPr>
              <a:t>meno</a:t>
            </a:r>
            <a:r>
              <a:rPr lang="en-US" altLang="de-DE" b="0" i="1" dirty="0" smtClean="0">
                <a:latin typeface="+mn-lt"/>
              </a:rPr>
              <a:t> </a:t>
            </a:r>
            <a:r>
              <a:rPr lang="en-US" altLang="de-DE" b="0" i="1" dirty="0" err="1" smtClean="0">
                <a:latin typeface="+mn-lt"/>
              </a:rPr>
              <a:t>nervoso</a:t>
            </a:r>
            <a:r>
              <a:rPr lang="en-US" altLang="de-DE" b="0" i="1" dirty="0" smtClean="0">
                <a:latin typeface="+mn-lt"/>
              </a:rPr>
              <a:t>)?</a:t>
            </a:r>
          </a:p>
          <a:p>
            <a:pPr eaLnBrk="1" hangingPunct="1"/>
            <a:endParaRPr lang="de-DE" altLang="de-DE" dirty="0">
              <a:solidFill>
                <a:srgbClr val="FF0000"/>
              </a:solidFill>
              <a:latin typeface="Verdana" panose="020B0604030504040204" pitchFamily="34" charset="0"/>
            </a:endParaRPr>
          </a:p>
          <a:p>
            <a:pPr eaLnBrk="1" hangingPunct="1"/>
            <a:endParaRPr lang="de-DE" altLang="de-DE" dirty="0">
              <a:latin typeface="Verdana" panose="020B0604030504040204" pitchFamily="34" charset="0"/>
            </a:endParaRPr>
          </a:p>
          <a:p>
            <a:pPr eaLnBrk="1" hangingPunct="1"/>
            <a:endParaRPr lang="de-DE" altLang="de-DE" dirty="0">
              <a:latin typeface="Verdana" panose="020B0604030504040204" pitchFamily="34" charset="0"/>
            </a:endParaRPr>
          </a:p>
          <a:p>
            <a:pPr eaLnBrk="1" hangingPunct="1"/>
            <a:endParaRPr lang="de-DE" altLang="de-DE" dirty="0">
              <a:solidFill>
                <a:srgbClr val="000000"/>
              </a:solidFill>
              <a:latin typeface="Verdana" panose="020B0604030504040204" pitchFamily="34" charset="0"/>
            </a:endParaRPr>
          </a:p>
        </p:txBody>
      </p:sp>
      <p:grpSp>
        <p:nvGrpSpPr>
          <p:cNvPr id="94212" name="Group 22"/>
          <p:cNvGrpSpPr>
            <a:grpSpLocks/>
          </p:cNvGrpSpPr>
          <p:nvPr/>
        </p:nvGrpSpPr>
        <p:grpSpPr bwMode="auto">
          <a:xfrm>
            <a:off x="13171" y="6151563"/>
            <a:ext cx="2830637" cy="552450"/>
            <a:chOff x="0" y="3957"/>
            <a:chExt cx="1647" cy="348"/>
          </a:xfrm>
        </p:grpSpPr>
        <p:sp>
          <p:nvSpPr>
            <p:cNvPr id="942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a:latin typeface="Verdana" panose="020B0604030504040204" pitchFamily="34" charset="0"/>
              </a:endParaRPr>
            </a:p>
          </p:txBody>
        </p:sp>
        <p:pic>
          <p:nvPicPr>
            <p:cNvPr id="942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4003"/>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7" name="Text Box 71"/>
            <p:cNvSpPr txBox="1">
              <a:spLocks noChangeArrowheads="1"/>
            </p:cNvSpPr>
            <p:nvPr/>
          </p:nvSpPr>
          <p:spPr bwMode="auto">
            <a:xfrm>
              <a:off x="333" y="399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a:latin typeface="Verdana" panose="020B0604030504040204" pitchFamily="34" charset="0"/>
                  <a:sym typeface="Wingdings" panose="05000000000000000000" pitchFamily="2" charset="2"/>
                </a:rPr>
                <a:t>  </a:t>
              </a:r>
              <a:r>
                <a:rPr lang="de-DE" altLang="de-DE" sz="1200">
                  <a:latin typeface="Verdana" panose="020B0604030504040204" pitchFamily="34" charset="0"/>
                </a:rPr>
                <a:t> </a:t>
              </a:r>
            </a:p>
            <a:p>
              <a:pPr eaLnBrk="1" hangingPunct="1"/>
              <a:r>
                <a:rPr lang="de-DE" altLang="de-DE" sz="1200">
                  <a:latin typeface="Verdana" panose="020B0604030504040204" pitchFamily="34" charset="0"/>
                </a:rPr>
                <a:t>     </a:t>
              </a:r>
            </a:p>
          </p:txBody>
        </p:sp>
      </p:grpSp>
      <p:sp>
        <p:nvSpPr>
          <p:cNvPr id="94213" name="Rechteck 1"/>
          <p:cNvSpPr>
            <a:spLocks noChangeArrowheads="1"/>
          </p:cNvSpPr>
          <p:nvPr/>
        </p:nvSpPr>
        <p:spPr bwMode="auto">
          <a:xfrm>
            <a:off x="306388" y="6259513"/>
            <a:ext cx="18389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200" dirty="0">
                <a:latin typeface="Verdana" panose="020B0604030504040204" pitchFamily="34" charset="0"/>
                <a:sym typeface="Wingdings" panose="05000000000000000000" pitchFamily="2" charset="2"/>
              </a:rPr>
              <a:t></a:t>
            </a:r>
            <a:r>
              <a:rPr lang="de-DE" altLang="de-DE" sz="1200" dirty="0">
                <a:latin typeface="Verdana" panose="020B0604030504040204" pitchFamily="34" charset="0"/>
              </a:rPr>
              <a:t> </a:t>
            </a:r>
            <a:r>
              <a:rPr lang="en-US" altLang="de-DE" sz="1200" b="0" i="1" dirty="0" err="1">
                <a:latin typeface="Verdana" panose="020B0604030504040204" pitchFamily="34" charset="0"/>
              </a:rPr>
              <a:t>foglio</a:t>
            </a:r>
            <a:r>
              <a:rPr lang="en-US" altLang="de-DE" sz="1200" b="0" i="1" dirty="0">
                <a:latin typeface="Verdana" panose="020B0604030504040204" pitchFamily="34" charset="0"/>
              </a:rPr>
              <a:t> di </a:t>
            </a:r>
            <a:r>
              <a:rPr lang="en-US" altLang="de-DE" sz="1200" b="0" i="1" dirty="0" err="1">
                <a:latin typeface="Verdana" panose="020B0604030504040204" pitchFamily="34" charset="0"/>
              </a:rPr>
              <a:t>lavoro</a:t>
            </a:r>
            <a:r>
              <a:rPr lang="de-DE" altLang="de-DE" sz="1200" b="0" dirty="0" smtClean="0">
                <a:latin typeface="Verdana" panose="020B0604030504040204" pitchFamily="34" charset="0"/>
              </a:rPr>
              <a:t> </a:t>
            </a:r>
            <a:r>
              <a:rPr lang="de-DE" altLang="de-DE" sz="1200" b="0" dirty="0">
                <a:latin typeface="Verdana" panose="020B0604030504040204" pitchFamily="34" charset="0"/>
              </a:rPr>
              <a:t>9.4</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9.42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250825" y="1341438"/>
            <a:ext cx="8713663" cy="401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10000"/>
              </a:spcBef>
              <a:buFont typeface="Wingdings" panose="05000000000000000000" pitchFamily="2" charset="2"/>
              <a:buNone/>
            </a:pPr>
            <a:r>
              <a:rPr lang="en-US" altLang="de-DE" dirty="0" err="1" smtClean="0">
                <a:latin typeface="Verdana" panose="020B0604030504040204" pitchFamily="34" charset="0"/>
              </a:rPr>
              <a:t>Esempio</a:t>
            </a:r>
            <a:r>
              <a:rPr lang="en-US" altLang="de-DE" dirty="0" smtClean="0">
                <a:latin typeface="Verdana" panose="020B0604030504040204" pitchFamily="34" charset="0"/>
              </a:rPr>
              <a:t>:</a:t>
            </a:r>
            <a:r>
              <a:rPr lang="en-US" altLang="de-DE" b="0" dirty="0" smtClean="0">
                <a:latin typeface="Verdana" panose="020B0604030504040204" pitchFamily="34" charset="0"/>
              </a:rPr>
              <a:t> Max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sente</a:t>
            </a:r>
            <a:r>
              <a:rPr lang="en-US" altLang="de-DE" b="0" dirty="0" smtClean="0">
                <a:latin typeface="Verdana" panose="020B0604030504040204" pitchFamily="34" charset="0"/>
              </a:rPr>
              <a:t> molto </a:t>
            </a:r>
            <a:r>
              <a:rPr lang="en-US" altLang="de-DE" b="0" dirty="0" err="1" smtClean="0">
                <a:latin typeface="Verdana" panose="020B0604030504040204" pitchFamily="34" charset="0"/>
              </a:rPr>
              <a:t>depresso</a:t>
            </a:r>
            <a:r>
              <a:rPr lang="en-US" altLang="de-DE" b="0" dirty="0" smtClean="0">
                <a:latin typeface="Verdana" panose="020B0604030504040204" pitchFamily="34" charset="0"/>
              </a:rPr>
              <a:t> </a:t>
            </a:r>
            <a:r>
              <a:rPr lang="en-US" altLang="de-DE" b="0" dirty="0" err="1" smtClean="0">
                <a:latin typeface="Verdana" panose="020B0604030504040204" pitchFamily="34" charset="0"/>
              </a:rPr>
              <a:t>da</a:t>
            </a:r>
            <a:r>
              <a:rPr lang="en-US" altLang="de-DE" b="0" dirty="0" smtClean="0">
                <a:latin typeface="Verdana" panose="020B0604030504040204" pitchFamily="34" charset="0"/>
              </a:rPr>
              <a:t> </a:t>
            </a:r>
            <a:r>
              <a:rPr lang="en-US" altLang="de-DE" b="0" dirty="0" err="1" smtClean="0">
                <a:latin typeface="Verdana" panose="020B0604030504040204" pitchFamily="34" charset="0"/>
              </a:rPr>
              <a:t>quando</a:t>
            </a:r>
            <a:r>
              <a:rPr lang="en-US" altLang="de-DE" b="0" dirty="0" smtClean="0">
                <a:latin typeface="Verdana" panose="020B0604030504040204" pitchFamily="34" charset="0"/>
              </a:rPr>
              <a:t> ha </a:t>
            </a:r>
            <a:r>
              <a:rPr lang="en-US" altLang="de-DE" b="0" dirty="0" err="1" smtClean="0">
                <a:latin typeface="Verdana" panose="020B0604030504040204" pitchFamily="34" charset="0"/>
              </a:rPr>
              <a:t>avuto</a:t>
            </a:r>
            <a:r>
              <a:rPr lang="en-US" altLang="de-DE" b="0" dirty="0" smtClean="0">
                <a:latin typeface="Verdana" panose="020B0604030504040204" pitchFamily="34" charset="0"/>
              </a:rPr>
              <a:t> </a:t>
            </a:r>
            <a:r>
              <a:rPr lang="en-US" altLang="de-DE" b="0" dirty="0" err="1" smtClean="0">
                <a:latin typeface="Verdana" panose="020B0604030504040204" pitchFamily="34" charset="0"/>
              </a:rPr>
              <a:t>una</a:t>
            </a:r>
            <a:r>
              <a:rPr lang="en-US" altLang="de-DE" b="0" dirty="0" smtClean="0">
                <a:latin typeface="Verdana" panose="020B0604030504040204" pitchFamily="34" charset="0"/>
              </a:rPr>
              <a:t> </a:t>
            </a:r>
            <a:r>
              <a:rPr lang="en-US" altLang="de-DE" b="0" dirty="0" err="1" smtClean="0">
                <a:latin typeface="Verdana" panose="020B0604030504040204" pitchFamily="34" charset="0"/>
              </a:rPr>
              <a:t>discussione</a:t>
            </a:r>
            <a:r>
              <a:rPr lang="en-US" altLang="de-DE" b="0" dirty="0" smtClean="0">
                <a:latin typeface="Verdana" panose="020B0604030504040204" pitchFamily="34" charset="0"/>
              </a:rPr>
              <a:t> con </a:t>
            </a:r>
            <a:r>
              <a:rPr lang="en-US" altLang="de-DE" b="0" dirty="0" err="1" smtClean="0">
                <a:latin typeface="Verdana" panose="020B0604030504040204" pitchFamily="34" charset="0"/>
              </a:rPr>
              <a:t>suo</a:t>
            </a:r>
            <a:r>
              <a:rPr lang="en-US" altLang="de-DE" b="0" dirty="0" smtClean="0">
                <a:latin typeface="Verdana" panose="020B0604030504040204" pitchFamily="34" charset="0"/>
              </a:rPr>
              <a:t> padre </a:t>
            </a:r>
            <a:r>
              <a:rPr lang="en-US" altLang="de-DE" b="0" dirty="0" err="1" smtClean="0">
                <a:latin typeface="Verdana" panose="020B0604030504040204" pitchFamily="34" charset="0"/>
              </a:rPr>
              <a:t>nella</a:t>
            </a:r>
            <a:r>
              <a:rPr lang="en-US" altLang="de-DE" b="0" dirty="0" smtClean="0">
                <a:latin typeface="Verdana" panose="020B0604030504040204" pitchFamily="34" charset="0"/>
              </a:rPr>
              <a:t> </a:t>
            </a:r>
            <a:r>
              <a:rPr lang="en-US" altLang="de-DE" b="0" dirty="0" err="1" smtClean="0">
                <a:latin typeface="Verdana" panose="020B0604030504040204" pitchFamily="34" charset="0"/>
              </a:rPr>
              <a:t>quale</a:t>
            </a:r>
            <a:r>
              <a:rPr lang="en-US" altLang="de-DE" b="0" dirty="0" smtClean="0">
                <a:latin typeface="Verdana" panose="020B0604030504040204" pitchFamily="34" charset="0"/>
              </a:rPr>
              <a:t> </a:t>
            </a:r>
            <a:r>
              <a:rPr lang="en-US" altLang="de-DE" b="0" dirty="0" err="1" smtClean="0">
                <a:latin typeface="Verdana" panose="020B0604030504040204" pitchFamily="34" charset="0"/>
              </a:rPr>
              <a:t>entrambi</a:t>
            </a:r>
            <a:r>
              <a:rPr lang="en-US" altLang="de-DE" b="0" dirty="0" smtClean="0">
                <a:latin typeface="Verdana" panose="020B0604030504040204" pitchFamily="34" charset="0"/>
              </a:rPr>
              <a:t>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sono</a:t>
            </a:r>
            <a:r>
              <a:rPr lang="en-US" altLang="de-DE" b="0" dirty="0" smtClean="0">
                <a:latin typeface="Verdana" panose="020B0604030504040204" pitchFamily="34" charset="0"/>
              </a:rPr>
              <a:t> </a:t>
            </a:r>
            <a:r>
              <a:rPr lang="en-US" altLang="de-DE" b="0" dirty="0" err="1" smtClean="0">
                <a:latin typeface="Verdana" panose="020B0604030504040204" pitchFamily="34" charset="0"/>
              </a:rPr>
              <a:t>detti</a:t>
            </a:r>
            <a:r>
              <a:rPr lang="en-US" altLang="de-DE" b="0" dirty="0" smtClean="0">
                <a:latin typeface="Verdana" panose="020B0604030504040204" pitchFamily="34" charset="0"/>
              </a:rPr>
              <a:t> </a:t>
            </a:r>
            <a:r>
              <a:rPr lang="en-US" altLang="de-DE" b="0" dirty="0" err="1" smtClean="0">
                <a:latin typeface="Verdana" panose="020B0604030504040204" pitchFamily="34" charset="0"/>
              </a:rPr>
              <a:t>delle</a:t>
            </a:r>
            <a:r>
              <a:rPr lang="en-US" altLang="de-DE" b="0" dirty="0" smtClean="0">
                <a:latin typeface="Verdana" panose="020B0604030504040204" pitchFamily="34" charset="0"/>
              </a:rPr>
              <a:t> </a:t>
            </a:r>
            <a:r>
              <a:rPr lang="en-US" altLang="de-DE" b="0" dirty="0" err="1" smtClean="0">
                <a:latin typeface="Verdana" panose="020B0604030504040204" pitchFamily="34" charset="0"/>
              </a:rPr>
              <a:t>cose</a:t>
            </a:r>
            <a:r>
              <a:rPr lang="en-US" altLang="de-DE" b="0" dirty="0" smtClean="0">
                <a:latin typeface="Verdana" panose="020B0604030504040204" pitchFamily="34" charset="0"/>
              </a:rPr>
              <a:t> </a:t>
            </a:r>
            <a:r>
              <a:rPr lang="en-US" altLang="de-DE" b="0" dirty="0" err="1" smtClean="0">
                <a:latin typeface="Verdana" panose="020B0604030504040204" pitchFamily="34" charset="0"/>
              </a:rPr>
              <a:t>spiacevoli</a:t>
            </a:r>
            <a:r>
              <a:rPr lang="en-US" altLang="de-DE" b="0" dirty="0" smtClean="0">
                <a:latin typeface="Verdana" panose="020B0604030504040204" pitchFamily="34" charset="0"/>
              </a:rPr>
              <a:t>. </a:t>
            </a:r>
          </a:p>
          <a:p>
            <a:pPr eaLnBrk="1" hangingPunct="1">
              <a:lnSpc>
                <a:spcPct val="105000"/>
              </a:lnSpc>
              <a:spcBef>
                <a:spcPct val="20000"/>
              </a:spcBef>
              <a:buFont typeface="Wingdings" panose="05000000000000000000" pitchFamily="2" charset="2"/>
              <a:buNone/>
            </a:pPr>
            <a:r>
              <a:rPr lang="en-US" altLang="de-DE" dirty="0" err="1" smtClean="0">
                <a:latin typeface="Verdana" panose="020B0604030504040204" pitchFamily="34" charset="0"/>
              </a:rPr>
              <a:t>Valutazione</a:t>
            </a:r>
            <a:r>
              <a:rPr lang="en-US" altLang="de-DE" dirty="0" smtClean="0">
                <a:latin typeface="Verdana" panose="020B0604030504040204" pitchFamily="34" charset="0"/>
              </a:rPr>
              <a:t>:</a:t>
            </a:r>
            <a:r>
              <a:rPr lang="en-US" altLang="de-DE" b="0" dirty="0" smtClean="0">
                <a:latin typeface="Verdana" panose="020B0604030504040204" pitchFamily="34" charset="0"/>
              </a:rPr>
              <a:t> Max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rimprovera</a:t>
            </a:r>
            <a:r>
              <a:rPr lang="en-US" altLang="de-DE" b="0" dirty="0" smtClean="0">
                <a:latin typeface="Verdana" panose="020B0604030504040204" pitchFamily="34" charset="0"/>
              </a:rPr>
              <a:t> per aver </a:t>
            </a:r>
            <a:r>
              <a:rPr lang="en-US" altLang="de-DE" b="0" dirty="0" err="1" smtClean="0">
                <a:latin typeface="Verdana" panose="020B0604030504040204" pitchFamily="34" charset="0"/>
              </a:rPr>
              <a:t>insultato</a:t>
            </a:r>
            <a:r>
              <a:rPr lang="en-US" altLang="de-DE" b="0" dirty="0" smtClean="0">
                <a:latin typeface="Verdana" panose="020B0604030504040204" pitchFamily="34" charset="0"/>
              </a:rPr>
              <a:t> </a:t>
            </a:r>
            <a:r>
              <a:rPr lang="en-US" altLang="de-DE" b="0" smtClean="0">
                <a:latin typeface="Verdana" panose="020B0604030504040204" pitchFamily="34" charset="0"/>
              </a:rPr>
              <a:t>il </a:t>
            </a:r>
            <a:r>
              <a:rPr lang="en-US" altLang="de-DE" b="0" dirty="0" smtClean="0">
                <a:latin typeface="Verdana" panose="020B0604030504040204" pitchFamily="34" charset="0"/>
              </a:rPr>
              <a:t>padre, ma </a:t>
            </a:r>
            <a:r>
              <a:rPr lang="en-US" altLang="de-DE" b="0" dirty="0" err="1" smtClean="0">
                <a:latin typeface="Verdana" panose="020B0604030504040204" pitchFamily="34" charset="0"/>
              </a:rPr>
              <a:t>nello</a:t>
            </a:r>
            <a:r>
              <a:rPr lang="en-US" altLang="de-DE" b="0" dirty="0" smtClean="0">
                <a:latin typeface="Verdana" panose="020B0604030504040204" pitchFamily="34" charset="0"/>
              </a:rPr>
              <a:t> </a:t>
            </a:r>
            <a:r>
              <a:rPr lang="en-US" altLang="de-DE" b="0" dirty="0" err="1" smtClean="0">
                <a:latin typeface="Verdana" panose="020B0604030504040204" pitchFamily="34" charset="0"/>
              </a:rPr>
              <a:t>stesso</a:t>
            </a:r>
            <a:r>
              <a:rPr lang="en-US" altLang="de-DE" b="0" dirty="0" smtClean="0">
                <a:latin typeface="Verdana" panose="020B0604030504040204" pitchFamily="34" charset="0"/>
              </a:rPr>
              <a:t> tempo è </a:t>
            </a:r>
            <a:r>
              <a:rPr lang="en-US" altLang="de-DE" b="0" dirty="0" err="1" smtClean="0">
                <a:latin typeface="Verdana" panose="020B0604030504040204" pitchFamily="34" charset="0"/>
              </a:rPr>
              <a:t>troppo</a:t>
            </a:r>
            <a:r>
              <a:rPr lang="en-US" altLang="de-DE" b="0" dirty="0" smtClean="0">
                <a:latin typeface="Verdana" panose="020B0604030504040204" pitchFamily="34" charset="0"/>
              </a:rPr>
              <a:t> </a:t>
            </a:r>
            <a:r>
              <a:rPr lang="en-US" altLang="de-DE" b="0" dirty="0" err="1" smtClean="0">
                <a:latin typeface="Verdana" panose="020B0604030504040204" pitchFamily="34" charset="0"/>
              </a:rPr>
              <a:t>orgoglioso</a:t>
            </a:r>
            <a:r>
              <a:rPr lang="en-US" altLang="de-DE" b="0" dirty="0" smtClean="0">
                <a:latin typeface="Verdana" panose="020B0604030504040204" pitchFamily="34" charset="0"/>
              </a:rPr>
              <a:t> per </a:t>
            </a:r>
            <a:r>
              <a:rPr lang="en-US" altLang="de-DE" b="0" dirty="0" err="1" smtClean="0">
                <a:latin typeface="Verdana" panose="020B0604030504040204" pitchFamily="34" charset="0"/>
              </a:rPr>
              <a:t>avvicinarsi</a:t>
            </a:r>
            <a:r>
              <a:rPr lang="en-US" altLang="de-DE" b="0" dirty="0" smtClean="0">
                <a:latin typeface="Verdana" panose="020B0604030504040204" pitchFamily="34" charset="0"/>
              </a:rPr>
              <a:t> a </a:t>
            </a:r>
            <a:r>
              <a:rPr lang="en-US" altLang="de-DE" b="0" dirty="0" err="1" smtClean="0">
                <a:latin typeface="Verdana" panose="020B0604030504040204" pitchFamily="34" charset="0"/>
              </a:rPr>
              <a:t>lui</a:t>
            </a:r>
            <a:r>
              <a:rPr lang="en-US" altLang="de-DE" b="0" dirty="0" smtClean="0">
                <a:latin typeface="Verdana" panose="020B0604030504040204" pitchFamily="34" charset="0"/>
              </a:rPr>
              <a:t>. Si </a:t>
            </a:r>
            <a:r>
              <a:rPr lang="en-US" altLang="de-DE" b="0" dirty="0" err="1" smtClean="0">
                <a:latin typeface="Verdana" panose="020B0604030504040204" pitchFamily="34" charset="0"/>
              </a:rPr>
              <a:t>considera</a:t>
            </a:r>
            <a:r>
              <a:rPr lang="en-US" altLang="de-DE" b="0" dirty="0" smtClean="0">
                <a:latin typeface="Verdana" panose="020B0604030504040204" pitchFamily="34" charset="0"/>
              </a:rPr>
              <a:t> un </a:t>
            </a:r>
            <a:r>
              <a:rPr lang="en-US" altLang="de-DE" b="0" dirty="0" err="1" smtClean="0">
                <a:latin typeface="Verdana" panose="020B0604030504040204" pitchFamily="34" charset="0"/>
              </a:rPr>
              <a:t>pessimo</a:t>
            </a:r>
            <a:r>
              <a:rPr lang="en-US" altLang="de-DE" b="0" dirty="0" smtClean="0">
                <a:latin typeface="Verdana" panose="020B0604030504040204" pitchFamily="34" charset="0"/>
              </a:rPr>
              <a:t> </a:t>
            </a:r>
            <a:r>
              <a:rPr lang="en-US" altLang="de-DE" b="0" dirty="0" err="1" smtClean="0">
                <a:latin typeface="Verdana" panose="020B0604030504040204" pitchFamily="34" charset="0"/>
              </a:rPr>
              <a:t>figlio</a:t>
            </a:r>
            <a:r>
              <a:rPr lang="en-US" altLang="de-DE" b="0" dirty="0" smtClean="0">
                <a:latin typeface="Verdana" panose="020B0604030504040204" pitchFamily="34" charset="0"/>
              </a:rPr>
              <a:t> e ha </a:t>
            </a:r>
            <a:r>
              <a:rPr lang="en-US" altLang="de-DE" b="0" dirty="0" err="1" smtClean="0">
                <a:latin typeface="Verdana" panose="020B0604030504040204" pitchFamily="34" charset="0"/>
              </a:rPr>
              <a:t>paura</a:t>
            </a:r>
            <a:r>
              <a:rPr lang="en-US" altLang="de-DE" b="0" dirty="0" smtClean="0">
                <a:latin typeface="Verdana" panose="020B0604030504040204" pitchFamily="34" charset="0"/>
              </a:rPr>
              <a:t>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suo</a:t>
            </a:r>
            <a:r>
              <a:rPr lang="en-US" altLang="de-DE" b="0" dirty="0" smtClean="0">
                <a:latin typeface="Verdana" panose="020B0604030504040204" pitchFamily="34" charset="0"/>
              </a:rPr>
              <a:t> padre lo </a:t>
            </a:r>
            <a:r>
              <a:rPr lang="en-US" altLang="de-DE" b="0" dirty="0" err="1" smtClean="0">
                <a:latin typeface="Verdana" panose="020B0604030504040204" pitchFamily="34" charset="0"/>
              </a:rPr>
              <a:t>possa</a:t>
            </a:r>
            <a:r>
              <a:rPr lang="en-US" altLang="de-DE" b="0" dirty="0" smtClean="0">
                <a:latin typeface="Verdana" panose="020B0604030504040204" pitchFamily="34" charset="0"/>
              </a:rPr>
              <a:t> </a:t>
            </a:r>
            <a:r>
              <a:rPr lang="en-US" altLang="de-DE" b="0" dirty="0" err="1" smtClean="0">
                <a:latin typeface="Verdana" panose="020B0604030504040204" pitchFamily="34" charset="0"/>
              </a:rPr>
              <a:t>diseredare</a:t>
            </a:r>
            <a:r>
              <a:rPr lang="en-US" altLang="de-DE" b="0" dirty="0" smtClean="0">
                <a:latin typeface="Verdana" panose="020B0604030504040204" pitchFamily="34" charset="0"/>
              </a:rPr>
              <a:t> e </a:t>
            </a:r>
            <a:r>
              <a:rPr lang="en-US" altLang="de-DE" b="0" dirty="0" err="1" smtClean="0">
                <a:latin typeface="Verdana" panose="020B0604030504040204" pitchFamily="34" charset="0"/>
              </a:rPr>
              <a:t>che</a:t>
            </a:r>
            <a:r>
              <a:rPr lang="en-US" altLang="de-DE" b="0" dirty="0" smtClean="0">
                <a:latin typeface="Verdana" panose="020B0604030504040204" pitchFamily="34" charset="0"/>
              </a:rPr>
              <a:t> </a:t>
            </a:r>
            <a:r>
              <a:rPr lang="en-US" altLang="de-DE" b="0" dirty="0" err="1" smtClean="0">
                <a:latin typeface="Verdana" panose="020B0604030504040204" pitchFamily="34" charset="0"/>
              </a:rPr>
              <a:t>tutta</a:t>
            </a:r>
            <a:r>
              <a:rPr lang="en-US" altLang="de-DE" b="0" dirty="0" smtClean="0">
                <a:latin typeface="Verdana" panose="020B0604030504040204" pitchFamily="34" charset="0"/>
              </a:rPr>
              <a:t> la </a:t>
            </a:r>
            <a:r>
              <a:rPr lang="en-US" altLang="de-DE" b="0" dirty="0" err="1" smtClean="0">
                <a:latin typeface="Verdana" panose="020B0604030504040204" pitchFamily="34" charset="0"/>
              </a:rPr>
              <a:t>famiglia</a:t>
            </a:r>
            <a:r>
              <a:rPr lang="en-US" altLang="de-DE" b="0" dirty="0" smtClean="0">
                <a:latin typeface="Verdana" panose="020B0604030504040204" pitchFamily="34" charset="0"/>
              </a:rPr>
              <a:t> lo </a:t>
            </a:r>
            <a:r>
              <a:rPr lang="en-US" altLang="de-DE" b="0" dirty="0" err="1" smtClean="0">
                <a:latin typeface="Verdana" panose="020B0604030504040204" pitchFamily="34" charset="0"/>
              </a:rPr>
              <a:t>abbandoni</a:t>
            </a:r>
            <a:r>
              <a:rPr lang="en-US" altLang="de-DE" b="0" dirty="0" smtClean="0">
                <a:latin typeface="Verdana" panose="020B0604030504040204" pitchFamily="34" charset="0"/>
              </a:rPr>
              <a:t>. </a:t>
            </a:r>
            <a:r>
              <a:rPr lang="en-US" altLang="de-DE" b="0" dirty="0" err="1" smtClean="0">
                <a:latin typeface="Verdana" panose="020B0604030504040204" pitchFamily="34" charset="0"/>
              </a:rPr>
              <a:t>Rimugina</a:t>
            </a:r>
            <a:r>
              <a:rPr lang="en-US" altLang="de-DE" b="0" dirty="0" smtClean="0">
                <a:latin typeface="Verdana" panose="020B0604030504040204" pitchFamily="34" charset="0"/>
              </a:rPr>
              <a:t> molto e </a:t>
            </a:r>
            <a:r>
              <a:rPr lang="en-US" altLang="de-DE" b="0" dirty="0" err="1" smtClean="0">
                <a:latin typeface="Verdana" panose="020B0604030504040204" pitchFamily="34" charset="0"/>
              </a:rPr>
              <a:t>difficilmente</a:t>
            </a:r>
            <a:r>
              <a:rPr lang="en-US" altLang="de-DE" b="0" dirty="0" smtClean="0">
                <a:latin typeface="Verdana" panose="020B0604030504040204" pitchFamily="34" charset="0"/>
              </a:rPr>
              <a:t> </a:t>
            </a:r>
            <a:r>
              <a:rPr lang="en-US" altLang="de-DE" b="0" dirty="0" err="1" smtClean="0">
                <a:latin typeface="Verdana" panose="020B0604030504040204" pitchFamily="34" charset="0"/>
              </a:rPr>
              <a:t>riesce</a:t>
            </a:r>
            <a:r>
              <a:rPr lang="en-US" altLang="de-DE" b="0" dirty="0" smtClean="0">
                <a:latin typeface="Verdana" panose="020B0604030504040204" pitchFamily="34" charset="0"/>
              </a:rPr>
              <a:t> a </a:t>
            </a:r>
            <a:r>
              <a:rPr lang="en-US" altLang="de-DE" b="0" dirty="0" err="1" smtClean="0">
                <a:latin typeface="Verdana" panose="020B0604030504040204" pitchFamily="34" charset="0"/>
              </a:rPr>
              <a:t>vedere</a:t>
            </a:r>
            <a:r>
              <a:rPr lang="en-US" altLang="de-DE" b="0" dirty="0" smtClean="0">
                <a:latin typeface="Verdana" panose="020B0604030504040204" pitchFamily="34" charset="0"/>
              </a:rPr>
              <a:t> </a:t>
            </a:r>
            <a:r>
              <a:rPr lang="en-US" altLang="de-DE" b="0" dirty="0" err="1" smtClean="0">
                <a:latin typeface="Verdana" panose="020B0604030504040204" pitchFamily="34" charset="0"/>
              </a:rPr>
              <a:t>altre</a:t>
            </a:r>
            <a:r>
              <a:rPr lang="en-US" altLang="de-DE" b="0" dirty="0" smtClean="0">
                <a:latin typeface="Verdana" panose="020B0604030504040204" pitchFamily="34" charset="0"/>
              </a:rPr>
              <a:t> </a:t>
            </a:r>
            <a:r>
              <a:rPr lang="en-US" altLang="de-DE" b="0" dirty="0" err="1" smtClean="0">
                <a:latin typeface="Verdana" panose="020B0604030504040204" pitchFamily="34" charset="0"/>
              </a:rPr>
              <a:t>persone</a:t>
            </a:r>
            <a:r>
              <a:rPr lang="en-US" altLang="de-DE" b="0" dirty="0" smtClean="0">
                <a:latin typeface="Verdana" panose="020B0604030504040204" pitchFamily="34" charset="0"/>
              </a:rPr>
              <a:t>, </a:t>
            </a:r>
            <a:r>
              <a:rPr lang="en-US" altLang="de-DE" b="0" dirty="0" err="1" smtClean="0">
                <a:latin typeface="Verdana" panose="020B0604030504040204" pitchFamily="34" charset="0"/>
              </a:rPr>
              <a:t>perché</a:t>
            </a:r>
            <a:r>
              <a:rPr lang="en-US" altLang="de-DE" b="0" dirty="0" smtClean="0">
                <a:latin typeface="Verdana" panose="020B0604030504040204" pitchFamily="34" charset="0"/>
              </a:rPr>
              <a:t> ha </a:t>
            </a:r>
            <a:r>
              <a:rPr lang="en-US" altLang="de-DE" b="0" dirty="0" err="1" smtClean="0">
                <a:latin typeface="Verdana" panose="020B0604030504040204" pitchFamily="34" charset="0"/>
              </a:rPr>
              <a:t>paura</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essere</a:t>
            </a:r>
            <a:r>
              <a:rPr lang="en-US" altLang="de-DE" b="0" dirty="0" smtClean="0">
                <a:latin typeface="Verdana" panose="020B0604030504040204" pitchFamily="34" charset="0"/>
              </a:rPr>
              <a:t> </a:t>
            </a:r>
            <a:r>
              <a:rPr lang="en-US" altLang="de-DE" b="0" dirty="0" err="1" smtClean="0">
                <a:latin typeface="Verdana" panose="020B0604030504040204" pitchFamily="34" charset="0"/>
              </a:rPr>
              <a:t>rifiutato</a:t>
            </a:r>
            <a:r>
              <a:rPr lang="en-US" altLang="de-DE" b="0" dirty="0" smtClean="0">
                <a:latin typeface="Verdana" panose="020B0604030504040204" pitchFamily="34" charset="0"/>
              </a:rPr>
              <a:t>.</a:t>
            </a:r>
          </a:p>
          <a:p>
            <a:pPr eaLnBrk="1" hangingPunct="1">
              <a:lnSpc>
                <a:spcPct val="105000"/>
              </a:lnSpc>
              <a:spcBef>
                <a:spcPct val="10000"/>
              </a:spcBef>
              <a:buFont typeface="Wingdings" panose="05000000000000000000" pitchFamily="2" charset="2"/>
              <a:buNone/>
            </a:pPr>
            <a:r>
              <a:rPr lang="en-US" altLang="de-DE" dirty="0" smtClean="0">
                <a:latin typeface="Verdana" panose="020B0604030504040204" pitchFamily="34" charset="0"/>
              </a:rPr>
              <a:t>Ma!:</a:t>
            </a:r>
            <a:r>
              <a:rPr lang="en-US" altLang="de-DE" b="0" dirty="0" smtClean="0">
                <a:latin typeface="Verdana" panose="020B0604030504040204" pitchFamily="34" charset="0"/>
              </a:rPr>
              <a:t> </a:t>
            </a:r>
            <a:r>
              <a:rPr lang="en-US" altLang="de-DE" b="0" dirty="0" err="1" smtClean="0">
                <a:latin typeface="Verdana" panose="020B0604030504040204" pitchFamily="34" charset="0"/>
              </a:rPr>
              <a:t>Anche</a:t>
            </a:r>
            <a:r>
              <a:rPr lang="en-US" altLang="de-DE" b="0" dirty="0" smtClean="0">
                <a:latin typeface="Verdana" panose="020B0604030504040204" pitchFamily="34" charset="0"/>
              </a:rPr>
              <a:t> </a:t>
            </a:r>
            <a:r>
              <a:rPr lang="en-US" altLang="de-DE" b="0" dirty="0" err="1" smtClean="0">
                <a:latin typeface="Verdana" panose="020B0604030504040204" pitchFamily="34" charset="0"/>
              </a:rPr>
              <a:t>il</a:t>
            </a:r>
            <a:r>
              <a:rPr lang="en-US" altLang="de-DE" b="0" dirty="0" smtClean="0">
                <a:latin typeface="Verdana" panose="020B0604030504040204" pitchFamily="34" charset="0"/>
              </a:rPr>
              <a:t> padre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sente</a:t>
            </a:r>
            <a:r>
              <a:rPr lang="en-US" altLang="de-DE" b="0" dirty="0" smtClean="0">
                <a:latin typeface="Verdana" panose="020B0604030504040204" pitchFamily="34" charset="0"/>
              </a:rPr>
              <a:t> male e </a:t>
            </a:r>
            <a:r>
              <a:rPr lang="en-US" altLang="de-DE" b="0" dirty="0" err="1" smtClean="0">
                <a:latin typeface="Verdana" panose="020B0604030504040204" pitchFamily="34" charset="0"/>
              </a:rPr>
              <a:t>alla</a:t>
            </a:r>
            <a:r>
              <a:rPr lang="en-US" altLang="de-DE" b="0" dirty="0" smtClean="0">
                <a:latin typeface="Verdana" panose="020B0604030504040204" pitchFamily="34" charset="0"/>
              </a:rPr>
              <a:t> fine </a:t>
            </a:r>
            <a:r>
              <a:rPr lang="en-US" altLang="de-DE" b="0" dirty="0" err="1" smtClean="0">
                <a:latin typeface="Verdana" panose="020B0604030504040204" pitchFamily="34" charset="0"/>
              </a:rPr>
              <a:t>chiama</a:t>
            </a:r>
            <a:r>
              <a:rPr lang="en-US" altLang="de-DE" b="0" dirty="0" smtClean="0">
                <a:latin typeface="Verdana" panose="020B0604030504040204" pitchFamily="34" charset="0"/>
              </a:rPr>
              <a:t> Max. Il padre è </a:t>
            </a:r>
            <a:r>
              <a:rPr lang="en-US" altLang="de-DE" b="0" dirty="0" err="1" smtClean="0">
                <a:latin typeface="Verdana" panose="020B0604030504040204" pitchFamily="34" charset="0"/>
              </a:rPr>
              <a:t>sorpreso</a:t>
            </a:r>
            <a:r>
              <a:rPr lang="en-US" altLang="de-DE" b="0" dirty="0" smtClean="0">
                <a:latin typeface="Verdana" panose="020B0604030504040204" pitchFamily="34" charset="0"/>
              </a:rPr>
              <a:t> </a:t>
            </a:r>
            <a:r>
              <a:rPr lang="en-US" altLang="de-DE" b="0" dirty="0" err="1" smtClean="0">
                <a:latin typeface="Verdana" panose="020B0604030504040204" pitchFamily="34" charset="0"/>
              </a:rPr>
              <a:t>di</a:t>
            </a:r>
            <a:r>
              <a:rPr lang="en-US" altLang="de-DE" b="0" dirty="0" smtClean="0">
                <a:latin typeface="Verdana" panose="020B0604030504040204" pitchFamily="34" charset="0"/>
              </a:rPr>
              <a:t> </a:t>
            </a:r>
            <a:r>
              <a:rPr lang="en-US" altLang="de-DE" b="0" dirty="0" err="1" smtClean="0">
                <a:latin typeface="Verdana" panose="020B0604030504040204" pitchFamily="34" charset="0"/>
              </a:rPr>
              <a:t>sentire</a:t>
            </a:r>
            <a:r>
              <a:rPr lang="en-US" altLang="de-DE" b="0" dirty="0" smtClean="0">
                <a:latin typeface="Verdana" panose="020B0604030504040204" pitchFamily="34" charset="0"/>
              </a:rPr>
              <a:t> </a:t>
            </a:r>
            <a:r>
              <a:rPr lang="en-US" altLang="de-DE" b="0" dirty="0" err="1" smtClean="0">
                <a:latin typeface="Verdana" panose="020B0604030504040204" pitchFamily="34" charset="0"/>
              </a:rPr>
              <a:t>quanto</a:t>
            </a:r>
            <a:r>
              <a:rPr lang="en-US" altLang="de-DE" b="0" dirty="0" smtClean="0">
                <a:latin typeface="Verdana" panose="020B0604030504040204" pitchFamily="34" charset="0"/>
              </a:rPr>
              <a:t> Max </a:t>
            </a:r>
            <a:r>
              <a:rPr lang="en-US" altLang="de-DE" b="0" dirty="0" err="1" smtClean="0">
                <a:latin typeface="Verdana" panose="020B0604030504040204" pitchFamily="34" charset="0"/>
              </a:rPr>
              <a:t>abbia</a:t>
            </a:r>
            <a:r>
              <a:rPr lang="en-US" altLang="de-DE" b="0" dirty="0" smtClean="0">
                <a:latin typeface="Verdana" panose="020B0604030504040204" pitchFamily="34" charset="0"/>
              </a:rPr>
              <a:t> </a:t>
            </a:r>
            <a:r>
              <a:rPr lang="en-US" altLang="de-DE" b="0" dirty="0" err="1" smtClean="0">
                <a:latin typeface="Verdana" panose="020B0604030504040204" pitchFamily="34" charset="0"/>
              </a:rPr>
              <a:t>preso</a:t>
            </a:r>
            <a:r>
              <a:rPr lang="en-US" altLang="de-DE" b="0" dirty="0" smtClean="0">
                <a:latin typeface="Verdana" panose="020B0604030504040204" pitchFamily="34" charset="0"/>
              </a:rPr>
              <a:t> a </a:t>
            </a:r>
            <a:r>
              <a:rPr lang="en-US" altLang="de-DE" b="0" dirty="0" err="1" smtClean="0">
                <a:latin typeface="Verdana" panose="020B0604030504040204" pitchFamily="34" charset="0"/>
              </a:rPr>
              <a:t>cuore</a:t>
            </a:r>
            <a:r>
              <a:rPr lang="en-US" altLang="de-DE" b="0" dirty="0" smtClean="0">
                <a:latin typeface="Verdana" panose="020B0604030504040204" pitchFamily="34" charset="0"/>
              </a:rPr>
              <a:t> </a:t>
            </a:r>
            <a:r>
              <a:rPr lang="en-US" altLang="de-DE" b="0" dirty="0" err="1" smtClean="0">
                <a:latin typeface="Verdana" panose="020B0604030504040204" pitchFamily="34" charset="0"/>
              </a:rPr>
              <a:t>il</a:t>
            </a:r>
            <a:r>
              <a:rPr lang="en-US" altLang="de-DE" b="0" dirty="0" smtClean="0">
                <a:latin typeface="Verdana" panose="020B0604030504040204" pitchFamily="34" charset="0"/>
              </a:rPr>
              <a:t> </a:t>
            </a:r>
            <a:r>
              <a:rPr lang="en-US" altLang="de-DE" b="0" dirty="0" err="1" smtClean="0">
                <a:latin typeface="Verdana" panose="020B0604030504040204" pitchFamily="34" charset="0"/>
              </a:rPr>
              <a:t>litigio</a:t>
            </a:r>
            <a:r>
              <a:rPr lang="en-US" altLang="de-DE" b="0" dirty="0" smtClean="0">
                <a:latin typeface="Verdana" panose="020B0604030504040204" pitchFamily="34" charset="0"/>
              </a:rPr>
              <a:t>. Max </a:t>
            </a:r>
            <a:r>
              <a:rPr lang="en-US" altLang="de-DE" b="0" dirty="0" err="1" smtClean="0">
                <a:latin typeface="Verdana" panose="020B0604030504040204" pitchFamily="34" charset="0"/>
              </a:rPr>
              <a:t>si</a:t>
            </a:r>
            <a:r>
              <a:rPr lang="en-US" altLang="de-DE" b="0" dirty="0" smtClean="0">
                <a:latin typeface="Verdana" panose="020B0604030504040204" pitchFamily="34" charset="0"/>
              </a:rPr>
              <a:t> </a:t>
            </a:r>
            <a:r>
              <a:rPr lang="en-US" altLang="de-DE" b="0" dirty="0" err="1" smtClean="0">
                <a:latin typeface="Verdana" panose="020B0604030504040204" pitchFamily="34" charset="0"/>
              </a:rPr>
              <a:t>sente</a:t>
            </a:r>
            <a:r>
              <a:rPr lang="en-US" altLang="de-DE" b="0" dirty="0" smtClean="0">
                <a:latin typeface="Verdana" panose="020B0604030504040204" pitchFamily="34" charset="0"/>
              </a:rPr>
              <a:t> </a:t>
            </a:r>
            <a:r>
              <a:rPr lang="en-US" altLang="de-DE" b="0" dirty="0" err="1" smtClean="0">
                <a:latin typeface="Verdana" panose="020B0604030504040204" pitchFamily="34" charset="0"/>
              </a:rPr>
              <a:t>sollevato</a:t>
            </a:r>
            <a:r>
              <a:rPr lang="en-US" altLang="de-DE" b="0" dirty="0" smtClean="0">
                <a:latin typeface="Verdana" panose="020B0604030504040204" pitchFamily="34" charset="0"/>
              </a:rPr>
              <a:t> e non </a:t>
            </a:r>
            <a:r>
              <a:rPr lang="en-US" altLang="de-DE" b="0" dirty="0" err="1" smtClean="0">
                <a:latin typeface="Verdana" panose="020B0604030504040204" pitchFamily="34" charset="0"/>
              </a:rPr>
              <a:t>vuole</a:t>
            </a:r>
            <a:r>
              <a:rPr lang="en-US" altLang="de-DE" b="0" dirty="0" smtClean="0">
                <a:latin typeface="Verdana" panose="020B0604030504040204" pitchFamily="34" charset="0"/>
              </a:rPr>
              <a:t> </a:t>
            </a:r>
            <a:r>
              <a:rPr lang="en-US" altLang="de-DE" b="0" dirty="0" err="1" smtClean="0">
                <a:latin typeface="Verdana" panose="020B0604030504040204" pitchFamily="34" charset="0"/>
              </a:rPr>
              <a:t>più</a:t>
            </a:r>
            <a:r>
              <a:rPr lang="en-US" altLang="de-DE" b="0" dirty="0" smtClean="0">
                <a:latin typeface="Verdana" panose="020B0604030504040204" pitchFamily="34" charset="0"/>
              </a:rPr>
              <a:t> </a:t>
            </a:r>
            <a:r>
              <a:rPr lang="en-US" altLang="de-DE" b="0" dirty="0" err="1" smtClean="0">
                <a:latin typeface="Verdana" panose="020B0604030504040204" pitchFamily="34" charset="0"/>
              </a:rPr>
              <a:t>isolarsi</a:t>
            </a:r>
            <a:r>
              <a:rPr lang="en-US" altLang="de-DE" b="0" dirty="0" smtClean="0">
                <a:latin typeface="Verdana" panose="020B0604030504040204" pitchFamily="34" charset="0"/>
              </a:rPr>
              <a:t> </a:t>
            </a:r>
            <a:r>
              <a:rPr lang="en-US" altLang="de-DE" b="0" dirty="0" err="1" smtClean="0">
                <a:latin typeface="Verdana" panose="020B0604030504040204" pitchFamily="34" charset="0"/>
              </a:rPr>
              <a:t>così</a:t>
            </a:r>
            <a:r>
              <a:rPr lang="en-US" altLang="de-DE" b="0" dirty="0" smtClean="0">
                <a:latin typeface="Verdana" panose="020B0604030504040204" pitchFamily="34" charset="0"/>
              </a:rPr>
              <a:t> in </a:t>
            </a:r>
            <a:r>
              <a:rPr lang="en-US" altLang="de-DE" b="0" dirty="0" err="1" smtClean="0">
                <a:latin typeface="Verdana" panose="020B0604030504040204" pitchFamily="34" charset="0"/>
              </a:rPr>
              <a:t>futuro</a:t>
            </a:r>
            <a:r>
              <a:rPr lang="en-US" altLang="de-DE" b="0" dirty="0" smtClean="0">
                <a:latin typeface="Verdana" panose="020B0604030504040204" pitchFamily="34" charset="0"/>
              </a:rPr>
              <a:t>. </a:t>
            </a:r>
          </a:p>
          <a:p>
            <a:pPr eaLnBrk="1" hangingPunct="1">
              <a:lnSpc>
                <a:spcPct val="105000"/>
              </a:lnSpc>
              <a:spcBef>
                <a:spcPct val="10000"/>
              </a:spcBef>
              <a:buFont typeface="Wingdings" panose="05000000000000000000" pitchFamily="2" charset="2"/>
              <a:buNone/>
            </a:pPr>
            <a:endParaRPr lang="en-US" altLang="de-DE" b="0" dirty="0" smtClean="0">
              <a:latin typeface="Verdana" panose="020B0604030504040204" pitchFamily="34" charset="0"/>
            </a:endParaRPr>
          </a:p>
          <a:p>
            <a:pPr eaLnBrk="1" hangingPunct="1">
              <a:lnSpc>
                <a:spcPct val="105000"/>
              </a:lnSpc>
              <a:spcBef>
                <a:spcPct val="10000"/>
              </a:spcBef>
              <a:buFont typeface="Wingdings" panose="05000000000000000000" pitchFamily="2" charset="2"/>
              <a:buNone/>
            </a:pPr>
            <a:endParaRPr lang="en-US" altLang="de-DE" b="0" dirty="0">
              <a:latin typeface="Verdana" panose="020B0604030504040204" pitchFamily="34" charset="0"/>
            </a:endParaRPr>
          </a:p>
        </p:txBody>
      </p:sp>
      <p:sp>
        <p:nvSpPr>
          <p:cNvPr id="6"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err="1" smtClean="0">
                <a:solidFill>
                  <a:srgbClr val="D16349"/>
                </a:solidFill>
                <a:latin typeface="Verdana" panose="020B0604030504040204" pitchFamily="34" charset="0"/>
              </a:rPr>
              <a:t>Cosa</a:t>
            </a:r>
            <a:r>
              <a:rPr lang="en-US" altLang="de-DE" sz="2000" b="0" dirty="0" smtClean="0">
                <a:solidFill>
                  <a:srgbClr val="D16349"/>
                </a:solidFill>
                <a:latin typeface="Verdana" panose="020B0604030504040204" pitchFamily="34" charset="0"/>
              </a:rPr>
              <a:t> ha a </a:t>
            </a:r>
            <a:r>
              <a:rPr lang="en-US" altLang="de-DE" sz="2000" b="0" dirty="0" err="1" smtClean="0">
                <a:solidFill>
                  <a:srgbClr val="D16349"/>
                </a:solidFill>
                <a:latin typeface="Verdana" panose="020B0604030504040204" pitchFamily="34" charset="0"/>
              </a:rPr>
              <a:t>che</a:t>
            </a:r>
            <a:r>
              <a:rPr lang="en-US" altLang="de-DE" sz="2000" b="0" dirty="0" smtClean="0">
                <a:solidFill>
                  <a:srgbClr val="D16349"/>
                </a:solidFill>
                <a:latin typeface="Verdana" panose="020B0604030504040204" pitchFamily="34" charset="0"/>
              </a:rPr>
              <a:t> fare con la </a:t>
            </a:r>
            <a:r>
              <a:rPr lang="en-US" altLang="de-DE" sz="2000" b="0" dirty="0" err="1" smtClean="0">
                <a:solidFill>
                  <a:srgbClr val="D16349"/>
                </a:solidFill>
                <a:latin typeface="Verdana" panose="020B0604030504040204" pitchFamily="34" charset="0"/>
              </a:rPr>
              <a:t>psicosi</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err="1" smtClean="0">
                <a:solidFill>
                  <a:schemeClr val="tx2"/>
                </a:solidFill>
                <a:latin typeface="Verdana" panose="020B0604030504040204" pitchFamily="34" charset="0"/>
              </a:rPr>
              <a:t>Depressione</a:t>
            </a:r>
            <a:r>
              <a:rPr lang="en-US" altLang="de-DE" sz="1200" dirty="0" smtClean="0">
                <a:solidFill>
                  <a:schemeClr val="tx2"/>
                </a:solidFill>
                <a:latin typeface="Verdana" panose="020B0604030504040204" pitchFamily="34" charset="0"/>
              </a:rPr>
              <a:t> e </a:t>
            </a:r>
            <a:r>
              <a:rPr lang="en-US" altLang="de-DE" sz="1200" dirty="0" err="1" smtClean="0">
                <a:solidFill>
                  <a:schemeClr val="tx2"/>
                </a:solidFill>
                <a:latin typeface="Verdana" panose="020B0604030504040204" pitchFamily="34" charset="0"/>
              </a:rPr>
              <a:t>pensiero</a:t>
            </a:r>
            <a:r>
              <a:rPr lang="en-US"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	   9.43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3651</Words>
  <Application>Microsoft Office PowerPoint</Application>
  <PresentationFormat>Bildschirmpräsentation (4:3)</PresentationFormat>
  <Paragraphs>526</Paragraphs>
  <Slides>43</Slides>
  <Notes>40</Notes>
  <HiddenSlides>0</HiddenSlides>
  <MMClips>0</MMClips>
  <ScaleCrop>false</ScaleCrop>
  <HeadingPairs>
    <vt:vector size="6" baseType="variant">
      <vt:variant>
        <vt:lpstr>Verwendete Schriftarten</vt:lpstr>
      </vt:variant>
      <vt:variant>
        <vt:i4>10</vt:i4>
      </vt:variant>
      <vt:variant>
        <vt:lpstr>Design</vt:lpstr>
      </vt:variant>
      <vt:variant>
        <vt:i4>9</vt:i4>
      </vt:variant>
      <vt:variant>
        <vt:lpstr>Folientitel</vt:lpstr>
      </vt:variant>
      <vt:variant>
        <vt:i4>43</vt:i4>
      </vt:variant>
    </vt:vector>
  </HeadingPairs>
  <TitlesOfParts>
    <vt:vector size="62" baseType="lpstr">
      <vt:lpstr>굴림</vt:lpstr>
      <vt:lpstr>MS PGothic</vt:lpstr>
      <vt:lpstr>MS PGothic</vt:lpstr>
      <vt:lpstr>Arial</vt:lpstr>
      <vt:lpstr>Courier New</vt:lpstr>
      <vt:lpstr>Georgia</vt:lpstr>
      <vt:lpstr>Times New Roman</vt:lpstr>
      <vt:lpstr>Verdana</vt:lpstr>
      <vt:lpstr>Wingdings</vt:lpstr>
      <vt:lpstr>Wingdings 2</vt:lpstr>
      <vt:lpstr>1_Standarddesign</vt:lpstr>
      <vt:lpstr>2_Standarddesign</vt:lpstr>
      <vt:lpstr>3_Standarddesign</vt:lpstr>
      <vt:lpstr>4_Standarddesign</vt:lpstr>
      <vt:lpstr>5_Standarddesign</vt:lpstr>
      <vt:lpstr>6_Standarddesign</vt:lpstr>
      <vt:lpstr>7_Standarddesign</vt:lpstr>
      <vt:lpstr>3_Cronus</vt:lpstr>
      <vt:lpstr>2_Cronus</vt:lpstr>
      <vt:lpstr>PowerPoint-Präsentation</vt:lpstr>
      <vt:lpstr>PowerPoint-Präsentation</vt:lpstr>
      <vt:lpstr>PowerPoint-Präsentation</vt:lpstr>
      <vt:lpstr>Le radici della depressione: Sono nato così... sono diventato così?</vt:lpstr>
      <vt:lpstr>PowerPoint-Präsentation</vt:lpstr>
      <vt:lpstr>PowerPoint-Präsentation</vt:lpstr>
      <vt:lpstr>PowerPoint-Präsentation</vt:lpstr>
      <vt:lpstr>PowerPoint-Präsentation</vt:lpstr>
      <vt:lpstr>PowerPoint-Präsentation</vt:lpstr>
      <vt:lpstr>Distorsioni del pensiero depressivo e strategie di coping disfunzionale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Altri esempi di affermazioni devo/dovrei</vt:lpstr>
      <vt:lpstr>PowerPoint-Präsentation</vt:lpstr>
      <vt:lpstr>PowerPoint-Präsentation</vt:lpstr>
      <vt:lpstr> </vt:lpstr>
      <vt:lpstr> </vt:lpstr>
      <vt:lpstr>PowerPoint-Präsentation</vt:lpstr>
      <vt:lpstr>PowerPoint-Präsentation</vt:lpstr>
      <vt:lpstr>PowerPoint-Präsentation</vt:lpstr>
      <vt:lpstr>PowerPoint-Präsentation</vt:lpstr>
      <vt:lpstr>Hai ricorrenti pensieri negativi (ad es. auto-rimproveri come “sei un perdente”, “sei un fallito”, “sei così stupido”).  Conosci questa situazione?  Cosa fai quando hai questi pensieri?   Un piccolo esperimento:  Nei prossimi minuti,cerca di non pensare in alcun modo al numero “otto”!   Ci sei riuscito? </vt:lpstr>
      <vt:lpstr>Non è possibile sopprimere deliberatamente i pensieri sconvolgenti.  Al contrario: consapevolmente cerca di non pensare a qualcosa che spesso porta ad un aumento di questi pensieri. Probabilmente hai pensato al numero otto e/o a qualcosa che ha a che fare con questo numero (ad es. il simbolo dell’infinito, altri numeri, etc.). Questo effetto diventa sempre più forte se si cerca di sopprimere deliberatamente questi pensieri spiacevoli come gli auto-rimproveri (“Sono un perdente” etc.). Questi pensieri possono diventare talmente forti da sembrare pensieri estranei “inseriti” nella mente !</vt:lpstr>
      <vt:lpstr>PowerPoint-Präsentation</vt:lpstr>
      <vt:lpstr>Anti-ruminazione esercizio 1: Alla ricerca della distanza interiore…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1215</cp:revision>
  <dcterms:created xsi:type="dcterms:W3CDTF">2010-08-11T09:40:16Z</dcterms:created>
  <dcterms:modified xsi:type="dcterms:W3CDTF">2018-09-07T11:22:39Z</dcterms:modified>
</cp:coreProperties>
</file>