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737" r:id="rId9"/>
    <p:sldMasterId id="2147483749" r:id="rId10"/>
  </p:sldMasterIdLst>
  <p:notesMasterIdLst>
    <p:notesMasterId r:id="rId37"/>
  </p:notesMasterIdLst>
  <p:handoutMasterIdLst>
    <p:handoutMasterId r:id="rId38"/>
  </p:handoutMasterIdLst>
  <p:sldIdLst>
    <p:sldId id="864" r:id="rId11"/>
    <p:sldId id="840" r:id="rId12"/>
    <p:sldId id="841" r:id="rId13"/>
    <p:sldId id="842" r:id="rId14"/>
    <p:sldId id="843" r:id="rId15"/>
    <p:sldId id="844" r:id="rId16"/>
    <p:sldId id="845" r:id="rId17"/>
    <p:sldId id="846" r:id="rId18"/>
    <p:sldId id="847" r:id="rId19"/>
    <p:sldId id="848" r:id="rId20"/>
    <p:sldId id="850" r:id="rId21"/>
    <p:sldId id="866" r:id="rId22"/>
    <p:sldId id="851" r:id="rId23"/>
    <p:sldId id="852" r:id="rId24"/>
    <p:sldId id="853" r:id="rId25"/>
    <p:sldId id="854" r:id="rId26"/>
    <p:sldId id="856" r:id="rId27"/>
    <p:sldId id="865" r:id="rId28"/>
    <p:sldId id="857" r:id="rId29"/>
    <p:sldId id="858" r:id="rId30"/>
    <p:sldId id="859" r:id="rId31"/>
    <p:sldId id="797" r:id="rId32"/>
    <p:sldId id="860" r:id="rId33"/>
    <p:sldId id="861" r:id="rId34"/>
    <p:sldId id="862" r:id="rId35"/>
    <p:sldId id="863" r:id="rId36"/>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844">
          <p15:clr>
            <a:srgbClr val="A4A3A4"/>
          </p15:clr>
        </p15:guide>
        <p15:guide id="2" pos="5601">
          <p15:clr>
            <a:srgbClr val="A4A3A4"/>
          </p15:clr>
        </p15:guide>
        <p15:guide id="3" pos="158">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22" clrIdx="0">
    <p:extLst/>
  </p:cmAuthor>
  <p:cmAuthor id="2" name="Ryan Balzan" initials="RB" lastIdx="7" clrIdx="1"/>
  <p:cmAuthor id="3" name="naoki yoshinaga" initials="ny" lastIdx="4" clrIdx="2">
    <p:extLst>
      <p:ext uri="{19B8F6BF-5375-455C-9EA6-DF929625EA0E}">
        <p15:presenceInfo xmlns:p15="http://schemas.microsoft.com/office/powerpoint/2012/main" userId="bac04b412a9ef321" providerId="Windows Live"/>
      </p:ext>
    </p:extLst>
  </p:cmAuthor>
  <p:cmAuthor id="4" name="Tanoue" initials="T" lastIdx="11" clrIdx="3">
    <p:extLst>
      <p:ext uri="{19B8F6BF-5375-455C-9EA6-DF929625EA0E}">
        <p15:presenceInfo xmlns:p15="http://schemas.microsoft.com/office/powerpoint/2012/main" userId="Tanoue" providerId="None"/>
      </p:ext>
    </p:extLst>
  </p:cmAuthor>
  <p:cmAuthor id="5" name="石垣琢麿" initials="石垣琢麿" lastIdx="6" clrIdx="4">
    <p:extLst>
      <p:ext uri="{19B8F6BF-5375-455C-9EA6-DF929625EA0E}">
        <p15:presenceInfo xmlns:p15="http://schemas.microsoft.com/office/powerpoint/2012/main" userId="219e433b28038ea2" providerId="Windows Live"/>
      </p:ext>
    </p:extLst>
  </p:cmAuthor>
  <p:cmAuthor id="6" name="User" initials="U" lastIdx="1" clrIdx="5">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66CCFF"/>
    <a:srgbClr val="33CCFF"/>
    <a:srgbClr val="CCFF66"/>
    <a:srgbClr val="FF9966"/>
    <a:srgbClr val="EAEAEA"/>
    <a:srgbClr val="FFCC99"/>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68" autoAdjust="0"/>
    <p:restoredTop sz="94660"/>
  </p:normalViewPr>
  <p:slideViewPr>
    <p:cSldViewPr showGuides="1">
      <p:cViewPr varScale="1">
        <p:scale>
          <a:sx n="99" d="100"/>
          <a:sy n="99" d="100"/>
        </p:scale>
        <p:origin x="258" y="72"/>
      </p:cViewPr>
      <p:guideLst>
        <p:guide orient="horz" pos="844"/>
        <p:guide pos="5601"/>
        <p:guide pos="1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DA073867-496B-4749-A178-FC9EB58C57A1}" type="slidenum">
              <a:rPr lang="en-GB" altLang="de-DE"/>
              <a:pPr/>
              <a:t>‹Nr.›</a:t>
            </a:fld>
            <a:endParaRPr lang="en-GB" altLang="de-DE"/>
          </a:p>
        </p:txBody>
      </p:sp>
    </p:spTree>
    <p:extLst>
      <p:ext uri="{BB962C8B-B14F-4D97-AF65-F5344CB8AC3E}">
        <p14:creationId xmlns:p14="http://schemas.microsoft.com/office/powerpoint/2010/main" val="358511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7EABDEF6-BB10-4FB8-916D-B2AFCB470E31}" type="slidenum">
              <a:rPr lang="en-US" altLang="de-DE"/>
              <a:pPr/>
              <a:t>‹Nr.›</a:t>
            </a:fld>
            <a:endParaRPr lang="en-US" altLang="de-DE"/>
          </a:p>
        </p:txBody>
      </p:sp>
    </p:spTree>
    <p:extLst>
      <p:ext uri="{BB962C8B-B14F-4D97-AF65-F5344CB8AC3E}">
        <p14:creationId xmlns:p14="http://schemas.microsoft.com/office/powerpoint/2010/main" val="863648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xfrm>
            <a:off x="917575" y="744538"/>
            <a:ext cx="4962525" cy="3722687"/>
          </a:xfrm>
          <a:ln/>
        </p:spPr>
      </p:sp>
      <p:sp>
        <p:nvSpPr>
          <p:cNvPr id="14339" name="Notizenplatzhalter 2"/>
          <p:cNvSpPr>
            <a:spLocks noGrp="1"/>
          </p:cNvSpPr>
          <p:nvPr>
            <p:ph type="body" idx="1"/>
          </p:nvPr>
        </p:nvSpPr>
        <p:spPr>
          <a:noFill/>
          <a:ln/>
        </p:spPr>
        <p:txBody>
          <a:bodyPr rtlCol="0"/>
          <a:lstStyle/>
          <a:p>
            <a:pPr rtl="0"/>
            <a:endParaRPr lang="de-DE" altLang="de-DE"/>
          </a:p>
        </p:txBody>
      </p:sp>
      <p:sp>
        <p:nvSpPr>
          <p:cNvPr id="14340"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50DDAB54-CEC3-4C22-8136-4E6F1D173116}"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156590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xfrm>
            <a:off x="917575" y="744538"/>
            <a:ext cx="4962525" cy="3722687"/>
          </a:xfrm>
          <a:ln/>
        </p:spPr>
      </p:sp>
      <p:sp>
        <p:nvSpPr>
          <p:cNvPr id="16387" name="Notizenplatzhalter 2"/>
          <p:cNvSpPr>
            <a:spLocks noGrp="1"/>
          </p:cNvSpPr>
          <p:nvPr>
            <p:ph type="body" idx="1"/>
          </p:nvPr>
        </p:nvSpPr>
        <p:spPr>
          <a:noFill/>
          <a:ln/>
        </p:spPr>
        <p:txBody>
          <a:bodyPr rtlCol="0"/>
          <a:lstStyle/>
          <a:p>
            <a:pPr rtl="0"/>
            <a:endParaRPr lang="de-DE" altLang="de-DE"/>
          </a:p>
        </p:txBody>
      </p:sp>
      <p:sp>
        <p:nvSpPr>
          <p:cNvPr id="16388"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C403DBD6-8194-41C4-A96D-3D2FF945A938}"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3116304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xfrm>
            <a:off x="917575" y="744538"/>
            <a:ext cx="4962525" cy="3722687"/>
          </a:xfrm>
          <a:ln/>
        </p:spPr>
      </p:sp>
      <p:sp>
        <p:nvSpPr>
          <p:cNvPr id="18435" name="Notizenplatzhalter 2"/>
          <p:cNvSpPr>
            <a:spLocks noGrp="1"/>
          </p:cNvSpPr>
          <p:nvPr>
            <p:ph type="body" idx="1"/>
          </p:nvPr>
        </p:nvSpPr>
        <p:spPr>
          <a:noFill/>
          <a:ln/>
        </p:spPr>
        <p:txBody>
          <a:bodyPr rtlCol="0"/>
          <a:lstStyle/>
          <a:p>
            <a:pPr rtl="0"/>
            <a:r>
              <a:rPr lang="x-none"/>
              <a:t>Steffen：Ryanに同意</a:t>
            </a:r>
          </a:p>
        </p:txBody>
      </p:sp>
      <p:sp>
        <p:nvSpPr>
          <p:cNvPr id="18436"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E6641657-B14B-4FA2-A1B9-E112C9351F42}"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4</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307210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dirty="0"/>
          </a:p>
        </p:txBody>
      </p:sp>
      <p:sp>
        <p:nvSpPr>
          <p:cNvPr id="4" name="Foliennummernplatzhalter 3"/>
          <p:cNvSpPr>
            <a:spLocks noGrp="1"/>
          </p:cNvSpPr>
          <p:nvPr>
            <p:ph type="sldNum" sz="quarter" idx="10"/>
          </p:nvPr>
        </p:nvSpPr>
        <p:spPr/>
        <p:txBody>
          <a:bodyPr rtlCol="0"/>
          <a:lstStyle/>
          <a:p>
            <a:pPr rtl="0"/>
            <a:fld id="{7EABDEF6-BB10-4FB8-916D-B2AFCB470E31}" type="slidenum">
              <a:rPr lang="en-US" altLang="de-DE" smtClean="0"/>
              <a:pPr rtl="0"/>
              <a:t>5</a:t>
            </a:fld>
            <a:endParaRPr lang="en-US" altLang="de-DE"/>
          </a:p>
        </p:txBody>
      </p:sp>
    </p:spTree>
    <p:extLst>
      <p:ext uri="{BB962C8B-B14F-4D97-AF65-F5344CB8AC3E}">
        <p14:creationId xmlns:p14="http://schemas.microsoft.com/office/powerpoint/2010/main" val="1123976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xfrm>
            <a:off x="917575" y="744538"/>
            <a:ext cx="4962525" cy="3722687"/>
          </a:xfrm>
          <a:ln/>
        </p:spPr>
      </p:sp>
      <p:sp>
        <p:nvSpPr>
          <p:cNvPr id="23555" name="Notizenplatzhalter 2"/>
          <p:cNvSpPr>
            <a:spLocks noGrp="1"/>
          </p:cNvSpPr>
          <p:nvPr>
            <p:ph type="body" idx="1"/>
          </p:nvPr>
        </p:nvSpPr>
        <p:spPr>
          <a:noFill/>
          <a:ln/>
        </p:spPr>
        <p:txBody>
          <a:bodyPr rtlCol="0"/>
          <a:lstStyle/>
          <a:p>
            <a:pPr marL="157163" indent="-157163" rtl="0"/>
            <a:endParaRPr lang="de-DE" altLang="de-DE"/>
          </a:p>
        </p:txBody>
      </p:sp>
      <p:sp>
        <p:nvSpPr>
          <p:cNvPr id="23556"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25A2E4C1-5EC4-4047-9A45-1D8D00457A54}"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8</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1589107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p:spPr>
        <p:txBody>
          <a:bodyPr rtlCol="0"/>
          <a:lstStyle/>
          <a:p>
            <a:pPr rtl="0"/>
            <a:endParaRPr lang="en-GB" altLang="de-DE" dirty="0"/>
          </a:p>
        </p:txBody>
      </p:sp>
      <p:sp>
        <p:nvSpPr>
          <p:cNvPr id="25604"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F5A4BFAD-1216-4D7F-8428-1665B896F593}" type="slidenum">
              <a:rPr kumimoji="0" lang="en-US" altLang="de-DE" sz="1300" b="0" i="0" u="none" strike="noStrike" kern="1200" cap="none" spc="0" normalizeH="0" baseline="0" noProof="0">
                <a:ln>
                  <a:noFill/>
                </a:ln>
                <a:solidFill>
                  <a:srgbClr val="000000"/>
                </a:solidFill>
                <a:effectLst/>
                <a:uLnTx/>
                <a:uFillTx/>
                <a:latin typeface="Arial" charset="0"/>
                <a:ea typeface="MS PGothic" pitchFamily="34" charset="-128"/>
                <a:cs typeface="+mn-cs"/>
              </a:rPr>
              <a:pPr marL="0" marR="0" lvl="0" indent="0" algn="r" defTabSz="955675" rtl="0" eaLnBrk="1" fontAlgn="base" latinLnBrk="0" hangingPunct="1">
                <a:lnSpc>
                  <a:spcPct val="100000"/>
                </a:lnSpc>
                <a:spcBef>
                  <a:spcPct val="0"/>
                </a:spcBef>
                <a:spcAft>
                  <a:spcPct val="0"/>
                </a:spcAft>
                <a:buClrTx/>
                <a:buSzTx/>
                <a:buFontTx/>
                <a:buNone/>
                <a:tabLst/>
                <a:defRPr/>
              </a:pPr>
              <a:t>9</a:t>
            </a:fld>
            <a:endParaRPr kumimoji="0" lang="en-US" altLang="de-DE" sz="1300" b="0" i="0" u="none" strike="noStrike" kern="1200" cap="none" spc="0" normalizeH="0" baseline="0" noProof="0">
              <a:ln>
                <a:noFill/>
              </a:ln>
              <a:solidFill>
                <a:srgbClr val="000000"/>
              </a:solidFill>
              <a:effectLst/>
              <a:uLnTx/>
              <a:uFillTx/>
              <a:latin typeface="Arial" charset="0"/>
              <a:ea typeface="MS PGothic" pitchFamily="34" charset="-128"/>
              <a:cs typeface="+mn-cs"/>
            </a:endParaRPr>
          </a:p>
        </p:txBody>
      </p:sp>
    </p:spTree>
    <p:extLst>
      <p:ext uri="{BB962C8B-B14F-4D97-AF65-F5344CB8AC3E}">
        <p14:creationId xmlns:p14="http://schemas.microsoft.com/office/powerpoint/2010/main" val="1579867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rtlCol="0"/>
          <a:lstStyle/>
          <a:p>
            <a:pPr marL="157163" indent="-157163" rtl="0">
              <a:buFontTx/>
              <a:buChar char="-"/>
            </a:pPr>
            <a:endParaRPr lang="de-DE" altLang="de-DE"/>
          </a:p>
        </p:txBody>
      </p:sp>
      <p:sp>
        <p:nvSpPr>
          <p:cNvPr id="30724"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8D047420-848C-4175-B177-109130F2C5B3}"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11</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1650534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rtlCol="0"/>
          <a:lstStyle/>
          <a:p>
            <a:pPr marL="157163" indent="-157163" rtl="0">
              <a:buFontTx/>
              <a:buChar char="-"/>
            </a:pPr>
            <a:endParaRPr lang="de-DE" altLang="de-DE"/>
          </a:p>
        </p:txBody>
      </p:sp>
      <p:sp>
        <p:nvSpPr>
          <p:cNvPr id="30724"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8D047420-848C-4175-B177-109130F2C5B3}"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12</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2546485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rtlCol="0"/>
          <a:lstStyle/>
          <a:p>
            <a:pPr marL="157163" indent="-157163" rtl="0">
              <a:buFontTx/>
              <a:buChar char="-"/>
            </a:pPr>
            <a:endParaRPr lang="de-DE" altLang="de-DE"/>
          </a:p>
        </p:txBody>
      </p:sp>
      <p:sp>
        <p:nvSpPr>
          <p:cNvPr id="34820"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6334A49A-E144-420E-B7AD-7D2AF4503874}"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13</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3258044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rtlCol="0"/>
          <a:lstStyle/>
          <a:p>
            <a:pPr marL="157163" indent="-157163" rtl="0">
              <a:buFontTx/>
              <a:buChar char="-"/>
            </a:pPr>
            <a:endParaRPr lang="de-DE" altLang="de-DE"/>
          </a:p>
        </p:txBody>
      </p:sp>
      <p:sp>
        <p:nvSpPr>
          <p:cNvPr id="34820" name="Foliennummernplatzhalter 3"/>
          <p:cNvSpPr>
            <a:spLocks noGrp="1"/>
          </p:cNvSpPr>
          <p:nvPr>
            <p:ph type="sldNum" sz="quarter" idx="5"/>
          </p:nvPr>
        </p:nvSpPr>
        <p:spPr>
          <a:noFill/>
        </p:spPr>
        <p:txBody>
          <a:bodyPr rtlCol="0"/>
          <a:lstStyle/>
          <a:p>
            <a:pPr marL="0" marR="0" lvl="0" indent="0" algn="r" defTabSz="955675" rtl="0" eaLnBrk="1" fontAlgn="base" latinLnBrk="0" hangingPunct="1">
              <a:lnSpc>
                <a:spcPct val="100000"/>
              </a:lnSpc>
              <a:spcBef>
                <a:spcPct val="0"/>
              </a:spcBef>
              <a:spcAft>
                <a:spcPct val="0"/>
              </a:spcAft>
              <a:buClrTx/>
              <a:buSzTx/>
              <a:buFontTx/>
              <a:buNone/>
              <a:tabLst/>
              <a:defRPr/>
            </a:pPr>
            <a:fld id="{6334A49A-E144-420E-B7AD-7D2AF4503874}" type="slidenum">
              <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14</a:t>
            </a:fld>
            <a:endParaRPr kumimoji="0" lang="de-DE" altLang="de-DE" sz="1300" b="0" i="0" u="none" strike="noStrike" kern="1200" cap="none" spc="0" normalizeH="0" baseline="0" noProof="0">
              <a:ln>
                <a:noFill/>
              </a:ln>
              <a:solidFill>
                <a:srgbClr val="000000"/>
              </a:solidFill>
              <a:effectLst/>
              <a:uLnTx/>
              <a:uFillTx/>
              <a:latin typeface="Arial" charset="0"/>
              <a:ea typeface="MS PGothic" pitchFamily="34" charset="-128"/>
              <a:cs typeface="Times New Roman" pitchFamily="18" charset="0"/>
            </a:endParaRPr>
          </a:p>
        </p:txBody>
      </p:sp>
    </p:spTree>
    <p:extLst>
      <p:ext uri="{BB962C8B-B14F-4D97-AF65-F5344CB8AC3E}">
        <p14:creationId xmlns:p14="http://schemas.microsoft.com/office/powerpoint/2010/main" val="1193069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rtlCol="0"/>
          <a:lstStyle/>
          <a:p>
            <a:pPr marL="157163" indent="-157163" rtl="0">
              <a:buFontTx/>
              <a:buChar char="-"/>
            </a:pPr>
            <a:endParaRPr lang="de-DE" altLang="de-DE"/>
          </a:p>
        </p:txBody>
      </p:sp>
      <p:sp>
        <p:nvSpPr>
          <p:cNvPr id="38916" name="Foliennummernplatzhalter 3"/>
          <p:cNvSpPr>
            <a:spLocks noGrp="1"/>
          </p:cNvSpPr>
          <p:nvPr>
            <p:ph type="sldNum" sz="quarter" idx="5"/>
          </p:nvPr>
        </p:nvSpPr>
        <p:spPr>
          <a:noFill/>
        </p:spPr>
        <p:txBody>
          <a:bodyPr rtlCol="0"/>
          <a:lstStyle/>
          <a:p>
            <a:pPr rtl="0"/>
            <a:fld id="{4A0C381D-0CC6-49F8-BF37-78B019829F9B}" type="slidenum">
              <a:rPr lang="de-DE" altLang="de-DE">
                <a:cs typeface="Times New Roman" pitchFamily="18" charset="0"/>
              </a:rPr>
              <a:pPr rtl="0"/>
              <a:t>15</a:t>
            </a:fld>
            <a:endParaRPr lang="de-DE" altLang="de-DE">
              <a:cs typeface="Times New Roman" pitchFamily="18" charset="0"/>
            </a:endParaRPr>
          </a:p>
        </p:txBody>
      </p:sp>
    </p:spTree>
    <p:extLst>
      <p:ext uri="{BB962C8B-B14F-4D97-AF65-F5344CB8AC3E}">
        <p14:creationId xmlns:p14="http://schemas.microsoft.com/office/powerpoint/2010/main" val="1507037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rtlCol="0"/>
          <a:lstStyle/>
          <a:p>
            <a:pPr marL="157163" indent="-157163" rtl="0">
              <a:buFontTx/>
              <a:buChar char="-"/>
            </a:pPr>
            <a:endParaRPr lang="de-DE" altLang="de-DE"/>
          </a:p>
        </p:txBody>
      </p:sp>
      <p:sp>
        <p:nvSpPr>
          <p:cNvPr id="38916" name="Foliennummernplatzhalter 3"/>
          <p:cNvSpPr>
            <a:spLocks noGrp="1"/>
          </p:cNvSpPr>
          <p:nvPr>
            <p:ph type="sldNum" sz="quarter" idx="5"/>
          </p:nvPr>
        </p:nvSpPr>
        <p:spPr>
          <a:noFill/>
        </p:spPr>
        <p:txBody>
          <a:bodyPr rtlCol="0"/>
          <a:lstStyle/>
          <a:p>
            <a:pPr rtl="0"/>
            <a:fld id="{4A0C381D-0CC6-49F8-BF37-78B019829F9B}" type="slidenum">
              <a:rPr lang="de-DE" altLang="de-DE">
                <a:cs typeface="Times New Roman" pitchFamily="18" charset="0"/>
              </a:rPr>
              <a:pPr rtl="0"/>
              <a:t>16</a:t>
            </a:fld>
            <a:endParaRPr lang="de-DE" altLang="de-DE">
              <a:cs typeface="Times New Roman" pitchFamily="18" charset="0"/>
            </a:endParaRPr>
          </a:p>
        </p:txBody>
      </p:sp>
    </p:spTree>
    <p:extLst>
      <p:ext uri="{BB962C8B-B14F-4D97-AF65-F5344CB8AC3E}">
        <p14:creationId xmlns:p14="http://schemas.microsoft.com/office/powerpoint/2010/main" val="2901402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A8E0B01-E42B-4B5D-9F55-64C12D1425E0}" type="slidenum">
              <a:rPr lang="en-US" altLang="de-DE">
                <a:cs typeface="Times New Roman" pitchFamily="18" charset="0"/>
              </a:rPr>
              <a:pPr/>
              <a:t>22</a:t>
            </a:fld>
            <a:endParaRPr lang="en-US" altLang="de-DE">
              <a:cs typeface="Times New Roman" pitchFamily="18" charset="0"/>
            </a:endParaRPr>
          </a:p>
        </p:txBody>
      </p:sp>
      <p:sp>
        <p:nvSpPr>
          <p:cNvPr id="48131" name="Rectangle 2"/>
          <p:cNvSpPr>
            <a:spLocks noGrp="1" noRot="1" noChangeAspect="1" noChangeArrowheads="1" noTextEdit="1"/>
          </p:cNvSpPr>
          <p:nvPr>
            <p:ph type="sldImg"/>
          </p:nvPr>
        </p:nvSpPr>
        <p:spPr>
          <a:xfrm>
            <a:off x="919163" y="746125"/>
            <a:ext cx="4960937" cy="3721100"/>
          </a:xfrm>
          <a:ln/>
        </p:spPr>
      </p:sp>
      <p:sp>
        <p:nvSpPr>
          <p:cNvPr id="4813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dirty="0"/>
          </a:p>
        </p:txBody>
      </p:sp>
    </p:spTree>
    <p:extLst>
      <p:ext uri="{BB962C8B-B14F-4D97-AF65-F5344CB8AC3E}">
        <p14:creationId xmlns:p14="http://schemas.microsoft.com/office/powerpoint/2010/main" val="359206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fld id="{7BF2FF19-ADFB-4AB2-97F2-B7C566594D3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C4EEFDF0-8C9E-44AB-859F-8990E68204DA}" type="slidenum">
              <a:rPr lang="de-DE" altLang="de-DE"/>
              <a:pPr/>
              <a:t>‹Nr.›</a:t>
            </a:fld>
            <a:endParaRPr lang="de-DE" alt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F6E14119-E34F-4DED-826B-A5F35E591307}"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B688406D-40A0-4363-88F9-84EB2C2E164E}" type="slidenum">
              <a:rPr lang="de-DE" altLang="de-DE"/>
              <a:pPr/>
              <a:t>‹Nr.›</a:t>
            </a:fld>
            <a:endParaRPr lang="de-DE" alt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fld id="{C942FB80-4A1E-449D-8E4B-E93EB72F088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73652106-F9B3-4095-9FEE-5ABB90DC257E}" type="slidenum">
              <a:rPr lang="de-DE" altLang="de-DE"/>
              <a:pPr/>
              <a:t>‹Nr.›</a:t>
            </a:fld>
            <a:endParaRPr lang="de-DE" alt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fld id="{7D96140B-3259-47B0-AEBF-333028F56963}"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389F613D-F537-47B5-A96D-AA88D0DB7F74}" type="slidenum">
              <a:rPr lang="de-DE" altLang="de-DE"/>
              <a:pPr/>
              <a:t>‹Nr.›</a:t>
            </a:fld>
            <a:endParaRPr lang="de-DE" alt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fld id="{7E6A85CC-B178-4DEE-BE7A-148983B03053}" type="slidenum">
              <a:rPr lang="en-US" altLang="de-DE"/>
              <a:pPr/>
              <a:t>‹Nr.›</a:t>
            </a:fld>
            <a:endParaRPr lang="en-US" altLang="de-DE"/>
          </a:p>
        </p:txBody>
      </p:sp>
      <p:sp>
        <p:nvSpPr>
          <p:cNvPr id="8" name="Foliennummernplatzhalter 5"/>
          <p:cNvSpPr>
            <a:spLocks noGrp="1"/>
          </p:cNvSpPr>
          <p:nvPr>
            <p:ph type="sldNum" sz="quarter" idx="11"/>
          </p:nvPr>
        </p:nvSpPr>
        <p:spPr/>
        <p:txBody>
          <a:bodyPr/>
          <a:lstStyle>
            <a:lvl1pPr>
              <a:defRPr/>
            </a:lvl1pPr>
          </a:lstStyle>
          <a:p>
            <a:fld id="{6B9E4DC9-5A76-4103-B70B-D359F86CB569}" type="slidenum">
              <a:rPr lang="de-DE" altLang="de-DE"/>
              <a:pPr/>
              <a:t>‹Nr.›</a:t>
            </a:fld>
            <a:endParaRPr lang="de-DE" alt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fld id="{43813FD1-A367-4A03-A641-345A5B9BB132}" type="slidenum">
              <a:rPr lang="en-US" altLang="de-DE"/>
              <a:pPr/>
              <a:t>‹Nr.›</a:t>
            </a:fld>
            <a:endParaRPr lang="en-US" altLang="de-DE"/>
          </a:p>
        </p:txBody>
      </p:sp>
      <p:sp>
        <p:nvSpPr>
          <p:cNvPr id="4" name="Foliennummernplatzhalter 5"/>
          <p:cNvSpPr>
            <a:spLocks noGrp="1"/>
          </p:cNvSpPr>
          <p:nvPr>
            <p:ph type="sldNum" sz="quarter" idx="11"/>
          </p:nvPr>
        </p:nvSpPr>
        <p:spPr/>
        <p:txBody>
          <a:bodyPr/>
          <a:lstStyle>
            <a:lvl1pPr>
              <a:defRPr/>
            </a:lvl1pPr>
          </a:lstStyle>
          <a:p>
            <a:fld id="{AC46F8E0-6CDD-4073-A5DE-7303BBCAC667}" type="slidenum">
              <a:rPr lang="de-DE" altLang="de-DE"/>
              <a:pPr/>
              <a:t>‹Nr.›</a:t>
            </a:fld>
            <a:endParaRPr lang="de-DE" alt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4630125B-4F1D-4E00-91A7-EF8AA44BC685}" type="slidenum">
              <a:rPr lang="en-US" altLang="de-DE"/>
              <a:pPr/>
              <a:t>‹Nr.›</a:t>
            </a:fld>
            <a:endParaRPr lang="en-US" altLang="de-DE"/>
          </a:p>
        </p:txBody>
      </p:sp>
      <p:sp>
        <p:nvSpPr>
          <p:cNvPr id="3" name="Foliennummernplatzhalter 5"/>
          <p:cNvSpPr>
            <a:spLocks noGrp="1"/>
          </p:cNvSpPr>
          <p:nvPr>
            <p:ph type="sldNum" sz="quarter" idx="11"/>
          </p:nvPr>
        </p:nvSpPr>
        <p:spPr/>
        <p:txBody>
          <a:bodyPr/>
          <a:lstStyle>
            <a:lvl1pPr>
              <a:defRPr/>
            </a:lvl1pPr>
          </a:lstStyle>
          <a:p>
            <a:fld id="{1A62FD68-E2A9-463A-BF76-02FA64B021AF}" type="slidenum">
              <a:rPr lang="de-DE" altLang="de-DE"/>
              <a:pPr/>
              <a:t>‹Nr.›</a:t>
            </a:fld>
            <a:endParaRPr lang="de-DE" alt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fld id="{2D8C4689-838D-403A-A898-7350A05AA2E1}"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BBEC0B4-B7AE-4A07-8EF0-A29E17370A26}" type="slidenum">
              <a:rPr lang="de-DE" altLang="de-DE"/>
              <a:pPr/>
              <a:t>‹Nr.›</a:t>
            </a:fld>
            <a:endParaRPr lang="de-DE" alt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fld id="{2E178CD9-D6E5-4448-8D0E-CE71E452D832}"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549AA80-654D-4010-8A7B-B39F7A8A61E1}" type="slidenum">
              <a:rPr lang="de-DE" altLang="de-DE"/>
              <a:pPr/>
              <a:t>‹Nr.›</a:t>
            </a:fld>
            <a:endParaRPr lang="de-DE" alt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A9646B0B-ACB6-45A7-AD40-EDE07743B15A}"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E1F283C7-8FB3-40C4-A654-3797F9AC2939}" type="slidenum">
              <a:rPr lang="de-DE" altLang="de-DE"/>
              <a:pPr/>
              <a:t>‹Nr.›</a:t>
            </a:fld>
            <a:endParaRPr lang="de-DE"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6861824A-53BD-4BC8-92BE-3F19081189AE}"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984E014F-99B0-48EC-B5BA-BF68431FE15C}" type="slidenum">
              <a:rPr lang="de-DE" altLang="de-DE"/>
              <a:pPr/>
              <a:t>‹Nr.›</a:t>
            </a:fld>
            <a:endParaRPr lang="de-DE"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7ADD8C4C-6936-441D-AB2B-989B5F0344F8}" type="datetime1">
              <a:rPr lang="en-US" altLang="de-DE"/>
              <a:pPr>
                <a:defRPr/>
              </a:pPr>
              <a:t>6/6/2017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DF6D4AEC-6EA0-4A8C-81E7-7F1ECD2369D0}" type="slidenum">
              <a:rPr lang="en-US" altLang="de-DE"/>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EB14AF1-3EE2-4103-926E-B0A0B19BF47D}" type="datetime1">
              <a:rPr lang="en-US" altLang="de-DE"/>
              <a:pPr>
                <a:defRPr/>
              </a:pPr>
              <a:t>6/6/2017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94FB8648-AD3B-4FA3-B199-9E71A74F11D1}" type="slidenum">
              <a:rPr lang="en-US" altLang="de-DE"/>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ED8A2C51-F042-4833-BC2F-5A037E3ED25E}" type="datetime1">
              <a:rPr lang="en-US" altLang="de-DE"/>
              <a:pPr>
                <a:defRPr/>
              </a:pPr>
              <a:t>6/6/2017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B20E3F5D-F441-42AA-9925-AE0AB63DD2D0}" type="slidenum">
              <a:rPr lang="en-US" altLang="de-DE"/>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985CE5D7-FD96-4AA1-A939-D63F7CFB381E}" type="datetime1">
              <a:rPr lang="en-US" altLang="de-DE"/>
              <a:pPr>
                <a:defRPr/>
              </a:pPr>
              <a:t>6/6/2017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7DDF8412-9B6D-4274-8BC0-25F486A8933B}" type="slidenum">
              <a:rPr lang="en-US" altLang="de-DE"/>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EA418D4B-2A1D-4D39-BCED-D0D5716738AA}" type="datetime1">
              <a:rPr lang="en-US" altLang="de-DE"/>
              <a:pPr>
                <a:defRPr/>
              </a:pPr>
              <a:t>6/6/2017</a:t>
            </a:fld>
            <a:endParaRPr lang="en-US" altLang="de-DE"/>
          </a:p>
        </p:txBody>
      </p:sp>
      <p:sp>
        <p:nvSpPr>
          <p:cNvPr id="8" name="Fußzeilenplatzhalter 16"/>
          <p:cNvSpPr>
            <a:spLocks noGrp="1"/>
          </p:cNvSpPr>
          <p:nvPr>
            <p:ph type="ftr" sz="quarter" idx="11"/>
          </p:nvPr>
        </p:nvSpPr>
        <p:spPr/>
        <p:txBody>
          <a:bodyPr/>
          <a:lstStyle>
            <a:lvl1pPr>
              <a:defRPr/>
            </a:lvl1pPr>
          </a:lstStyle>
          <a:p>
            <a:pPr>
              <a:defRPr/>
            </a:pPr>
            <a:r>
              <a:rPr lang="en-US" altLang="de-DE"/>
              <a:t>‹Nr.›</a:t>
            </a:r>
          </a:p>
        </p:txBody>
      </p:sp>
      <p:sp>
        <p:nvSpPr>
          <p:cNvPr id="9" name="Foliennummernplatzhalter 28"/>
          <p:cNvSpPr>
            <a:spLocks noGrp="1"/>
          </p:cNvSpPr>
          <p:nvPr>
            <p:ph type="sldNum" sz="quarter" idx="12"/>
          </p:nvPr>
        </p:nvSpPr>
        <p:spPr/>
        <p:txBody>
          <a:bodyPr/>
          <a:lstStyle>
            <a:lvl1pPr>
              <a:defRPr/>
            </a:lvl1pPr>
          </a:lstStyle>
          <a:p>
            <a:fld id="{E8178BCB-2D06-4883-9439-94F9FB220E96}" type="slidenum">
              <a:rPr lang="en-US" altLang="de-DE"/>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45CE1C7D-0C58-4B45-A22E-7855B5B4198B}" type="datetime1">
              <a:rPr lang="en-US" altLang="de-DE"/>
              <a:pPr>
                <a:defRPr/>
              </a:pPr>
              <a:t>6/6/2017</a:t>
            </a:fld>
            <a:endParaRPr lang="en-US" altLang="de-DE"/>
          </a:p>
        </p:txBody>
      </p:sp>
      <p:sp>
        <p:nvSpPr>
          <p:cNvPr id="4" name="Fußzeilenplatzhalter 16"/>
          <p:cNvSpPr>
            <a:spLocks noGrp="1"/>
          </p:cNvSpPr>
          <p:nvPr>
            <p:ph type="ftr" sz="quarter" idx="11"/>
          </p:nvPr>
        </p:nvSpPr>
        <p:spPr/>
        <p:txBody>
          <a:bodyPr/>
          <a:lstStyle>
            <a:lvl1pPr>
              <a:defRPr/>
            </a:lvl1pPr>
          </a:lstStyle>
          <a:p>
            <a:pPr>
              <a:defRPr/>
            </a:pPr>
            <a:r>
              <a:rPr lang="en-US" altLang="de-DE"/>
              <a:t>‹Nr.›</a:t>
            </a:r>
          </a:p>
        </p:txBody>
      </p:sp>
      <p:sp>
        <p:nvSpPr>
          <p:cNvPr id="5" name="Foliennummernplatzhalter 28"/>
          <p:cNvSpPr>
            <a:spLocks noGrp="1"/>
          </p:cNvSpPr>
          <p:nvPr>
            <p:ph type="sldNum" sz="quarter" idx="12"/>
          </p:nvPr>
        </p:nvSpPr>
        <p:spPr/>
        <p:txBody>
          <a:bodyPr/>
          <a:lstStyle>
            <a:lvl1pPr>
              <a:defRPr/>
            </a:lvl1pPr>
          </a:lstStyle>
          <a:p>
            <a:fld id="{34D94BA0-E753-4EEC-B585-EF12F30AE104}" type="slidenum">
              <a:rPr lang="en-US" altLang="de-DE"/>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6FB1CE2-2D70-4C82-ABA8-817B2232EFF4}" type="datetime1">
              <a:rPr lang="en-US" altLang="de-DE"/>
              <a:pPr>
                <a:defRPr/>
              </a:pPr>
              <a:t>6/6/2017</a:t>
            </a:fld>
            <a:endParaRPr lang="en-US" altLang="de-DE"/>
          </a:p>
        </p:txBody>
      </p:sp>
      <p:sp>
        <p:nvSpPr>
          <p:cNvPr id="3" name="Fußzeilenplatzhalter 16"/>
          <p:cNvSpPr>
            <a:spLocks noGrp="1"/>
          </p:cNvSpPr>
          <p:nvPr>
            <p:ph type="ftr" sz="quarter" idx="11"/>
          </p:nvPr>
        </p:nvSpPr>
        <p:spPr/>
        <p:txBody>
          <a:bodyPr/>
          <a:lstStyle>
            <a:lvl1pPr>
              <a:defRPr/>
            </a:lvl1pPr>
          </a:lstStyle>
          <a:p>
            <a:pPr>
              <a:defRPr/>
            </a:pPr>
            <a:r>
              <a:rPr lang="en-US" altLang="de-DE"/>
              <a:t>‹Nr.›</a:t>
            </a:r>
          </a:p>
        </p:txBody>
      </p:sp>
      <p:sp>
        <p:nvSpPr>
          <p:cNvPr id="4" name="Foliennummernplatzhalter 28"/>
          <p:cNvSpPr>
            <a:spLocks noGrp="1"/>
          </p:cNvSpPr>
          <p:nvPr>
            <p:ph type="sldNum" sz="quarter" idx="12"/>
          </p:nvPr>
        </p:nvSpPr>
        <p:spPr/>
        <p:txBody>
          <a:bodyPr/>
          <a:lstStyle>
            <a:lvl1pPr>
              <a:defRPr/>
            </a:lvl1pPr>
          </a:lstStyle>
          <a:p>
            <a:fld id="{B28B6A8A-A8EB-4805-BB15-61D4C9DFAD17}" type="slidenum">
              <a:rPr lang="en-US" altLang="de-DE"/>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EB5D764D-7D92-497B-926C-18238176F67D}" type="datetime1">
              <a:rPr lang="en-US" altLang="de-DE"/>
              <a:pPr>
                <a:defRPr/>
              </a:pPr>
              <a:t>6/6/2017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1996F288-CEE9-48EA-8D34-021042860736}" type="slidenum">
              <a:rPr lang="en-US" altLang="de-DE"/>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F8B5C56C-C17B-47FE-AC38-5E05FA990DD5}" type="datetime1">
              <a:rPr lang="en-US" altLang="de-DE"/>
              <a:pPr>
                <a:defRPr/>
              </a:pPr>
              <a:t>6/6/2017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D201629F-95FD-4A80-A8BB-8EC257613D03}" type="slidenum">
              <a:rPr lang="en-US" altLang="de-DE"/>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B949D992-38EF-4462-A6B7-43C7768D3FD0}" type="datetime1">
              <a:rPr lang="en-US" altLang="de-DE"/>
              <a:pPr>
                <a:defRPr/>
              </a:pPr>
              <a:t>6/6/2017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A34EB81C-809B-47A7-A3F3-9C596F233623}" type="slidenum">
              <a:rPr lang="en-US" altLang="de-DE"/>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7E16FD62-9317-4AAD-9DDB-324D8E6D80C1}" type="datetime1">
              <a:rPr lang="en-US" altLang="de-DE"/>
              <a:pPr>
                <a:defRPr/>
              </a:pPr>
              <a:t>6/6/2017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E8B21EFF-97ED-498D-87CB-FE42C873B4FB}" type="slidenum">
              <a:rPr lang="en-US" altLang="de-DE"/>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Fußzeilenplatzhalter 4"/>
          <p:cNvSpPr>
            <a:spLocks noGrp="1"/>
          </p:cNvSpPr>
          <p:nvPr>
            <p:ph type="ftr" sz="quarter" idx="10"/>
          </p:nvPr>
        </p:nvSpPr>
        <p:spPr/>
        <p:txBody>
          <a:bodyPr rtlCol="0"/>
          <a:lstStyle>
            <a:lvl1pPr>
              <a:defRPr/>
            </a:lvl1pPr>
          </a:lstStyle>
          <a:p>
            <a:pPr rtl="0"/>
            <a:fld id="{7BF2FF19-ADFB-4AB2-97F2-B7C566594D31}" type="slidenum">
              <a:rPr lang="en-US" altLang="de-DE"/>
              <a:pPr rtl="0"/>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fld id="{C4EEFDF0-8C9E-44AB-859F-8990E68204DA}" type="slidenum">
              <a:rPr lang="de-DE" altLang="de-DE"/>
              <a:pPr rtl="0"/>
              <a:t>‹Nr.›</a:t>
            </a:fld>
            <a:endParaRPr lang="de-DE" altLang="de-DE"/>
          </a:p>
        </p:txBody>
      </p:sp>
    </p:spTree>
    <p:extLst>
      <p:ext uri="{BB962C8B-B14F-4D97-AF65-F5344CB8AC3E}">
        <p14:creationId xmlns:p14="http://schemas.microsoft.com/office/powerpoint/2010/main" val="29547678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fld id="{F6E14119-E34F-4DED-826B-A5F35E591307}" type="slidenum">
              <a:rPr lang="en-US" altLang="de-DE"/>
              <a:pPr rtl="0"/>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fld id="{B688406D-40A0-4363-88F9-84EB2C2E164E}" type="slidenum">
              <a:rPr lang="de-DE" altLang="de-DE"/>
              <a:pPr rtl="0"/>
              <a:t>‹Nr.›</a:t>
            </a:fld>
            <a:endParaRPr lang="de-DE" altLang="de-DE"/>
          </a:p>
        </p:txBody>
      </p:sp>
    </p:spTree>
    <p:extLst>
      <p:ext uri="{BB962C8B-B14F-4D97-AF65-F5344CB8AC3E}">
        <p14:creationId xmlns:p14="http://schemas.microsoft.com/office/powerpoint/2010/main" val="24597688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fld id="{C942FB80-4A1E-449D-8E4B-E93EB72F0881}" type="slidenum">
              <a:rPr lang="en-US" altLang="de-DE"/>
              <a:pPr rtl="0"/>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fld id="{73652106-F9B3-4095-9FEE-5ABB90DC257E}" type="slidenum">
              <a:rPr lang="de-DE" altLang="de-DE"/>
              <a:pPr rtl="0"/>
              <a:t>‹Nr.›</a:t>
            </a:fld>
            <a:endParaRPr lang="de-DE" altLang="de-DE"/>
          </a:p>
        </p:txBody>
      </p:sp>
    </p:spTree>
    <p:extLst>
      <p:ext uri="{BB962C8B-B14F-4D97-AF65-F5344CB8AC3E}">
        <p14:creationId xmlns:p14="http://schemas.microsoft.com/office/powerpoint/2010/main" val="28289192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Fußzeilenplatzhalter 4"/>
          <p:cNvSpPr>
            <a:spLocks noGrp="1"/>
          </p:cNvSpPr>
          <p:nvPr>
            <p:ph type="ftr" sz="quarter" idx="10"/>
          </p:nvPr>
        </p:nvSpPr>
        <p:spPr/>
        <p:txBody>
          <a:bodyPr rtlCol="0"/>
          <a:lstStyle>
            <a:lvl1pPr>
              <a:defRPr/>
            </a:lvl1pPr>
          </a:lstStyle>
          <a:p>
            <a:pPr rtl="0"/>
            <a:fld id="{7D96140B-3259-47B0-AEBF-333028F56963}" type="slidenum">
              <a:rPr lang="en-US" altLang="de-DE"/>
              <a:pPr rtl="0"/>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fld id="{389F613D-F537-47B5-A96D-AA88D0DB7F74}" type="slidenum">
              <a:rPr lang="de-DE" altLang="de-DE"/>
              <a:pPr rtl="0"/>
              <a:t>‹Nr.›</a:t>
            </a:fld>
            <a:endParaRPr lang="de-DE" altLang="de-DE"/>
          </a:p>
        </p:txBody>
      </p:sp>
    </p:spTree>
    <p:extLst>
      <p:ext uri="{BB962C8B-B14F-4D97-AF65-F5344CB8AC3E}">
        <p14:creationId xmlns:p14="http://schemas.microsoft.com/office/powerpoint/2010/main" val="29300107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Fußzeilenplatzhalter 4"/>
          <p:cNvSpPr>
            <a:spLocks noGrp="1"/>
          </p:cNvSpPr>
          <p:nvPr>
            <p:ph type="ftr" sz="quarter" idx="10"/>
          </p:nvPr>
        </p:nvSpPr>
        <p:spPr/>
        <p:txBody>
          <a:bodyPr rtlCol="0"/>
          <a:lstStyle>
            <a:lvl1pPr>
              <a:defRPr/>
            </a:lvl1pPr>
          </a:lstStyle>
          <a:p>
            <a:pPr rtl="0"/>
            <a:fld id="{7E6A85CC-B178-4DEE-BE7A-148983B03053}" type="slidenum">
              <a:rPr lang="en-US" altLang="de-DE"/>
              <a:pPr rtl="0"/>
              <a:t>‹Nr.›</a:t>
            </a:fld>
            <a:endParaRPr lang="en-US" altLang="de-DE"/>
          </a:p>
        </p:txBody>
      </p:sp>
      <p:sp>
        <p:nvSpPr>
          <p:cNvPr id="8" name="Foliennummernplatzhalter 5"/>
          <p:cNvSpPr>
            <a:spLocks noGrp="1"/>
          </p:cNvSpPr>
          <p:nvPr>
            <p:ph type="sldNum" sz="quarter" idx="11"/>
          </p:nvPr>
        </p:nvSpPr>
        <p:spPr/>
        <p:txBody>
          <a:bodyPr rtlCol="0"/>
          <a:lstStyle>
            <a:lvl1pPr>
              <a:defRPr/>
            </a:lvl1pPr>
          </a:lstStyle>
          <a:p>
            <a:pPr rtl="0"/>
            <a:fld id="{6B9E4DC9-5A76-4103-B70B-D359F86CB569}" type="slidenum">
              <a:rPr lang="de-DE" altLang="de-DE"/>
              <a:pPr rtl="0"/>
              <a:t>‹Nr.›</a:t>
            </a:fld>
            <a:endParaRPr lang="de-DE" altLang="de-DE"/>
          </a:p>
        </p:txBody>
      </p:sp>
    </p:spTree>
    <p:extLst>
      <p:ext uri="{BB962C8B-B14F-4D97-AF65-F5344CB8AC3E}">
        <p14:creationId xmlns:p14="http://schemas.microsoft.com/office/powerpoint/2010/main" val="41959656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Fußzeilenplatzhalter 4"/>
          <p:cNvSpPr>
            <a:spLocks noGrp="1"/>
          </p:cNvSpPr>
          <p:nvPr>
            <p:ph type="ftr" sz="quarter" idx="10"/>
          </p:nvPr>
        </p:nvSpPr>
        <p:spPr/>
        <p:txBody>
          <a:bodyPr rtlCol="0"/>
          <a:lstStyle>
            <a:lvl1pPr>
              <a:defRPr/>
            </a:lvl1pPr>
          </a:lstStyle>
          <a:p>
            <a:pPr rtl="0"/>
            <a:fld id="{43813FD1-A367-4A03-A641-345A5B9BB132}" type="slidenum">
              <a:rPr lang="en-US" altLang="de-DE"/>
              <a:pPr rtl="0"/>
              <a:t>‹Nr.›</a:t>
            </a:fld>
            <a:endParaRPr lang="en-US" altLang="de-DE"/>
          </a:p>
        </p:txBody>
      </p:sp>
      <p:sp>
        <p:nvSpPr>
          <p:cNvPr id="4" name="Foliennummernplatzhalter 5"/>
          <p:cNvSpPr>
            <a:spLocks noGrp="1"/>
          </p:cNvSpPr>
          <p:nvPr>
            <p:ph type="sldNum" sz="quarter" idx="11"/>
          </p:nvPr>
        </p:nvSpPr>
        <p:spPr/>
        <p:txBody>
          <a:bodyPr rtlCol="0"/>
          <a:lstStyle>
            <a:lvl1pPr>
              <a:defRPr/>
            </a:lvl1pPr>
          </a:lstStyle>
          <a:p>
            <a:pPr rtl="0"/>
            <a:fld id="{AC46F8E0-6CDD-4073-A5DE-7303BBCAC667}" type="slidenum">
              <a:rPr lang="de-DE" altLang="de-DE"/>
              <a:pPr rtl="0"/>
              <a:t>‹Nr.›</a:t>
            </a:fld>
            <a:endParaRPr lang="de-DE" altLang="de-DE"/>
          </a:p>
        </p:txBody>
      </p:sp>
    </p:spTree>
    <p:extLst>
      <p:ext uri="{BB962C8B-B14F-4D97-AF65-F5344CB8AC3E}">
        <p14:creationId xmlns:p14="http://schemas.microsoft.com/office/powerpoint/2010/main" val="12636002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fld id="{4630125B-4F1D-4E00-91A7-EF8AA44BC685}" type="slidenum">
              <a:rPr lang="en-US" altLang="de-DE"/>
              <a:pPr rtl="0"/>
              <a:t>‹Nr.›</a:t>
            </a:fld>
            <a:endParaRPr lang="en-US" altLang="de-DE"/>
          </a:p>
        </p:txBody>
      </p:sp>
      <p:sp>
        <p:nvSpPr>
          <p:cNvPr id="3" name="Foliennummernplatzhalter 5"/>
          <p:cNvSpPr>
            <a:spLocks noGrp="1"/>
          </p:cNvSpPr>
          <p:nvPr>
            <p:ph type="sldNum" sz="quarter" idx="11"/>
          </p:nvPr>
        </p:nvSpPr>
        <p:spPr/>
        <p:txBody>
          <a:bodyPr rtlCol="0"/>
          <a:lstStyle>
            <a:lvl1pPr>
              <a:defRPr/>
            </a:lvl1pPr>
          </a:lstStyle>
          <a:p>
            <a:pPr rtl="0"/>
            <a:fld id="{1A62FD68-E2A9-463A-BF76-02FA64B021AF}" type="slidenum">
              <a:rPr lang="de-DE" altLang="de-DE"/>
              <a:pPr rtl="0"/>
              <a:t>‹Nr.›</a:t>
            </a:fld>
            <a:endParaRPr lang="de-DE" altLang="de-DE"/>
          </a:p>
        </p:txBody>
      </p:sp>
    </p:spTree>
    <p:extLst>
      <p:ext uri="{BB962C8B-B14F-4D97-AF65-F5344CB8AC3E}">
        <p14:creationId xmlns:p14="http://schemas.microsoft.com/office/powerpoint/2010/main" val="35544577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fld id="{2D8C4689-838D-403A-A898-7350A05AA2E1}" type="slidenum">
              <a:rPr lang="en-US" altLang="de-DE"/>
              <a:pPr rtl="0"/>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fld id="{FBBEC0B4-B7AE-4A07-8EF0-A29E17370A26}" type="slidenum">
              <a:rPr lang="de-DE" altLang="de-DE"/>
              <a:pPr rtl="0"/>
              <a:t>‹Nr.›</a:t>
            </a:fld>
            <a:endParaRPr lang="de-DE" altLang="de-DE"/>
          </a:p>
        </p:txBody>
      </p:sp>
    </p:spTree>
    <p:extLst>
      <p:ext uri="{BB962C8B-B14F-4D97-AF65-F5344CB8AC3E}">
        <p14:creationId xmlns:p14="http://schemas.microsoft.com/office/powerpoint/2010/main" val="8250455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fld id="{2E178CD9-D6E5-4448-8D0E-CE71E452D832}" type="slidenum">
              <a:rPr lang="en-US" altLang="de-DE"/>
              <a:pPr rtl="0"/>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fld id="{F549AA80-654D-4010-8A7B-B39F7A8A61E1}" type="slidenum">
              <a:rPr lang="de-DE" altLang="de-DE"/>
              <a:pPr rtl="0"/>
              <a:t>‹Nr.›</a:t>
            </a:fld>
            <a:endParaRPr lang="de-DE" altLang="de-DE"/>
          </a:p>
        </p:txBody>
      </p:sp>
    </p:spTree>
    <p:extLst>
      <p:ext uri="{BB962C8B-B14F-4D97-AF65-F5344CB8AC3E}">
        <p14:creationId xmlns:p14="http://schemas.microsoft.com/office/powerpoint/2010/main" val="19162256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fld id="{A9646B0B-ACB6-45A7-AD40-EDE07743B15A}" type="slidenum">
              <a:rPr lang="en-US" altLang="de-DE"/>
              <a:pPr rtl="0"/>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fld id="{E1F283C7-8FB3-40C4-A654-3797F9AC2939}" type="slidenum">
              <a:rPr lang="de-DE" altLang="de-DE"/>
              <a:pPr rtl="0"/>
              <a:t>‹Nr.›</a:t>
            </a:fld>
            <a:endParaRPr lang="de-DE" altLang="de-DE"/>
          </a:p>
        </p:txBody>
      </p:sp>
    </p:spTree>
    <p:extLst>
      <p:ext uri="{BB962C8B-B14F-4D97-AF65-F5344CB8AC3E}">
        <p14:creationId xmlns:p14="http://schemas.microsoft.com/office/powerpoint/2010/main" val="9156840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fld id="{6861824A-53BD-4BC8-92BE-3F19081189AE}" type="slidenum">
              <a:rPr lang="en-US" altLang="de-DE"/>
              <a:pPr rtl="0"/>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fld id="{984E014F-99B0-48EC-B5BA-BF68431FE15C}" type="slidenum">
              <a:rPr lang="de-DE" altLang="de-DE"/>
              <a:pPr rtl="0"/>
              <a:t>‹Nr.›</a:t>
            </a:fld>
            <a:endParaRPr lang="de-DE" altLang="de-DE"/>
          </a:p>
        </p:txBody>
      </p:sp>
    </p:spTree>
    <p:extLst>
      <p:ext uri="{BB962C8B-B14F-4D97-AF65-F5344CB8AC3E}">
        <p14:creationId xmlns:p14="http://schemas.microsoft.com/office/powerpoint/2010/main" val="39131093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510483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9568287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9712495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9666740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3664780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2918364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4830314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8292985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5347447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1126192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44377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ea typeface="+mn-ea"/>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1"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2"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73"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fld id="{01F750D7-DE96-4AA7-814F-FC94C2F17342}" type="slidenum">
              <a:rPr lang="en-US" altLang="de-DE"/>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544AD8C6-01F2-4446-9DE3-5595C90A5E66}" type="slidenum">
              <a:rPr lang="de-DE" altLang="de-DE"/>
              <a:pPr/>
              <a:t>‹Nr.›</a:t>
            </a:fld>
            <a:endParaRPr lang="de-DE" altLang="de-DE"/>
          </a:p>
        </p:txBody>
      </p:sp>
      <p:sp>
        <p:nvSpPr>
          <p:cNvPr id="7177"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a typeface="+mn-ea"/>
            </a:endParaRPr>
          </a:p>
        </p:txBody>
      </p:sp>
      <p:sp>
        <p:nvSpPr>
          <p:cNvPr id="7178"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p:spPr>
        <p:txBody>
          <a:bodyPr wrap="none" anchor="ctr"/>
          <a:lstStyle/>
          <a:p>
            <a:endParaRPr lang="de-DE"/>
          </a:p>
        </p:txBody>
      </p:sp>
      <p:sp>
        <p:nvSpPr>
          <p:cNvPr id="7179"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p:spPr>
        <p:txBody>
          <a:bodyPr wrap="none" anchor="ctr"/>
          <a:lstStyle/>
          <a:p>
            <a:endParaRPr lang="de-DE"/>
          </a:p>
        </p:txBody>
      </p:sp>
      <p:sp>
        <p:nvSpPr>
          <p:cNvPr id="7180"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5"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6"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7"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ea typeface="+mn-ea"/>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03"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204"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cs typeface="Times New Roman" panose="02020603050405020304" pitchFamily="18" charset="0"/>
              </a:defRPr>
            </a:lvl1pPr>
          </a:lstStyle>
          <a:p>
            <a:pPr>
              <a:defRPr/>
            </a:pPr>
            <a:fld id="{C2F27933-8CA0-475C-B3E8-FEB140673432}" type="datetime1">
              <a:rPr lang="en-US" altLang="de-DE"/>
              <a:pPr>
                <a:defRPr/>
              </a:pPr>
              <a:t>6/6/2017</a:t>
            </a:fld>
            <a:endParaRPr lang="en-US" altLang="de-DE"/>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cs typeface="Times New Roman" panose="02020603050405020304" pitchFamily="18" charset="0"/>
              </a:defRPr>
            </a:lvl1pPr>
          </a:lstStyle>
          <a:p>
            <a:pPr>
              <a:defRPr/>
            </a:pPr>
            <a:r>
              <a:rPr lang="en-US" altLang="de-D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fld id="{BD98B04E-3E39-4C19-BBE4-1380243103B0}" type="slidenum">
              <a:rPr lang="en-US" altLang="de-DE"/>
              <a:pPr/>
              <a:t>‹Nr.›</a:t>
            </a:fld>
            <a:endParaRPr lang="en-US" altLang="de-DE"/>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ea typeface="+mn-ea"/>
            </a:endParaRPr>
          </a:p>
        </p:txBody>
      </p:sp>
      <p:sp>
        <p:nvSpPr>
          <p:cNvPr id="7171" name="Rechteck 20"/>
          <p:cNvSpPr>
            <a:spLocks noChangeArrowheads="1"/>
          </p:cNvSpPr>
          <p:nvPr/>
        </p:nvSpPr>
        <p:spPr bwMode="white">
          <a:xfrm>
            <a:off x="0" y="0"/>
            <a:ext cx="9144000" cy="119063"/>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ea typeface="+mn-ea"/>
            </a:endParaRPr>
          </a:p>
        </p:txBody>
      </p:sp>
      <p:sp>
        <p:nvSpPr>
          <p:cNvPr id="7172"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7173"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rtlCol="0" anchor="t" anchorCtr="0" compatLnSpc="1">
            <a:prstTxWarp prst="textNoShape">
              <a:avLst/>
            </a:prstTxWarp>
          </a:bodyPr>
          <a:lstStyle>
            <a:lvl1pPr eaLnBrk="1" hangingPunct="1">
              <a:defRPr sz="1200">
                <a:solidFill>
                  <a:srgbClr val="FFFFFF"/>
                </a:solidFill>
              </a:defRPr>
            </a:lvl1pPr>
          </a:lstStyle>
          <a:p>
            <a:pPr rtl="0"/>
            <a:fld id="{01F750D7-DE96-4AA7-814F-FC94C2F17342}" type="slidenum">
              <a:rPr lang="en-US" altLang="de-DE"/>
              <a:pPr rtl="0"/>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rtlCol="0" anchor="ctr" anchorCtr="0" compatLnSpc="1">
            <a:prstTxWarp prst="textNoShape">
              <a:avLst/>
            </a:prstTxWarp>
          </a:bodyPr>
          <a:lstStyle>
            <a:lvl1pPr algn="r" eaLnBrk="1" hangingPunct="1">
              <a:defRPr sz="1200">
                <a:solidFill>
                  <a:schemeClr val="bg1"/>
                </a:solidFill>
              </a:defRPr>
            </a:lvl1pPr>
          </a:lstStyle>
          <a:p>
            <a:pPr rtl="0"/>
            <a:fld id="{544AD8C6-01F2-4446-9DE3-5595C90A5E66}" type="slidenum">
              <a:rPr lang="de-DE" altLang="de-DE"/>
              <a:pPr rtl="0"/>
              <a:t>‹Nr.›</a:t>
            </a:fld>
            <a:endParaRPr lang="de-DE" altLang="de-DE"/>
          </a:p>
        </p:txBody>
      </p:sp>
      <p:sp>
        <p:nvSpPr>
          <p:cNvPr id="7177"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solidFill>
                <a:srgbClr val="000000"/>
              </a:solidFill>
              <a:latin typeface="Georgia" pitchFamily="18" charset="0"/>
              <a:ea typeface="+mn-ea"/>
            </a:endParaRPr>
          </a:p>
        </p:txBody>
      </p:sp>
      <p:sp>
        <p:nvSpPr>
          <p:cNvPr id="7178"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p:spPr>
        <p:txBody>
          <a:bodyPr wrap="none" rtlCol="0" anchor="ctr"/>
          <a:lstStyle/>
          <a:p>
            <a:pPr rtl="0"/>
            <a:endParaRPr lang="de-DE"/>
          </a:p>
        </p:txBody>
      </p:sp>
      <p:sp>
        <p:nvSpPr>
          <p:cNvPr id="7179"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p:spPr>
        <p:txBody>
          <a:bodyPr wrap="none" rtlCol="0" anchor="ctr"/>
          <a:lstStyle/>
          <a:p>
            <a:pPr rtl="0"/>
            <a:endParaRPr lang="de-DE"/>
          </a:p>
        </p:txBody>
      </p:sp>
      <p:sp>
        <p:nvSpPr>
          <p:cNvPr id="7180"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p:spPr>
        <p:txBody>
          <a:bodyPr wrap="none" rtlCol="0" anchor="ctr"/>
          <a:lstStyle/>
          <a:p>
            <a:pPr rtl="0"/>
            <a:endParaRPr lang="de-DE"/>
          </a:p>
        </p:txBody>
      </p:sp>
    </p:spTree>
    <p:extLst>
      <p:ext uri="{BB962C8B-B14F-4D97-AF65-F5344CB8AC3E}">
        <p14:creationId xmlns:p14="http://schemas.microsoft.com/office/powerpoint/2010/main" val="222595614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663929427"/>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1.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4.xml"/><Relationship Id="rId6" Type="http://schemas.openxmlformats.org/officeDocument/2006/relationships/image" Target="../media/image6.jpeg"/><Relationship Id="rId5" Type="http://schemas.openxmlformats.org/officeDocument/2006/relationships/image" Target="../media/image11.jpe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279706" y="1524000"/>
            <a:ext cx="4584588" cy="2388474"/>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ndParaRPr>
          </a:p>
          <a:p>
            <a:pPr algn="ctr">
              <a:lnSpc>
                <a:spcPts val="1000"/>
              </a:lnSpc>
            </a:pPr>
            <a:endParaRPr lang="en-US" altLang="zh-CN" dirty="0">
              <a:latin typeface="MS PGothic" panose="020B0600070205080204" pitchFamily="34" charset="-128"/>
            </a:endParaRPr>
          </a:p>
          <a:p>
            <a:pPr algn="ctr">
              <a:lnSpc>
                <a:spcPts val="1000"/>
              </a:lnSpc>
            </a:pPr>
            <a:endParaRPr lang="en-US" altLang="zh-CN" dirty="0">
              <a:latin typeface="MS PGothic" panose="020B0600070205080204" pitchFamily="34" charset="-128"/>
            </a:endParaRPr>
          </a:p>
          <a:p>
            <a:pPr algn="ctr">
              <a:lnSpc>
                <a:spcPts val="1000"/>
              </a:lnSpc>
            </a:pPr>
            <a:endParaRPr lang="en-US" altLang="zh-CN" dirty="0">
              <a:latin typeface="MS PGothic" panose="020B0600070205080204" pitchFamily="34" charset="-128"/>
            </a:endParaRPr>
          </a:p>
          <a:p>
            <a:pPr algn="ctr">
              <a:lnSpc>
                <a:spcPts val="1000"/>
              </a:lnSpc>
            </a:pPr>
            <a:endParaRPr lang="en-US" altLang="zh-CN" dirty="0">
              <a:latin typeface="MS PGothic" panose="020B0600070205080204" pitchFamily="34" charset="-128"/>
            </a:endParaRPr>
          </a:p>
          <a:p>
            <a:pPr algn="ctr">
              <a:lnSpc>
                <a:spcPts val="1000"/>
              </a:lnSpc>
            </a:pPr>
            <a:endParaRPr lang="en-US" altLang="zh-CN" dirty="0">
              <a:latin typeface="MS PGothic" panose="020B0600070205080204" pitchFamily="34" charset="-128"/>
            </a:endParaRPr>
          </a:p>
          <a:p>
            <a:pPr algn="ctr">
              <a:lnSpc>
                <a:spcPct val="150000"/>
              </a:lnSpc>
              <a:tabLst>
                <a:tab pos="698500" algn="l"/>
                <a:tab pos="2120900" algn="l"/>
                <a:tab pos="2159000" algn="l"/>
              </a:tabLst>
            </a:pPr>
            <a:r>
              <a:rPr lang="ja-JP" altLang="en-US" sz="2400" dirty="0">
                <a:solidFill>
                  <a:srgbClr val="646B86"/>
                </a:solidFill>
                <a:latin typeface="MS PGothic" panose="020B0600070205080204" pitchFamily="34" charset="-128"/>
              </a:rPr>
              <a:t>ユニット </a:t>
            </a:r>
            <a:r>
              <a:rPr lang="en-US" altLang="ja-JP" sz="2400" dirty="0">
                <a:solidFill>
                  <a:srgbClr val="646B86"/>
                </a:solidFill>
                <a:latin typeface="MS PGothic" panose="020B0600070205080204" pitchFamily="34" charset="-128"/>
              </a:rPr>
              <a:t>11</a:t>
            </a:r>
          </a:p>
          <a:p>
            <a:pPr algn="ctr">
              <a:lnSpc>
                <a:spcPct val="150000"/>
              </a:lnSpc>
            </a:pPr>
            <a:r>
              <a:rPr lang="ja-JP" altLang="en-US" sz="2400" dirty="0">
                <a:solidFill>
                  <a:srgbClr val="646B86"/>
                </a:solidFill>
                <a:latin typeface="MS PGothic" panose="020B0600070205080204" pitchFamily="34" charset="-128"/>
              </a:rPr>
              <a:t>統合失調症と付き合い、再発を防ぐ</a:t>
            </a:r>
            <a:endParaRPr lang="en-US" altLang="zh-CN" sz="2400" dirty="0">
              <a:solidFill>
                <a:srgbClr val="646B86"/>
              </a:solidFill>
              <a:latin typeface="MS PGothic" panose="020B0600070205080204" pitchFamily="34" charset="-128"/>
            </a:endParaRPr>
          </a:p>
        </p:txBody>
      </p:sp>
    </p:spTree>
    <p:extLst>
      <p:ext uri="{BB962C8B-B14F-4D97-AF65-F5344CB8AC3E}">
        <p14:creationId xmlns:p14="http://schemas.microsoft.com/office/powerpoint/2010/main" val="4020128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txBox="1">
            <a:spLocks/>
          </p:cNvSpPr>
          <p:nvPr/>
        </p:nvSpPr>
        <p:spPr bwMode="auto">
          <a:xfrm>
            <a:off x="252413" y="1341438"/>
            <a:ext cx="8639175" cy="2735262"/>
          </a:xfrm>
          <a:prstGeom prst="rect">
            <a:avLst/>
          </a:prstGeom>
          <a:noFill/>
          <a:ln w="9525">
            <a:noFill/>
            <a:miter lim="800000"/>
            <a:headEnd/>
            <a:tailEnd/>
          </a:ln>
        </p:spPr>
        <p:txBody>
          <a:bodyPr rtlCol="0"/>
          <a:lstStyle/>
          <a:p>
            <a:pPr marL="0" marR="0" lvl="0" indent="0" algn="ctr" defTabSz="914400" rtl="0" eaLnBrk="0" fontAlgn="base" latinLnBrk="0" hangingPunct="0">
              <a:lnSpc>
                <a:spcPct val="100000"/>
              </a:lnSpc>
              <a:spcBef>
                <a:spcPct val="20000"/>
              </a:spcBef>
              <a:spcAft>
                <a:spcPts val="2400"/>
              </a:spcAft>
              <a:buClr>
                <a:srgbClr val="006699"/>
              </a:buClr>
              <a:buSzTx/>
              <a:buFont typeface="Wingdings" pitchFamily="2" charset="2"/>
              <a:buNone/>
              <a:tabLst>
                <a:tab pos="84138" algn="l"/>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どのくらいの人々が</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こころの</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問題を抱えているのでしょうか？</a:t>
            </a:r>
          </a:p>
          <a:p>
            <a:pPr marL="0" marR="0" lvl="0" indent="0" algn="ctr" defTabSz="914400" rtl="0" eaLnBrk="0" fontAlgn="base" latinLnBrk="0" hangingPunct="0">
              <a:lnSpc>
                <a:spcPct val="100000"/>
              </a:lnSpc>
              <a:spcBef>
                <a:spcPct val="20000"/>
              </a:spcBef>
              <a:spcAft>
                <a:spcPts val="2400"/>
              </a:spcAft>
              <a:buClr>
                <a:srgbClr val="006699"/>
              </a:buClr>
              <a:buSzTx/>
              <a:buFont typeface="Wingdings" pitchFamily="2" charset="2"/>
              <a:buNone/>
              <a:tabLst>
                <a:tab pos="84138" algn="l"/>
              </a:tabLst>
              <a:defRPr/>
            </a:pPr>
            <a:endParaRPr kumimoji="0" lang="en-US"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0" marR="0" lvl="0" indent="0" algn="ctr" defTabSz="914400" rtl="0" eaLnBrk="0" fontAlgn="base" latinLnBrk="0" hangingPunct="0">
              <a:lnSpc>
                <a:spcPct val="100000"/>
              </a:lnSpc>
              <a:spcBef>
                <a:spcPct val="20000"/>
              </a:spcBef>
              <a:spcAft>
                <a:spcPts val="2400"/>
              </a:spcAft>
              <a:buClr>
                <a:srgbClr val="006699"/>
              </a:buClr>
              <a:buSzTx/>
              <a:buFont typeface="Wingdings" pitchFamily="2" charset="2"/>
              <a:buNone/>
              <a:tabLst>
                <a:tab pos="84138" algn="l"/>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どう思いますか？</a:t>
            </a:r>
            <a:r>
              <a:rPr kumimoji="0" lang="en-US"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
            </a:r>
            <a:br>
              <a:rPr kumimoji="0" lang="en-US"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br>
            <a:endParaRPr kumimoji="0" lang="en-US"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p:txBody>
      </p:sp>
      <p:sp>
        <p:nvSpPr>
          <p:cNvPr id="13315" name="Titel 1"/>
          <p:cNvSpPr>
            <a:spLocks noGrp="1"/>
          </p:cNvSpPr>
          <p:nvPr>
            <p:ph type="title"/>
          </p:nvPr>
        </p:nvSpPr>
        <p:spPr>
          <a:xfrm>
            <a:off x="0" y="0"/>
            <a:ext cx="9144000" cy="792163"/>
          </a:xfrm>
        </p:spPr>
        <p:txBody>
          <a:bodyPr rtlCol="0" anchor="ctr"/>
          <a:lstStyle/>
          <a:p>
            <a:pPr rtl="0"/>
            <a:r>
              <a:rPr lang="ja-JP" altLang="en-US" dirty="0">
                <a:latin typeface="MS PGothic" panose="020B0600070205080204" pitchFamily="34" charset="-128"/>
              </a:rPr>
              <a:t>こころの</a:t>
            </a:r>
            <a:r>
              <a:rPr lang="x-none" dirty="0">
                <a:latin typeface="MS PGothic" panose="020B0600070205080204" pitchFamily="34" charset="-128"/>
              </a:rPr>
              <a:t>問題があるのは</a:t>
            </a:r>
            <a:r>
              <a:rPr lang="ja-JP" altLang="en-US" dirty="0">
                <a:latin typeface="MS PGothic" panose="020B0600070205080204" pitchFamily="34" charset="-128"/>
              </a:rPr>
              <a:t>特別なことでしょうか</a:t>
            </a:r>
            <a:r>
              <a:rPr lang="x-none" dirty="0">
                <a:latin typeface="MS PGothic" panose="020B0600070205080204" pitchFamily="34" charset="-128"/>
              </a:rPr>
              <a:t>？</a:t>
            </a: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.2</a:t>
            </a:r>
          </a:p>
        </p:txBody>
      </p:sp>
    </p:spTree>
    <p:extLst>
      <p:ext uri="{BB962C8B-B14F-4D97-AF65-F5344CB8AC3E}">
        <p14:creationId xmlns:p14="http://schemas.microsoft.com/office/powerpoint/2010/main" val="4282009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txBox="1">
            <a:spLocks/>
          </p:cNvSpPr>
          <p:nvPr/>
        </p:nvSpPr>
        <p:spPr bwMode="auto">
          <a:xfrm>
            <a:off x="250824" y="1341439"/>
            <a:ext cx="8713663" cy="4607842"/>
          </a:xfrm>
          <a:prstGeom prst="rect">
            <a:avLst/>
          </a:prstGeom>
          <a:noFill/>
          <a:ln w="9525">
            <a:noFill/>
            <a:miter lim="800000"/>
            <a:headEnd/>
            <a:tailEnd/>
          </a:ln>
        </p:spPr>
        <p:txBody>
          <a:bodyPr rtlCol="0"/>
          <a:lstStyle/>
          <a:p>
            <a:pPr marL="179388" marR="0" lvl="0" indent="0" algn="l" defTabSz="914400" rtl="0" eaLnBrk="0" fontAlgn="base" latinLnBrk="0" hangingPunct="0">
              <a:lnSpc>
                <a:spcPct val="100000"/>
              </a:lnSpc>
              <a:spcBef>
                <a:spcPts val="1200"/>
              </a:spcBef>
              <a:spcAft>
                <a:spcPct val="0"/>
              </a:spcAft>
              <a:buClr>
                <a:srgbClr val="006699"/>
              </a:buClr>
              <a:buSzTx/>
              <a:buFont typeface="Wingdings" pitchFamily="2" charset="2"/>
              <a:buNone/>
              <a:tabLst>
                <a:tab pos="84138" algn="l"/>
              </a:tabLst>
              <a:defRPr/>
            </a:pP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どのくらいの人々が</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こころの</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問題を抱えているのでしょうか？</a:t>
            </a:r>
          </a:p>
          <a:p>
            <a:pPr marL="179388" marR="0" lvl="0" indent="0" algn="l" defTabSz="914400" rtl="0" eaLnBrk="0" fontAlgn="base" latinLnBrk="0" hangingPunct="0">
              <a:lnSpc>
                <a:spcPct val="100000"/>
              </a:lnSpc>
              <a:spcBef>
                <a:spcPts val="1200"/>
              </a:spcBef>
              <a:spcAft>
                <a:spcPct val="0"/>
              </a:spcAft>
              <a:buClr>
                <a:srgbClr val="006699"/>
              </a:buClr>
              <a:buSzTx/>
              <a:buFont typeface="Wingdings" pitchFamily="2" charset="2"/>
              <a:buNone/>
              <a:tabLst>
                <a:tab pos="84138" algn="l"/>
              </a:tabLst>
              <a:defRPr/>
            </a:pP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2014年の研究（Jacobi et al., Nervenarzt 1, 2014）では、</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次のことが明らかになりました。</a:t>
            </a:r>
            <a:endPar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 typeface="Wingdings" pitchFamily="2" charset="2"/>
              <a:buChar char="Ø"/>
              <a:tabLst>
                <a:tab pos="84138" algn="l"/>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 typeface="Wingdings" pitchFamily="2" charset="2"/>
              <a:buChar char="Ø"/>
              <a:tabLst>
                <a:tab pos="84138" algn="l"/>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Tx/>
              <a:buNone/>
              <a:tabLst>
                <a:tab pos="84138" algn="l"/>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Tx/>
              <a:buNone/>
              <a:tabLst>
                <a:tab pos="84138" algn="l"/>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Tx/>
              <a:buNone/>
              <a:tabLst>
                <a:tab pos="84138" algn="l"/>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Tx/>
              <a:buNone/>
              <a:tabLst>
                <a:tab pos="84138" algn="l"/>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Tx/>
              <a:buNone/>
              <a:tabLst>
                <a:tab pos="84138" algn="l"/>
              </a:tabLst>
              <a:defRPr/>
            </a:pPr>
            <a:endParaRPr kumimoji="0" 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006699"/>
              </a:buClr>
              <a:buSzTx/>
              <a:buFontTx/>
              <a:buNone/>
              <a:tabLst>
                <a:tab pos="84138" algn="l"/>
              </a:tabLst>
              <a:defRPr/>
            </a:pP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精神</a:t>
            </a:r>
            <a:r>
              <a:rPr lang="ja-JP" altLang="en-US" noProof="0" dirty="0">
                <a:solidFill>
                  <a:srgbClr val="000000"/>
                </a:solidFill>
                <a:latin typeface="MS PGothic" panose="020B0600070205080204" pitchFamily="34" charset="-128"/>
                <a:cs typeface="Times New Roman" pitchFamily="18" charset="0"/>
              </a:rPr>
              <a:t>障害の</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症状が単独で現れている人も</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数</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に入れると、</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さらにもっと多くなります</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endParaRPr kumimoji="0" lang="en-US" altLang="de-DE" b="0" i="0" u="none" strike="noStrike" kern="1200" cap="none" spc="0" normalizeH="0" baseline="0" noProof="0" dirty="0">
              <a:ln>
                <a:noFill/>
              </a:ln>
              <a:solidFill>
                <a:srgbClr val="006699"/>
              </a:solidFill>
              <a:effectLst/>
              <a:uLnTx/>
              <a:uFillTx/>
              <a:latin typeface="MS PGothic" panose="020B0600070205080204" pitchFamily="34" charset="-128"/>
              <a:cs typeface="Times New Roman" pitchFamily="18"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2380315240"/>
              </p:ext>
            </p:extLst>
          </p:nvPr>
        </p:nvGraphicFramePr>
        <p:xfrm>
          <a:off x="250825" y="2530475"/>
          <a:ext cx="8651875" cy="2255838"/>
        </p:xfrm>
        <a:graphic>
          <a:graphicData uri="http://schemas.openxmlformats.org/drawingml/2006/table">
            <a:tbl>
              <a:tblPr/>
              <a:tblGrid>
                <a:gridCol w="7650163">
                  <a:extLst>
                    <a:ext uri="{9D8B030D-6E8A-4147-A177-3AD203B41FA5}">
                      <a16:colId xmlns:a16="http://schemas.microsoft.com/office/drawing/2014/main" xmlns="" val="20000"/>
                    </a:ext>
                  </a:extLst>
                </a:gridCol>
                <a:gridCol w="1001712">
                  <a:extLst>
                    <a:ext uri="{9D8B030D-6E8A-4147-A177-3AD203B41FA5}">
                      <a16:colId xmlns:a16="http://schemas.microsoft.com/office/drawing/2014/main" xmlns="" val="20001"/>
                    </a:ext>
                  </a:extLst>
                </a:gridCol>
              </a:tblGrid>
              <a:tr h="46647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過去1年間に</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こころの</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問題を抱えていた人の割合</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x-none" sz="1800" b="1" i="0" u="none" strike="noStrike" cap="none" normalizeH="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28%</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432034">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うつ病（最も一般的な疾患）</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x-none" sz="1800" b="1" i="0" u="none" strike="noStrike" cap="none" normalizeH="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10.6%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64805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精神病［（特に）統合失調症と器質性精神病を含む］</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x-none" sz="1800" b="1" i="0" u="none" strike="noStrike" cap="none" normalizeH="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2.6%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709275">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いく</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つかの精神的問題を同時に抱えていた人の割合</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x-none" sz="1800" b="1" i="0" u="none" strike="noStrike" cap="none" normalizeH="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50%</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3"/>
                  </a:ext>
                </a:extLst>
              </a:tr>
            </a:tbl>
          </a:graphicData>
        </a:graphic>
      </p:graphicFrame>
      <p:sp>
        <p:nvSpPr>
          <p:cNvPr id="15380" name="Titel 1"/>
          <p:cNvSpPr>
            <a:spLocks noGrp="1"/>
          </p:cNvSpPr>
          <p:nvPr>
            <p:ph type="title"/>
          </p:nvPr>
        </p:nvSpPr>
        <p:spPr>
          <a:xfrm>
            <a:off x="0" y="0"/>
            <a:ext cx="9144000" cy="792163"/>
          </a:xfrm>
        </p:spPr>
        <p:txBody>
          <a:bodyPr rtlCol="0" anchor="ctr"/>
          <a:lstStyle/>
          <a:p>
            <a:pPr rtl="0"/>
            <a:r>
              <a:rPr lang="x-none" dirty="0">
                <a:latin typeface="MS PGothic" panose="020B0600070205080204" pitchFamily="34" charset="-128"/>
              </a:rPr>
              <a:t>精神的問題があるのは普通でしょうか？</a:t>
            </a:r>
          </a:p>
        </p:txBody>
      </p:sp>
      <p:sp>
        <p:nvSpPr>
          <p:cNvPr id="6"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437672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0" y="0"/>
            <a:ext cx="9144000" cy="792163"/>
          </a:xfrm>
        </p:spPr>
        <p:txBody>
          <a:bodyPr rtlCol="0" anchor="ctr"/>
          <a:lstStyle/>
          <a:p>
            <a:pPr rtl="0"/>
            <a:r>
              <a:rPr lang="x-none" b="1" dirty="0">
                <a:latin typeface="MS PGothic" panose="020B0600070205080204" pitchFamily="34" charset="-128"/>
              </a:rPr>
              <a:t>スティグマとは何でしょう？自己スティグマとは何でしょう？</a:t>
            </a:r>
          </a:p>
        </p:txBody>
      </p:sp>
      <p:sp>
        <p:nvSpPr>
          <p:cNvPr id="17411" name="Inhaltsplatzhalter 2"/>
          <p:cNvSpPr>
            <a:spLocks noGrp="1"/>
          </p:cNvSpPr>
          <p:nvPr>
            <p:ph idx="1"/>
          </p:nvPr>
        </p:nvSpPr>
        <p:spPr>
          <a:xfrm>
            <a:off x="250825" y="1648396"/>
            <a:ext cx="8642350" cy="4525962"/>
          </a:xfrm>
        </p:spPr>
        <p:txBody>
          <a:bodyPr rtlCol="0"/>
          <a:lstStyle/>
          <a:p>
            <a:pPr marL="179388" indent="0" rtl="0">
              <a:spcBef>
                <a:spcPts val="1200"/>
              </a:spcBef>
            </a:pPr>
            <a:r>
              <a:rPr lang="x-none" b="1" dirty="0">
                <a:solidFill>
                  <a:srgbClr val="006699"/>
                </a:solidFill>
                <a:latin typeface="MS PGothic" panose="020B0600070205080204" pitchFamily="34" charset="-128"/>
              </a:rPr>
              <a:t>スティグマ = 語源はギリシャ語：</a:t>
            </a:r>
            <a:r>
              <a:rPr lang="ja-JP" altLang="en-US" b="1" dirty="0">
                <a:solidFill>
                  <a:srgbClr val="006699"/>
                </a:solidFill>
                <a:latin typeface="MS PGothic" panose="020B0600070205080204" pitchFamily="34" charset="-128"/>
              </a:rPr>
              <a:t>　</a:t>
            </a:r>
            <a:r>
              <a:rPr lang="x-none" dirty="0">
                <a:latin typeface="MS PGothic" panose="020B0600070205080204" pitchFamily="34" charset="-128"/>
              </a:rPr>
              <a:t>烙印、傷跡、標識</a:t>
            </a:r>
          </a:p>
          <a:p>
            <a:pPr marL="179388" indent="0" rtl="0">
              <a:spcBef>
                <a:spcPts val="1200"/>
              </a:spcBef>
            </a:pPr>
            <a:r>
              <a:rPr lang="x-none" b="1" dirty="0">
                <a:solidFill>
                  <a:srgbClr val="006699"/>
                </a:solidFill>
                <a:latin typeface="MS PGothic" panose="020B0600070205080204" pitchFamily="34" charset="-128"/>
              </a:rPr>
              <a:t>スティグマを着せる</a:t>
            </a:r>
            <a:r>
              <a:rPr lang="x-none" dirty="0">
                <a:solidFill>
                  <a:srgbClr val="006699"/>
                </a:solidFill>
                <a:latin typeface="MS PGothic" panose="020B0600070205080204" pitchFamily="34" charset="-128"/>
              </a:rPr>
              <a:t> </a:t>
            </a:r>
            <a:r>
              <a:rPr lang="x-none" b="1" dirty="0">
                <a:solidFill>
                  <a:srgbClr val="006699"/>
                </a:solidFill>
                <a:latin typeface="MS PGothic" panose="020B0600070205080204" pitchFamily="34" charset="-128"/>
              </a:rPr>
              <a:t>= </a:t>
            </a:r>
            <a:r>
              <a:rPr lang="x-none" dirty="0">
                <a:latin typeface="MS PGothic" panose="020B0600070205080204" pitchFamily="34" charset="-128"/>
              </a:rPr>
              <a:t>人</a:t>
            </a:r>
            <a:r>
              <a:rPr lang="ja-JP" altLang="en-US" dirty="0">
                <a:latin typeface="MS PGothic" panose="020B0600070205080204" pitchFamily="34" charset="-128"/>
              </a:rPr>
              <a:t>／</a:t>
            </a:r>
            <a:r>
              <a:rPr lang="x-none" dirty="0">
                <a:latin typeface="MS PGothic" panose="020B0600070205080204" pitchFamily="34" charset="-128"/>
              </a:rPr>
              <a:t>グループにネガティブな特徴を</a:t>
            </a:r>
            <a:r>
              <a:rPr lang="ja-JP" altLang="en-US" dirty="0">
                <a:latin typeface="MS PGothic" panose="020B0600070205080204" pitchFamily="34" charset="-128"/>
              </a:rPr>
              <a:t>付ける</a:t>
            </a:r>
            <a:r>
              <a:rPr lang="x-none" dirty="0">
                <a:latin typeface="MS PGothic" panose="020B0600070205080204" pitchFamily="34" charset="-128"/>
              </a:rPr>
              <a:t>。 </a:t>
            </a:r>
            <a:endParaRPr lang="en-US" dirty="0">
              <a:latin typeface="MS PGothic" panose="020B0600070205080204" pitchFamily="34" charset="-128"/>
            </a:endParaRPr>
          </a:p>
          <a:p>
            <a:pPr marL="179388" indent="0" rtl="0">
              <a:spcBef>
                <a:spcPts val="1200"/>
              </a:spcBef>
            </a:pPr>
            <a:endParaRPr lang="x-none" dirty="0">
              <a:latin typeface="MS PGothic" panose="020B0600070205080204" pitchFamily="34" charset="-128"/>
            </a:endParaRPr>
          </a:p>
          <a:p>
            <a:pPr marL="719138" lvl="1" indent="-358775" rtl="0" eaLnBrk="1" hangingPunct="1">
              <a:spcBef>
                <a:spcPts val="1200"/>
              </a:spcBef>
              <a:buSzPct val="100000"/>
            </a:pPr>
            <a:r>
              <a:rPr lang="ja-JP" altLang="en-US" dirty="0">
                <a:latin typeface="MS PGothic" panose="020B0600070205080204" pitchFamily="34" charset="-128"/>
                <a:cs typeface="Times New Roman" pitchFamily="18" charset="0"/>
              </a:rPr>
              <a:t>スティグマ</a:t>
            </a:r>
            <a:r>
              <a:rPr lang="x-none" dirty="0">
                <a:latin typeface="MS PGothic" panose="020B0600070205080204" pitchFamily="34" charset="-128"/>
                <a:cs typeface="Times New Roman" pitchFamily="18" charset="0"/>
              </a:rPr>
              <a:t>は、</a:t>
            </a:r>
            <a:r>
              <a:rPr lang="ja-JP" altLang="en-US" dirty="0">
                <a:latin typeface="MS PGothic" panose="020B0600070205080204" pitchFamily="34" charset="-128"/>
                <a:cs typeface="Times New Roman" pitchFamily="18" charset="0"/>
              </a:rPr>
              <a:t>十分な</a:t>
            </a:r>
            <a:r>
              <a:rPr lang="x-none" dirty="0">
                <a:latin typeface="MS PGothic" panose="020B0600070205080204" pitchFamily="34" charset="-128"/>
                <a:cs typeface="Times New Roman" pitchFamily="18" charset="0"/>
              </a:rPr>
              <a:t>検証</a:t>
            </a:r>
            <a:r>
              <a:rPr lang="ja-JP" altLang="en-US" dirty="0">
                <a:latin typeface="MS PGothic" panose="020B0600070205080204" pitchFamily="34" charset="-128"/>
                <a:cs typeface="Times New Roman" pitchFamily="18" charset="0"/>
              </a:rPr>
              <a:t>や</a:t>
            </a:r>
            <a:r>
              <a:rPr lang="x-none" dirty="0">
                <a:latin typeface="MS PGothic" panose="020B0600070205080204" pitchFamily="34" charset="-128"/>
                <a:cs typeface="Times New Roman" pitchFamily="18" charset="0"/>
              </a:rPr>
              <a:t>正確性を確認せず</a:t>
            </a:r>
            <a:r>
              <a:rPr lang="ja-JP" altLang="en-US" dirty="0" err="1">
                <a:latin typeface="MS PGothic" panose="020B0600070205080204" pitchFamily="34" charset="-128"/>
                <a:cs typeface="Times New Roman" pitchFamily="18" charset="0"/>
              </a:rPr>
              <a:t>、</a:t>
            </a:r>
            <a:r>
              <a:rPr lang="ja-JP" altLang="en-US" dirty="0">
                <a:latin typeface="MS PGothic" panose="020B0600070205080204" pitchFamily="34" charset="-128"/>
                <a:cs typeface="Times New Roman" pitchFamily="18" charset="0"/>
              </a:rPr>
              <a:t>その特徴が決めつけられてしまいます</a:t>
            </a:r>
            <a:r>
              <a:rPr lang="x-none" dirty="0">
                <a:latin typeface="MS PGothic" panose="020B0600070205080204" pitchFamily="34" charset="-128"/>
                <a:cs typeface="Times New Roman" pitchFamily="18" charset="0"/>
              </a:rPr>
              <a:t>。 </a:t>
            </a:r>
          </a:p>
          <a:p>
            <a:pPr marL="719138" lvl="1" indent="-358775" rtl="0" eaLnBrk="1" hangingPunct="1">
              <a:spcBef>
                <a:spcPts val="1200"/>
              </a:spcBef>
              <a:buSzPct val="100000"/>
            </a:pPr>
            <a:r>
              <a:rPr lang="x-none" dirty="0">
                <a:latin typeface="MS PGothic" panose="020B0600070205080204" pitchFamily="34" charset="-128"/>
                <a:cs typeface="Times New Roman" pitchFamily="18" charset="0"/>
              </a:rPr>
              <a:t>スティグマ</a:t>
            </a:r>
            <a:r>
              <a:rPr lang="ja-JP" altLang="en-US" dirty="0">
                <a:latin typeface="MS PGothic" panose="020B0600070205080204" pitchFamily="34" charset="-128"/>
                <a:cs typeface="Times New Roman" pitchFamily="18" charset="0"/>
              </a:rPr>
              <a:t>は</a:t>
            </a:r>
            <a:r>
              <a:rPr lang="x-none" dirty="0">
                <a:latin typeface="MS PGothic" panose="020B0600070205080204" pitchFamily="34" charset="-128"/>
                <a:cs typeface="Times New Roman" pitchFamily="18" charset="0"/>
              </a:rPr>
              <a:t>、人々の体面を傷つけたり、排除することに</a:t>
            </a:r>
            <a:r>
              <a:rPr lang="ja-JP" altLang="en-US" dirty="0">
                <a:latin typeface="MS PGothic" panose="020B0600070205080204" pitchFamily="34" charset="-128"/>
                <a:cs typeface="Times New Roman" pitchFamily="18" charset="0"/>
              </a:rPr>
              <a:t>つながります</a:t>
            </a:r>
            <a:r>
              <a:rPr lang="x-none" dirty="0">
                <a:latin typeface="MS PGothic" panose="020B0600070205080204" pitchFamily="34" charset="-128"/>
                <a:cs typeface="Times New Roman" pitchFamily="18" charset="0"/>
              </a:rPr>
              <a:t>。 </a:t>
            </a:r>
          </a:p>
          <a:p>
            <a:pPr marL="719138" lvl="1" indent="-358775" rtl="0" eaLnBrk="1" hangingPunct="1">
              <a:spcBef>
                <a:spcPts val="1200"/>
              </a:spcBef>
              <a:buSzPct val="100000"/>
            </a:pPr>
            <a:r>
              <a:rPr lang="x-none" dirty="0">
                <a:latin typeface="MS PGothic" panose="020B0600070205080204" pitchFamily="34" charset="-128"/>
                <a:cs typeface="Times New Roman" pitchFamily="18" charset="0"/>
              </a:rPr>
              <a:t>スティグマは、特定の疾患（例：HIV）、目に見える障害、精神健康上の問題と関連して</a:t>
            </a:r>
            <a:r>
              <a:rPr lang="ja-JP" altLang="en-US" dirty="0">
                <a:latin typeface="MS PGothic" panose="020B0600070205080204" pitchFamily="34" charset="-128"/>
                <a:cs typeface="Times New Roman" pitchFamily="18" charset="0"/>
              </a:rPr>
              <a:t>押し付けられる</a:t>
            </a:r>
            <a:r>
              <a:rPr lang="x-none" dirty="0">
                <a:latin typeface="MS PGothic" panose="020B0600070205080204" pitchFamily="34" charset="-128"/>
                <a:cs typeface="Times New Roman" pitchFamily="18" charset="0"/>
              </a:rPr>
              <a:t>ことが多い</a:t>
            </a:r>
            <a:r>
              <a:rPr lang="ja-JP" altLang="en-US" dirty="0" err="1">
                <a:latin typeface="MS PGothic" panose="020B0600070205080204" pitchFamily="34" charset="-128"/>
                <a:cs typeface="Times New Roman" pitchFamily="18" charset="0"/>
              </a:rPr>
              <a:t>です</a:t>
            </a:r>
            <a:r>
              <a:rPr lang="x-none" dirty="0">
                <a:latin typeface="MS PGothic" panose="020B0600070205080204" pitchFamily="34" charset="-128"/>
                <a:cs typeface="Times New Roman" pitchFamily="18" charset="0"/>
              </a:rPr>
              <a:t>。 </a:t>
            </a:r>
          </a:p>
          <a:p>
            <a:pPr marL="719138" lvl="1" indent="-358775" eaLnBrk="1" hangingPunct="1">
              <a:spcBef>
                <a:spcPts val="1200"/>
              </a:spcBef>
              <a:buSzPct val="100000"/>
            </a:pPr>
            <a:r>
              <a:rPr lang="x-none" dirty="0">
                <a:latin typeface="MS PGothic" panose="020B0600070205080204" pitchFamily="34" charset="-128"/>
                <a:cs typeface="Times New Roman" pitchFamily="18" charset="0"/>
              </a:rPr>
              <a:t>「自己スティグマ」は、スティグマを</a:t>
            </a:r>
            <a:r>
              <a:rPr lang="ja-JP" altLang="en-US" dirty="0">
                <a:latin typeface="MS PGothic" panose="020B0600070205080204" pitchFamily="34" charset="-128"/>
                <a:cs typeface="Times New Roman" pitchFamily="18" charset="0"/>
              </a:rPr>
              <a:t>押し付けられた</a:t>
            </a:r>
            <a:r>
              <a:rPr lang="x-none" dirty="0">
                <a:latin typeface="MS PGothic" panose="020B0600070205080204" pitchFamily="34" charset="-128"/>
                <a:cs typeface="Times New Roman" pitchFamily="18" charset="0"/>
              </a:rPr>
              <a:t>人自身が、スティグマを</a:t>
            </a:r>
            <a:r>
              <a:rPr lang="ja-JP" altLang="en-US" dirty="0">
                <a:latin typeface="MS PGothic" panose="020B0600070205080204" pitchFamily="34" charset="-128"/>
                <a:cs typeface="Times New Roman" pitchFamily="18" charset="0"/>
              </a:rPr>
              <a:t>押し付けられた</a:t>
            </a:r>
            <a:r>
              <a:rPr lang="x-none" dirty="0">
                <a:latin typeface="MS PGothic" panose="020B0600070205080204" pitchFamily="34" charset="-128"/>
                <a:cs typeface="Times New Roman" pitchFamily="18" charset="0"/>
              </a:rPr>
              <a:t>体験を、劣等感を抱くほど</a:t>
            </a:r>
            <a:r>
              <a:rPr lang="ja-JP" altLang="en-US" dirty="0">
                <a:latin typeface="MS PGothic" panose="020B0600070205080204" pitchFamily="34" charset="-128"/>
                <a:cs typeface="Times New Roman" pitchFamily="18" charset="0"/>
              </a:rPr>
              <a:t>心に抱き続けることを意味します</a:t>
            </a:r>
            <a:r>
              <a:rPr lang="x-none" dirty="0">
                <a:latin typeface="MS PGothic" panose="020B0600070205080204" pitchFamily="34" charset="-128"/>
                <a:cs typeface="Times New Roman" pitchFamily="18" charset="0"/>
              </a:rPr>
              <a:t>。 </a:t>
            </a:r>
            <a:endParaRPr lang="en-US" altLang="de-DE" dirty="0">
              <a:latin typeface="MS PGothic" panose="020B0600070205080204" pitchFamily="34" charset="-128"/>
            </a:endParaRPr>
          </a:p>
        </p:txBody>
      </p:sp>
      <p:sp>
        <p:nvSpPr>
          <p:cNvPr id="6"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cs typeface="Times New Roman" pitchFamily="18" charset="0"/>
            </a:endParaRPr>
          </a:p>
        </p:txBody>
      </p:sp>
      <p:grpSp>
        <p:nvGrpSpPr>
          <p:cNvPr id="7" name="グループ化 6"/>
          <p:cNvGrpSpPr/>
          <p:nvPr/>
        </p:nvGrpSpPr>
        <p:grpSpPr>
          <a:xfrm>
            <a:off x="7681913" y="90521"/>
            <a:ext cx="1462087" cy="1339850"/>
            <a:chOff x="7596336" y="980728"/>
            <a:chExt cx="1462087" cy="1339850"/>
          </a:xfrm>
        </p:grpSpPr>
        <p:pic>
          <p:nvPicPr>
            <p:cNvPr id="17412" name="Grafik 3"/>
            <p:cNvPicPr>
              <a:picLocks noChangeAspect="1"/>
            </p:cNvPicPr>
            <p:nvPr/>
          </p:nvPicPr>
          <p:blipFill>
            <a:blip r:embed="rId3"/>
            <a:srcRect/>
            <a:stretch>
              <a:fillRect/>
            </a:stretch>
          </p:blipFill>
          <p:spPr bwMode="auto">
            <a:xfrm>
              <a:off x="7596336" y="980728"/>
              <a:ext cx="1462087" cy="1339850"/>
            </a:xfrm>
            <a:prstGeom prst="rect">
              <a:avLst/>
            </a:prstGeom>
            <a:noFill/>
            <a:ln w="9525">
              <a:noFill/>
              <a:miter lim="800000"/>
              <a:headEnd/>
              <a:tailEnd/>
            </a:ln>
          </p:spPr>
        </p:pic>
        <p:sp>
          <p:nvSpPr>
            <p:cNvPr id="4" name="楕円 3"/>
            <p:cNvSpPr/>
            <p:nvPr/>
          </p:nvSpPr>
          <p:spPr>
            <a:xfrm>
              <a:off x="7740352" y="1340768"/>
              <a:ext cx="576064" cy="774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00473" flipH="1">
              <a:off x="7606684" y="1566053"/>
              <a:ext cx="784000" cy="324000"/>
            </a:xfrm>
            <a:prstGeom prst="rect">
              <a:avLst/>
            </a:prstGeom>
            <a:scene3d>
              <a:camera prst="orthographicFront">
                <a:rot lat="0" lon="1200000" rev="0"/>
              </a:camera>
              <a:lightRig rig="threePt" dir="t"/>
            </a:scene3d>
          </p:spPr>
        </p:pic>
      </p:grpSp>
    </p:spTree>
    <p:extLst>
      <p:ext uri="{BB962C8B-B14F-4D97-AF65-F5344CB8AC3E}">
        <p14:creationId xmlns:p14="http://schemas.microsoft.com/office/powerpoint/2010/main" val="2712712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0" y="0"/>
            <a:ext cx="9144000" cy="792163"/>
          </a:xfrm>
        </p:spPr>
        <p:txBody>
          <a:bodyPr rtlCol="0" anchor="ctr"/>
          <a:lstStyle/>
          <a:p>
            <a:pPr rtl="0"/>
            <a:r>
              <a:rPr lang="x-none" dirty="0">
                <a:latin typeface="MS PGothic" panose="020B0600070205080204" pitchFamily="34" charset="-128"/>
              </a:rPr>
              <a:t>スティグマとしての統合失調症</a:t>
            </a:r>
          </a:p>
        </p:txBody>
      </p:sp>
      <p:sp>
        <p:nvSpPr>
          <p:cNvPr id="19459" name="Inhaltsplatzhalter 2"/>
          <p:cNvSpPr>
            <a:spLocks noGrp="1"/>
          </p:cNvSpPr>
          <p:nvPr>
            <p:ph idx="1"/>
          </p:nvPr>
        </p:nvSpPr>
        <p:spPr>
          <a:xfrm>
            <a:off x="612007" y="1373188"/>
            <a:ext cx="7919987" cy="3887787"/>
          </a:xfrm>
        </p:spPr>
        <p:txBody>
          <a:bodyPr rtlCol="0"/>
          <a:lstStyle/>
          <a:p>
            <a:pPr marL="179388" indent="0" rtl="0">
              <a:spcBef>
                <a:spcPts val="1200"/>
              </a:spcBef>
            </a:pPr>
            <a:r>
              <a:rPr lang="x-none" dirty="0">
                <a:latin typeface="ＭＳ Ｐゴシック" panose="020B0600070205080204" pitchFamily="50" charset="-128"/>
                <a:ea typeface="ＭＳ Ｐゴシック" panose="020B0600070205080204" pitchFamily="50" charset="-128"/>
              </a:rPr>
              <a:t>精神病や統合失調症という用語から良くない印象を受ける人は多い</a:t>
            </a:r>
            <a:r>
              <a:rPr lang="ja-JP" altLang="en-US" dirty="0" err="1">
                <a:latin typeface="ＭＳ Ｐゴシック" panose="020B0600070205080204" pitchFamily="50" charset="-128"/>
                <a:ea typeface="ＭＳ Ｐゴシック" panose="020B0600070205080204" pitchFamily="50" charset="-128"/>
              </a:rPr>
              <a:t>です</a:t>
            </a:r>
            <a:r>
              <a:rPr lang="x-none" dirty="0">
                <a:latin typeface="ＭＳ Ｐゴシック" panose="020B0600070205080204" pitchFamily="50" charset="-128"/>
                <a:ea typeface="ＭＳ Ｐゴシック" panose="020B0600070205080204" pitchFamily="50" charset="-128"/>
              </a:rPr>
              <a:t>。</a:t>
            </a:r>
            <a:endParaRPr lang="en-US" dirty="0">
              <a:latin typeface="ＭＳ Ｐゴシック" panose="020B0600070205080204" pitchFamily="50" charset="-128"/>
              <a:ea typeface="ＭＳ Ｐゴシック" panose="020B0600070205080204" pitchFamily="50" charset="-128"/>
            </a:endParaRPr>
          </a:p>
          <a:p>
            <a:pPr marL="179388" indent="0" rtl="0">
              <a:spcBef>
                <a:spcPts val="1200"/>
              </a:spcBef>
            </a:pPr>
            <a:r>
              <a:rPr lang="x-none" dirty="0">
                <a:latin typeface="ＭＳ Ｐゴシック" panose="020B0600070205080204" pitchFamily="50" charset="-128"/>
                <a:ea typeface="ＭＳ Ｐゴシック" panose="020B0600070205080204" pitchFamily="50" charset="-128"/>
              </a:rPr>
              <a:t>マスコミが流す偏った情報のせいで、精神を病む人々には、危険で予測不能であるというレッテルが貼られ</a:t>
            </a:r>
            <a:r>
              <a:rPr lang="ja-JP" altLang="en-US" dirty="0">
                <a:latin typeface="ＭＳ Ｐゴシック" panose="020B0600070205080204" pitchFamily="50" charset="-128"/>
                <a:ea typeface="ＭＳ Ｐゴシック" panose="020B0600070205080204" pitchFamily="50" charset="-128"/>
              </a:rPr>
              <a:t>ます</a:t>
            </a:r>
            <a:r>
              <a:rPr lang="x-none" dirty="0">
                <a:latin typeface="ＭＳ Ｐゴシック" panose="020B0600070205080204" pitchFamily="50" charset="-128"/>
                <a:ea typeface="ＭＳ Ｐゴシック" panose="020B0600070205080204" pitchFamily="50" charset="-128"/>
              </a:rPr>
              <a:t>。</a:t>
            </a:r>
            <a:endParaRPr lang="en-US" altLang="de-DE" dirty="0">
              <a:solidFill>
                <a:srgbClr val="006699"/>
              </a:solidFill>
              <a:latin typeface="ＭＳ Ｐゴシック" panose="020B0600070205080204" pitchFamily="50" charset="-128"/>
              <a:ea typeface="ＭＳ Ｐゴシック" panose="020B0600070205080204" pitchFamily="50" charset="-128"/>
            </a:endParaRPr>
          </a:p>
          <a:p>
            <a:pPr marL="179388" indent="0" rtl="0">
              <a:spcBef>
                <a:spcPts val="1200"/>
              </a:spcBef>
            </a:pPr>
            <a:r>
              <a:rPr lang="x-none" dirty="0">
                <a:solidFill>
                  <a:srgbClr val="006699"/>
                </a:solidFill>
                <a:latin typeface="ＭＳ Ｐゴシック" panose="020B0600070205080204" pitchFamily="50" charset="-128"/>
                <a:ea typeface="ＭＳ Ｐゴシック" panose="020B0600070205080204" pitchFamily="50" charset="-128"/>
              </a:rPr>
              <a:t>統合失調症</a:t>
            </a:r>
            <a:r>
              <a:rPr lang="ja-JP" altLang="en-US" dirty="0">
                <a:solidFill>
                  <a:srgbClr val="006699"/>
                </a:solidFill>
                <a:latin typeface="ＭＳ Ｐゴシック" panose="020B0600070205080204" pitchFamily="50" charset="-128"/>
                <a:ea typeface="ＭＳ Ｐゴシック" panose="020B0600070205080204" pitchFamily="50" charset="-128"/>
              </a:rPr>
              <a:t>者</a:t>
            </a:r>
            <a:r>
              <a:rPr lang="x-none" dirty="0">
                <a:solidFill>
                  <a:srgbClr val="006699"/>
                </a:solidFill>
                <a:latin typeface="ＭＳ Ｐゴシック" panose="020B0600070205080204" pitchFamily="50" charset="-128"/>
                <a:ea typeface="ＭＳ Ｐゴシック" panose="020B0600070205080204" pitchFamily="50" charset="-128"/>
              </a:rPr>
              <a:t>について言われることがある思い込み： </a:t>
            </a:r>
          </a:p>
          <a:p>
            <a:pPr marL="179388" indent="0" rtl="0">
              <a:spcBef>
                <a:spcPts val="1200"/>
              </a:spcBef>
            </a:pPr>
            <a:r>
              <a:rPr lang="x-none" dirty="0">
                <a:latin typeface="ＭＳ Ｐゴシック" panose="020B0600070205080204" pitchFamily="50" charset="-128"/>
                <a:ea typeface="ＭＳ Ｐゴシック" panose="020B0600070205080204" pitchFamily="50" charset="-128"/>
              </a:rPr>
              <a:t>彼らは・・・</a:t>
            </a:r>
          </a:p>
          <a:p>
            <a:pPr marL="179388" indent="0" rtl="0">
              <a:spcBef>
                <a:spcPts val="1200"/>
              </a:spcBef>
            </a:pPr>
            <a:r>
              <a:rPr lang="x-none" dirty="0">
                <a:latin typeface="ＭＳ Ｐゴシック" panose="020B0600070205080204" pitchFamily="50" charset="-128"/>
                <a:ea typeface="ＭＳ Ｐゴシック" panose="020B0600070205080204" pitchFamily="50" charset="-128"/>
              </a:rPr>
              <a:t>・・・危険で予測不能</a:t>
            </a:r>
          </a:p>
          <a:p>
            <a:pPr marL="179388" indent="0" rtl="0">
              <a:spcBef>
                <a:spcPts val="1200"/>
              </a:spcBef>
            </a:pPr>
            <a:r>
              <a:rPr lang="x-none" dirty="0">
                <a:latin typeface="ＭＳ Ｐゴシック" panose="020B0600070205080204" pitchFamily="50" charset="-128"/>
                <a:ea typeface="ＭＳ Ｐゴシック" panose="020B0600070205080204" pitchFamily="50" charset="-128"/>
              </a:rPr>
              <a:t>・・・二重人格（統合失調症）</a:t>
            </a:r>
          </a:p>
          <a:p>
            <a:pPr marL="179388" indent="0" rtl="0">
              <a:spcBef>
                <a:spcPts val="1200"/>
              </a:spcBef>
            </a:pPr>
            <a:r>
              <a:rPr lang="x-none" dirty="0">
                <a:latin typeface="ＭＳ Ｐゴシック" panose="020B0600070205080204" pitchFamily="50" charset="-128"/>
                <a:ea typeface="ＭＳ Ｐゴシック" panose="020B0600070205080204" pitchFamily="50" charset="-128"/>
              </a:rPr>
              <a:t>・・・あまり知的でない</a:t>
            </a:r>
          </a:p>
          <a:p>
            <a:pPr marL="179388" indent="0" rtl="0">
              <a:spcBef>
                <a:spcPts val="1200"/>
              </a:spcBef>
            </a:pPr>
            <a:r>
              <a:rPr lang="x-none" dirty="0">
                <a:latin typeface="ＭＳ Ｐゴシック" panose="020B0600070205080204" pitchFamily="50" charset="-128"/>
                <a:ea typeface="ＭＳ Ｐゴシック" panose="020B0600070205080204" pitchFamily="50" charset="-128"/>
              </a:rPr>
              <a:t>・・・不治の病</a:t>
            </a:r>
          </a:p>
        </p:txBody>
      </p:sp>
      <p:sp>
        <p:nvSpPr>
          <p:cNvPr id="19461" name="Rechteck 1"/>
          <p:cNvSpPr>
            <a:spLocks noChangeArrowheads="1"/>
          </p:cNvSpPr>
          <p:nvPr/>
        </p:nvSpPr>
        <p:spPr bwMode="auto">
          <a:xfrm>
            <a:off x="2677092" y="5842000"/>
            <a:ext cx="3789820" cy="313932"/>
          </a:xfrm>
          <a:prstGeom prst="rect">
            <a:avLst/>
          </a:prstGeom>
          <a:noFill/>
          <a:ln w="9525">
            <a:noFill/>
            <a:miter lim="800000"/>
            <a:headEnd/>
            <a:tailEnd/>
          </a:ln>
        </p:spPr>
        <p:txBody>
          <a:bodyPr wrap="none" rtlCol="0">
            <a:spAutoFit/>
          </a:bodyPr>
          <a:lstStyle/>
          <a:p>
            <a:pPr algn="ctr" rtl="0" eaLnBrk="1" hangingPunct="1">
              <a:lnSpc>
                <a:spcPct val="80000"/>
              </a:lnSpc>
              <a:spcAft>
                <a:spcPts val="600"/>
              </a:spcAft>
            </a:pPr>
            <a:r>
              <a:rPr lang="x-none" b="1" dirty="0">
                <a:solidFill>
                  <a:srgbClr val="006699"/>
                </a:solidFill>
                <a:latin typeface="MS PGothic" panose="020B0600070205080204" pitchFamily="34" charset="-128"/>
                <a:cs typeface="Times New Roman" pitchFamily="18" charset="0"/>
              </a:rPr>
              <a:t>本当？いいえ</a:t>
            </a:r>
            <a:r>
              <a:rPr lang="ja-JP" altLang="en-US" b="1" dirty="0" err="1">
                <a:solidFill>
                  <a:srgbClr val="006699"/>
                </a:solidFill>
                <a:latin typeface="MS PGothic" panose="020B0600070205080204" pitchFamily="34" charset="-128"/>
                <a:cs typeface="Times New Roman" pitchFamily="18" charset="0"/>
              </a:rPr>
              <a:t>、</a:t>
            </a:r>
            <a:r>
              <a:rPr lang="ja-JP" altLang="en-US" b="1" dirty="0">
                <a:solidFill>
                  <a:srgbClr val="006699"/>
                </a:solidFill>
                <a:latin typeface="MS PGothic" panose="020B0600070205080204" pitchFamily="34" charset="-128"/>
                <a:cs typeface="Times New Roman" pitchFamily="18" charset="0"/>
              </a:rPr>
              <a:t>そうではありません</a:t>
            </a:r>
            <a:r>
              <a:rPr lang="x-none" b="1" dirty="0">
                <a:solidFill>
                  <a:srgbClr val="006699"/>
                </a:solidFill>
                <a:latin typeface="MS PGothic" panose="020B0600070205080204" pitchFamily="34" charset="-128"/>
                <a:cs typeface="Times New Roman" pitchFamily="18" charset="0"/>
              </a:rPr>
              <a:t>！</a:t>
            </a:r>
          </a:p>
        </p:txBody>
      </p:sp>
      <p:sp>
        <p:nvSpPr>
          <p:cNvPr id="7"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cs typeface="Times New Roman" pitchFamily="18" charset="0"/>
            </a:endParaRPr>
          </a:p>
        </p:txBody>
      </p:sp>
      <p:pic>
        <p:nvPicPr>
          <p:cNvPr id="8" name="Picture 6"/>
          <p:cNvPicPr>
            <a:picLocks noChangeAspect="1" noChangeArrowheads="1"/>
          </p:cNvPicPr>
          <p:nvPr/>
        </p:nvPicPr>
        <p:blipFill>
          <a:blip r:embed="rId3"/>
          <a:srcRect r="13127"/>
          <a:stretch>
            <a:fillRect/>
          </a:stretch>
        </p:blipFill>
        <p:spPr bwMode="auto">
          <a:xfrm>
            <a:off x="3938588" y="4365625"/>
            <a:ext cx="1268412" cy="1366838"/>
          </a:xfrm>
          <a:prstGeom prst="rect">
            <a:avLst/>
          </a:prstGeom>
          <a:noFill/>
          <a:ln w="9525">
            <a:noFill/>
            <a:miter lim="800000"/>
            <a:headEnd/>
            <a:tailEnd/>
          </a:ln>
        </p:spPr>
      </p:pic>
    </p:spTree>
    <p:extLst>
      <p:ext uri="{BB962C8B-B14F-4D97-AF65-F5344CB8AC3E}">
        <p14:creationId xmlns:p14="http://schemas.microsoft.com/office/powerpoint/2010/main" val="734375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nhaltsplatzhalter 2"/>
          <p:cNvSpPr>
            <a:spLocks noGrp="1"/>
          </p:cNvSpPr>
          <p:nvPr>
            <p:ph idx="1"/>
          </p:nvPr>
        </p:nvSpPr>
        <p:spPr>
          <a:xfrm>
            <a:off x="250825" y="1341438"/>
            <a:ext cx="8640763" cy="4895850"/>
          </a:xfrm>
        </p:spPr>
        <p:txBody>
          <a:bodyPr rtlCol="0"/>
          <a:lstStyle/>
          <a:p>
            <a:pPr marL="179388" indent="0" rtl="0">
              <a:spcBef>
                <a:spcPts val="1200"/>
              </a:spcBef>
            </a:pPr>
            <a:r>
              <a:rPr lang="x-none" dirty="0">
                <a:solidFill>
                  <a:srgbClr val="006699"/>
                </a:solidFill>
                <a:latin typeface="MS PGothic" panose="020B0600070205080204" pitchFamily="34" charset="-128"/>
              </a:rPr>
              <a:t>・・・危険で予測不能？</a:t>
            </a:r>
          </a:p>
          <a:p>
            <a:pPr marL="179388" indent="0" rtl="0">
              <a:spcBef>
                <a:spcPts val="1200"/>
              </a:spcBef>
            </a:pPr>
            <a:r>
              <a:rPr lang="ja-JP" altLang="en-US" dirty="0">
                <a:latin typeface="MS PGothic" panose="020B0600070205080204" pitchFamily="34" charset="-128"/>
              </a:rPr>
              <a:t>精神障害者</a:t>
            </a:r>
            <a:r>
              <a:rPr lang="x-none" dirty="0">
                <a:latin typeface="MS PGothic" panose="020B0600070205080204" pitchFamily="34" charset="-128"/>
              </a:rPr>
              <a:t>は、暴力や虐待の加害者ではなくむしろ犠牲者である。 </a:t>
            </a:r>
          </a:p>
          <a:p>
            <a:pPr marL="179388" indent="0" rtl="0">
              <a:spcBef>
                <a:spcPts val="1200"/>
              </a:spcBef>
            </a:pPr>
            <a:r>
              <a:rPr lang="x-none" u="sng" dirty="0">
                <a:latin typeface="MS PGothic" panose="020B0600070205080204" pitchFamily="34" charset="-128"/>
              </a:rPr>
              <a:t>しかし</a:t>
            </a:r>
            <a:r>
              <a:rPr lang="x-none" dirty="0">
                <a:latin typeface="MS PGothic" panose="020B0600070205080204" pitchFamily="34" charset="-128"/>
              </a:rPr>
              <a:t>：彼らが加害者である場合・・・</a:t>
            </a:r>
          </a:p>
          <a:p>
            <a:pPr marL="179388" indent="0" rtl="0">
              <a:spcBef>
                <a:spcPts val="1200"/>
              </a:spcBef>
            </a:pPr>
            <a:r>
              <a:rPr lang="x-none" dirty="0">
                <a:latin typeface="MS PGothic" panose="020B0600070205080204" pitchFamily="34" charset="-128"/>
              </a:rPr>
              <a:t> ・・・新聞は、注目されやすいため、彼らを報じることが多い（例：精神的問題を抱えていた加害者によるジョン・レノン襲撃）。</a:t>
            </a:r>
          </a:p>
          <a:p>
            <a:pPr marL="179388" indent="0" rtl="0">
              <a:spcBef>
                <a:spcPts val="1200"/>
              </a:spcBef>
            </a:pPr>
            <a:r>
              <a:rPr lang="x-none" dirty="0">
                <a:latin typeface="MS PGothic" panose="020B0600070205080204" pitchFamily="34" charset="-128"/>
              </a:rPr>
              <a:t>弁護士が精神的問題を伴う暴力行為を正当化する手法（それが真実であろうとなかろうと）が、このような評価を</a:t>
            </a:r>
            <a:r>
              <a:rPr lang="ja-JP" altLang="en-US" dirty="0">
                <a:latin typeface="MS PGothic" panose="020B0600070205080204" pitchFamily="34" charset="-128"/>
              </a:rPr>
              <a:t>さらに大きく</a:t>
            </a:r>
            <a:r>
              <a:rPr lang="x-none" dirty="0">
                <a:latin typeface="MS PGothic" panose="020B0600070205080204" pitchFamily="34" charset="-128"/>
              </a:rPr>
              <a:t>してしまう。 </a:t>
            </a:r>
          </a:p>
        </p:txBody>
      </p:sp>
      <p:sp>
        <p:nvSpPr>
          <p:cNvPr id="20484" name="Rechteck 9"/>
          <p:cNvSpPr>
            <a:spLocks noChangeArrowheads="1"/>
          </p:cNvSpPr>
          <p:nvPr/>
        </p:nvSpPr>
        <p:spPr bwMode="auto">
          <a:xfrm>
            <a:off x="2676296" y="5301208"/>
            <a:ext cx="3789820" cy="313932"/>
          </a:xfrm>
          <a:prstGeom prst="rect">
            <a:avLst/>
          </a:prstGeom>
          <a:noFill/>
          <a:ln w="9525">
            <a:noFill/>
            <a:miter lim="800000"/>
            <a:headEnd/>
            <a:tailEnd/>
          </a:ln>
        </p:spPr>
        <p:txBody>
          <a:bodyPr wrap="none" rtlCol="0">
            <a:spAutoFit/>
          </a:bodyPr>
          <a:lstStyle/>
          <a:p>
            <a:pPr algn="ctr" rtl="0" eaLnBrk="1" hangingPunct="1">
              <a:lnSpc>
                <a:spcPct val="80000"/>
              </a:lnSpc>
              <a:spcAft>
                <a:spcPts val="600"/>
              </a:spcAft>
            </a:pPr>
            <a:r>
              <a:rPr lang="x-none" b="1" dirty="0">
                <a:solidFill>
                  <a:srgbClr val="006699"/>
                </a:solidFill>
                <a:latin typeface="MS PGothic" panose="020B0600070205080204" pitchFamily="34" charset="-128"/>
                <a:cs typeface="Times New Roman" pitchFamily="18" charset="0"/>
              </a:rPr>
              <a:t>本当？いいえ</a:t>
            </a:r>
            <a:r>
              <a:rPr lang="ja-JP" altLang="en-US" b="1" dirty="0" err="1">
                <a:solidFill>
                  <a:srgbClr val="006699"/>
                </a:solidFill>
                <a:latin typeface="MS PGothic" panose="020B0600070205080204" pitchFamily="34" charset="-128"/>
                <a:cs typeface="Times New Roman" pitchFamily="18" charset="0"/>
              </a:rPr>
              <a:t>、</a:t>
            </a:r>
            <a:r>
              <a:rPr lang="ja-JP" altLang="en-US" b="1" dirty="0">
                <a:solidFill>
                  <a:srgbClr val="006699"/>
                </a:solidFill>
                <a:latin typeface="MS PGothic" panose="020B0600070205080204" pitchFamily="34" charset="-128"/>
                <a:cs typeface="Times New Roman" pitchFamily="18" charset="0"/>
              </a:rPr>
              <a:t>そうではありません</a:t>
            </a:r>
            <a:r>
              <a:rPr lang="x-none" b="1" dirty="0">
                <a:solidFill>
                  <a:srgbClr val="006699"/>
                </a:solidFill>
                <a:latin typeface="MS PGothic" panose="020B0600070205080204" pitchFamily="34" charset="-128"/>
                <a:cs typeface="Times New Roman" pitchFamily="18" charset="0"/>
              </a:rPr>
              <a:t>！</a:t>
            </a:r>
          </a:p>
        </p:txBody>
      </p:sp>
      <p:sp>
        <p:nvSpPr>
          <p:cNvPr id="6"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6</a:t>
            </a:r>
            <a:endParaRPr lang="en-GB" altLang="de-DE" sz="1200" b="1" dirty="0">
              <a:solidFill>
                <a:srgbClr val="646B86"/>
              </a:solidFill>
              <a:latin typeface="MS PGothic" panose="020B0600070205080204" pitchFamily="34" charset="-128"/>
              <a:cs typeface="Times New Roman" pitchFamily="18" charset="0"/>
            </a:endParaRPr>
          </a:p>
        </p:txBody>
      </p:sp>
      <p:sp>
        <p:nvSpPr>
          <p:cNvPr id="8" name="Titel 1"/>
          <p:cNvSpPr>
            <a:spLocks noGrp="1"/>
          </p:cNvSpPr>
          <p:nvPr>
            <p:ph type="title"/>
          </p:nvPr>
        </p:nvSpPr>
        <p:spPr>
          <a:xfrm>
            <a:off x="0" y="0"/>
            <a:ext cx="9144000" cy="792163"/>
          </a:xfrm>
        </p:spPr>
        <p:txBody>
          <a:bodyPr rtlCol="0" anchor="ctr"/>
          <a:lstStyle/>
          <a:p>
            <a:pPr rtl="0"/>
            <a:r>
              <a:rPr lang="x-none" dirty="0">
                <a:latin typeface="MS PGothic" panose="020B0600070205080204" pitchFamily="34" charset="-128"/>
              </a:rPr>
              <a:t>スティグマとしての統合失調症</a:t>
            </a:r>
          </a:p>
        </p:txBody>
      </p:sp>
    </p:spTree>
    <p:extLst>
      <p:ext uri="{BB962C8B-B14F-4D97-AF65-F5344CB8AC3E}">
        <p14:creationId xmlns:p14="http://schemas.microsoft.com/office/powerpoint/2010/main" val="1538202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a:spLocks noGrp="1"/>
          </p:cNvSpPr>
          <p:nvPr>
            <p:ph idx="1"/>
          </p:nvPr>
        </p:nvSpPr>
        <p:spPr>
          <a:xfrm>
            <a:off x="252412" y="1124744"/>
            <a:ext cx="8639175" cy="5472112"/>
          </a:xfrm>
        </p:spPr>
        <p:txBody>
          <a:bodyPr rtlCol="0"/>
          <a:lstStyle/>
          <a:p>
            <a:pPr marL="358775" indent="-179388" rtl="0" eaLnBrk="1" hangingPunct="1">
              <a:spcBef>
                <a:spcPts val="1200"/>
              </a:spcBef>
              <a:defRPr/>
            </a:pPr>
            <a:r>
              <a:rPr lang="x-none" dirty="0">
                <a:solidFill>
                  <a:srgbClr val="006699"/>
                </a:solidFill>
                <a:latin typeface="MS PGothic" panose="020B0600070205080204" pitchFamily="34" charset="-128"/>
              </a:rPr>
              <a:t>・・・二重人格：</a:t>
            </a:r>
            <a:r>
              <a:rPr lang="x-none" dirty="0">
                <a:latin typeface="MS PGothic" panose="020B0600070205080204" pitchFamily="34" charset="-128"/>
              </a:rPr>
              <a:t>一般市民は統合失調症（ギリシャ語で分裂と心）という言葉を「二重人格」と結びつけることが多く、</a:t>
            </a:r>
            <a:r>
              <a:rPr lang="x-none" b="1" dirty="0">
                <a:latin typeface="MS PGothic" panose="020B0600070205080204" pitchFamily="34" charset="-128"/>
              </a:rPr>
              <a:t>間違って</a:t>
            </a:r>
            <a:r>
              <a:rPr lang="x-none" dirty="0">
                <a:latin typeface="MS PGothic" panose="020B0600070205080204" pitchFamily="34" charset="-128"/>
              </a:rPr>
              <a:t>使われてい</a:t>
            </a:r>
            <a:r>
              <a:rPr lang="ja-JP" altLang="en-US" dirty="0">
                <a:latin typeface="MS PGothic" panose="020B0600070205080204" pitchFamily="34" charset="-128"/>
              </a:rPr>
              <a:t>ます</a:t>
            </a:r>
            <a:r>
              <a:rPr lang="x-none" dirty="0">
                <a:latin typeface="MS PGothic" panose="020B0600070205080204" pitchFamily="34" charset="-128"/>
              </a:rPr>
              <a:t>。同じ</a:t>
            </a:r>
            <a:r>
              <a:rPr lang="ja-JP" altLang="en-US" dirty="0">
                <a:latin typeface="MS PGothic" panose="020B0600070205080204" pitchFamily="34" charset="-128"/>
              </a:rPr>
              <a:t>障害</a:t>
            </a:r>
            <a:r>
              <a:rPr lang="x-none" dirty="0">
                <a:latin typeface="MS PGothic" panose="020B0600070205080204" pitchFamily="34" charset="-128"/>
              </a:rPr>
              <a:t>では</a:t>
            </a:r>
            <a:r>
              <a:rPr lang="ja-JP" altLang="en-US" b="1" dirty="0">
                <a:latin typeface="MS PGothic" panose="020B0600070205080204" pitchFamily="34" charset="-128"/>
              </a:rPr>
              <a:t>ありません</a:t>
            </a:r>
            <a:r>
              <a:rPr lang="x-none" dirty="0">
                <a:latin typeface="MS PGothic" panose="020B0600070205080204" pitchFamily="34" charset="-128"/>
              </a:rPr>
              <a:t>！それに、そもそも二重や多重の人格が存在するのかどうかは</a:t>
            </a:r>
            <a:r>
              <a:rPr lang="ja-JP" altLang="en-US" dirty="0">
                <a:latin typeface="MS PGothic" panose="020B0600070205080204" pitchFamily="34" charset="-128"/>
              </a:rPr>
              <a:t>はっきりわかっていません</a:t>
            </a:r>
            <a:r>
              <a:rPr lang="x-none" dirty="0">
                <a:latin typeface="MS PGothic" panose="020B0600070205080204" pitchFamily="34" charset="-128"/>
              </a:rPr>
              <a:t>。 </a:t>
            </a:r>
            <a:endParaRPr lang="de-DE" altLang="ja-JP" dirty="0">
              <a:latin typeface="MS PGothic" panose="020B0600070205080204" pitchFamily="34" charset="-128"/>
            </a:endParaRPr>
          </a:p>
          <a:p>
            <a:pPr marL="358775" indent="-179388" rtl="0" eaLnBrk="1" hangingPunct="1">
              <a:spcBef>
                <a:spcPts val="1200"/>
              </a:spcBef>
              <a:defRPr/>
            </a:pPr>
            <a:r>
              <a:rPr lang="x-none" dirty="0">
                <a:solidFill>
                  <a:srgbClr val="006699"/>
                </a:solidFill>
                <a:latin typeface="MS PGothic" panose="020B0600070205080204" pitchFamily="34" charset="-128"/>
              </a:rPr>
              <a:t>・・・頭が良くない：</a:t>
            </a:r>
            <a:r>
              <a:rPr lang="x-none" dirty="0">
                <a:latin typeface="MS PGothic" panose="020B0600070205080204" pitchFamily="34" charset="-128"/>
              </a:rPr>
              <a:t>精神</a:t>
            </a:r>
            <a:r>
              <a:rPr lang="ja-JP" altLang="en-US" dirty="0">
                <a:latin typeface="MS PGothic" panose="020B0600070205080204" pitchFamily="34" charset="-128"/>
              </a:rPr>
              <a:t>障害</a:t>
            </a:r>
            <a:r>
              <a:rPr lang="x-none" dirty="0">
                <a:latin typeface="MS PGothic" panose="020B0600070205080204" pitchFamily="34" charset="-128"/>
              </a:rPr>
              <a:t>の発症は、知能と全く関連してい</a:t>
            </a:r>
            <a:r>
              <a:rPr lang="ja-JP" altLang="en-US" dirty="0">
                <a:latin typeface="MS PGothic" panose="020B0600070205080204" pitchFamily="34" charset="-128"/>
              </a:rPr>
              <a:t>ません</a:t>
            </a:r>
            <a:r>
              <a:rPr lang="x-none" dirty="0">
                <a:latin typeface="MS PGothic" panose="020B0600070205080204" pitchFamily="34" charset="-128"/>
              </a:rPr>
              <a:t>。並外れて知能の高い統合失調症</a:t>
            </a:r>
            <a:r>
              <a:rPr lang="ja-JP" altLang="en-US" dirty="0">
                <a:latin typeface="MS PGothic" panose="020B0600070205080204" pitchFamily="34" charset="-128"/>
              </a:rPr>
              <a:t>の方も</a:t>
            </a:r>
            <a:r>
              <a:rPr lang="x-none" dirty="0">
                <a:latin typeface="MS PGothic" panose="020B0600070205080204" pitchFamily="34" charset="-128"/>
              </a:rPr>
              <a:t>い</a:t>
            </a:r>
            <a:r>
              <a:rPr lang="ja-JP" altLang="en-US" dirty="0">
                <a:latin typeface="MS PGothic" panose="020B0600070205080204" pitchFamily="34" charset="-128"/>
              </a:rPr>
              <a:t>ます</a:t>
            </a:r>
            <a:r>
              <a:rPr lang="x-none" dirty="0">
                <a:latin typeface="MS PGothic" panose="020B0600070205080204" pitchFamily="34" charset="-128"/>
              </a:rPr>
              <a:t>。 </a:t>
            </a:r>
          </a:p>
          <a:p>
            <a:pPr marL="358775" indent="-179388" rtl="0" eaLnBrk="1" hangingPunct="1">
              <a:spcBef>
                <a:spcPts val="1200"/>
              </a:spcBef>
              <a:defRPr/>
            </a:pPr>
            <a:r>
              <a:rPr lang="x-none" b="1" dirty="0">
                <a:solidFill>
                  <a:srgbClr val="006699"/>
                </a:solidFill>
                <a:latin typeface="MS PGothic" panose="020B0600070205080204" pitchFamily="34" charset="-128"/>
              </a:rPr>
              <a:t>本当</a:t>
            </a:r>
            <a:r>
              <a:rPr lang="ja-JP" altLang="en-US" b="1" dirty="0">
                <a:solidFill>
                  <a:srgbClr val="006699"/>
                </a:solidFill>
                <a:latin typeface="MS PGothic" panose="020B0600070205080204" pitchFamily="34" charset="-128"/>
              </a:rPr>
              <a:t>に</a:t>
            </a:r>
            <a:r>
              <a:rPr lang="x-none" b="1" dirty="0">
                <a:solidFill>
                  <a:srgbClr val="006699"/>
                </a:solidFill>
                <a:latin typeface="MS PGothic" panose="020B0600070205080204" pitchFamily="34" charset="-128"/>
              </a:rPr>
              <a:t>？</a:t>
            </a:r>
            <a:r>
              <a:rPr lang="ja-JP" altLang="en-US" b="1" dirty="0">
                <a:solidFill>
                  <a:srgbClr val="006699"/>
                </a:solidFill>
                <a:latin typeface="MS PGothic" panose="020B0600070205080204" pitchFamily="34" charset="-128"/>
              </a:rPr>
              <a:t>事実ではありません</a:t>
            </a:r>
            <a:r>
              <a:rPr lang="x-none" b="1" dirty="0">
                <a:solidFill>
                  <a:srgbClr val="006699"/>
                </a:solidFill>
                <a:latin typeface="MS PGothic" panose="020B0600070205080204" pitchFamily="34" charset="-128"/>
              </a:rPr>
              <a:t>！</a:t>
            </a:r>
            <a:endParaRPr lang="en-US" b="1" dirty="0">
              <a:solidFill>
                <a:srgbClr val="006699"/>
              </a:solidFill>
              <a:latin typeface="MS PGothic" panose="020B0600070205080204" pitchFamily="34" charset="-128"/>
            </a:endParaRPr>
          </a:p>
          <a:p>
            <a:pPr marL="358775" indent="-179388" rtl="0" eaLnBrk="1" hangingPunct="1">
              <a:spcBef>
                <a:spcPts val="1200"/>
              </a:spcBef>
              <a:defRPr/>
            </a:pPr>
            <a:endParaRPr lang="en-US" b="1" dirty="0">
              <a:solidFill>
                <a:srgbClr val="006699"/>
              </a:solidFill>
              <a:latin typeface="MS PGothic" panose="020B0600070205080204" pitchFamily="34" charset="-128"/>
            </a:endParaRPr>
          </a:p>
          <a:p>
            <a:pPr marL="0" lvl="0" indent="0" eaLnBrk="1" fontAlgn="auto" hangingPunct="1">
              <a:lnSpc>
                <a:spcPts val="2200"/>
              </a:lnSpc>
              <a:spcBef>
                <a:spcPts val="0"/>
              </a:spcBef>
              <a:spcAft>
                <a:spcPts val="0"/>
              </a:spcAft>
              <a:buClrTx/>
              <a:buSzTx/>
              <a:tabLst>
                <a:tab pos="2616200" algn="l"/>
                <a:tab pos="2882900" algn="l"/>
              </a:tabLst>
            </a:pPr>
            <a:r>
              <a:rPr lang="ja-JP" altLang="en-US" kern="1200" dirty="0">
                <a:solidFill>
                  <a:srgbClr val="000000"/>
                </a:solidFill>
                <a:latin typeface="MS PGothic" panose="020B0600070205080204" pitchFamily="34" charset="-128"/>
                <a:cs typeface="Times New Roman" pitchFamily="18" charset="0"/>
              </a:rPr>
              <a:t>統合失調症の主な症状：</a:t>
            </a:r>
            <a:endParaRPr lang="en-US" altLang="zh-CN" kern="1200" dirty="0">
              <a:solidFill>
                <a:srgbClr val="000000"/>
              </a:solidFill>
              <a:latin typeface="MS PGothic" panose="020B0600070205080204" pitchFamily="34" charset="-128"/>
              <a:cs typeface="Times New Roman" pitchFamily="18" charset="0"/>
            </a:endParaRPr>
          </a:p>
          <a:p>
            <a:pPr marL="0" lvl="0" indent="0" eaLnBrk="1" fontAlgn="auto" hangingPunct="1">
              <a:lnSpc>
                <a:spcPts val="2500"/>
              </a:lnSpc>
              <a:spcBef>
                <a:spcPts val="0"/>
              </a:spcBef>
              <a:spcAft>
                <a:spcPts val="0"/>
              </a:spcAft>
              <a:buClrTx/>
              <a:buSzTx/>
              <a:tabLst>
                <a:tab pos="2616200" algn="l"/>
                <a:tab pos="2882900" algn="l"/>
              </a:tabLst>
            </a:pPr>
            <a:r>
              <a:rPr lang="ja-JP" altLang="en-US" b="1" kern="1200" dirty="0">
                <a:solidFill>
                  <a:srgbClr val="000000"/>
                </a:solidFill>
                <a:latin typeface="MS PGothic" panose="020B0600070205080204" pitchFamily="34" charset="-128"/>
                <a:cs typeface="Times New Roman" pitchFamily="18" charset="0"/>
              </a:rPr>
              <a:t>幻覚：</a:t>
            </a:r>
            <a:r>
              <a:rPr lang="ja-JP" altLang="en-US" kern="1200" dirty="0">
                <a:solidFill>
                  <a:prstClr val="black"/>
                </a:solidFill>
                <a:latin typeface="MS PGothic" panose="020B0600070205080204" pitchFamily="34" charset="-128"/>
                <a:cs typeface="Times New Roman" pitchFamily="18" charset="0"/>
              </a:rPr>
              <a:t>たとえば、自分をバカにする「声」が聞こえること</a:t>
            </a:r>
            <a:endParaRPr lang="en-US" altLang="zh-CN" kern="1200" dirty="0">
              <a:solidFill>
                <a:srgbClr val="000000"/>
              </a:solidFill>
              <a:latin typeface="MS PGothic" panose="020B0600070205080204" pitchFamily="34" charset="-128"/>
              <a:cs typeface="Times New Roman" pitchFamily="18" charset="0"/>
            </a:endParaRPr>
          </a:p>
          <a:p>
            <a:pPr marL="0" lvl="0" indent="0" eaLnBrk="1" fontAlgn="auto" hangingPunct="1">
              <a:lnSpc>
                <a:spcPts val="2500"/>
              </a:lnSpc>
              <a:spcBef>
                <a:spcPts val="0"/>
              </a:spcBef>
              <a:spcAft>
                <a:spcPts val="0"/>
              </a:spcAft>
              <a:buClrTx/>
              <a:buSzTx/>
              <a:tabLst>
                <a:tab pos="2616200" algn="l"/>
                <a:tab pos="2882900" algn="l"/>
              </a:tabLst>
            </a:pPr>
            <a:r>
              <a:rPr lang="ja-JP" altLang="en-US" b="1" kern="1200" dirty="0">
                <a:solidFill>
                  <a:srgbClr val="000000"/>
                </a:solidFill>
                <a:latin typeface="MS PGothic" panose="020B0600070205080204" pitchFamily="34" charset="-128"/>
                <a:cs typeface="Times New Roman" pitchFamily="18" charset="0"/>
              </a:rPr>
              <a:t>妄想：</a:t>
            </a:r>
            <a:r>
              <a:rPr lang="ja-JP" altLang="en-US" kern="1200" dirty="0">
                <a:solidFill>
                  <a:srgbClr val="000000"/>
                </a:solidFill>
                <a:latin typeface="MS PGothic" panose="020B0600070205080204" pitchFamily="34" charset="-128"/>
                <a:cs typeface="Times New Roman" pitchFamily="18" charset="0"/>
              </a:rPr>
              <a:t>たとえば、秘密警察に追われているとか、世界を救うために選ばれたとかと</a:t>
            </a:r>
            <a:endParaRPr lang="en-US" altLang="ja-JP" kern="1200" dirty="0">
              <a:solidFill>
                <a:srgbClr val="000000"/>
              </a:solidFill>
              <a:latin typeface="MS PGothic" panose="020B0600070205080204" pitchFamily="34" charset="-128"/>
              <a:cs typeface="Times New Roman" pitchFamily="18" charset="0"/>
            </a:endParaRPr>
          </a:p>
          <a:p>
            <a:pPr marL="0" lvl="0" indent="0" eaLnBrk="1" fontAlgn="auto" hangingPunct="1">
              <a:lnSpc>
                <a:spcPts val="2500"/>
              </a:lnSpc>
              <a:spcBef>
                <a:spcPts val="0"/>
              </a:spcBef>
              <a:spcAft>
                <a:spcPts val="0"/>
              </a:spcAft>
              <a:buClrTx/>
              <a:buSzTx/>
              <a:tabLst>
                <a:tab pos="2616200" algn="l"/>
                <a:tab pos="2882900" algn="l"/>
              </a:tabLst>
            </a:pPr>
            <a:r>
              <a:rPr lang="ja-JP" altLang="en-US" kern="1200" dirty="0">
                <a:solidFill>
                  <a:srgbClr val="000000"/>
                </a:solidFill>
                <a:latin typeface="MS PGothic" panose="020B0600070205080204" pitchFamily="34" charset="-128"/>
                <a:cs typeface="Times New Roman" pitchFamily="18" charset="0"/>
              </a:rPr>
              <a:t>　　　　確信すること</a:t>
            </a:r>
            <a:endParaRPr lang="en-US" altLang="zh-CN" kern="1200" dirty="0">
              <a:solidFill>
                <a:srgbClr val="000000"/>
              </a:solidFill>
              <a:latin typeface="MS PGothic" panose="020B0600070205080204" pitchFamily="34" charset="-128"/>
              <a:cs typeface="Times New Roman" pitchFamily="18" charset="0"/>
            </a:endParaRPr>
          </a:p>
          <a:p>
            <a:pPr marL="0" lvl="0" indent="0" eaLnBrk="1" fontAlgn="auto" hangingPunct="1">
              <a:lnSpc>
                <a:spcPts val="1000"/>
              </a:lnSpc>
              <a:spcBef>
                <a:spcPts val="0"/>
              </a:spcBef>
              <a:spcAft>
                <a:spcPts val="0"/>
              </a:spcAft>
              <a:buClrTx/>
              <a:buSzTx/>
            </a:pPr>
            <a:endParaRPr lang="en-US" altLang="zh-CN" kern="1200" dirty="0">
              <a:solidFill>
                <a:prstClr val="black"/>
              </a:solidFill>
              <a:latin typeface="MS PGothic" panose="020B0600070205080204" pitchFamily="34" charset="-128"/>
              <a:cs typeface="+mn-cs"/>
            </a:endParaRPr>
          </a:p>
          <a:p>
            <a:pPr marL="0" lvl="0" indent="0" eaLnBrk="1" fontAlgn="auto" hangingPunct="1">
              <a:lnSpc>
                <a:spcPts val="1000"/>
              </a:lnSpc>
              <a:spcBef>
                <a:spcPts val="0"/>
              </a:spcBef>
              <a:spcAft>
                <a:spcPts val="0"/>
              </a:spcAft>
              <a:buClrTx/>
              <a:buSzTx/>
            </a:pPr>
            <a:endParaRPr lang="en-US" altLang="zh-CN" kern="1200" dirty="0">
              <a:solidFill>
                <a:prstClr val="black"/>
              </a:solidFill>
              <a:latin typeface="MS PGothic" panose="020B0600070205080204" pitchFamily="34" charset="-128"/>
              <a:cs typeface="+mn-cs"/>
            </a:endParaRPr>
          </a:p>
          <a:p>
            <a:pPr marL="0" lvl="0" indent="0" eaLnBrk="1" fontAlgn="auto" hangingPunct="1">
              <a:lnSpc>
                <a:spcPts val="1000"/>
              </a:lnSpc>
              <a:spcBef>
                <a:spcPts val="0"/>
              </a:spcBef>
              <a:spcAft>
                <a:spcPts val="0"/>
              </a:spcAft>
              <a:buClrTx/>
              <a:buSzTx/>
            </a:pPr>
            <a:endParaRPr lang="en-US" altLang="zh-CN" kern="1200" dirty="0">
              <a:solidFill>
                <a:prstClr val="black"/>
              </a:solidFill>
              <a:latin typeface="MS PGothic" panose="020B0600070205080204" pitchFamily="34" charset="-128"/>
              <a:cs typeface="+mn-cs"/>
            </a:endParaRPr>
          </a:p>
          <a:p>
            <a:pPr marL="0" lvl="0" indent="0" eaLnBrk="1" fontAlgn="auto" hangingPunct="1">
              <a:lnSpc>
                <a:spcPts val="2100"/>
              </a:lnSpc>
              <a:spcBef>
                <a:spcPts val="0"/>
              </a:spcBef>
              <a:spcAft>
                <a:spcPts val="0"/>
              </a:spcAft>
              <a:buClrTx/>
              <a:buSzTx/>
              <a:tabLst>
                <a:tab pos="2616200" algn="l"/>
                <a:tab pos="2882900" algn="l"/>
              </a:tabLst>
            </a:pPr>
            <a:r>
              <a:rPr lang="ja-JP" altLang="en-US" b="1" kern="1200" dirty="0">
                <a:solidFill>
                  <a:srgbClr val="000000"/>
                </a:solidFill>
                <a:latin typeface="MS PGothic" panose="020B0600070205080204" pitchFamily="34" charset="-128"/>
                <a:cs typeface="Times New Roman" pitchFamily="18" charset="0"/>
              </a:rPr>
              <a:t>その他の（統合失調症だけに限らない）症状：</a:t>
            </a:r>
            <a:r>
              <a:rPr lang="ja-JP" altLang="en-US" kern="1200" dirty="0">
                <a:solidFill>
                  <a:srgbClr val="000000"/>
                </a:solidFill>
                <a:latin typeface="MS PGothic" panose="020B0600070205080204" pitchFamily="34" charset="-128"/>
                <a:cs typeface="Times New Roman" pitchFamily="18" charset="0"/>
              </a:rPr>
              <a:t>たとえば、抑うつ、会話の困難さ、不注意</a:t>
            </a:r>
            <a:endParaRPr lang="en-US" altLang="zh-CN" kern="1200" dirty="0">
              <a:solidFill>
                <a:srgbClr val="000000"/>
              </a:solidFill>
              <a:latin typeface="MS PGothic" panose="020B0600070205080204" pitchFamily="34" charset="-128"/>
              <a:cs typeface="Times New Roman" pitchFamily="18" charset="0"/>
            </a:endParaRP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7</a:t>
            </a:r>
            <a:endParaRPr lang="en-GB" altLang="de-DE" sz="1200" b="1" dirty="0">
              <a:solidFill>
                <a:srgbClr val="646B86"/>
              </a:solidFill>
              <a:latin typeface="MS PGothic" panose="020B0600070205080204" pitchFamily="34" charset="-128"/>
              <a:cs typeface="Times New Roman" pitchFamily="18" charset="0"/>
            </a:endParaRPr>
          </a:p>
        </p:txBody>
      </p:sp>
      <p:sp>
        <p:nvSpPr>
          <p:cNvPr id="6" name="Titel 1"/>
          <p:cNvSpPr>
            <a:spLocks noGrp="1"/>
          </p:cNvSpPr>
          <p:nvPr>
            <p:ph type="title"/>
          </p:nvPr>
        </p:nvSpPr>
        <p:spPr>
          <a:xfrm>
            <a:off x="0" y="0"/>
            <a:ext cx="9144000" cy="792163"/>
          </a:xfrm>
        </p:spPr>
        <p:txBody>
          <a:bodyPr rtlCol="0" anchor="ctr"/>
          <a:lstStyle/>
          <a:p>
            <a:pPr rtl="0"/>
            <a:r>
              <a:rPr lang="x-none" dirty="0">
                <a:latin typeface="MS PGothic" panose="020B0600070205080204" pitchFamily="34" charset="-128"/>
              </a:rPr>
              <a:t>スティグマとしての統合失調症</a:t>
            </a:r>
          </a:p>
        </p:txBody>
      </p:sp>
    </p:spTree>
    <p:extLst>
      <p:ext uri="{BB962C8B-B14F-4D97-AF65-F5344CB8AC3E}">
        <p14:creationId xmlns:p14="http://schemas.microsoft.com/office/powerpoint/2010/main" val="3496542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0" y="0"/>
            <a:ext cx="9144000" cy="792163"/>
          </a:xfrm>
        </p:spPr>
        <p:txBody>
          <a:bodyPr rtlCol="0" anchor="ctr"/>
          <a:lstStyle/>
          <a:p>
            <a:pPr rtl="0"/>
            <a:r>
              <a:rPr lang="x-none" dirty="0">
                <a:latin typeface="MS PGothic" panose="020B0600070205080204" pitchFamily="34" charset="-128"/>
              </a:rPr>
              <a:t>スティグマ</a:t>
            </a:r>
            <a:r>
              <a:rPr lang="ja-JP" altLang="en-US" dirty="0">
                <a:latin typeface="MS PGothic" panose="020B0600070205080204" pitchFamily="34" charset="-128"/>
              </a:rPr>
              <a:t>に対して</a:t>
            </a:r>
            <a:r>
              <a:rPr lang="x-none" dirty="0">
                <a:latin typeface="MS PGothic" panose="020B0600070205080204" pitchFamily="34" charset="-128"/>
              </a:rPr>
              <a:t>すべきことは？</a:t>
            </a:r>
          </a:p>
        </p:txBody>
      </p:sp>
      <p:sp>
        <p:nvSpPr>
          <p:cNvPr id="22531" name="Inhaltsplatzhalter 2"/>
          <p:cNvSpPr>
            <a:spLocks noGrp="1"/>
          </p:cNvSpPr>
          <p:nvPr>
            <p:ph idx="1"/>
          </p:nvPr>
        </p:nvSpPr>
        <p:spPr>
          <a:xfrm>
            <a:off x="107504" y="1340768"/>
            <a:ext cx="8642350" cy="1944688"/>
          </a:xfrm>
        </p:spPr>
        <p:txBody>
          <a:bodyPr rtlCol="0"/>
          <a:lstStyle/>
          <a:p>
            <a:pPr marL="719138" lvl="1" indent="-358775" rtl="0" eaLnBrk="1" hangingPunct="1">
              <a:spcBef>
                <a:spcPts val="1200"/>
              </a:spcBef>
              <a:buSzPct val="100000"/>
              <a:tabLst>
                <a:tab pos="722313" algn="l"/>
              </a:tabLst>
            </a:pPr>
            <a:r>
              <a:rPr lang="x-none" dirty="0">
                <a:latin typeface="MS PGothic" panose="020B0600070205080204" pitchFamily="34" charset="-128"/>
                <a:cs typeface="Times New Roman" pitchFamily="18" charset="0"/>
              </a:rPr>
              <a:t>マスコミによる偏った報道のせいで、精神</a:t>
            </a:r>
            <a:r>
              <a:rPr lang="ja-JP" altLang="en-US" dirty="0">
                <a:latin typeface="MS PGothic" panose="020B0600070205080204" pitchFamily="34" charset="-128"/>
                <a:cs typeface="Times New Roman" pitchFamily="18" charset="0"/>
              </a:rPr>
              <a:t>障害者</a:t>
            </a:r>
            <a:r>
              <a:rPr lang="x-none" dirty="0">
                <a:latin typeface="MS PGothic" panose="020B0600070205080204" pitchFamily="34" charset="-128"/>
                <a:cs typeface="Times New Roman" pitchFamily="18" charset="0"/>
              </a:rPr>
              <a:t>には、一般に危険で予測不能であるというレッテルが貼られることがあ</a:t>
            </a:r>
            <a:r>
              <a:rPr lang="ja-JP" altLang="en-US" dirty="0">
                <a:latin typeface="MS PGothic" panose="020B0600070205080204" pitchFamily="34" charset="-128"/>
                <a:cs typeface="Times New Roman" pitchFamily="18" charset="0"/>
              </a:rPr>
              <a:t>ります</a:t>
            </a:r>
            <a:r>
              <a:rPr lang="x-none" dirty="0">
                <a:latin typeface="MS PGothic" panose="020B0600070205080204" pitchFamily="34" charset="-128"/>
                <a:cs typeface="Times New Roman" pitchFamily="18" charset="0"/>
              </a:rPr>
              <a:t>（「一人を見れば全部見たも同然」）。</a:t>
            </a:r>
          </a:p>
          <a:p>
            <a:pPr marL="719138" lvl="1" indent="-358775" rtl="0" eaLnBrk="1" hangingPunct="1">
              <a:spcBef>
                <a:spcPts val="1200"/>
              </a:spcBef>
              <a:buSzPct val="100000"/>
              <a:tabLst>
                <a:tab pos="722313" algn="l"/>
              </a:tabLst>
            </a:pPr>
            <a:r>
              <a:rPr lang="x-none" dirty="0">
                <a:latin typeface="MS PGothic" panose="020B0600070205080204" pitchFamily="34" charset="-128"/>
              </a:rPr>
              <a:t>統合失調症について調べてみよう。そうすれば、事実</a:t>
            </a:r>
            <a:r>
              <a:rPr lang="ja-JP" altLang="en-US" dirty="0">
                <a:latin typeface="MS PGothic" panose="020B0600070205080204" pitchFamily="34" charset="-128"/>
              </a:rPr>
              <a:t>によって</a:t>
            </a:r>
            <a:r>
              <a:rPr lang="x-none" dirty="0">
                <a:latin typeface="MS PGothic" panose="020B0600070205080204" pitchFamily="34" charset="-128"/>
              </a:rPr>
              <a:t>誤った思い込みを正すことができ</a:t>
            </a:r>
            <a:r>
              <a:rPr lang="ja-JP" altLang="en-US" dirty="0">
                <a:latin typeface="MS PGothic" panose="020B0600070205080204" pitchFamily="34" charset="-128"/>
              </a:rPr>
              <a:t>ます</a:t>
            </a:r>
            <a:r>
              <a:rPr lang="x-none" dirty="0">
                <a:latin typeface="MS PGothic" panose="020B0600070205080204" pitchFamily="34" charset="-128"/>
              </a:rPr>
              <a:t>。</a:t>
            </a:r>
            <a:endParaRPr lang="en-US" altLang="de-DE" dirty="0">
              <a:solidFill>
                <a:srgbClr val="006699"/>
              </a:solidFill>
              <a:latin typeface="MS PGothic" panose="020B0600070205080204" pitchFamily="34" charset="-128"/>
            </a:endParaRP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8</a:t>
            </a:r>
            <a:endParaRPr lang="en-GB" altLang="de-DE" sz="1200" b="1" dirty="0">
              <a:solidFill>
                <a:srgbClr val="646B86"/>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628791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4294967295"/>
          </p:nvPr>
        </p:nvSpPr>
        <p:spPr>
          <a:xfrm>
            <a:off x="252413" y="1339850"/>
            <a:ext cx="8639175" cy="5184775"/>
          </a:xfrm>
        </p:spPr>
        <p:txBody>
          <a:bodyPr rtlCol="0"/>
          <a:lstStyle/>
          <a:p>
            <a:pPr marL="179388" indent="0" rtl="0" eaLnBrk="1" hangingPunct="1">
              <a:spcBef>
                <a:spcPts val="1200"/>
              </a:spcBef>
              <a:buFont typeface="Wingdings" pitchFamily="2" charset="2"/>
              <a:buNone/>
            </a:pPr>
            <a:r>
              <a:rPr lang="x-none" dirty="0">
                <a:latin typeface="MS PGothic" panose="020B0600070205080204" pitchFamily="34" charset="-128"/>
              </a:rPr>
              <a:t>統合失調症は、</a:t>
            </a:r>
            <a:r>
              <a:rPr lang="ja-JP" altLang="en-US" dirty="0">
                <a:latin typeface="MS PGothic" panose="020B0600070205080204" pitchFamily="34" charset="-128"/>
              </a:rPr>
              <a:t>周りに知らせるような障害</a:t>
            </a:r>
            <a:r>
              <a:rPr lang="x-none" dirty="0">
                <a:latin typeface="MS PGothic" panose="020B0600070205080204" pitchFamily="34" charset="-128"/>
              </a:rPr>
              <a:t>では</a:t>
            </a:r>
            <a:r>
              <a:rPr lang="ja-JP" altLang="en-US" dirty="0">
                <a:latin typeface="MS PGothic" panose="020B0600070205080204" pitchFamily="34" charset="-128"/>
              </a:rPr>
              <a:t>ありません</a:t>
            </a:r>
            <a:r>
              <a:rPr lang="x-none" dirty="0">
                <a:latin typeface="MS PGothic" panose="020B0600070205080204" pitchFamily="34" charset="-128"/>
              </a:rPr>
              <a:t>。自分の診断について他者に話すかどうかは自分次第で</a:t>
            </a:r>
            <a:r>
              <a:rPr lang="ja-JP" altLang="en-US" dirty="0">
                <a:latin typeface="MS PGothic" panose="020B0600070205080204" pitchFamily="34" charset="-128"/>
              </a:rPr>
              <a:t>す</a:t>
            </a:r>
            <a:r>
              <a:rPr lang="x-none" dirty="0">
                <a:latin typeface="MS PGothic" panose="020B0600070205080204" pitchFamily="34" charset="-128"/>
              </a:rPr>
              <a:t>。特に、あまりよく知らない人の場合は、あなたの</a:t>
            </a:r>
            <a:r>
              <a:rPr lang="ja-JP" altLang="en-US" dirty="0">
                <a:latin typeface="MS PGothic" panose="020B0600070205080204" pitchFamily="34" charset="-128"/>
              </a:rPr>
              <a:t>障害</a:t>
            </a:r>
            <a:r>
              <a:rPr lang="x-none" dirty="0">
                <a:latin typeface="MS PGothic" panose="020B0600070205080204" pitchFamily="34" charset="-128"/>
              </a:rPr>
              <a:t>について、しばしば誤解を招いてしまう</a:t>
            </a:r>
            <a:r>
              <a:rPr lang="ja-JP" altLang="en-US" dirty="0">
                <a:latin typeface="MS PGothic" panose="020B0600070205080204" pitchFamily="34" charset="-128"/>
              </a:rPr>
              <a:t>こともあります。</a:t>
            </a:r>
            <a:r>
              <a:rPr lang="x-none" dirty="0">
                <a:latin typeface="MS PGothic" panose="020B0600070205080204" pitchFamily="34" charset="-128"/>
              </a:rPr>
              <a:t>専門用語を使うよりも、簡単に説明するほうがよい</a:t>
            </a:r>
            <a:r>
              <a:rPr lang="ja-JP" altLang="en-US" dirty="0">
                <a:latin typeface="MS PGothic" panose="020B0600070205080204" pitchFamily="34" charset="-128"/>
              </a:rPr>
              <a:t>でしょう</a:t>
            </a:r>
            <a:r>
              <a:rPr lang="x-none" dirty="0">
                <a:latin typeface="MS PGothic" panose="020B0600070205080204" pitchFamily="34" charset="-128"/>
              </a:rPr>
              <a:t>。</a:t>
            </a:r>
            <a:r>
              <a:rPr lang="x-none" dirty="0">
                <a:solidFill>
                  <a:srgbClr val="006699"/>
                </a:solidFill>
                <a:latin typeface="MS PGothic" panose="020B0600070205080204" pitchFamily="34" charset="-128"/>
              </a:rPr>
              <a:t> </a:t>
            </a:r>
          </a:p>
          <a:p>
            <a:pPr marL="179388" indent="0" rtl="0" eaLnBrk="1" hangingPunct="1">
              <a:spcBef>
                <a:spcPts val="1200"/>
              </a:spcBef>
              <a:buFont typeface="Wingdings" pitchFamily="2" charset="2"/>
              <a:buNone/>
            </a:pPr>
            <a:r>
              <a:rPr lang="x-none" dirty="0">
                <a:latin typeface="MS PGothic" panose="020B0600070205080204" pitchFamily="34" charset="-128"/>
              </a:rPr>
              <a:t>直接的なやりとりが功を奏することもあり</a:t>
            </a:r>
            <a:r>
              <a:rPr lang="ja-JP" altLang="en-US" dirty="0">
                <a:latin typeface="MS PGothic" panose="020B0600070205080204" pitchFamily="34" charset="-128"/>
              </a:rPr>
              <a:t>ます。</a:t>
            </a:r>
            <a:r>
              <a:rPr lang="x-none" dirty="0">
                <a:latin typeface="MS PGothic" panose="020B0600070205080204" pitchFamily="34" charset="-128"/>
              </a:rPr>
              <a:t>たとえば、急性期に誰かと口論になったときに自分の行為について説明する必要があ</a:t>
            </a:r>
            <a:r>
              <a:rPr lang="ja-JP" altLang="en-US" dirty="0">
                <a:latin typeface="MS PGothic" panose="020B0600070205080204" pitchFamily="34" charset="-128"/>
              </a:rPr>
              <a:t>ります</a:t>
            </a:r>
            <a:r>
              <a:rPr lang="x-none" dirty="0">
                <a:latin typeface="MS PGothic" panose="020B0600070205080204" pitchFamily="34" charset="-128"/>
              </a:rPr>
              <a:t>。</a:t>
            </a:r>
            <a:endParaRPr lang="en-US" altLang="de-DE" dirty="0">
              <a:solidFill>
                <a:srgbClr val="FF0000"/>
              </a:solidFill>
              <a:latin typeface="MS PGothic" panose="020B0600070205080204" pitchFamily="34" charset="-128"/>
              <a:sym typeface="Wingdings" pitchFamily="2" charset="2"/>
            </a:endParaRPr>
          </a:p>
          <a:p>
            <a:pPr marL="179388" indent="0" rtl="0" eaLnBrk="1" hangingPunct="1">
              <a:spcBef>
                <a:spcPts val="1200"/>
              </a:spcBef>
              <a:buFont typeface="Wingdings" pitchFamily="2" charset="2"/>
              <a:buNone/>
            </a:pPr>
            <a:r>
              <a:rPr lang="x-none" dirty="0">
                <a:latin typeface="MS PGothic" panose="020B0600070205080204" pitchFamily="34" charset="-128"/>
                <a:sym typeface="Wingdings" pitchFamily="2" charset="2"/>
              </a:rPr>
              <a:t>信頼できる人や親しい人に自分の</a:t>
            </a:r>
            <a:r>
              <a:rPr lang="ja-JP" altLang="en-US" dirty="0">
                <a:latin typeface="MS PGothic" panose="020B0600070205080204" pitchFamily="34" charset="-128"/>
                <a:sym typeface="Wingdings" pitchFamily="2" charset="2"/>
              </a:rPr>
              <a:t>障害</a:t>
            </a:r>
            <a:r>
              <a:rPr lang="x-none" dirty="0">
                <a:latin typeface="MS PGothic" panose="020B0600070205080204" pitchFamily="34" charset="-128"/>
                <a:sym typeface="Wingdings" pitchFamily="2" charset="2"/>
              </a:rPr>
              <a:t>について話すことは自分自身にとって重要とな</a:t>
            </a:r>
            <a:r>
              <a:rPr lang="ja-JP" altLang="en-US" dirty="0">
                <a:latin typeface="MS PGothic" panose="020B0600070205080204" pitchFamily="34" charset="-128"/>
                <a:sym typeface="Wingdings" pitchFamily="2" charset="2"/>
              </a:rPr>
              <a:t>ります。</a:t>
            </a:r>
            <a:r>
              <a:rPr lang="x-none" dirty="0">
                <a:latin typeface="MS PGothic" panose="020B0600070205080204" pitchFamily="34" charset="-128"/>
                <a:sym typeface="Wingdings" pitchFamily="2" charset="2"/>
              </a:rPr>
              <a:t>なぜなら・・・ </a:t>
            </a:r>
          </a:p>
          <a:p>
            <a:pPr marL="179388" indent="0" rtl="0" eaLnBrk="1" hangingPunct="1">
              <a:spcBef>
                <a:spcPts val="1200"/>
              </a:spcBef>
              <a:buFont typeface="Wingdings" pitchFamily="2" charset="2"/>
              <a:buNone/>
            </a:pPr>
            <a:r>
              <a:rPr lang="x-none" dirty="0">
                <a:latin typeface="MS PGothic" panose="020B0600070205080204" pitchFamily="34" charset="-128"/>
                <a:sym typeface="Wingdings" pitchFamily="2" charset="2"/>
              </a:rPr>
              <a:t>・・・安心するから。 </a:t>
            </a:r>
          </a:p>
          <a:p>
            <a:pPr marL="179388" indent="0" rtl="0" eaLnBrk="1" hangingPunct="1">
              <a:spcBef>
                <a:spcPts val="600"/>
              </a:spcBef>
              <a:buFont typeface="Wingdings" pitchFamily="2" charset="2"/>
              <a:buNone/>
            </a:pPr>
            <a:r>
              <a:rPr lang="x-none" dirty="0">
                <a:latin typeface="MS PGothic" panose="020B0600070205080204" pitchFamily="34" charset="-128"/>
                <a:sym typeface="Wingdings" pitchFamily="2" charset="2"/>
              </a:rPr>
              <a:t>・・・他者の方が、</a:t>
            </a:r>
            <a:r>
              <a:rPr lang="ja-JP" altLang="en-US" dirty="0">
                <a:latin typeface="MS PGothic" panose="020B0600070205080204" pitchFamily="34" charset="-128"/>
                <a:sym typeface="Wingdings" pitchFamily="2" charset="2"/>
              </a:rPr>
              <a:t>自分</a:t>
            </a:r>
            <a:r>
              <a:rPr lang="x-none" dirty="0">
                <a:latin typeface="MS PGothic" panose="020B0600070205080204" pitchFamily="34" charset="-128"/>
                <a:sym typeface="Wingdings" pitchFamily="2" charset="2"/>
              </a:rPr>
              <a:t>よりも発症期の早期警告サインに気づきやすいことが多い</a:t>
            </a:r>
            <a:r>
              <a:rPr lang="ja-JP" altLang="en-US" dirty="0">
                <a:latin typeface="MS PGothic" panose="020B0600070205080204" pitchFamily="34" charset="-128"/>
                <a:sym typeface="Wingdings" pitchFamily="2" charset="2"/>
              </a:rPr>
              <a:t>から</a:t>
            </a:r>
            <a:r>
              <a:rPr lang="x-none" dirty="0">
                <a:latin typeface="MS PGothic" panose="020B0600070205080204" pitchFamily="34" charset="-128"/>
                <a:sym typeface="Wingdings" pitchFamily="2" charset="2"/>
              </a:rPr>
              <a:t>。 </a:t>
            </a:r>
          </a:p>
        </p:txBody>
      </p:sp>
      <p:sp>
        <p:nvSpPr>
          <p:cNvPr id="24580"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自分の</a:t>
            </a:r>
            <a:r>
              <a:rPr lang="ja-JP" altLang="en-US" sz="2000" dirty="0">
                <a:solidFill>
                  <a:srgbClr val="D16349"/>
                </a:solidFill>
                <a:latin typeface="MS PGothic" panose="020B0600070205080204" pitchFamily="34" charset="-128"/>
                <a:cs typeface="Times New Roman" pitchFamily="18" charset="0"/>
              </a:rPr>
              <a:t>障害</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どう</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付き合うか？</a:t>
            </a:r>
          </a:p>
        </p:txBody>
      </p:sp>
      <p:sp>
        <p:nvSpPr>
          <p:cNvPr id="9"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9</a:t>
            </a:r>
            <a:endParaRPr lang="en-GB" altLang="de-DE" sz="1200" b="1" dirty="0">
              <a:solidFill>
                <a:srgbClr val="646B86"/>
              </a:solidFill>
              <a:latin typeface="MS PGothic" panose="020B0600070205080204" pitchFamily="34" charset="-128"/>
              <a:cs typeface="Times New Roman" pitchFamily="18" charset="0"/>
            </a:endParaRPr>
          </a:p>
        </p:txBody>
      </p:sp>
      <p:grpSp>
        <p:nvGrpSpPr>
          <p:cNvPr id="10" name="グループ化 9"/>
          <p:cNvGrpSpPr/>
          <p:nvPr/>
        </p:nvGrpSpPr>
        <p:grpSpPr>
          <a:xfrm>
            <a:off x="88900" y="6096000"/>
            <a:ext cx="2197100" cy="487426"/>
            <a:chOff x="88900" y="5208524"/>
            <a:chExt cx="2197100" cy="487426"/>
          </a:xfrm>
        </p:grpSpPr>
        <p:sp>
          <p:nvSpPr>
            <p:cNvPr id="11"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MS PGothic" panose="020B0600070205080204" pitchFamily="34" charset="-128"/>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MS PGothic" panose="020B0600070205080204" pitchFamily="34"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cs typeface="Times New Roman" pitchFamily="18" charset="0"/>
                </a:rPr>
                <a:t>　</a:t>
              </a:r>
              <a:r>
                <a:rPr lang="en-US" altLang="ja-JP" sz="1200" i="1" kern="0" noProof="0" dirty="0">
                  <a:solidFill>
                    <a:srgbClr val="000000"/>
                  </a:solidFill>
                  <a:latin typeface="MS PGothic" panose="020B0600070205080204" pitchFamily="34" charset="-128"/>
                  <a:cs typeface="Times New Roman" pitchFamily="18" charset="0"/>
                </a:rPr>
                <a:t>11.1</a:t>
              </a:r>
              <a:endParaRPr kumimoji="0" lang="en-US" altLang="zh-CN" sz="1200" b="0" i="1" u="none" strike="noStrike" kern="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p:txBody>
        </p:sp>
        <p:pic>
          <p:nvPicPr>
            <p:cNvPr id="12"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Tree>
    <p:extLst>
      <p:ext uri="{BB962C8B-B14F-4D97-AF65-F5344CB8AC3E}">
        <p14:creationId xmlns:p14="http://schemas.microsoft.com/office/powerpoint/2010/main" val="1201673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nhaltsplatzhalter 2"/>
          <p:cNvSpPr>
            <a:spLocks noGrp="1"/>
          </p:cNvSpPr>
          <p:nvPr>
            <p:ph idx="1"/>
          </p:nvPr>
        </p:nvSpPr>
        <p:spPr>
          <a:xfrm>
            <a:off x="250825" y="1347788"/>
            <a:ext cx="8640763" cy="4752975"/>
          </a:xfrm>
        </p:spPr>
        <p:txBody>
          <a:bodyPr rtlCol="0"/>
          <a:lstStyle/>
          <a:p>
            <a:pPr marL="179388" indent="0" rtl="0">
              <a:spcBef>
                <a:spcPts val="1200"/>
              </a:spcBef>
            </a:pPr>
            <a:r>
              <a:rPr lang="x-none" dirty="0">
                <a:solidFill>
                  <a:srgbClr val="006699"/>
                </a:solidFill>
                <a:latin typeface="MS PGothic" panose="020B0600070205080204" pitchFamily="34" charset="-128"/>
              </a:rPr>
              <a:t>提案：診断名に触れずに症状を説明する </a:t>
            </a:r>
          </a:p>
          <a:p>
            <a:pPr marL="719138" lvl="1" indent="-358775" rtl="0" eaLnBrk="1" hangingPunct="1">
              <a:spcBef>
                <a:spcPts val="1200"/>
              </a:spcBef>
              <a:buSzPct val="100000"/>
            </a:pPr>
            <a:r>
              <a:rPr lang="x-none" dirty="0">
                <a:latin typeface="MS PGothic" panose="020B0600070205080204" pitchFamily="34" charset="-128"/>
              </a:rPr>
              <a:t>特に、あまりよく知らない人の場合は、あなたの</a:t>
            </a:r>
            <a:r>
              <a:rPr lang="ja-JP" altLang="en-US" dirty="0">
                <a:latin typeface="MS PGothic" panose="020B0600070205080204" pitchFamily="34" charset="-128"/>
              </a:rPr>
              <a:t>障害</a:t>
            </a:r>
            <a:r>
              <a:rPr lang="x-none" dirty="0">
                <a:latin typeface="MS PGothic" panose="020B0600070205080204" pitchFamily="34" charset="-128"/>
              </a:rPr>
              <a:t>について、しばしば誤解を招いてしまう</a:t>
            </a:r>
            <a:r>
              <a:rPr lang="ja-JP" altLang="en-US" dirty="0">
                <a:latin typeface="MS PGothic" panose="020B0600070205080204" pitchFamily="34" charset="-128"/>
              </a:rPr>
              <a:t>言葉</a:t>
            </a:r>
            <a:r>
              <a:rPr lang="x-none" dirty="0">
                <a:latin typeface="MS PGothic" panose="020B0600070205080204" pitchFamily="34" charset="-128"/>
              </a:rPr>
              <a:t>（</a:t>
            </a:r>
            <a:r>
              <a:rPr lang="ja-JP" altLang="en-US" dirty="0">
                <a:latin typeface="MS PGothic" panose="020B0600070205080204" pitchFamily="34" charset="-128"/>
              </a:rPr>
              <a:t>例えば「</a:t>
            </a:r>
            <a:r>
              <a:rPr lang="x-none" dirty="0">
                <a:latin typeface="MS PGothic" panose="020B0600070205080204" pitchFamily="34" charset="-128"/>
              </a:rPr>
              <a:t>統合失調症</a:t>
            </a:r>
            <a:r>
              <a:rPr lang="ja-JP" altLang="en-US" dirty="0">
                <a:latin typeface="MS PGothic" panose="020B0600070205080204" pitchFamily="34" charset="-128"/>
              </a:rPr>
              <a:t>」</a:t>
            </a:r>
            <a:r>
              <a:rPr lang="x-none" dirty="0">
                <a:latin typeface="MS PGothic" panose="020B0600070205080204" pitchFamily="34" charset="-128"/>
              </a:rPr>
              <a:t>、</a:t>
            </a:r>
            <a:r>
              <a:rPr lang="ja-JP" altLang="en-US" dirty="0">
                <a:latin typeface="MS PGothic" panose="020B0600070205080204" pitchFamily="34" charset="-128"/>
              </a:rPr>
              <a:t>「</a:t>
            </a:r>
            <a:r>
              <a:rPr lang="x-none" dirty="0">
                <a:latin typeface="MS PGothic" panose="020B0600070205080204" pitchFamily="34" charset="-128"/>
              </a:rPr>
              <a:t>精神病</a:t>
            </a:r>
            <a:r>
              <a:rPr lang="ja-JP" altLang="en-US" dirty="0">
                <a:latin typeface="MS PGothic" panose="020B0600070205080204" pitchFamily="34" charset="-128"/>
              </a:rPr>
              <a:t>」</a:t>
            </a:r>
            <a:r>
              <a:rPr lang="x-none" dirty="0">
                <a:latin typeface="MS PGothic" panose="020B0600070205080204" pitchFamily="34" charset="-128"/>
              </a:rPr>
              <a:t>）を使うよりも、簡単に説明するほうが</a:t>
            </a:r>
            <a:r>
              <a:rPr lang="ja-JP" altLang="en-US" dirty="0">
                <a:latin typeface="MS PGothic" panose="020B0600070205080204" pitchFamily="34" charset="-128"/>
              </a:rPr>
              <a:t>良いでしょう</a:t>
            </a:r>
            <a:r>
              <a:rPr lang="x-none" dirty="0">
                <a:latin typeface="MS PGothic" panose="020B0600070205080204" pitchFamily="34" charset="-128"/>
              </a:rPr>
              <a:t>。</a:t>
            </a:r>
            <a:r>
              <a:rPr lang="x-none" dirty="0">
                <a:solidFill>
                  <a:srgbClr val="006699"/>
                </a:solidFill>
                <a:latin typeface="MS PGothic" panose="020B0600070205080204" pitchFamily="34" charset="-128"/>
              </a:rPr>
              <a:t> </a:t>
            </a:r>
          </a:p>
          <a:p>
            <a:pPr marL="719138" lvl="1" indent="-358775" rtl="0" eaLnBrk="1" hangingPunct="1">
              <a:spcBef>
                <a:spcPts val="1200"/>
              </a:spcBef>
              <a:buSzPct val="100000"/>
            </a:pPr>
            <a:r>
              <a:rPr lang="x-none" dirty="0">
                <a:latin typeface="MS PGothic" panose="020B0600070205080204" pitchFamily="34" charset="-128"/>
                <a:cs typeface="Times New Roman" pitchFamily="18" charset="0"/>
              </a:rPr>
              <a:t>他</a:t>
            </a:r>
            <a:r>
              <a:rPr lang="ja-JP" altLang="en-US" dirty="0">
                <a:latin typeface="MS PGothic" panose="020B0600070205080204" pitchFamily="34" charset="-128"/>
                <a:cs typeface="Times New Roman" pitchFamily="18" charset="0"/>
              </a:rPr>
              <a:t>の人</a:t>
            </a:r>
            <a:r>
              <a:rPr lang="x-none" dirty="0">
                <a:latin typeface="MS PGothic" panose="020B0600070205080204" pitchFamily="34" charset="-128"/>
                <a:cs typeface="Times New Roman" pitchFamily="18" charset="0"/>
              </a:rPr>
              <a:t>に</a:t>
            </a:r>
            <a:r>
              <a:rPr lang="ja-JP" altLang="en-US" dirty="0">
                <a:latin typeface="MS PGothic" panose="020B0600070205080204" pitchFamily="34" charset="-128"/>
                <a:cs typeface="Times New Roman" pitchFamily="18" charset="0"/>
              </a:rPr>
              <a:t>障害</a:t>
            </a:r>
            <a:r>
              <a:rPr lang="x-none" dirty="0">
                <a:latin typeface="MS PGothic" panose="020B0600070205080204" pitchFamily="34" charset="-128"/>
                <a:cs typeface="Times New Roman" pitchFamily="18" charset="0"/>
              </a:rPr>
              <a:t>を説明することができるように、自分自身が</a:t>
            </a:r>
            <a:r>
              <a:rPr lang="ja-JP" altLang="en-US" dirty="0">
                <a:latin typeface="MS PGothic" panose="020B0600070205080204" pitchFamily="34" charset="-128"/>
                <a:cs typeface="Times New Roman" pitchFamily="18" charset="0"/>
              </a:rPr>
              <a:t>障害</a:t>
            </a:r>
            <a:r>
              <a:rPr lang="x-none" dirty="0">
                <a:latin typeface="MS PGothic" panose="020B0600070205080204" pitchFamily="34" charset="-128"/>
                <a:cs typeface="Times New Roman" pitchFamily="18" charset="0"/>
              </a:rPr>
              <a:t>の専門家になる</a:t>
            </a:r>
            <a:r>
              <a:rPr lang="ja-JP" altLang="en-US" dirty="0">
                <a:latin typeface="MS PGothic" panose="020B0600070205080204" pitchFamily="34" charset="-128"/>
                <a:cs typeface="Times New Roman" pitchFamily="18" charset="0"/>
              </a:rPr>
              <a:t>と良いでしょう</a:t>
            </a:r>
            <a:r>
              <a:rPr lang="x-none" dirty="0">
                <a:latin typeface="MS PGothic" panose="020B0600070205080204" pitchFamily="34" charset="-128"/>
                <a:cs typeface="Times New Roman" pitchFamily="18" charset="0"/>
              </a:rPr>
              <a:t>。 </a:t>
            </a:r>
            <a:endParaRPr lang="en-US" altLang="de-DE" dirty="0">
              <a:latin typeface="MS PGothic" panose="020B0600070205080204" pitchFamily="34" charset="-128"/>
            </a:endParaRPr>
          </a:p>
        </p:txBody>
      </p:sp>
      <p:sp>
        <p:nvSpPr>
          <p:cNvPr id="26627"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自分の</a:t>
            </a:r>
            <a:r>
              <a:rPr lang="ja-JP" altLang="en-US" sz="2000" dirty="0">
                <a:solidFill>
                  <a:srgbClr val="D16349"/>
                </a:solidFill>
                <a:latin typeface="MS PGothic" panose="020B0600070205080204" pitchFamily="34" charset="-128"/>
                <a:cs typeface="Times New Roman" pitchFamily="18" charset="0"/>
              </a:rPr>
              <a:t>障害</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どう</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付き合うか？</a:t>
            </a: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10</a:t>
            </a:r>
            <a:endParaRPr lang="en-GB" altLang="de-DE" sz="1200" b="1" dirty="0">
              <a:solidFill>
                <a:srgbClr val="646B86"/>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5184221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altLang="de-DE" sz="4400" b="0" i="0" u="none" strike="noStrike" kern="1200" cap="none" spc="0" normalizeH="0" baseline="0" noProof="0">
              <a:ln>
                <a:noFill/>
              </a:ln>
              <a:solidFill>
                <a:srgbClr val="646B86"/>
              </a:solidFill>
              <a:effectLst/>
              <a:uLnTx/>
              <a:uFillTx/>
              <a:latin typeface="Verdana" pitchFamily="34" charset="0"/>
              <a:ea typeface="MS PGothic" pitchFamily="34" charset="-128"/>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rtlCol="0"/>
          <a:lstStyle/>
          <a:p>
            <a:pPr marL="179388" marR="0" lvl="0" indent="0" algn="l" defTabSz="914400" rtl="0" eaLnBrk="0" fontAlgn="base" latinLnBrk="0" hangingPunct="0">
              <a:lnSpc>
                <a:spcPct val="100000"/>
              </a:lnSpc>
              <a:spcBef>
                <a:spcPts val="1200"/>
              </a:spcBef>
              <a:spcAft>
                <a:spcPct val="0"/>
              </a:spcAft>
              <a:buClr>
                <a:srgbClr val="D16349"/>
              </a:buClr>
              <a:buSzPct val="85000"/>
              <a:buFont typeface="Wingdings 2" pitchFamily="18" charset="2"/>
              <a:buNone/>
              <a:tabLst/>
              <a:defRPr/>
            </a:pPr>
            <a:r>
              <a:rPr kumimoji="0" lang="x-none" b="0" i="0" u="none" strike="noStrike" kern="1200" cap="none" spc="0" normalizeH="0" baseline="0" noProof="0" dirty="0">
                <a:ln>
                  <a:noFill/>
                </a:ln>
                <a:solidFill>
                  <a:srgbClr val="006699"/>
                </a:solidFill>
                <a:effectLst/>
                <a:uLnTx/>
                <a:uFillTx/>
                <a:latin typeface="MS PGothic" panose="020B0600070205080204" pitchFamily="34" charset="-128"/>
                <a:cs typeface="Times New Roman" pitchFamily="18" charset="0"/>
              </a:rPr>
              <a:t>統合失調症の主な症状：</a:t>
            </a:r>
          </a:p>
          <a:p>
            <a:pPr marL="179388" marR="0" lvl="1" indent="0" algn="l" defTabSz="914400" rtl="0" eaLnBrk="1" fontAlgn="base" latinLnBrk="0" hangingPunct="1">
              <a:lnSpc>
                <a:spcPct val="100000"/>
              </a:lnSpc>
              <a:spcBef>
                <a:spcPts val="1200"/>
              </a:spcBef>
              <a:spcAft>
                <a:spcPct val="0"/>
              </a:spcAft>
              <a:buClr>
                <a:srgbClr val="8CADAE"/>
              </a:buClr>
              <a:buSzPct val="85000"/>
              <a:buFont typeface="Courier New" pitchFamily="49" charset="0"/>
              <a:buNone/>
              <a:tabLst/>
              <a:defRPr/>
            </a:pPr>
            <a:r>
              <a:rPr kumimoji="0" lang="x-none"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幻覚：</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存在しない何かが聞こえ</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たり、</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（それより稀だが）見え</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たり</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、何かを感じ</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たり</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、何かの味がする</a:t>
            </a:r>
            <a:r>
              <a:rPr kumimoji="0" lang="ja-JP" altLang="en-US" b="0" i="0" u="none" strike="noStrike" kern="1200" cap="none" spc="0" normalizeH="0" baseline="0" noProof="0" dirty="0" err="1">
                <a:ln>
                  <a:noFill/>
                </a:ln>
                <a:solidFill>
                  <a:srgbClr val="000000"/>
                </a:solidFill>
                <a:effectLst/>
                <a:uLnTx/>
                <a:uFillTx/>
                <a:latin typeface="MS PGothic" panose="020B0600070205080204" pitchFamily="34" charset="-128"/>
                <a:cs typeface="Times New Roman" pitchFamily="18" charset="0"/>
              </a:rPr>
              <a:t>。</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（例：攻撃的な声が聞こえる）</a:t>
            </a:r>
          </a:p>
          <a:p>
            <a:pPr marL="179388" marR="0" lvl="0" indent="0" algn="l" defTabSz="914400" rtl="0" eaLnBrk="0" fontAlgn="base" latinLnBrk="0" hangingPunct="0">
              <a:lnSpc>
                <a:spcPct val="100000"/>
              </a:lnSpc>
              <a:spcBef>
                <a:spcPct val="20000"/>
              </a:spcBef>
              <a:spcAft>
                <a:spcPct val="0"/>
              </a:spcAft>
              <a:buClr>
                <a:srgbClr val="D16349"/>
              </a:buClr>
              <a:buSzPct val="85000"/>
              <a:buFont typeface="Wingdings" pitchFamily="2" charset="2"/>
              <a:buChar char="Ø"/>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D16349"/>
              </a:buClr>
              <a:buSzPct val="85000"/>
              <a:buFont typeface="Wingdings 2" pitchFamily="18" charset="2"/>
              <a:buNone/>
              <a:tabLst/>
              <a:defRPr/>
            </a:pPr>
            <a:r>
              <a:rPr kumimoji="0" lang="x-none" b="0" i="0" u="none" strike="noStrike" kern="1200" cap="none" spc="0" normalizeH="0" baseline="0" noProof="0" dirty="0">
                <a:ln>
                  <a:noFill/>
                </a:ln>
                <a:solidFill>
                  <a:srgbClr val="006699"/>
                </a:solidFill>
                <a:effectLst/>
                <a:uLnTx/>
                <a:uFillTx/>
                <a:latin typeface="MS PGothic" panose="020B0600070205080204" pitchFamily="34" charset="-128"/>
                <a:cs typeface="Times New Roman" pitchFamily="18" charset="0"/>
              </a:rPr>
              <a:t>やりとりの例：</a:t>
            </a:r>
          </a:p>
          <a:p>
            <a:pPr marL="179388" marR="0" lvl="1" indent="0" algn="l" defTabSz="914400" rtl="0" eaLnBrk="0" fontAlgn="base" latinLnBrk="0" hangingPunct="0">
              <a:lnSpc>
                <a:spcPct val="100000"/>
              </a:lnSpc>
              <a:spcBef>
                <a:spcPts val="1200"/>
              </a:spcBef>
              <a:spcAft>
                <a:spcPct val="0"/>
              </a:spcAft>
              <a:buClr>
                <a:srgbClr val="D16349"/>
              </a:buClr>
              <a:buSzPct val="85000"/>
              <a:buFont typeface="Courier New" pitchFamily="49" charset="0"/>
              <a:buNone/>
              <a:tabLst/>
              <a:defRPr/>
            </a:pP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「幻覚は、多くの人が思っているよりも一般的です。人口の約15%は、</a:t>
            </a:r>
            <a:r>
              <a:rPr kumimoji="0" lang="ja-JP" altLang="en-US"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声</a:t>
            </a:r>
            <a:r>
              <a:rPr kumimoji="0" lang="ja-JP" altLang="en-US"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が聞こえたり、その他の幻覚</a:t>
            </a:r>
            <a:r>
              <a:rPr kumimoji="0" lang="ja-JP" altLang="en-US"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を体験したりしています</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。これらの人々には精神</a:t>
            </a:r>
            <a:r>
              <a:rPr lang="ja-JP" altLang="en-US" i="1" dirty="0">
                <a:solidFill>
                  <a:schemeClr val="bg1"/>
                </a:solidFill>
                <a:latin typeface="MS PGothic" panose="020B0600070205080204" pitchFamily="34" charset="-128"/>
                <a:cs typeface="Times New Roman" pitchFamily="18" charset="0"/>
              </a:rPr>
              <a:t>障害</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がありません。</a:t>
            </a:r>
            <a:r>
              <a:rPr kumimoji="0" lang="ja-JP" altLang="en-US"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声</a:t>
            </a:r>
            <a:r>
              <a:rPr kumimoji="0" lang="ja-JP" altLang="en-US"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が聞こえる</a:t>
            </a:r>
            <a:r>
              <a:rPr kumimoji="0" lang="ja-JP" altLang="en-US"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の</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は、「発話思考」の一種であり、歌が頭から離れないことに似ています。自分の子供が本当は静かに寝ているのに、泣き声が頻繁に聞こえるという母親もいます。電話を待っている</a:t>
            </a:r>
            <a:r>
              <a:rPr lang="ja-JP" altLang="en-US" i="1" dirty="0">
                <a:solidFill>
                  <a:schemeClr val="bg1"/>
                </a:solidFill>
                <a:latin typeface="MS PGothic" panose="020B0600070205080204" pitchFamily="34" charset="-128"/>
                <a:cs typeface="Times New Roman" pitchFamily="18" charset="0"/>
              </a:rPr>
              <a:t>と</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、電話が鳴る音が聞こえた気がするという</a:t>
            </a:r>
            <a:r>
              <a:rPr kumimoji="0" lang="ja-JP" altLang="en-US" b="0" i="1" u="none" strike="noStrike" kern="1200" cap="none" spc="0" normalizeH="0" baseline="0" noProof="0" dirty="0" err="1">
                <a:ln>
                  <a:noFill/>
                </a:ln>
                <a:solidFill>
                  <a:schemeClr val="bg1"/>
                </a:solidFill>
                <a:effectLst/>
                <a:uLnTx/>
                <a:uFillTx/>
                <a:latin typeface="MS PGothic" panose="020B0600070205080204" pitchFamily="34" charset="-128"/>
                <a:cs typeface="Times New Roman" pitchFamily="18" charset="0"/>
              </a:rPr>
              <a:t>のも</a:t>
            </a:r>
            <a:r>
              <a:rPr kumimoji="0" lang="ja-JP" altLang="en-US"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よくある例です。</a:t>
            </a:r>
            <a:r>
              <a:rPr kumimoji="0" lang="x-none" b="0" i="1"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rPr>
              <a:t>」</a:t>
            </a:r>
            <a:endParaRPr kumimoji="0" lang="en-US" altLang="de-DE" b="0" i="0" u="none" strike="noStrike" kern="1200" cap="none" spc="0" normalizeH="0" baseline="0" noProof="0" dirty="0">
              <a:ln>
                <a:noFill/>
              </a:ln>
              <a:solidFill>
                <a:schemeClr val="bg1"/>
              </a:solidFill>
              <a:effectLst/>
              <a:uLnTx/>
              <a:uFillTx/>
              <a:latin typeface="MS PGothic" panose="020B0600070205080204" pitchFamily="34" charset="-128"/>
              <a:cs typeface="Times New Roman" pitchFamily="18" charset="0"/>
            </a:endParaRPr>
          </a:p>
        </p:txBody>
      </p:sp>
      <p:sp>
        <p:nvSpPr>
          <p:cNvPr id="6"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smtClean="0">
                <a:solidFill>
                  <a:srgbClr val="646B86"/>
                </a:solidFill>
                <a:latin typeface="MS PGothic" panose="020B0600070205080204" pitchFamily="34" charset="-128"/>
                <a:cs typeface="Times New Roman" pitchFamily="18" charset="0"/>
              </a:rPr>
              <a:t>11</a:t>
            </a:r>
            <a:endParaRPr lang="en-GB" altLang="de-DE" sz="1200" b="1" dirty="0">
              <a:solidFill>
                <a:srgbClr val="646B86"/>
              </a:solidFill>
              <a:latin typeface="MS PGothic" panose="020B0600070205080204" pitchFamily="34" charset="-128"/>
              <a:cs typeface="Times New Roman" pitchFamily="18" charset="0"/>
            </a:endParaRPr>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自分の</a:t>
            </a:r>
            <a:r>
              <a:rPr lang="ja-JP" altLang="en-US" sz="2000" dirty="0">
                <a:solidFill>
                  <a:srgbClr val="D16349"/>
                </a:solidFill>
                <a:latin typeface="MS PGothic" panose="020B0600070205080204" pitchFamily="34" charset="-128"/>
                <a:cs typeface="Times New Roman" pitchFamily="18" charset="0"/>
              </a:rPr>
              <a:t>障害</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どう</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付き合うか？</a:t>
            </a:r>
          </a:p>
        </p:txBody>
      </p:sp>
      <p:sp>
        <p:nvSpPr>
          <p:cNvPr id="8" name="正方形/長方形 1"/>
          <p:cNvSpPr/>
          <p:nvPr/>
        </p:nvSpPr>
        <p:spPr>
          <a:xfrm>
            <a:off x="4323374" y="3586956"/>
            <a:ext cx="497252" cy="369332"/>
          </a:xfrm>
          <a:prstGeom prst="rect">
            <a:avLst/>
          </a:prstGeom>
        </p:spPr>
        <p:txBody>
          <a:bodyPr wrap="none">
            <a:spAutoFit/>
          </a:bodyPr>
          <a:lstStyle/>
          <a:p>
            <a:pPr algn="ctr"/>
            <a:r>
              <a:rPr lang="de-DE" altLang="ja-JP" dirty="0" smtClean="0">
                <a:latin typeface="MS PGothic" panose="020B0600070205080204" pitchFamily="34" charset="-128"/>
                <a:cs typeface="Times New Roman" pitchFamily="18" charset="0"/>
              </a:rPr>
              <a:t>???</a:t>
            </a:r>
            <a:endParaRPr lang="ja-JP" altLang="en-US" dirty="0">
              <a:latin typeface="MS PGothic" panose="020B0600070205080204" pitchFamily="34" charset="-128"/>
            </a:endParaRPr>
          </a:p>
        </p:txBody>
      </p:sp>
    </p:spTree>
    <p:extLst>
      <p:ext uri="{BB962C8B-B14F-4D97-AF65-F5344CB8AC3E}">
        <p14:creationId xmlns:p14="http://schemas.microsoft.com/office/powerpoint/2010/main" val="3744649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altLang="de-DE" sz="4400" b="0" i="0" u="none" strike="noStrike" kern="1200" cap="none" spc="0" normalizeH="0" baseline="0" noProof="0">
              <a:ln>
                <a:noFill/>
              </a:ln>
              <a:solidFill>
                <a:srgbClr val="646B86"/>
              </a:solidFill>
              <a:effectLst/>
              <a:uLnTx/>
              <a:uFillTx/>
              <a:latin typeface="Verdana" pitchFamily="34" charset="0"/>
              <a:ea typeface="MS PGothic" pitchFamily="34" charset="-128"/>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rtlCol="0"/>
          <a:lstStyle/>
          <a:p>
            <a:pPr marL="179388" marR="0" lvl="0" indent="0" algn="l" defTabSz="914400" rtl="0" eaLnBrk="0" fontAlgn="base" latinLnBrk="0" hangingPunct="0">
              <a:lnSpc>
                <a:spcPct val="100000"/>
              </a:lnSpc>
              <a:spcBef>
                <a:spcPts val="1200"/>
              </a:spcBef>
              <a:spcAft>
                <a:spcPct val="0"/>
              </a:spcAft>
              <a:buClr>
                <a:srgbClr val="D16349"/>
              </a:buClr>
              <a:buSzPct val="85000"/>
              <a:buFont typeface="Wingdings 2" pitchFamily="18" charset="2"/>
              <a:buNone/>
              <a:tabLst/>
              <a:defRPr/>
            </a:pPr>
            <a:r>
              <a:rPr kumimoji="0" lang="x-none" b="0" i="0" u="none" strike="noStrike" kern="1200" cap="none" spc="0" normalizeH="0" baseline="0" noProof="0" dirty="0">
                <a:ln>
                  <a:noFill/>
                </a:ln>
                <a:solidFill>
                  <a:srgbClr val="006699"/>
                </a:solidFill>
                <a:effectLst/>
                <a:uLnTx/>
                <a:uFillTx/>
                <a:latin typeface="MS PGothic" panose="020B0600070205080204" pitchFamily="34" charset="-128"/>
                <a:cs typeface="Times New Roman" pitchFamily="18" charset="0"/>
              </a:rPr>
              <a:t>統合失調症の主な症状：</a:t>
            </a:r>
          </a:p>
          <a:p>
            <a:pPr marL="179388" marR="0" lvl="1" indent="0" algn="l" defTabSz="914400" rtl="0" eaLnBrk="1" fontAlgn="base" latinLnBrk="0" hangingPunct="1">
              <a:lnSpc>
                <a:spcPct val="100000"/>
              </a:lnSpc>
              <a:spcBef>
                <a:spcPts val="1200"/>
              </a:spcBef>
              <a:spcAft>
                <a:spcPct val="0"/>
              </a:spcAft>
              <a:buClr>
                <a:srgbClr val="8CADAE"/>
              </a:buClr>
              <a:buSzPct val="85000"/>
              <a:buFont typeface="Courier New" pitchFamily="49" charset="0"/>
              <a:buNone/>
              <a:tabLst/>
              <a:defRPr/>
            </a:pPr>
            <a:r>
              <a:rPr kumimoji="0" lang="x-none"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幻覚：</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存在しない何かが聞こえ</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たり、</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（それより稀だが）見え</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たり</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、何かを感じ</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たり</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、何かの味がする</a:t>
            </a:r>
            <a:r>
              <a:rPr kumimoji="0" lang="ja-JP" altLang="en-US" b="0" i="0" u="none" strike="noStrike" kern="1200" cap="none" spc="0" normalizeH="0" baseline="0" noProof="0" dirty="0" err="1">
                <a:ln>
                  <a:noFill/>
                </a:ln>
                <a:solidFill>
                  <a:srgbClr val="000000"/>
                </a:solidFill>
                <a:effectLst/>
                <a:uLnTx/>
                <a:uFillTx/>
                <a:latin typeface="MS PGothic" panose="020B0600070205080204" pitchFamily="34" charset="-128"/>
                <a:cs typeface="Times New Roman" pitchFamily="18" charset="0"/>
              </a:rPr>
              <a:t>。</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（例：攻撃的な声が聞こえる）</a:t>
            </a:r>
          </a:p>
          <a:p>
            <a:pPr marL="179388" marR="0" lvl="0" indent="0" algn="l" defTabSz="914400" rtl="0" eaLnBrk="0" fontAlgn="base" latinLnBrk="0" hangingPunct="0">
              <a:lnSpc>
                <a:spcPct val="100000"/>
              </a:lnSpc>
              <a:spcBef>
                <a:spcPct val="20000"/>
              </a:spcBef>
              <a:spcAft>
                <a:spcPct val="0"/>
              </a:spcAft>
              <a:buClr>
                <a:srgbClr val="D16349"/>
              </a:buClr>
              <a:buSzPct val="85000"/>
              <a:buFont typeface="Wingdings" pitchFamily="2" charset="2"/>
              <a:buChar char="Ø"/>
              <a:tabLst/>
              <a:defRPr/>
            </a:pPr>
            <a:endParaRPr kumimoji="0" lang="en-US" altLang="de-DE"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179388" marR="0" lvl="0" indent="0" algn="l" defTabSz="914400" rtl="0" eaLnBrk="0" fontAlgn="base" latinLnBrk="0" hangingPunct="0">
              <a:lnSpc>
                <a:spcPct val="100000"/>
              </a:lnSpc>
              <a:spcBef>
                <a:spcPts val="1200"/>
              </a:spcBef>
              <a:spcAft>
                <a:spcPct val="0"/>
              </a:spcAft>
              <a:buClr>
                <a:srgbClr val="D16349"/>
              </a:buClr>
              <a:buSzPct val="85000"/>
              <a:buFont typeface="Wingdings 2" pitchFamily="18" charset="2"/>
              <a:buNone/>
              <a:tabLst/>
              <a:defRPr/>
            </a:pPr>
            <a:r>
              <a:rPr kumimoji="0" lang="x-none" b="0" i="0" u="none" strike="noStrike" kern="1200" cap="none" spc="0" normalizeH="0" baseline="0" noProof="0" dirty="0">
                <a:ln>
                  <a:noFill/>
                </a:ln>
                <a:solidFill>
                  <a:srgbClr val="006699"/>
                </a:solidFill>
                <a:effectLst/>
                <a:uLnTx/>
                <a:uFillTx/>
                <a:latin typeface="MS PGothic" panose="020B0600070205080204" pitchFamily="34" charset="-128"/>
                <a:cs typeface="Times New Roman" pitchFamily="18" charset="0"/>
              </a:rPr>
              <a:t>やりとりの例：</a:t>
            </a:r>
          </a:p>
          <a:p>
            <a:pPr marL="179388" marR="0" lvl="1" indent="0" algn="l" defTabSz="914400" rtl="0" eaLnBrk="0" fontAlgn="base" latinLnBrk="0" hangingPunct="0">
              <a:lnSpc>
                <a:spcPct val="100000"/>
              </a:lnSpc>
              <a:spcBef>
                <a:spcPts val="1200"/>
              </a:spcBef>
              <a:spcAft>
                <a:spcPct val="0"/>
              </a:spcAft>
              <a:buClr>
                <a:srgbClr val="D16349"/>
              </a:buClr>
              <a:buSzPct val="85000"/>
              <a:buFont typeface="Courier New" pitchFamily="49" charset="0"/>
              <a:buNone/>
              <a:tabLst/>
              <a:defRPr/>
            </a:pP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「幻覚は、多くの人が思っているよりも一般的です。人口の約15%は、</a:t>
            </a:r>
            <a:r>
              <a:rPr kumimoji="0" lang="ja-JP" altLang="en-US"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声</a:t>
            </a:r>
            <a:r>
              <a:rPr kumimoji="0" lang="ja-JP" altLang="en-US"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が聞こえたり、その他の幻覚</a:t>
            </a:r>
            <a:r>
              <a:rPr kumimoji="0" lang="ja-JP" altLang="en-US"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を体験したりしています</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。これらの人々には精神</a:t>
            </a:r>
            <a:r>
              <a:rPr lang="ja-JP" altLang="en-US" i="1" dirty="0">
                <a:solidFill>
                  <a:srgbClr val="000000"/>
                </a:solidFill>
                <a:latin typeface="MS PGothic" panose="020B0600070205080204" pitchFamily="34" charset="-128"/>
                <a:cs typeface="Times New Roman" pitchFamily="18" charset="0"/>
              </a:rPr>
              <a:t>障害</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がありません。</a:t>
            </a:r>
            <a:r>
              <a:rPr kumimoji="0" lang="ja-JP" altLang="en-US"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声</a:t>
            </a:r>
            <a:r>
              <a:rPr kumimoji="0" lang="ja-JP" altLang="en-US"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が聞こえる</a:t>
            </a:r>
            <a:r>
              <a:rPr kumimoji="0" lang="ja-JP" altLang="en-US"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の</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は、「発話思考」の一種であり、歌が頭から離れないことに似ています。自分の子供が本当は静かに寝ているのに、泣き声が頻繁に聞こえるという母親もいます。電話を待っている</a:t>
            </a:r>
            <a:r>
              <a:rPr lang="ja-JP" altLang="en-US" i="1" dirty="0">
                <a:solidFill>
                  <a:srgbClr val="000000"/>
                </a:solidFill>
                <a:latin typeface="MS PGothic" panose="020B0600070205080204" pitchFamily="34" charset="-128"/>
                <a:cs typeface="Times New Roman" pitchFamily="18" charset="0"/>
              </a:rPr>
              <a:t>と</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、電話が鳴る音が聞こえた気がするという</a:t>
            </a:r>
            <a:r>
              <a:rPr kumimoji="0" lang="ja-JP" altLang="en-US" b="0" i="1" u="none" strike="noStrike" kern="1200" cap="none" spc="0" normalizeH="0" baseline="0" noProof="0" dirty="0" err="1">
                <a:ln>
                  <a:noFill/>
                </a:ln>
                <a:solidFill>
                  <a:srgbClr val="000000"/>
                </a:solidFill>
                <a:effectLst/>
                <a:uLnTx/>
                <a:uFillTx/>
                <a:latin typeface="MS PGothic" panose="020B0600070205080204" pitchFamily="34" charset="-128"/>
                <a:cs typeface="Times New Roman" pitchFamily="18" charset="0"/>
              </a:rPr>
              <a:t>のも</a:t>
            </a:r>
            <a:r>
              <a:rPr kumimoji="0" lang="ja-JP" altLang="en-US"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よくある例です。</a:t>
            </a:r>
            <a:r>
              <a:rPr kumimoji="0" lang="x-none" b="0" i="1"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endParaRPr kumimoji="0" lang="en-US" altLang="de-DE" b="0" i="0" u="none" strike="noStrike" kern="1200" cap="none" spc="0" normalizeH="0" baseline="0" noProof="0" dirty="0">
              <a:ln>
                <a:noFill/>
              </a:ln>
              <a:solidFill>
                <a:srgbClr val="006699"/>
              </a:solidFill>
              <a:effectLst/>
              <a:uLnTx/>
              <a:uFillTx/>
              <a:latin typeface="MS PGothic" panose="020B0600070205080204" pitchFamily="34" charset="-128"/>
              <a:cs typeface="Times New Roman" pitchFamily="18" charset="0"/>
            </a:endParaRPr>
          </a:p>
        </p:txBody>
      </p:sp>
      <p:sp>
        <p:nvSpPr>
          <p:cNvPr id="6"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12</a:t>
            </a:r>
            <a:endParaRPr lang="en-GB" altLang="de-DE" sz="1200" b="1" dirty="0">
              <a:solidFill>
                <a:srgbClr val="646B86"/>
              </a:solidFill>
              <a:latin typeface="MS PGothic" panose="020B0600070205080204" pitchFamily="34" charset="-128"/>
              <a:cs typeface="Times New Roman" pitchFamily="18" charset="0"/>
            </a:endParaRPr>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自分の</a:t>
            </a:r>
            <a:r>
              <a:rPr lang="ja-JP" altLang="en-US" sz="2000" dirty="0">
                <a:solidFill>
                  <a:srgbClr val="D16349"/>
                </a:solidFill>
                <a:latin typeface="MS PGothic" panose="020B0600070205080204" pitchFamily="34" charset="-128"/>
                <a:cs typeface="Times New Roman" pitchFamily="18" charset="0"/>
              </a:rPr>
              <a:t>障害</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どう</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付き合うか？</a:t>
            </a:r>
          </a:p>
        </p:txBody>
      </p:sp>
    </p:spTree>
    <p:extLst>
      <p:ext uri="{BB962C8B-B14F-4D97-AF65-F5344CB8AC3E}">
        <p14:creationId xmlns:p14="http://schemas.microsoft.com/office/powerpoint/2010/main" val="3729479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eaLnBrk="1" hangingPunct="1">
              <a:spcBef>
                <a:spcPts val="1200"/>
              </a:spcBef>
              <a:buNone/>
              <a:defRPr/>
            </a:pPr>
            <a:r>
              <a:rPr lang="x-none" b="1" dirty="0">
                <a:solidFill>
                  <a:srgbClr val="000000"/>
                </a:solidFill>
                <a:latin typeface="MS PGothic" panose="020B0600070205080204" pitchFamily="34" charset="-128"/>
                <a:cs typeface="Times New Roman" panose="02020603050405020304" pitchFamily="18" charset="0"/>
              </a:rPr>
              <a:t>妄想：</a:t>
            </a:r>
            <a:r>
              <a:rPr lang="x-none" dirty="0">
                <a:solidFill>
                  <a:srgbClr val="000000"/>
                </a:solidFill>
                <a:latin typeface="MS PGothic" panose="020B0600070205080204" pitchFamily="34" charset="-128"/>
                <a:cs typeface="Times New Roman" panose="02020603050405020304" pitchFamily="18" charset="0"/>
              </a:rPr>
              <a:t>真実ではない何かを確信する（例：シークレットサービスに</a:t>
            </a:r>
            <a:r>
              <a:rPr lang="ja-JP" altLang="en-US" dirty="0">
                <a:solidFill>
                  <a:srgbClr val="000000"/>
                </a:solidFill>
                <a:latin typeface="MS PGothic" panose="020B0600070205080204" pitchFamily="34" charset="-128"/>
                <a:cs typeface="Times New Roman" panose="02020603050405020304" pitchFamily="18" charset="0"/>
              </a:rPr>
              <a:t>追われて</a:t>
            </a:r>
            <a:r>
              <a:rPr lang="x-none" dirty="0">
                <a:solidFill>
                  <a:srgbClr val="000000"/>
                </a:solidFill>
                <a:latin typeface="MS PGothic" panose="020B0600070205080204" pitchFamily="34" charset="-128"/>
                <a:cs typeface="Times New Roman" panose="02020603050405020304" pitchFamily="18" charset="0"/>
              </a:rPr>
              <a:t>いる、または世界を救うために選ばれているという確信）。</a:t>
            </a:r>
          </a:p>
          <a:p>
            <a:pPr marL="179388" marR="0" lvl="1" indent="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None/>
              <a:tabLst>
                <a:tab pos="722313" algn="l"/>
              </a:tabLst>
              <a:defRPr/>
            </a:pPr>
            <a:endParaRPr kumimoji="0" lang="de-DE" altLang="de-D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endParaRPr>
          </a:p>
          <a:p>
            <a:pPr marL="273050" marR="0" lvl="0" indent="-90488" algn="l" defTabSz="914400" rtl="0" eaLnBrk="0" fontAlgn="base" latinLnBrk="0" hangingPunct="0">
              <a:lnSpc>
                <a:spcPct val="100000"/>
              </a:lnSpc>
              <a:spcBef>
                <a:spcPts val="1200"/>
              </a:spcBef>
              <a:spcAft>
                <a:spcPct val="0"/>
              </a:spcAft>
              <a:buClr>
                <a:srgbClr val="D16349"/>
              </a:buClr>
              <a:buSzPct val="85000"/>
              <a:buFont typeface="Wingdings 2" panose="05020102010507070707" pitchFamily="18" charset="2"/>
              <a:buNone/>
              <a:tabLst>
                <a:tab pos="722313" algn="l"/>
              </a:tabLst>
              <a:defRPr/>
            </a:pPr>
            <a:r>
              <a:rPr kumimoji="0" lang="x-none" sz="1800" b="0" i="0" u="none" strike="noStrike" kern="1200" cap="none" spc="0" normalizeH="0" baseline="0" noProof="0" dirty="0">
                <a:ln>
                  <a:noFill/>
                </a:ln>
                <a:solidFill>
                  <a:srgbClr val="006699"/>
                </a:solidFill>
                <a:effectLst/>
                <a:uLnTx/>
                <a:uFillTx/>
                <a:latin typeface="ＭＳ Ｐゴシック" panose="020B0600070205080204" pitchFamily="50" charset="-128"/>
                <a:ea typeface="ＭＳ Ｐゴシック" panose="020B0600070205080204" pitchFamily="50" charset="-128"/>
              </a:rPr>
              <a:t>やりとりの例：</a:t>
            </a:r>
            <a:endParaRPr kumimoji="0" lang="de-DE" altLang="de-DE" sz="1800" b="0" i="0" u="none" strike="noStrike" kern="1200" cap="none" spc="0" normalizeH="0" baseline="0" noProof="0" dirty="0">
              <a:ln>
                <a:noFill/>
              </a:ln>
              <a:solidFill>
                <a:srgbClr val="006699"/>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2" name="正方形/長方形 1"/>
          <p:cNvSpPr/>
          <p:nvPr/>
        </p:nvSpPr>
        <p:spPr>
          <a:xfrm>
            <a:off x="4219087" y="3217624"/>
            <a:ext cx="705826" cy="369332"/>
          </a:xfrm>
          <a:prstGeom prst="rect">
            <a:avLst/>
          </a:prstGeom>
        </p:spPr>
        <p:txBody>
          <a:bodyPr wrap="square">
            <a:spAutoFit/>
          </a:bodyPr>
          <a:lstStyle/>
          <a:p>
            <a:pPr algn="ctr">
              <a:tabLst>
                <a:tab pos="722313" algn="l"/>
              </a:tabLst>
              <a:defRPr/>
            </a:pPr>
            <a:r>
              <a:rPr lang="de-DE" altLang="de-DE" dirty="0">
                <a:solidFill>
                  <a:srgbClr val="000000"/>
                </a:solidFill>
                <a:latin typeface="MS PGothic" panose="020B0600070205080204" pitchFamily="34" charset="-128"/>
              </a:rPr>
              <a:t>???</a:t>
            </a:r>
          </a:p>
        </p:txBody>
      </p:sp>
      <p:sp>
        <p:nvSpPr>
          <p:cNvPr id="6"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13</a:t>
            </a:r>
            <a:endParaRPr lang="en-GB" altLang="de-DE" sz="1200" b="1" dirty="0">
              <a:solidFill>
                <a:srgbClr val="646B86"/>
              </a:solidFill>
              <a:latin typeface="MS PGothic" panose="020B0600070205080204" pitchFamily="34" charset="-128"/>
              <a:cs typeface="Times New Roman" pitchFamily="18" charset="0"/>
            </a:endParaRPr>
          </a:p>
        </p:txBody>
      </p:sp>
      <p:sp>
        <p:nvSpPr>
          <p:cNvPr id="7"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自分の</a:t>
            </a:r>
            <a:r>
              <a:rPr lang="ja-JP" altLang="en-US" sz="2000" dirty="0">
                <a:solidFill>
                  <a:srgbClr val="D16349"/>
                </a:solidFill>
                <a:latin typeface="MS PGothic" panose="020B0600070205080204" pitchFamily="34" charset="-128"/>
                <a:cs typeface="Times New Roman" pitchFamily="18" charset="0"/>
              </a:rPr>
              <a:t>障害</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どう</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付き合うか？</a:t>
            </a:r>
          </a:p>
        </p:txBody>
      </p:sp>
    </p:spTree>
    <p:extLst>
      <p:ext uri="{BB962C8B-B14F-4D97-AF65-F5344CB8AC3E}">
        <p14:creationId xmlns:p14="http://schemas.microsoft.com/office/powerpoint/2010/main" val="1596252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marL="179388" marR="0" lvl="1" indent="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None/>
              <a:tabLst>
                <a:tab pos="722313" algn="l"/>
              </a:tabLst>
              <a:defRPr/>
            </a:pPr>
            <a:r>
              <a:rPr kumimoji="0" lang="x-none" sz="1800" b="1" i="0"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妄想：</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真実ではない何かを確信する（例：シークレットサービスに</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追われて</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いる、または世界を救うために選ばれているという確信）。</a:t>
            </a:r>
          </a:p>
          <a:p>
            <a:pPr marL="179388" marR="0" lvl="1" indent="0" algn="l" defTabSz="914400" rtl="0" eaLnBrk="1" fontAlgn="base" latinLnBrk="0" hangingPunct="1">
              <a:lnSpc>
                <a:spcPct val="100000"/>
              </a:lnSpc>
              <a:spcBef>
                <a:spcPts val="1200"/>
              </a:spcBef>
              <a:spcAft>
                <a:spcPct val="0"/>
              </a:spcAft>
              <a:buClr>
                <a:srgbClr val="8CADAE"/>
              </a:buClr>
              <a:buSzPct val="85000"/>
              <a:buFont typeface="Courier New" panose="02070309020205020404" pitchFamily="49" charset="0"/>
              <a:buNone/>
              <a:tabLst>
                <a:tab pos="722313" algn="l"/>
              </a:tabLst>
              <a:defRPr/>
            </a:pP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endParaRPr>
          </a:p>
          <a:p>
            <a:pPr marL="273050" marR="0" lvl="0" indent="-90488" algn="l" defTabSz="914400" rtl="0" eaLnBrk="0" fontAlgn="base" latinLnBrk="0" hangingPunct="0">
              <a:lnSpc>
                <a:spcPct val="100000"/>
              </a:lnSpc>
              <a:spcBef>
                <a:spcPts val="1200"/>
              </a:spcBef>
              <a:spcAft>
                <a:spcPct val="0"/>
              </a:spcAft>
              <a:buClr>
                <a:srgbClr val="D16349"/>
              </a:buClr>
              <a:buSzPct val="85000"/>
              <a:buFont typeface="Wingdings 2" panose="05020102010507070707" pitchFamily="18" charset="2"/>
              <a:buNone/>
              <a:tabLst>
                <a:tab pos="722313" algn="l"/>
              </a:tabLst>
              <a:defRPr/>
            </a:pPr>
            <a:r>
              <a:rPr kumimoji="0" lang="x-none" sz="1800" b="0" i="0" u="none" strike="noStrike" kern="1200" cap="none" spc="0" normalizeH="0" baseline="0" noProof="0" dirty="0">
                <a:ln>
                  <a:noFill/>
                </a:ln>
                <a:solidFill>
                  <a:srgbClr val="006699"/>
                </a:solidFill>
                <a:effectLst/>
                <a:uLnTx/>
                <a:uFillTx/>
                <a:latin typeface="MS PGothic" panose="020B0600070205080204" pitchFamily="34" charset="-128"/>
              </a:rPr>
              <a:t>やりとりの例：</a:t>
            </a:r>
            <a:endParaRPr kumimoji="0" lang="de-DE" altLang="de-DE" sz="1800" b="0" i="0" u="none" strike="noStrike" kern="1200" cap="none" spc="0" normalizeH="0" baseline="0" noProof="0" dirty="0">
              <a:ln>
                <a:noFill/>
              </a:ln>
              <a:solidFill>
                <a:srgbClr val="006699"/>
              </a:solidFill>
              <a:effectLst/>
              <a:uLnTx/>
              <a:uFillTx/>
              <a:latin typeface="MS PGothic" panose="020B0600070205080204" pitchFamily="34" charset="-128"/>
              <a:cs typeface="Times New Roman" panose="02020603050405020304" pitchFamily="18" charset="0"/>
            </a:endParaRPr>
          </a:p>
          <a:p>
            <a:pPr marL="179388" marR="0" lvl="1" indent="0" algn="l" defTabSz="914400" rtl="0" eaLnBrk="0" fontAlgn="base" latinLnBrk="0" hangingPunct="0">
              <a:lnSpc>
                <a:spcPct val="100000"/>
              </a:lnSpc>
              <a:spcBef>
                <a:spcPct val="20000"/>
              </a:spcBef>
              <a:spcAft>
                <a:spcPct val="0"/>
              </a:spcAft>
              <a:buClr>
                <a:srgbClr val="8CADAE"/>
              </a:buClr>
              <a:buSzPct val="85000"/>
              <a:buFont typeface="Courier New" panose="02070309020205020404" pitchFamily="49" charset="0"/>
              <a:buNone/>
              <a:tabLst>
                <a:tab pos="722313" algn="l"/>
              </a:tabLst>
              <a:defRPr/>
            </a:pPr>
            <a:r>
              <a:rPr kumimoji="0" lang="x-none" sz="1800" b="0" i="1"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a:t>
            </a:r>
            <a:r>
              <a:rPr kumimoji="0" lang="ja-JP" altLang="en-US" sz="1800" b="0" i="1"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ほとんど</a:t>
            </a:r>
            <a:r>
              <a:rPr kumimoji="0" lang="x-none" sz="1800" b="0" i="1"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人は、全世界が自分の敵であるとか、通りにいる人が変な目で見ていると感じることがあります。私の場合は、このような感じがもっと強かったのです。私は、特定の人々が自分の後をつけていて、自分に危害を加えようとしていると完全に確信していました。今は、それが真実でなかったことがわかります。」</a:t>
            </a:r>
          </a:p>
          <a:p>
            <a:pPr marL="179388" marR="0" lvl="1" indent="0" algn="l" defTabSz="914400" rtl="0" eaLnBrk="0" fontAlgn="base" latinLnBrk="0" hangingPunct="0">
              <a:lnSpc>
                <a:spcPct val="100000"/>
              </a:lnSpc>
              <a:spcBef>
                <a:spcPct val="20000"/>
              </a:spcBef>
              <a:spcAft>
                <a:spcPct val="0"/>
              </a:spcAft>
              <a:buClr>
                <a:srgbClr val="8CADAE"/>
              </a:buClr>
              <a:buSzPct val="85000"/>
              <a:buFont typeface="Courier New" panose="02070309020205020404" pitchFamily="49" charset="0"/>
              <a:buNone/>
              <a:tabLst>
                <a:tab pos="722313" algn="l"/>
              </a:tabLst>
              <a:defRPr/>
            </a:pPr>
            <a:r>
              <a:rPr kumimoji="0" lang="x-none" sz="1800" b="0" i="1"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「全世界と戦う準備ができていると感じる日もあります。何でもできる、そして自分より優れている人などいないと考えます。私の場合は、この状態が普通より長く続き、残念ながら、自分を</a:t>
            </a:r>
            <a:r>
              <a:rPr kumimoji="0" lang="ja-JP" altLang="en-US" sz="1800" b="0" i="1"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誇大</a:t>
            </a:r>
            <a:r>
              <a:rPr kumimoji="0" lang="x-none" sz="1800" b="0" i="1"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rPr>
              <a:t>評価して、無理をしていました。」</a:t>
            </a:r>
            <a:endParaRPr kumimoji="0" lang="en-US" altLang="de-DE" sz="2000" b="0" i="1" u="none" strike="noStrike" kern="1200" cap="none" spc="0" normalizeH="0" baseline="0" noProof="0" dirty="0">
              <a:ln>
                <a:noFill/>
              </a:ln>
              <a:solidFill>
                <a:srgbClr val="000000"/>
              </a:solidFill>
              <a:effectLst/>
              <a:uLnTx/>
              <a:uFillTx/>
              <a:latin typeface="MS PGothic" panose="020B0600070205080204" pitchFamily="34" charset="-128"/>
              <a:cs typeface="Times New Roman" panose="02020603050405020304" pitchFamily="18" charset="0"/>
            </a:endParaRP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14</a:t>
            </a:r>
            <a:endParaRPr lang="en-GB" altLang="de-DE" sz="1200" b="1" dirty="0">
              <a:solidFill>
                <a:srgbClr val="646B86"/>
              </a:solidFill>
              <a:latin typeface="MS PGothic" panose="020B0600070205080204" pitchFamily="34" charset="-128"/>
              <a:cs typeface="Times New Roman" pitchFamily="18" charset="0"/>
            </a:endParaRPr>
          </a:p>
        </p:txBody>
      </p:sp>
      <p:sp>
        <p:nvSpPr>
          <p:cNvPr id="6"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自分の</a:t>
            </a:r>
            <a:r>
              <a:rPr lang="ja-JP" altLang="en-US" sz="2000" dirty="0">
                <a:solidFill>
                  <a:srgbClr val="D16349"/>
                </a:solidFill>
                <a:latin typeface="MS PGothic" panose="020B0600070205080204" pitchFamily="34" charset="-128"/>
                <a:cs typeface="Times New Roman" pitchFamily="18" charset="0"/>
              </a:rPr>
              <a:t>障害</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どう</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cs typeface="Times New Roman" pitchFamily="18" charset="0"/>
              </a:rPr>
              <a:t>付き合うか？</a:t>
            </a:r>
          </a:p>
        </p:txBody>
      </p:sp>
    </p:spTree>
    <p:extLst>
      <p:ext uri="{BB962C8B-B14F-4D97-AF65-F5344CB8AC3E}">
        <p14:creationId xmlns:p14="http://schemas.microsoft.com/office/powerpoint/2010/main" val="2362164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algn="ctr" rtl="0"/>
            <a:r>
              <a:rPr lang="x-none" sz="2000" dirty="0">
                <a:solidFill>
                  <a:srgbClr val="D16349"/>
                </a:solidFill>
                <a:latin typeface="MS PGothic" panose="020B0600070205080204" pitchFamily="34" charset="-128"/>
                <a:cs typeface="Times New Roman" pitchFamily="18" charset="0"/>
              </a:rPr>
              <a:t>こころの調子の悪さと</a:t>
            </a:r>
            <a:r>
              <a:rPr lang="ja-JP" altLang="en-US" sz="2000" dirty="0">
                <a:solidFill>
                  <a:srgbClr val="D16349"/>
                </a:solidFill>
                <a:latin typeface="MS PGothic" panose="020B0600070205080204" pitchFamily="34" charset="-128"/>
                <a:cs typeface="Times New Roman" pitchFamily="18" charset="0"/>
              </a:rPr>
              <a:t>（</a:t>
            </a:r>
            <a:r>
              <a:rPr lang="x-none" sz="2000" dirty="0">
                <a:solidFill>
                  <a:srgbClr val="D16349"/>
                </a:solidFill>
                <a:latin typeface="MS PGothic" panose="020B0600070205080204" pitchFamily="34" charset="-128"/>
                <a:cs typeface="Times New Roman" pitchFamily="18" charset="0"/>
              </a:rPr>
              <a:t>どう</a:t>
            </a:r>
            <a:r>
              <a:rPr lang="ja-JP" altLang="en-US" sz="2000" dirty="0">
                <a:solidFill>
                  <a:srgbClr val="D16349"/>
                </a:solidFill>
                <a:latin typeface="MS PGothic" panose="020B0600070205080204" pitchFamily="34" charset="-128"/>
                <a:cs typeface="Times New Roman" pitchFamily="18" charset="0"/>
              </a:rPr>
              <a:t>）</a:t>
            </a:r>
            <a:r>
              <a:rPr lang="x-none" sz="2000" dirty="0">
                <a:solidFill>
                  <a:srgbClr val="D16349"/>
                </a:solidFill>
                <a:latin typeface="MS PGothic" panose="020B0600070205080204" pitchFamily="34" charset="-128"/>
                <a:cs typeface="Times New Roman" pitchFamily="18" charset="0"/>
              </a:rPr>
              <a:t>付き合うか？</a:t>
            </a:r>
          </a:p>
        </p:txBody>
      </p:sp>
      <p:sp>
        <p:nvSpPr>
          <p:cNvPr id="6"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15</a:t>
            </a:r>
            <a:endParaRPr lang="en-GB" altLang="de-DE" sz="1200" b="1" dirty="0">
              <a:solidFill>
                <a:srgbClr val="646B86"/>
              </a:solidFill>
              <a:latin typeface="MS PGothic" panose="020B0600070205080204" pitchFamily="34" charset="-128"/>
              <a:cs typeface="Times New Roman" pitchFamily="18" charset="0"/>
            </a:endParaRPr>
          </a:p>
        </p:txBody>
      </p:sp>
      <p:sp>
        <p:nvSpPr>
          <p:cNvPr id="9" name="Inhaltsplatzhalter 2"/>
          <p:cNvSpPr>
            <a:spLocks noGrp="1"/>
          </p:cNvSpPr>
          <p:nvPr>
            <p:ph idx="1"/>
          </p:nvPr>
        </p:nvSpPr>
        <p:spPr>
          <a:xfrm>
            <a:off x="252413" y="1341438"/>
            <a:ext cx="8639175" cy="4491037"/>
          </a:xfrm>
        </p:spPr>
        <p:txBody>
          <a:bodyPr rtlCol="0"/>
          <a:lstStyle/>
          <a:p>
            <a:pPr marL="365125" indent="-182563" rtl="0" eaLnBrk="1" hangingPunct="1">
              <a:defRPr/>
            </a:pPr>
            <a:r>
              <a:rPr lang="x-none" b="1" dirty="0">
                <a:latin typeface="ＭＳ Ｐゴシック" panose="020B0600070205080204" pitchFamily="50" charset="-128"/>
                <a:ea typeface="ＭＳ Ｐゴシック" panose="020B0600070205080204" pitchFamily="50" charset="-128"/>
                <a:cs typeface="Times New Roman" panose="02020603050405020304" pitchFamily="18" charset="0"/>
              </a:rPr>
              <a:t>その他の（明確でない）症状</a:t>
            </a:r>
            <a:r>
              <a:rPr lang="x-none" dirty="0">
                <a:latin typeface="ＭＳ Ｐゴシック" panose="020B0600070205080204" pitchFamily="50" charset="-128"/>
                <a:ea typeface="ＭＳ Ｐゴシック" panose="020B0600070205080204" pitchFamily="50" charset="-128"/>
              </a:rPr>
              <a:t>：たとえば、うつ病、睡眠障害、注意散漫</a:t>
            </a:r>
          </a:p>
          <a:p>
            <a:pPr rtl="0">
              <a:buFont typeface="Wingdings" panose="05000000000000000000" pitchFamily="2" charset="2"/>
              <a:buChar char="Ø"/>
              <a:tabLst>
                <a:tab pos="722313" algn="l"/>
              </a:tabLst>
              <a:defRPr/>
            </a:pPr>
            <a:endParaRPr lang="de-DE" altLang="de-DE" dirty="0">
              <a:latin typeface="ＭＳ Ｐゴシック" panose="020B0600070205080204" pitchFamily="50" charset="-128"/>
              <a:ea typeface="ＭＳ Ｐゴシック" panose="020B0600070205080204" pitchFamily="50" charset="-128"/>
            </a:endParaRPr>
          </a:p>
          <a:p>
            <a:pPr indent="-90488" rtl="0">
              <a:spcBef>
                <a:spcPts val="1200"/>
              </a:spcBef>
              <a:tabLst>
                <a:tab pos="722313" algn="l"/>
              </a:tabLst>
              <a:defRPr/>
            </a:pPr>
            <a:r>
              <a:rPr lang="x-none" dirty="0">
                <a:solidFill>
                  <a:srgbClr val="006699"/>
                </a:solidFill>
                <a:latin typeface="ＭＳ Ｐゴシック" panose="020B0600070205080204" pitchFamily="50" charset="-128"/>
                <a:ea typeface="ＭＳ Ｐゴシック" panose="020B0600070205080204" pitchFamily="50" charset="-128"/>
              </a:rPr>
              <a:t>やりとりの例：</a:t>
            </a:r>
            <a:endParaRPr lang="de-DE" altLang="de-DE" i="1" dirty="0">
              <a:latin typeface="ＭＳ Ｐゴシック" panose="020B0600070205080204" pitchFamily="50" charset="-128"/>
              <a:ea typeface="ＭＳ Ｐゴシック" panose="020B0600070205080204" pitchFamily="50" charset="-128"/>
            </a:endParaRPr>
          </a:p>
          <a:p>
            <a:pPr marL="179388" lvl="1" indent="0" rtl="0">
              <a:buFont typeface="Courier New" pitchFamily="49" charset="0"/>
              <a:buNone/>
              <a:tabLst>
                <a:tab pos="722313" algn="l"/>
              </a:tabLst>
              <a:defRPr/>
            </a:pPr>
            <a:r>
              <a:rPr lang="x-none" i="1" dirty="0">
                <a:solidFill>
                  <a:schemeClr val="bg1"/>
                </a:solidFill>
                <a:latin typeface="ＭＳ Ｐゴシック" panose="020B0600070205080204" pitchFamily="50" charset="-128"/>
                <a:ea typeface="ＭＳ Ｐゴシック" panose="020B0600070205080204" pitchFamily="50" charset="-128"/>
              </a:rPr>
              <a:t>「誰でも落ち込むこと</a:t>
            </a:r>
            <a:r>
              <a:rPr lang="ja-JP" altLang="en-US" i="1" dirty="0">
                <a:solidFill>
                  <a:schemeClr val="bg1"/>
                </a:solidFill>
                <a:latin typeface="ＭＳ Ｐゴシック" panose="020B0600070205080204" pitchFamily="50" charset="-128"/>
                <a:ea typeface="ＭＳ Ｐゴシック" panose="020B0600070205080204" pitchFamily="50" charset="-128"/>
              </a:rPr>
              <a:t>は</a:t>
            </a:r>
            <a:r>
              <a:rPr lang="x-none" i="1" dirty="0">
                <a:solidFill>
                  <a:schemeClr val="bg1"/>
                </a:solidFill>
                <a:latin typeface="ＭＳ Ｐゴシック" panose="020B0600070205080204" pitchFamily="50" charset="-128"/>
                <a:ea typeface="ＭＳ Ｐゴシック" panose="020B0600070205080204" pitchFamily="50" charset="-128"/>
              </a:rPr>
              <a:t>あります。残念ながら、私の場合は本当に長く続きました。とても落ち込み、希望もなく、もう終わることはないのではないかと考えていました。元気づけられるようなこともなく、何もできなくなり、家にこもっていました。その時期、私の自尊心はとても低くなりました。幸運にも、しばらくすると良くなりました！」</a:t>
            </a:r>
          </a:p>
        </p:txBody>
      </p:sp>
      <p:sp>
        <p:nvSpPr>
          <p:cNvPr id="2" name="正方形/長方形 1"/>
          <p:cNvSpPr/>
          <p:nvPr/>
        </p:nvSpPr>
        <p:spPr>
          <a:xfrm>
            <a:off x="4323374" y="3402290"/>
            <a:ext cx="497252" cy="369332"/>
          </a:xfrm>
          <a:prstGeom prst="rect">
            <a:avLst/>
          </a:prstGeom>
        </p:spPr>
        <p:txBody>
          <a:bodyPr wrap="none">
            <a:spAutoFit/>
          </a:bodyPr>
          <a:lstStyle/>
          <a:p>
            <a:pPr algn="ctr">
              <a:tabLst>
                <a:tab pos="722313" algn="l"/>
              </a:tabLst>
              <a:defRPr/>
            </a:pPr>
            <a:r>
              <a:rPr lang="de-DE" altLang="de-DE" dirty="0" smtClean="0">
                <a:latin typeface="MS PGothic" panose="020B0600070205080204" pitchFamily="34" charset="-128"/>
              </a:rPr>
              <a:t>???</a:t>
            </a:r>
            <a:endParaRPr lang="de-DE" altLang="de-DE" dirty="0">
              <a:latin typeface="MS PGothic" panose="020B0600070205080204" pitchFamily="34" charset="-128"/>
            </a:endParaRPr>
          </a:p>
        </p:txBody>
      </p:sp>
    </p:spTree>
    <p:extLst>
      <p:ext uri="{BB962C8B-B14F-4D97-AF65-F5344CB8AC3E}">
        <p14:creationId xmlns:p14="http://schemas.microsoft.com/office/powerpoint/2010/main" val="76880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rtlCol="0"/>
          <a:lstStyle/>
          <a:p>
            <a:pPr marL="365125" indent="-182563" rtl="0" eaLnBrk="1" hangingPunct="1">
              <a:defRPr/>
            </a:pPr>
            <a:r>
              <a:rPr lang="x-none" b="1" dirty="0">
                <a:latin typeface="ＭＳ Ｐゴシック" panose="020B0600070205080204" pitchFamily="50" charset="-128"/>
                <a:ea typeface="ＭＳ Ｐゴシック" panose="020B0600070205080204" pitchFamily="50" charset="-128"/>
                <a:cs typeface="Times New Roman" panose="02020603050405020304" pitchFamily="18" charset="0"/>
              </a:rPr>
              <a:t>その他の（明確でない）症状</a:t>
            </a:r>
            <a:r>
              <a:rPr lang="x-none" dirty="0">
                <a:latin typeface="ＭＳ Ｐゴシック" panose="020B0600070205080204" pitchFamily="50" charset="-128"/>
                <a:ea typeface="ＭＳ Ｐゴシック" panose="020B0600070205080204" pitchFamily="50" charset="-128"/>
              </a:rPr>
              <a:t>：たとえば、うつ病、睡眠障害、注意散漫</a:t>
            </a:r>
          </a:p>
          <a:p>
            <a:pPr rtl="0">
              <a:buFont typeface="Wingdings" panose="05000000000000000000" pitchFamily="2" charset="2"/>
              <a:buChar char="Ø"/>
              <a:tabLst>
                <a:tab pos="722313" algn="l"/>
              </a:tabLst>
              <a:defRPr/>
            </a:pPr>
            <a:endParaRPr lang="de-DE" altLang="de-DE" dirty="0">
              <a:latin typeface="ＭＳ Ｐゴシック" panose="020B0600070205080204" pitchFamily="50" charset="-128"/>
              <a:ea typeface="ＭＳ Ｐゴシック" panose="020B0600070205080204" pitchFamily="50" charset="-128"/>
            </a:endParaRPr>
          </a:p>
          <a:p>
            <a:pPr indent="-90488" rtl="0">
              <a:spcBef>
                <a:spcPts val="1200"/>
              </a:spcBef>
              <a:tabLst>
                <a:tab pos="722313" algn="l"/>
              </a:tabLst>
              <a:defRPr/>
            </a:pPr>
            <a:r>
              <a:rPr lang="x-none" dirty="0">
                <a:solidFill>
                  <a:srgbClr val="006699"/>
                </a:solidFill>
                <a:latin typeface="ＭＳ Ｐゴシック" panose="020B0600070205080204" pitchFamily="50" charset="-128"/>
                <a:ea typeface="ＭＳ Ｐゴシック" panose="020B0600070205080204" pitchFamily="50" charset="-128"/>
              </a:rPr>
              <a:t>やりとりの例：</a:t>
            </a:r>
            <a:endParaRPr lang="de-DE" altLang="de-DE" i="1" dirty="0">
              <a:latin typeface="ＭＳ Ｐゴシック" panose="020B0600070205080204" pitchFamily="50" charset="-128"/>
              <a:ea typeface="ＭＳ Ｐゴシック" panose="020B0600070205080204" pitchFamily="50" charset="-128"/>
            </a:endParaRPr>
          </a:p>
          <a:p>
            <a:pPr marL="179388" lvl="1" indent="0" rtl="0">
              <a:buFont typeface="Courier New" pitchFamily="49" charset="0"/>
              <a:buNone/>
              <a:tabLst>
                <a:tab pos="722313" algn="l"/>
              </a:tabLst>
              <a:defRPr/>
            </a:pPr>
            <a:r>
              <a:rPr lang="x-none" i="1" dirty="0">
                <a:latin typeface="ＭＳ Ｐゴシック" panose="020B0600070205080204" pitchFamily="50" charset="-128"/>
                <a:ea typeface="ＭＳ Ｐゴシック" panose="020B0600070205080204" pitchFamily="50" charset="-128"/>
              </a:rPr>
              <a:t>「誰でも落ち込むこと</a:t>
            </a:r>
            <a:r>
              <a:rPr lang="ja-JP" altLang="en-US" i="1" dirty="0">
                <a:latin typeface="ＭＳ Ｐゴシック" panose="020B0600070205080204" pitchFamily="50" charset="-128"/>
                <a:ea typeface="ＭＳ Ｐゴシック" panose="020B0600070205080204" pitchFamily="50" charset="-128"/>
              </a:rPr>
              <a:t>は</a:t>
            </a:r>
            <a:r>
              <a:rPr lang="x-none" i="1" dirty="0">
                <a:latin typeface="ＭＳ Ｐゴシック" panose="020B0600070205080204" pitchFamily="50" charset="-128"/>
                <a:ea typeface="ＭＳ Ｐゴシック" panose="020B0600070205080204" pitchFamily="50" charset="-128"/>
              </a:rPr>
              <a:t>あります。残念ながら、私の場合は本当に長く続きました。とても落ち込み、希望もなく、もう終わることはないのではないかと考えていました。元気づけられるようなこともなく、何もできなくなり、家にこもっていました。その時期、私の自尊心はとても低くなりました。幸運にも、しばらくすると良くなりました！」</a:t>
            </a:r>
          </a:p>
        </p:txBody>
      </p:sp>
      <p:sp>
        <p:nvSpPr>
          <p:cNvPr id="37891"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algn="ctr" rtl="0"/>
            <a:r>
              <a:rPr lang="x-none" sz="2000" dirty="0">
                <a:solidFill>
                  <a:srgbClr val="D16349"/>
                </a:solidFill>
                <a:latin typeface="MS PGothic" panose="020B0600070205080204" pitchFamily="34" charset="-128"/>
                <a:cs typeface="Times New Roman" pitchFamily="18" charset="0"/>
              </a:rPr>
              <a:t>こころの調子の悪さと</a:t>
            </a:r>
            <a:r>
              <a:rPr lang="ja-JP" altLang="en-US" sz="2000" dirty="0">
                <a:solidFill>
                  <a:srgbClr val="D16349"/>
                </a:solidFill>
                <a:latin typeface="MS PGothic" panose="020B0600070205080204" pitchFamily="34" charset="-128"/>
                <a:cs typeface="Times New Roman" pitchFamily="18" charset="0"/>
              </a:rPr>
              <a:t>（</a:t>
            </a:r>
            <a:r>
              <a:rPr lang="x-none" sz="2000" dirty="0">
                <a:solidFill>
                  <a:srgbClr val="D16349"/>
                </a:solidFill>
                <a:latin typeface="MS PGothic" panose="020B0600070205080204" pitchFamily="34" charset="-128"/>
                <a:cs typeface="Times New Roman" pitchFamily="18" charset="0"/>
              </a:rPr>
              <a:t>どう</a:t>
            </a:r>
            <a:r>
              <a:rPr lang="ja-JP" altLang="en-US" sz="2000" dirty="0">
                <a:solidFill>
                  <a:srgbClr val="D16349"/>
                </a:solidFill>
                <a:latin typeface="MS PGothic" panose="020B0600070205080204" pitchFamily="34" charset="-128"/>
                <a:cs typeface="Times New Roman" pitchFamily="18" charset="0"/>
              </a:rPr>
              <a:t>）</a:t>
            </a:r>
            <a:r>
              <a:rPr lang="x-none" sz="2000" dirty="0">
                <a:solidFill>
                  <a:srgbClr val="D16349"/>
                </a:solidFill>
                <a:latin typeface="MS PGothic" panose="020B0600070205080204" pitchFamily="34" charset="-128"/>
                <a:cs typeface="Times New Roman" pitchFamily="18" charset="0"/>
              </a:rPr>
              <a:t>付き合うか？</a:t>
            </a: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16</a:t>
            </a:r>
            <a:endParaRPr lang="en-GB" altLang="de-DE" sz="1200" b="1" dirty="0">
              <a:solidFill>
                <a:srgbClr val="646B86"/>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4895088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endParaRPr>
          </a:p>
        </p:txBody>
      </p:sp>
      <p:graphicFrame>
        <p:nvGraphicFramePr>
          <p:cNvPr id="10" name="表格 4"/>
          <p:cNvGraphicFramePr>
            <a:graphicFrameLocks noGrp="1"/>
          </p:cNvGraphicFramePr>
          <p:nvPr>
            <p:extLst>
              <p:ext uri="{D42A27DB-BD31-4B8C-83A1-F6EECF244321}">
                <p14:modId xmlns:p14="http://schemas.microsoft.com/office/powerpoint/2010/main" val="2590912605"/>
              </p:ext>
            </p:extLst>
          </p:nvPr>
        </p:nvGraphicFramePr>
        <p:xfrm>
          <a:off x="108343" y="2479420"/>
          <a:ext cx="8927591" cy="3523617"/>
        </p:xfrm>
        <a:graphic>
          <a:graphicData uri="http://schemas.openxmlformats.org/drawingml/2006/table">
            <a:tbl>
              <a:tblPr>
                <a:tableStyleId>{616DA210-FB5B-4158-B5E0-FEB733F419BA}</a:tableStyleId>
              </a:tblPr>
              <a:tblGrid>
                <a:gridCol w="7789926">
                  <a:extLst>
                    <a:ext uri="{9D8B030D-6E8A-4147-A177-3AD203B41FA5}">
                      <a16:colId xmlns:a16="http://schemas.microsoft.com/office/drawing/2014/main" xmlns="" val="20000"/>
                    </a:ext>
                  </a:extLst>
                </a:gridCol>
                <a:gridCol w="1137665">
                  <a:extLst>
                    <a:ext uri="{9D8B030D-6E8A-4147-A177-3AD203B41FA5}">
                      <a16:colId xmlns:a16="http://schemas.microsoft.com/office/drawing/2014/main" xmlns="" val="20001"/>
                    </a:ext>
                  </a:extLst>
                </a:gridCol>
              </a:tblGrid>
              <a:tr h="515874">
                <a:tc>
                  <a:txBody>
                    <a:bodyPr/>
                    <a:lstStyle/>
                    <a:p>
                      <a:pPr algn="l"/>
                      <a:r>
                        <a:rPr lang="ja-JP" altLang="en-US" sz="1397" b="1" dirty="0">
                          <a:latin typeface="MS PGothic" panose="020B0600070205080204" pitchFamily="34" charset="-128"/>
                          <a:ea typeface="MS PGothic" panose="020B0600070205080204" pitchFamily="34" charset="-128"/>
                        </a:rPr>
                        <a:t>統合失調症ではない人への質問</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ja-JP" altLang="en-US" sz="1397" dirty="0">
                          <a:latin typeface="MS PGothic" panose="020B0600070205080204" pitchFamily="34" charset="-128"/>
                          <a:ea typeface="MS PGothic" panose="020B0600070205080204" pitchFamily="34" charset="-128"/>
                        </a:rPr>
                        <a:t>「はい」と答えた割合</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あなたは、テレパシーでコミュニケーションできると考えたことはありますか？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1"/>
                  </a:ext>
                </a:extLst>
              </a:tr>
              <a:tr h="317753">
                <a:tc>
                  <a:txBody>
                    <a:bodyPr/>
                    <a:lstStyle/>
                    <a:p>
                      <a:pPr algn="l"/>
                      <a:r>
                        <a:rPr lang="ja-JP" altLang="en-US" sz="1397" b="1" dirty="0">
                          <a:latin typeface="MS PGothic" panose="020B0600070205080204" pitchFamily="34" charset="-128"/>
                          <a:ea typeface="MS PGothic" panose="020B0600070205080204" pitchFamily="34" charset="-128"/>
                        </a:rPr>
                        <a:t>あなたは、魔法や超自然的な力を信じていますか？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2"/>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あなたは、他の人からこころを読まれているように感じたことはありますか？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3"/>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あなたは、周りのすべての人があなたの噂話をしていると考えたことはありますか？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4"/>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あなたは、超人的な力があると感じたことはありますか？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5"/>
                  </a:ext>
                </a:extLst>
              </a:tr>
              <a:tr h="341376">
                <a:tc>
                  <a:txBody>
                    <a:bodyPr/>
                    <a:lstStyle/>
                    <a:p>
                      <a:pPr algn="l"/>
                      <a:r>
                        <a:rPr lang="ja-JP" altLang="en-US" sz="1397" b="1" dirty="0">
                          <a:latin typeface="MS PGothic" panose="020B0600070205080204" pitchFamily="34" charset="-128"/>
                          <a:ea typeface="MS PGothic" panose="020B0600070205080204" pitchFamily="34" charset="-128"/>
                        </a:rPr>
                        <a:t>あなたは、あなたの周りで起きることが非現実的で、まるで何かの実験の一部であるかのように感じたことはありますか？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6"/>
                  </a:ext>
                </a:extLst>
              </a:tr>
              <a:tr h="302513">
                <a:tc>
                  <a:txBody>
                    <a:bodyPr/>
                    <a:lstStyle/>
                    <a:p>
                      <a:pPr algn="l"/>
                      <a:r>
                        <a:rPr lang="ja-JP" altLang="en-US" sz="1397" b="1" dirty="0">
                          <a:latin typeface="MS PGothic" panose="020B0600070205080204" pitchFamily="34" charset="-128"/>
                          <a:ea typeface="MS PGothic" panose="020B0600070205080204" pitchFamily="34" charset="-128"/>
                        </a:rPr>
                        <a:t>あなたは、何らかの方法で迫害されていると感じたことはありますか？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7"/>
                  </a:ext>
                </a:extLst>
              </a:tr>
              <a:tr h="345186">
                <a:tc>
                  <a:txBody>
                    <a:bodyPr/>
                    <a:lstStyle/>
                    <a:p>
                      <a:pPr algn="l"/>
                      <a:r>
                        <a:rPr lang="ja-JP" altLang="en-US" sz="1397" b="1" dirty="0">
                          <a:latin typeface="MS PGothic" panose="020B0600070205080204" pitchFamily="34" charset="-128"/>
                          <a:ea typeface="MS PGothic" panose="020B0600070205080204" pitchFamily="34" charset="-128"/>
                        </a:rPr>
                        <a:t>ああたは、雑誌やテレビの内容が自分に関連していると感じたことはありますか？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8"/>
                  </a:ext>
                </a:extLst>
              </a:tr>
              <a:tr h="302513">
                <a:tc>
                  <a:txBody>
                    <a:bodyPr/>
                    <a:lstStyle/>
                    <a:p>
                      <a:pPr algn="l"/>
                      <a:r>
                        <a:rPr lang="ja-JP" altLang="en-US" sz="1397" b="1" dirty="0">
                          <a:latin typeface="MS PGothic" panose="020B0600070205080204" pitchFamily="34" charset="-128"/>
                          <a:ea typeface="MS PGothic" panose="020B0600070205080204" pitchFamily="34" charset="-128"/>
                        </a:rPr>
                        <a:t>あなたは、周りに誰もいないのに声が聞こえたことはありますか？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smtClean="0">
                          <a:latin typeface="MS PGothic" panose="020B0600070205080204" pitchFamily="34" charset="-128"/>
                          <a:ea typeface="MS PGothic" panose="020B0600070205080204" pitchFamily="34" charset="-128"/>
                        </a:rPr>
                        <a:t>???</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9"/>
                  </a:ext>
                </a:extLst>
              </a:tr>
            </a:tbl>
          </a:graphicData>
        </a:graphic>
      </p:graphicFrame>
      <p:sp>
        <p:nvSpPr>
          <p:cNvPr id="18"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dirty="0">
                <a:latin typeface="ＭＳ Ｐゴシック" panose="020B0600070205080204" pitchFamily="50" charset="-128"/>
                <a:ea typeface="ＭＳ Ｐゴシック" panose="020B0600070205080204" pitchFamily="50" charset="-128"/>
                <a:cs typeface="Times New Roman" pitchFamily="18" charset="0"/>
              </a:rPr>
              <a:t>* </a:t>
            </a:r>
            <a:r>
              <a:rPr lang="de-DE" altLang="de-DE" sz="800" i="1" dirty="0">
                <a:latin typeface="ＭＳ Ｐゴシック" panose="020B0600070205080204" pitchFamily="50" charset="-128"/>
                <a:ea typeface="ＭＳ Ｐゴシック" panose="020B0600070205080204" pitchFamily="50" charset="-128"/>
                <a:cs typeface="Times New Roman" pitchFamily="18" charset="0"/>
              </a:rPr>
              <a:t>Sources: Emmanuelle R. Peters (Instrument: PDI), Steffen Moritz (Instrument: KSF)</a:t>
            </a:r>
          </a:p>
        </p:txBody>
      </p:sp>
      <p:sp>
        <p:nvSpPr>
          <p:cNvPr id="14"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smtClean="0">
                <a:solidFill>
                  <a:srgbClr val="646B86"/>
                </a:solidFill>
                <a:latin typeface="MS PGothic" panose="020B0600070205080204" pitchFamily="34" charset="-128"/>
                <a:cs typeface="Times New Roman" pitchFamily="18" charset="0"/>
              </a:rPr>
              <a:t>17</a:t>
            </a:r>
            <a:endParaRPr lang="en-GB" altLang="de-DE" sz="1200" b="1" dirty="0">
              <a:solidFill>
                <a:srgbClr val="646B86"/>
              </a:solidFill>
              <a:latin typeface="MS PGothic" panose="020B0600070205080204" pitchFamily="34" charset="-128"/>
              <a:cs typeface="Times New Roman" pitchFamily="18" charset="0"/>
            </a:endParaRPr>
          </a:p>
        </p:txBody>
      </p:sp>
      <p:sp>
        <p:nvSpPr>
          <p:cNvPr id="15" name="TextBox 1"/>
          <p:cNvSpPr txBox="1"/>
          <p:nvPr/>
        </p:nvSpPr>
        <p:spPr>
          <a:xfrm>
            <a:off x="236549" y="1269043"/>
            <a:ext cx="8146461" cy="854080"/>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統合失調症の症状のような体験は一般的にも体験されています。ただし、多くの人は</a:t>
            </a:r>
            <a:endParaRPr kumimoji="0" lang="en-US" altLang="ja-JP"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こうした体験をしても日常生活には影響がありません。また、その体験が１００％真実</a:t>
            </a:r>
            <a:endParaRPr kumimoji="0" lang="en-US" altLang="ja-JP"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だとは考えない人がほとんどです</a:t>
            </a:r>
            <a:endParaRPr kumimoji="0" lang="en-US" altLang="zh-CN"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p:txBody>
      </p:sp>
      <p:sp>
        <p:nvSpPr>
          <p:cNvPr id="16"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a:solidFill>
                  <a:srgbClr val="D16349"/>
                </a:solidFill>
                <a:latin typeface="MS PGothic" panose="020B0600070205080204" pitchFamily="34" charset="-128"/>
                <a:cs typeface="Times New Roman" pitchFamily="18" charset="0"/>
              </a:rPr>
              <a:t>世論調査の結果</a:t>
            </a:r>
            <a:endParaRPr lang="en-US" altLang="zh-CN" sz="2000" dirty="0">
              <a:solidFill>
                <a:srgbClr val="D16349"/>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2179297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HGS創英角ｺﾞｼｯｸUB" panose="020B0900000000000000" pitchFamily="50" charset="-128"/>
              <a:ea typeface="HGS創英角ｺﾞｼｯｸUB" panose="020B0900000000000000" pitchFamily="50" charset="-128"/>
            </a:endParaRPr>
          </a:p>
        </p:txBody>
      </p:sp>
      <p:graphicFrame>
        <p:nvGraphicFramePr>
          <p:cNvPr id="10" name="表格 4"/>
          <p:cNvGraphicFramePr>
            <a:graphicFrameLocks noGrp="1"/>
          </p:cNvGraphicFramePr>
          <p:nvPr>
            <p:extLst>
              <p:ext uri="{D42A27DB-BD31-4B8C-83A1-F6EECF244321}">
                <p14:modId xmlns:p14="http://schemas.microsoft.com/office/powerpoint/2010/main" val="3228100664"/>
              </p:ext>
            </p:extLst>
          </p:nvPr>
        </p:nvGraphicFramePr>
        <p:xfrm>
          <a:off x="108343" y="2479420"/>
          <a:ext cx="8927591" cy="3523617"/>
        </p:xfrm>
        <a:graphic>
          <a:graphicData uri="http://schemas.openxmlformats.org/drawingml/2006/table">
            <a:tbl>
              <a:tblPr>
                <a:tableStyleId>{616DA210-FB5B-4158-B5E0-FEB733F419BA}</a:tableStyleId>
              </a:tblPr>
              <a:tblGrid>
                <a:gridCol w="7789926">
                  <a:extLst>
                    <a:ext uri="{9D8B030D-6E8A-4147-A177-3AD203B41FA5}">
                      <a16:colId xmlns:a16="http://schemas.microsoft.com/office/drawing/2014/main" xmlns="" val="20000"/>
                    </a:ext>
                  </a:extLst>
                </a:gridCol>
                <a:gridCol w="1137665">
                  <a:extLst>
                    <a:ext uri="{9D8B030D-6E8A-4147-A177-3AD203B41FA5}">
                      <a16:colId xmlns:a16="http://schemas.microsoft.com/office/drawing/2014/main" xmlns="" val="20001"/>
                    </a:ext>
                  </a:extLst>
                </a:gridCol>
              </a:tblGrid>
              <a:tr h="515874">
                <a:tc>
                  <a:txBody>
                    <a:bodyPr/>
                    <a:lstStyle/>
                    <a:p>
                      <a:pPr algn="l"/>
                      <a:r>
                        <a:rPr lang="ja-JP" altLang="en-US" sz="1397" b="1" dirty="0">
                          <a:latin typeface="MS PGothic" panose="020B0600070205080204" pitchFamily="34" charset="-128"/>
                          <a:ea typeface="MS PGothic" panose="020B0600070205080204" pitchFamily="34" charset="-128"/>
                        </a:rPr>
                        <a:t>統合失調症ではない人への質問</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ja-JP" altLang="en-US" sz="1397" dirty="0">
                          <a:latin typeface="MS PGothic" panose="020B0600070205080204" pitchFamily="34" charset="-128"/>
                          <a:ea typeface="MS PGothic" panose="020B0600070205080204" pitchFamily="34" charset="-128"/>
                        </a:rPr>
                        <a:t>「はい」と答えた割合</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あなたは、テレパシーでコミュニケーションできると考えたことはありますか？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61%</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1"/>
                  </a:ext>
                </a:extLst>
              </a:tr>
              <a:tr h="317753">
                <a:tc>
                  <a:txBody>
                    <a:bodyPr/>
                    <a:lstStyle/>
                    <a:p>
                      <a:pPr algn="l"/>
                      <a:r>
                        <a:rPr lang="ja-JP" altLang="en-US" sz="1397" b="1" dirty="0">
                          <a:latin typeface="MS PGothic" panose="020B0600070205080204" pitchFamily="34" charset="-128"/>
                          <a:ea typeface="MS PGothic" panose="020B0600070205080204" pitchFamily="34" charset="-128"/>
                        </a:rPr>
                        <a:t>あなたは、魔法や超自然的な力を信じていますか？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44%</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2"/>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あなたは、他の人からこころを読まれているように感じたことはありますか？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33%</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3"/>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あなたは、周りのすべての人があなたの噂話をしていると考えたことはありますか？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32%</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4"/>
                  </a:ext>
                </a:extLst>
              </a:tr>
              <a:tr h="303276">
                <a:tc>
                  <a:txBody>
                    <a:bodyPr/>
                    <a:lstStyle/>
                    <a:p>
                      <a:pPr algn="l"/>
                      <a:r>
                        <a:rPr lang="ja-JP" altLang="en-US" sz="1397" b="1" dirty="0">
                          <a:latin typeface="MS PGothic" panose="020B0600070205080204" pitchFamily="34" charset="-128"/>
                          <a:ea typeface="MS PGothic" panose="020B0600070205080204" pitchFamily="34" charset="-128"/>
                        </a:rPr>
                        <a:t>あなたは、超人的な力があると感じたことはありますか？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26%</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5"/>
                  </a:ext>
                </a:extLst>
              </a:tr>
              <a:tr h="341376">
                <a:tc>
                  <a:txBody>
                    <a:bodyPr/>
                    <a:lstStyle/>
                    <a:p>
                      <a:pPr algn="l"/>
                      <a:r>
                        <a:rPr lang="ja-JP" altLang="en-US" sz="1397" b="1" dirty="0">
                          <a:latin typeface="MS PGothic" panose="020B0600070205080204" pitchFamily="34" charset="-128"/>
                          <a:ea typeface="MS PGothic" panose="020B0600070205080204" pitchFamily="34" charset="-128"/>
                        </a:rPr>
                        <a:t>あなたは、あなたの周りで起きることが非現実的で、まるで何かの実験の一部であるかのように感じたことはありますか？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26%</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6"/>
                  </a:ext>
                </a:extLst>
              </a:tr>
              <a:tr h="302513">
                <a:tc>
                  <a:txBody>
                    <a:bodyPr/>
                    <a:lstStyle/>
                    <a:p>
                      <a:pPr algn="l"/>
                      <a:r>
                        <a:rPr lang="ja-JP" altLang="en-US" sz="1397" b="1" dirty="0">
                          <a:latin typeface="MS PGothic" panose="020B0600070205080204" pitchFamily="34" charset="-128"/>
                          <a:ea typeface="MS PGothic" panose="020B0600070205080204" pitchFamily="34" charset="-128"/>
                        </a:rPr>
                        <a:t>あなたは、何らかの方法で迫害されていると感じたことはありますか？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19%</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7"/>
                  </a:ext>
                </a:extLst>
              </a:tr>
              <a:tr h="345186">
                <a:tc>
                  <a:txBody>
                    <a:bodyPr/>
                    <a:lstStyle/>
                    <a:p>
                      <a:pPr algn="l"/>
                      <a:r>
                        <a:rPr lang="ja-JP" altLang="en-US" sz="1397" b="1" dirty="0">
                          <a:latin typeface="MS PGothic" panose="020B0600070205080204" pitchFamily="34" charset="-128"/>
                          <a:ea typeface="MS PGothic" panose="020B0600070205080204" pitchFamily="34" charset="-128"/>
                        </a:rPr>
                        <a:t>ああたは、雑誌やテレビの内容が自分に関連していると感じたことはありますか？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16%</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8"/>
                  </a:ext>
                </a:extLst>
              </a:tr>
              <a:tr h="302513">
                <a:tc>
                  <a:txBody>
                    <a:bodyPr/>
                    <a:lstStyle/>
                    <a:p>
                      <a:pPr algn="l"/>
                      <a:r>
                        <a:rPr lang="ja-JP" altLang="en-US" sz="1397" b="1" dirty="0">
                          <a:latin typeface="MS PGothic" panose="020B0600070205080204" pitchFamily="34" charset="-128"/>
                          <a:ea typeface="MS PGothic" panose="020B0600070205080204" pitchFamily="34" charset="-128"/>
                        </a:rPr>
                        <a:t>あなたは、周りに誰もいないのに声が聞こえたことはありますか？</a:t>
                      </a:r>
                      <a:endParaRPr lang="zh-CN" altLang="en-US" sz="1397"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r>
                        <a:rPr lang="en-US" altLang="zh-CN" sz="1397" dirty="0">
                          <a:latin typeface="MS PGothic" panose="020B0600070205080204" pitchFamily="34" charset="-128"/>
                          <a:ea typeface="MS PGothic" panose="020B0600070205080204" pitchFamily="34" charset="-128"/>
                        </a:rPr>
                        <a:t>15%</a:t>
                      </a:r>
                      <a:endParaRPr lang="zh-CN" altLang="en-US" sz="1397"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9"/>
                  </a:ext>
                </a:extLst>
              </a:tr>
            </a:tbl>
          </a:graphicData>
        </a:graphic>
      </p:graphicFrame>
      <p:sp>
        <p:nvSpPr>
          <p:cNvPr id="18"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dirty="0">
                <a:latin typeface="ＭＳ Ｐゴシック" panose="020B0600070205080204" pitchFamily="50" charset="-128"/>
                <a:ea typeface="ＭＳ Ｐゴシック" panose="020B0600070205080204" pitchFamily="50" charset="-128"/>
                <a:cs typeface="Times New Roman" pitchFamily="18" charset="0"/>
              </a:rPr>
              <a:t>* </a:t>
            </a:r>
            <a:r>
              <a:rPr lang="de-DE" altLang="de-DE" sz="800" i="1" dirty="0">
                <a:latin typeface="ＭＳ Ｐゴシック" panose="020B0600070205080204" pitchFamily="50" charset="-128"/>
                <a:ea typeface="ＭＳ Ｐゴシック" panose="020B0600070205080204" pitchFamily="50" charset="-128"/>
                <a:cs typeface="Times New Roman" pitchFamily="18" charset="0"/>
              </a:rPr>
              <a:t>Sources: Emmanuelle R. Peters (Instrument: PDI), Steffen Moritz (Instrument: KSF)</a:t>
            </a:r>
          </a:p>
        </p:txBody>
      </p:sp>
      <p:sp>
        <p:nvSpPr>
          <p:cNvPr id="14"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18</a:t>
            </a:r>
            <a:endParaRPr lang="en-GB" altLang="de-DE" sz="1200" b="1" dirty="0">
              <a:solidFill>
                <a:srgbClr val="646B86"/>
              </a:solidFill>
              <a:latin typeface="MS PGothic" panose="020B0600070205080204" pitchFamily="34" charset="-128"/>
              <a:cs typeface="Times New Roman" pitchFamily="18" charset="0"/>
            </a:endParaRPr>
          </a:p>
        </p:txBody>
      </p:sp>
      <p:sp>
        <p:nvSpPr>
          <p:cNvPr id="15" name="TextBox 1"/>
          <p:cNvSpPr txBox="1"/>
          <p:nvPr/>
        </p:nvSpPr>
        <p:spPr>
          <a:xfrm>
            <a:off x="236549" y="1269043"/>
            <a:ext cx="8146461" cy="854080"/>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統合失調症の症状のような体験は一般的にも体験されています。ただし、多くの人は</a:t>
            </a:r>
            <a:endParaRPr kumimoji="0" lang="en-US" altLang="ja-JP"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こうした体験をしても日常生活には影響がありません。また、その体験が１００％真実</a:t>
            </a:r>
            <a:endParaRPr kumimoji="0" lang="en-US" altLang="ja-JP"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だとは考えない人がほとんどです</a:t>
            </a:r>
            <a:endParaRPr kumimoji="0" lang="en-US" altLang="zh-CN"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p:txBody>
      </p:sp>
      <p:sp>
        <p:nvSpPr>
          <p:cNvPr id="16"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a:solidFill>
                  <a:srgbClr val="D16349"/>
                </a:solidFill>
                <a:latin typeface="MS PGothic" panose="020B0600070205080204" pitchFamily="34" charset="-128"/>
                <a:cs typeface="Times New Roman" pitchFamily="18" charset="0"/>
              </a:rPr>
              <a:t>世論調査の結果</a:t>
            </a:r>
            <a:endParaRPr lang="en-US" altLang="zh-CN" sz="2000" dirty="0">
              <a:solidFill>
                <a:srgbClr val="D16349"/>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3763489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pic>
        <p:nvPicPr>
          <p:cNvPr id="10" name="Picture 3"/>
          <p:cNvPicPr>
            <a:picLocks noChangeAspect="1" noChangeArrowheads="1"/>
          </p:cNvPicPr>
          <p:nvPr/>
        </p:nvPicPr>
        <p:blipFill>
          <a:blip r:embed="rId2"/>
          <a:srcRect/>
          <a:stretch>
            <a:fillRect/>
          </a:stretch>
        </p:blipFill>
        <p:spPr bwMode="auto">
          <a:xfrm>
            <a:off x="0" y="1104900"/>
            <a:ext cx="5778500" cy="5435600"/>
          </a:xfrm>
          <a:prstGeom prst="rect">
            <a:avLst/>
          </a:prstGeom>
          <a:noFill/>
        </p:spPr>
      </p:pic>
      <p:sp>
        <p:nvSpPr>
          <p:cNvPr id="12" name="TextBox 1"/>
          <p:cNvSpPr txBox="1"/>
          <p:nvPr/>
        </p:nvSpPr>
        <p:spPr>
          <a:xfrm>
            <a:off x="8839200" y="38100"/>
            <a:ext cx="215900" cy="203200"/>
          </a:xfrm>
          <a:prstGeom prst="rect">
            <a:avLst/>
          </a:prstGeom>
          <a:noFill/>
        </p:spPr>
        <p:txBody>
          <a:bodyPr wrap="none" lIns="0" tIns="0" rIns="0"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397" b="0" i="0" u="none" strike="noStrike" kern="1200" cap="none" spc="0" normalizeH="0" baseline="0" noProof="0" dirty="0">
                <a:ln>
                  <a:noFill/>
                </a:ln>
                <a:solidFill>
                  <a:srgbClr val="FFFFFF"/>
                </a:solidFill>
                <a:effectLst/>
                <a:uLnTx/>
                <a:uFillTx/>
                <a:latin typeface="Times New Roman" pitchFamily="18" charset="0"/>
                <a:ea typeface="宋体" panose="02010600030101010101" pitchFamily="2" charset="-122"/>
                <a:cs typeface="Times New Roman" pitchFamily="18" charset="0"/>
              </a:rPr>
              <a:t>25</a:t>
            </a:r>
          </a:p>
        </p:txBody>
      </p:sp>
      <p:sp>
        <p:nvSpPr>
          <p:cNvPr id="14" name="TextBox 1"/>
          <p:cNvSpPr txBox="1"/>
          <p:nvPr/>
        </p:nvSpPr>
        <p:spPr>
          <a:xfrm>
            <a:off x="1854200" y="1003300"/>
            <a:ext cx="1700787" cy="1585049"/>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一過性のエピソード</a:t>
            </a:r>
            <a:endParaRPr kumimoji="0" lang="en-US" altLang="zh-CN" sz="1600"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ndParaRPr>
          </a:p>
          <a:p>
            <a:pPr marL="0" marR="0" lvl="0" indent="0" algn="l" defTabSz="914400" rtl="0" eaLnBrk="1" fontAlgn="auto" latinLnBrk="0" hangingPunct="1">
              <a:lnSpc>
                <a:spcPts val="29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反復性のエピソード</a:t>
            </a:r>
            <a:endParaRPr kumimoji="0" lang="en-US" altLang="zh-CN" sz="1600"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p:txBody>
      </p:sp>
      <p:sp>
        <p:nvSpPr>
          <p:cNvPr id="15" name="TextBox 1"/>
          <p:cNvSpPr txBox="1"/>
          <p:nvPr/>
        </p:nvSpPr>
        <p:spPr>
          <a:xfrm>
            <a:off x="1854200" y="3606800"/>
            <a:ext cx="3678892" cy="315471"/>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間にも症状が存在する反復性のエピソード</a:t>
            </a:r>
          </a:p>
        </p:txBody>
      </p:sp>
      <p:sp>
        <p:nvSpPr>
          <p:cNvPr id="16" name="TextBox 1"/>
          <p:cNvSpPr txBox="1"/>
          <p:nvPr/>
        </p:nvSpPr>
        <p:spPr>
          <a:xfrm>
            <a:off x="1854200" y="4991100"/>
            <a:ext cx="4034759" cy="315471"/>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間の症状が徐々に重くなる反復性のエピソード</a:t>
            </a:r>
          </a:p>
        </p:txBody>
      </p:sp>
      <p:sp>
        <p:nvSpPr>
          <p:cNvPr id="20" name="Text Box 16"/>
          <p:cNvSpPr txBox="1">
            <a:spLocks noChangeArrowheads="1"/>
          </p:cNvSpPr>
          <p:nvPr/>
        </p:nvSpPr>
        <p:spPr bwMode="auto">
          <a:xfrm>
            <a:off x="5348287" y="1174060"/>
            <a:ext cx="3598863" cy="88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こころの病は再発することもあれば、しないこともあります。一人一人の経過を予測することは難しいのです。</a:t>
            </a:r>
          </a:p>
        </p:txBody>
      </p:sp>
      <p:sp>
        <p:nvSpPr>
          <p:cNvPr id="18"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19</a:t>
            </a:r>
            <a:endParaRPr lang="en-GB" altLang="de-DE" sz="1200" b="1" dirty="0">
              <a:solidFill>
                <a:srgbClr val="646B86"/>
              </a:solidFill>
              <a:latin typeface="MS PGothic" panose="020B0600070205080204" pitchFamily="34" charset="-128"/>
              <a:cs typeface="Times New Roman" pitchFamily="18" charset="0"/>
            </a:endParaRPr>
          </a:p>
        </p:txBody>
      </p:sp>
      <p:sp>
        <p:nvSpPr>
          <p:cNvPr id="19"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a:solidFill>
                  <a:srgbClr val="D16349"/>
                </a:solidFill>
                <a:latin typeface="MS PGothic" panose="020B0600070205080204" pitchFamily="34" charset="-128"/>
                <a:cs typeface="Times New Roman" pitchFamily="18" charset="0"/>
              </a:rPr>
              <a:t>再発を防ぎましょう</a:t>
            </a:r>
            <a:endParaRPr lang="en-US" altLang="zh-CN" sz="2000" dirty="0">
              <a:solidFill>
                <a:srgbClr val="D16349"/>
              </a:solidFill>
              <a:latin typeface="MS PGothic" panose="020B0600070205080204" pitchFamily="34" charset="-128"/>
              <a:cs typeface="Times New Roman" pitchFamily="18" charset="0"/>
            </a:endParaRPr>
          </a:p>
        </p:txBody>
      </p:sp>
      <p:sp>
        <p:nvSpPr>
          <p:cNvPr id="21" name="Text Box 15"/>
          <p:cNvSpPr txBox="1">
            <a:spLocks noChangeArrowheads="1"/>
          </p:cNvSpPr>
          <p:nvPr/>
        </p:nvSpPr>
        <p:spPr bwMode="auto">
          <a:xfrm>
            <a:off x="-71438" y="6670675"/>
            <a:ext cx="2339976" cy="214313"/>
          </a:xfrm>
          <a:prstGeom prst="rect">
            <a:avLst/>
          </a:prstGeom>
          <a:noFill/>
          <a:ln w="9525">
            <a:noFill/>
            <a:miter lim="800000"/>
            <a:headEnd/>
            <a:tailEnd/>
          </a:ln>
        </p:spPr>
        <p:txBody>
          <a:bodyPr>
            <a:spAutoFit/>
          </a:bodyPr>
          <a:lstStyle/>
          <a:p>
            <a:pPr eaLnBrk="1" hangingPunct="1"/>
            <a:r>
              <a:rPr lang="en-US" altLang="de-DE" sz="800" i="1" dirty="0" smtClean="0">
                <a:cs typeface="Times New Roman" pitchFamily="18" charset="0"/>
              </a:rPr>
              <a:t>(</a:t>
            </a:r>
            <a:r>
              <a:rPr lang="en-US" altLang="de-DE" sz="800" i="1" dirty="0" smtClean="0">
                <a:latin typeface="+mj-lt"/>
                <a:cs typeface="Times New Roman" pitchFamily="18" charset="0"/>
              </a:rPr>
              <a:t>“</a:t>
            </a:r>
            <a:r>
              <a:rPr lang="en-US" altLang="de-DE" sz="800" i="1" dirty="0" err="1" smtClean="0">
                <a:cs typeface="Times New Roman" pitchFamily="18" charset="0"/>
              </a:rPr>
              <a:t>Verlauf</a:t>
            </a:r>
            <a:r>
              <a:rPr lang="en-US" altLang="de-DE" sz="800" i="1" dirty="0" smtClean="0">
                <a:cs typeface="Times New Roman" pitchFamily="18" charset="0"/>
              </a:rPr>
              <a:t> </a:t>
            </a:r>
            <a:r>
              <a:rPr lang="en-US" altLang="de-DE" sz="800" i="1" dirty="0" err="1">
                <a:cs typeface="Times New Roman" pitchFamily="18" charset="0"/>
              </a:rPr>
              <a:t>Symptomatik</a:t>
            </a:r>
            <a:r>
              <a:rPr lang="en-US" altLang="de-DE" sz="800" i="1" dirty="0">
                <a:cs typeface="Times New Roman" pitchFamily="18" charset="0"/>
              </a:rPr>
              <a:t>” by</a:t>
            </a:r>
            <a:r>
              <a:rPr lang="en-US" altLang="ja-JP" sz="800" i="1" dirty="0">
                <a:cs typeface="Times New Roman" pitchFamily="18" charset="0"/>
              </a:rPr>
              <a:t> Ruth </a:t>
            </a:r>
            <a:r>
              <a:rPr lang="en-US" altLang="ja-JP" sz="800" i="1" dirty="0" err="1">
                <a:cs typeface="Times New Roman" pitchFamily="18" charset="0"/>
              </a:rPr>
              <a:t>Klinge</a:t>
            </a:r>
            <a:r>
              <a:rPr lang="en-US" altLang="ja-JP" sz="800" i="1" dirty="0">
                <a:cs typeface="Times New Roman" pitchFamily="18" charset="0"/>
              </a:rPr>
              <a:t>)</a:t>
            </a:r>
            <a:endParaRPr lang="en-US" altLang="de-DE" sz="800" i="1" dirty="0">
              <a:cs typeface="Times New Roman" pitchFamily="18" charset="0"/>
            </a:endParaRPr>
          </a:p>
        </p:txBody>
      </p:sp>
    </p:spTree>
    <p:extLst>
      <p:ext uri="{BB962C8B-B14F-4D97-AF65-F5344CB8AC3E}">
        <p14:creationId xmlns:p14="http://schemas.microsoft.com/office/powerpoint/2010/main" val="19723674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 name="TextBox 1"/>
          <p:cNvSpPr txBox="1"/>
          <p:nvPr/>
        </p:nvSpPr>
        <p:spPr>
          <a:xfrm rot="5400000">
            <a:off x="8966200" y="6426200"/>
            <a:ext cx="88900" cy="177800"/>
          </a:xfrm>
          <a:prstGeom prst="rect">
            <a:avLst/>
          </a:prstGeom>
          <a:noFill/>
        </p:spPr>
        <p:txBody>
          <a:bodyPr wrap="none" lIns="0" tIns="0" rIns="0"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FFFFFF"/>
                </a:solidFill>
                <a:effectLst/>
                <a:uLnTx/>
                <a:uFillTx/>
                <a:latin typeface="Times New Roman" pitchFamily="18" charset="0"/>
                <a:ea typeface="宋体" panose="02010600030101010101" pitchFamily="2" charset="-122"/>
                <a:cs typeface="Times New Roman" pitchFamily="18" charset="0"/>
              </a:rPr>
              <a:t>6</a:t>
            </a:r>
          </a:p>
        </p:txBody>
      </p:sp>
      <p:sp>
        <p:nvSpPr>
          <p:cNvPr id="1035" name="TextBox 1"/>
          <p:cNvSpPr txBox="1"/>
          <p:nvPr/>
        </p:nvSpPr>
        <p:spPr>
          <a:xfrm>
            <a:off x="8902700" y="38100"/>
            <a:ext cx="101600" cy="203200"/>
          </a:xfrm>
          <a:prstGeom prst="rect">
            <a:avLst/>
          </a:prstGeom>
          <a:noFill/>
        </p:spPr>
        <p:txBody>
          <a:bodyPr wrap="none" lIns="0" tIns="0" rIns="0"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397" b="0" i="0" u="none" strike="noStrike" kern="1200" cap="none" spc="0" normalizeH="0" baseline="0" noProof="0" dirty="0">
                <a:ln>
                  <a:noFill/>
                </a:ln>
                <a:solidFill>
                  <a:srgbClr val="FFFFFF"/>
                </a:solidFill>
                <a:effectLst/>
                <a:uLnTx/>
                <a:uFillTx/>
                <a:latin typeface="Times New Roman" pitchFamily="18" charset="0"/>
                <a:ea typeface="宋体" panose="02010600030101010101" pitchFamily="2" charset="-122"/>
                <a:cs typeface="Times New Roman" pitchFamily="18" charset="0"/>
              </a:rPr>
              <a:t>8</a:t>
            </a:r>
          </a:p>
        </p:txBody>
      </p:sp>
      <p:sp>
        <p:nvSpPr>
          <p:cNvPr id="1036" name="TextBox 1"/>
          <p:cNvSpPr txBox="1"/>
          <p:nvPr/>
        </p:nvSpPr>
        <p:spPr>
          <a:xfrm>
            <a:off x="6863067" y="5370282"/>
            <a:ext cx="921727" cy="315471"/>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Times New Roman" pitchFamily="18" charset="0"/>
                <a:ea typeface="ＭＳ Ｐゴシック" panose="020B0600070205080204" pitchFamily="50" charset="-128"/>
                <a:cs typeface="Times New Roman" pitchFamily="18" charset="0"/>
              </a:rPr>
              <a:t>リラックス</a:t>
            </a:r>
            <a:endParaRPr kumimoji="0" lang="en-US" altLang="zh-CN" sz="1800" b="0" i="0" u="none" strike="noStrike" kern="1200" cap="none" spc="0" normalizeH="0" baseline="0" noProof="0" dirty="0">
              <a:ln>
                <a:noFill/>
              </a:ln>
              <a:solidFill>
                <a:srgbClr val="000000"/>
              </a:solidFill>
              <a:effectLst/>
              <a:uLnTx/>
              <a:uFillTx/>
              <a:latin typeface="Times New Roman" pitchFamily="18" charset="0"/>
              <a:ea typeface="宋体" panose="02010600030101010101" pitchFamily="2" charset="-122"/>
              <a:cs typeface="Times New Roman" pitchFamily="18" charset="0"/>
            </a:endParaRPr>
          </a:p>
        </p:txBody>
      </p:sp>
      <p:sp>
        <p:nvSpPr>
          <p:cNvPr id="49" name="Text Box 14"/>
          <p:cNvSpPr txBox="1">
            <a:spLocks noChangeArrowheads="1"/>
          </p:cNvSpPr>
          <p:nvPr/>
        </p:nvSpPr>
        <p:spPr bwMode="auto">
          <a:xfrm>
            <a:off x="628651" y="1371600"/>
            <a:ext cx="7886699"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健康のためには、ストレスとリラックスのバランスがとれていなければなりません。ストレスが大きくなると、バランスが崩れて再発の危険性が高まります。</a:t>
            </a:r>
          </a:p>
        </p:txBody>
      </p:sp>
      <p:sp>
        <p:nvSpPr>
          <p:cNvPr id="47" name="TextBox 1"/>
          <p:cNvSpPr txBox="1"/>
          <p:nvPr/>
        </p:nvSpPr>
        <p:spPr>
          <a:xfrm>
            <a:off x="1141717" y="5370282"/>
            <a:ext cx="763029" cy="315471"/>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lang="ja-JP" altLang="en-US" dirty="0">
                <a:solidFill>
                  <a:srgbClr val="000000"/>
                </a:solidFill>
                <a:latin typeface="Times New Roman" pitchFamily="18" charset="0"/>
                <a:ea typeface="ＭＳ Ｐゴシック" panose="020B0600070205080204" pitchFamily="50" charset="-128"/>
                <a:cs typeface="Times New Roman" pitchFamily="18" charset="0"/>
              </a:rPr>
              <a:t>ストレス</a:t>
            </a:r>
            <a:endParaRPr kumimoji="0" lang="en-US" altLang="zh-CN" sz="1800" b="0" i="0" u="none" strike="noStrike" kern="1200" cap="none" spc="0" normalizeH="0" baseline="0" noProof="0" dirty="0">
              <a:ln>
                <a:noFill/>
              </a:ln>
              <a:solidFill>
                <a:srgbClr val="000000"/>
              </a:solidFill>
              <a:effectLst/>
              <a:uLnTx/>
              <a:uFillTx/>
              <a:latin typeface="Times New Roman" pitchFamily="18" charset="0"/>
              <a:ea typeface="宋体" panose="02010600030101010101" pitchFamily="2" charset="-122"/>
              <a:cs typeface="Times New Roman" pitchFamily="18" charset="0"/>
            </a:endParaRPr>
          </a:p>
        </p:txBody>
      </p:sp>
      <p:sp>
        <p:nvSpPr>
          <p:cNvPr id="48"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20</a:t>
            </a:r>
            <a:endParaRPr lang="en-GB" altLang="de-DE" sz="1200" b="1" dirty="0">
              <a:solidFill>
                <a:srgbClr val="646B86"/>
              </a:solidFill>
              <a:latin typeface="MS PGothic" panose="020B0600070205080204" pitchFamily="34" charset="-128"/>
              <a:cs typeface="Times New Roman" pitchFamily="18" charset="0"/>
            </a:endParaRPr>
          </a:p>
        </p:txBody>
      </p:sp>
      <p:grpSp>
        <p:nvGrpSpPr>
          <p:cNvPr id="55" name="グループ化 54"/>
          <p:cNvGrpSpPr/>
          <p:nvPr/>
        </p:nvGrpSpPr>
        <p:grpSpPr>
          <a:xfrm>
            <a:off x="88900" y="6096000"/>
            <a:ext cx="2197100" cy="487426"/>
            <a:chOff x="88900" y="5208524"/>
            <a:chExt cx="2197100" cy="487426"/>
          </a:xfrm>
        </p:grpSpPr>
        <p:sp>
          <p:nvSpPr>
            <p:cNvPr id="56"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11.2</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57"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51"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smtClean="0">
                <a:solidFill>
                  <a:srgbClr val="D16349"/>
                </a:solidFill>
                <a:latin typeface="MS PGothic" panose="020B0600070205080204" pitchFamily="34" charset="-128"/>
                <a:cs typeface="Times New Roman" pitchFamily="18" charset="0"/>
              </a:rPr>
              <a:t>ストレスの天秤</a:t>
            </a:r>
            <a:endParaRPr lang="en-US" altLang="zh-CN" sz="2000" dirty="0">
              <a:solidFill>
                <a:srgbClr val="D16349"/>
              </a:solidFill>
              <a:latin typeface="MS PGothic" panose="020B0600070205080204" pitchFamily="34" charset="-128"/>
              <a:cs typeface="Times New Roman" pitchFamily="18" charset="0"/>
            </a:endParaRPr>
          </a:p>
        </p:txBody>
      </p:sp>
      <p:grpSp>
        <p:nvGrpSpPr>
          <p:cNvPr id="81" name="Gruppierung 1"/>
          <p:cNvGrpSpPr>
            <a:grpSpLocks/>
          </p:cNvGrpSpPr>
          <p:nvPr/>
        </p:nvGrpSpPr>
        <p:grpSpPr bwMode="auto">
          <a:xfrm>
            <a:off x="1027112" y="2435876"/>
            <a:ext cx="6913932" cy="3419475"/>
            <a:chOff x="900113" y="2924175"/>
            <a:chExt cx="6913562" cy="3419475"/>
          </a:xfrm>
        </p:grpSpPr>
        <p:sp>
          <p:nvSpPr>
            <p:cNvPr id="82" name="AutoShape 37"/>
            <p:cNvSpPr>
              <a:spLocks noChangeAspect="1" noChangeArrowheads="1"/>
            </p:cNvSpPr>
            <p:nvPr/>
          </p:nvSpPr>
          <p:spPr bwMode="auto">
            <a:xfrm>
              <a:off x="900113" y="3024188"/>
              <a:ext cx="6913562" cy="3319462"/>
            </a:xfrm>
            <a:prstGeom prst="rect">
              <a:avLst/>
            </a:prstGeom>
            <a:noFill/>
            <a:ln w="9525">
              <a:noFill/>
              <a:miter lim="800000"/>
              <a:headEnd/>
              <a:tailEnd/>
            </a:ln>
          </p:spPr>
          <p:txBody>
            <a:bodyPr/>
            <a:lstStyle/>
            <a:p>
              <a:pPr eaLnBrk="1" hangingPunct="1"/>
              <a:endParaRPr lang="de-DE" altLang="de-DE">
                <a:cs typeface="Times New Roman" pitchFamily="18" charset="0"/>
              </a:endParaRPr>
            </a:p>
          </p:txBody>
        </p:sp>
        <p:sp>
          <p:nvSpPr>
            <p:cNvPr id="83" name="Line 38"/>
            <p:cNvSpPr>
              <a:spLocks noChangeShapeType="1"/>
            </p:cNvSpPr>
            <p:nvPr/>
          </p:nvSpPr>
          <p:spPr bwMode="auto">
            <a:xfrm>
              <a:off x="900113" y="5751513"/>
              <a:ext cx="6913562" cy="1587"/>
            </a:xfrm>
            <a:prstGeom prst="line">
              <a:avLst/>
            </a:prstGeom>
            <a:noFill/>
            <a:ln w="9525">
              <a:solidFill>
                <a:srgbClr val="000000"/>
              </a:solidFill>
              <a:round/>
              <a:headEnd/>
              <a:tailEnd/>
            </a:ln>
          </p:spPr>
          <p:txBody>
            <a:bodyPr/>
            <a:lstStyle/>
            <a:p>
              <a:endParaRPr lang="de-DE"/>
            </a:p>
          </p:txBody>
        </p:sp>
        <p:grpSp>
          <p:nvGrpSpPr>
            <p:cNvPr id="84" name="Group 39"/>
            <p:cNvGrpSpPr>
              <a:grpSpLocks/>
            </p:cNvGrpSpPr>
            <p:nvPr/>
          </p:nvGrpSpPr>
          <p:grpSpPr bwMode="auto">
            <a:xfrm>
              <a:off x="3924300" y="5751513"/>
              <a:ext cx="865188" cy="492125"/>
              <a:chOff x="1248" y="240"/>
              <a:chExt cx="4176" cy="3600"/>
            </a:xfrm>
          </p:grpSpPr>
          <p:sp>
            <p:nvSpPr>
              <p:cNvPr id="103" name="Pyr1"/>
              <p:cNvSpPr>
                <a:spLocks noEditPoints="1" noChangeArrowheads="1"/>
              </p:cNvSpPr>
              <p:nvPr/>
            </p:nvSpPr>
            <p:spPr bwMode="auto">
              <a:xfrm>
                <a:off x="2873" y="240"/>
                <a:ext cx="936" cy="7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noFill/>
              <a:ln w="9525">
                <a:solidFill>
                  <a:srgbClr val="000000"/>
                </a:solidFill>
                <a:miter lim="800000"/>
                <a:headEnd/>
                <a:tailEnd/>
              </a:ln>
            </p:spPr>
            <p:txBody>
              <a:bodyPr/>
              <a:lstStyle/>
              <a:p>
                <a:endParaRPr lang="de-DE"/>
              </a:p>
            </p:txBody>
          </p:sp>
          <p:sp>
            <p:nvSpPr>
              <p:cNvPr id="104" name="Pyr2"/>
              <p:cNvSpPr>
                <a:spLocks noEditPoints="1" noChangeArrowheads="1"/>
              </p:cNvSpPr>
              <p:nvPr/>
            </p:nvSpPr>
            <p:spPr bwMode="auto">
              <a:xfrm>
                <a:off x="2331" y="1038"/>
                <a:ext cx="2015"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noFill/>
              <a:ln w="9525">
                <a:solidFill>
                  <a:srgbClr val="000000"/>
                </a:solidFill>
                <a:miter lim="800000"/>
                <a:headEnd/>
                <a:tailEnd/>
              </a:ln>
            </p:spPr>
            <p:txBody>
              <a:bodyPr/>
              <a:lstStyle/>
              <a:p>
                <a:endParaRPr lang="de-DE"/>
              </a:p>
            </p:txBody>
          </p:sp>
          <p:sp>
            <p:nvSpPr>
              <p:cNvPr id="105" name="Pyr3"/>
              <p:cNvSpPr>
                <a:spLocks noEditPoints="1" noChangeArrowheads="1"/>
              </p:cNvSpPr>
              <p:nvPr/>
            </p:nvSpPr>
            <p:spPr bwMode="auto">
              <a:xfrm>
                <a:off x="1795" y="1974"/>
                <a:ext cx="3087" cy="9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noFill/>
              <a:ln w="9525">
                <a:solidFill>
                  <a:srgbClr val="000000"/>
                </a:solidFill>
                <a:miter lim="800000"/>
                <a:headEnd/>
                <a:tailEnd/>
              </a:ln>
            </p:spPr>
            <p:txBody>
              <a:bodyPr/>
              <a:lstStyle/>
              <a:p>
                <a:endParaRPr lang="de-DE"/>
              </a:p>
            </p:txBody>
          </p:sp>
          <p:sp>
            <p:nvSpPr>
              <p:cNvPr id="106" name="Pyr4"/>
              <p:cNvSpPr>
                <a:spLocks noEditPoints="1" noChangeArrowheads="1"/>
              </p:cNvSpPr>
              <p:nvPr/>
            </p:nvSpPr>
            <p:spPr bwMode="auto">
              <a:xfrm>
                <a:off x="1248" y="2904"/>
                <a:ext cx="4176"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noFill/>
              <a:ln w="9525">
                <a:solidFill>
                  <a:srgbClr val="000000"/>
                </a:solidFill>
                <a:miter lim="800000"/>
                <a:headEnd/>
                <a:tailEnd/>
              </a:ln>
            </p:spPr>
            <p:txBody>
              <a:bodyPr/>
              <a:lstStyle/>
              <a:p>
                <a:endParaRPr lang="de-DE"/>
              </a:p>
            </p:txBody>
          </p:sp>
        </p:grpSp>
        <p:sp>
          <p:nvSpPr>
            <p:cNvPr id="85" name="Rectangle 44"/>
            <p:cNvSpPr>
              <a:spLocks noChangeArrowheads="1"/>
            </p:cNvSpPr>
            <p:nvPr/>
          </p:nvSpPr>
          <p:spPr bwMode="auto">
            <a:xfrm>
              <a:off x="957263" y="5068888"/>
              <a:ext cx="1325562" cy="682625"/>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86" name="Rectangle 45"/>
            <p:cNvSpPr>
              <a:spLocks noChangeArrowheads="1"/>
            </p:cNvSpPr>
            <p:nvPr/>
          </p:nvSpPr>
          <p:spPr bwMode="auto">
            <a:xfrm>
              <a:off x="2339975" y="4503738"/>
              <a:ext cx="865188" cy="1247775"/>
            </a:xfrm>
            <a:prstGeom prst="rect">
              <a:avLst/>
            </a:prstGeom>
            <a:solidFill>
              <a:srgbClr val="FFF8C2"/>
            </a:solidFill>
            <a:ln w="9525">
              <a:solidFill>
                <a:schemeClr val="tx1"/>
              </a:solidFill>
              <a:miter lim="800000"/>
              <a:headEnd/>
              <a:tailEnd/>
            </a:ln>
          </p:spPr>
          <p:txBody>
            <a:bodyPr wrap="none" lIns="90000" tIns="46800" rIns="90000" bIns="46800" anchor="ctr"/>
            <a:lstStyle/>
            <a:p>
              <a:pPr eaLnBrk="1" hangingPunct="1"/>
              <a:endParaRPr lang="de-DE" altLang="de-DE">
                <a:latin typeface="Georgia" pitchFamily="18" charset="0"/>
                <a:cs typeface="Times New Roman" pitchFamily="18" charset="0"/>
              </a:endParaRPr>
            </a:p>
          </p:txBody>
        </p:sp>
        <p:sp>
          <p:nvSpPr>
            <p:cNvPr id="87" name="Rectangle 46"/>
            <p:cNvSpPr>
              <a:spLocks noChangeArrowheads="1"/>
            </p:cNvSpPr>
            <p:nvPr/>
          </p:nvSpPr>
          <p:spPr bwMode="auto">
            <a:xfrm>
              <a:off x="1131888" y="4389438"/>
              <a:ext cx="1208087" cy="679450"/>
            </a:xfrm>
            <a:prstGeom prst="rect">
              <a:avLst/>
            </a:prstGeom>
            <a:solidFill>
              <a:srgbClr val="D16349"/>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88" name="Rectangle 47"/>
            <p:cNvSpPr>
              <a:spLocks noChangeArrowheads="1"/>
            </p:cNvSpPr>
            <p:nvPr/>
          </p:nvSpPr>
          <p:spPr bwMode="auto">
            <a:xfrm>
              <a:off x="320516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89" name="Rectangle 48"/>
            <p:cNvSpPr>
              <a:spLocks noChangeArrowheads="1"/>
            </p:cNvSpPr>
            <p:nvPr/>
          </p:nvSpPr>
          <p:spPr bwMode="auto">
            <a:xfrm>
              <a:off x="320516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0" name="Rectangle 49"/>
            <p:cNvSpPr>
              <a:spLocks noChangeArrowheads="1"/>
            </p:cNvSpPr>
            <p:nvPr/>
          </p:nvSpPr>
          <p:spPr bwMode="auto">
            <a:xfrm>
              <a:off x="1247775" y="3835400"/>
              <a:ext cx="1841500" cy="554038"/>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1" name="Rectangle 50"/>
            <p:cNvSpPr>
              <a:spLocks noChangeArrowheads="1"/>
            </p:cNvSpPr>
            <p:nvPr/>
          </p:nvSpPr>
          <p:spPr bwMode="auto">
            <a:xfrm>
              <a:off x="153352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2" name="Rectangle 51"/>
            <p:cNvSpPr>
              <a:spLocks noChangeArrowheads="1"/>
            </p:cNvSpPr>
            <p:nvPr/>
          </p:nvSpPr>
          <p:spPr bwMode="auto">
            <a:xfrm>
              <a:off x="2801938" y="2924175"/>
              <a:ext cx="1150937" cy="908050"/>
            </a:xfrm>
            <a:prstGeom prst="rect">
              <a:avLst/>
            </a:prstGeom>
            <a:solidFill>
              <a:srgbClr val="008080"/>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3" name="Rectangle 52"/>
            <p:cNvSpPr>
              <a:spLocks noChangeArrowheads="1"/>
            </p:cNvSpPr>
            <p:nvPr/>
          </p:nvSpPr>
          <p:spPr bwMode="auto">
            <a:xfrm>
              <a:off x="4416425" y="5068888"/>
              <a:ext cx="1327150" cy="682625"/>
            </a:xfrm>
            <a:prstGeom prst="rect">
              <a:avLst/>
            </a:prstGeom>
            <a:solidFill>
              <a:srgbClr val="FF9966"/>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4" name="Rectangle 53"/>
            <p:cNvSpPr>
              <a:spLocks noChangeArrowheads="1"/>
            </p:cNvSpPr>
            <p:nvPr/>
          </p:nvSpPr>
          <p:spPr bwMode="auto">
            <a:xfrm>
              <a:off x="5800725" y="4503738"/>
              <a:ext cx="865188" cy="1247775"/>
            </a:xfrm>
            <a:prstGeom prst="rect">
              <a:avLst/>
            </a:prstGeom>
            <a:solidFill>
              <a:srgbClr val="EAEAEA"/>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5" name="Rectangle 54"/>
            <p:cNvSpPr>
              <a:spLocks noChangeArrowheads="1"/>
            </p:cNvSpPr>
            <p:nvPr/>
          </p:nvSpPr>
          <p:spPr bwMode="auto">
            <a:xfrm>
              <a:off x="4591050" y="4389438"/>
              <a:ext cx="1209675" cy="6794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6" name="Rectangle 55"/>
            <p:cNvSpPr>
              <a:spLocks noChangeArrowheads="1"/>
            </p:cNvSpPr>
            <p:nvPr/>
          </p:nvSpPr>
          <p:spPr bwMode="auto">
            <a:xfrm>
              <a:off x="666591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7" name="Rectangle 56"/>
            <p:cNvSpPr>
              <a:spLocks noChangeArrowheads="1"/>
            </p:cNvSpPr>
            <p:nvPr/>
          </p:nvSpPr>
          <p:spPr bwMode="auto">
            <a:xfrm>
              <a:off x="666591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8" name="Rectangle 57"/>
            <p:cNvSpPr>
              <a:spLocks noChangeArrowheads="1"/>
            </p:cNvSpPr>
            <p:nvPr/>
          </p:nvSpPr>
          <p:spPr bwMode="auto">
            <a:xfrm>
              <a:off x="4708525" y="3835400"/>
              <a:ext cx="1841500" cy="554038"/>
            </a:xfrm>
            <a:prstGeom prst="rect">
              <a:avLst/>
            </a:prstGeom>
            <a:solidFill>
              <a:srgbClr val="8CADAE"/>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99" name="Rectangle 58"/>
            <p:cNvSpPr>
              <a:spLocks noChangeArrowheads="1"/>
            </p:cNvSpPr>
            <p:nvPr/>
          </p:nvSpPr>
          <p:spPr bwMode="auto">
            <a:xfrm>
              <a:off x="499427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100" name="Rectangle 59"/>
            <p:cNvSpPr>
              <a:spLocks noChangeArrowheads="1"/>
            </p:cNvSpPr>
            <p:nvPr/>
          </p:nvSpPr>
          <p:spPr bwMode="auto">
            <a:xfrm>
              <a:off x="6261100" y="2924175"/>
              <a:ext cx="1152525" cy="9080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grpSp>
      <p:sp>
        <p:nvSpPr>
          <p:cNvPr id="45" name="Text Box 15"/>
          <p:cNvSpPr txBox="1">
            <a:spLocks noChangeArrowheads="1"/>
          </p:cNvSpPr>
          <p:nvPr/>
        </p:nvSpPr>
        <p:spPr bwMode="auto">
          <a:xfrm>
            <a:off x="-71438" y="6670675"/>
            <a:ext cx="2339976" cy="214313"/>
          </a:xfrm>
          <a:prstGeom prst="rect">
            <a:avLst/>
          </a:prstGeom>
          <a:noFill/>
          <a:ln w="9525">
            <a:noFill/>
            <a:miter lim="800000"/>
            <a:headEnd/>
            <a:tailEnd/>
          </a:ln>
        </p:spPr>
        <p:txBody>
          <a:bodyPr>
            <a:spAutoFit/>
          </a:bodyPr>
          <a:lstStyle/>
          <a:p>
            <a:pPr eaLnBrk="1" hangingPunct="1">
              <a:spcBef>
                <a:spcPct val="50000"/>
              </a:spcBef>
            </a:pPr>
            <a:r>
              <a:rPr lang="de-DE" altLang="de-DE" sz="800" i="1" dirty="0">
                <a:cs typeface="Times New Roman" pitchFamily="18" charset="0"/>
              </a:rPr>
              <a:t>(</a:t>
            </a:r>
            <a:r>
              <a:rPr lang="de-DE" altLang="de-DE" sz="800" i="1" dirty="0" err="1">
                <a:cs typeface="Times New Roman" pitchFamily="18" charset="0"/>
              </a:rPr>
              <a:t>adapted</a:t>
            </a:r>
            <a:r>
              <a:rPr lang="de-DE" altLang="de-DE" sz="800" i="1" dirty="0">
                <a:cs typeface="Times New Roman" pitchFamily="18" charset="0"/>
              </a:rPr>
              <a:t> </a:t>
            </a:r>
            <a:r>
              <a:rPr lang="de-DE" altLang="de-DE" sz="800" i="1" dirty="0" err="1">
                <a:cs typeface="Times New Roman" pitchFamily="18" charset="0"/>
              </a:rPr>
              <a:t>from</a:t>
            </a:r>
            <a:r>
              <a:rPr lang="de-DE" altLang="de-DE" sz="800" i="1" dirty="0">
                <a:cs typeface="Times New Roman" pitchFamily="18" charset="0"/>
              </a:rPr>
              <a:t> Behrendt, 2001)</a:t>
            </a:r>
            <a:endParaRPr lang="en-US" altLang="de-DE" sz="800" i="1" dirty="0">
              <a:cs typeface="Times New Roman" pitchFamily="18" charset="0"/>
            </a:endParaRPr>
          </a:p>
        </p:txBody>
      </p:sp>
    </p:spTree>
    <p:extLst>
      <p:ext uri="{BB962C8B-B14F-4D97-AF65-F5344CB8AC3E}">
        <p14:creationId xmlns:p14="http://schemas.microsoft.com/office/powerpoint/2010/main" val="37851566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pic>
        <p:nvPicPr>
          <p:cNvPr id="10" name="Picture 3"/>
          <p:cNvPicPr>
            <a:picLocks noChangeAspect="1" noChangeArrowheads="1"/>
          </p:cNvPicPr>
          <p:nvPr/>
        </p:nvPicPr>
        <p:blipFill>
          <a:blip r:embed="rId2"/>
          <a:srcRect/>
          <a:stretch>
            <a:fillRect/>
          </a:stretch>
        </p:blipFill>
        <p:spPr bwMode="auto">
          <a:xfrm>
            <a:off x="2578100" y="1333500"/>
            <a:ext cx="3987800" cy="2692400"/>
          </a:xfrm>
          <a:prstGeom prst="rect">
            <a:avLst/>
          </a:prstGeom>
          <a:noFill/>
        </p:spPr>
      </p:pic>
      <p:sp>
        <p:nvSpPr>
          <p:cNvPr id="14" name="TextBox 1"/>
          <p:cNvSpPr txBox="1"/>
          <p:nvPr/>
        </p:nvSpPr>
        <p:spPr>
          <a:xfrm>
            <a:off x="8902700" y="38100"/>
            <a:ext cx="101600" cy="203200"/>
          </a:xfrm>
          <a:prstGeom prst="rect">
            <a:avLst/>
          </a:prstGeom>
          <a:noFill/>
        </p:spPr>
        <p:txBody>
          <a:bodyPr wrap="none" lIns="0" tIns="0" rIns="0"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397" b="0" i="0" u="none" strike="noStrike" kern="1200" cap="none" spc="0" normalizeH="0" baseline="0" noProof="0" dirty="0">
                <a:ln>
                  <a:noFill/>
                </a:ln>
                <a:solidFill>
                  <a:srgbClr val="FFFFFF"/>
                </a:solidFill>
                <a:effectLst/>
                <a:uLnTx/>
                <a:uFillTx/>
                <a:latin typeface="Times New Roman" pitchFamily="18" charset="0"/>
                <a:ea typeface="宋体" panose="02010600030101010101" pitchFamily="2" charset="-122"/>
                <a:cs typeface="Times New Roman" pitchFamily="18" charset="0"/>
              </a:rPr>
              <a:t>9</a:t>
            </a:r>
          </a:p>
        </p:txBody>
      </p:sp>
      <p:sp>
        <p:nvSpPr>
          <p:cNvPr id="18" name="Text Box 5"/>
          <p:cNvSpPr txBox="1">
            <a:spLocks noChangeArrowheads="1"/>
          </p:cNvSpPr>
          <p:nvPr/>
        </p:nvSpPr>
        <p:spPr bwMode="auto">
          <a:xfrm>
            <a:off x="1695382" y="4423358"/>
            <a:ext cx="5753236" cy="178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285750" marR="0" lvl="0" indent="-285750" algn="l" defTabSz="914400" rtl="0" eaLnBrk="1" fontAlgn="auto" latinLnBrk="0" hangingPunct="1">
              <a:lnSpc>
                <a:spcPct val="98000"/>
              </a:lnSpc>
              <a:spcBef>
                <a:spcPts val="0"/>
              </a:spcBef>
              <a:spcAft>
                <a:spcPts val="0"/>
              </a:spcAft>
              <a:buClr>
                <a:srgbClr val="8CADAE"/>
              </a:buClr>
              <a:buSzTx/>
              <a:buFont typeface="Courier New" panose="02070309020205020404" pitchFamily="49" charset="0"/>
              <a:buChar char="o"/>
              <a:tabLst/>
              <a:defRPr/>
            </a:pPr>
            <a:r>
              <a:rPr kumimoji="1" lang="ja-JP" altLang="en-US"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自分からすすんで休養を取りましょう</a:t>
            </a:r>
            <a:endParaRPr kumimoji="1" lang="ja-JP" altLang="en-US" b="0" i="0" u="none" strike="noStrike" kern="1200" cap="none" spc="0" normalizeH="0" baseline="0" noProof="0" dirty="0">
              <a:ln>
                <a:noFill/>
              </a:ln>
              <a:solidFill>
                <a:prstClr val="black"/>
              </a:solidFill>
              <a:effectLst/>
              <a:uLnTx/>
              <a:uFillTx/>
              <a:latin typeface="Verdana" pitchFamily="34" charset="0"/>
              <a:ea typeface="ＭＳ Ｐゴシック" pitchFamily="50" charset="-128"/>
              <a:cs typeface="+mn-cs"/>
            </a:endParaRPr>
          </a:p>
          <a:p>
            <a:pPr marL="285750" marR="0" lvl="0" indent="-285750" algn="l" defTabSz="914400" rtl="0" eaLnBrk="1" fontAlgn="auto" latinLnBrk="0" hangingPunct="1">
              <a:lnSpc>
                <a:spcPct val="98000"/>
              </a:lnSpc>
              <a:spcBef>
                <a:spcPct val="39000"/>
              </a:spcBef>
              <a:spcAft>
                <a:spcPts val="0"/>
              </a:spcAft>
              <a:buClr>
                <a:srgbClr val="8CADAE"/>
              </a:buClr>
              <a:buSzTx/>
              <a:buFont typeface="Courier New" panose="02070309020205020404" pitchFamily="49" charset="0"/>
              <a:buChar char="o"/>
              <a:tabLst/>
              <a:defRPr/>
            </a:pPr>
            <a:r>
              <a:rPr kumimoji="1" lang="ja-JP" altLang="en-US"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楽しめることをしましょう</a:t>
            </a:r>
            <a:endParaRPr kumimoji="1" lang="ja-JP" altLang="en-US" b="0" i="0" u="none" strike="noStrike" kern="1200" cap="none" spc="0" normalizeH="0" baseline="0" noProof="0" dirty="0">
              <a:ln>
                <a:noFill/>
              </a:ln>
              <a:solidFill>
                <a:prstClr val="black"/>
              </a:solidFill>
              <a:effectLst/>
              <a:uLnTx/>
              <a:uFillTx/>
              <a:latin typeface="Verdana" pitchFamily="34" charset="0"/>
              <a:ea typeface="ＭＳ Ｐゴシック" pitchFamily="50" charset="-128"/>
              <a:cs typeface="+mn-cs"/>
            </a:endParaRPr>
          </a:p>
          <a:p>
            <a:pPr marL="285750" marR="0" lvl="0" indent="-285750" algn="l" defTabSz="914400" rtl="0" eaLnBrk="1" fontAlgn="auto" latinLnBrk="0" hangingPunct="1">
              <a:lnSpc>
                <a:spcPct val="98000"/>
              </a:lnSpc>
              <a:spcBef>
                <a:spcPct val="39000"/>
              </a:spcBef>
              <a:spcAft>
                <a:spcPts val="0"/>
              </a:spcAft>
              <a:buClr>
                <a:srgbClr val="8CADAE"/>
              </a:buClr>
              <a:buSzTx/>
              <a:buFont typeface="Courier New" panose="02070309020205020404" pitchFamily="49" charset="0"/>
              <a:buChar char="o"/>
              <a:tabLst/>
              <a:defRPr/>
            </a:pPr>
            <a:r>
              <a:rPr kumimoji="1" lang="ja-JP" altLang="en-US"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リラックスする（ストレスを減らす）方法を身につけましょう</a:t>
            </a:r>
          </a:p>
          <a:p>
            <a:pPr marL="285750" marR="0" lvl="0" indent="-285750" algn="l" defTabSz="914400" rtl="0" eaLnBrk="1" fontAlgn="auto" latinLnBrk="0" hangingPunct="1">
              <a:lnSpc>
                <a:spcPct val="98000"/>
              </a:lnSpc>
              <a:spcBef>
                <a:spcPct val="39000"/>
              </a:spcBef>
              <a:spcAft>
                <a:spcPts val="0"/>
              </a:spcAft>
              <a:buClr>
                <a:srgbClr val="8CADAE"/>
              </a:buClr>
              <a:buSzTx/>
              <a:buFont typeface="Courier New" panose="02070309020205020404" pitchFamily="49" charset="0"/>
              <a:buChar char="o"/>
              <a:tabLst/>
              <a:defRPr/>
            </a:pPr>
            <a:r>
              <a:rPr kumimoji="1" lang="ja-JP" altLang="en-US"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友だちに手伝ってもらいましょう</a:t>
            </a:r>
          </a:p>
          <a:p>
            <a:pPr marL="285750" marR="0" lvl="0" indent="-285750" algn="l" defTabSz="914400" rtl="0" eaLnBrk="1" fontAlgn="auto" latinLnBrk="0" hangingPunct="1">
              <a:lnSpc>
                <a:spcPct val="98000"/>
              </a:lnSpc>
              <a:spcBef>
                <a:spcPct val="39000"/>
              </a:spcBef>
              <a:spcAft>
                <a:spcPts val="0"/>
              </a:spcAft>
              <a:buClr>
                <a:srgbClr val="8CADAE"/>
              </a:buClr>
              <a:buSzTx/>
              <a:buFont typeface="Courier New" panose="02070309020205020404" pitchFamily="49" charset="0"/>
              <a:buChar char="o"/>
              <a:tabLst/>
              <a:defRPr/>
            </a:pPr>
            <a:r>
              <a:rPr kumimoji="1" lang="ja-JP" altLang="en-US"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計画を立てましょう：細かいところまでじっくり考えましょう</a:t>
            </a:r>
          </a:p>
        </p:txBody>
      </p:sp>
      <p:sp>
        <p:nvSpPr>
          <p:cNvPr id="1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21</a:t>
            </a:r>
            <a:endParaRPr lang="en-GB" altLang="de-DE" sz="1200" b="1" dirty="0">
              <a:solidFill>
                <a:srgbClr val="646B86"/>
              </a:solidFill>
              <a:latin typeface="MS PGothic" panose="020B0600070205080204" pitchFamily="34" charset="-128"/>
              <a:cs typeface="Times New Roman" pitchFamily="18" charset="0"/>
            </a:endParaRPr>
          </a:p>
        </p:txBody>
      </p:sp>
      <p:sp>
        <p:nvSpPr>
          <p:cNvPr id="16"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a:solidFill>
                  <a:srgbClr val="D16349"/>
                </a:solidFill>
                <a:latin typeface="MS PGothic" panose="020B0600070205080204" pitchFamily="34" charset="-128"/>
                <a:cs typeface="Times New Roman" pitchFamily="18" charset="0"/>
              </a:rPr>
              <a:t>ストレスを減らしましょう</a:t>
            </a:r>
            <a:endParaRPr lang="en-US" altLang="zh-CN" sz="2000" dirty="0">
              <a:solidFill>
                <a:srgbClr val="D16349"/>
              </a:solidFill>
              <a:latin typeface="MS PGothic" panose="020B0600070205080204" pitchFamily="34" charset="-128"/>
              <a:cs typeface="Times New Roman" pitchFamily="18" charset="0"/>
            </a:endParaRPr>
          </a:p>
        </p:txBody>
      </p:sp>
      <p:sp>
        <p:nvSpPr>
          <p:cNvPr id="17" name="Text Box 15"/>
          <p:cNvSpPr txBox="1">
            <a:spLocks noChangeArrowheads="1"/>
          </p:cNvSpPr>
          <p:nvPr/>
        </p:nvSpPr>
        <p:spPr bwMode="auto">
          <a:xfrm>
            <a:off x="-71438" y="6670675"/>
            <a:ext cx="2339976" cy="214313"/>
          </a:xfrm>
          <a:prstGeom prst="rect">
            <a:avLst/>
          </a:prstGeom>
          <a:noFill/>
          <a:ln w="9525">
            <a:noFill/>
            <a:miter lim="800000"/>
            <a:headEnd/>
            <a:tailEnd/>
          </a:ln>
        </p:spPr>
        <p:txBody>
          <a:bodyPr>
            <a:spAutoFit/>
          </a:bodyPr>
          <a:lstStyle/>
          <a:p>
            <a:pPr eaLnBrk="1" hangingPunct="1">
              <a:spcBef>
                <a:spcPct val="50000"/>
              </a:spcBef>
            </a:pPr>
            <a:r>
              <a:rPr lang="en-US" altLang="de-DE" sz="800" i="1" dirty="0" smtClean="0">
                <a:solidFill>
                  <a:srgbClr val="000000"/>
                </a:solidFill>
                <a:ea typeface="Verdana" panose="020B0604030504040204" pitchFamily="34" charset="0"/>
                <a:cs typeface="Verdana" panose="020B0604030504040204" pitchFamily="34" charset="0"/>
              </a:rPr>
              <a:t>(“A Spot to Relax” by </a:t>
            </a:r>
            <a:r>
              <a:rPr lang="en-US" altLang="de-DE" sz="800" i="1" dirty="0" err="1" smtClean="0">
                <a:solidFill>
                  <a:srgbClr val="000000"/>
                </a:solidFill>
                <a:ea typeface="Verdana" panose="020B0604030504040204" pitchFamily="34" charset="0"/>
                <a:cs typeface="Verdana" panose="020B0604030504040204" pitchFamily="34" charset="0"/>
              </a:rPr>
              <a:t>xtacocorex</a:t>
            </a:r>
            <a:r>
              <a:rPr lang="en-US" altLang="de-DE" sz="800" i="1" dirty="0" smtClean="0">
                <a:solidFill>
                  <a:srgbClr val="000000"/>
                </a:solidFill>
                <a:ea typeface="Verdana" panose="020B0604030504040204" pitchFamily="34" charset="0"/>
                <a:cs typeface="Verdana" panose="020B0604030504040204" pitchFamily="34" charset="0"/>
              </a:rPr>
              <a:t>)</a:t>
            </a:r>
            <a:endParaRPr lang="en-US" altLang="de-DE" sz="800" i="1" dirty="0">
              <a:solidFill>
                <a:srgbClr val="000000"/>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615957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4449711" y="1106584"/>
            <a:ext cx="3362649" cy="4758033"/>
          </a:xfrm>
          <a:prstGeom prst="rect">
            <a:avLst/>
          </a:prstGeom>
        </p:spPr>
      </p:pic>
      <p:pic>
        <p:nvPicPr>
          <p:cNvPr id="2" name="Grafik 1"/>
          <p:cNvPicPr>
            <a:picLocks noChangeAspect="1"/>
          </p:cNvPicPr>
          <p:nvPr/>
        </p:nvPicPr>
        <p:blipFill>
          <a:blip r:embed="rId4"/>
          <a:stretch>
            <a:fillRect/>
          </a:stretch>
        </p:blipFill>
        <p:spPr>
          <a:xfrm>
            <a:off x="899592" y="1128288"/>
            <a:ext cx="3486048" cy="4865336"/>
          </a:xfrm>
          <a:prstGeom prst="rect">
            <a:avLst/>
          </a:prstGeom>
        </p:spPr>
      </p:pic>
      <p:pic>
        <p:nvPicPr>
          <p:cNvPr id="47111" name="Picture 19" descr="Checklist - akaalias - flickr - ccc"/>
          <p:cNvPicPr>
            <a:picLocks noGrp="1" noChangeAspect="1" noChangeArrowheads="1"/>
          </p:cNvPicPr>
          <p:nvPr>
            <p:ph idx="4294967295"/>
          </p:nvPr>
        </p:nvPicPr>
        <p:blipFill>
          <a:blip r:embed="rId5"/>
          <a:srcRect/>
          <a:stretch>
            <a:fillRect/>
          </a:stretch>
        </p:blipFill>
        <p:spPr>
          <a:xfrm>
            <a:off x="7810500" y="4821238"/>
            <a:ext cx="1333500" cy="1847850"/>
          </a:xfrm>
        </p:spPr>
      </p:pic>
      <p:sp>
        <p:nvSpPr>
          <p:cNvPr id="19"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22</a:t>
            </a:r>
            <a:endParaRPr lang="en-GB" altLang="de-DE" sz="1200" b="1" dirty="0">
              <a:solidFill>
                <a:srgbClr val="646B86"/>
              </a:solidFill>
              <a:latin typeface="MS PGothic" panose="020B0600070205080204" pitchFamily="34" charset="-128"/>
              <a:cs typeface="Times New Roman" pitchFamily="18" charset="0"/>
            </a:endParaRPr>
          </a:p>
        </p:txBody>
      </p:sp>
      <p:grpSp>
        <p:nvGrpSpPr>
          <p:cNvPr id="18" name="グループ化 17"/>
          <p:cNvGrpSpPr/>
          <p:nvPr/>
        </p:nvGrpSpPr>
        <p:grpSpPr>
          <a:xfrm>
            <a:off x="88900" y="6096000"/>
            <a:ext cx="2322860" cy="487426"/>
            <a:chOff x="88900" y="5208524"/>
            <a:chExt cx="2466876" cy="487426"/>
          </a:xfrm>
        </p:grpSpPr>
        <p:sp>
          <p:nvSpPr>
            <p:cNvPr id="20" name="Freeform 3"/>
            <p:cNvSpPr/>
            <p:nvPr/>
          </p:nvSpPr>
          <p:spPr>
            <a:xfrm>
              <a:off x="88900" y="5208524"/>
              <a:ext cx="2466876"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eaLnBrk="1" hangingPunct="1"/>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MS PGothic" panose="020B0600070205080204" pitchFamily="34" charset="-128"/>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MS PGothic" panose="020B0600070205080204" pitchFamily="34"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cs typeface="Times New Roman" pitchFamily="18" charset="0"/>
                </a:rPr>
                <a:t>　</a:t>
              </a:r>
              <a:r>
                <a:rPr lang="en-US" altLang="de-DE" sz="1200" i="1" dirty="0">
                  <a:latin typeface="MS PGothic" panose="020B0600070205080204" pitchFamily="34" charset="-128"/>
                  <a:cs typeface="Times New Roman" pitchFamily="18" charset="0"/>
                </a:rPr>
                <a:t>11.3 a, b</a:t>
              </a:r>
            </a:p>
          </p:txBody>
        </p:sp>
        <p:pic>
          <p:nvPicPr>
            <p:cNvPr id="21" name="Picture 3"/>
            <p:cNvPicPr>
              <a:picLocks noChangeAspect="1" noChangeArrowheads="1"/>
            </p:cNvPicPr>
            <p:nvPr/>
          </p:nvPicPr>
          <p:blipFill>
            <a:blip r:embed="rId6"/>
            <a:srcRect/>
            <a:stretch>
              <a:fillRect/>
            </a:stretch>
          </p:blipFill>
          <p:spPr bwMode="auto">
            <a:xfrm>
              <a:off x="142743" y="5261737"/>
              <a:ext cx="355600" cy="381000"/>
            </a:xfrm>
            <a:prstGeom prst="rect">
              <a:avLst/>
            </a:prstGeom>
            <a:noFill/>
          </p:spPr>
        </p:pic>
      </p:grpSp>
      <p:sp>
        <p:nvSpPr>
          <p:cNvPr id="13" name="Titel 1"/>
          <p:cNvSpPr txBox="1">
            <a:spLocks/>
          </p:cNvSpPr>
          <p:nvPr/>
        </p:nvSpPr>
        <p:spPr bwMode="auto">
          <a:xfrm>
            <a:off x="0" y="0"/>
            <a:ext cx="9144000" cy="792163"/>
          </a:xfrm>
          <a:prstGeom prst="rect">
            <a:avLst/>
          </a:prstGeom>
          <a:noFill/>
          <a:ln w="9525">
            <a:noFill/>
            <a:miter lim="800000"/>
            <a:headEnd/>
            <a:tailEnd/>
          </a:ln>
        </p:spPr>
        <p:txBody>
          <a:bodyPr rtlCol="0" anchor="ctr"/>
          <a:lstStyle/>
          <a:p>
            <a:pPr algn="ctr" eaLnBrk="1" hangingPunct="1"/>
            <a:r>
              <a:rPr lang="ja-JP" altLang="en-US" sz="2000" dirty="0">
                <a:solidFill>
                  <a:srgbClr val="D16349"/>
                </a:solidFill>
                <a:latin typeface="MS PGothic" panose="020B0600070205080204" pitchFamily="34" charset="-128"/>
                <a:cs typeface="Times New Roman" pitchFamily="18" charset="0"/>
              </a:rPr>
              <a:t>注意サイン：チェックリストからの抜粋</a:t>
            </a:r>
            <a:endParaRPr lang="en-US" altLang="de-DE" sz="2000" dirty="0">
              <a:solidFill>
                <a:srgbClr val="FFFFFF"/>
              </a:solidFill>
              <a:latin typeface="MS PGothic" panose="020B0600070205080204" pitchFamily="34" charset="-128"/>
              <a:cs typeface="Times New Roman" pitchFamily="18" charset="0"/>
            </a:endParaRPr>
          </a:p>
        </p:txBody>
      </p:sp>
      <p:sp>
        <p:nvSpPr>
          <p:cNvPr id="15" name="Textfeld 3"/>
          <p:cNvSpPr txBox="1"/>
          <p:nvPr/>
        </p:nvSpPr>
        <p:spPr>
          <a:xfrm rot="19806148">
            <a:off x="1270857" y="2603610"/>
            <a:ext cx="2274888" cy="461962"/>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ja-JP" altLang="en-US" dirty="0">
                <a:solidFill>
                  <a:srgbClr val="D9D9D9"/>
                </a:solidFill>
                <a:effectLst>
                  <a:outerShdw blurRad="38100" dist="38100" dir="2700000" algn="tl">
                    <a:srgbClr val="000000">
                      <a:alpha val="43137"/>
                    </a:srgbClr>
                  </a:outerShdw>
                </a:effectLst>
                <a:latin typeface="MS PGothic" panose="020B0600070205080204" pitchFamily="34" charset="-128"/>
                <a:cs typeface="Times New Roman" panose="02020603050405020304" pitchFamily="18" charset="0"/>
              </a:rPr>
              <a:t>ワークシート</a:t>
            </a:r>
            <a:endParaRPr lang="en-US" altLang="de-DE" dirty="0">
              <a:solidFill>
                <a:srgbClr val="D9D9D9"/>
              </a:solidFill>
              <a:effectLst>
                <a:outerShdw blurRad="38100" dist="38100" dir="2700000" algn="tl">
                  <a:srgbClr val="000000">
                    <a:alpha val="43137"/>
                  </a:srgbClr>
                </a:outerShdw>
              </a:effectLst>
              <a:latin typeface="MS PGothic" panose="020B0600070205080204" pitchFamily="34" charset="-128"/>
              <a:cs typeface="Times New Roman" panose="02020603050405020304" pitchFamily="18" charset="0"/>
            </a:endParaRPr>
          </a:p>
        </p:txBody>
      </p:sp>
      <p:sp>
        <p:nvSpPr>
          <p:cNvPr id="22" name="Textfeld 3"/>
          <p:cNvSpPr txBox="1"/>
          <p:nvPr/>
        </p:nvSpPr>
        <p:spPr>
          <a:xfrm rot="19806148">
            <a:off x="5138330" y="2603611"/>
            <a:ext cx="2274888" cy="461962"/>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ja-JP" altLang="en-US" dirty="0">
                <a:solidFill>
                  <a:srgbClr val="D9D9D9"/>
                </a:solidFill>
                <a:effectLst>
                  <a:outerShdw blurRad="38100" dist="38100" dir="2700000" algn="tl">
                    <a:srgbClr val="000000">
                      <a:alpha val="43137"/>
                    </a:srgbClr>
                  </a:outerShdw>
                </a:effectLst>
                <a:latin typeface="MS PGothic" panose="020B0600070205080204" pitchFamily="34" charset="-128"/>
                <a:cs typeface="Times New Roman" panose="02020603050405020304" pitchFamily="18" charset="0"/>
              </a:rPr>
              <a:t>ワークシート</a:t>
            </a:r>
            <a:endParaRPr lang="en-US" altLang="de-DE" dirty="0">
              <a:solidFill>
                <a:srgbClr val="D9D9D9"/>
              </a:solidFill>
              <a:effectLst>
                <a:outerShdw blurRad="38100" dist="38100" dir="2700000" algn="tl">
                  <a:srgbClr val="000000">
                    <a:alpha val="43137"/>
                  </a:srgbClr>
                </a:outerShdw>
              </a:effectLst>
              <a:latin typeface="MS PGothic" panose="020B0600070205080204" pitchFamily="34" charset="-128"/>
              <a:cs typeface="Times New Roman" panose="02020603050405020304" pitchFamily="18" charset="0"/>
            </a:endParaRPr>
          </a:p>
        </p:txBody>
      </p:sp>
      <p:sp>
        <p:nvSpPr>
          <p:cNvPr id="6" name="Rechteck 5"/>
          <p:cNvSpPr/>
          <p:nvPr/>
        </p:nvSpPr>
        <p:spPr>
          <a:xfrm>
            <a:off x="4525144" y="5390965"/>
            <a:ext cx="1008112" cy="7200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4" name="Text Box 15"/>
          <p:cNvSpPr txBox="1">
            <a:spLocks noChangeArrowheads="1"/>
          </p:cNvSpPr>
          <p:nvPr/>
        </p:nvSpPr>
        <p:spPr bwMode="auto">
          <a:xfrm>
            <a:off x="-71438" y="6670675"/>
            <a:ext cx="4355406" cy="215444"/>
          </a:xfrm>
          <a:prstGeom prst="rect">
            <a:avLst/>
          </a:prstGeom>
          <a:noFill/>
          <a:ln w="9525">
            <a:noFill/>
            <a:miter lim="800000"/>
            <a:headEnd/>
            <a:tailEnd/>
          </a:ln>
        </p:spPr>
        <p:txBody>
          <a:bodyPr wrap="square">
            <a:spAutoFit/>
          </a:bodyPr>
          <a:lstStyle/>
          <a:p>
            <a:pPr eaLnBrk="1" hangingPunct="1"/>
            <a:r>
              <a:rPr lang="en-US" altLang="de-DE" sz="800" i="1" dirty="0">
                <a:latin typeface="+mj-lt"/>
                <a:ea typeface="ＭＳ Ｐゴシック" panose="020B0600070205080204" pitchFamily="50" charset="-128"/>
                <a:cs typeface="Times New Roman" pitchFamily="18" charset="0"/>
              </a:rPr>
              <a:t>(Checklist in dependence on Dr. med. T. </a:t>
            </a:r>
            <a:r>
              <a:rPr lang="en-US" altLang="de-DE" sz="800" i="1" dirty="0" err="1">
                <a:latin typeface="+mj-lt"/>
                <a:ea typeface="ＭＳ Ｐゴシック" panose="020B0600070205080204" pitchFamily="50" charset="-128"/>
                <a:cs typeface="Times New Roman" pitchFamily="18" charset="0"/>
              </a:rPr>
              <a:t>Wobrock</a:t>
            </a:r>
            <a:r>
              <a:rPr lang="en-US" altLang="de-DE" sz="800" i="1" dirty="0">
                <a:latin typeface="+mj-lt"/>
                <a:ea typeface="ＭＳ Ｐゴシック" panose="020B0600070205080204" pitchFamily="50" charset="-128"/>
                <a:cs typeface="Times New Roman" pitchFamily="18" charset="0"/>
              </a:rPr>
              <a:t>, “Checklist” by </a:t>
            </a:r>
            <a:r>
              <a:rPr lang="en-US" altLang="de-DE" sz="800" i="1" dirty="0" err="1">
                <a:latin typeface="+mj-lt"/>
                <a:ea typeface="ＭＳ Ｐゴシック" panose="020B0600070205080204" pitchFamily="50" charset="-128"/>
                <a:cs typeface="Times New Roman" pitchFamily="18" charset="0"/>
              </a:rPr>
              <a:t>akaalias</a:t>
            </a:r>
            <a:r>
              <a:rPr lang="en-US" altLang="de-DE" sz="800" i="1" dirty="0">
                <a:latin typeface="+mj-lt"/>
                <a:ea typeface="ＭＳ Ｐゴシック" panose="020B0600070205080204" pitchFamily="50" charset="-128"/>
                <a:cs typeface="Times New Roman" pitchFamily="18" charset="0"/>
              </a:rPr>
              <a:t>)</a:t>
            </a:r>
            <a:r>
              <a:rPr lang="en-US" altLang="de-DE" sz="800" b="1" i="1" dirty="0">
                <a:latin typeface="+mj-lt"/>
                <a:ea typeface="ＭＳ Ｐゴシック" panose="020B0600070205080204" pitchFamily="50" charset="-128"/>
                <a:cs typeface="Times New Roman" pitchFamily="18" charset="0"/>
              </a:rPr>
              <a:t> </a:t>
            </a:r>
            <a:endParaRPr lang="en-US" altLang="de-DE" sz="800" b="1" i="1" dirty="0">
              <a:latin typeface="+mj-lt"/>
              <a:ea typeface="ＭＳ Ｐゴシック" panose="020B0600070205080204" pitchFamily="50" charset="-128"/>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65175"/>
          </a:xfrm>
        </p:spPr>
        <p:txBody>
          <a:bodyPr rtlCol="0" anchor="ctr"/>
          <a:lstStyle/>
          <a:p>
            <a:pPr rtl="0" eaLnBrk="1" hangingPunct="1"/>
            <a:r>
              <a:rPr lang="x-none" dirty="0">
                <a:latin typeface="MS PGothic" panose="020B0600070205080204" pitchFamily="34" charset="-128"/>
              </a:rPr>
              <a:t>緊急対策</a:t>
            </a:r>
            <a:r>
              <a:rPr lang="en-US" altLang="de-DE" dirty="0">
                <a:latin typeface="MS PGothic" panose="020B0600070205080204" pitchFamily="34" charset="-128"/>
              </a:rPr>
              <a:t/>
            </a:r>
            <a:br>
              <a:rPr lang="en-US" altLang="de-DE" dirty="0">
                <a:latin typeface="MS PGothic" panose="020B0600070205080204" pitchFamily="34" charset="-128"/>
              </a:rPr>
            </a:br>
            <a:r>
              <a:rPr lang="ja-JP" altLang="en-US" dirty="0">
                <a:latin typeface="MS PGothic" panose="020B0600070205080204" pitchFamily="34" charset="-128"/>
              </a:rPr>
              <a:t>再発</a:t>
            </a:r>
            <a:r>
              <a:rPr lang="x-none" dirty="0">
                <a:latin typeface="MS PGothic" panose="020B0600070205080204" pitchFamily="34" charset="-128"/>
              </a:rPr>
              <a:t>の警告サインを認識したらどう</a:t>
            </a:r>
            <a:r>
              <a:rPr lang="ja-JP" altLang="en-US" dirty="0">
                <a:latin typeface="MS PGothic" panose="020B0600070205080204" pitchFamily="34" charset="-128"/>
              </a:rPr>
              <a:t>しますか</a:t>
            </a:r>
            <a:r>
              <a:rPr lang="x-none" dirty="0">
                <a:latin typeface="MS PGothic" panose="020B0600070205080204" pitchFamily="34" charset="-128"/>
              </a:rPr>
              <a:t>？</a:t>
            </a:r>
          </a:p>
        </p:txBody>
      </p:sp>
      <p:graphicFrame>
        <p:nvGraphicFramePr>
          <p:cNvPr id="78914" name="Group 66"/>
          <p:cNvGraphicFramePr>
            <a:graphicFrameLocks noGrp="1"/>
          </p:cNvGraphicFramePr>
          <p:nvPr>
            <p:extLst>
              <p:ext uri="{D42A27DB-BD31-4B8C-83A1-F6EECF244321}">
                <p14:modId xmlns:p14="http://schemas.microsoft.com/office/powerpoint/2010/main" val="1791790246"/>
              </p:ext>
            </p:extLst>
          </p:nvPr>
        </p:nvGraphicFramePr>
        <p:xfrm>
          <a:off x="250825" y="1339850"/>
          <a:ext cx="8640763" cy="4176714"/>
        </p:xfrm>
        <a:graphic>
          <a:graphicData uri="http://schemas.openxmlformats.org/drawingml/2006/table">
            <a:tbl>
              <a:tblPr/>
              <a:tblGrid>
                <a:gridCol w="3910013">
                  <a:extLst>
                    <a:ext uri="{9D8B030D-6E8A-4147-A177-3AD203B41FA5}">
                      <a16:colId xmlns:a16="http://schemas.microsoft.com/office/drawing/2014/main" xmlns="" val="20000"/>
                    </a:ext>
                  </a:extLst>
                </a:gridCol>
                <a:gridCol w="4730750">
                  <a:extLst>
                    <a:ext uri="{9D8B030D-6E8A-4147-A177-3AD203B41FA5}">
                      <a16:colId xmlns:a16="http://schemas.microsoft.com/office/drawing/2014/main" xmlns="" val="20001"/>
                    </a:ext>
                  </a:extLst>
                </a:gridCol>
              </a:tblGrid>
              <a:tr h="34287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1" i="0" u="none" strike="noStrike" cap="none" normalizeH="0" dirty="0">
                          <a:ln>
                            <a:noFill/>
                          </a:ln>
                          <a:solidFill>
                            <a:schemeClr val="tx1"/>
                          </a:solidFill>
                          <a:effectLst/>
                          <a:latin typeface="ＭＳ Ｐゴシック" panose="020B0600070205080204" pitchFamily="50" charset="-128"/>
                          <a:ea typeface="ＭＳ Ｐゴシック" panose="020B0600070205080204" pitchFamily="50" charset="-128"/>
                        </a:rPr>
                        <a:t>症状</a:t>
                      </a:r>
                      <a:endParaRPr kumimoji="0" lang="de-DE" altLang="de-DE" sz="1600" b="1"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1" i="0" u="none" strike="noStrike" cap="none" normalizeH="0">
                          <a:ln>
                            <a:noFill/>
                          </a:ln>
                          <a:solidFill>
                            <a:schemeClr val="tx1"/>
                          </a:solidFill>
                          <a:effectLst/>
                          <a:latin typeface="ＭＳ Ｐゴシック" panose="020B0600070205080204" pitchFamily="50" charset="-128"/>
                          <a:ea typeface="ＭＳ Ｐゴシック" panose="020B0600070205080204" pitchFamily="50" charset="-128"/>
                        </a:rPr>
                        <a:t>すること：</a:t>
                      </a:r>
                      <a:endParaRPr kumimoji="0" lang="de-DE" altLang="de-DE" sz="1600" b="1"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025980">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ja-JP" altLang="en-US" sz="16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注意</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症状</a:t>
                      </a:r>
                      <a:r>
                        <a:rPr lang="x-none" sz="16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例：神経過敏、出社できない、他人と口論になる頻度が増える</a:t>
                      </a:r>
                      <a:endParaRPr kumimoji="0" lang="en-US" altLang="de-DE" sz="16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例：自分を労わり、ストレスを減らすようにし、リラックスするためのテクニックを用いる。信頼している人に自分の変化に気づいているかどうか尋ねる。</a:t>
                      </a:r>
                      <a:endParaRPr kumimoji="0" lang="en-US" altLang="de-DE" sz="16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86395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en-US" sz="1600" b="1" i="0" u="none" strike="noStrike" cap="none" normalizeH="0" noProof="0" dirty="0" err="1">
                          <a:ln>
                            <a:noFill/>
                          </a:ln>
                          <a:solidFill>
                            <a:schemeClr val="tx1"/>
                          </a:solidFill>
                          <a:effectLst/>
                          <a:latin typeface="ＭＳ Ｐゴシック" panose="020B0600070205080204" pitchFamily="50" charset="-128"/>
                          <a:ea typeface="ＭＳ Ｐゴシック" panose="020B0600070205080204" pitchFamily="50" charset="-128"/>
                        </a:rPr>
                        <a:t>警告症状</a:t>
                      </a:r>
                      <a:r>
                        <a:rPr lang="en-US" sz="16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a:t>
                      </a:r>
                      <a:r>
                        <a:rPr 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 </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例：睡眠障害、他の人が自分を笑ったり、自分の噂をしているように感じる</a:t>
                      </a:r>
                      <a:endParaRPr kumimoji="0" lang="en-US" altLang="de-DE" sz="16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0" i="0" u="none" strike="noStrike" cap="none" normalizeH="0" dirty="0">
                          <a:ln>
                            <a:noFill/>
                          </a:ln>
                          <a:solidFill>
                            <a:schemeClr val="tx1"/>
                          </a:solidFill>
                          <a:effectLst/>
                          <a:latin typeface="ＭＳ Ｐゴシック" panose="020B0600070205080204" pitchFamily="50" charset="-128"/>
                          <a:ea typeface="ＭＳ Ｐゴシック" panose="020B0600070205080204" pitchFamily="50" charset="-128"/>
                        </a:rPr>
                        <a:t>例：</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メタ認知</a:t>
                      </a:r>
                      <a:r>
                        <a:rPr lang="ja-JP" alt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トレーニング</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の教材を読み返し（例：イエローカード）、自分の思い込みの代わりの説明になりそうなことを考える。</a:t>
                      </a:r>
                      <a:endParaRPr kumimoji="0" lang="en-US" altLang="de-DE" sz="16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649507">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en-US" sz="1600" b="1" i="0" u="none" strike="noStrike" cap="none" normalizeH="0" noProof="0">
                          <a:ln>
                            <a:noFill/>
                          </a:ln>
                          <a:solidFill>
                            <a:schemeClr val="tx1"/>
                          </a:solidFill>
                          <a:effectLst/>
                          <a:latin typeface="ＭＳ Ｐゴシック" panose="020B0600070205080204" pitchFamily="50" charset="-128"/>
                          <a:ea typeface="ＭＳ Ｐゴシック" panose="020B0600070205080204" pitchFamily="50" charset="-128"/>
                        </a:rPr>
                        <a:t>最初の精神症状：</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0" i="0" u="none" strike="noStrike" cap="none" normalizeH="0" noProof="0">
                          <a:ln>
                            <a:noFill/>
                          </a:ln>
                          <a:solidFill>
                            <a:schemeClr val="tx1"/>
                          </a:solidFill>
                          <a:effectLst/>
                          <a:latin typeface="ＭＳ Ｐゴシック" panose="020B0600070205080204" pitchFamily="50" charset="-128"/>
                          <a:ea typeface="ＭＳ Ｐゴシック" panose="020B0600070205080204" pitchFamily="50" charset="-128"/>
                        </a:rPr>
                        <a:t>例：侮辱的な声が聞こえる</a:t>
                      </a:r>
                      <a:endParaRPr kumimoji="0" lang="en-US" altLang="de-DE" sz="16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例：治療者に電話し、予約を取る。</a:t>
                      </a:r>
                      <a:endParaRPr kumimoji="0" lang="en-US" altLang="de-DE" sz="16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29439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en-US" sz="1600" b="1" i="0" u="none" strike="noStrike" cap="none" normalizeH="0" noProof="0" dirty="0" err="1">
                          <a:ln>
                            <a:noFill/>
                          </a:ln>
                          <a:solidFill>
                            <a:schemeClr val="tx1"/>
                          </a:solidFill>
                          <a:effectLst/>
                          <a:latin typeface="ＭＳ Ｐゴシック" panose="020B0600070205080204" pitchFamily="50" charset="-128"/>
                          <a:ea typeface="ＭＳ Ｐゴシック" panose="020B0600070205080204" pitchFamily="50" charset="-128"/>
                        </a:rPr>
                        <a:t>重篤な精神症状</a:t>
                      </a:r>
                      <a:r>
                        <a:rPr lang="en-US" sz="16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例：自宅でカメラに監視されているという確信</a:t>
                      </a:r>
                      <a:endParaRPr kumimoji="0" lang="en-US" altLang="de-DE" sz="1600" b="0" i="0" u="none" strike="noStrike" cap="none" normalizeH="0" baseline="0" noProof="0" dirty="0">
                        <a:ln>
                          <a:noFill/>
                        </a:ln>
                        <a:solidFill>
                          <a:schemeClr val="tx1"/>
                        </a:solidFill>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例：信頼できて、自分の</a:t>
                      </a:r>
                      <a:r>
                        <a:rPr lang="ja-JP" alt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障害</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について知って</a:t>
                      </a:r>
                      <a:r>
                        <a:rPr lang="ja-JP" altLang="en-US"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いる人に</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、自分が入院していることを確認する</a:t>
                      </a:r>
                      <a:r>
                        <a:rPr lang="ja-JP" altLang="en-US" sz="1600" b="0" i="0" u="none" strike="noStrike" cap="none" normalizeH="0" noProof="0" dirty="0" err="1">
                          <a:ln>
                            <a:noFill/>
                          </a:ln>
                          <a:solidFill>
                            <a:schemeClr val="tx1"/>
                          </a:solidFill>
                          <a:effectLst/>
                          <a:latin typeface="ＭＳ Ｐゴシック" panose="020B0600070205080204" pitchFamily="50" charset="-128"/>
                          <a:ea typeface="ＭＳ Ｐゴシック" panose="020B0600070205080204" pitchFamily="50" charset="-128"/>
                        </a:rPr>
                        <a:t>。</a:t>
                      </a:r>
                      <a:r>
                        <a:rPr lang="x-none" sz="16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神経遮断薬の投与（または用量増量）が適用されるかもしれない。</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9"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23</a:t>
            </a:r>
            <a:endParaRPr lang="en-GB" altLang="de-DE" sz="1200" b="1" dirty="0">
              <a:solidFill>
                <a:srgbClr val="646B86"/>
              </a:solidFill>
              <a:latin typeface="MS PGothic" panose="020B0600070205080204" pitchFamily="34" charset="-128"/>
              <a:cs typeface="Times New Roman" pitchFamily="18" charset="0"/>
            </a:endParaRPr>
          </a:p>
        </p:txBody>
      </p:sp>
      <p:sp>
        <p:nvSpPr>
          <p:cNvPr id="11" name="Freeform 3"/>
          <p:cNvSpPr/>
          <p:nvPr/>
        </p:nvSpPr>
        <p:spPr>
          <a:xfrm>
            <a:off x="88900" y="6096000"/>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11.4</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7" name="Picture 3"/>
          <p:cNvPicPr>
            <a:picLocks noChangeAspect="1" noChangeArrowheads="1"/>
          </p:cNvPicPr>
          <p:nvPr/>
        </p:nvPicPr>
        <p:blipFill>
          <a:blip r:embed="rId2"/>
          <a:srcRect/>
          <a:stretch>
            <a:fillRect/>
          </a:stretch>
        </p:blipFill>
        <p:spPr bwMode="auto">
          <a:xfrm>
            <a:off x="139600" y="6149213"/>
            <a:ext cx="334840" cy="381000"/>
          </a:xfrm>
          <a:prstGeom prst="rect">
            <a:avLst/>
          </a:prstGeom>
          <a:noFill/>
        </p:spPr>
      </p:pic>
    </p:spTree>
    <p:extLst>
      <p:ext uri="{BB962C8B-B14F-4D97-AF65-F5344CB8AC3E}">
        <p14:creationId xmlns:p14="http://schemas.microsoft.com/office/powerpoint/2010/main" val="16075415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a:spLocks noGrp="1" noChangeArrowheads="1"/>
          </p:cNvSpPr>
          <p:nvPr>
            <p:ph type="title" idx="4294967295"/>
          </p:nvPr>
        </p:nvSpPr>
        <p:spPr>
          <a:xfrm>
            <a:off x="0" y="0"/>
            <a:ext cx="9144000" cy="765175"/>
          </a:xfrm>
        </p:spPr>
        <p:txBody>
          <a:bodyPr rtlCol="0" anchor="ctr"/>
          <a:lstStyle/>
          <a:p>
            <a:pPr rtl="0" eaLnBrk="1" hangingPunct="1"/>
            <a:r>
              <a:rPr lang="x-none" dirty="0">
                <a:latin typeface="MS PGothic" panose="020B0600070205080204" pitchFamily="34" charset="-128"/>
              </a:rPr>
              <a:t>日常生活におきかえてみよう－</a:t>
            </a:r>
            <a:r>
              <a:rPr lang="ja-JP" altLang="en-US" dirty="0">
                <a:latin typeface="MS PGothic" panose="020B0600070205080204" pitchFamily="34" charset="-128"/>
              </a:rPr>
              <a:t>型にはまった</a:t>
            </a:r>
            <a:r>
              <a:rPr lang="x-none" dirty="0">
                <a:latin typeface="MS PGothic" panose="020B0600070205080204" pitchFamily="34" charset="-128"/>
              </a:rPr>
              <a:t>考えに対処する</a:t>
            </a:r>
          </a:p>
        </p:txBody>
      </p:sp>
      <p:sp>
        <p:nvSpPr>
          <p:cNvPr id="50179" name="Inhaltsplatzhalter 2"/>
          <p:cNvSpPr txBox="1">
            <a:spLocks/>
          </p:cNvSpPr>
          <p:nvPr/>
        </p:nvSpPr>
        <p:spPr bwMode="auto">
          <a:xfrm>
            <a:off x="252413" y="1330325"/>
            <a:ext cx="8639175" cy="3034779"/>
          </a:xfrm>
          <a:prstGeom prst="rect">
            <a:avLst/>
          </a:prstGeom>
          <a:noFill/>
          <a:ln w="9525">
            <a:noFill/>
            <a:miter lim="800000"/>
            <a:headEnd/>
            <a:tailEnd/>
          </a:ln>
        </p:spPr>
        <p:txBody>
          <a:bodyPr rtlCol="0"/>
          <a:lstStyle/>
          <a:p>
            <a:pPr marR="0" lvl="0" algn="ctr" defTabSz="914400" rtl="0" eaLnBrk="0" fontAlgn="base" latinLnBrk="0" hangingPunct="0">
              <a:lnSpc>
                <a:spcPct val="100000"/>
              </a:lnSpc>
              <a:spcBef>
                <a:spcPts val="1200"/>
              </a:spcBef>
              <a:spcAft>
                <a:spcPct val="0"/>
              </a:spcAft>
              <a:buClr>
                <a:srgbClr val="8CADAE"/>
              </a:buClr>
              <a:buSzPct val="100000"/>
              <a:tabLst/>
              <a:defRPr/>
            </a:pPr>
            <a:r>
              <a:rPr kumimoji="0" lang="x-none" sz="1800"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学習目的</a:t>
            </a:r>
            <a:endParaRPr kumimoji="0" lang="en-US" altLang="de-DE" sz="1800" b="1" i="0" u="none" strike="noStrike" kern="1200" cap="none" spc="0" normalizeH="0" baseline="0" noProof="0" dirty="0">
              <a:ln>
                <a:noFill/>
              </a:ln>
              <a:solidFill>
                <a:srgbClr val="646B86"/>
              </a:solidFill>
              <a:effectLst/>
              <a:uLnTx/>
              <a:uFillTx/>
              <a:latin typeface="MS PGothic" panose="020B0600070205080204" pitchFamily="34" charset="-128"/>
              <a:cs typeface="Times New Roman" pitchFamily="18" charset="0"/>
            </a:endParaRPr>
          </a:p>
          <a:p>
            <a:pPr marL="285750" marR="0" lvl="1" indent="-285750" algn="l" defTabSz="914400" rtl="0" eaLnBrk="1" fontAlgn="base" latinLnBrk="0" hangingPunct="1">
              <a:lnSpc>
                <a:spcPct val="100000"/>
              </a:lnSpc>
              <a:spcBef>
                <a:spcPts val="12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統合失調症は、</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誰にでも伝えて良いような</a:t>
            </a:r>
            <a:r>
              <a:rPr lang="ja-JP" altLang="en-US" dirty="0">
                <a:solidFill>
                  <a:srgbClr val="000000"/>
                </a:solidFill>
                <a:latin typeface="MS PGothic" panose="020B0600070205080204" pitchFamily="34" charset="-128"/>
                <a:cs typeface="Times New Roman" pitchFamily="18" charset="0"/>
              </a:rPr>
              <a:t>精神障害</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ではない。自分の</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障害</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について誰にどの程度話すかは自分</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で決めなくてはならない</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r>
              <a:rPr lang="ja-JP" altLang="en-US" dirty="0">
                <a:solidFill>
                  <a:srgbClr val="000000"/>
                </a:solidFill>
                <a:latin typeface="MS PGothic" panose="020B0600070205080204" pitchFamily="34" charset="-128"/>
                <a:cs typeface="Times New Roman" pitchFamily="18" charset="0"/>
              </a:rPr>
              <a:t>ただ</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し、最良の支援を受けるため</a:t>
            </a:r>
            <a:r>
              <a:rPr kumimoji="0" lang="ja-JP" altLang="en-US" sz="1800" b="0" i="0" u="none" strike="noStrike" kern="1200" cap="none" spc="0" normalizeH="0" baseline="0" noProof="0" dirty="0" err="1">
                <a:ln>
                  <a:noFill/>
                </a:ln>
                <a:solidFill>
                  <a:srgbClr val="000000"/>
                </a:solidFill>
                <a:effectLst/>
                <a:uLnTx/>
                <a:uFillTx/>
                <a:latin typeface="MS PGothic" panose="020B0600070205080204" pitchFamily="34" charset="-128"/>
                <a:cs typeface="Times New Roman" pitchFamily="18" charset="0"/>
              </a:rPr>
              <a:t>には</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、治療者には正直になること。 </a:t>
            </a:r>
          </a:p>
          <a:p>
            <a:pPr marL="285750" marR="0" lvl="1" indent="-285750" algn="l" defTabSz="914400" rtl="0" eaLnBrk="1" fontAlgn="base" latinLnBrk="0" hangingPunct="1">
              <a:lnSpc>
                <a:spcPct val="100000"/>
              </a:lnSpc>
              <a:spcBef>
                <a:spcPts val="12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精神障害</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を抱える人の数は</a:t>
            </a:r>
            <a:r>
              <a:rPr lang="ja-JP" altLang="en-US" dirty="0" err="1">
                <a:solidFill>
                  <a:srgbClr val="000000"/>
                </a:solidFill>
                <a:latin typeface="MS PGothic" panose="020B0600070205080204" pitchFamily="34" charset="-128"/>
                <a:cs typeface="Times New Roman" pitchFamily="18" charset="0"/>
              </a:rPr>
              <a:t>、</a:t>
            </a:r>
            <a:r>
              <a:rPr lang="ja-JP" altLang="en-US" dirty="0">
                <a:solidFill>
                  <a:srgbClr val="000000"/>
                </a:solidFill>
                <a:latin typeface="MS PGothic" panose="020B0600070205080204" pitchFamily="34" charset="-128"/>
                <a:cs typeface="Times New Roman" pitchFamily="18" charset="0"/>
              </a:rPr>
              <a:t>一般に考えられている以上に多い。しかし、精神</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障害やその</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当事者</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に対する偏見はある。</a:t>
            </a:r>
          </a:p>
          <a:p>
            <a:pPr marL="285750" marR="0" lvl="1" indent="-285750" algn="l" defTabSz="914400" rtl="0" eaLnBrk="1" fontAlgn="base" latinLnBrk="0" hangingPunct="1">
              <a:lnSpc>
                <a:spcPct val="100000"/>
              </a:lnSpc>
              <a:spcBef>
                <a:spcPts val="12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もし</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希望する</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なら、またそれが有効だと感じるなら、障害に対する</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型にはまった</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考えや</a:t>
            </a:r>
            <a:r>
              <a:rPr kumimoji="0" lang="ja-JP" altLang="en-US" sz="1800" b="0" i="0" u="none" strike="noStrike" kern="1200" cap="none" spc="0" normalizeH="0" baseline="0" noProof="0" dirty="0" err="1">
                <a:ln>
                  <a:noFill/>
                </a:ln>
                <a:solidFill>
                  <a:srgbClr val="000000"/>
                </a:solidFill>
                <a:effectLst/>
                <a:uLnTx/>
                <a:uFillTx/>
                <a:latin typeface="MS PGothic" panose="020B0600070205080204" pitchFamily="34" charset="-128"/>
                <a:cs typeface="Times New Roman" pitchFamily="18" charset="0"/>
              </a:rPr>
              <a:t>、</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誤った情報を修正</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すること</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 </a:t>
            </a: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273050" marR="0" lvl="0" indent="-273050" algn="l" defTabSz="914400" rtl="0" eaLnBrk="0" fontAlgn="base" latinLnBrk="0" hangingPunct="0">
              <a:lnSpc>
                <a:spcPct val="100000"/>
              </a:lnSpc>
              <a:spcBef>
                <a:spcPts val="1200"/>
              </a:spcBef>
              <a:spcAft>
                <a:spcPct val="0"/>
              </a:spcAft>
              <a:buClr>
                <a:srgbClr val="D16349"/>
              </a:buClr>
              <a:buSzPct val="85000"/>
              <a:buFont typeface="Wingdings 2" pitchFamily="18" charset="2"/>
              <a:buChar char=""/>
              <a:tabLst/>
              <a:defRPr/>
            </a:pP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273050" marR="0" lvl="0" indent="-273050" algn="l" defTabSz="914400" rtl="0" eaLnBrk="0" fontAlgn="base" latinLnBrk="0" hangingPunct="0">
              <a:lnSpc>
                <a:spcPct val="100000"/>
              </a:lnSpc>
              <a:spcBef>
                <a:spcPts val="1200"/>
              </a:spcBef>
              <a:spcAft>
                <a:spcPct val="0"/>
              </a:spcAft>
              <a:buClr>
                <a:srgbClr val="D16349"/>
              </a:buClr>
              <a:buSzPct val="85000"/>
              <a:buFont typeface="Wingdings 2" pitchFamily="18" charset="2"/>
              <a:buChar char=""/>
              <a:tabLst/>
              <a:defRPr/>
            </a:pP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24</a:t>
            </a:r>
            <a:endParaRPr lang="en-GB" altLang="de-DE" sz="1200" b="1" dirty="0">
              <a:solidFill>
                <a:srgbClr val="646B86"/>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754397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0" y="0"/>
            <a:ext cx="9144000" cy="765175"/>
          </a:xfrm>
          <a:prstGeom prst="rect">
            <a:avLst/>
          </a:prstGeom>
          <a:noFill/>
          <a:ln w="9525">
            <a:noFill/>
            <a:miter lim="800000"/>
            <a:headEnd/>
            <a:tailEnd/>
          </a:ln>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2000" b="0" i="0" u="none" strike="noStrike" kern="1200" cap="none" spc="0" normalizeH="0" baseline="0" noProof="0" dirty="0">
                <a:ln>
                  <a:noFill/>
                </a:ln>
                <a:solidFill>
                  <a:srgbClr val="D16349"/>
                </a:solidFill>
                <a:effectLst/>
                <a:uLnTx/>
                <a:uFillTx/>
                <a:latin typeface="HGS創英角ｺﾞｼｯｸUB" panose="020B0900000000000000" pitchFamily="50" charset="-128"/>
                <a:ea typeface="HGS創英角ｺﾞｼｯｸUB" panose="020B0900000000000000" pitchFamily="50" charset="-128"/>
                <a:cs typeface="Times New Roman" pitchFamily="18" charset="0"/>
              </a:rPr>
              <a:t>日常生活におきかえてみましょう－再発予防</a:t>
            </a:r>
          </a:p>
        </p:txBody>
      </p:sp>
      <p:sp>
        <p:nvSpPr>
          <p:cNvPr id="51203" name="Inhaltsplatzhalter 2"/>
          <p:cNvSpPr txBox="1">
            <a:spLocks/>
          </p:cNvSpPr>
          <p:nvPr/>
        </p:nvSpPr>
        <p:spPr bwMode="auto">
          <a:xfrm>
            <a:off x="431987" y="1330325"/>
            <a:ext cx="8280027" cy="2962771"/>
          </a:xfrm>
          <a:prstGeom prst="rect">
            <a:avLst/>
          </a:prstGeom>
          <a:noFill/>
          <a:ln w="9525">
            <a:noFill/>
            <a:miter lim="800000"/>
            <a:headEnd/>
            <a:tailEnd/>
          </a:ln>
        </p:spPr>
        <p:txBody>
          <a:bodyPr rtlCol="0"/>
          <a:lstStyle/>
          <a:p>
            <a:pPr marL="273050" marR="0" lvl="0" indent="-273050" algn="ctr" defTabSz="914400" rtl="0" eaLnBrk="0" fontAlgn="base" latinLnBrk="0" hangingPunct="0">
              <a:lnSpc>
                <a:spcPct val="100000"/>
              </a:lnSpc>
              <a:spcBef>
                <a:spcPts val="1200"/>
              </a:spcBef>
              <a:spcAft>
                <a:spcPct val="0"/>
              </a:spcAft>
              <a:buClr>
                <a:srgbClr val="D16349"/>
              </a:buClr>
              <a:buSzPct val="85000"/>
              <a:buFont typeface="Wingdings 2" pitchFamily="18" charset="2"/>
              <a:buNone/>
              <a:tabLst/>
              <a:defRPr/>
            </a:pPr>
            <a:r>
              <a:rPr kumimoji="0" lang="x-none" sz="1800" b="1"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学習目的</a:t>
            </a:r>
            <a:endParaRPr kumimoji="0" lang="en-US" altLang="de-DE" sz="1800" b="1" i="0" u="none" strike="noStrike" kern="1200" cap="none" spc="0" normalizeH="0" baseline="0" noProof="0" dirty="0">
              <a:ln>
                <a:noFill/>
              </a:ln>
              <a:solidFill>
                <a:srgbClr val="646B86"/>
              </a:solidFill>
              <a:effectLst/>
              <a:uLnTx/>
              <a:uFillTx/>
              <a:latin typeface="MS PGothic" panose="020B0600070205080204" pitchFamily="34" charset="-128"/>
              <a:cs typeface="Times New Roman" pitchFamily="18" charset="0"/>
            </a:endParaRPr>
          </a:p>
          <a:p>
            <a:pPr marL="285750" marR="0" lvl="1" indent="-285750" algn="l" defTabSz="914400" rtl="0" eaLnBrk="1" fontAlgn="base" latinLnBrk="0" hangingPunct="1">
              <a:lnSpc>
                <a:spcPct val="100000"/>
              </a:lnSpc>
              <a:spcBef>
                <a:spcPts val="12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smtClean="0">
                <a:ln>
                  <a:noFill/>
                </a:ln>
                <a:solidFill>
                  <a:srgbClr val="000000"/>
                </a:solidFill>
                <a:effectLst/>
                <a:uLnTx/>
                <a:uFillTx/>
                <a:latin typeface="MS PGothic" panose="020B0600070205080204" pitchFamily="34" charset="-128"/>
                <a:cs typeface="Times New Roman" pitchFamily="18" charset="0"/>
              </a:rPr>
              <a:t>精神障害の</a:t>
            </a:r>
            <a:r>
              <a:rPr kumimoji="0" lang="ja-JP" altLang="en-US" sz="1800" b="0" i="0" u="none" strike="noStrike" kern="1200" cap="none" spc="0" normalizeH="0" baseline="0" noProof="0" dirty="0" smtClean="0">
                <a:ln>
                  <a:noFill/>
                </a:ln>
                <a:solidFill>
                  <a:srgbClr val="000000"/>
                </a:solidFill>
                <a:effectLst/>
                <a:uLnTx/>
                <a:uFillTx/>
                <a:latin typeface="MS PGothic" panose="020B0600070205080204" pitchFamily="34" charset="-128"/>
                <a:cs typeface="Times New Roman" pitchFamily="18" charset="0"/>
              </a:rPr>
              <a:t>悪化をもたらしかねない</a:t>
            </a:r>
            <a:r>
              <a:rPr kumimoji="0" lang="x-none" sz="1800" b="0" i="0" u="none" strike="noStrike" kern="1200" cap="none" spc="0" normalizeH="0" baseline="0" noProof="0" dirty="0" smtClean="0">
                <a:ln>
                  <a:noFill/>
                </a:ln>
                <a:solidFill>
                  <a:srgbClr val="000000"/>
                </a:solidFill>
                <a:effectLst/>
                <a:uLnTx/>
                <a:uFillTx/>
                <a:latin typeface="MS PGothic" panose="020B0600070205080204" pitchFamily="34" charset="-128"/>
                <a:cs typeface="Times New Roman" pitchFamily="18" charset="0"/>
              </a:rPr>
              <a:t>ストレス</a:t>
            </a:r>
            <a:r>
              <a:rPr kumimoji="0" lang="ja-JP" altLang="en-US" sz="1800" b="0" i="0" u="none" strike="noStrike" kern="1200" cap="none" spc="0" normalizeH="0" baseline="0" noProof="0" dirty="0" smtClean="0">
                <a:ln>
                  <a:noFill/>
                </a:ln>
                <a:solidFill>
                  <a:srgbClr val="000000"/>
                </a:solidFill>
                <a:effectLst/>
                <a:uLnTx/>
                <a:uFillTx/>
                <a:latin typeface="MS PGothic" panose="020B0600070205080204" pitchFamily="34" charset="-128"/>
                <a:cs typeface="Times New Roman" pitchFamily="18" charset="0"/>
              </a:rPr>
              <a:t>とストレスサイン（ストレス反応）</a:t>
            </a:r>
            <a:r>
              <a:rPr kumimoji="0" lang="x-none" sz="1800" b="0" i="0" u="none" strike="noStrike" kern="1200" cap="none" spc="0" normalizeH="0" baseline="0" noProof="0" dirty="0" smtClean="0">
                <a:ln>
                  <a:noFill/>
                </a:ln>
                <a:solidFill>
                  <a:srgbClr val="000000"/>
                </a:solidFill>
                <a:effectLst/>
                <a:uLnTx/>
                <a:uFillTx/>
                <a:latin typeface="MS PGothic" panose="020B0600070205080204" pitchFamily="34" charset="-128"/>
                <a:cs typeface="Times New Roman" pitchFamily="18" charset="0"/>
              </a:rPr>
              <a:t>に注意する。 </a:t>
            </a:r>
            <a:endParaRPr kumimoji="0" lang="en-US" altLang="de-DE" sz="1800" b="0" i="0" u="none" strike="noStrike" kern="1200" cap="none" spc="0" normalizeH="0" baseline="0" noProof="0" dirty="0" smtClean="0">
              <a:ln>
                <a:noFill/>
              </a:ln>
              <a:solidFill>
                <a:srgbClr val="000000"/>
              </a:solidFill>
              <a:effectLst/>
              <a:uLnTx/>
              <a:uFillTx/>
              <a:latin typeface="MS PGothic" panose="020B0600070205080204" pitchFamily="34" charset="-128"/>
              <a:cs typeface="Times New Roman" pitchFamily="18" charset="0"/>
            </a:endParaRPr>
          </a:p>
          <a:p>
            <a:pPr marL="285750" marR="0" lvl="1" indent="-285750" algn="l" defTabSz="914400" rtl="0" eaLnBrk="1" fontAlgn="base" latinLnBrk="0" hangingPunct="1">
              <a:lnSpc>
                <a:spcPct val="100000"/>
              </a:lnSpc>
              <a:spcBef>
                <a:spcPts val="12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smtClean="0">
                <a:ln>
                  <a:noFill/>
                </a:ln>
                <a:solidFill>
                  <a:srgbClr val="000000"/>
                </a:solidFill>
                <a:effectLst/>
                <a:uLnTx/>
                <a:uFillTx/>
                <a:latin typeface="MS PGothic" panose="020B0600070205080204" pitchFamily="34" charset="-128"/>
                <a:cs typeface="Times New Roman" pitchFamily="18" charset="0"/>
              </a:rPr>
              <a:t>十分な休息をとるようにし</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て</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、ストレスを軽</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くする</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方法を考える。</a:t>
            </a:r>
            <a:endParaRPr kumimoji="0" lang="en-US"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285750" marR="0" lvl="1" indent="-285750" algn="l" defTabSz="914400" rtl="0" eaLnBrk="1" fontAlgn="base" latinLnBrk="0" hangingPunct="1">
              <a:lnSpc>
                <a:spcPct val="100000"/>
              </a:lnSpc>
              <a:spcBef>
                <a:spcPts val="12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症状は突然再発</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し</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ない</a:t>
            </a:r>
            <a:r>
              <a:rPr lang="ja-JP" altLang="en-US" dirty="0">
                <a:solidFill>
                  <a:srgbClr val="000000"/>
                </a:solidFill>
                <a:latin typeface="MS PGothic" panose="020B0600070205080204" pitchFamily="34" charset="-128"/>
                <a:cs typeface="Times New Roman" pitchFamily="18" charset="0"/>
              </a:rPr>
              <a:t>が、</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様々な（早期）警告サインが</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その前に現れる</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（例：睡眠障害、怒りっぽい）。こ</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うした</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警告サインに注意し</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て</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、サイン</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が出たら</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自分用の緊急対策を</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とる</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p>
          <a:p>
            <a:pPr marL="719138" marR="0" lvl="1" indent="-358775" algn="l" defTabSz="914400" rtl="0" eaLnBrk="1" fontAlgn="base" latinLnBrk="0" hangingPunct="1">
              <a:lnSpc>
                <a:spcPct val="100000"/>
              </a:lnSpc>
              <a:spcBef>
                <a:spcPts val="1200"/>
              </a:spcBef>
              <a:spcAft>
                <a:spcPct val="0"/>
              </a:spcAft>
              <a:buClr>
                <a:srgbClr val="8CADAE"/>
              </a:buClr>
              <a:buSzPct val="85000"/>
              <a:buFont typeface="Wingdings" panose="05000000000000000000" pitchFamily="2" charset="2"/>
              <a:buChar char="l"/>
              <a:tabLst/>
              <a:defRPr/>
            </a:pPr>
            <a:endParaRPr kumimoji="0" lang="en-US"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273050" marR="0" lvl="0" indent="-273050" algn="l" defTabSz="914400" rtl="0" eaLnBrk="0" fontAlgn="base" latinLnBrk="0" hangingPunct="0">
              <a:lnSpc>
                <a:spcPct val="100000"/>
              </a:lnSpc>
              <a:spcBef>
                <a:spcPts val="1200"/>
              </a:spcBef>
              <a:spcAft>
                <a:spcPct val="0"/>
              </a:spcAft>
              <a:buClr>
                <a:srgbClr val="D16349"/>
              </a:buClr>
              <a:buSzPct val="85000"/>
              <a:buFont typeface="Arial" charset="0"/>
              <a:buChar char="•"/>
              <a:tabLst/>
              <a:defRPr/>
            </a:pP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273050" marR="0" lvl="0" indent="-273050" algn="l" defTabSz="914400" rtl="0" eaLnBrk="0" fontAlgn="base" latinLnBrk="0" hangingPunct="0">
              <a:lnSpc>
                <a:spcPct val="100000"/>
              </a:lnSpc>
              <a:spcBef>
                <a:spcPts val="1200"/>
              </a:spcBef>
              <a:spcAft>
                <a:spcPct val="0"/>
              </a:spcAft>
              <a:buClr>
                <a:srgbClr val="D16349"/>
              </a:buClr>
              <a:buSzPct val="85000"/>
              <a:buFont typeface="Wingdings 2" pitchFamily="18" charset="2"/>
              <a:buChar char=""/>
              <a:tabLst/>
              <a:defRPr/>
            </a:pP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a:p>
            <a:pPr marL="273050" marR="0" lvl="0" indent="-273050" algn="l" defTabSz="914400" rtl="0" eaLnBrk="0" fontAlgn="base" latinLnBrk="0" hangingPunct="0">
              <a:lnSpc>
                <a:spcPct val="100000"/>
              </a:lnSpc>
              <a:spcBef>
                <a:spcPts val="1200"/>
              </a:spcBef>
              <a:spcAft>
                <a:spcPct val="0"/>
              </a:spcAft>
              <a:buClr>
                <a:srgbClr val="D16349"/>
              </a:buClr>
              <a:buSzPct val="85000"/>
              <a:buFont typeface="Wingdings 2" pitchFamily="18" charset="2"/>
              <a:buChar char=""/>
              <a:tabLst/>
              <a:defRPr/>
            </a:pP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endParaRPr>
          </a:p>
        </p:txBody>
      </p:sp>
      <p:sp>
        <p:nvSpPr>
          <p:cNvPr id="5"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25</a:t>
            </a:r>
            <a:endParaRPr lang="en-GB" altLang="de-DE" sz="1200" b="1" dirty="0">
              <a:solidFill>
                <a:srgbClr val="646B86"/>
              </a:solidFill>
              <a:latin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650975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feld 11"/>
          <p:cNvSpPr txBox="1">
            <a:spLocks noChangeArrowheads="1"/>
          </p:cNvSpPr>
          <p:nvPr/>
        </p:nvSpPr>
        <p:spPr bwMode="auto">
          <a:xfrm>
            <a:off x="251520" y="1700808"/>
            <a:ext cx="8640763" cy="1077218"/>
          </a:xfrm>
          <a:prstGeom prst="rect">
            <a:avLst/>
          </a:prstGeom>
          <a:noFill/>
          <a:ln w="9525">
            <a:noFill/>
            <a:miter lim="800000"/>
            <a:headEnd/>
            <a:tailEnd/>
          </a:ln>
        </p:spPr>
        <p:txBody>
          <a:bodyPr rtlCol="0">
            <a:spAutoFit/>
          </a:bodyPr>
          <a:lstStyle/>
          <a:p>
            <a:pPr marL="179388" marR="0" lvl="0" indent="0" algn="l" defTabSz="914400" rtl="0" eaLnBrk="1" fontAlgn="base" latinLnBrk="0" hangingPunct="1">
              <a:lnSpc>
                <a:spcPct val="100000"/>
              </a:lnSpc>
              <a:spcBef>
                <a:spcPts val="1200"/>
              </a:spcBef>
              <a:spcAft>
                <a:spcPct val="0"/>
              </a:spcAft>
              <a:buClrTx/>
              <a:buSzTx/>
              <a:buFontTx/>
              <a:buNone/>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統合失調症という</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言葉</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から誤った印象を受ける人は多い。あなたの</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障害</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の専門家になってください。 </a:t>
            </a:r>
          </a:p>
          <a:p>
            <a:pPr marL="179388" marR="0" lvl="0" indent="0" algn="l" defTabSz="914400" rtl="0" eaLnBrk="1" fontAlgn="base" latinLnBrk="0" hangingPunct="1">
              <a:lnSpc>
                <a:spcPct val="100000"/>
              </a:lnSpc>
              <a:spcBef>
                <a:spcPts val="1200"/>
              </a:spcBef>
              <a:spcAft>
                <a:spcPct val="0"/>
              </a:spcAft>
              <a:buClrTx/>
              <a:buSzTx/>
              <a:buFontTx/>
              <a:buNone/>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偏見やスティグマを</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押し付けられる</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ことに対処したり、再発を予防しやすくなる</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でしょう</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cs typeface="Times New Roman" pitchFamily="18" charset="0"/>
              </a:rPr>
              <a:t>。</a:t>
            </a:r>
          </a:p>
        </p:txBody>
      </p:sp>
      <p:sp>
        <p:nvSpPr>
          <p:cNvPr id="9" name="Text Box 11"/>
          <p:cNvSpPr txBox="1">
            <a:spLocks noChangeArrowheads="1"/>
          </p:cNvSpPr>
          <p:nvPr/>
        </p:nvSpPr>
        <p:spPr bwMode="auto">
          <a:xfrm>
            <a:off x="5029200" y="6610409"/>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tabLst>
                <a:tab pos="2505075" algn="l"/>
              </a:tabLst>
            </a:pPr>
            <a:r>
              <a:rPr lang="ja-JP" altLang="en-US" sz="1200" b="1" dirty="0">
                <a:solidFill>
                  <a:srgbClr val="646B86"/>
                </a:solidFill>
                <a:latin typeface="MS PGothic" panose="020B0600070205080204" pitchFamily="34" charset="-128"/>
                <a:cs typeface="Times New Roman" pitchFamily="18" charset="0"/>
              </a:rPr>
              <a:t>統合失調症と付き合い、再発を防ぐ　　</a:t>
            </a:r>
            <a:r>
              <a:rPr lang="en-US" altLang="ja-JP" sz="1200" b="1" dirty="0">
                <a:solidFill>
                  <a:srgbClr val="646B86"/>
                </a:solidFill>
                <a:latin typeface="MS PGothic" panose="020B0600070205080204" pitchFamily="34" charset="-128"/>
              </a:rPr>
              <a:t>11</a:t>
            </a:r>
            <a:r>
              <a:rPr lang="en-GB" altLang="de-DE" sz="1200" b="1" dirty="0">
                <a:solidFill>
                  <a:srgbClr val="646B86"/>
                </a:solidFill>
                <a:latin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cs typeface="Times New Roman" pitchFamily="18" charset="0"/>
              </a:rPr>
              <a:t>26</a:t>
            </a:r>
            <a:endParaRPr lang="en-GB" altLang="de-DE" sz="1200" b="1" dirty="0">
              <a:solidFill>
                <a:srgbClr val="646B86"/>
              </a:solidFill>
              <a:latin typeface="MS PGothic" panose="020B0600070205080204" pitchFamily="34" charset="-128"/>
              <a:cs typeface="Times New Roman" pitchFamily="18" charset="0"/>
            </a:endParaRPr>
          </a:p>
        </p:txBody>
      </p:sp>
      <p:sp>
        <p:nvSpPr>
          <p:cNvPr id="11" name="Freeform 3"/>
          <p:cNvSpPr/>
          <p:nvPr/>
        </p:nvSpPr>
        <p:spPr>
          <a:xfrm>
            <a:off x="88900" y="6096000"/>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11.5</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2" name="正方形/長方形 1"/>
          <p:cNvSpPr/>
          <p:nvPr/>
        </p:nvSpPr>
        <p:spPr>
          <a:xfrm>
            <a:off x="473716" y="3491118"/>
            <a:ext cx="8410326" cy="1754326"/>
          </a:xfrm>
          <a:prstGeom prst="rect">
            <a:avLst/>
          </a:prstGeom>
        </p:spPr>
        <p:txBody>
          <a:bodyPr wrap="square">
            <a:spAutoFit/>
          </a:bodyPr>
          <a:lstStyle/>
          <a:p>
            <a:pPr>
              <a:lnSpc>
                <a:spcPct val="150000"/>
              </a:lnSpc>
              <a:buClr>
                <a:srgbClr val="8CADAE"/>
              </a:buClr>
            </a:pPr>
            <a:r>
              <a:rPr lang="ja-JP" altLang="en-US" dirty="0"/>
              <a:t>ユニット「統合失調症と付き合い、再発を防ぐ」のどのようなところが特に役立つ／助けになると思いますか？ </a:t>
            </a:r>
          </a:p>
          <a:p>
            <a:pPr>
              <a:lnSpc>
                <a:spcPct val="150000"/>
              </a:lnSpc>
              <a:buClr>
                <a:srgbClr val="8CADAE"/>
              </a:buClr>
            </a:pPr>
            <a:r>
              <a:rPr lang="ja-JP" altLang="en-US" dirty="0"/>
              <a:t>近い将来、このユニットで学んだことを実践したいのは、いつ、どんな状況ですか？</a:t>
            </a:r>
          </a:p>
          <a:p>
            <a:pPr>
              <a:lnSpc>
                <a:spcPct val="150000"/>
              </a:lnSpc>
              <a:buClr>
                <a:srgbClr val="8CADAE"/>
              </a:buClr>
            </a:pPr>
            <a:r>
              <a:rPr lang="ja-JP" altLang="en-US" dirty="0"/>
              <a:t>その効果はどのように現れますか？（例：緊張を和らげる）</a:t>
            </a:r>
          </a:p>
        </p:txBody>
      </p:sp>
      <p:sp>
        <p:nvSpPr>
          <p:cNvPr id="7" name="Text Box 5"/>
          <p:cNvSpPr txBox="1">
            <a:spLocks noChangeArrowheads="1"/>
          </p:cNvSpPr>
          <p:nvPr/>
        </p:nvSpPr>
        <p:spPr bwMode="auto">
          <a:xfrm>
            <a:off x="0" y="0"/>
            <a:ext cx="9144000" cy="765175"/>
          </a:xfrm>
          <a:prstGeom prst="rect">
            <a:avLst/>
          </a:prstGeom>
          <a:noFill/>
          <a:ln w="9525">
            <a:noFill/>
            <a:miter lim="800000"/>
            <a:headEnd/>
            <a:tailEnd/>
          </a:ln>
        </p:spPr>
        <p:txBody>
          <a:bodyPr rtlCol="0" anchor="ctr"/>
          <a:lstStyle/>
          <a:p>
            <a:pPr lvl="0" algn="ctr" eaLnBrk="1" hangingPunct="1">
              <a:defRPr/>
            </a:pPr>
            <a:r>
              <a:rPr lang="x-none" sz="2000" dirty="0">
                <a:solidFill>
                  <a:srgbClr val="D16349"/>
                </a:solidFill>
                <a:latin typeface="MS PGothic" panose="020B0600070205080204" pitchFamily="34" charset="-128"/>
                <a:cs typeface="Times New Roman" pitchFamily="18" charset="0"/>
              </a:rPr>
              <a:t>このことは、</a:t>
            </a:r>
            <a:r>
              <a:rPr lang="ja-JP" altLang="en-US" sz="2000" dirty="0">
                <a:solidFill>
                  <a:srgbClr val="D16349"/>
                </a:solidFill>
                <a:latin typeface="MS PGothic" panose="020B0600070205080204" pitchFamily="34" charset="-128"/>
                <a:cs typeface="Times New Roman" pitchFamily="18" charset="0"/>
              </a:rPr>
              <a:t>統合失調症</a:t>
            </a:r>
            <a:r>
              <a:rPr lang="x-none" sz="2000" dirty="0">
                <a:solidFill>
                  <a:srgbClr val="D16349"/>
                </a:solidFill>
                <a:latin typeface="MS PGothic" panose="020B0600070205080204" pitchFamily="34" charset="-128"/>
                <a:cs typeface="Times New Roman" pitchFamily="18" charset="0"/>
              </a:rPr>
              <a:t>とど</a:t>
            </a:r>
            <a:r>
              <a:rPr lang="ja-JP" altLang="en-US" sz="2000" dirty="0">
                <a:solidFill>
                  <a:srgbClr val="D16349"/>
                </a:solidFill>
                <a:latin typeface="MS PGothic" panose="020B0600070205080204" pitchFamily="34" charset="-128"/>
                <a:cs typeface="Times New Roman" pitchFamily="18" charset="0"/>
              </a:rPr>
              <a:t>のような</a:t>
            </a:r>
            <a:r>
              <a:rPr lang="x-none" sz="2000" dirty="0">
                <a:solidFill>
                  <a:srgbClr val="D16349"/>
                </a:solidFill>
                <a:latin typeface="MS PGothic" panose="020B0600070205080204" pitchFamily="34" charset="-128"/>
                <a:cs typeface="Times New Roman" pitchFamily="18" charset="0"/>
              </a:rPr>
              <a:t>関係があるのでしょうか？</a:t>
            </a:r>
            <a:endParaRPr lang="en-US" altLang="de-DE" sz="2000" b="1" dirty="0">
              <a:solidFill>
                <a:srgbClr val="D16349"/>
              </a:solidFill>
              <a:latin typeface="MS PGothic" panose="020B0600070205080204" pitchFamily="34" charset="-128"/>
              <a:cs typeface="Times New Roman" pitchFamily="18" charset="0"/>
            </a:endParaRPr>
          </a:p>
        </p:txBody>
      </p:sp>
      <p:pic>
        <p:nvPicPr>
          <p:cNvPr id="8" name="Picture 3"/>
          <p:cNvPicPr>
            <a:picLocks noChangeAspect="1" noChangeArrowheads="1"/>
          </p:cNvPicPr>
          <p:nvPr/>
        </p:nvPicPr>
        <p:blipFill>
          <a:blip r:embed="rId2"/>
          <a:srcRect/>
          <a:stretch>
            <a:fillRect/>
          </a:stretch>
        </p:blipFill>
        <p:spPr bwMode="auto">
          <a:xfrm>
            <a:off x="139600" y="6149213"/>
            <a:ext cx="334840" cy="381000"/>
          </a:xfrm>
          <a:prstGeom prst="rect">
            <a:avLst/>
          </a:prstGeom>
          <a:noFill/>
        </p:spPr>
      </p:pic>
    </p:spTree>
    <p:extLst>
      <p:ext uri="{BB962C8B-B14F-4D97-AF65-F5344CB8AC3E}">
        <p14:creationId xmlns:p14="http://schemas.microsoft.com/office/powerpoint/2010/main" val="2706431101"/>
      </p:ext>
    </p:extLst>
  </p:cSld>
  <p:clrMapOvr>
    <a:masterClrMapping/>
  </p:clrMapOvr>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3201</Words>
  <Application>Microsoft Office PowerPoint</Application>
  <PresentationFormat>Bildschirmpräsentation (4:3)</PresentationFormat>
  <Paragraphs>280</Paragraphs>
  <Slides>26</Slides>
  <Notes>13</Notes>
  <HiddenSlides>0</HiddenSlides>
  <MMClips>0</MMClips>
  <ScaleCrop>false</ScaleCrop>
  <HeadingPairs>
    <vt:vector size="6" baseType="variant">
      <vt:variant>
        <vt:lpstr>Verwendete Schriftarten</vt:lpstr>
      </vt:variant>
      <vt:variant>
        <vt:i4>12</vt:i4>
      </vt:variant>
      <vt:variant>
        <vt:lpstr>Design</vt:lpstr>
      </vt:variant>
      <vt:variant>
        <vt:i4>10</vt:i4>
      </vt:variant>
      <vt:variant>
        <vt:lpstr>Folientitel</vt:lpstr>
      </vt:variant>
      <vt:variant>
        <vt:i4>26</vt:i4>
      </vt:variant>
    </vt:vector>
  </HeadingPairs>
  <TitlesOfParts>
    <vt:vector size="48" baseType="lpstr">
      <vt:lpstr>ＭＳ Ｐゴシック</vt:lpstr>
      <vt:lpstr>ＭＳ Ｐゴシック</vt:lpstr>
      <vt:lpstr>宋体</vt:lpstr>
      <vt:lpstr>Arial</vt:lpstr>
      <vt:lpstr>Calibri</vt:lpstr>
      <vt:lpstr>Courier New</vt:lpstr>
      <vt:lpstr>Georgia</vt:lpstr>
      <vt:lpstr>HGS創英角ｺﾞｼｯｸUB</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3_Cronus</vt:lpstr>
      <vt:lpstr>2_Cronus</vt:lpstr>
      <vt:lpstr>4_Cronus</vt:lpstr>
      <vt:lpstr>Office Theme</vt:lpstr>
      <vt:lpstr>PowerPoint-Präsentation</vt:lpstr>
      <vt:lpstr>こころの問題があるのは特別なことでしょうか？</vt:lpstr>
      <vt:lpstr>精神的問題があるのは普通でしょうか？</vt:lpstr>
      <vt:lpstr>スティグマとは何でしょう？自己スティグマとは何でしょう？</vt:lpstr>
      <vt:lpstr>スティグマとしての統合失調症</vt:lpstr>
      <vt:lpstr>スティグマとしての統合失調症</vt:lpstr>
      <vt:lpstr>スティグマとしての統合失調症</vt:lpstr>
      <vt:lpstr>スティグマに対してすべきことは？</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緊急対策 再発の警告サインを認識したらどうしますか？</vt:lpstr>
      <vt:lpstr>日常生活におきかえてみよう－型にはまった考えに対処する</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933</cp:revision>
  <dcterms:created xsi:type="dcterms:W3CDTF">2010-08-11T09:59:54Z</dcterms:created>
  <dcterms:modified xsi:type="dcterms:W3CDTF">2017-06-06T09:55:42Z</dcterms:modified>
</cp:coreProperties>
</file>