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50"/>
  </p:notesMasterIdLst>
  <p:sldIdLst>
    <p:sldId id="313" r:id="rId4"/>
    <p:sldId id="257" r:id="rId5"/>
    <p:sldId id="258" r:id="rId6"/>
    <p:sldId id="259" r:id="rId7"/>
    <p:sldId id="260" r:id="rId8"/>
    <p:sldId id="261" r:id="rId9"/>
    <p:sldId id="296" r:id="rId10"/>
    <p:sldId id="262" r:id="rId11"/>
    <p:sldId id="263" r:id="rId12"/>
    <p:sldId id="264" r:id="rId13"/>
    <p:sldId id="315" r:id="rId14"/>
    <p:sldId id="314" r:id="rId15"/>
    <p:sldId id="267" r:id="rId16"/>
    <p:sldId id="268" r:id="rId17"/>
    <p:sldId id="269" r:id="rId18"/>
    <p:sldId id="270" r:id="rId19"/>
    <p:sldId id="271" r:id="rId20"/>
    <p:sldId id="272" r:id="rId21"/>
    <p:sldId id="316" r:id="rId22"/>
    <p:sldId id="300" r:id="rId23"/>
    <p:sldId id="301" r:id="rId24"/>
    <p:sldId id="275" r:id="rId25"/>
    <p:sldId id="303" r:id="rId26"/>
    <p:sldId id="277" r:id="rId27"/>
    <p:sldId id="278" r:id="rId28"/>
    <p:sldId id="279" r:id="rId29"/>
    <p:sldId id="280" r:id="rId30"/>
    <p:sldId id="281" r:id="rId31"/>
    <p:sldId id="282" r:id="rId32"/>
    <p:sldId id="283" r:id="rId33"/>
    <p:sldId id="284" r:id="rId34"/>
    <p:sldId id="285" r:id="rId35"/>
    <p:sldId id="304" r:id="rId36"/>
    <p:sldId id="305" r:id="rId37"/>
    <p:sldId id="287" r:id="rId38"/>
    <p:sldId id="288" r:id="rId39"/>
    <p:sldId id="289" r:id="rId40"/>
    <p:sldId id="307" r:id="rId41"/>
    <p:sldId id="290" r:id="rId42"/>
    <p:sldId id="291" r:id="rId43"/>
    <p:sldId id="292" r:id="rId44"/>
    <p:sldId id="309" r:id="rId45"/>
    <p:sldId id="293" r:id="rId46"/>
    <p:sldId id="294" r:id="rId47"/>
    <p:sldId id="295" r:id="rId48"/>
    <p:sldId id="310"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noue" initials="T" lastIdx="4" clrIdx="0">
    <p:extLst>
      <p:ext uri="{19B8F6BF-5375-455C-9EA6-DF929625EA0E}">
        <p15:presenceInfo xmlns:p15="http://schemas.microsoft.com/office/powerpoint/2012/main" userId="Tanoue" providerId="None"/>
      </p:ext>
    </p:extLst>
  </p:cmAuthor>
  <p:cmAuthor id="2" name="Janne Hottenrott" initials="JH" lastIdx="12" clrIdx="1">
    <p:extLst>
      <p:ext uri="{19B8F6BF-5375-455C-9EA6-DF929625EA0E}">
        <p15:presenceInfo xmlns:p15="http://schemas.microsoft.com/office/powerpoint/2012/main" userId="16b49007c99683d9" providerId="Windows Live"/>
      </p:ext>
    </p:extLst>
  </p:cmAuthor>
  <p:cmAuthor id="3" name="naoki yoshinaga" initials="ny" lastIdx="1" clrIdx="2">
    <p:extLst>
      <p:ext uri="{19B8F6BF-5375-455C-9EA6-DF929625EA0E}">
        <p15:presenceInfo xmlns:p15="http://schemas.microsoft.com/office/powerpoint/2012/main" userId="bac04b412a9ef32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6349"/>
    <a:srgbClr val="8CAD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71" autoAdjust="0"/>
    <p:restoredTop sz="94660"/>
  </p:normalViewPr>
  <p:slideViewPr>
    <p:cSldViewPr>
      <p:cViewPr>
        <p:scale>
          <a:sx n="120" d="100"/>
          <a:sy n="120" d="100"/>
        </p:scale>
        <p:origin x="1296" y="13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viewProps" Target="viewProps.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8" Type="http://schemas.openxmlformats.org/officeDocument/2006/relationships/slide" Target="slides/slide5.xml"/><Relationship Id="rId51" Type="http://schemas.openxmlformats.org/officeDocument/2006/relationships/commentAuthors" Target="commentAuthor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8F9006-CBF9-4F83-A07C-65689207862D}" type="datetimeFigureOut">
              <a:rPr kumimoji="1" lang="ja-JP" altLang="en-US" smtClean="0"/>
              <a:t>2017/7/3</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E8FE1B-93B5-4E9E-9785-3848ACC18365}" type="slidenum">
              <a:rPr kumimoji="1" lang="ja-JP" altLang="en-US" smtClean="0"/>
              <a:t>‹Nr.›</a:t>
            </a:fld>
            <a:endParaRPr kumimoji="1" lang="ja-JP" altLang="en-US"/>
          </a:p>
        </p:txBody>
      </p:sp>
    </p:spTree>
    <p:extLst>
      <p:ext uri="{BB962C8B-B14F-4D97-AF65-F5344CB8AC3E}">
        <p14:creationId xmlns:p14="http://schemas.microsoft.com/office/powerpoint/2010/main" val="52176393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E7E8FE1B-93B5-4E9E-9785-3848ACC18365}" type="slidenum">
              <a:rPr kumimoji="1" lang="ja-JP" altLang="en-US" smtClean="0"/>
              <a:t>12</a:t>
            </a:fld>
            <a:endParaRPr kumimoji="1" lang="ja-JP" altLang="en-US"/>
          </a:p>
        </p:txBody>
      </p:sp>
    </p:spTree>
    <p:extLst>
      <p:ext uri="{BB962C8B-B14F-4D97-AF65-F5344CB8AC3E}">
        <p14:creationId xmlns:p14="http://schemas.microsoft.com/office/powerpoint/2010/main" val="3901116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defTabSz="955675">
              <a:spcBef>
                <a:spcPct val="30000"/>
              </a:spcBef>
              <a:defRPr sz="1200">
                <a:solidFill>
                  <a:schemeClr val="tx1"/>
                </a:solidFill>
                <a:latin typeface="Arial" charset="0"/>
                <a:ea typeface="ＭＳ Ｐゴシック" charset="-128"/>
              </a:defRPr>
            </a:lvl1pPr>
            <a:lvl2pPr marL="715963" indent="-274638" defTabSz="955675">
              <a:spcBef>
                <a:spcPct val="30000"/>
              </a:spcBef>
              <a:defRPr sz="1200">
                <a:solidFill>
                  <a:schemeClr val="tx1"/>
                </a:solidFill>
                <a:latin typeface="Arial" charset="0"/>
                <a:ea typeface="ＭＳ Ｐゴシック" charset="-128"/>
              </a:defRPr>
            </a:lvl2pPr>
            <a:lvl3pPr marL="1101725" indent="-219075" defTabSz="955675">
              <a:spcBef>
                <a:spcPct val="30000"/>
              </a:spcBef>
              <a:defRPr sz="1200">
                <a:solidFill>
                  <a:schemeClr val="tx1"/>
                </a:solidFill>
                <a:latin typeface="Arial" charset="0"/>
                <a:ea typeface="ＭＳ Ｐゴシック" charset="-128"/>
              </a:defRPr>
            </a:lvl3pPr>
            <a:lvl4pPr marL="1543050" indent="-219075" defTabSz="955675">
              <a:spcBef>
                <a:spcPct val="30000"/>
              </a:spcBef>
              <a:defRPr sz="1200">
                <a:solidFill>
                  <a:schemeClr val="tx1"/>
                </a:solidFill>
                <a:latin typeface="Arial" charset="0"/>
                <a:ea typeface="ＭＳ Ｐゴシック" charset="-128"/>
              </a:defRPr>
            </a:lvl4pPr>
            <a:lvl5pPr marL="1984375" indent="-219075" defTabSz="955675">
              <a:spcBef>
                <a:spcPct val="30000"/>
              </a:spcBef>
              <a:defRPr sz="1200">
                <a:solidFill>
                  <a:schemeClr val="tx1"/>
                </a:solidFill>
                <a:latin typeface="Arial" charset="0"/>
                <a:ea typeface="ＭＳ Ｐゴシック" charset="-128"/>
              </a:defRPr>
            </a:lvl5pPr>
            <a:lvl6pPr marL="2441575" indent="-219075" defTabSz="955675" eaLnBrk="0" fontAlgn="base" hangingPunct="0">
              <a:spcBef>
                <a:spcPct val="30000"/>
              </a:spcBef>
              <a:spcAft>
                <a:spcPct val="0"/>
              </a:spcAft>
              <a:defRPr sz="1200">
                <a:solidFill>
                  <a:schemeClr val="tx1"/>
                </a:solidFill>
                <a:latin typeface="Arial" charset="0"/>
                <a:ea typeface="ＭＳ Ｐゴシック" charset="-128"/>
              </a:defRPr>
            </a:lvl6pPr>
            <a:lvl7pPr marL="2898775" indent="-219075" defTabSz="955675" eaLnBrk="0" fontAlgn="base" hangingPunct="0">
              <a:spcBef>
                <a:spcPct val="30000"/>
              </a:spcBef>
              <a:spcAft>
                <a:spcPct val="0"/>
              </a:spcAft>
              <a:defRPr sz="1200">
                <a:solidFill>
                  <a:schemeClr val="tx1"/>
                </a:solidFill>
                <a:latin typeface="Arial" charset="0"/>
                <a:ea typeface="ＭＳ Ｐゴシック" charset="-128"/>
              </a:defRPr>
            </a:lvl7pPr>
            <a:lvl8pPr marL="3355975" indent="-219075" defTabSz="955675" eaLnBrk="0" fontAlgn="base" hangingPunct="0">
              <a:spcBef>
                <a:spcPct val="30000"/>
              </a:spcBef>
              <a:spcAft>
                <a:spcPct val="0"/>
              </a:spcAft>
              <a:defRPr sz="1200">
                <a:solidFill>
                  <a:schemeClr val="tx1"/>
                </a:solidFill>
                <a:latin typeface="Arial" charset="0"/>
                <a:ea typeface="ＭＳ Ｐゴシック" charset="-128"/>
              </a:defRPr>
            </a:lvl8pPr>
            <a:lvl9pPr marL="3813175" indent="-219075"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A906D745-AE21-460D-A5F5-C264102FA99D}" type="slidenum">
              <a:rPr kumimoji="0" lang="de-DE" altLang="de-DE" sz="1300" b="1" i="0" u="none" strike="noStrike" kern="1200" cap="none" spc="0" normalizeH="0" baseline="0" noProof="0" smtClean="0">
                <a:ln>
                  <a:noFill/>
                </a:ln>
                <a:solidFill>
                  <a:srgbClr val="000000"/>
                </a:solidFill>
                <a:effectLst/>
                <a:uLnTx/>
                <a:uFillTx/>
                <a:latin typeface="Arial" charset="0"/>
                <a:ea typeface="ＭＳ Ｐゴシック" charset="-128"/>
                <a:cs typeface="Times New Roman"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21</a:t>
            </a:fld>
            <a:endParaRPr kumimoji="0" lang="de-DE" altLang="de-DE" sz="1300" b="1" i="0" u="none" strike="noStrike" kern="1200" cap="none" spc="0" normalizeH="0" baseline="0" noProof="0">
              <a:ln>
                <a:noFill/>
              </a:ln>
              <a:solidFill>
                <a:srgbClr val="000000"/>
              </a:solidFill>
              <a:effectLst/>
              <a:uLnTx/>
              <a:uFillTx/>
              <a:latin typeface="Arial" charset="0"/>
              <a:ea typeface="ＭＳ Ｐゴシック" charset="-128"/>
              <a:cs typeface="Times New Roman" pitchFamily="18" charset="0"/>
            </a:endParaRPr>
          </a:p>
        </p:txBody>
      </p:sp>
      <p:sp>
        <p:nvSpPr>
          <p:cNvPr id="75779" name="Rectangle 2"/>
          <p:cNvSpPr>
            <a:spLocks noGrp="1" noRot="1" noChangeAspect="1" noChangeArrowheads="1" noTextEdit="1"/>
          </p:cNvSpPr>
          <p:nvPr>
            <p:ph type="sldImg"/>
          </p:nvPr>
        </p:nvSpPr>
        <p:spPr>
          <a:xfrm>
            <a:off x="917575" y="744538"/>
            <a:ext cx="4962525" cy="3722687"/>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eaLnBrk="1" hangingPunct="1"/>
            <a:endParaRPr lang="en-US" altLang="de-DE"/>
          </a:p>
        </p:txBody>
      </p:sp>
    </p:spTree>
    <p:extLst>
      <p:ext uri="{BB962C8B-B14F-4D97-AF65-F5344CB8AC3E}">
        <p14:creationId xmlns:p14="http://schemas.microsoft.com/office/powerpoint/2010/main" val="5399900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ED03287F-A197-4695-95BB-74AF1C73AB8F}" type="slidenum">
              <a:rPr kumimoji="0" lang="en-US" altLang="de-DE" sz="1300" b="0" i="0" u="none" strike="noStrike" kern="1200" cap="none" spc="0" normalizeH="0" baseline="0" noProof="0" smtClean="0">
                <a:ln>
                  <a:noFill/>
                </a:ln>
                <a:solidFill>
                  <a:srgbClr val="000000"/>
                </a:solidFill>
                <a:effectLst/>
                <a:uLnTx/>
                <a:uFillTx/>
                <a:latin typeface="Arial" charset="0"/>
                <a:ea typeface="ＭＳ Ｐゴシック" charset="-128"/>
                <a:cs typeface="Times New Roman" pitchFamily="18" charset="0"/>
              </a:rPr>
              <a:pPr marL="0" marR="0" lvl="0" indent="0" algn="r" defTabSz="955675" rtl="0" eaLnBrk="1" fontAlgn="base" latinLnBrk="0" hangingPunct="1">
                <a:lnSpc>
                  <a:spcPct val="100000"/>
                </a:lnSpc>
                <a:spcBef>
                  <a:spcPct val="0"/>
                </a:spcBef>
                <a:spcAft>
                  <a:spcPct val="0"/>
                </a:spcAft>
                <a:buClrTx/>
                <a:buSzTx/>
                <a:buFontTx/>
                <a:buNone/>
                <a:tabLst/>
                <a:defRPr/>
              </a:pPr>
              <a:t>23</a:t>
            </a:fld>
            <a:endParaRPr kumimoji="0" lang="en-US" altLang="de-DE" sz="1300" b="0" i="0" u="none" strike="noStrike" kern="1200" cap="none" spc="0" normalizeH="0" baseline="0" noProof="0">
              <a:ln>
                <a:noFill/>
              </a:ln>
              <a:solidFill>
                <a:srgbClr val="000000"/>
              </a:solidFill>
              <a:effectLst/>
              <a:uLnTx/>
              <a:uFillTx/>
              <a:latin typeface="Arial" charset="0"/>
              <a:ea typeface="ＭＳ Ｐゴシック" charset="-128"/>
              <a:cs typeface="Times New Roman" pitchFamily="18"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02790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E7E8FE1B-93B5-4E9E-9785-3848ACC18365}" type="slidenum">
              <a:rPr kumimoji="1" lang="ja-JP" altLang="en-US" smtClean="0"/>
              <a:t>27</a:t>
            </a:fld>
            <a:endParaRPr kumimoji="1" lang="ja-JP" altLang="en-US"/>
          </a:p>
        </p:txBody>
      </p:sp>
    </p:spTree>
    <p:extLst>
      <p:ext uri="{BB962C8B-B14F-4D97-AF65-F5344CB8AC3E}">
        <p14:creationId xmlns:p14="http://schemas.microsoft.com/office/powerpoint/2010/main" val="24293223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E7E8FE1B-93B5-4E9E-9785-3848ACC18365}" type="slidenum">
              <a:rPr kumimoji="1" lang="ja-JP" altLang="en-US" smtClean="0"/>
              <a:t>34</a:t>
            </a:fld>
            <a:endParaRPr kumimoji="1" lang="ja-JP" altLang="en-US"/>
          </a:p>
        </p:txBody>
      </p:sp>
    </p:spTree>
    <p:extLst>
      <p:ext uri="{BB962C8B-B14F-4D97-AF65-F5344CB8AC3E}">
        <p14:creationId xmlns:p14="http://schemas.microsoft.com/office/powerpoint/2010/main" val="42400720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rtlCol="0"/>
          <a:lstStyle/>
          <a:p>
            <a:pPr rtl="0"/>
            <a:r>
              <a:rPr lang="x-none"/>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rtlCol="0"/>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rtl="0"/>
            <a:r>
              <a:rPr lang="x-none"/>
              <a:t>Formatvorlage des Untertitelmasters durch Klicken bearbeiten</a:t>
            </a:r>
            <a:endParaRPr lang="de-DE"/>
          </a:p>
        </p:txBody>
      </p:sp>
      <p:sp>
        <p:nvSpPr>
          <p:cNvPr id="4" name="Fußzeilenplatzhalter 4"/>
          <p:cNvSpPr>
            <a:spLocks noGrp="1"/>
          </p:cNvSpPr>
          <p:nvPr>
            <p:ph type="ftr" sz="quarter" idx="10"/>
          </p:nvPr>
        </p:nvSpPr>
        <p:spPr/>
        <p:txBody>
          <a:bodyPr rtlCol="0"/>
          <a:lstStyle>
            <a:lvl1pPr>
              <a:defRPr/>
            </a:lvl1pPr>
          </a:lstStyle>
          <a:p>
            <a:pPr rtl="0">
              <a:defRPr/>
            </a:pPr>
            <a:fld id="{FEE4F8CC-2E3E-4DD3-B190-5F4422BE24B6}" type="slidenum">
              <a:rPr lang="en-US" altLang="de-DE"/>
              <a:pPr rtl="0">
                <a:defRPr/>
              </a:pPr>
              <a:t>‹Nr.›</a:t>
            </a:fld>
            <a:endParaRPr lang="en-US" altLang="de-DE"/>
          </a:p>
        </p:txBody>
      </p:sp>
      <p:sp>
        <p:nvSpPr>
          <p:cNvPr id="5" name="Foliennummernplatzhalter 5"/>
          <p:cNvSpPr>
            <a:spLocks noGrp="1"/>
          </p:cNvSpPr>
          <p:nvPr>
            <p:ph type="sldNum" sz="quarter" idx="11"/>
          </p:nvPr>
        </p:nvSpPr>
        <p:spPr/>
        <p:txBody>
          <a:bodyPr rtlCol="0"/>
          <a:lstStyle>
            <a:lvl1pPr>
              <a:defRPr/>
            </a:lvl1pPr>
          </a:lstStyle>
          <a:p>
            <a:pPr rtl="0">
              <a:defRPr/>
            </a:pPr>
            <a:fld id="{3DD3CA26-2041-4D1A-8955-61B026ED11EE}" type="slidenum">
              <a:rPr lang="de-DE" altLang="de-DE"/>
              <a:pPr rtl="0">
                <a:defRPr/>
              </a:pPr>
              <a:t>‹Nr.›</a:t>
            </a:fld>
            <a:endParaRPr lang="de-DE" altLang="de-DE"/>
          </a:p>
        </p:txBody>
      </p:sp>
    </p:spTree>
    <p:extLst>
      <p:ext uri="{BB962C8B-B14F-4D97-AF65-F5344CB8AC3E}">
        <p14:creationId xmlns:p14="http://schemas.microsoft.com/office/powerpoint/2010/main" val="30628764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Titelmasterformat durch Klicken bearbeiten</a:t>
            </a:r>
            <a:endParaRPr lang="de-DE"/>
          </a:p>
        </p:txBody>
      </p:sp>
      <p:sp>
        <p:nvSpPr>
          <p:cNvPr id="3" name="Inhaltsplatzhalter 2"/>
          <p:cNvSpPr>
            <a:spLocks noGrp="1"/>
          </p:cNvSpPr>
          <p:nvPr>
            <p:ph idx="1"/>
          </p:nvPr>
        </p:nvSpPr>
        <p:spPr/>
        <p:txBody>
          <a:bodyPr rtlCol="0"/>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Fußzeilenplatzhalter 4"/>
          <p:cNvSpPr>
            <a:spLocks noGrp="1"/>
          </p:cNvSpPr>
          <p:nvPr>
            <p:ph type="ftr" sz="quarter" idx="10"/>
          </p:nvPr>
        </p:nvSpPr>
        <p:spPr/>
        <p:txBody>
          <a:bodyPr rtlCol="0"/>
          <a:lstStyle>
            <a:lvl1pPr>
              <a:defRPr/>
            </a:lvl1pPr>
          </a:lstStyle>
          <a:p>
            <a:pPr rtl="0">
              <a:defRPr/>
            </a:pPr>
            <a:fld id="{83961F74-54B7-4CFF-8453-B109AA9FBEFA}" type="slidenum">
              <a:rPr lang="en-US" altLang="de-DE"/>
              <a:pPr rtl="0">
                <a:defRPr/>
              </a:pPr>
              <a:t>‹Nr.›</a:t>
            </a:fld>
            <a:endParaRPr lang="en-US" altLang="de-DE"/>
          </a:p>
        </p:txBody>
      </p:sp>
      <p:sp>
        <p:nvSpPr>
          <p:cNvPr id="5" name="Foliennummernplatzhalter 5"/>
          <p:cNvSpPr>
            <a:spLocks noGrp="1"/>
          </p:cNvSpPr>
          <p:nvPr>
            <p:ph type="sldNum" sz="quarter" idx="11"/>
          </p:nvPr>
        </p:nvSpPr>
        <p:spPr/>
        <p:txBody>
          <a:bodyPr rtlCol="0"/>
          <a:lstStyle>
            <a:lvl1pPr>
              <a:defRPr/>
            </a:lvl1pPr>
          </a:lstStyle>
          <a:p>
            <a:pPr rtl="0">
              <a:defRPr/>
            </a:pPr>
            <a:fld id="{622D9A16-EED9-44AA-949C-56825D519DE7}" type="slidenum">
              <a:rPr lang="de-DE" altLang="de-DE"/>
              <a:pPr rtl="0">
                <a:defRPr/>
              </a:pPr>
              <a:t>‹Nr.›</a:t>
            </a:fld>
            <a:endParaRPr lang="de-DE" altLang="de-DE"/>
          </a:p>
        </p:txBody>
      </p:sp>
    </p:spTree>
    <p:extLst>
      <p:ext uri="{BB962C8B-B14F-4D97-AF65-F5344CB8AC3E}">
        <p14:creationId xmlns:p14="http://schemas.microsoft.com/office/powerpoint/2010/main" val="41619062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rtlCol="0" anchor="t"/>
          <a:lstStyle>
            <a:lvl1pPr algn="l">
              <a:defRPr sz="4000" b="1" cap="all"/>
            </a:lvl1pPr>
          </a:lstStyle>
          <a:p>
            <a:pPr rtl="0"/>
            <a:r>
              <a:rPr lang="x-none"/>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rtlCol="0"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rtl="0"/>
            <a:r>
              <a:rPr lang="x-none"/>
              <a:t>Textmasterformat bearbeiten</a:t>
            </a:r>
          </a:p>
        </p:txBody>
      </p:sp>
      <p:sp>
        <p:nvSpPr>
          <p:cNvPr id="4" name="Fußzeilenplatzhalter 4"/>
          <p:cNvSpPr>
            <a:spLocks noGrp="1"/>
          </p:cNvSpPr>
          <p:nvPr>
            <p:ph type="ftr" sz="quarter" idx="10"/>
          </p:nvPr>
        </p:nvSpPr>
        <p:spPr/>
        <p:txBody>
          <a:bodyPr rtlCol="0"/>
          <a:lstStyle>
            <a:lvl1pPr>
              <a:defRPr/>
            </a:lvl1pPr>
          </a:lstStyle>
          <a:p>
            <a:pPr rtl="0">
              <a:defRPr/>
            </a:pPr>
            <a:fld id="{57944573-0532-44A3-BDE1-2C7654B26C15}" type="slidenum">
              <a:rPr lang="en-US" altLang="de-DE"/>
              <a:pPr rtl="0">
                <a:defRPr/>
              </a:pPr>
              <a:t>‹Nr.›</a:t>
            </a:fld>
            <a:endParaRPr lang="en-US" altLang="de-DE"/>
          </a:p>
        </p:txBody>
      </p:sp>
      <p:sp>
        <p:nvSpPr>
          <p:cNvPr id="5" name="Foliennummernplatzhalter 5"/>
          <p:cNvSpPr>
            <a:spLocks noGrp="1"/>
          </p:cNvSpPr>
          <p:nvPr>
            <p:ph type="sldNum" sz="quarter" idx="11"/>
          </p:nvPr>
        </p:nvSpPr>
        <p:spPr/>
        <p:txBody>
          <a:bodyPr rtlCol="0"/>
          <a:lstStyle>
            <a:lvl1pPr>
              <a:defRPr/>
            </a:lvl1pPr>
          </a:lstStyle>
          <a:p>
            <a:pPr rtl="0">
              <a:defRPr/>
            </a:pPr>
            <a:fld id="{A80BED69-BD14-4C0D-965A-0DAD91044974}" type="slidenum">
              <a:rPr lang="de-DE" altLang="de-DE"/>
              <a:pPr rtl="0">
                <a:defRPr/>
              </a:pPr>
              <a:t>‹Nr.›</a:t>
            </a:fld>
            <a:endParaRPr lang="de-DE" altLang="de-DE"/>
          </a:p>
        </p:txBody>
      </p:sp>
    </p:spTree>
    <p:extLst>
      <p:ext uri="{BB962C8B-B14F-4D97-AF65-F5344CB8AC3E}">
        <p14:creationId xmlns:p14="http://schemas.microsoft.com/office/powerpoint/2010/main" val="14931683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Inhaltsplatzhalter 3"/>
          <p:cNvSpPr>
            <a:spLocks noGrp="1"/>
          </p:cNvSpPr>
          <p:nvPr>
            <p:ph sz="half" idx="2"/>
          </p:nvPr>
        </p:nvSpPr>
        <p:spPr>
          <a:xfrm>
            <a:off x="4645025" y="1524000"/>
            <a:ext cx="4191000" cy="4598988"/>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5" name="Fußzeilenplatzhalter 4"/>
          <p:cNvSpPr>
            <a:spLocks noGrp="1"/>
          </p:cNvSpPr>
          <p:nvPr>
            <p:ph type="ftr" sz="quarter" idx="10"/>
          </p:nvPr>
        </p:nvSpPr>
        <p:spPr/>
        <p:txBody>
          <a:bodyPr rtlCol="0"/>
          <a:lstStyle>
            <a:lvl1pPr>
              <a:defRPr/>
            </a:lvl1pPr>
          </a:lstStyle>
          <a:p>
            <a:pPr rtl="0">
              <a:defRPr/>
            </a:pPr>
            <a:fld id="{0080BF59-3095-477F-B59B-DAEE00FBFA61}" type="slidenum">
              <a:rPr lang="en-US" altLang="de-DE"/>
              <a:pPr rtl="0">
                <a:defRPr/>
              </a:pPr>
              <a:t>‹Nr.›</a:t>
            </a:fld>
            <a:endParaRPr lang="en-US" altLang="de-DE"/>
          </a:p>
        </p:txBody>
      </p:sp>
      <p:sp>
        <p:nvSpPr>
          <p:cNvPr id="6" name="Foliennummernplatzhalter 5"/>
          <p:cNvSpPr>
            <a:spLocks noGrp="1"/>
          </p:cNvSpPr>
          <p:nvPr>
            <p:ph type="sldNum" sz="quarter" idx="11"/>
          </p:nvPr>
        </p:nvSpPr>
        <p:spPr/>
        <p:txBody>
          <a:bodyPr rtlCol="0"/>
          <a:lstStyle>
            <a:lvl1pPr>
              <a:defRPr/>
            </a:lvl1pPr>
          </a:lstStyle>
          <a:p>
            <a:pPr rtl="0">
              <a:defRPr/>
            </a:pPr>
            <a:fld id="{8B73C72D-8029-4ABC-9060-D07DA4614668}" type="slidenum">
              <a:rPr lang="de-DE" altLang="de-DE"/>
              <a:pPr rtl="0">
                <a:defRPr/>
              </a:pPr>
              <a:t>‹Nr.›</a:t>
            </a:fld>
            <a:endParaRPr lang="de-DE" altLang="de-DE"/>
          </a:p>
        </p:txBody>
      </p:sp>
    </p:spTree>
    <p:extLst>
      <p:ext uri="{BB962C8B-B14F-4D97-AF65-F5344CB8AC3E}">
        <p14:creationId xmlns:p14="http://schemas.microsoft.com/office/powerpoint/2010/main" val="15475565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rtlCol="0"/>
          <a:lstStyle>
            <a:lvl1pPr>
              <a:defRPr/>
            </a:lvl1pPr>
          </a:lstStyle>
          <a:p>
            <a:pPr rtl="0"/>
            <a:r>
              <a:rPr lang="x-none"/>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x-none"/>
              <a:t>Textmasterformat bearbeiten</a:t>
            </a:r>
          </a:p>
        </p:txBody>
      </p:sp>
      <p:sp>
        <p:nvSpPr>
          <p:cNvPr id="4" name="Inhaltsplatzhalter 3"/>
          <p:cNvSpPr>
            <a:spLocks noGrp="1"/>
          </p:cNvSpPr>
          <p:nvPr>
            <p:ph sz="half" idx="2"/>
          </p:nvPr>
        </p:nvSpPr>
        <p:spPr>
          <a:xfrm>
            <a:off x="457200" y="2174875"/>
            <a:ext cx="4040188"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5" name="Textplatzhalter 4"/>
          <p:cNvSpPr>
            <a:spLocks noGrp="1"/>
          </p:cNvSpPr>
          <p:nvPr>
            <p:ph type="body" sz="quarter" idx="3"/>
          </p:nvPr>
        </p:nvSpPr>
        <p:spPr>
          <a:xfrm>
            <a:off x="4645025" y="1535113"/>
            <a:ext cx="4041775"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x-none"/>
              <a:t>Textmasterformat bearbeiten</a:t>
            </a:r>
          </a:p>
        </p:txBody>
      </p:sp>
      <p:sp>
        <p:nvSpPr>
          <p:cNvPr id="6" name="Inhaltsplatzhalter 5"/>
          <p:cNvSpPr>
            <a:spLocks noGrp="1"/>
          </p:cNvSpPr>
          <p:nvPr>
            <p:ph sz="quarter" idx="4"/>
          </p:nvPr>
        </p:nvSpPr>
        <p:spPr>
          <a:xfrm>
            <a:off x="4645025" y="2174875"/>
            <a:ext cx="4041775"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7" name="Fußzeilenplatzhalter 4"/>
          <p:cNvSpPr>
            <a:spLocks noGrp="1"/>
          </p:cNvSpPr>
          <p:nvPr>
            <p:ph type="ftr" sz="quarter" idx="10"/>
          </p:nvPr>
        </p:nvSpPr>
        <p:spPr/>
        <p:txBody>
          <a:bodyPr rtlCol="0"/>
          <a:lstStyle>
            <a:lvl1pPr>
              <a:defRPr/>
            </a:lvl1pPr>
          </a:lstStyle>
          <a:p>
            <a:pPr rtl="0">
              <a:defRPr/>
            </a:pPr>
            <a:fld id="{AA42352B-21A4-4054-89DF-869D7E067CB4}" type="slidenum">
              <a:rPr lang="en-US" altLang="de-DE"/>
              <a:pPr rtl="0">
                <a:defRPr/>
              </a:pPr>
              <a:t>‹Nr.›</a:t>
            </a:fld>
            <a:endParaRPr lang="en-US" altLang="de-DE"/>
          </a:p>
        </p:txBody>
      </p:sp>
      <p:sp>
        <p:nvSpPr>
          <p:cNvPr id="8" name="Foliennummernplatzhalter 5"/>
          <p:cNvSpPr>
            <a:spLocks noGrp="1"/>
          </p:cNvSpPr>
          <p:nvPr>
            <p:ph type="sldNum" sz="quarter" idx="11"/>
          </p:nvPr>
        </p:nvSpPr>
        <p:spPr/>
        <p:txBody>
          <a:bodyPr rtlCol="0"/>
          <a:lstStyle>
            <a:lvl1pPr>
              <a:defRPr/>
            </a:lvl1pPr>
          </a:lstStyle>
          <a:p>
            <a:pPr rtl="0">
              <a:defRPr/>
            </a:pPr>
            <a:fld id="{ECEA58E7-D1EE-4DC6-989D-5B1758EE7F6F}" type="slidenum">
              <a:rPr lang="de-DE" altLang="de-DE"/>
              <a:pPr rtl="0">
                <a:defRPr/>
              </a:pPr>
              <a:t>‹Nr.›</a:t>
            </a:fld>
            <a:endParaRPr lang="de-DE" altLang="de-DE"/>
          </a:p>
        </p:txBody>
      </p:sp>
    </p:spTree>
    <p:extLst>
      <p:ext uri="{BB962C8B-B14F-4D97-AF65-F5344CB8AC3E}">
        <p14:creationId xmlns:p14="http://schemas.microsoft.com/office/powerpoint/2010/main" val="7278974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Titelmasterformat durch Klicken bearbeiten</a:t>
            </a:r>
            <a:endParaRPr lang="de-DE"/>
          </a:p>
        </p:txBody>
      </p:sp>
      <p:sp>
        <p:nvSpPr>
          <p:cNvPr id="3" name="Fußzeilenplatzhalter 4"/>
          <p:cNvSpPr>
            <a:spLocks noGrp="1"/>
          </p:cNvSpPr>
          <p:nvPr>
            <p:ph type="ftr" sz="quarter" idx="10"/>
          </p:nvPr>
        </p:nvSpPr>
        <p:spPr/>
        <p:txBody>
          <a:bodyPr rtlCol="0"/>
          <a:lstStyle>
            <a:lvl1pPr>
              <a:defRPr/>
            </a:lvl1pPr>
          </a:lstStyle>
          <a:p>
            <a:pPr rtl="0">
              <a:defRPr/>
            </a:pPr>
            <a:fld id="{6F494480-5A8E-418A-BF44-4400FF092E05}" type="slidenum">
              <a:rPr lang="en-US" altLang="de-DE"/>
              <a:pPr rtl="0">
                <a:defRPr/>
              </a:pPr>
              <a:t>‹Nr.›</a:t>
            </a:fld>
            <a:endParaRPr lang="en-US" altLang="de-DE"/>
          </a:p>
        </p:txBody>
      </p:sp>
      <p:sp>
        <p:nvSpPr>
          <p:cNvPr id="4" name="Foliennummernplatzhalter 5"/>
          <p:cNvSpPr>
            <a:spLocks noGrp="1"/>
          </p:cNvSpPr>
          <p:nvPr>
            <p:ph type="sldNum" sz="quarter" idx="11"/>
          </p:nvPr>
        </p:nvSpPr>
        <p:spPr/>
        <p:txBody>
          <a:bodyPr rtlCol="0"/>
          <a:lstStyle>
            <a:lvl1pPr>
              <a:defRPr/>
            </a:lvl1pPr>
          </a:lstStyle>
          <a:p>
            <a:pPr rtl="0">
              <a:defRPr/>
            </a:pPr>
            <a:fld id="{080D4889-55CD-4D9A-8501-F49FCE8CFEBC}" type="slidenum">
              <a:rPr lang="de-DE" altLang="de-DE"/>
              <a:pPr rtl="0">
                <a:defRPr/>
              </a:pPr>
              <a:t>‹Nr.›</a:t>
            </a:fld>
            <a:endParaRPr lang="de-DE" altLang="de-DE"/>
          </a:p>
        </p:txBody>
      </p:sp>
    </p:spTree>
    <p:extLst>
      <p:ext uri="{BB962C8B-B14F-4D97-AF65-F5344CB8AC3E}">
        <p14:creationId xmlns:p14="http://schemas.microsoft.com/office/powerpoint/2010/main" val="792530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rtlCol="0"/>
          <a:lstStyle>
            <a:lvl1pPr>
              <a:defRPr/>
            </a:lvl1pPr>
          </a:lstStyle>
          <a:p>
            <a:pPr rtl="0">
              <a:defRPr/>
            </a:pPr>
            <a:fld id="{EB96E633-6D3C-4004-938C-F124E4F94996}" type="slidenum">
              <a:rPr lang="en-US" altLang="de-DE"/>
              <a:pPr rtl="0">
                <a:defRPr/>
              </a:pPr>
              <a:t>‹Nr.›</a:t>
            </a:fld>
            <a:endParaRPr lang="en-US" altLang="de-DE"/>
          </a:p>
        </p:txBody>
      </p:sp>
      <p:sp>
        <p:nvSpPr>
          <p:cNvPr id="3" name="Foliennummernplatzhalter 5"/>
          <p:cNvSpPr>
            <a:spLocks noGrp="1"/>
          </p:cNvSpPr>
          <p:nvPr>
            <p:ph type="sldNum" sz="quarter" idx="11"/>
          </p:nvPr>
        </p:nvSpPr>
        <p:spPr/>
        <p:txBody>
          <a:bodyPr rtlCol="0"/>
          <a:lstStyle>
            <a:lvl1pPr>
              <a:defRPr/>
            </a:lvl1pPr>
          </a:lstStyle>
          <a:p>
            <a:pPr rtl="0">
              <a:defRPr/>
            </a:pPr>
            <a:fld id="{ED131911-EC0E-4DE2-A1EF-3B8102E8EC90}" type="slidenum">
              <a:rPr lang="de-DE" altLang="de-DE"/>
              <a:pPr rtl="0">
                <a:defRPr/>
              </a:pPr>
              <a:t>‹Nr.›</a:t>
            </a:fld>
            <a:endParaRPr lang="de-DE" altLang="de-DE"/>
          </a:p>
        </p:txBody>
      </p:sp>
    </p:spTree>
    <p:extLst>
      <p:ext uri="{BB962C8B-B14F-4D97-AF65-F5344CB8AC3E}">
        <p14:creationId xmlns:p14="http://schemas.microsoft.com/office/powerpoint/2010/main" val="5738370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rtlCol="0"/>
          <a:lstStyle>
            <a:lvl1pPr algn="l">
              <a:defRPr sz="2000" b="1"/>
            </a:lvl1pPr>
          </a:lstStyle>
          <a:p>
            <a:pPr rtl="0"/>
            <a:r>
              <a:rPr lang="x-none"/>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Textplatzhalter 3"/>
          <p:cNvSpPr>
            <a:spLocks noGrp="1"/>
          </p:cNvSpPr>
          <p:nvPr>
            <p:ph type="body" sz="half" idx="2"/>
          </p:nvPr>
        </p:nvSpPr>
        <p:spPr>
          <a:xfrm>
            <a:off x="457200" y="1435100"/>
            <a:ext cx="3008313" cy="4691063"/>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x-none"/>
              <a:t>Textmasterformat bearbeiten</a:t>
            </a:r>
          </a:p>
        </p:txBody>
      </p:sp>
      <p:sp>
        <p:nvSpPr>
          <p:cNvPr id="5" name="Fußzeilenplatzhalter 4"/>
          <p:cNvSpPr>
            <a:spLocks noGrp="1"/>
          </p:cNvSpPr>
          <p:nvPr>
            <p:ph type="ftr" sz="quarter" idx="10"/>
          </p:nvPr>
        </p:nvSpPr>
        <p:spPr/>
        <p:txBody>
          <a:bodyPr rtlCol="0"/>
          <a:lstStyle>
            <a:lvl1pPr>
              <a:defRPr/>
            </a:lvl1pPr>
          </a:lstStyle>
          <a:p>
            <a:pPr rtl="0">
              <a:defRPr/>
            </a:pPr>
            <a:fld id="{429B7D1B-00CB-4695-9106-D132948FD7A7}" type="slidenum">
              <a:rPr lang="en-US" altLang="de-DE"/>
              <a:pPr rtl="0">
                <a:defRPr/>
              </a:pPr>
              <a:t>‹Nr.›</a:t>
            </a:fld>
            <a:endParaRPr lang="en-US" altLang="de-DE"/>
          </a:p>
        </p:txBody>
      </p:sp>
      <p:sp>
        <p:nvSpPr>
          <p:cNvPr id="6" name="Foliennummernplatzhalter 5"/>
          <p:cNvSpPr>
            <a:spLocks noGrp="1"/>
          </p:cNvSpPr>
          <p:nvPr>
            <p:ph type="sldNum" sz="quarter" idx="11"/>
          </p:nvPr>
        </p:nvSpPr>
        <p:spPr/>
        <p:txBody>
          <a:bodyPr rtlCol="0"/>
          <a:lstStyle>
            <a:lvl1pPr>
              <a:defRPr/>
            </a:lvl1pPr>
          </a:lstStyle>
          <a:p>
            <a:pPr rtl="0">
              <a:defRPr/>
            </a:pPr>
            <a:fld id="{D0BB8DDA-4912-4BDC-AE7F-83C44359F1F6}" type="slidenum">
              <a:rPr lang="de-DE" altLang="de-DE"/>
              <a:pPr rtl="0">
                <a:defRPr/>
              </a:pPr>
              <a:t>‹Nr.›</a:t>
            </a:fld>
            <a:endParaRPr lang="de-DE" altLang="de-DE"/>
          </a:p>
        </p:txBody>
      </p:sp>
    </p:spTree>
    <p:extLst>
      <p:ext uri="{BB962C8B-B14F-4D97-AF65-F5344CB8AC3E}">
        <p14:creationId xmlns:p14="http://schemas.microsoft.com/office/powerpoint/2010/main" val="18047705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rtlCol="0"/>
          <a:lstStyle>
            <a:lvl1pPr algn="l">
              <a:defRPr sz="2000" b="1"/>
            </a:lvl1pPr>
          </a:lstStyle>
          <a:p>
            <a:pPr rtl="0"/>
            <a:r>
              <a:rPr lang="x-none"/>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rtl="0"/>
            <a:endParaRPr lang="de-DE" noProof="0"/>
          </a:p>
        </p:txBody>
      </p:sp>
      <p:sp>
        <p:nvSpPr>
          <p:cNvPr id="4" name="Textplatzhalter 3"/>
          <p:cNvSpPr>
            <a:spLocks noGrp="1"/>
          </p:cNvSpPr>
          <p:nvPr>
            <p:ph type="body" sz="half" idx="2"/>
          </p:nvPr>
        </p:nvSpPr>
        <p:spPr>
          <a:xfrm>
            <a:off x="1792288" y="5367338"/>
            <a:ext cx="5486400" cy="804862"/>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x-none"/>
              <a:t>Textmasterformat bearbeiten</a:t>
            </a:r>
          </a:p>
        </p:txBody>
      </p:sp>
      <p:sp>
        <p:nvSpPr>
          <p:cNvPr id="5" name="Fußzeilenplatzhalter 4"/>
          <p:cNvSpPr>
            <a:spLocks noGrp="1"/>
          </p:cNvSpPr>
          <p:nvPr>
            <p:ph type="ftr" sz="quarter" idx="10"/>
          </p:nvPr>
        </p:nvSpPr>
        <p:spPr/>
        <p:txBody>
          <a:bodyPr rtlCol="0"/>
          <a:lstStyle>
            <a:lvl1pPr>
              <a:defRPr/>
            </a:lvl1pPr>
          </a:lstStyle>
          <a:p>
            <a:pPr rtl="0">
              <a:defRPr/>
            </a:pPr>
            <a:fld id="{F8F6A24C-8F66-415B-8818-B5745951E76C}" type="slidenum">
              <a:rPr lang="en-US" altLang="de-DE"/>
              <a:pPr rtl="0">
                <a:defRPr/>
              </a:pPr>
              <a:t>‹Nr.›</a:t>
            </a:fld>
            <a:endParaRPr lang="en-US" altLang="de-DE"/>
          </a:p>
        </p:txBody>
      </p:sp>
      <p:sp>
        <p:nvSpPr>
          <p:cNvPr id="6" name="Foliennummernplatzhalter 5"/>
          <p:cNvSpPr>
            <a:spLocks noGrp="1"/>
          </p:cNvSpPr>
          <p:nvPr>
            <p:ph type="sldNum" sz="quarter" idx="11"/>
          </p:nvPr>
        </p:nvSpPr>
        <p:spPr/>
        <p:txBody>
          <a:bodyPr rtlCol="0"/>
          <a:lstStyle>
            <a:lvl1pPr>
              <a:defRPr/>
            </a:lvl1pPr>
          </a:lstStyle>
          <a:p>
            <a:pPr rtl="0">
              <a:defRPr/>
            </a:pPr>
            <a:fld id="{EC89FBB5-1355-4F47-B7C7-A4FFB3128B8D}" type="slidenum">
              <a:rPr lang="de-DE" altLang="de-DE"/>
              <a:pPr rtl="0">
                <a:defRPr/>
              </a:pPr>
              <a:t>‹Nr.›</a:t>
            </a:fld>
            <a:endParaRPr lang="de-DE" altLang="de-DE"/>
          </a:p>
        </p:txBody>
      </p:sp>
    </p:spTree>
    <p:extLst>
      <p:ext uri="{BB962C8B-B14F-4D97-AF65-F5344CB8AC3E}">
        <p14:creationId xmlns:p14="http://schemas.microsoft.com/office/powerpoint/2010/main" val="40066709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x-none"/>
              <a:t>Titelmasterformat durch Klicken bearbeiten</a:t>
            </a:r>
            <a:endParaRPr lang="de-DE"/>
          </a:p>
        </p:txBody>
      </p:sp>
      <p:sp>
        <p:nvSpPr>
          <p:cNvPr id="3" name="Vertikaler Textplatzhalter 2"/>
          <p:cNvSpPr>
            <a:spLocks noGrp="1"/>
          </p:cNvSpPr>
          <p:nvPr>
            <p:ph type="body" orient="vert" idx="1"/>
          </p:nvPr>
        </p:nvSpPr>
        <p:spPr/>
        <p:txBody>
          <a:bodyPr vert="eaVert" rtlCol="0"/>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Fußzeilenplatzhalter 4"/>
          <p:cNvSpPr>
            <a:spLocks noGrp="1"/>
          </p:cNvSpPr>
          <p:nvPr>
            <p:ph type="ftr" sz="quarter" idx="10"/>
          </p:nvPr>
        </p:nvSpPr>
        <p:spPr/>
        <p:txBody>
          <a:bodyPr rtlCol="0"/>
          <a:lstStyle>
            <a:lvl1pPr>
              <a:defRPr/>
            </a:lvl1pPr>
          </a:lstStyle>
          <a:p>
            <a:pPr rtl="0">
              <a:defRPr/>
            </a:pPr>
            <a:fld id="{354F2A94-0581-4613-BF5A-42D7EFD0562E}" type="slidenum">
              <a:rPr lang="en-US" altLang="de-DE"/>
              <a:pPr rtl="0">
                <a:defRPr/>
              </a:pPr>
              <a:t>‹Nr.›</a:t>
            </a:fld>
            <a:endParaRPr lang="en-US" altLang="de-DE"/>
          </a:p>
        </p:txBody>
      </p:sp>
      <p:sp>
        <p:nvSpPr>
          <p:cNvPr id="5" name="Foliennummernplatzhalter 5"/>
          <p:cNvSpPr>
            <a:spLocks noGrp="1"/>
          </p:cNvSpPr>
          <p:nvPr>
            <p:ph type="sldNum" sz="quarter" idx="11"/>
          </p:nvPr>
        </p:nvSpPr>
        <p:spPr/>
        <p:txBody>
          <a:bodyPr rtlCol="0"/>
          <a:lstStyle>
            <a:lvl1pPr>
              <a:defRPr/>
            </a:lvl1pPr>
          </a:lstStyle>
          <a:p>
            <a:pPr rtl="0">
              <a:defRPr/>
            </a:pPr>
            <a:fld id="{651763B1-629D-421D-9934-8D71C7195201}" type="slidenum">
              <a:rPr lang="de-DE" altLang="de-DE"/>
              <a:pPr rtl="0">
                <a:defRPr/>
              </a:pPr>
              <a:t>‹Nr.›</a:t>
            </a:fld>
            <a:endParaRPr lang="de-DE" altLang="de-DE"/>
          </a:p>
        </p:txBody>
      </p:sp>
    </p:spTree>
    <p:extLst>
      <p:ext uri="{BB962C8B-B14F-4D97-AF65-F5344CB8AC3E}">
        <p14:creationId xmlns:p14="http://schemas.microsoft.com/office/powerpoint/2010/main" val="24478782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rtlCol="0"/>
          <a:lstStyle/>
          <a:p>
            <a:pPr rtl="0"/>
            <a:r>
              <a:rPr lang="x-none"/>
              <a:t>Titelmasterformat durch Klicken bearbeiten</a:t>
            </a:r>
            <a:endParaRPr lang="de-DE"/>
          </a:p>
        </p:txBody>
      </p:sp>
      <p:sp>
        <p:nvSpPr>
          <p:cNvPr id="3" name="Vertikaler Textplatzhalter 2"/>
          <p:cNvSpPr>
            <a:spLocks noGrp="1"/>
          </p:cNvSpPr>
          <p:nvPr>
            <p:ph type="body" orient="vert" idx="1"/>
          </p:nvPr>
        </p:nvSpPr>
        <p:spPr>
          <a:xfrm>
            <a:off x="0" y="0"/>
            <a:ext cx="6705600" cy="6122988"/>
          </a:xfrm>
        </p:spPr>
        <p:txBody>
          <a:bodyPr vert="eaVert" rtlCol="0"/>
          <a:lstStyle/>
          <a:p>
            <a:pPr lvl="0" rtl="0"/>
            <a:r>
              <a:rPr lang="x-none"/>
              <a:t>Textmasterformat bearbeiten</a:t>
            </a:r>
          </a:p>
          <a:p>
            <a:pPr lvl="1" rtl="0"/>
            <a:r>
              <a:rPr lang="x-none"/>
              <a:t>Zweite Ebene</a:t>
            </a:r>
          </a:p>
          <a:p>
            <a:pPr lvl="2" rtl="0"/>
            <a:r>
              <a:rPr lang="x-none"/>
              <a:t>Dritte Ebene</a:t>
            </a:r>
          </a:p>
          <a:p>
            <a:pPr lvl="3" rtl="0"/>
            <a:r>
              <a:rPr lang="x-none"/>
              <a:t>Vierte Ebene</a:t>
            </a:r>
          </a:p>
          <a:p>
            <a:pPr lvl="4" rtl="0"/>
            <a:r>
              <a:rPr lang="x-none"/>
              <a:t>Fünfte Ebene</a:t>
            </a:r>
            <a:endParaRPr lang="de-DE"/>
          </a:p>
        </p:txBody>
      </p:sp>
      <p:sp>
        <p:nvSpPr>
          <p:cNvPr id="4" name="Fußzeilenplatzhalter 4"/>
          <p:cNvSpPr>
            <a:spLocks noGrp="1"/>
          </p:cNvSpPr>
          <p:nvPr>
            <p:ph type="ftr" sz="quarter" idx="10"/>
          </p:nvPr>
        </p:nvSpPr>
        <p:spPr/>
        <p:txBody>
          <a:bodyPr rtlCol="0"/>
          <a:lstStyle>
            <a:lvl1pPr>
              <a:defRPr/>
            </a:lvl1pPr>
          </a:lstStyle>
          <a:p>
            <a:pPr rtl="0">
              <a:defRPr/>
            </a:pPr>
            <a:fld id="{DD74F9BA-1089-4AD0-A0CC-145C759E00AF}" type="slidenum">
              <a:rPr lang="en-US" altLang="de-DE"/>
              <a:pPr rtl="0">
                <a:defRPr/>
              </a:pPr>
              <a:t>‹Nr.›</a:t>
            </a:fld>
            <a:endParaRPr lang="en-US" altLang="de-DE"/>
          </a:p>
        </p:txBody>
      </p:sp>
      <p:sp>
        <p:nvSpPr>
          <p:cNvPr id="5" name="Foliennummernplatzhalter 5"/>
          <p:cNvSpPr>
            <a:spLocks noGrp="1"/>
          </p:cNvSpPr>
          <p:nvPr>
            <p:ph type="sldNum" sz="quarter" idx="11"/>
          </p:nvPr>
        </p:nvSpPr>
        <p:spPr/>
        <p:txBody>
          <a:bodyPr rtlCol="0"/>
          <a:lstStyle>
            <a:lvl1pPr>
              <a:defRPr/>
            </a:lvl1pPr>
          </a:lstStyle>
          <a:p>
            <a:pPr rtl="0">
              <a:defRPr/>
            </a:pPr>
            <a:fld id="{45B54229-AA86-478E-8850-9524BE19EE72}" type="slidenum">
              <a:rPr lang="de-DE" altLang="de-DE"/>
              <a:pPr rtl="0">
                <a:defRPr/>
              </a:pPr>
              <a:t>‹Nr.›</a:t>
            </a:fld>
            <a:endParaRPr lang="de-DE" altLang="de-DE"/>
          </a:p>
        </p:txBody>
      </p:sp>
    </p:spTree>
    <p:extLst>
      <p:ext uri="{BB962C8B-B14F-4D97-AF65-F5344CB8AC3E}">
        <p14:creationId xmlns:p14="http://schemas.microsoft.com/office/powerpoint/2010/main" val="21288351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Fußzeilenplatzhalter 4"/>
          <p:cNvSpPr>
            <a:spLocks noGrp="1"/>
          </p:cNvSpPr>
          <p:nvPr>
            <p:ph type="ftr" sz="quarter" idx="10"/>
          </p:nvPr>
        </p:nvSpPr>
        <p:spPr/>
        <p:txBody>
          <a:bodyPr/>
          <a:lstStyle>
            <a:lvl1pPr>
              <a:defRPr/>
            </a:lvl1pPr>
          </a:lstStyle>
          <a:p>
            <a:pPr>
              <a:defRPr/>
            </a:pPr>
            <a:fld id="{FEE4F8CC-2E3E-4DD3-B190-5F4422BE24B6}"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3DD3CA26-2041-4D1A-8955-61B026ED11EE}" type="slidenum">
              <a:rPr lang="de-DE" altLang="de-DE"/>
              <a:pPr>
                <a:defRPr/>
              </a:pPr>
              <a:t>‹Nr.›</a:t>
            </a:fld>
            <a:endParaRPr lang="de-DE" altLang="de-DE"/>
          </a:p>
        </p:txBody>
      </p:sp>
    </p:spTree>
    <p:extLst>
      <p:ext uri="{BB962C8B-B14F-4D97-AF65-F5344CB8AC3E}">
        <p14:creationId xmlns:p14="http://schemas.microsoft.com/office/powerpoint/2010/main" val="11810035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83961F74-54B7-4CFF-8453-B109AA9FBEFA}"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622D9A16-EED9-44AA-949C-56825D519DE7}" type="slidenum">
              <a:rPr lang="de-DE" altLang="de-DE"/>
              <a:pPr>
                <a:defRPr/>
              </a:pPr>
              <a:t>‹Nr.›</a:t>
            </a:fld>
            <a:endParaRPr lang="de-DE" altLang="de-DE"/>
          </a:p>
        </p:txBody>
      </p:sp>
    </p:spTree>
    <p:extLst>
      <p:ext uri="{BB962C8B-B14F-4D97-AF65-F5344CB8AC3E}">
        <p14:creationId xmlns:p14="http://schemas.microsoft.com/office/powerpoint/2010/main" val="29083542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57944573-0532-44A3-BDE1-2C7654B26C15}"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A80BED69-BD14-4C0D-965A-0DAD91044974}" type="slidenum">
              <a:rPr lang="de-DE" altLang="de-DE"/>
              <a:pPr>
                <a:defRPr/>
              </a:pPr>
              <a:t>‹Nr.›</a:t>
            </a:fld>
            <a:endParaRPr lang="de-DE" altLang="de-DE"/>
          </a:p>
        </p:txBody>
      </p:sp>
    </p:spTree>
    <p:extLst>
      <p:ext uri="{BB962C8B-B14F-4D97-AF65-F5344CB8AC3E}">
        <p14:creationId xmlns:p14="http://schemas.microsoft.com/office/powerpoint/2010/main" val="16050050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Fußzeilenplatzhalter 4"/>
          <p:cNvSpPr>
            <a:spLocks noGrp="1"/>
          </p:cNvSpPr>
          <p:nvPr>
            <p:ph type="ftr" sz="quarter" idx="10"/>
          </p:nvPr>
        </p:nvSpPr>
        <p:spPr/>
        <p:txBody>
          <a:bodyPr/>
          <a:lstStyle>
            <a:lvl1pPr>
              <a:defRPr/>
            </a:lvl1pPr>
          </a:lstStyle>
          <a:p>
            <a:pPr>
              <a:defRPr/>
            </a:pPr>
            <a:fld id="{0080BF59-3095-477F-B59B-DAEE00FBFA61}"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8B73C72D-8029-4ABC-9060-D07DA4614668}" type="slidenum">
              <a:rPr lang="de-DE" altLang="de-DE"/>
              <a:pPr>
                <a:defRPr/>
              </a:pPr>
              <a:t>‹Nr.›</a:t>
            </a:fld>
            <a:endParaRPr lang="de-DE" altLang="de-DE"/>
          </a:p>
        </p:txBody>
      </p:sp>
    </p:spTree>
    <p:extLst>
      <p:ext uri="{BB962C8B-B14F-4D97-AF65-F5344CB8AC3E}">
        <p14:creationId xmlns:p14="http://schemas.microsoft.com/office/powerpoint/2010/main" val="37868636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Fußzeilenplatzhalter 4"/>
          <p:cNvSpPr>
            <a:spLocks noGrp="1"/>
          </p:cNvSpPr>
          <p:nvPr>
            <p:ph type="ftr" sz="quarter" idx="10"/>
          </p:nvPr>
        </p:nvSpPr>
        <p:spPr/>
        <p:txBody>
          <a:bodyPr/>
          <a:lstStyle>
            <a:lvl1pPr>
              <a:defRPr/>
            </a:lvl1pPr>
          </a:lstStyle>
          <a:p>
            <a:pPr>
              <a:defRPr/>
            </a:pPr>
            <a:fld id="{AA42352B-21A4-4054-89DF-869D7E067CB4}" type="slidenum">
              <a:rPr lang="en-US" altLang="de-DE"/>
              <a:pPr>
                <a:defRPr/>
              </a:pPr>
              <a:t>‹Nr.›</a:t>
            </a:fld>
            <a:endParaRPr lang="en-US" altLang="de-DE"/>
          </a:p>
        </p:txBody>
      </p:sp>
      <p:sp>
        <p:nvSpPr>
          <p:cNvPr id="8" name="Foliennummernplatzhalter 5"/>
          <p:cNvSpPr>
            <a:spLocks noGrp="1"/>
          </p:cNvSpPr>
          <p:nvPr>
            <p:ph type="sldNum" sz="quarter" idx="11"/>
          </p:nvPr>
        </p:nvSpPr>
        <p:spPr/>
        <p:txBody>
          <a:bodyPr/>
          <a:lstStyle>
            <a:lvl1pPr>
              <a:defRPr/>
            </a:lvl1pPr>
          </a:lstStyle>
          <a:p>
            <a:pPr>
              <a:defRPr/>
            </a:pPr>
            <a:fld id="{ECEA58E7-D1EE-4DC6-989D-5B1758EE7F6F}" type="slidenum">
              <a:rPr lang="de-DE" altLang="de-DE"/>
              <a:pPr>
                <a:defRPr/>
              </a:pPr>
              <a:t>‹Nr.›</a:t>
            </a:fld>
            <a:endParaRPr lang="de-DE" altLang="de-DE"/>
          </a:p>
        </p:txBody>
      </p:sp>
    </p:spTree>
    <p:extLst>
      <p:ext uri="{BB962C8B-B14F-4D97-AF65-F5344CB8AC3E}">
        <p14:creationId xmlns:p14="http://schemas.microsoft.com/office/powerpoint/2010/main" val="36063119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Fußzeilenplatzhalter 4"/>
          <p:cNvSpPr>
            <a:spLocks noGrp="1"/>
          </p:cNvSpPr>
          <p:nvPr>
            <p:ph type="ftr" sz="quarter" idx="10"/>
          </p:nvPr>
        </p:nvSpPr>
        <p:spPr/>
        <p:txBody>
          <a:bodyPr/>
          <a:lstStyle>
            <a:lvl1pPr>
              <a:defRPr/>
            </a:lvl1pPr>
          </a:lstStyle>
          <a:p>
            <a:pPr>
              <a:defRPr/>
            </a:pPr>
            <a:fld id="{6F494480-5A8E-418A-BF44-4400FF092E05}" type="slidenum">
              <a:rPr lang="en-US" altLang="de-DE"/>
              <a:pPr>
                <a:defRPr/>
              </a:pPr>
              <a:t>‹Nr.›</a:t>
            </a:fld>
            <a:endParaRPr lang="en-US" altLang="de-DE"/>
          </a:p>
        </p:txBody>
      </p:sp>
      <p:sp>
        <p:nvSpPr>
          <p:cNvPr id="4" name="Foliennummernplatzhalter 5"/>
          <p:cNvSpPr>
            <a:spLocks noGrp="1"/>
          </p:cNvSpPr>
          <p:nvPr>
            <p:ph type="sldNum" sz="quarter" idx="11"/>
          </p:nvPr>
        </p:nvSpPr>
        <p:spPr/>
        <p:txBody>
          <a:bodyPr/>
          <a:lstStyle>
            <a:lvl1pPr>
              <a:defRPr/>
            </a:lvl1pPr>
          </a:lstStyle>
          <a:p>
            <a:pPr>
              <a:defRPr/>
            </a:pPr>
            <a:fld id="{080D4889-55CD-4D9A-8501-F49FCE8CFEBC}" type="slidenum">
              <a:rPr lang="de-DE" altLang="de-DE"/>
              <a:pPr>
                <a:defRPr/>
              </a:pPr>
              <a:t>‹Nr.›</a:t>
            </a:fld>
            <a:endParaRPr lang="de-DE" altLang="de-DE"/>
          </a:p>
        </p:txBody>
      </p:sp>
    </p:spTree>
    <p:extLst>
      <p:ext uri="{BB962C8B-B14F-4D97-AF65-F5344CB8AC3E}">
        <p14:creationId xmlns:p14="http://schemas.microsoft.com/office/powerpoint/2010/main" val="10500719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EB96E633-6D3C-4004-938C-F124E4F94996}" type="slidenum">
              <a:rPr lang="en-US" altLang="de-DE"/>
              <a:pPr>
                <a:defRPr/>
              </a:pPr>
              <a:t>‹Nr.›</a:t>
            </a:fld>
            <a:endParaRPr lang="en-US" altLang="de-DE"/>
          </a:p>
        </p:txBody>
      </p:sp>
      <p:sp>
        <p:nvSpPr>
          <p:cNvPr id="3" name="Foliennummernplatzhalter 5"/>
          <p:cNvSpPr>
            <a:spLocks noGrp="1"/>
          </p:cNvSpPr>
          <p:nvPr>
            <p:ph type="sldNum" sz="quarter" idx="11"/>
          </p:nvPr>
        </p:nvSpPr>
        <p:spPr/>
        <p:txBody>
          <a:bodyPr/>
          <a:lstStyle>
            <a:lvl1pPr>
              <a:defRPr/>
            </a:lvl1pPr>
          </a:lstStyle>
          <a:p>
            <a:pPr>
              <a:defRPr/>
            </a:pPr>
            <a:fld id="{ED131911-EC0E-4DE2-A1EF-3B8102E8EC90}" type="slidenum">
              <a:rPr lang="de-DE" altLang="de-DE"/>
              <a:pPr>
                <a:defRPr/>
              </a:pPr>
              <a:t>‹Nr.›</a:t>
            </a:fld>
            <a:endParaRPr lang="de-DE" altLang="de-DE"/>
          </a:p>
        </p:txBody>
      </p:sp>
    </p:spTree>
    <p:extLst>
      <p:ext uri="{BB962C8B-B14F-4D97-AF65-F5344CB8AC3E}">
        <p14:creationId xmlns:p14="http://schemas.microsoft.com/office/powerpoint/2010/main" val="14637995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429B7D1B-00CB-4695-9106-D132948FD7A7}"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D0BB8DDA-4912-4BDC-AE7F-83C44359F1F6}" type="slidenum">
              <a:rPr lang="de-DE" altLang="de-DE"/>
              <a:pPr>
                <a:defRPr/>
              </a:pPr>
              <a:t>‹Nr.›</a:t>
            </a:fld>
            <a:endParaRPr lang="de-DE" altLang="de-DE"/>
          </a:p>
        </p:txBody>
      </p:sp>
    </p:spTree>
    <p:extLst>
      <p:ext uri="{BB962C8B-B14F-4D97-AF65-F5344CB8AC3E}">
        <p14:creationId xmlns:p14="http://schemas.microsoft.com/office/powerpoint/2010/main" val="5132468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F8F6A24C-8F66-415B-8818-B5745951E76C}"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EC89FBB5-1355-4F47-B7C7-A4FFB3128B8D}" type="slidenum">
              <a:rPr lang="de-DE" altLang="de-DE"/>
              <a:pPr>
                <a:defRPr/>
              </a:pPr>
              <a:t>‹Nr.›</a:t>
            </a:fld>
            <a:endParaRPr lang="de-DE" altLang="de-DE"/>
          </a:p>
        </p:txBody>
      </p:sp>
    </p:spTree>
    <p:extLst>
      <p:ext uri="{BB962C8B-B14F-4D97-AF65-F5344CB8AC3E}">
        <p14:creationId xmlns:p14="http://schemas.microsoft.com/office/powerpoint/2010/main" val="41140767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354F2A94-0581-4613-BF5A-42D7EFD0562E}"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651763B1-629D-421D-9934-8D71C7195201}" type="slidenum">
              <a:rPr lang="de-DE" altLang="de-DE"/>
              <a:pPr>
                <a:defRPr/>
              </a:pPr>
              <a:t>‹Nr.›</a:t>
            </a:fld>
            <a:endParaRPr lang="de-DE" altLang="de-DE"/>
          </a:p>
        </p:txBody>
      </p:sp>
    </p:spTree>
    <p:extLst>
      <p:ext uri="{BB962C8B-B14F-4D97-AF65-F5344CB8AC3E}">
        <p14:creationId xmlns:p14="http://schemas.microsoft.com/office/powerpoint/2010/main" val="6972135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DD74F9BA-1089-4AD0-A0CC-145C759E00AF}"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45B54229-AA86-478E-8850-9524BE19EE72}" type="slidenum">
              <a:rPr lang="de-DE" altLang="de-DE"/>
              <a:pPr>
                <a:defRPr/>
              </a:pPr>
              <a:t>‹Nr.›</a:t>
            </a:fld>
            <a:endParaRPr lang="de-DE" altLang="de-DE"/>
          </a:p>
        </p:txBody>
      </p:sp>
    </p:spTree>
    <p:extLst>
      <p:ext uri="{BB962C8B-B14F-4D97-AF65-F5344CB8AC3E}">
        <p14:creationId xmlns:p14="http://schemas.microsoft.com/office/powerpoint/2010/main" val="8505600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rtlCol="0"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rtl="0" eaLnBrk="1" hangingPunct="1">
              <a:defRPr/>
            </a:pPr>
            <a:endParaRPr lang="en-US" altLang="de-DE">
              <a:latin typeface="Verdana" pitchFamily="34" charset="0"/>
            </a:endParaRPr>
          </a:p>
        </p:txBody>
      </p:sp>
      <p:sp>
        <p:nvSpPr>
          <p:cNvPr id="5123" name="Rechteck 20"/>
          <p:cNvSpPr>
            <a:spLocks noChangeArrowheads="1"/>
          </p:cNvSpPr>
          <p:nvPr/>
        </p:nvSpPr>
        <p:spPr bwMode="white">
          <a:xfrm>
            <a:off x="0" y="0"/>
            <a:ext cx="9144000" cy="119063"/>
          </a:xfrm>
          <a:prstGeom prst="rect">
            <a:avLst/>
          </a:prstGeom>
          <a:solidFill>
            <a:srgbClr val="FFFFFF"/>
          </a:solidFill>
          <a:ln>
            <a:noFill/>
          </a:ln>
          <a:extLst/>
        </p:spPr>
        <p:txBody>
          <a:bodyPr wrap="none" rtlCol="0"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rtl="0" eaLnBrk="1" hangingPunct="1">
              <a:defRPr/>
            </a:pPr>
            <a:endParaRPr lang="en-US" altLang="de-DE">
              <a:latin typeface="Verdana" pitchFamily="34" charset="0"/>
            </a:endParaRPr>
          </a:p>
        </p:txBody>
      </p:sp>
      <p:sp>
        <p:nvSpPr>
          <p:cNvPr id="5124" name="Titelplatzhalter 21"/>
          <p:cNvSpPr>
            <a:spLocks noGrp="1"/>
          </p:cNvSpPr>
          <p:nvPr>
            <p:ph type="title"/>
          </p:nvPr>
        </p:nvSpPr>
        <p:spPr bwMode="auto">
          <a:xfrm>
            <a:off x="0" y="0"/>
            <a:ext cx="91440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b" anchorCtr="0" compatLnSpc="1">
            <a:prstTxWarp prst="textNoShape">
              <a:avLst/>
            </a:prstTxWarp>
          </a:bodyPr>
          <a:lstStyle/>
          <a:p>
            <a:pPr lvl="0" rtl="0"/>
            <a:r>
              <a:rPr lang="x-none"/>
              <a:t>Titelmasterformat durch Klicken bearbeiten</a:t>
            </a:r>
            <a:endParaRPr lang="en-US" altLang="de-DE"/>
          </a:p>
        </p:txBody>
      </p:sp>
      <p:sp>
        <p:nvSpPr>
          <p:cNvPr id="5125" name="Textplatzhalt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p>
            <a:pPr lvl="0" rtl="0"/>
            <a:r>
              <a:rPr lang="x-none"/>
              <a:t>Textmasterformate durch Klicken bearbeiten</a:t>
            </a:r>
          </a:p>
          <a:p>
            <a:pPr lvl="1" rtl="0"/>
            <a:r>
              <a:rPr lang="x-none"/>
              <a:t>Zweite Ebene</a:t>
            </a:r>
          </a:p>
          <a:p>
            <a:pPr lvl="2" rtl="0"/>
            <a:r>
              <a:rPr lang="x-none"/>
              <a:t>Dritte Ebene</a:t>
            </a:r>
          </a:p>
          <a:p>
            <a:pPr lvl="3" rtl="0"/>
            <a:r>
              <a:rPr lang="x-none"/>
              <a:t>Vierte Ebene</a:t>
            </a:r>
          </a:p>
          <a:p>
            <a:pPr lvl="4" rtl="0"/>
            <a:r>
              <a:rPr lang="x-none"/>
              <a:t>Fünfte Ebene</a:t>
            </a:r>
            <a:endParaRPr lang="en-US" altLang="de-DE"/>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wrap="square" lIns="91440" tIns="45720" rIns="91440" bIns="45720" numCol="1" rtlCol="0" anchor="t" anchorCtr="0" compatLnSpc="1">
            <a:prstTxWarp prst="textNoShape">
              <a:avLst/>
            </a:prstTxWarp>
          </a:bodyPr>
          <a:lstStyle>
            <a:lvl1pPr eaLnBrk="1" hangingPunct="1">
              <a:defRPr sz="1200">
                <a:solidFill>
                  <a:srgbClr val="FFFFFF"/>
                </a:solidFill>
                <a:latin typeface="Verdana" pitchFamily="34" charset="0"/>
              </a:defRPr>
            </a:lvl1pPr>
          </a:lstStyle>
          <a:p>
            <a:pPr rtl="0">
              <a:defRPr/>
            </a:pPr>
            <a:fld id="{00C76C81-9B60-4406-BD3D-214FB215D298}" type="slidenum">
              <a:rPr lang="en-US" altLang="de-DE"/>
              <a:pPr rtl="0">
                <a:defRPr/>
              </a:pPr>
              <a:t>‹Nr.›</a:t>
            </a:fld>
            <a:endParaRPr lang="en-US" altLang="de-DE"/>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rtlCol="0" anchor="b">
            <a:normAutofit fontScale="25000" lnSpcReduction="20000"/>
          </a:bodyPr>
          <a:lstStyle/>
          <a:p>
            <a:pPr algn="ctr" rtl="0" eaLnBrk="1" fontAlgn="auto" hangingPunct="1">
              <a:spcBef>
                <a:spcPts val="0"/>
              </a:spcBef>
              <a:spcAft>
                <a:spcPts val="0"/>
              </a:spcAft>
              <a:defRPr/>
            </a:pPr>
            <a:endParaRPr lang="en-US"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wrap="square" lIns="91440" tIns="45720" rIns="91440" bIns="45720" numCol="1" rtlCol="0" anchor="ctr" anchorCtr="0" compatLnSpc="1">
            <a:prstTxWarp prst="textNoShape">
              <a:avLst/>
            </a:prstTxWarp>
          </a:bodyPr>
          <a:lstStyle>
            <a:lvl1pPr algn="r" eaLnBrk="1" hangingPunct="1">
              <a:defRPr sz="1200">
                <a:solidFill>
                  <a:schemeClr val="bg1"/>
                </a:solidFill>
                <a:latin typeface="Verdana" pitchFamily="34" charset="0"/>
              </a:defRPr>
            </a:lvl1pPr>
          </a:lstStyle>
          <a:p>
            <a:pPr rtl="0">
              <a:defRPr/>
            </a:pPr>
            <a:fld id="{7742E071-7B5C-4B79-A5C1-CA0C0443C32F}" type="slidenum">
              <a:rPr lang="de-DE" altLang="de-DE"/>
              <a:pPr rtl="0">
                <a:defRPr/>
              </a:pPr>
              <a:t>‹Nr.›</a:t>
            </a:fld>
            <a:endParaRPr lang="de-DE" altLang="de-DE"/>
          </a:p>
        </p:txBody>
      </p:sp>
      <p:sp>
        <p:nvSpPr>
          <p:cNvPr id="5129"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rtlCol="0"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rtl="0" eaLnBrk="1" hangingPunct="1">
              <a:defRPr/>
            </a:pPr>
            <a:endParaRPr lang="en-US" altLang="de-DE">
              <a:solidFill>
                <a:srgbClr val="000000"/>
              </a:solidFill>
              <a:latin typeface="Georgia" pitchFamily="18" charset="0"/>
            </a:endParaRPr>
          </a:p>
        </p:txBody>
      </p:sp>
      <p:sp>
        <p:nvSpPr>
          <p:cNvPr id="5130"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a:extLst>
            <a:ext uri="{909E8E84-426E-40DD-AFC4-6F175D3DCCD1}">
              <a14:hiddenFill xmlns:a14="http://schemas.microsoft.com/office/drawing/2010/main">
                <a:noFill/>
              </a14:hiddenFill>
            </a:ext>
          </a:extLst>
        </p:spPr>
        <p:txBody>
          <a:bodyPr wrap="none" rtlCol="0" anchor="ctr"/>
          <a:lstStyle/>
          <a:p>
            <a:pPr rtl="0"/>
            <a:endParaRPr lang="de-DE"/>
          </a:p>
        </p:txBody>
      </p:sp>
      <p:sp>
        <p:nvSpPr>
          <p:cNvPr id="5131"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a:extLst>
            <a:ext uri="{909E8E84-426E-40DD-AFC4-6F175D3DCCD1}">
              <a14:hiddenFill xmlns:a14="http://schemas.microsoft.com/office/drawing/2010/main">
                <a:noFill/>
              </a14:hiddenFill>
            </a:ext>
          </a:extLst>
        </p:spPr>
        <p:txBody>
          <a:bodyPr wrap="none" rtlCol="0" anchor="ctr"/>
          <a:lstStyle/>
          <a:p>
            <a:pPr rtl="0"/>
            <a:endParaRPr lang="de-DE"/>
          </a:p>
        </p:txBody>
      </p:sp>
      <p:sp>
        <p:nvSpPr>
          <p:cNvPr id="5132"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a:extLst>
            <a:ext uri="{909E8E84-426E-40DD-AFC4-6F175D3DCCD1}">
              <a14:hiddenFill xmlns:a14="http://schemas.microsoft.com/office/drawing/2010/main">
                <a:noFill/>
              </a14:hiddenFill>
            </a:ext>
          </a:extLst>
        </p:spPr>
        <p:txBody>
          <a:bodyPr wrap="none" rtlCol="0" anchor="ctr"/>
          <a:lstStyle/>
          <a:p>
            <a:pPr rtl="0"/>
            <a:endParaRPr lang="de-DE"/>
          </a:p>
        </p:txBody>
      </p:sp>
    </p:spTree>
    <p:extLst>
      <p:ext uri="{BB962C8B-B14F-4D97-AF65-F5344CB8AC3E}">
        <p14:creationId xmlns:p14="http://schemas.microsoft.com/office/powerpoint/2010/main" val="31187465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eaLnBrk="1" hangingPunct="1">
              <a:defRPr/>
            </a:pPr>
            <a:endParaRPr lang="en-US" altLang="de-DE">
              <a:latin typeface="Verdana" pitchFamily="34" charset="0"/>
            </a:endParaRPr>
          </a:p>
        </p:txBody>
      </p:sp>
      <p:sp>
        <p:nvSpPr>
          <p:cNvPr id="5123"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eaLnBrk="1" hangingPunct="1">
              <a:defRPr/>
            </a:pPr>
            <a:endParaRPr lang="en-US" altLang="de-DE">
              <a:latin typeface="Verdana" pitchFamily="34" charset="0"/>
            </a:endParaRPr>
          </a:p>
        </p:txBody>
      </p:sp>
      <p:sp>
        <p:nvSpPr>
          <p:cNvPr id="5124" name="Titelplatzhalter 21"/>
          <p:cNvSpPr>
            <a:spLocks noGrp="1"/>
          </p:cNvSpPr>
          <p:nvPr>
            <p:ph type="title"/>
          </p:nvPr>
        </p:nvSpPr>
        <p:spPr bwMode="auto">
          <a:xfrm>
            <a:off x="0" y="0"/>
            <a:ext cx="91440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a:t>Titelmasterformat durch Klicken bearbeiten</a:t>
            </a:r>
            <a:endParaRPr lang="en-US" altLang="de-DE"/>
          </a:p>
        </p:txBody>
      </p:sp>
      <p:sp>
        <p:nvSpPr>
          <p:cNvPr id="5125" name="Textplatzhalt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FFFFFF"/>
                </a:solidFill>
                <a:latin typeface="Verdana" pitchFamily="34" charset="0"/>
              </a:defRPr>
            </a:lvl1pPr>
          </a:lstStyle>
          <a:p>
            <a:pPr>
              <a:defRPr/>
            </a:pPr>
            <a:fld id="{00C76C81-9B60-4406-BD3D-214FB215D298}" type="slidenum">
              <a:rPr lang="en-US" altLang="de-DE"/>
              <a:pPr>
                <a:defRPr/>
              </a:pPr>
              <a:t>‹Nr.›</a:t>
            </a:fld>
            <a:endParaRPr lang="en-US" altLang="de-DE"/>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eaLnBrk="1" fontAlgn="auto" hangingPunct="1">
              <a:spcBef>
                <a:spcPts val="0"/>
              </a:spcBef>
              <a:spcAft>
                <a:spcPts val="0"/>
              </a:spcAft>
              <a:defRPr/>
            </a:pPr>
            <a:endParaRPr lang="en-US"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chemeClr val="bg1"/>
                </a:solidFill>
                <a:latin typeface="Verdana" pitchFamily="34" charset="0"/>
              </a:defRPr>
            </a:lvl1pPr>
          </a:lstStyle>
          <a:p>
            <a:pPr>
              <a:defRPr/>
            </a:pPr>
            <a:fld id="{7742E071-7B5C-4B79-A5C1-CA0C0443C32F}" type="slidenum">
              <a:rPr lang="de-DE" altLang="de-DE"/>
              <a:pPr>
                <a:defRPr/>
              </a:pPr>
              <a:t>‹Nr.›</a:t>
            </a:fld>
            <a:endParaRPr lang="de-DE" altLang="de-DE"/>
          </a:p>
        </p:txBody>
      </p:sp>
      <p:sp>
        <p:nvSpPr>
          <p:cNvPr id="5129"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eaLnBrk="1" hangingPunct="1">
              <a:defRPr/>
            </a:pPr>
            <a:endParaRPr lang="en-US" altLang="de-DE">
              <a:solidFill>
                <a:srgbClr val="000000"/>
              </a:solidFill>
              <a:latin typeface="Georgia" pitchFamily="18" charset="0"/>
            </a:endParaRPr>
          </a:p>
        </p:txBody>
      </p:sp>
      <p:sp>
        <p:nvSpPr>
          <p:cNvPr id="5130"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5131"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5132"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Tree>
    <p:extLst>
      <p:ext uri="{BB962C8B-B14F-4D97-AF65-F5344CB8AC3E}">
        <p14:creationId xmlns:p14="http://schemas.microsoft.com/office/powerpoint/2010/main" val="2023773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29.xml"/><Relationship Id="rId5" Type="http://schemas.openxmlformats.org/officeDocument/2006/relationships/image" Target="../media/image24.jpeg"/><Relationship Id="rId4" Type="http://schemas.openxmlformats.org/officeDocument/2006/relationships/image" Target="../media/image5.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6.png"/><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4" name="Freeform 3"/>
          <p:cNvSpPr/>
          <p:nvPr/>
        </p:nvSpPr>
        <p:spPr>
          <a:xfrm>
            <a:off x="139" y="-1650"/>
            <a:ext cx="9144000" cy="6858000"/>
          </a:xfrm>
          <a:custGeom>
            <a:avLst/>
            <a:gdLst>
              <a:gd name="connsiteX0" fmla="*/ 0 w 9144000"/>
              <a:gd name="connsiteY0" fmla="*/ 0 h 6858000"/>
              <a:gd name="connsiteX1" fmla="*/ 0 w 9144000"/>
              <a:gd name="connsiteY1" fmla="*/ 6857999 h 6858000"/>
              <a:gd name="connsiteX2" fmla="*/ 9143999 w 9144000"/>
              <a:gd name="connsiteY2" fmla="*/ 6857999 h 6858000"/>
              <a:gd name="connsiteX3" fmla="*/ 9143999 w 9144000"/>
              <a:gd name="connsiteY3" fmla="*/ 0 h 6858000"/>
              <a:gd name="connsiteX4" fmla="*/ 0 w 9144000"/>
              <a:gd name="connsiteY4" fmla="*/ 0 h 68580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6858000">
                <a:moveTo>
                  <a:pt x="0" y="0"/>
                </a:moveTo>
                <a:lnTo>
                  <a:pt x="0" y="6857999"/>
                </a:lnTo>
                <a:lnTo>
                  <a:pt x="9143999" y="6857999"/>
                </a:lnTo>
                <a:lnTo>
                  <a:pt x="9143999"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8991727" y="1396"/>
            <a:ext cx="152400" cy="6854952"/>
          </a:xfrm>
          <a:custGeom>
            <a:avLst/>
            <a:gdLst>
              <a:gd name="connsiteX0" fmla="*/ 0 w 152400"/>
              <a:gd name="connsiteY0" fmla="*/ 0 h 6854952"/>
              <a:gd name="connsiteX1" fmla="*/ 0 w 152400"/>
              <a:gd name="connsiteY1" fmla="*/ 6854951 h 6854952"/>
              <a:gd name="connsiteX2" fmla="*/ 152400 w 152400"/>
              <a:gd name="connsiteY2" fmla="*/ 6854951 h 6854952"/>
              <a:gd name="connsiteX3" fmla="*/ 152400 w 152400"/>
              <a:gd name="connsiteY3" fmla="*/ 0 h 6854952"/>
              <a:gd name="connsiteX4" fmla="*/ 0 w 152400"/>
              <a:gd name="connsiteY4" fmla="*/ 0 h 685495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52400" h="6854952">
                <a:moveTo>
                  <a:pt x="0" y="0"/>
                </a:moveTo>
                <a:lnTo>
                  <a:pt x="0" y="6854951"/>
                </a:lnTo>
                <a:lnTo>
                  <a:pt x="152400" y="6854951"/>
                </a:lnTo>
                <a:lnTo>
                  <a:pt x="152400"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1650"/>
            <a:ext cx="152400" cy="6858000"/>
          </a:xfrm>
          <a:custGeom>
            <a:avLst/>
            <a:gdLst>
              <a:gd name="connsiteX0" fmla="*/ 0 w 152400"/>
              <a:gd name="connsiteY0" fmla="*/ 0 h 6858000"/>
              <a:gd name="connsiteX1" fmla="*/ 0 w 152400"/>
              <a:gd name="connsiteY1" fmla="*/ 6857999 h 6858000"/>
              <a:gd name="connsiteX2" fmla="*/ 152399 w 152400"/>
              <a:gd name="connsiteY2" fmla="*/ 6857999 h 6858000"/>
              <a:gd name="connsiteX3" fmla="*/ 152399 w 152400"/>
              <a:gd name="connsiteY3" fmla="*/ 0 h 6858000"/>
              <a:gd name="connsiteX4" fmla="*/ 0 w 152400"/>
              <a:gd name="connsiteY4" fmla="*/ 0 h 68580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52400" h="6858000">
                <a:moveTo>
                  <a:pt x="0" y="0"/>
                </a:moveTo>
                <a:lnTo>
                  <a:pt x="0" y="6857999"/>
                </a:lnTo>
                <a:lnTo>
                  <a:pt x="152399" y="6857999"/>
                </a:lnTo>
                <a:lnTo>
                  <a:pt x="1523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39" y="-1650"/>
            <a:ext cx="9144000" cy="2514600"/>
          </a:xfrm>
          <a:custGeom>
            <a:avLst/>
            <a:gdLst>
              <a:gd name="connsiteX0" fmla="*/ 0 w 9144000"/>
              <a:gd name="connsiteY0" fmla="*/ 0 h 2514600"/>
              <a:gd name="connsiteX1" fmla="*/ 0 w 9144000"/>
              <a:gd name="connsiteY1" fmla="*/ 2514599 h 2514600"/>
              <a:gd name="connsiteX2" fmla="*/ 9143999 w 9144000"/>
              <a:gd name="connsiteY2" fmla="*/ 2514599 h 2514600"/>
              <a:gd name="connsiteX3" fmla="*/ 9143999 w 9144000"/>
              <a:gd name="connsiteY3" fmla="*/ 0 h 2514600"/>
              <a:gd name="connsiteX4" fmla="*/ 0 w 9144000"/>
              <a:gd name="connsiteY4" fmla="*/ 0 h 25146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2514600">
                <a:moveTo>
                  <a:pt x="0" y="0"/>
                </a:moveTo>
                <a:lnTo>
                  <a:pt x="0" y="2514599"/>
                </a:lnTo>
                <a:lnTo>
                  <a:pt x="9143999" y="2514599"/>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3"/>
          <p:cNvSpPr/>
          <p:nvPr/>
        </p:nvSpPr>
        <p:spPr>
          <a:xfrm>
            <a:off x="146443" y="6390004"/>
            <a:ext cx="8832342" cy="309372"/>
          </a:xfrm>
          <a:custGeom>
            <a:avLst/>
            <a:gdLst>
              <a:gd name="connsiteX0" fmla="*/ 0 w 8832342"/>
              <a:gd name="connsiteY0" fmla="*/ 0 h 309372"/>
              <a:gd name="connsiteX1" fmla="*/ 0 w 8832342"/>
              <a:gd name="connsiteY1" fmla="*/ 309372 h 309372"/>
              <a:gd name="connsiteX2" fmla="*/ 8832342 w 8832342"/>
              <a:gd name="connsiteY2" fmla="*/ 309372 h 309372"/>
              <a:gd name="connsiteX3" fmla="*/ 8832342 w 8832342"/>
              <a:gd name="connsiteY3" fmla="*/ 0 h 309372"/>
              <a:gd name="connsiteX4" fmla="*/ 0 w 8832342"/>
              <a:gd name="connsiteY4" fmla="*/ 0 h 30937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8832342" h="309372">
                <a:moveTo>
                  <a:pt x="0" y="0"/>
                </a:moveTo>
                <a:lnTo>
                  <a:pt x="0" y="309372"/>
                </a:lnTo>
                <a:lnTo>
                  <a:pt x="8832342" y="309372"/>
                </a:lnTo>
                <a:lnTo>
                  <a:pt x="8832342"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3"/>
          <p:cNvSpPr/>
          <p:nvPr/>
        </p:nvSpPr>
        <p:spPr>
          <a:xfrm>
            <a:off x="149237" y="2411348"/>
            <a:ext cx="8845804" cy="24129"/>
          </a:xfrm>
          <a:custGeom>
            <a:avLst/>
            <a:gdLst>
              <a:gd name="connsiteX0" fmla="*/ 6350 w 8845804"/>
              <a:gd name="connsiteY0" fmla="*/ 6350 h 24129"/>
              <a:gd name="connsiteX1" fmla="*/ 8839453 w 8845804"/>
              <a:gd name="connsiteY1" fmla="*/ 6350 h 24129"/>
            </a:gdLst>
            <a:ahLst/>
            <a:cxnLst>
              <a:cxn ang="0">
                <a:pos x="connsiteX0" y="connsiteY0"/>
              </a:cxn>
              <a:cxn ang="1">
                <a:pos x="connsiteX1" y="connsiteY1"/>
              </a:cxn>
            </a:cxnLst>
            <a:rect l="l" t="t" r="r" b="b"/>
            <a:pathLst>
              <a:path w="8845804" h="24129">
                <a:moveTo>
                  <a:pt x="6350" y="6350"/>
                </a:moveTo>
                <a:lnTo>
                  <a:pt x="8839453" y="6350"/>
                </a:lnTo>
              </a:path>
            </a:pathLst>
          </a:custGeom>
          <a:ln w="12700">
            <a:solidFill>
              <a:srgbClr val="E1E1E1">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Freeform 3"/>
          <p:cNvSpPr/>
          <p:nvPr/>
        </p:nvSpPr>
        <p:spPr>
          <a:xfrm>
            <a:off x="4267339" y="2112898"/>
            <a:ext cx="609600" cy="609600"/>
          </a:xfrm>
          <a:custGeom>
            <a:avLst/>
            <a:gdLst>
              <a:gd name="connsiteX0" fmla="*/ 304800 w 609600"/>
              <a:gd name="connsiteY0" fmla="*/ 0 h 609600"/>
              <a:gd name="connsiteX1" fmla="*/ 0 w 609600"/>
              <a:gd name="connsiteY1" fmla="*/ 304800 h 609600"/>
              <a:gd name="connsiteX2" fmla="*/ 304800 w 609600"/>
              <a:gd name="connsiteY2" fmla="*/ 609600 h 609600"/>
              <a:gd name="connsiteX3" fmla="*/ 609600 w 609600"/>
              <a:gd name="connsiteY3" fmla="*/ 304800 h 609600"/>
              <a:gd name="connsiteX4" fmla="*/ 304800 w 609600"/>
              <a:gd name="connsiteY4" fmla="*/ 0 h 6096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09600" h="609600">
                <a:moveTo>
                  <a:pt x="304800" y="0"/>
                </a:moveTo>
                <a:cubicBezTo>
                  <a:pt x="136397" y="0"/>
                  <a:pt x="0" y="136398"/>
                  <a:pt x="0" y="304800"/>
                </a:cubicBezTo>
                <a:cubicBezTo>
                  <a:pt x="0" y="473201"/>
                  <a:pt x="136397" y="609600"/>
                  <a:pt x="304800" y="609600"/>
                </a:cubicBezTo>
                <a:cubicBezTo>
                  <a:pt x="473201" y="609600"/>
                  <a:pt x="609600" y="473201"/>
                  <a:pt x="609600" y="304800"/>
                </a:cubicBezTo>
                <a:cubicBezTo>
                  <a:pt x="609600" y="136398"/>
                  <a:pt x="473201" y="0"/>
                  <a:pt x="304800" y="0"/>
                </a:cubicBez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3"/>
          <p:cNvSpPr/>
          <p:nvPr/>
        </p:nvSpPr>
        <p:spPr>
          <a:xfrm>
            <a:off x="4362589" y="2208148"/>
            <a:ext cx="419100" cy="420623"/>
          </a:xfrm>
          <a:custGeom>
            <a:avLst/>
            <a:gdLst>
              <a:gd name="connsiteX0" fmla="*/ 209550 w 419100"/>
              <a:gd name="connsiteY0" fmla="*/ 0 h 420623"/>
              <a:gd name="connsiteX1" fmla="*/ 0 w 419100"/>
              <a:gd name="connsiteY1" fmla="*/ 210311 h 420623"/>
              <a:gd name="connsiteX2" fmla="*/ 209550 w 419100"/>
              <a:gd name="connsiteY2" fmla="*/ 420623 h 420623"/>
              <a:gd name="connsiteX3" fmla="*/ 419100 w 419100"/>
              <a:gd name="connsiteY3" fmla="*/ 210311 h 420623"/>
              <a:gd name="connsiteX4" fmla="*/ 209550 w 419100"/>
              <a:gd name="connsiteY4" fmla="*/ 0 h 42062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19100" h="420623">
                <a:moveTo>
                  <a:pt x="209550" y="0"/>
                </a:moveTo>
                <a:cubicBezTo>
                  <a:pt x="93725" y="0"/>
                  <a:pt x="0" y="94488"/>
                  <a:pt x="0" y="210311"/>
                </a:cubicBezTo>
                <a:cubicBezTo>
                  <a:pt x="0" y="326136"/>
                  <a:pt x="93725" y="420623"/>
                  <a:pt x="209550" y="420623"/>
                </a:cubicBezTo>
                <a:cubicBezTo>
                  <a:pt x="325373" y="420623"/>
                  <a:pt x="419100" y="326136"/>
                  <a:pt x="419100" y="210311"/>
                </a:cubicBezTo>
                <a:cubicBezTo>
                  <a:pt x="419100" y="94488"/>
                  <a:pt x="325373" y="0"/>
                  <a:pt x="209550" y="0"/>
                </a:cubicBez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Picture 3"/>
          <p:cNvPicPr>
            <a:picLocks noChangeAspect="1" noChangeArrowheads="1"/>
          </p:cNvPicPr>
          <p:nvPr/>
        </p:nvPicPr>
        <p:blipFill>
          <a:blip r:embed="rId3"/>
          <a:srcRect/>
          <a:stretch>
            <a:fillRect/>
          </a:stretch>
        </p:blipFill>
        <p:spPr bwMode="auto">
          <a:xfrm>
            <a:off x="4330700" y="2171700"/>
            <a:ext cx="482600" cy="495300"/>
          </a:xfrm>
          <a:prstGeom prst="rect">
            <a:avLst/>
          </a:prstGeom>
          <a:noFill/>
        </p:spPr>
      </p:pic>
      <p:sp>
        <p:nvSpPr>
          <p:cNvPr id="2" name="TextBox 1"/>
          <p:cNvSpPr txBox="1"/>
          <p:nvPr/>
        </p:nvSpPr>
        <p:spPr>
          <a:xfrm>
            <a:off x="8928100" y="38100"/>
            <a:ext cx="1016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1</a:t>
            </a:r>
          </a:p>
        </p:txBody>
      </p:sp>
      <p:sp>
        <p:nvSpPr>
          <p:cNvPr id="14" name="TextBox 1"/>
          <p:cNvSpPr txBox="1"/>
          <p:nvPr/>
        </p:nvSpPr>
        <p:spPr>
          <a:xfrm>
            <a:off x="2350238" y="1524000"/>
            <a:ext cx="4443524" cy="2475037"/>
          </a:xfrm>
          <a:prstGeom prst="rect">
            <a:avLst/>
          </a:prstGeom>
          <a:noFill/>
        </p:spPr>
        <p:txBody>
          <a:bodyPr wrap="none" lIns="0" tIns="0" rIns="0" rtlCol="0">
            <a:spAutoFit/>
          </a:bodyPr>
          <a:lstStyle/>
          <a:p>
            <a:pPr algn="ctr">
              <a:lnSpc>
                <a:spcPts val="4300"/>
              </a:lnSpc>
              <a:tabLst>
                <a:tab pos="698500" algn="l"/>
                <a:tab pos="2120900" algn="l"/>
                <a:tab pos="2159000" algn="l"/>
              </a:tabLst>
            </a:pPr>
            <a:r>
              <a:rPr lang="ja-JP" altLang="en-US" sz="4000" dirty="0">
                <a:solidFill>
                  <a:srgbClr val="D16349"/>
                </a:solidFill>
                <a:latin typeface="MS PGothic" panose="020B0600070205080204" pitchFamily="34" charset="-128"/>
                <a:ea typeface="MS PGothic" panose="020B0600070205080204" pitchFamily="34" charset="-128"/>
              </a:rPr>
              <a:t>メタ認知トレーニング</a:t>
            </a:r>
            <a:endParaRPr lang="en-US" altLang="zh-CN" sz="40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ct val="150000"/>
              </a:lnSpc>
              <a:tabLst>
                <a:tab pos="698500" algn="l"/>
                <a:tab pos="2120900" algn="l"/>
                <a:tab pos="2159000" algn="l"/>
              </a:tabLst>
            </a:pPr>
            <a:r>
              <a:rPr lang="ja-JP" altLang="en-US" sz="2400" dirty="0">
                <a:solidFill>
                  <a:srgbClr val="646B86"/>
                </a:solidFill>
                <a:latin typeface="MS PGothic" panose="020B0600070205080204" pitchFamily="34" charset="-128"/>
                <a:ea typeface="MS PGothic" panose="020B0600070205080204" pitchFamily="34" charset="-128"/>
              </a:rPr>
              <a:t>ユニット </a:t>
            </a:r>
            <a:r>
              <a:rPr lang="en-US" altLang="ja-JP" sz="2400" dirty="0">
                <a:solidFill>
                  <a:srgbClr val="646B86"/>
                </a:solidFill>
                <a:latin typeface="MS PGothic" panose="020B0600070205080204" pitchFamily="34" charset="-128"/>
                <a:ea typeface="MS PGothic" panose="020B0600070205080204" pitchFamily="34" charset="-128"/>
              </a:rPr>
              <a:t>7</a:t>
            </a:r>
          </a:p>
          <a:p>
            <a:pPr algn="ctr">
              <a:lnSpc>
                <a:spcPct val="150000"/>
              </a:lnSpc>
            </a:pPr>
            <a:r>
              <a:rPr lang="ja-JP" altLang="en-US" sz="2400" dirty="0">
                <a:solidFill>
                  <a:srgbClr val="646B86"/>
                </a:solidFill>
                <a:latin typeface="MS PGothic" panose="020B0600070205080204" pitchFamily="34" charset="-128"/>
                <a:ea typeface="MS PGothic" panose="020B0600070205080204" pitchFamily="34" charset="-128"/>
              </a:rPr>
              <a:t>相手の気持ちを理解する</a:t>
            </a:r>
            <a:endParaRPr lang="en-US" altLang="zh-CN" sz="2400" dirty="0">
              <a:solidFill>
                <a:srgbClr val="646B86"/>
              </a:solidFill>
              <a:latin typeface="MS PGothic" panose="020B0600070205080204" pitchFamily="34" charset="-128"/>
              <a:ea typeface="MS PGothic" panose="020B0600070205080204" pitchFamily="34" charset="-128"/>
            </a:endParaRPr>
          </a:p>
        </p:txBody>
      </p:sp>
    </p:spTree>
    <p:extLst>
      <p:ext uri="{BB962C8B-B14F-4D97-AF65-F5344CB8AC3E}">
        <p14:creationId xmlns:p14="http://schemas.microsoft.com/office/powerpoint/2010/main" val="13391652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3400425" y="3012157"/>
            <a:ext cx="2343150" cy="3507067"/>
          </a:xfrm>
          <a:prstGeom prst="rect">
            <a:avLst/>
          </a:prstGeom>
          <a:noFill/>
        </p:spPr>
      </p:pic>
      <p:sp>
        <p:nvSpPr>
          <p:cNvPr id="15" name="Text Box 5"/>
          <p:cNvSpPr txBox="1">
            <a:spLocks noChangeArrowheads="1"/>
          </p:cNvSpPr>
          <p:nvPr/>
        </p:nvSpPr>
        <p:spPr bwMode="auto">
          <a:xfrm>
            <a:off x="381000" y="1460244"/>
            <a:ext cx="8661400" cy="140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defRPr/>
            </a:pPr>
            <a:r>
              <a:rPr lang="ja-JP" altLang="en-US" dirty="0">
                <a:latin typeface="MS PGothic" panose="020B0600070205080204" pitchFamily="34" charset="-128"/>
                <a:ea typeface="MS PGothic" panose="020B0600070205080204" pitchFamily="34" charset="-128"/>
              </a:rPr>
              <a:t>例：男性が鼻をかいています。</a:t>
            </a:r>
            <a:endParaRPr lang="ja-JP" altLang="en-US" sz="2000" dirty="0">
              <a:latin typeface="MS PGothic" panose="020B0600070205080204" pitchFamily="34" charset="-128"/>
              <a:ea typeface="MS PGothic" panose="020B0600070205080204" pitchFamily="34" charset="-128"/>
            </a:endParaRPr>
          </a:p>
          <a:p>
            <a:pPr eaLnBrk="1" hangingPunct="1">
              <a:lnSpc>
                <a:spcPct val="108000"/>
              </a:lnSpc>
              <a:spcBef>
                <a:spcPct val="33000"/>
              </a:spcBef>
              <a:defRPr/>
            </a:pPr>
            <a:r>
              <a:rPr lang="ja-JP" altLang="en-US" b="1" dirty="0">
                <a:latin typeface="MS PGothic" panose="020B0600070205080204" pitchFamily="34" charset="-128"/>
                <a:ea typeface="MS PGothic" panose="020B0600070205080204" pitchFamily="34" charset="-128"/>
              </a:rPr>
              <a:t>なぜでしょう？</a:t>
            </a:r>
            <a:r>
              <a:rPr lang="ja-JP" altLang="en-US" dirty="0">
                <a:latin typeface="MS PGothic" panose="020B0600070205080204" pitchFamily="34" charset="-128"/>
                <a:ea typeface="MS PGothic" panose="020B0600070205080204" pitchFamily="34" charset="-128"/>
              </a:rPr>
              <a:t>鼻がかゆい、軽蔑の身振り（鼻をかくとそういう意味になる文化もあります）、嘘をついていることの後ろめたさ？</a:t>
            </a:r>
          </a:p>
          <a:p>
            <a:pPr eaLnBrk="1" hangingPunct="1">
              <a:lnSpc>
                <a:spcPct val="108000"/>
              </a:lnSpc>
              <a:spcBef>
                <a:spcPct val="33000"/>
              </a:spcBef>
              <a:defRPr/>
            </a:pPr>
            <a:r>
              <a:rPr lang="ja-JP" altLang="en-US" sz="2000" b="1" dirty="0">
                <a:latin typeface="MS PGothic" panose="020B0600070205080204" pitchFamily="34" charset="-128"/>
                <a:ea typeface="MS PGothic" panose="020B0600070205080204" pitchFamily="34" charset="-128"/>
              </a:rPr>
              <a:t>この疑問に答えるために役立つことは何でしょう？</a:t>
            </a:r>
          </a:p>
        </p:txBody>
      </p:sp>
      <p:sp>
        <p:nvSpPr>
          <p:cNvPr id="14"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.2</a:t>
            </a:r>
          </a:p>
        </p:txBody>
      </p:sp>
      <p:sp>
        <p:nvSpPr>
          <p:cNvPr id="16"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400"/>
              </a:lnSpc>
              <a:tabLst/>
            </a:pPr>
            <a:r>
              <a:rPr lang="ja-JP" altLang="en-US" sz="2000" dirty="0">
                <a:solidFill>
                  <a:srgbClr val="D16349"/>
                </a:solidFill>
                <a:latin typeface="HGS創英角ｺﾞｼｯｸUB" panose="020B0900000000000000" pitchFamily="50" charset="-128"/>
                <a:ea typeface="HGS創英角ｺﾞｼｯｸUB" panose="020B0900000000000000" pitchFamily="50" charset="-128"/>
                <a:cs typeface="Times New Roman" pitchFamily="18" charset="0"/>
              </a:rPr>
              <a:t>人の顔の表情と行動の意味はしばしばあいまいです！</a:t>
            </a:r>
          </a:p>
        </p:txBody>
      </p:sp>
      <p:sp>
        <p:nvSpPr>
          <p:cNvPr id="13" name="Text Box 11"/>
          <p:cNvSpPr txBox="1">
            <a:spLocks noChangeArrowheads="1"/>
          </p:cNvSpPr>
          <p:nvPr/>
        </p:nvSpPr>
        <p:spPr bwMode="auto">
          <a:xfrm>
            <a:off x="-228600" y="6667244"/>
            <a:ext cx="190817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eaLnBrk="1" hangingPunct="1">
              <a:spcBef>
                <a:spcPct val="50000"/>
              </a:spcBef>
              <a:buClrTx/>
              <a:buSzTx/>
              <a:buFontTx/>
              <a:buNone/>
            </a:pPr>
            <a:r>
              <a:rPr lang="en-US" altLang="de-DE" sz="800" i="1" dirty="0" smtClean="0"/>
              <a:t>(“Cristian </a:t>
            </a:r>
            <a:r>
              <a:rPr lang="en-US" altLang="de-DE" sz="800" i="1" dirty="0" err="1" smtClean="0"/>
              <a:t>Miño</a:t>
            </a:r>
            <a:r>
              <a:rPr lang="en-US" altLang="de-DE" sz="800" i="1" dirty="0" smtClean="0"/>
              <a:t>” by </a:t>
            </a:r>
            <a:r>
              <a:rPr lang="en-US" altLang="de-DE" sz="800" i="1" dirty="0" err="1" smtClean="0"/>
              <a:t>julianrod</a:t>
            </a:r>
            <a:r>
              <a:rPr lang="en-US" altLang="de-DE" sz="800" i="1" dirty="0" smtClean="0"/>
              <a:t>)</a:t>
            </a:r>
            <a:endParaRPr lang="en-US" altLang="de-DE" sz="800" i="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7788848" y="4792976"/>
            <a:ext cx="1215452" cy="1811023"/>
          </a:xfrm>
          <a:prstGeom prst="rect">
            <a:avLst/>
          </a:prstGeom>
          <a:noFill/>
        </p:spPr>
      </p:pic>
      <p:sp>
        <p:nvSpPr>
          <p:cNvPr id="18" name="TextBox 1"/>
          <p:cNvSpPr txBox="1"/>
          <p:nvPr/>
        </p:nvSpPr>
        <p:spPr>
          <a:xfrm>
            <a:off x="8902700" y="38100"/>
            <a:ext cx="1016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3</a:t>
            </a:r>
          </a:p>
        </p:txBody>
      </p:sp>
      <p:sp>
        <p:nvSpPr>
          <p:cNvPr id="24" name="Text Box 10"/>
          <p:cNvSpPr txBox="1">
            <a:spLocks noChangeArrowheads="1"/>
          </p:cNvSpPr>
          <p:nvPr/>
        </p:nvSpPr>
        <p:spPr bwMode="auto">
          <a:xfrm>
            <a:off x="381000" y="1208447"/>
            <a:ext cx="6991350" cy="332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lnSpc>
                <a:spcPct val="108000"/>
              </a:lnSpc>
              <a:defRPr/>
            </a:pPr>
            <a:r>
              <a:rPr lang="ja-JP" altLang="en-US" sz="2000" b="1" dirty="0"/>
              <a:t>この疑問に答えるために役立つことは何でしょう？</a:t>
            </a:r>
          </a:p>
        </p:txBody>
      </p:sp>
      <p:sp>
        <p:nvSpPr>
          <p:cNvPr id="25" name="Text Box 5"/>
          <p:cNvSpPr txBox="1">
            <a:spLocks noChangeArrowheads="1"/>
          </p:cNvSpPr>
          <p:nvPr/>
        </p:nvSpPr>
        <p:spPr bwMode="auto">
          <a:xfrm>
            <a:off x="720953" y="1938844"/>
            <a:ext cx="7702094" cy="3387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marL="342900" indent="-342900" eaLnBrk="1" hangingPunct="1">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sym typeface="Wingdings" pitchFamily="2" charset="2"/>
              </a:rPr>
              <a:t>この人物に関する知識 → 例えば、この人は風邪を引いているのでは？この人はアレルギーがあるのでは？</a:t>
            </a:r>
            <a:endParaRPr lang="ja-JP" altLang="en-US" dirty="0">
              <a:latin typeface="MS PGothic" panose="020B0600070205080204" pitchFamily="34" charset="-128"/>
              <a:ea typeface="MS PGothic" panose="020B0600070205080204" pitchFamily="34" charset="-128"/>
            </a:endParaRPr>
          </a:p>
          <a:p>
            <a:pPr marL="342900" indent="-342900" eaLnBrk="1" hangingPunct="1">
              <a:buClr>
                <a:srgbClr val="8CADAE"/>
              </a:buClr>
              <a:buFont typeface="Wingdings" panose="05000000000000000000" pitchFamily="2" charset="2"/>
              <a:buChar char="l"/>
            </a:pPr>
            <a:endParaRPr lang="ja-JP" altLang="en-US" dirty="0">
              <a:latin typeface="MS PGothic" panose="020B0600070205080204" pitchFamily="34" charset="-128"/>
              <a:ea typeface="MS PGothic" panose="020B0600070205080204" pitchFamily="34" charset="-128"/>
            </a:endParaRPr>
          </a:p>
          <a:p>
            <a:pPr marL="342900" indent="-342900" eaLnBrk="1" hangingPunct="1">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sym typeface="Wingdings" pitchFamily="2" charset="2"/>
              </a:rPr>
              <a:t>環境／状況 → 例えば、花粉が舞っているのでは？</a:t>
            </a:r>
            <a:endParaRPr lang="en-US" altLang="ja-JP" dirty="0">
              <a:latin typeface="MS PGothic" panose="020B0600070205080204" pitchFamily="34" charset="-128"/>
              <a:ea typeface="MS PGothic" panose="020B0600070205080204" pitchFamily="34" charset="-128"/>
              <a:sym typeface="Wingdings" pitchFamily="2" charset="2"/>
            </a:endParaRPr>
          </a:p>
          <a:p>
            <a:pPr marL="342900" indent="-342900" eaLnBrk="1" hangingPunct="1">
              <a:buClr>
                <a:srgbClr val="8CADAE"/>
              </a:buClr>
              <a:buFont typeface="Wingdings" panose="05000000000000000000" pitchFamily="2" charset="2"/>
              <a:buChar char="l"/>
            </a:pPr>
            <a:endParaRPr lang="en-US" altLang="ja-JP" dirty="0">
              <a:latin typeface="MS PGothic" panose="020B0600070205080204" pitchFamily="34" charset="-128"/>
              <a:ea typeface="MS PGothic" panose="020B0600070205080204" pitchFamily="34" charset="-128"/>
              <a:sym typeface="Wingdings" pitchFamily="2" charset="2"/>
            </a:endParaRPr>
          </a:p>
          <a:p>
            <a:pPr marL="342900" indent="-342900" eaLnBrk="1" hangingPunct="1">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sym typeface="Wingdings" pitchFamily="2" charset="2"/>
              </a:rPr>
              <a:t>自己観察 → どんな状況で私は鼻に触るだろう？</a:t>
            </a:r>
            <a:endParaRPr lang="en-US" altLang="ja-JP" dirty="0">
              <a:latin typeface="MS PGothic" panose="020B0600070205080204" pitchFamily="34" charset="-128"/>
              <a:ea typeface="MS PGothic" panose="020B0600070205080204" pitchFamily="34" charset="-128"/>
              <a:sym typeface="Wingdings" pitchFamily="2" charset="2"/>
            </a:endParaRPr>
          </a:p>
          <a:p>
            <a:pPr eaLnBrk="1" hangingPunct="1">
              <a:spcBef>
                <a:spcPct val="41000"/>
              </a:spcBef>
              <a:buClr>
                <a:srgbClr val="8CADAE"/>
              </a:buClr>
              <a:defRPr/>
            </a:pPr>
            <a:r>
              <a:rPr lang="ja-JP" altLang="en-US" dirty="0">
                <a:latin typeface="MS PGothic" panose="020B0600070205080204" pitchFamily="34" charset="-128"/>
                <a:ea typeface="MS PGothic" panose="020B0600070205080204" pitchFamily="34" charset="-128"/>
                <a:sym typeface="Wingdings" pitchFamily="2" charset="2"/>
              </a:rPr>
              <a:t>　　　（</a:t>
            </a:r>
            <a:r>
              <a:rPr lang="ja-JP" altLang="en-US" b="1" dirty="0">
                <a:latin typeface="MS PGothic" panose="020B0600070205080204" pitchFamily="34" charset="-128"/>
                <a:ea typeface="MS PGothic" panose="020B0600070205080204" pitchFamily="34" charset="-128"/>
                <a:sym typeface="Wingdings" pitchFamily="2" charset="2"/>
              </a:rPr>
              <a:t>要注意！</a:t>
            </a:r>
            <a:r>
              <a:rPr lang="ja-JP" altLang="en-US" dirty="0">
                <a:latin typeface="MS PGothic" panose="020B0600070205080204" pitchFamily="34" charset="-128"/>
                <a:ea typeface="MS PGothic" panose="020B0600070205080204" pitchFamily="34" charset="-128"/>
                <a:sym typeface="Wingdings" pitchFamily="2" charset="2"/>
              </a:rPr>
              <a:t>自分のことをすぐに他の人にあてはめてはいけません）</a:t>
            </a:r>
          </a:p>
          <a:p>
            <a:pPr marL="285750" indent="-285750" eaLnBrk="1" hangingPunct="1">
              <a:spcBef>
                <a:spcPct val="41000"/>
              </a:spcBef>
              <a:buClr>
                <a:srgbClr val="8CADAE"/>
              </a:buClr>
              <a:buFont typeface="Wingdings" panose="05000000000000000000" pitchFamily="2" charset="2"/>
              <a:buChar char="l"/>
              <a:defRPr/>
            </a:pPr>
            <a:endParaRPr lang="ja-JP" altLang="en-US" dirty="0">
              <a:latin typeface="MS PGothic" panose="020B0600070205080204" pitchFamily="34" charset="-128"/>
              <a:ea typeface="MS PGothic" panose="020B0600070205080204" pitchFamily="34" charset="-128"/>
              <a:sym typeface="Wingdings" pitchFamily="2" charset="2"/>
            </a:endParaRPr>
          </a:p>
          <a:p>
            <a:pPr marL="342900" indent="-342900" eaLnBrk="1" hangingPunct="1">
              <a:spcBef>
                <a:spcPct val="41000"/>
              </a:spcBef>
              <a:buClr>
                <a:srgbClr val="8CADAE"/>
              </a:buClr>
              <a:buFont typeface="Courier New" panose="02070309020205020404" pitchFamily="49" charset="0"/>
              <a:buChar char="o"/>
              <a:defRPr/>
            </a:pPr>
            <a:r>
              <a:rPr lang="ja-JP" altLang="en-US" dirty="0">
                <a:latin typeface="MS PGothic" panose="020B0600070205080204" pitchFamily="34" charset="-128"/>
                <a:ea typeface="MS PGothic" panose="020B0600070205080204" pitchFamily="34" charset="-128"/>
                <a:sym typeface="Wingdings" pitchFamily="2" charset="2"/>
              </a:rPr>
              <a:t>顔の表情（外見）→ この人は、イラついている、後ろめたそう、に見えるだろうか？</a:t>
            </a:r>
            <a:endParaRPr lang="ja-JP" altLang="en-US" dirty="0">
              <a:latin typeface="MS PGothic" panose="020B0600070205080204" pitchFamily="34" charset="-128"/>
              <a:ea typeface="MS PGothic" panose="020B0600070205080204" pitchFamily="34" charset="-128"/>
            </a:endParaRPr>
          </a:p>
          <a:p>
            <a:pPr eaLnBrk="1" hangingPunct="1"/>
            <a:endParaRPr lang="ja-JP" altLang="en-US" dirty="0">
              <a:latin typeface="MS PGothic" panose="020B0600070205080204" pitchFamily="34" charset="-128"/>
              <a:ea typeface="MS PGothic" panose="020B0600070205080204" pitchFamily="34" charset="-128"/>
            </a:endParaRPr>
          </a:p>
        </p:txBody>
      </p:sp>
      <p:sp>
        <p:nvSpPr>
          <p:cNvPr id="20"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6"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400"/>
              </a:lnSpc>
              <a:tabLst/>
            </a:pPr>
            <a:r>
              <a:rPr lang="ja-JP" altLang="en-US" sz="2000" dirty="0">
                <a:solidFill>
                  <a:srgbClr val="D16349"/>
                </a:solidFill>
                <a:latin typeface="HGS創英角ｺﾞｼｯｸUB" panose="020B0900000000000000" pitchFamily="50" charset="-128"/>
                <a:ea typeface="HGS創英角ｺﾞｼｯｸUB" panose="020B0900000000000000" pitchFamily="50" charset="-128"/>
                <a:cs typeface="Times New Roman" pitchFamily="18" charset="0"/>
              </a:rPr>
              <a:t>人の顔の表情と行動の意味はしばしばあいまいです！</a:t>
            </a:r>
          </a:p>
        </p:txBody>
      </p:sp>
      <p:sp>
        <p:nvSpPr>
          <p:cNvPr id="21" name="Text Box 11"/>
          <p:cNvSpPr txBox="1">
            <a:spLocks noChangeArrowheads="1"/>
          </p:cNvSpPr>
          <p:nvPr/>
        </p:nvSpPr>
        <p:spPr bwMode="auto">
          <a:xfrm>
            <a:off x="-228600" y="6667244"/>
            <a:ext cx="190817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eaLnBrk="1" hangingPunct="1">
              <a:spcBef>
                <a:spcPct val="50000"/>
              </a:spcBef>
              <a:buClrTx/>
              <a:buSzTx/>
              <a:buFontTx/>
              <a:buNone/>
            </a:pPr>
            <a:r>
              <a:rPr lang="en-US" altLang="de-DE" sz="800" i="1" dirty="0" smtClean="0"/>
              <a:t>(“Cristian </a:t>
            </a:r>
            <a:r>
              <a:rPr lang="en-US" altLang="de-DE" sz="800" i="1" dirty="0" err="1" smtClean="0"/>
              <a:t>Miño</a:t>
            </a:r>
            <a:r>
              <a:rPr lang="en-US" altLang="de-DE" sz="800" i="1" dirty="0" smtClean="0"/>
              <a:t>” by </a:t>
            </a:r>
            <a:r>
              <a:rPr lang="en-US" altLang="de-DE" sz="800" i="1" dirty="0" err="1" smtClean="0"/>
              <a:t>julianrod</a:t>
            </a:r>
            <a:r>
              <a:rPr lang="en-US" altLang="de-DE" sz="800" i="1" dirty="0" smtClean="0"/>
              <a:t>)</a:t>
            </a:r>
            <a:endParaRPr lang="en-US" altLang="de-DE" sz="800" i="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TextBox 1"/>
          <p:cNvSpPr txBox="1"/>
          <p:nvPr/>
        </p:nvSpPr>
        <p:spPr>
          <a:xfrm>
            <a:off x="8902700" y="38100"/>
            <a:ext cx="1016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4</a:t>
            </a:r>
          </a:p>
        </p:txBody>
      </p:sp>
      <p:sp>
        <p:nvSpPr>
          <p:cNvPr id="16" name="Text Box 7"/>
          <p:cNvSpPr txBox="1">
            <a:spLocks noChangeArrowheads="1"/>
          </p:cNvSpPr>
          <p:nvPr/>
        </p:nvSpPr>
        <p:spPr bwMode="auto">
          <a:xfrm>
            <a:off x="635348" y="1393975"/>
            <a:ext cx="8102252" cy="664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lnSpc>
                <a:spcPct val="108000"/>
              </a:lnSpc>
              <a:defRPr/>
            </a:pPr>
            <a:r>
              <a:rPr lang="ja-JP" altLang="en-US" sz="2000" dirty="0"/>
              <a:t>こころの調子が悪い人の多く（全員ではありません！）は、次のような問題を抱えています：</a:t>
            </a:r>
          </a:p>
        </p:txBody>
      </p:sp>
      <p:sp>
        <p:nvSpPr>
          <p:cNvPr id="17" name="Text Box 4"/>
          <p:cNvSpPr txBox="1">
            <a:spLocks noChangeArrowheads="1"/>
          </p:cNvSpPr>
          <p:nvPr/>
        </p:nvSpPr>
        <p:spPr bwMode="auto">
          <a:xfrm>
            <a:off x="317500" y="2328865"/>
            <a:ext cx="8420100" cy="276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marL="342900" indent="-342900" eaLnBrk="1" hangingPunct="1">
              <a:buClr>
                <a:srgbClr val="8CADAE"/>
              </a:buClr>
              <a:buFont typeface="Courier New" panose="02070309020205020404" pitchFamily="49" charset="0"/>
              <a:buChar char="o"/>
            </a:pPr>
            <a:r>
              <a:rPr lang="ja-JP" altLang="en-US" sz="2000" dirty="0" smtClean="0">
                <a:sym typeface="Wingdings" pitchFamily="2" charset="2"/>
              </a:rPr>
              <a:t>他</a:t>
            </a:r>
            <a:r>
              <a:rPr lang="ja-JP" altLang="en-US" sz="2000" dirty="0">
                <a:sym typeface="Wingdings" pitchFamily="2" charset="2"/>
              </a:rPr>
              <a:t>人の顔の表情（例えば、悲しみや幸せ）に気づいたり、正しく理解することが難しい</a:t>
            </a:r>
            <a:r>
              <a:rPr lang="ja-JP" altLang="en-US" sz="2000" dirty="0" smtClean="0">
                <a:sym typeface="Wingdings" pitchFamily="2" charset="2"/>
              </a:rPr>
              <a:t>。</a:t>
            </a:r>
            <a:endParaRPr lang="en-US" altLang="ja-JP" sz="2000" dirty="0" smtClean="0">
              <a:sym typeface="Wingdings" pitchFamily="2" charset="2"/>
            </a:endParaRPr>
          </a:p>
          <a:p>
            <a:pPr marL="342900" indent="-342900" eaLnBrk="1" hangingPunct="1">
              <a:buClr>
                <a:srgbClr val="8CADAE"/>
              </a:buClr>
              <a:buFont typeface="Courier New" panose="02070309020205020404" pitchFamily="49" charset="0"/>
              <a:buChar char="o"/>
            </a:pPr>
            <a:endParaRPr lang="en-US" altLang="ja-JP" sz="2000" dirty="0">
              <a:sym typeface="Wingdings" pitchFamily="2" charset="2"/>
            </a:endParaRPr>
          </a:p>
          <a:p>
            <a:pPr marL="342900" indent="-342900" eaLnBrk="1" hangingPunct="1">
              <a:buClr>
                <a:srgbClr val="8CADAE"/>
              </a:buClr>
              <a:buFont typeface="Courier New" panose="02070309020205020404" pitchFamily="49" charset="0"/>
              <a:buChar char="o"/>
            </a:pPr>
            <a:r>
              <a:rPr lang="ja-JP" altLang="en-US" sz="2000" dirty="0" smtClean="0">
                <a:sym typeface="Wingdings" pitchFamily="2" charset="2"/>
              </a:rPr>
              <a:t>他</a:t>
            </a:r>
            <a:r>
              <a:rPr lang="ja-JP" altLang="en-US" sz="2000" dirty="0">
                <a:sym typeface="Wingdings" pitchFamily="2" charset="2"/>
              </a:rPr>
              <a:t>の人たちの行動から、彼らの動機（なぜそれをするのか）や、今後の活動を推測することが難しい。</a:t>
            </a:r>
            <a:r>
              <a:rPr lang="ja-JP" altLang="en-US" sz="2000" dirty="0">
                <a:latin typeface="Verdana" pitchFamily="34" charset="0"/>
              </a:rPr>
              <a:t> </a:t>
            </a:r>
            <a:endParaRPr lang="en-US" altLang="ja-JP" sz="2000" dirty="0" smtClean="0">
              <a:latin typeface="Verdana" pitchFamily="34" charset="0"/>
            </a:endParaRPr>
          </a:p>
          <a:p>
            <a:pPr marL="342900" indent="-342900" eaLnBrk="1" hangingPunct="1">
              <a:buClr>
                <a:srgbClr val="8CADAE"/>
              </a:buClr>
              <a:buFont typeface="Courier New" panose="02070309020205020404" pitchFamily="49" charset="0"/>
              <a:buChar char="o"/>
            </a:pPr>
            <a:endParaRPr lang="en-US" altLang="ja-JP" sz="2000" dirty="0">
              <a:latin typeface="Verdana" pitchFamily="34" charset="0"/>
            </a:endParaRPr>
          </a:p>
          <a:p>
            <a:pPr marL="342900" indent="-342900" eaLnBrk="1" hangingPunct="1">
              <a:buClr>
                <a:srgbClr val="8CADAE"/>
              </a:buClr>
              <a:buFont typeface="Courier New" panose="02070309020205020404" pitchFamily="49" charset="0"/>
              <a:buChar char="o"/>
            </a:pPr>
            <a:r>
              <a:rPr lang="ja-JP" altLang="en-US" sz="2000" dirty="0" smtClean="0">
                <a:latin typeface="Verdana" pitchFamily="34" charset="0"/>
              </a:rPr>
              <a:t>誤</a:t>
            </a:r>
            <a:r>
              <a:rPr lang="ja-JP" altLang="en-US" sz="2000" dirty="0">
                <a:latin typeface="Verdana" pitchFamily="34" charset="0"/>
              </a:rPr>
              <a:t>った結論を、過度に信じ込む傾向がある。</a:t>
            </a:r>
            <a:endParaRPr lang="en-US" altLang="ja-JP" sz="2000" dirty="0">
              <a:latin typeface="Verdana" pitchFamily="34" charset="0"/>
            </a:endParaRPr>
          </a:p>
          <a:p>
            <a:pPr eaLnBrk="1" hangingPunct="1">
              <a:buClr>
                <a:srgbClr val="8CADAE"/>
              </a:buClr>
            </a:pPr>
            <a:r>
              <a:rPr lang="ja-JP" altLang="en-US" sz="2000" dirty="0">
                <a:latin typeface="Verdana" pitchFamily="34" charset="0"/>
              </a:rPr>
              <a:t>　　（例えば ： 電車に乗っている誰かが、私をにらんでいる）</a:t>
            </a:r>
          </a:p>
          <a:p>
            <a:pPr marL="342900" indent="-342900" eaLnBrk="1" hangingPunct="1">
              <a:buClr>
                <a:srgbClr val="8CADAE"/>
              </a:buClr>
              <a:buFont typeface="Courier New" panose="02070309020205020404" pitchFamily="49" charset="0"/>
              <a:buChar char="o"/>
            </a:pPr>
            <a:endParaRPr lang="ja-JP" altLang="en-US" sz="2000" dirty="0">
              <a:latin typeface="MS PGothic" panose="020B0600070205080204" pitchFamily="34" charset="-128"/>
              <a:ea typeface="MS PGothic" panose="020B0600070205080204" pitchFamily="34" charset="-128"/>
            </a:endParaRPr>
          </a:p>
        </p:txBody>
      </p:sp>
      <p:sp>
        <p:nvSpPr>
          <p:cNvPr id="20"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4"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なぜ、こんなことになるのでしょう？</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 name="Text Box 10"/>
          <p:cNvSpPr txBox="1">
            <a:spLocks noChangeArrowheads="1"/>
          </p:cNvSpPr>
          <p:nvPr/>
        </p:nvSpPr>
        <p:spPr bwMode="auto">
          <a:xfrm>
            <a:off x="424251" y="1594356"/>
            <a:ext cx="80645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2000" dirty="0"/>
              <a:t>自分が絶えず危険にさらされているという感覚は、他の人についての歪んだ見方をもたらします：</a:t>
            </a:r>
          </a:p>
        </p:txBody>
      </p:sp>
      <p:sp>
        <p:nvSpPr>
          <p:cNvPr id="24" name="Text Box 7"/>
          <p:cNvSpPr txBox="1">
            <a:spLocks noChangeArrowheads="1"/>
          </p:cNvSpPr>
          <p:nvPr/>
        </p:nvSpPr>
        <p:spPr bwMode="auto">
          <a:xfrm>
            <a:off x="571500" y="2883492"/>
            <a:ext cx="8001000" cy="2094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marL="342900" indent="-342900" eaLnBrk="1" hangingPunct="1">
              <a:lnSpc>
                <a:spcPct val="108000"/>
              </a:lnSpc>
              <a:buClr>
                <a:srgbClr val="8CADAE"/>
              </a:buClr>
              <a:buFont typeface="Courier New" panose="02070309020205020404" pitchFamily="49" charset="0"/>
              <a:buChar char="o"/>
              <a:defRPr/>
            </a:pPr>
            <a:r>
              <a:rPr lang="ja-JP" altLang="en-US" dirty="0">
                <a:latin typeface="MS PGothic" panose="020B0600070205080204" pitchFamily="34" charset="-128"/>
                <a:ea typeface="MS PGothic" panose="020B0600070205080204" pitchFamily="34" charset="-128"/>
                <a:sym typeface="Wingdings" pitchFamily="2" charset="2"/>
              </a:rPr>
              <a:t>友だちが悲しそうな顔をしても、私に同情していると見せかけているだけだと考える。</a:t>
            </a:r>
            <a:endParaRPr lang="en-US" altLang="ja-JP" dirty="0">
              <a:latin typeface="MS PGothic" panose="020B0600070205080204" pitchFamily="34" charset="-128"/>
              <a:ea typeface="MS PGothic" panose="020B0600070205080204" pitchFamily="34" charset="-128"/>
              <a:sym typeface="Wingdings" pitchFamily="2" charset="2"/>
            </a:endParaRPr>
          </a:p>
          <a:p>
            <a:pPr marL="171450" indent="-171450" eaLnBrk="1" hangingPunct="1">
              <a:lnSpc>
                <a:spcPct val="108000"/>
              </a:lnSpc>
              <a:buClr>
                <a:srgbClr val="8CADAE"/>
              </a:buClr>
              <a:buFont typeface="Wingdings" panose="05000000000000000000" pitchFamily="2" charset="2"/>
              <a:buChar char="l"/>
              <a:defRPr/>
            </a:pPr>
            <a:endParaRPr lang="en-US" altLang="ja-JP" dirty="0">
              <a:latin typeface="MS PGothic" panose="020B0600070205080204" pitchFamily="34" charset="-128"/>
              <a:ea typeface="MS PGothic" panose="020B0600070205080204" pitchFamily="34" charset="-128"/>
              <a:sym typeface="Wingdings" pitchFamily="2" charset="2"/>
            </a:endParaRPr>
          </a:p>
          <a:p>
            <a:pPr marL="342900" indent="-342900" eaLnBrk="1" hangingPunct="1">
              <a:lnSpc>
                <a:spcPct val="108000"/>
              </a:lnSpc>
              <a:buClr>
                <a:srgbClr val="8CADAE"/>
              </a:buClr>
              <a:buFont typeface="Courier New" panose="02070309020205020404" pitchFamily="49" charset="0"/>
              <a:buChar char="o"/>
              <a:defRPr/>
            </a:pPr>
            <a:r>
              <a:rPr lang="ja-JP" altLang="en-US" dirty="0">
                <a:latin typeface="MS PGothic" panose="020B0600070205080204" pitchFamily="34" charset="-128"/>
                <a:ea typeface="MS PGothic" panose="020B0600070205080204" pitchFamily="34" charset="-128"/>
                <a:sym typeface="Wingdings" pitchFamily="2" charset="2"/>
              </a:rPr>
              <a:t>会話の途中で友だちが何度も時計を見るのは、明らかに私の話なんかどうでもよいと思っているからだ、と考える。</a:t>
            </a:r>
            <a:endParaRPr lang="en-US" altLang="ja-JP" dirty="0">
              <a:latin typeface="MS PGothic" panose="020B0600070205080204" pitchFamily="34" charset="-128"/>
              <a:ea typeface="MS PGothic" panose="020B0600070205080204" pitchFamily="34" charset="-128"/>
              <a:sym typeface="Wingdings" pitchFamily="2" charset="2"/>
            </a:endParaRPr>
          </a:p>
          <a:p>
            <a:pPr marL="171450" indent="-171450" eaLnBrk="1" hangingPunct="1">
              <a:lnSpc>
                <a:spcPct val="108000"/>
              </a:lnSpc>
              <a:buClr>
                <a:srgbClr val="8CADAE"/>
              </a:buClr>
              <a:buFont typeface="Wingdings" panose="05000000000000000000" pitchFamily="2" charset="2"/>
              <a:buChar char="l"/>
              <a:defRPr/>
            </a:pPr>
            <a:endParaRPr lang="en-US" altLang="ja-JP" dirty="0">
              <a:latin typeface="MS PGothic" panose="020B0600070205080204" pitchFamily="34" charset="-128"/>
              <a:ea typeface="MS PGothic" panose="020B0600070205080204" pitchFamily="34" charset="-128"/>
              <a:sym typeface="Wingdings" pitchFamily="2" charset="2"/>
            </a:endParaRPr>
          </a:p>
          <a:p>
            <a:pPr marL="342900" indent="-342900" eaLnBrk="1" hangingPunct="1">
              <a:lnSpc>
                <a:spcPct val="108000"/>
              </a:lnSpc>
              <a:buClr>
                <a:srgbClr val="8CADAE"/>
              </a:buClr>
              <a:buFont typeface="Courier New" panose="02070309020205020404" pitchFamily="49" charset="0"/>
              <a:buChar char="o"/>
              <a:defRPr/>
            </a:pPr>
            <a:r>
              <a:rPr lang="ja-JP" altLang="en-US" dirty="0">
                <a:latin typeface="MS PGothic" panose="020B0600070205080204" pitchFamily="34" charset="-128"/>
                <a:ea typeface="MS PGothic" panose="020B0600070205080204" pitchFamily="34" charset="-128"/>
                <a:sym typeface="Wingdings" pitchFamily="2" charset="2"/>
              </a:rPr>
              <a:t>店員が声をかけてくるのは、私が万引きしないか疑っているからだと考える。</a:t>
            </a:r>
            <a:endParaRPr lang="ja-JP" altLang="en-US" strike="sngStrike" dirty="0">
              <a:latin typeface="MS PGothic" panose="020B0600070205080204" pitchFamily="34" charset="-128"/>
              <a:ea typeface="MS PGothic" panose="020B0600070205080204" pitchFamily="34" charset="-128"/>
            </a:endParaRPr>
          </a:p>
        </p:txBody>
      </p:sp>
      <p:sp>
        <p:nvSpPr>
          <p:cNvPr id="20"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grpSp>
        <p:nvGrpSpPr>
          <p:cNvPr id="21" name="グループ化 20"/>
          <p:cNvGrpSpPr/>
          <p:nvPr/>
        </p:nvGrpSpPr>
        <p:grpSpPr>
          <a:xfrm>
            <a:off x="88900" y="6096000"/>
            <a:ext cx="2197100" cy="487426"/>
            <a:chOff x="88900" y="5208524"/>
            <a:chExt cx="2197100" cy="487426"/>
          </a:xfrm>
        </p:grpSpPr>
        <p:sp>
          <p:nvSpPr>
            <p:cNvPr id="26" name="Freeform 3"/>
            <p:cNvSpPr/>
            <p:nvPr/>
          </p:nvSpPr>
          <p:spPr>
            <a:xfrm>
              <a:off x="88900" y="5208524"/>
              <a:ext cx="21971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cap="flat" cmpd="sng" algn="ctr">
              <a:solidFill>
                <a:srgbClr val="000000">
                  <a:alpha val="100000"/>
                </a:srgbClr>
              </a:solidFill>
              <a:prstDash val="solid"/>
            </a:ln>
            <a:effectLst/>
          </p:spPr>
          <p:txBody>
            <a:bodyPr rtlCol="0" anchor="ctr"/>
            <a:lstStyle/>
            <a:p>
              <a:pPr marL="0" marR="0" lvl="0" indent="0" defTabSz="914400" eaLnBrk="1" fontAlgn="auto" latinLnBrk="0" hangingPunct="1">
                <a:lnSpc>
                  <a:spcPts val="1400"/>
                </a:lnSpc>
                <a:spcBef>
                  <a:spcPts val="0"/>
                </a:spcBef>
                <a:spcAft>
                  <a:spcPts val="0"/>
                </a:spcAft>
                <a:buClrTx/>
                <a:buSzTx/>
                <a:buFontTx/>
                <a:buNone/>
                <a:tabLst/>
                <a:defRPr/>
              </a:pP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de-DE" altLang="de-DE"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ja-JP" altLang="en-US"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ワークシート</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itchFamily="18" charset="0"/>
                </a:rPr>
                <a:t>　</a:t>
              </a:r>
              <a:r>
                <a:rPr kumimoji="0" lang="en-US" altLang="ja-JP"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7.1</a:t>
              </a:r>
              <a:endParaRPr kumimoji="0" lang="en-US" altLang="zh-CN"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p:txBody>
        </p:sp>
        <p:pic>
          <p:nvPicPr>
            <p:cNvPr id="27" name="Picture 3"/>
            <p:cNvPicPr>
              <a:picLocks noChangeAspect="1" noChangeArrowheads="1"/>
            </p:cNvPicPr>
            <p:nvPr/>
          </p:nvPicPr>
          <p:blipFill>
            <a:blip r:embed="rId2"/>
            <a:srcRect/>
            <a:stretch>
              <a:fillRect/>
            </a:stretch>
          </p:blipFill>
          <p:spPr bwMode="auto">
            <a:xfrm>
              <a:off x="142743" y="5261737"/>
              <a:ext cx="355600" cy="381000"/>
            </a:xfrm>
            <a:prstGeom prst="rect">
              <a:avLst/>
            </a:prstGeom>
            <a:noFill/>
          </p:spPr>
        </p:pic>
      </p:grpSp>
      <p:sp>
        <p:nvSpPr>
          <p:cNvPr id="16"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600"/>
              </a:lnSpc>
              <a:tabLst>
                <a:tab pos="19177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相手の感情を理解することの困難さは、こころの調子が悪いときに、</a:t>
            </a:r>
            <a:endParaRPr lang="en-US" altLang="ja-JP" sz="20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gn="ctr">
              <a:lnSpc>
                <a:spcPts val="2600"/>
              </a:lnSpc>
              <a:tabLst>
                <a:tab pos="19177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どのように誤解を深めてしまうのでしょうか？（例）</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TextBox 1"/>
          <p:cNvSpPr txBox="1"/>
          <p:nvPr/>
        </p:nvSpPr>
        <p:spPr>
          <a:xfrm>
            <a:off x="8902700" y="38100"/>
            <a:ext cx="1016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6</a:t>
            </a:r>
          </a:p>
        </p:txBody>
      </p:sp>
      <p:sp>
        <p:nvSpPr>
          <p:cNvPr id="17" name="Text Box 3"/>
          <p:cNvSpPr txBox="1">
            <a:spLocks noChangeArrowheads="1"/>
          </p:cNvSpPr>
          <p:nvPr/>
        </p:nvSpPr>
        <p:spPr bwMode="auto">
          <a:xfrm>
            <a:off x="4212431" y="3244334"/>
            <a:ext cx="7191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fontAlgn="base">
              <a:spcBef>
                <a:spcPct val="50000"/>
              </a:spcBef>
              <a:spcAft>
                <a:spcPct val="0"/>
              </a:spcAft>
              <a:buClr>
                <a:srgbClr val="8CADAE"/>
              </a:buClr>
            </a:pPr>
            <a:r>
              <a:rPr lang="de-DE" altLang="de-DE" dirty="0" smtClean="0">
                <a:solidFill>
                  <a:srgbClr val="D16349"/>
                </a:solidFill>
                <a:latin typeface="MS PGothic" panose="020B0600070205080204" pitchFamily="34" charset="-128"/>
                <a:ea typeface="MS PGothic" panose="020B0600070205080204" pitchFamily="34" charset="-128"/>
                <a:cs typeface="Times New Roman" pitchFamily="18" charset="0"/>
              </a:rPr>
              <a:t>???</a:t>
            </a:r>
            <a:endParaRPr lang="de-DE" altLang="de-DE"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13"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4"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基本的な感情をいくつか挙げてください</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TextBox 1"/>
          <p:cNvSpPr txBox="1"/>
          <p:nvPr/>
        </p:nvSpPr>
        <p:spPr>
          <a:xfrm>
            <a:off x="8902700" y="38100"/>
            <a:ext cx="1016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6</a:t>
            </a:r>
          </a:p>
        </p:txBody>
      </p:sp>
      <p:sp>
        <p:nvSpPr>
          <p:cNvPr id="15" name="Text Box 4"/>
          <p:cNvSpPr txBox="1">
            <a:spLocks noChangeArrowheads="1"/>
          </p:cNvSpPr>
          <p:nvPr/>
        </p:nvSpPr>
        <p:spPr bwMode="auto">
          <a:xfrm>
            <a:off x="3654425" y="1618408"/>
            <a:ext cx="1835150" cy="3621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marL="342900" indent="-342900" eaLnBrk="1" hangingPunct="1">
              <a:lnSpc>
                <a:spcPct val="150000"/>
              </a:lnSpc>
              <a:buClr>
                <a:srgbClr val="8CADAE"/>
              </a:buClr>
              <a:buFont typeface="Courier New" panose="02070309020205020404" pitchFamily="49" charset="0"/>
              <a:buChar char="o"/>
            </a:pPr>
            <a:r>
              <a:rPr lang="ja-JP" altLang="en-US" sz="2000" dirty="0">
                <a:latin typeface="MS PGothic" panose="020B0600070205080204" pitchFamily="34" charset="-128"/>
                <a:ea typeface="MS PGothic" panose="020B0600070205080204" pitchFamily="34" charset="-128"/>
              </a:rPr>
              <a:t>喜び</a:t>
            </a:r>
            <a:endParaRPr lang="en-US" altLang="ja-JP" sz="2000" dirty="0">
              <a:latin typeface="MS PGothic" panose="020B0600070205080204" pitchFamily="34" charset="-128"/>
              <a:ea typeface="MS PGothic" panose="020B0600070205080204" pitchFamily="34" charset="-128"/>
            </a:endParaRPr>
          </a:p>
          <a:p>
            <a:pPr marL="342900" indent="-342900" eaLnBrk="1" hangingPunct="1">
              <a:lnSpc>
                <a:spcPct val="150000"/>
              </a:lnSpc>
              <a:buClr>
                <a:srgbClr val="8CADAE"/>
              </a:buClr>
              <a:buFont typeface="Courier New" panose="02070309020205020404" pitchFamily="49" charset="0"/>
              <a:buChar char="o"/>
            </a:pPr>
            <a:r>
              <a:rPr lang="ja-JP" altLang="en-US" sz="2000" dirty="0">
                <a:latin typeface="MS PGothic" panose="020B0600070205080204" pitchFamily="34" charset="-128"/>
                <a:ea typeface="MS PGothic" panose="020B0600070205080204" pitchFamily="34" charset="-128"/>
              </a:rPr>
              <a:t>驚き</a:t>
            </a:r>
            <a:endParaRPr lang="en-US" altLang="ja-JP" sz="2000" dirty="0">
              <a:latin typeface="MS PGothic" panose="020B0600070205080204" pitchFamily="34" charset="-128"/>
              <a:ea typeface="MS PGothic" panose="020B0600070205080204" pitchFamily="34" charset="-128"/>
            </a:endParaRPr>
          </a:p>
          <a:p>
            <a:pPr marL="342900" indent="-342900" eaLnBrk="1" hangingPunct="1">
              <a:lnSpc>
                <a:spcPct val="150000"/>
              </a:lnSpc>
              <a:buClr>
                <a:srgbClr val="8CADAE"/>
              </a:buClr>
              <a:buFont typeface="Courier New" panose="02070309020205020404" pitchFamily="49" charset="0"/>
              <a:buChar char="o"/>
            </a:pPr>
            <a:r>
              <a:rPr lang="ja-JP" altLang="en-US" sz="2000" dirty="0">
                <a:latin typeface="MS PGothic" panose="020B0600070205080204" pitchFamily="34" charset="-128"/>
                <a:ea typeface="MS PGothic" panose="020B0600070205080204" pitchFamily="34" charset="-128"/>
              </a:rPr>
              <a:t>恐怖</a:t>
            </a:r>
            <a:endParaRPr lang="en-US" altLang="ja-JP" sz="2000" dirty="0">
              <a:latin typeface="MS PGothic" panose="020B0600070205080204" pitchFamily="34" charset="-128"/>
              <a:ea typeface="MS PGothic" panose="020B0600070205080204" pitchFamily="34" charset="-128"/>
            </a:endParaRPr>
          </a:p>
          <a:p>
            <a:pPr marL="342900" indent="-342900" eaLnBrk="1" hangingPunct="1">
              <a:lnSpc>
                <a:spcPct val="150000"/>
              </a:lnSpc>
              <a:buClr>
                <a:srgbClr val="8CADAE"/>
              </a:buClr>
              <a:buFont typeface="Courier New" panose="02070309020205020404" pitchFamily="49" charset="0"/>
              <a:buChar char="o"/>
            </a:pPr>
            <a:r>
              <a:rPr lang="ja-JP" altLang="en-US" sz="2000" dirty="0">
                <a:latin typeface="MS PGothic" panose="020B0600070205080204" pitchFamily="34" charset="-128"/>
                <a:ea typeface="MS PGothic" panose="020B0600070205080204" pitchFamily="34" charset="-128"/>
              </a:rPr>
              <a:t>嘆き（悲しみ）</a:t>
            </a:r>
            <a:endParaRPr lang="en-US" altLang="ja-JP" sz="2000" dirty="0">
              <a:latin typeface="MS PGothic" panose="020B0600070205080204" pitchFamily="34" charset="-128"/>
              <a:ea typeface="MS PGothic" panose="020B0600070205080204" pitchFamily="34" charset="-128"/>
            </a:endParaRPr>
          </a:p>
          <a:p>
            <a:pPr marL="342900" indent="-342900" eaLnBrk="1" hangingPunct="1">
              <a:lnSpc>
                <a:spcPct val="150000"/>
              </a:lnSpc>
              <a:buClr>
                <a:srgbClr val="8CADAE"/>
              </a:buClr>
              <a:buFont typeface="Courier New" panose="02070309020205020404" pitchFamily="49" charset="0"/>
              <a:buChar char="o"/>
            </a:pPr>
            <a:r>
              <a:rPr lang="ja-JP" altLang="en-US" sz="2000" dirty="0">
                <a:latin typeface="MS PGothic" panose="020B0600070205080204" pitchFamily="34" charset="-128"/>
                <a:ea typeface="MS PGothic" panose="020B0600070205080204" pitchFamily="34" charset="-128"/>
              </a:rPr>
              <a:t>怒り</a:t>
            </a:r>
            <a:endParaRPr lang="en-US" altLang="ja-JP" sz="2000" dirty="0">
              <a:latin typeface="MS PGothic" panose="020B0600070205080204" pitchFamily="34" charset="-128"/>
              <a:ea typeface="MS PGothic" panose="020B0600070205080204" pitchFamily="34" charset="-128"/>
            </a:endParaRPr>
          </a:p>
          <a:p>
            <a:pPr marL="342900" indent="-342900" eaLnBrk="1" hangingPunct="1">
              <a:lnSpc>
                <a:spcPct val="150000"/>
              </a:lnSpc>
              <a:buClr>
                <a:srgbClr val="8CADAE"/>
              </a:buClr>
              <a:buFont typeface="Courier New" panose="02070309020205020404" pitchFamily="49" charset="0"/>
              <a:buChar char="o"/>
            </a:pPr>
            <a:r>
              <a:rPr lang="ja-JP" altLang="en-US" sz="2000" dirty="0">
                <a:latin typeface="MS PGothic" panose="020B0600070205080204" pitchFamily="34" charset="-128"/>
                <a:ea typeface="MS PGothic" panose="020B0600070205080204" pitchFamily="34" charset="-128"/>
              </a:rPr>
              <a:t>嫌悪</a:t>
            </a:r>
            <a:endParaRPr lang="en-US" altLang="ja-JP" sz="2000" dirty="0">
              <a:latin typeface="MS PGothic" panose="020B0600070205080204" pitchFamily="34" charset="-128"/>
              <a:ea typeface="MS PGothic" panose="020B0600070205080204" pitchFamily="34" charset="-128"/>
            </a:endParaRPr>
          </a:p>
          <a:p>
            <a:pPr marL="342900" indent="-342900" eaLnBrk="1" hangingPunct="1">
              <a:lnSpc>
                <a:spcPct val="150000"/>
              </a:lnSpc>
              <a:buClr>
                <a:srgbClr val="8CADAE"/>
              </a:buClr>
              <a:buFont typeface="Courier New" panose="02070309020205020404" pitchFamily="49" charset="0"/>
              <a:buChar char="o"/>
            </a:pPr>
            <a:r>
              <a:rPr lang="ja-JP" altLang="en-US" sz="2000" dirty="0">
                <a:latin typeface="MS PGothic" panose="020B0600070205080204" pitchFamily="34" charset="-128"/>
                <a:ea typeface="MS PGothic" panose="020B0600070205080204" pitchFamily="34" charset="-128"/>
              </a:rPr>
              <a:t>興味</a:t>
            </a:r>
            <a:endParaRPr lang="en-US" altLang="ja-JP" sz="2000" dirty="0">
              <a:latin typeface="MS PGothic" panose="020B0600070205080204" pitchFamily="34" charset="-128"/>
              <a:ea typeface="MS PGothic" panose="020B0600070205080204" pitchFamily="34" charset="-128"/>
            </a:endParaRPr>
          </a:p>
          <a:p>
            <a:pPr marL="342900" indent="-342900" eaLnBrk="1" hangingPunct="1">
              <a:lnSpc>
                <a:spcPct val="150000"/>
              </a:lnSpc>
              <a:buClr>
                <a:srgbClr val="8CADAE"/>
              </a:buClr>
              <a:buFont typeface="Courier New" panose="02070309020205020404" pitchFamily="49" charset="0"/>
              <a:buChar char="o"/>
            </a:pPr>
            <a:r>
              <a:rPr lang="ja-JP" altLang="en-US" sz="2000" dirty="0">
                <a:latin typeface="MS PGothic" panose="020B0600070205080204" pitchFamily="34" charset="-128"/>
                <a:ea typeface="MS PGothic" panose="020B0600070205080204" pitchFamily="34" charset="-128"/>
              </a:rPr>
              <a:t>苦痛 </a:t>
            </a:r>
          </a:p>
        </p:txBody>
      </p:sp>
      <p:sp>
        <p:nvSpPr>
          <p:cNvPr id="14"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6"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基本的な感情をいくつか挙げてください</a:t>
            </a:r>
          </a:p>
        </p:txBody>
      </p:sp>
    </p:spTree>
    <p:extLst>
      <p:ext uri="{BB962C8B-B14F-4D97-AF65-F5344CB8AC3E}">
        <p14:creationId xmlns:p14="http://schemas.microsoft.com/office/powerpoint/2010/main" val="30774048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381000" y="1803400"/>
            <a:ext cx="2552700" cy="1917700"/>
          </a:xfrm>
          <a:prstGeom prst="rect">
            <a:avLst/>
          </a:prstGeom>
          <a:noFill/>
        </p:spPr>
      </p:pic>
      <p:pic>
        <p:nvPicPr>
          <p:cNvPr id="11" name="Picture 3"/>
          <p:cNvPicPr>
            <a:picLocks noChangeAspect="1" noChangeArrowheads="1"/>
          </p:cNvPicPr>
          <p:nvPr/>
        </p:nvPicPr>
        <p:blipFill>
          <a:blip r:embed="rId3"/>
          <a:srcRect/>
          <a:stretch>
            <a:fillRect/>
          </a:stretch>
        </p:blipFill>
        <p:spPr bwMode="auto">
          <a:xfrm>
            <a:off x="3187700" y="1854200"/>
            <a:ext cx="2425700" cy="1816100"/>
          </a:xfrm>
          <a:prstGeom prst="rect">
            <a:avLst/>
          </a:prstGeom>
          <a:noFill/>
        </p:spPr>
      </p:pic>
      <p:pic>
        <p:nvPicPr>
          <p:cNvPr id="12" name="Picture 3"/>
          <p:cNvPicPr>
            <a:picLocks noChangeAspect="1" noChangeArrowheads="1"/>
          </p:cNvPicPr>
          <p:nvPr/>
        </p:nvPicPr>
        <p:blipFill>
          <a:blip r:embed="rId4"/>
          <a:srcRect/>
          <a:stretch>
            <a:fillRect/>
          </a:stretch>
        </p:blipFill>
        <p:spPr bwMode="auto">
          <a:xfrm>
            <a:off x="5854700" y="1854200"/>
            <a:ext cx="2692400" cy="1816100"/>
          </a:xfrm>
          <a:prstGeom prst="rect">
            <a:avLst/>
          </a:prstGeom>
          <a:noFill/>
        </p:spPr>
      </p:pic>
      <p:pic>
        <p:nvPicPr>
          <p:cNvPr id="13" name="Picture 3"/>
          <p:cNvPicPr>
            <a:picLocks noChangeAspect="1" noChangeArrowheads="1"/>
          </p:cNvPicPr>
          <p:nvPr/>
        </p:nvPicPr>
        <p:blipFill>
          <a:blip r:embed="rId5"/>
          <a:srcRect/>
          <a:stretch>
            <a:fillRect/>
          </a:stretch>
        </p:blipFill>
        <p:spPr bwMode="auto">
          <a:xfrm>
            <a:off x="749300" y="4203700"/>
            <a:ext cx="1460500" cy="2184400"/>
          </a:xfrm>
          <a:prstGeom prst="rect">
            <a:avLst/>
          </a:prstGeom>
          <a:noFill/>
        </p:spPr>
      </p:pic>
      <p:pic>
        <p:nvPicPr>
          <p:cNvPr id="14" name="Picture 3"/>
          <p:cNvPicPr>
            <a:picLocks noChangeAspect="1" noChangeArrowheads="1"/>
          </p:cNvPicPr>
          <p:nvPr/>
        </p:nvPicPr>
        <p:blipFill>
          <a:blip r:embed="rId6"/>
          <a:srcRect/>
          <a:stretch>
            <a:fillRect/>
          </a:stretch>
        </p:blipFill>
        <p:spPr bwMode="auto">
          <a:xfrm>
            <a:off x="3124200" y="4203700"/>
            <a:ext cx="2298700" cy="2209800"/>
          </a:xfrm>
          <a:prstGeom prst="rect">
            <a:avLst/>
          </a:prstGeom>
          <a:noFill/>
        </p:spPr>
      </p:pic>
      <p:pic>
        <p:nvPicPr>
          <p:cNvPr id="15" name="Picture 3"/>
          <p:cNvPicPr>
            <a:picLocks noChangeAspect="1" noChangeArrowheads="1"/>
          </p:cNvPicPr>
          <p:nvPr/>
        </p:nvPicPr>
        <p:blipFill>
          <a:blip r:embed="rId7"/>
          <a:srcRect/>
          <a:stretch>
            <a:fillRect/>
          </a:stretch>
        </p:blipFill>
        <p:spPr bwMode="auto">
          <a:xfrm>
            <a:off x="5994400" y="4203700"/>
            <a:ext cx="2628900" cy="2235200"/>
          </a:xfrm>
          <a:prstGeom prst="rect">
            <a:avLst/>
          </a:prstGeom>
          <a:noFill/>
        </p:spPr>
      </p:pic>
      <p:sp>
        <p:nvSpPr>
          <p:cNvPr id="2" name="TextBox 1"/>
          <p:cNvSpPr txBox="1"/>
          <p:nvPr/>
        </p:nvSpPr>
        <p:spPr>
          <a:xfrm>
            <a:off x="1422400" y="1447800"/>
            <a:ext cx="312586" cy="315471"/>
          </a:xfrm>
          <a:prstGeom prst="rect">
            <a:avLst/>
          </a:prstGeom>
          <a:noFill/>
        </p:spPr>
        <p:txBody>
          <a:bodyPr wrap="none" lIns="0" tIns="0" rIns="0" rtlCol="0">
            <a:spAutoFit/>
          </a:bodyPr>
          <a:lstStyle/>
          <a:p>
            <a:pPr>
              <a:lnSpc>
                <a:spcPts val="2100"/>
              </a:lnSpc>
              <a:tabLst/>
            </a:pPr>
            <a:r>
              <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rPr>
              <a:t>???</a:t>
            </a:r>
          </a:p>
        </p:txBody>
      </p:sp>
      <p:sp>
        <p:nvSpPr>
          <p:cNvPr id="16" name="TextBox 1"/>
          <p:cNvSpPr txBox="1"/>
          <p:nvPr/>
        </p:nvSpPr>
        <p:spPr>
          <a:xfrm>
            <a:off x="4152900" y="1460500"/>
            <a:ext cx="312586" cy="315471"/>
          </a:xfrm>
          <a:prstGeom prst="rect">
            <a:avLst/>
          </a:prstGeom>
          <a:noFill/>
        </p:spPr>
        <p:txBody>
          <a:bodyPr wrap="none" lIns="0" tIns="0" rIns="0" rtlCol="0">
            <a:spAutoFit/>
          </a:bodyPr>
          <a:lstStyle/>
          <a:p>
            <a:pPr>
              <a:lnSpc>
                <a:spcPts val="2100"/>
              </a:lnSpc>
              <a:tabLst/>
            </a:pPr>
            <a:r>
              <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rPr>
              <a:t>???</a:t>
            </a:r>
          </a:p>
        </p:txBody>
      </p:sp>
      <p:sp>
        <p:nvSpPr>
          <p:cNvPr id="17" name="TextBox 1"/>
          <p:cNvSpPr txBox="1"/>
          <p:nvPr/>
        </p:nvSpPr>
        <p:spPr>
          <a:xfrm>
            <a:off x="6883400" y="1460500"/>
            <a:ext cx="312586" cy="315471"/>
          </a:xfrm>
          <a:prstGeom prst="rect">
            <a:avLst/>
          </a:prstGeom>
          <a:noFill/>
        </p:spPr>
        <p:txBody>
          <a:bodyPr wrap="none" lIns="0" tIns="0" rIns="0" rtlCol="0">
            <a:spAutoFit/>
          </a:bodyPr>
          <a:lstStyle/>
          <a:p>
            <a:pPr>
              <a:lnSpc>
                <a:spcPts val="2100"/>
              </a:lnSpc>
              <a:tabLst/>
            </a:pPr>
            <a:r>
              <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rPr>
              <a:t>???</a:t>
            </a:r>
          </a:p>
        </p:txBody>
      </p:sp>
      <p:sp>
        <p:nvSpPr>
          <p:cNvPr id="18" name="TextBox 1"/>
          <p:cNvSpPr txBox="1"/>
          <p:nvPr/>
        </p:nvSpPr>
        <p:spPr>
          <a:xfrm>
            <a:off x="1270000" y="3835400"/>
            <a:ext cx="312586" cy="315471"/>
          </a:xfrm>
          <a:prstGeom prst="rect">
            <a:avLst/>
          </a:prstGeom>
          <a:noFill/>
        </p:spPr>
        <p:txBody>
          <a:bodyPr wrap="none" lIns="0" tIns="0" rIns="0" rtlCol="0">
            <a:spAutoFit/>
          </a:bodyPr>
          <a:lstStyle/>
          <a:p>
            <a:pPr>
              <a:lnSpc>
                <a:spcPts val="2100"/>
              </a:lnSpc>
              <a:tabLst/>
            </a:pPr>
            <a:r>
              <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rPr>
              <a:t>???</a:t>
            </a:r>
          </a:p>
        </p:txBody>
      </p:sp>
      <p:sp>
        <p:nvSpPr>
          <p:cNvPr id="19" name="TextBox 1"/>
          <p:cNvSpPr txBox="1"/>
          <p:nvPr/>
        </p:nvSpPr>
        <p:spPr>
          <a:xfrm>
            <a:off x="7099300" y="3835400"/>
            <a:ext cx="312586" cy="315471"/>
          </a:xfrm>
          <a:prstGeom prst="rect">
            <a:avLst/>
          </a:prstGeom>
          <a:noFill/>
        </p:spPr>
        <p:txBody>
          <a:bodyPr wrap="none" lIns="0" tIns="0" rIns="0" rtlCol="0">
            <a:spAutoFit/>
          </a:bodyPr>
          <a:lstStyle/>
          <a:p>
            <a:pPr>
              <a:lnSpc>
                <a:spcPts val="2100"/>
              </a:lnSpc>
              <a:tabLst/>
            </a:pPr>
            <a:r>
              <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rPr>
              <a:t>???</a:t>
            </a:r>
          </a:p>
        </p:txBody>
      </p:sp>
      <p:sp>
        <p:nvSpPr>
          <p:cNvPr id="20" name="TextBox 1"/>
          <p:cNvSpPr txBox="1"/>
          <p:nvPr/>
        </p:nvSpPr>
        <p:spPr>
          <a:xfrm>
            <a:off x="4013200" y="3835400"/>
            <a:ext cx="312586" cy="315471"/>
          </a:xfrm>
          <a:prstGeom prst="rect">
            <a:avLst/>
          </a:prstGeom>
          <a:noFill/>
        </p:spPr>
        <p:txBody>
          <a:bodyPr wrap="none" lIns="0" tIns="0" rIns="0" rtlCol="0">
            <a:spAutoFit/>
          </a:bodyPr>
          <a:lstStyle/>
          <a:p>
            <a:pPr>
              <a:lnSpc>
                <a:spcPts val="2100"/>
              </a:lnSpc>
              <a:tabLst/>
            </a:pPr>
            <a:r>
              <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rPr>
              <a:t>???</a:t>
            </a:r>
          </a:p>
        </p:txBody>
      </p:sp>
      <p:sp>
        <p:nvSpPr>
          <p:cNvPr id="23"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8</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24"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400"/>
              </a:lnSpc>
              <a:tabLst>
                <a:tab pos="31750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前後の状況がわかると、他の人の感情がわかりやすくなるときがあります</a:t>
            </a:r>
            <a:r>
              <a:rPr lang="en-US" altLang="ja-JP" sz="2000" dirty="0">
                <a:solidFill>
                  <a:srgbClr val="D16349"/>
                </a:solidFill>
                <a:latin typeface="MS PGothic" panose="020B0600070205080204" pitchFamily="34" charset="-128"/>
                <a:ea typeface="MS PGothic" panose="020B0600070205080204" pitchFamily="34" charset="-128"/>
                <a:cs typeface="Times New Roman" pitchFamily="18" charset="0"/>
              </a:rPr>
              <a:t>…</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381000" y="1803400"/>
            <a:ext cx="2552700" cy="1917700"/>
          </a:xfrm>
          <a:prstGeom prst="rect">
            <a:avLst/>
          </a:prstGeom>
          <a:noFill/>
        </p:spPr>
      </p:pic>
      <p:pic>
        <p:nvPicPr>
          <p:cNvPr id="11" name="Picture 3"/>
          <p:cNvPicPr>
            <a:picLocks noChangeAspect="1" noChangeArrowheads="1"/>
          </p:cNvPicPr>
          <p:nvPr/>
        </p:nvPicPr>
        <p:blipFill>
          <a:blip r:embed="rId3"/>
          <a:srcRect/>
          <a:stretch>
            <a:fillRect/>
          </a:stretch>
        </p:blipFill>
        <p:spPr bwMode="auto">
          <a:xfrm>
            <a:off x="3187700" y="1854200"/>
            <a:ext cx="2425700" cy="1816100"/>
          </a:xfrm>
          <a:prstGeom prst="rect">
            <a:avLst/>
          </a:prstGeom>
          <a:noFill/>
        </p:spPr>
      </p:pic>
      <p:pic>
        <p:nvPicPr>
          <p:cNvPr id="12" name="Picture 3"/>
          <p:cNvPicPr>
            <a:picLocks noChangeAspect="1" noChangeArrowheads="1"/>
          </p:cNvPicPr>
          <p:nvPr/>
        </p:nvPicPr>
        <p:blipFill>
          <a:blip r:embed="rId4"/>
          <a:srcRect/>
          <a:stretch>
            <a:fillRect/>
          </a:stretch>
        </p:blipFill>
        <p:spPr bwMode="auto">
          <a:xfrm>
            <a:off x="5854700" y="1854200"/>
            <a:ext cx="2692400" cy="1816100"/>
          </a:xfrm>
          <a:prstGeom prst="rect">
            <a:avLst/>
          </a:prstGeom>
          <a:noFill/>
        </p:spPr>
      </p:pic>
      <p:pic>
        <p:nvPicPr>
          <p:cNvPr id="13" name="Picture 3"/>
          <p:cNvPicPr>
            <a:picLocks noChangeAspect="1" noChangeArrowheads="1"/>
          </p:cNvPicPr>
          <p:nvPr/>
        </p:nvPicPr>
        <p:blipFill>
          <a:blip r:embed="rId5"/>
          <a:srcRect/>
          <a:stretch>
            <a:fillRect/>
          </a:stretch>
        </p:blipFill>
        <p:spPr bwMode="auto">
          <a:xfrm>
            <a:off x="749300" y="4203700"/>
            <a:ext cx="1460500" cy="2184400"/>
          </a:xfrm>
          <a:prstGeom prst="rect">
            <a:avLst/>
          </a:prstGeom>
          <a:noFill/>
        </p:spPr>
      </p:pic>
      <p:pic>
        <p:nvPicPr>
          <p:cNvPr id="14" name="Picture 3"/>
          <p:cNvPicPr>
            <a:picLocks noChangeAspect="1" noChangeArrowheads="1"/>
          </p:cNvPicPr>
          <p:nvPr/>
        </p:nvPicPr>
        <p:blipFill>
          <a:blip r:embed="rId6"/>
          <a:srcRect/>
          <a:stretch>
            <a:fillRect/>
          </a:stretch>
        </p:blipFill>
        <p:spPr bwMode="auto">
          <a:xfrm>
            <a:off x="3124200" y="4203700"/>
            <a:ext cx="2298700" cy="2209800"/>
          </a:xfrm>
          <a:prstGeom prst="rect">
            <a:avLst/>
          </a:prstGeom>
          <a:noFill/>
        </p:spPr>
      </p:pic>
      <p:pic>
        <p:nvPicPr>
          <p:cNvPr id="15" name="Picture 3"/>
          <p:cNvPicPr>
            <a:picLocks noChangeAspect="1" noChangeArrowheads="1"/>
          </p:cNvPicPr>
          <p:nvPr/>
        </p:nvPicPr>
        <p:blipFill>
          <a:blip r:embed="rId7"/>
          <a:srcRect/>
          <a:stretch>
            <a:fillRect/>
          </a:stretch>
        </p:blipFill>
        <p:spPr bwMode="auto">
          <a:xfrm>
            <a:off x="5994400" y="4203700"/>
            <a:ext cx="2628900" cy="2235200"/>
          </a:xfrm>
          <a:prstGeom prst="rect">
            <a:avLst/>
          </a:prstGeom>
          <a:noFill/>
        </p:spPr>
      </p:pic>
      <p:sp>
        <p:nvSpPr>
          <p:cNvPr id="2" name="TextBox 1"/>
          <p:cNvSpPr txBox="1"/>
          <p:nvPr/>
        </p:nvSpPr>
        <p:spPr>
          <a:xfrm>
            <a:off x="1244600" y="1447800"/>
            <a:ext cx="461665" cy="315471"/>
          </a:xfrm>
          <a:prstGeom prst="rect">
            <a:avLst/>
          </a:prstGeom>
          <a:noFill/>
        </p:spPr>
        <p:txBody>
          <a:bodyPr wrap="none" lIns="0" tIns="0" rIns="0" rtlCol="0">
            <a:spAutoFit/>
          </a:bodyPr>
          <a:lstStyle/>
          <a:p>
            <a:pPr>
              <a:lnSpc>
                <a:spcPts val="2100"/>
              </a:lnSpc>
              <a:tabLst/>
            </a:pPr>
            <a:r>
              <a:rPr lang="ja-JP" altLang="en-US" dirty="0">
                <a:solidFill>
                  <a:srgbClr val="D16349"/>
                </a:solidFill>
                <a:latin typeface="MS PGothic" panose="020B0600070205080204" pitchFamily="34" charset="-128"/>
                <a:ea typeface="MS PGothic" panose="020B0600070205080204" pitchFamily="34" charset="-128"/>
                <a:cs typeface="Times New Roman" pitchFamily="18" charset="0"/>
              </a:rPr>
              <a:t>嫌悪</a:t>
            </a:r>
            <a:endPar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16" name="TextBox 1"/>
          <p:cNvSpPr txBox="1"/>
          <p:nvPr/>
        </p:nvSpPr>
        <p:spPr>
          <a:xfrm>
            <a:off x="4152900" y="1460500"/>
            <a:ext cx="452047" cy="315471"/>
          </a:xfrm>
          <a:prstGeom prst="rect">
            <a:avLst/>
          </a:prstGeom>
          <a:noFill/>
        </p:spPr>
        <p:txBody>
          <a:bodyPr wrap="none" lIns="0" tIns="0" rIns="0" rtlCol="0">
            <a:spAutoFit/>
          </a:bodyPr>
          <a:lstStyle/>
          <a:p>
            <a:pPr>
              <a:lnSpc>
                <a:spcPts val="2100"/>
              </a:lnSpc>
              <a:tabLst/>
            </a:pPr>
            <a:r>
              <a:rPr lang="ja-JP" altLang="en-US" dirty="0">
                <a:solidFill>
                  <a:srgbClr val="D16349"/>
                </a:solidFill>
                <a:latin typeface="MS PGothic" panose="020B0600070205080204" pitchFamily="34" charset="-128"/>
                <a:ea typeface="MS PGothic" panose="020B0600070205080204" pitchFamily="34" charset="-128"/>
                <a:cs typeface="Times New Roman" pitchFamily="18" charset="0"/>
              </a:rPr>
              <a:t>喜び</a:t>
            </a:r>
            <a:endPar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17" name="TextBox 1"/>
          <p:cNvSpPr txBox="1"/>
          <p:nvPr/>
        </p:nvSpPr>
        <p:spPr>
          <a:xfrm>
            <a:off x="6819900" y="1460500"/>
            <a:ext cx="461665" cy="315471"/>
          </a:xfrm>
          <a:prstGeom prst="rect">
            <a:avLst/>
          </a:prstGeom>
          <a:noFill/>
        </p:spPr>
        <p:txBody>
          <a:bodyPr wrap="none" lIns="0" tIns="0" rIns="0" rtlCol="0">
            <a:spAutoFit/>
          </a:bodyPr>
          <a:lstStyle/>
          <a:p>
            <a:pPr>
              <a:lnSpc>
                <a:spcPts val="2100"/>
              </a:lnSpc>
              <a:tabLst/>
            </a:pPr>
            <a:r>
              <a:rPr lang="ja-JP" altLang="en-US" sz="1800" dirty="0">
                <a:solidFill>
                  <a:srgbClr val="D16349"/>
                </a:solidFill>
                <a:latin typeface="MS PGothic" panose="020B0600070205080204" pitchFamily="34" charset="-128"/>
                <a:ea typeface="MS PGothic" panose="020B0600070205080204" pitchFamily="34" charset="-128"/>
                <a:cs typeface="Times New Roman" pitchFamily="18" charset="0"/>
              </a:rPr>
              <a:t>恐怖</a:t>
            </a:r>
            <a:endPar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18" name="TextBox 1"/>
          <p:cNvSpPr txBox="1"/>
          <p:nvPr/>
        </p:nvSpPr>
        <p:spPr>
          <a:xfrm>
            <a:off x="1279866" y="3847787"/>
            <a:ext cx="426399" cy="315471"/>
          </a:xfrm>
          <a:prstGeom prst="rect">
            <a:avLst/>
          </a:prstGeom>
          <a:noFill/>
        </p:spPr>
        <p:txBody>
          <a:bodyPr wrap="none" lIns="0" tIns="0" rIns="0" rtlCol="0">
            <a:spAutoFit/>
          </a:bodyPr>
          <a:lstStyle/>
          <a:p>
            <a:pPr>
              <a:lnSpc>
                <a:spcPts val="2100"/>
              </a:lnSpc>
              <a:tabLst/>
            </a:pPr>
            <a:r>
              <a:rPr lang="ja-JP" altLang="en-US" sz="1800" dirty="0">
                <a:solidFill>
                  <a:srgbClr val="D16349"/>
                </a:solidFill>
                <a:latin typeface="MS PGothic" panose="020B0600070205080204" pitchFamily="34" charset="-128"/>
                <a:ea typeface="MS PGothic" panose="020B0600070205080204" pitchFamily="34" charset="-128"/>
                <a:cs typeface="Times New Roman" pitchFamily="18" charset="0"/>
              </a:rPr>
              <a:t>驚き</a:t>
            </a:r>
            <a:endPar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19" name="TextBox 1"/>
          <p:cNvSpPr txBox="1"/>
          <p:nvPr/>
        </p:nvSpPr>
        <p:spPr>
          <a:xfrm>
            <a:off x="3810000" y="3886200"/>
            <a:ext cx="637995" cy="315471"/>
          </a:xfrm>
          <a:prstGeom prst="rect">
            <a:avLst/>
          </a:prstGeom>
          <a:noFill/>
        </p:spPr>
        <p:txBody>
          <a:bodyPr wrap="none" lIns="0" tIns="0" rIns="0" rtlCol="0">
            <a:spAutoFit/>
          </a:bodyPr>
          <a:lstStyle/>
          <a:p>
            <a:pPr>
              <a:lnSpc>
                <a:spcPts val="2100"/>
              </a:lnSpc>
              <a:tabLst/>
            </a:pPr>
            <a:r>
              <a:rPr lang="ja-JP" altLang="en-US" sz="1800" dirty="0">
                <a:solidFill>
                  <a:srgbClr val="D16349"/>
                </a:solidFill>
                <a:latin typeface="MS PGothic" panose="020B0600070205080204" pitchFamily="34" charset="-128"/>
                <a:ea typeface="MS PGothic" panose="020B0600070205080204" pitchFamily="34" charset="-128"/>
                <a:cs typeface="Times New Roman" pitchFamily="18" charset="0"/>
              </a:rPr>
              <a:t>悲しみ</a:t>
            </a:r>
            <a:endPar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20" name="TextBox 1"/>
          <p:cNvSpPr txBox="1"/>
          <p:nvPr/>
        </p:nvSpPr>
        <p:spPr>
          <a:xfrm>
            <a:off x="6959600" y="3911600"/>
            <a:ext cx="402354" cy="315471"/>
          </a:xfrm>
          <a:prstGeom prst="rect">
            <a:avLst/>
          </a:prstGeom>
          <a:noFill/>
        </p:spPr>
        <p:txBody>
          <a:bodyPr wrap="none" lIns="0" tIns="0" rIns="0" rtlCol="0">
            <a:spAutoFit/>
          </a:bodyPr>
          <a:lstStyle/>
          <a:p>
            <a:pPr>
              <a:lnSpc>
                <a:spcPts val="2100"/>
              </a:lnSpc>
              <a:tabLst/>
            </a:pPr>
            <a:r>
              <a:rPr lang="ja-JP" altLang="en-US" sz="1800" dirty="0">
                <a:solidFill>
                  <a:srgbClr val="D16349"/>
                </a:solidFill>
                <a:latin typeface="MS PGothic" panose="020B0600070205080204" pitchFamily="34" charset="-128"/>
                <a:ea typeface="MS PGothic" panose="020B0600070205080204" pitchFamily="34" charset="-128"/>
                <a:cs typeface="Times New Roman" pitchFamily="18" charset="0"/>
              </a:rPr>
              <a:t>怒り</a:t>
            </a:r>
            <a:endPar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26"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27"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400"/>
              </a:lnSpc>
              <a:tabLst>
                <a:tab pos="31750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前後の状況がわかると、他の人の感情がわかりやすくなるときがあります</a:t>
            </a:r>
            <a:r>
              <a:rPr lang="en-US" altLang="ja-JP" sz="2000" dirty="0">
                <a:solidFill>
                  <a:srgbClr val="D16349"/>
                </a:solidFill>
                <a:latin typeface="MS PGothic" panose="020B0600070205080204" pitchFamily="34" charset="-128"/>
                <a:ea typeface="MS PGothic" panose="020B0600070205080204" pitchFamily="34" charset="-128"/>
                <a:cs typeface="Times New Roman" pitchFamily="18" charset="0"/>
              </a:rPr>
              <a:t>…</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25" name="Text Box 21"/>
          <p:cNvSpPr txBox="1">
            <a:spLocks noChangeArrowheads="1"/>
          </p:cNvSpPr>
          <p:nvPr/>
        </p:nvSpPr>
        <p:spPr bwMode="auto">
          <a:xfrm>
            <a:off x="-76200" y="6635810"/>
            <a:ext cx="7162800" cy="275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tabLst>
                <a:tab pos="87313" algn="l"/>
              </a:tabLst>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tabLst>
                <a:tab pos="87313" algn="l"/>
              </a:tabLst>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tabLst>
                <a:tab pos="87313" algn="l"/>
              </a:tabLst>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tabLst>
                <a:tab pos="87313" algn="l"/>
              </a:tabLst>
              <a:defRPr>
                <a:solidFill>
                  <a:schemeClr val="tx1"/>
                </a:solidFill>
                <a:latin typeface="Verdana" pitchFamily="34" charset="0"/>
              </a:defRPr>
            </a:lvl4pPr>
            <a:lvl5pPr marL="2057400" indent="-228600">
              <a:spcBef>
                <a:spcPct val="20000"/>
              </a:spcBef>
              <a:buClr>
                <a:srgbClr val="8FB08C"/>
              </a:buClr>
              <a:buChar char="•"/>
              <a:tabLst>
                <a:tab pos="87313" algn="l"/>
              </a:tabLst>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tabLst>
                <a:tab pos="87313" algn="l"/>
              </a:tabLst>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tabLst>
                <a:tab pos="87313" algn="l"/>
              </a:tabLst>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tabLst>
                <a:tab pos="87313" algn="l"/>
              </a:tabLst>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tabLst>
                <a:tab pos="87313" algn="l"/>
              </a:tabLst>
              <a:defRPr>
                <a:solidFill>
                  <a:schemeClr val="tx1"/>
                </a:solidFill>
                <a:latin typeface="Verdana" pitchFamily="34" charset="0"/>
              </a:defRPr>
            </a:lvl9pPr>
          </a:lstStyle>
          <a:p>
            <a:pPr marL="361950" indent="-361950" eaLnBrk="1" hangingPunct="1">
              <a:lnSpc>
                <a:spcPct val="85000"/>
              </a:lnSpc>
              <a:spcBef>
                <a:spcPct val="0"/>
              </a:spcBef>
              <a:buClrTx/>
              <a:buSzTx/>
              <a:buFontTx/>
              <a:buNone/>
            </a:pPr>
            <a:r>
              <a:rPr lang="en-US" altLang="de-DE" sz="700" i="1" dirty="0" smtClean="0"/>
              <a:t>(</a:t>
            </a:r>
            <a:r>
              <a:rPr lang="en-US" altLang="de-DE" sz="700" i="1" dirty="0" err="1" smtClean="0"/>
              <a:t>f.l.t.r</a:t>
            </a:r>
            <a:r>
              <a:rPr lang="en-US" altLang="de-DE" sz="700" i="1" dirty="0" smtClean="0"/>
              <a:t>.: top: “That‘s as close as I could get it to my mouth for the photo.” by </a:t>
            </a:r>
            <a:r>
              <a:rPr lang="en-US" altLang="de-DE" sz="700" i="1" dirty="0" err="1" smtClean="0"/>
              <a:t>ericskiff</a:t>
            </a:r>
            <a:r>
              <a:rPr lang="en-US" altLang="de-DE" sz="700" i="1" dirty="0" smtClean="0"/>
              <a:t>; “happy couple” by </a:t>
            </a:r>
            <a:r>
              <a:rPr lang="en-US" altLang="de-DE" sz="700" i="1" dirty="0" err="1" smtClean="0"/>
              <a:t>kthypryn</a:t>
            </a:r>
            <a:r>
              <a:rPr lang="en-US" altLang="de-DE" sz="700" i="1" dirty="0" smtClean="0"/>
              <a:t>; “July wasn‘t really scared…” by</a:t>
            </a:r>
          </a:p>
          <a:p>
            <a:pPr marL="361950" indent="-361950" eaLnBrk="1" hangingPunct="1">
              <a:lnSpc>
                <a:spcPct val="85000"/>
              </a:lnSpc>
              <a:spcBef>
                <a:spcPct val="0"/>
              </a:spcBef>
              <a:buClrTx/>
              <a:buSzTx/>
              <a:buFontTx/>
              <a:buNone/>
            </a:pPr>
            <a:r>
              <a:rPr lang="en-US" altLang="de-DE" sz="700" i="1" dirty="0" err="1" smtClean="0"/>
              <a:t>OctopusHat</a:t>
            </a:r>
            <a:r>
              <a:rPr lang="en-US" altLang="de-DE" sz="700" i="1" dirty="0" smtClean="0"/>
              <a:t>; bottom: “Now that's what I call a gift!” by </a:t>
            </a:r>
            <a:r>
              <a:rPr lang="en-US" altLang="de-DE" sz="700" i="1" dirty="0" err="1" smtClean="0"/>
              <a:t>billaday</a:t>
            </a:r>
            <a:r>
              <a:rPr lang="en-US" altLang="de-DE" sz="700" i="1" dirty="0" smtClean="0"/>
              <a:t>; </a:t>
            </a:r>
            <a:r>
              <a:rPr lang="en-US" altLang="de-DE" sz="700" i="1" dirty="0" smtClean="0">
                <a:latin typeface="Arial" charset="0"/>
              </a:rPr>
              <a:t>“</a:t>
            </a:r>
            <a:r>
              <a:rPr lang="en-US" altLang="de-DE" sz="700" i="1" dirty="0" smtClean="0"/>
              <a:t>Danilo's Wake” by </a:t>
            </a:r>
            <a:r>
              <a:rPr lang="en-US" altLang="de-DE" sz="700" i="1" dirty="0" err="1" smtClean="0"/>
              <a:t>emilio</a:t>
            </a:r>
            <a:r>
              <a:rPr lang="en-US" altLang="de-DE" sz="700" i="1" dirty="0" smtClean="0"/>
              <a:t> </a:t>
            </a:r>
            <a:r>
              <a:rPr lang="en-US" altLang="de-DE" sz="700" i="1" dirty="0" err="1" smtClean="0"/>
              <a:t>labrador</a:t>
            </a:r>
            <a:r>
              <a:rPr lang="en-US" altLang="de-DE" sz="700" i="1" dirty="0" smtClean="0"/>
              <a:t>; </a:t>
            </a:r>
            <a:r>
              <a:rPr lang="en-US" altLang="de-DE" sz="700" i="1" dirty="0" smtClean="0">
                <a:latin typeface="Arial" charset="0"/>
              </a:rPr>
              <a:t>“</a:t>
            </a:r>
            <a:r>
              <a:rPr lang="en-US" altLang="de-DE" sz="700" i="1" dirty="0" smtClean="0"/>
              <a:t>angry </a:t>
            </a:r>
            <a:r>
              <a:rPr lang="en-US" altLang="de-DE" sz="700" i="1" dirty="0" err="1" smtClean="0"/>
              <a:t>chinese</a:t>
            </a:r>
            <a:r>
              <a:rPr lang="en-US" altLang="de-DE" sz="700" i="1" dirty="0" smtClean="0"/>
              <a:t> people in piazza </a:t>
            </a:r>
            <a:r>
              <a:rPr lang="en-US" altLang="de-DE" sz="700" i="1" dirty="0" err="1" smtClean="0"/>
              <a:t>navona</a:t>
            </a:r>
            <a:r>
              <a:rPr lang="en-US" altLang="de-DE" sz="700" i="1" dirty="0" smtClean="0">
                <a:latin typeface="Arial" charset="0"/>
              </a:rPr>
              <a:t>” by</a:t>
            </a:r>
            <a:r>
              <a:rPr lang="en-US" altLang="de-DE" sz="700" i="1" dirty="0" smtClean="0"/>
              <a:t> </a:t>
            </a:r>
            <a:r>
              <a:rPr lang="en-US" altLang="de-DE" sz="700" i="1" dirty="0" err="1" smtClean="0"/>
              <a:t>cking</a:t>
            </a:r>
            <a:r>
              <a:rPr lang="en-US" altLang="de-DE" sz="700" i="1" dirty="0" smtClean="0"/>
              <a:t>)  </a:t>
            </a:r>
            <a:endParaRPr lang="en-US" altLang="de-DE" sz="700" i="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Freeform 3"/>
          <p:cNvSpPr/>
          <p:nvPr/>
        </p:nvSpPr>
        <p:spPr>
          <a:xfrm>
            <a:off x="3172091" y="2518029"/>
            <a:ext cx="733552" cy="372364"/>
          </a:xfrm>
          <a:custGeom>
            <a:avLst/>
            <a:gdLst>
              <a:gd name="connsiteX0" fmla="*/ 366776 w 733552"/>
              <a:gd name="connsiteY0" fmla="*/ 6350 h 372364"/>
              <a:gd name="connsiteX1" fmla="*/ 6350 w 733552"/>
              <a:gd name="connsiteY1" fmla="*/ 186182 h 372364"/>
              <a:gd name="connsiteX2" fmla="*/ 366776 w 733552"/>
              <a:gd name="connsiteY2" fmla="*/ 366014 h 372364"/>
              <a:gd name="connsiteX3" fmla="*/ 727202 w 733552"/>
              <a:gd name="connsiteY3" fmla="*/ 186182 h 372364"/>
              <a:gd name="connsiteX4" fmla="*/ 366776 w 733552"/>
              <a:gd name="connsiteY4" fmla="*/ 6350 h 372364"/>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733552" h="372364">
                <a:moveTo>
                  <a:pt x="366776" y="6350"/>
                </a:moveTo>
                <a:cubicBezTo>
                  <a:pt x="167894" y="6350"/>
                  <a:pt x="6350" y="86360"/>
                  <a:pt x="6350" y="186182"/>
                </a:cubicBezTo>
                <a:cubicBezTo>
                  <a:pt x="6350" y="286004"/>
                  <a:pt x="167894" y="366014"/>
                  <a:pt x="366776" y="366014"/>
                </a:cubicBezTo>
                <a:cubicBezTo>
                  <a:pt x="565658" y="366014"/>
                  <a:pt x="727202" y="286004"/>
                  <a:pt x="727202" y="186182"/>
                </a:cubicBezTo>
                <a:cubicBezTo>
                  <a:pt x="727202" y="86360"/>
                  <a:pt x="565658" y="6350"/>
                  <a:pt x="366776" y="6350"/>
                </a:cubicBezTo>
              </a:path>
            </a:pathLst>
          </a:custGeom>
          <a:solidFill>
            <a:srgbClr val="000000">
              <a:alpha val="0"/>
            </a:srgbClr>
          </a:solidFill>
          <a:ln w="12700">
            <a:solidFill>
              <a:srgbClr val="FF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3"/>
          <p:cNvSpPr/>
          <p:nvPr/>
        </p:nvSpPr>
        <p:spPr>
          <a:xfrm>
            <a:off x="7288415" y="2481452"/>
            <a:ext cx="733552" cy="373126"/>
          </a:xfrm>
          <a:custGeom>
            <a:avLst/>
            <a:gdLst>
              <a:gd name="connsiteX0" fmla="*/ 366776 w 733552"/>
              <a:gd name="connsiteY0" fmla="*/ 6350 h 373126"/>
              <a:gd name="connsiteX1" fmla="*/ 6350 w 733552"/>
              <a:gd name="connsiteY1" fmla="*/ 186182 h 373126"/>
              <a:gd name="connsiteX2" fmla="*/ 366776 w 733552"/>
              <a:gd name="connsiteY2" fmla="*/ 366776 h 373126"/>
              <a:gd name="connsiteX3" fmla="*/ 727202 w 733552"/>
              <a:gd name="connsiteY3" fmla="*/ 186182 h 373126"/>
              <a:gd name="connsiteX4" fmla="*/ 366776 w 733552"/>
              <a:gd name="connsiteY4" fmla="*/ 6350 h 3731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733552" h="373126">
                <a:moveTo>
                  <a:pt x="366776" y="6350"/>
                </a:moveTo>
                <a:cubicBezTo>
                  <a:pt x="167894" y="6350"/>
                  <a:pt x="6350" y="86360"/>
                  <a:pt x="6350" y="186182"/>
                </a:cubicBezTo>
                <a:cubicBezTo>
                  <a:pt x="6350" y="286004"/>
                  <a:pt x="167894" y="366776"/>
                  <a:pt x="366776" y="366776"/>
                </a:cubicBezTo>
                <a:cubicBezTo>
                  <a:pt x="565657" y="366776"/>
                  <a:pt x="727202" y="286004"/>
                  <a:pt x="727202" y="186182"/>
                </a:cubicBezTo>
                <a:cubicBezTo>
                  <a:pt x="727202" y="86360"/>
                  <a:pt x="565657" y="6350"/>
                  <a:pt x="366776" y="6350"/>
                </a:cubicBezTo>
              </a:path>
            </a:pathLst>
          </a:custGeom>
          <a:solidFill>
            <a:srgbClr val="000000">
              <a:alpha val="0"/>
            </a:srgbClr>
          </a:solidFill>
          <a:ln w="12700">
            <a:solidFill>
              <a:srgbClr val="FF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Picture 3"/>
          <p:cNvPicPr>
            <a:picLocks noChangeAspect="1" noChangeArrowheads="1"/>
          </p:cNvPicPr>
          <p:nvPr/>
        </p:nvPicPr>
        <p:blipFill>
          <a:blip r:embed="rId2"/>
          <a:srcRect/>
          <a:stretch>
            <a:fillRect/>
          </a:stretch>
        </p:blipFill>
        <p:spPr bwMode="auto">
          <a:xfrm>
            <a:off x="381000" y="1968500"/>
            <a:ext cx="8305800" cy="1600200"/>
          </a:xfrm>
          <a:prstGeom prst="rect">
            <a:avLst/>
          </a:prstGeom>
          <a:noFill/>
        </p:spPr>
      </p:pic>
      <p:sp>
        <p:nvSpPr>
          <p:cNvPr id="14" name="TextBox 1"/>
          <p:cNvSpPr txBox="1"/>
          <p:nvPr/>
        </p:nvSpPr>
        <p:spPr>
          <a:xfrm>
            <a:off x="8902700" y="38100"/>
            <a:ext cx="1016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9</a:t>
            </a:r>
          </a:p>
        </p:txBody>
      </p:sp>
      <p:sp>
        <p:nvSpPr>
          <p:cNvPr id="15" name="TextBox 1"/>
          <p:cNvSpPr txBox="1"/>
          <p:nvPr/>
        </p:nvSpPr>
        <p:spPr>
          <a:xfrm>
            <a:off x="1155700" y="3746500"/>
            <a:ext cx="682879" cy="251351"/>
          </a:xfrm>
          <a:prstGeom prst="rect">
            <a:avLst/>
          </a:prstGeom>
          <a:noFill/>
        </p:spPr>
        <p:txBody>
          <a:bodyPr wrap="none" lIns="0" tIns="0" rIns="0" rtlCol="0">
            <a:spAutoFit/>
          </a:bodyPr>
          <a:lstStyle/>
          <a:p>
            <a:pPr>
              <a:lnSpc>
                <a:spcPts val="1600"/>
              </a:lnSpc>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喜び？</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6" name="TextBox 1"/>
          <p:cNvSpPr txBox="1"/>
          <p:nvPr/>
        </p:nvSpPr>
        <p:spPr>
          <a:xfrm>
            <a:off x="3289250" y="3742798"/>
            <a:ext cx="657231" cy="251351"/>
          </a:xfrm>
          <a:prstGeom prst="rect">
            <a:avLst/>
          </a:prstGeom>
          <a:noFill/>
        </p:spPr>
        <p:txBody>
          <a:bodyPr wrap="none" lIns="0" tIns="0" rIns="0" rtlCol="0">
            <a:spAutoFit/>
          </a:bodyPr>
          <a:lstStyle/>
          <a:p>
            <a:pPr>
              <a:lnSpc>
                <a:spcPts val="1600"/>
              </a:lnSpc>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驚き？</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7" name="TextBox 1"/>
          <p:cNvSpPr txBox="1"/>
          <p:nvPr/>
        </p:nvSpPr>
        <p:spPr>
          <a:xfrm>
            <a:off x="5397153" y="3742798"/>
            <a:ext cx="692497" cy="251351"/>
          </a:xfrm>
          <a:prstGeom prst="rect">
            <a:avLst/>
          </a:prstGeom>
          <a:noFill/>
        </p:spPr>
        <p:txBody>
          <a:bodyPr wrap="none" lIns="0" tIns="0" rIns="0" rtlCol="0">
            <a:spAutoFit/>
          </a:bodyPr>
          <a:lstStyle/>
          <a:p>
            <a:pPr>
              <a:lnSpc>
                <a:spcPts val="1600"/>
              </a:lnSpc>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嫌悪？</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8" name="TextBox 1"/>
          <p:cNvSpPr txBox="1"/>
          <p:nvPr/>
        </p:nvSpPr>
        <p:spPr>
          <a:xfrm>
            <a:off x="7379203" y="3742798"/>
            <a:ext cx="692497" cy="251351"/>
          </a:xfrm>
          <a:prstGeom prst="rect">
            <a:avLst/>
          </a:prstGeom>
          <a:noFill/>
        </p:spPr>
        <p:txBody>
          <a:bodyPr wrap="none" lIns="0" tIns="0" rIns="0" rtlCol="0">
            <a:spAutoFit/>
          </a:bodyPr>
          <a:lstStyle/>
          <a:p>
            <a:pPr>
              <a:lnSpc>
                <a:spcPts val="1600"/>
              </a:lnSpc>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恐怖？</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22" name="Text Box 11"/>
          <p:cNvSpPr txBox="1">
            <a:spLocks noChangeArrowheads="1"/>
          </p:cNvSpPr>
          <p:nvPr/>
        </p:nvSpPr>
        <p:spPr bwMode="auto">
          <a:xfrm>
            <a:off x="523801" y="4438559"/>
            <a:ext cx="80966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2000" dirty="0"/>
              <a:t>驚きと恐怖はよく間違われます：両方とも目が大きく見開かれているからです</a:t>
            </a:r>
          </a:p>
        </p:txBody>
      </p:sp>
      <p:sp>
        <p:nvSpPr>
          <p:cNvPr id="21"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10</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23"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400"/>
              </a:lnSpc>
              <a:tabLst>
                <a:tab pos="17780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あなたが相手の性格や日常生活を知らないと、</a:t>
            </a:r>
            <a:endParaRPr lang="en-US" altLang="ja-JP" sz="20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gn="ctr">
              <a:lnSpc>
                <a:spcPts val="2400"/>
              </a:lnSpc>
              <a:tabLst>
                <a:tab pos="17780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顔の表情だけで感情を判断するのはもっと難しくなります！</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20" name="Text Box 32"/>
          <p:cNvSpPr txBox="1">
            <a:spLocks noChangeArrowheads="1"/>
          </p:cNvSpPr>
          <p:nvPr/>
        </p:nvSpPr>
        <p:spPr bwMode="auto">
          <a:xfrm>
            <a:off x="-79375" y="6670675"/>
            <a:ext cx="6840538"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800" i="1" dirty="0" smtClean="0"/>
              <a:t>(f.l.t.: “12-lip-corner-puller”; “05-upper–lid-raiser”; “10-upper-lip-raiser”; “11-nasolabial-deepener” by Buster McLeod)</a:t>
            </a:r>
            <a:endParaRPr lang="en-US" altLang="de-DE" sz="800" i="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1" name="Picture 3"/>
          <p:cNvPicPr>
            <a:picLocks noChangeAspect="1" noChangeArrowheads="1"/>
          </p:cNvPicPr>
          <p:nvPr/>
        </p:nvPicPr>
        <p:blipFill>
          <a:blip r:embed="rId2"/>
          <a:srcRect/>
          <a:stretch>
            <a:fillRect/>
          </a:stretch>
        </p:blipFill>
        <p:spPr bwMode="auto">
          <a:xfrm>
            <a:off x="4533900" y="2310568"/>
            <a:ext cx="1511300" cy="1993900"/>
          </a:xfrm>
          <a:prstGeom prst="rect">
            <a:avLst/>
          </a:prstGeom>
          <a:noFill/>
        </p:spPr>
      </p:pic>
      <p:pic>
        <p:nvPicPr>
          <p:cNvPr id="12" name="Picture 3"/>
          <p:cNvPicPr>
            <a:picLocks noChangeAspect="1" noChangeArrowheads="1"/>
          </p:cNvPicPr>
          <p:nvPr/>
        </p:nvPicPr>
        <p:blipFill>
          <a:blip r:embed="rId3"/>
          <a:srcRect/>
          <a:stretch>
            <a:fillRect/>
          </a:stretch>
        </p:blipFill>
        <p:spPr bwMode="auto">
          <a:xfrm>
            <a:off x="1803400" y="4475183"/>
            <a:ext cx="2463800" cy="1955800"/>
          </a:xfrm>
          <a:prstGeom prst="rect">
            <a:avLst/>
          </a:prstGeom>
          <a:noFill/>
        </p:spPr>
      </p:pic>
      <p:pic>
        <p:nvPicPr>
          <p:cNvPr id="13" name="Picture 3"/>
          <p:cNvPicPr>
            <a:picLocks noChangeAspect="1" noChangeArrowheads="1"/>
          </p:cNvPicPr>
          <p:nvPr/>
        </p:nvPicPr>
        <p:blipFill>
          <a:blip r:embed="rId4"/>
          <a:srcRect/>
          <a:stretch>
            <a:fillRect/>
          </a:stretch>
        </p:blipFill>
        <p:spPr bwMode="auto">
          <a:xfrm>
            <a:off x="4531407" y="4457220"/>
            <a:ext cx="2057400" cy="2057400"/>
          </a:xfrm>
          <a:prstGeom prst="rect">
            <a:avLst/>
          </a:prstGeom>
          <a:noFill/>
        </p:spPr>
      </p:pic>
      <p:sp>
        <p:nvSpPr>
          <p:cNvPr id="18" name="Text Box 9"/>
          <p:cNvSpPr txBox="1">
            <a:spLocks noChangeArrowheads="1"/>
          </p:cNvSpPr>
          <p:nvPr/>
        </p:nvSpPr>
        <p:spPr bwMode="auto">
          <a:xfrm>
            <a:off x="685800" y="1498726"/>
            <a:ext cx="7824698" cy="271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lnSpc>
                <a:spcPct val="98000"/>
              </a:lnSpc>
            </a:pPr>
            <a:r>
              <a:rPr lang="ja-JP" altLang="en-US" dirty="0"/>
              <a:t>この４人の男性のうち、俳優、運動選手、心理学者、連続殺人犯は誰でしょう？</a:t>
            </a:r>
          </a:p>
        </p:txBody>
      </p:sp>
      <p:sp>
        <p:nvSpPr>
          <p:cNvPr id="16"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11</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9"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400"/>
              </a:lnSpc>
              <a:tabLst>
                <a:tab pos="20320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私たちは外見だけからその人の身分や職業を</a:t>
            </a:r>
            <a:endParaRPr lang="en-US" altLang="ja-JP" sz="20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gn="ctr">
              <a:lnSpc>
                <a:spcPts val="2400"/>
              </a:lnSpc>
              <a:tabLst>
                <a:tab pos="20320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当てることができるのでしょうか？</a:t>
            </a:r>
          </a:p>
        </p:txBody>
      </p:sp>
      <p:pic>
        <p:nvPicPr>
          <p:cNvPr id="15" name="Picture 3"/>
          <p:cNvPicPr>
            <a:picLocks noChangeAspect="1" noChangeArrowheads="1"/>
          </p:cNvPicPr>
          <p:nvPr/>
        </p:nvPicPr>
        <p:blipFill rotWithShape="1">
          <a:blip r:embed="rId5"/>
          <a:srcRect l="-3386" t="-2703" r="-1597" b="2703"/>
          <a:stretch/>
        </p:blipFill>
        <p:spPr bwMode="auto">
          <a:xfrm>
            <a:off x="2743200" y="2557131"/>
            <a:ext cx="1574800" cy="1409700"/>
          </a:xfrm>
          <a:prstGeom prst="rect">
            <a:avLst/>
          </a:prstGeom>
          <a:noFill/>
        </p:spPr>
      </p:pic>
    </p:spTree>
    <p:extLst>
      <p:ext uri="{BB962C8B-B14F-4D97-AF65-F5344CB8AC3E}">
        <p14:creationId xmlns:p14="http://schemas.microsoft.com/office/powerpoint/2010/main" val="36244921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1" name="Picture 3"/>
          <p:cNvPicPr>
            <a:picLocks noChangeAspect="1" noChangeArrowheads="1"/>
          </p:cNvPicPr>
          <p:nvPr/>
        </p:nvPicPr>
        <p:blipFill>
          <a:blip r:embed="rId3"/>
          <a:srcRect/>
          <a:stretch>
            <a:fillRect/>
          </a:stretch>
        </p:blipFill>
        <p:spPr bwMode="auto">
          <a:xfrm>
            <a:off x="4533900" y="2310568"/>
            <a:ext cx="1511300" cy="1993900"/>
          </a:xfrm>
          <a:prstGeom prst="rect">
            <a:avLst/>
          </a:prstGeom>
          <a:noFill/>
        </p:spPr>
      </p:pic>
      <p:pic>
        <p:nvPicPr>
          <p:cNvPr id="12" name="Picture 3"/>
          <p:cNvPicPr>
            <a:picLocks noChangeAspect="1" noChangeArrowheads="1"/>
          </p:cNvPicPr>
          <p:nvPr/>
        </p:nvPicPr>
        <p:blipFill>
          <a:blip r:embed="rId4"/>
          <a:srcRect/>
          <a:stretch>
            <a:fillRect/>
          </a:stretch>
        </p:blipFill>
        <p:spPr bwMode="auto">
          <a:xfrm>
            <a:off x="1803400" y="4475183"/>
            <a:ext cx="2463800" cy="1955800"/>
          </a:xfrm>
          <a:prstGeom prst="rect">
            <a:avLst/>
          </a:prstGeom>
          <a:noFill/>
        </p:spPr>
      </p:pic>
      <p:pic>
        <p:nvPicPr>
          <p:cNvPr id="13" name="Picture 3"/>
          <p:cNvPicPr>
            <a:picLocks noChangeAspect="1" noChangeArrowheads="1"/>
          </p:cNvPicPr>
          <p:nvPr/>
        </p:nvPicPr>
        <p:blipFill>
          <a:blip r:embed="rId5"/>
          <a:srcRect/>
          <a:stretch>
            <a:fillRect/>
          </a:stretch>
        </p:blipFill>
        <p:spPr bwMode="auto">
          <a:xfrm>
            <a:off x="4531407" y="4457220"/>
            <a:ext cx="2057400" cy="2057400"/>
          </a:xfrm>
          <a:prstGeom prst="rect">
            <a:avLst/>
          </a:prstGeom>
          <a:noFill/>
        </p:spPr>
      </p:pic>
      <p:sp>
        <p:nvSpPr>
          <p:cNvPr id="18" name="Text Box 9"/>
          <p:cNvSpPr txBox="1">
            <a:spLocks noChangeArrowheads="1"/>
          </p:cNvSpPr>
          <p:nvPr/>
        </p:nvSpPr>
        <p:spPr bwMode="auto">
          <a:xfrm>
            <a:off x="685800" y="1498726"/>
            <a:ext cx="7824698" cy="271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lnSpc>
                <a:spcPct val="98000"/>
              </a:lnSpc>
            </a:pPr>
            <a:r>
              <a:rPr lang="ja-JP" altLang="en-US" dirty="0"/>
              <a:t>この４人の男性のうち、俳優、運動選手、心理学者、連続殺人犯は誰でしょう？</a:t>
            </a:r>
          </a:p>
        </p:txBody>
      </p:sp>
      <p:sp>
        <p:nvSpPr>
          <p:cNvPr id="16"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smtClean="0">
                <a:solidFill>
                  <a:srgbClr val="646B86"/>
                </a:solidFill>
                <a:latin typeface="MS PGothic" panose="020B0600070205080204" pitchFamily="34" charset="-128"/>
                <a:ea typeface="MS PGothic" panose="020B0600070205080204" pitchFamily="34" charset="-128"/>
                <a:cs typeface="Times New Roman" pitchFamily="18" charset="0"/>
              </a:rPr>
              <a:t>12</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9"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400"/>
              </a:lnSpc>
              <a:tabLst>
                <a:tab pos="20320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私たちは外見だけからその人の身分や職業を</a:t>
            </a:r>
            <a:endParaRPr lang="en-US" altLang="ja-JP" sz="20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gn="ctr">
              <a:lnSpc>
                <a:spcPts val="2400"/>
              </a:lnSpc>
              <a:tabLst>
                <a:tab pos="20320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当てることができるのでしょうか？</a:t>
            </a:r>
          </a:p>
        </p:txBody>
      </p:sp>
      <p:sp>
        <p:nvSpPr>
          <p:cNvPr id="15" name="Text Box 15"/>
          <p:cNvSpPr txBox="1">
            <a:spLocks noChangeArrowheads="1"/>
          </p:cNvSpPr>
          <p:nvPr/>
        </p:nvSpPr>
        <p:spPr bwMode="auto">
          <a:xfrm>
            <a:off x="290882" y="2570405"/>
            <a:ext cx="2286000" cy="116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lnSpc>
                <a:spcPct val="105000"/>
              </a:lnSpc>
            </a:pPr>
            <a:r>
              <a:rPr lang="ja-JP" altLang="en-US" sz="1600" dirty="0"/>
              <a:t>ジョン・ウェイン・ゲイシー：</a:t>
            </a:r>
          </a:p>
          <a:p>
            <a:pPr eaLnBrk="1" hangingPunct="1">
              <a:lnSpc>
                <a:spcPct val="105000"/>
              </a:lnSpc>
            </a:pPr>
            <a:r>
              <a:rPr lang="ja-JP" altLang="en-US" sz="1400" dirty="0"/>
              <a:t>連続殺人犯</a:t>
            </a:r>
          </a:p>
          <a:p>
            <a:pPr eaLnBrk="1" hangingPunct="1">
              <a:lnSpc>
                <a:spcPct val="105000"/>
              </a:lnSpc>
            </a:pPr>
            <a:r>
              <a:rPr lang="ja-JP" altLang="en-US" sz="1400" dirty="0"/>
              <a:t>実業家で陽気なことが好きだったという彼の生活は、怪物というイメージには合いません。</a:t>
            </a:r>
          </a:p>
        </p:txBody>
      </p:sp>
      <p:sp>
        <p:nvSpPr>
          <p:cNvPr id="20" name="TextBox 1"/>
          <p:cNvSpPr txBox="1"/>
          <p:nvPr/>
        </p:nvSpPr>
        <p:spPr>
          <a:xfrm>
            <a:off x="236907" y="5099125"/>
            <a:ext cx="1712007" cy="520655"/>
          </a:xfrm>
          <a:prstGeom prst="rect">
            <a:avLst/>
          </a:prstGeom>
          <a:noFill/>
        </p:spPr>
        <p:txBody>
          <a:bodyPr wrap="none" lIns="0" tIns="0" rIns="0" rtlCol="0">
            <a:spAutoFit/>
          </a:bodyPr>
          <a:lstStyle/>
          <a:p>
            <a:pPr>
              <a:lnSpc>
                <a:spcPts val="1600"/>
              </a:lnSpc>
              <a:tabLst/>
            </a:pPr>
            <a:r>
              <a:rPr lang="ja-JP" altLang="en-US" sz="1600" dirty="0">
                <a:solidFill>
                  <a:srgbClr val="000000"/>
                </a:solidFill>
                <a:latin typeface="MS PGothic" panose="020B0600070205080204" pitchFamily="34" charset="-128"/>
                <a:ea typeface="MS PGothic" panose="020B0600070205080204" pitchFamily="34" charset="-128"/>
                <a:cs typeface="Times New Roman" pitchFamily="18" charset="0"/>
              </a:rPr>
              <a:t>スヴェン・ナーゲル：</a:t>
            </a:r>
            <a:endParaRPr lang="en-US" altLang="zh-CN" sz="16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r>
              <a:rPr lang="ja-JP" altLang="en-US" sz="1400" dirty="0">
                <a:solidFill>
                  <a:srgbClr val="000000"/>
                </a:solidFill>
                <a:latin typeface="Times New Roman" pitchFamily="18" charset="0"/>
                <a:cs typeface="Times New Roman" pitchFamily="18" charset="0"/>
              </a:rPr>
              <a:t>俳優</a:t>
            </a:r>
            <a:endParaRPr lang="en-US" altLang="zh-CN" sz="1400" dirty="0">
              <a:solidFill>
                <a:srgbClr val="000000"/>
              </a:solidFill>
              <a:latin typeface="Times New Roman" pitchFamily="18" charset="0"/>
              <a:cs typeface="Times New Roman" pitchFamily="18" charset="0"/>
            </a:endParaRPr>
          </a:p>
        </p:txBody>
      </p:sp>
      <p:sp>
        <p:nvSpPr>
          <p:cNvPr id="21" name="TextBox 1"/>
          <p:cNvSpPr txBox="1"/>
          <p:nvPr/>
        </p:nvSpPr>
        <p:spPr>
          <a:xfrm>
            <a:off x="6705600" y="2762313"/>
            <a:ext cx="1639873" cy="584775"/>
          </a:xfrm>
          <a:prstGeom prst="rect">
            <a:avLst/>
          </a:prstGeom>
          <a:noFill/>
        </p:spPr>
        <p:txBody>
          <a:bodyPr wrap="none" lIns="0" tIns="0" rIns="0" rtlCol="0">
            <a:spAutoFit/>
          </a:bodyPr>
          <a:lstStyle/>
          <a:p>
            <a:pPr>
              <a:lnSpc>
                <a:spcPts val="2100"/>
              </a:lnSpc>
              <a:tabLst/>
            </a:pPr>
            <a:r>
              <a:rPr lang="ja-JP" altLang="en-US" sz="1600" dirty="0">
                <a:solidFill>
                  <a:srgbClr val="000000"/>
                </a:solidFill>
                <a:latin typeface="MS PGothic" panose="020B0600070205080204" pitchFamily="34" charset="-128"/>
                <a:ea typeface="MS PGothic" panose="020B0600070205080204" pitchFamily="34" charset="-128"/>
                <a:cs typeface="Times New Roman" pitchFamily="18" charset="0"/>
              </a:rPr>
              <a:t>トルステン・ヴォス：</a:t>
            </a:r>
            <a:endParaRPr lang="en-US" altLang="ja-JP" sz="16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r>
              <a:rPr lang="ja-JP" altLang="en-US" sz="1400" dirty="0">
                <a:solidFill>
                  <a:srgbClr val="000000"/>
                </a:solidFill>
                <a:latin typeface="Times New Roman" pitchFamily="18" charset="0"/>
                <a:cs typeface="Times New Roman" pitchFamily="18" charset="0"/>
              </a:rPr>
              <a:t>運動選手</a:t>
            </a:r>
            <a:endParaRPr lang="en-US" altLang="zh-CN" sz="1400" dirty="0">
              <a:solidFill>
                <a:srgbClr val="000000"/>
              </a:solidFill>
              <a:latin typeface="Times New Roman" pitchFamily="18" charset="0"/>
              <a:cs typeface="Times New Roman" pitchFamily="18" charset="0"/>
            </a:endParaRPr>
          </a:p>
        </p:txBody>
      </p:sp>
      <p:sp>
        <p:nvSpPr>
          <p:cNvPr id="22" name="Text Box 9"/>
          <p:cNvSpPr txBox="1">
            <a:spLocks noChangeArrowheads="1"/>
          </p:cNvSpPr>
          <p:nvPr/>
        </p:nvSpPr>
        <p:spPr bwMode="auto">
          <a:xfrm>
            <a:off x="6705600" y="4677974"/>
            <a:ext cx="2236788" cy="1615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600" dirty="0"/>
              <a:t>ステファン・ベーレンス：</a:t>
            </a:r>
          </a:p>
          <a:p>
            <a:pPr eaLnBrk="1" hangingPunct="1"/>
            <a:r>
              <a:rPr lang="ja-JP" altLang="en-US" sz="1600" dirty="0"/>
              <a:t>心理学者</a:t>
            </a:r>
            <a:endParaRPr lang="ja-JP" altLang="en-US" sz="1600" dirty="0">
              <a:latin typeface="Verdana" pitchFamily="34" charset="0"/>
            </a:endParaRPr>
          </a:p>
          <a:p>
            <a:pPr eaLnBrk="1" hangingPunct="1">
              <a:lnSpc>
                <a:spcPct val="55000"/>
              </a:lnSpc>
            </a:pPr>
            <a:endParaRPr lang="ja-JP" altLang="en-US" sz="800" dirty="0">
              <a:latin typeface="Verdana" pitchFamily="34" charset="0"/>
            </a:endParaRPr>
          </a:p>
          <a:p>
            <a:pPr eaLnBrk="1" hangingPunct="1">
              <a:lnSpc>
                <a:spcPct val="98000"/>
              </a:lnSpc>
            </a:pPr>
            <a:r>
              <a:rPr lang="ja-JP" altLang="en-US" sz="1400" dirty="0"/>
              <a:t>連続殺人犯によく間違われます。敵意にみちた表情と姿勢のためです。プライベートでは、ベーレンスはロックシンガーでもあります。</a:t>
            </a:r>
          </a:p>
        </p:txBody>
      </p:sp>
      <p:sp>
        <p:nvSpPr>
          <p:cNvPr id="25" name="Text Box 8"/>
          <p:cNvSpPr txBox="1">
            <a:spLocks noChangeArrowheads="1"/>
          </p:cNvSpPr>
          <p:nvPr/>
        </p:nvSpPr>
        <p:spPr bwMode="auto">
          <a:xfrm>
            <a:off x="-53975" y="6635750"/>
            <a:ext cx="599440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lnSpc>
                <a:spcPct val="85000"/>
              </a:lnSpc>
              <a:spcBef>
                <a:spcPct val="50000"/>
              </a:spcBef>
              <a:buClrTx/>
              <a:buSzTx/>
              <a:buFontTx/>
              <a:buNone/>
            </a:pPr>
            <a:r>
              <a:rPr lang="en-US" altLang="de-DE" sz="700" i="1" dirty="0" smtClean="0"/>
              <a:t>(“Johnwaynegacyrosalynncarter.jpg” by U.S. federal government; “</a:t>
            </a:r>
            <a:r>
              <a:rPr lang="en-US" altLang="de-DE" sz="700" i="1" dirty="0" err="1" smtClean="0"/>
              <a:t>Bundesarchiv</a:t>
            </a:r>
            <a:r>
              <a:rPr lang="en-US" altLang="de-DE" sz="700" i="1" dirty="0" smtClean="0"/>
              <a:t> </a:t>
            </a:r>
            <a:r>
              <a:rPr lang="en-US" altLang="de-DE" sz="700" i="1" dirty="0" err="1" smtClean="0"/>
              <a:t>Bild</a:t>
            </a:r>
            <a:r>
              <a:rPr lang="en-US" altLang="de-DE" sz="700" i="1" dirty="0" smtClean="0"/>
              <a:t> 183-1982-0124-013, </a:t>
            </a:r>
            <a:r>
              <a:rPr lang="en-US" altLang="de-DE" sz="700" i="1" dirty="0" err="1" smtClean="0"/>
              <a:t>Torsten</a:t>
            </a:r>
            <a:r>
              <a:rPr lang="en-US" altLang="de-DE" sz="700" i="1" dirty="0" smtClean="0"/>
              <a:t> </a:t>
            </a:r>
            <a:r>
              <a:rPr lang="en-US" altLang="de-DE" sz="700" i="1" dirty="0" err="1" smtClean="0"/>
              <a:t>Voß</a:t>
            </a:r>
            <a:r>
              <a:rPr lang="en-US" altLang="de-DE" sz="700" i="1" dirty="0" smtClean="0"/>
              <a:t>”</a:t>
            </a:r>
            <a:r>
              <a:rPr lang="en-US" altLang="de-DE" sz="700" dirty="0" smtClean="0"/>
              <a:t> </a:t>
            </a:r>
            <a:r>
              <a:rPr lang="en-US" altLang="de-DE" sz="700" i="1" dirty="0" smtClean="0"/>
              <a:t>by Rainer </a:t>
            </a:r>
            <a:r>
              <a:rPr lang="en-US" altLang="de-DE" sz="700" i="1" dirty="0" err="1" smtClean="0"/>
              <a:t>Weisflog</a:t>
            </a:r>
            <a:r>
              <a:rPr lang="en-US" altLang="de-DE" sz="700" i="1" dirty="0" smtClean="0"/>
              <a:t>; “Sven Nagel.jpg” by </a:t>
            </a:r>
            <a:r>
              <a:rPr lang="en-US" altLang="de-DE" sz="700" i="1" dirty="0" err="1" smtClean="0"/>
              <a:t>Pehlgrimm</a:t>
            </a:r>
            <a:r>
              <a:rPr lang="en-US" altLang="de-DE" sz="700" i="1" dirty="0" smtClean="0"/>
              <a:t>; “</a:t>
            </a:r>
            <a:r>
              <a:rPr lang="en-US" altLang="de-DE" sz="700" i="1" dirty="0" err="1" smtClean="0"/>
              <a:t>ohne</a:t>
            </a:r>
            <a:r>
              <a:rPr lang="en-US" altLang="de-DE" sz="700" i="1" dirty="0" smtClean="0"/>
              <a:t> </a:t>
            </a:r>
            <a:r>
              <a:rPr lang="en-US" altLang="de-DE" sz="700" i="1" dirty="0" err="1" smtClean="0"/>
              <a:t>Titel</a:t>
            </a:r>
            <a:r>
              <a:rPr lang="en-US" altLang="de-DE" sz="700" i="1" dirty="0" smtClean="0"/>
              <a:t>” by Stefan Behrens)</a:t>
            </a:r>
            <a:endParaRPr lang="en-US" altLang="de-DE" sz="700" i="1" dirty="0"/>
          </a:p>
        </p:txBody>
      </p:sp>
      <p:pic>
        <p:nvPicPr>
          <p:cNvPr id="23" name="Picture 3"/>
          <p:cNvPicPr>
            <a:picLocks noChangeAspect="1" noChangeArrowheads="1"/>
          </p:cNvPicPr>
          <p:nvPr/>
        </p:nvPicPr>
        <p:blipFill rotWithShape="1">
          <a:blip r:embed="rId6"/>
          <a:srcRect l="-3386" t="-2703" r="-1597" b="2703"/>
          <a:stretch/>
        </p:blipFill>
        <p:spPr bwMode="auto">
          <a:xfrm>
            <a:off x="2743200" y="2557131"/>
            <a:ext cx="1574800" cy="1409700"/>
          </a:xfrm>
          <a:prstGeom prst="rect">
            <a:avLst/>
          </a:prstGeom>
          <a:noFill/>
        </p:spPr>
      </p:pic>
    </p:spTree>
    <p:extLst>
      <p:ext uri="{BB962C8B-B14F-4D97-AF65-F5344CB8AC3E}">
        <p14:creationId xmlns:p14="http://schemas.microsoft.com/office/powerpoint/2010/main" val="22972953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TextBox 1"/>
          <p:cNvSpPr txBox="1"/>
          <p:nvPr/>
        </p:nvSpPr>
        <p:spPr>
          <a:xfrm>
            <a:off x="1579194" y="2120900"/>
            <a:ext cx="5985613" cy="832087"/>
          </a:xfrm>
          <a:prstGeom prst="rect">
            <a:avLst/>
          </a:prstGeom>
          <a:noFill/>
        </p:spPr>
        <p:txBody>
          <a:bodyPr wrap="none" lIns="0" tIns="0" rIns="0" rtlCol="0">
            <a:spAutoFit/>
          </a:bodyPr>
          <a:lstStyle/>
          <a:p>
            <a:pPr>
              <a:lnSpc>
                <a:spcPts val="2100"/>
              </a:lnSpc>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これから、写真（あるいは写真の一部）をお見せします。</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2300"/>
              </a:lnSpc>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写真に写っている人が何をやっているところか当ててください。</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2"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13</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3"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課題 １</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1028700" y="2336800"/>
            <a:ext cx="2882900" cy="2908300"/>
          </a:xfrm>
          <a:prstGeom prst="rect">
            <a:avLst/>
          </a:prstGeom>
          <a:noFill/>
        </p:spPr>
      </p:pic>
      <p:sp>
        <p:nvSpPr>
          <p:cNvPr id="2" name="TextBox 1"/>
          <p:cNvSpPr txBox="1"/>
          <p:nvPr/>
        </p:nvSpPr>
        <p:spPr>
          <a:xfrm>
            <a:off x="1893069" y="1895472"/>
            <a:ext cx="1154162" cy="315471"/>
          </a:xfrm>
          <a:prstGeom prst="rect">
            <a:avLst/>
          </a:prstGeom>
          <a:noFill/>
        </p:spPr>
        <p:txBody>
          <a:bodyPr wrap="none" lIns="0" tIns="0" rIns="0" rtlCol="0">
            <a:spAutoFit/>
          </a:bodyPr>
          <a:lstStyle/>
          <a:p>
            <a:pPr>
              <a:lnSpc>
                <a:spcPts val="2100"/>
              </a:lnSpc>
              <a:tabLst/>
            </a:pPr>
            <a:r>
              <a:rPr lang="ja-JP" altLang="en-US" i="1" dirty="0">
                <a:solidFill>
                  <a:srgbClr val="000000"/>
                </a:solidFill>
                <a:latin typeface="MS PGothic" panose="020B0600070205080204" pitchFamily="34" charset="-128"/>
                <a:ea typeface="MS PGothic" panose="020B0600070205080204" pitchFamily="34" charset="-128"/>
                <a:cs typeface="Times New Roman" pitchFamily="18" charset="0"/>
              </a:rPr>
              <a:t>写真の一部</a:t>
            </a:r>
            <a:endParaRPr lang="en-US" altLang="zh-CN" sz="1800" i="1"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2" name="TextBox 1"/>
          <p:cNvSpPr txBox="1"/>
          <p:nvPr/>
        </p:nvSpPr>
        <p:spPr>
          <a:xfrm>
            <a:off x="8826500" y="38100"/>
            <a:ext cx="2159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34</a:t>
            </a:r>
          </a:p>
        </p:txBody>
      </p:sp>
      <p:sp>
        <p:nvSpPr>
          <p:cNvPr id="15" name="Text Box 5"/>
          <p:cNvSpPr txBox="1">
            <a:spLocks noChangeArrowheads="1"/>
          </p:cNvSpPr>
          <p:nvPr/>
        </p:nvSpPr>
        <p:spPr bwMode="auto">
          <a:xfrm>
            <a:off x="4648200" y="2759682"/>
            <a:ext cx="3903663" cy="1972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dirty="0">
                <a:latin typeface="MS PGothic" panose="020B0600070205080204" pitchFamily="34" charset="-128"/>
                <a:ea typeface="MS PGothic" panose="020B0600070205080204" pitchFamily="34" charset="-128"/>
              </a:rPr>
              <a:t>１</a:t>
            </a:r>
            <a:r>
              <a:rPr lang="en-US" altLang="ja-JP" dirty="0">
                <a:latin typeface="MS PGothic" panose="020B0600070205080204" pitchFamily="34" charset="-128"/>
                <a:ea typeface="MS PGothic" panose="020B0600070205080204" pitchFamily="34" charset="-128"/>
              </a:rPr>
              <a:t>.</a:t>
            </a:r>
            <a:r>
              <a:rPr lang="zh-TW" altLang="en-US" dirty="0">
                <a:latin typeface="MS PGothic" panose="020B0600070205080204" pitchFamily="34" charset="-128"/>
                <a:ea typeface="MS PGothic" panose="020B0600070205080204" pitchFamily="34" charset="-128"/>
              </a:rPr>
              <a:t>刑務所</a:t>
            </a:r>
            <a:r>
              <a:rPr lang="ja-JP" altLang="en-US" dirty="0">
                <a:latin typeface="MS PGothic" panose="020B0600070205080204" pitchFamily="34" charset="-128"/>
                <a:ea typeface="MS PGothic" panose="020B0600070205080204" pitchFamily="34" charset="-128"/>
              </a:rPr>
              <a:t>から</a:t>
            </a:r>
            <a:r>
              <a:rPr lang="zh-TW" altLang="en-US" dirty="0">
                <a:latin typeface="MS PGothic" panose="020B0600070205080204" pitchFamily="34" charset="-128"/>
                <a:ea typeface="MS PGothic" panose="020B0600070205080204" pitchFamily="34" charset="-128"/>
              </a:rPr>
              <a:t>釈放</a:t>
            </a:r>
            <a:r>
              <a:rPr lang="ja-JP" altLang="en-US" dirty="0">
                <a:latin typeface="MS PGothic" panose="020B0600070205080204" pitchFamily="34" charset="-128"/>
                <a:ea typeface="MS PGothic" panose="020B0600070205080204" pitchFamily="34" charset="-128"/>
              </a:rPr>
              <a:t>された</a:t>
            </a:r>
            <a:r>
              <a:rPr lang="zh-TW" altLang="en-US" dirty="0">
                <a:latin typeface="MS PGothic" panose="020B0600070205080204" pitchFamily="34" charset="-128"/>
                <a:ea typeface="MS PGothic" panose="020B0600070205080204" pitchFamily="34" charset="-128"/>
              </a:rPr>
              <a:t>後</a:t>
            </a:r>
            <a:r>
              <a:rPr lang="en-US" altLang="zh-TW" dirty="0">
                <a:latin typeface="MS PGothic" panose="020B0600070205080204" pitchFamily="34" charset="-128"/>
                <a:ea typeface="MS PGothic" panose="020B0600070205080204" pitchFamily="34" charset="-128"/>
              </a:rPr>
              <a:t>…</a:t>
            </a:r>
            <a:endParaRPr lang="en-US" altLang="ja-JP" dirty="0">
              <a:latin typeface="MS PGothic" panose="020B0600070205080204" pitchFamily="34" charset="-128"/>
              <a:ea typeface="MS PGothic" panose="020B0600070205080204" pitchFamily="34" charset="-128"/>
            </a:endParaRPr>
          </a:p>
          <a:p>
            <a:pPr eaLnBrk="1" hangingPunct="1"/>
            <a:endParaRPr lang="en-US" altLang="ja-JP" dirty="0">
              <a:latin typeface="MS PGothic" panose="020B0600070205080204" pitchFamily="34" charset="-128"/>
              <a:ea typeface="MS PGothic" panose="020B0600070205080204" pitchFamily="34" charset="-128"/>
            </a:endParaRPr>
          </a:p>
          <a:p>
            <a:pPr eaLnBrk="1" hangingPunct="1"/>
            <a:r>
              <a:rPr lang="ja-JP" altLang="en-US" dirty="0">
                <a:latin typeface="MS PGothic" panose="020B0600070205080204" pitchFamily="34" charset="-128"/>
                <a:ea typeface="MS PGothic" panose="020B0600070205080204" pitchFamily="34" charset="-128"/>
              </a:rPr>
              <a:t>２</a:t>
            </a:r>
            <a:r>
              <a:rPr lang="en-US" altLang="ja-JP" dirty="0">
                <a:latin typeface="MS PGothic" panose="020B0600070205080204" pitchFamily="34" charset="-128"/>
                <a:ea typeface="MS PGothic" panose="020B0600070205080204" pitchFamily="34" charset="-128"/>
              </a:rPr>
              <a:t>.</a:t>
            </a:r>
            <a:r>
              <a:rPr lang="ja-JP" altLang="en-US" dirty="0">
                <a:latin typeface="MS PGothic" panose="020B0600070205080204" pitchFamily="34" charset="-128"/>
                <a:ea typeface="MS PGothic" panose="020B0600070205080204" pitchFamily="34" charset="-128"/>
              </a:rPr>
              <a:t>授賞式での優勝者</a:t>
            </a:r>
          </a:p>
          <a:p>
            <a:pPr eaLnBrk="1" hangingPunct="1"/>
            <a:endParaRPr lang="ja-JP" altLang="en-US" dirty="0">
              <a:latin typeface="MS PGothic" panose="020B0600070205080204" pitchFamily="34" charset="-128"/>
              <a:ea typeface="MS PGothic" panose="020B0600070205080204" pitchFamily="34" charset="-128"/>
            </a:endParaRPr>
          </a:p>
          <a:p>
            <a:pPr eaLnBrk="1" hangingPunct="1">
              <a:spcBef>
                <a:spcPct val="4000"/>
              </a:spcBef>
            </a:pPr>
            <a:r>
              <a:rPr lang="ja-JP" altLang="en-US" dirty="0">
                <a:latin typeface="MS PGothic" panose="020B0600070205080204" pitchFamily="34" charset="-128"/>
                <a:ea typeface="MS PGothic" panose="020B0600070205080204" pitchFamily="34" charset="-128"/>
              </a:rPr>
              <a:t>３</a:t>
            </a:r>
            <a:r>
              <a:rPr lang="en-US" altLang="ja-JP" dirty="0">
                <a:latin typeface="MS PGothic" panose="020B0600070205080204" pitchFamily="34" charset="-128"/>
                <a:ea typeface="MS PGothic" panose="020B0600070205080204" pitchFamily="34" charset="-128"/>
              </a:rPr>
              <a:t>.</a:t>
            </a:r>
            <a:r>
              <a:rPr lang="ja-JP" altLang="en-US" dirty="0">
                <a:latin typeface="MS PGothic" panose="020B0600070205080204" pitchFamily="34" charset="-128"/>
                <a:ea typeface="MS PGothic" panose="020B0600070205080204" pitchFamily="34" charset="-128"/>
              </a:rPr>
              <a:t>焦点を合わせているカメラマン</a:t>
            </a:r>
            <a:endParaRPr lang="en-US" altLang="ja-JP" dirty="0">
              <a:latin typeface="MS PGothic" panose="020B0600070205080204" pitchFamily="34" charset="-128"/>
              <a:ea typeface="MS PGothic" panose="020B0600070205080204" pitchFamily="34" charset="-128"/>
            </a:endParaRPr>
          </a:p>
          <a:p>
            <a:pPr eaLnBrk="1" hangingPunct="1">
              <a:spcBef>
                <a:spcPct val="4000"/>
              </a:spcBef>
            </a:pPr>
            <a:endParaRPr lang="en-US" altLang="ja-JP" dirty="0">
              <a:latin typeface="MS PGothic" panose="020B0600070205080204" pitchFamily="34" charset="-128"/>
              <a:ea typeface="MS PGothic" panose="020B0600070205080204" pitchFamily="34" charset="-128"/>
            </a:endParaRPr>
          </a:p>
          <a:p>
            <a:pPr eaLnBrk="1" hangingPunct="1">
              <a:spcBef>
                <a:spcPct val="4000"/>
              </a:spcBef>
            </a:pPr>
            <a:r>
              <a:rPr lang="ja-JP" altLang="en-US" dirty="0">
                <a:latin typeface="MS PGothic" panose="020B0600070205080204" pitchFamily="34" charset="-128"/>
                <a:ea typeface="MS PGothic" panose="020B0600070205080204" pitchFamily="34" charset="-128"/>
              </a:rPr>
              <a:t>４</a:t>
            </a:r>
            <a:r>
              <a:rPr lang="en-US" altLang="ja-JP" dirty="0">
                <a:latin typeface="MS PGothic" panose="020B0600070205080204" pitchFamily="34" charset="-128"/>
                <a:ea typeface="MS PGothic" panose="020B0600070205080204" pitchFamily="34" charset="-128"/>
              </a:rPr>
              <a:t>.</a:t>
            </a:r>
            <a:r>
              <a:rPr lang="ja-JP" altLang="en-US" dirty="0">
                <a:latin typeface="MS PGothic" panose="020B0600070205080204" pitchFamily="34" charset="-128"/>
                <a:ea typeface="MS PGothic" panose="020B0600070205080204" pitchFamily="34" charset="-128"/>
              </a:rPr>
              <a:t>討論で反対者に耳を傾ける人</a:t>
            </a:r>
          </a:p>
        </p:txBody>
      </p:sp>
      <p:sp>
        <p:nvSpPr>
          <p:cNvPr id="14"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14</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6"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これは何の写真でしょうか？ それはどのくらい確かですか？</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241300" y="2336800"/>
            <a:ext cx="4089400" cy="2730500"/>
          </a:xfrm>
          <a:prstGeom prst="rect">
            <a:avLst/>
          </a:prstGeom>
          <a:noFill/>
        </p:spPr>
      </p:pic>
      <p:sp>
        <p:nvSpPr>
          <p:cNvPr id="2" name="TextBox 1"/>
          <p:cNvSpPr txBox="1"/>
          <p:nvPr/>
        </p:nvSpPr>
        <p:spPr>
          <a:xfrm>
            <a:off x="1622357" y="1885947"/>
            <a:ext cx="1327286" cy="315471"/>
          </a:xfrm>
          <a:prstGeom prst="rect">
            <a:avLst/>
          </a:prstGeom>
          <a:noFill/>
        </p:spPr>
        <p:txBody>
          <a:bodyPr wrap="none" lIns="0" tIns="0" rIns="0" rtlCol="0">
            <a:spAutoFit/>
          </a:bodyPr>
          <a:lstStyle/>
          <a:p>
            <a:pPr>
              <a:lnSpc>
                <a:spcPts val="2100"/>
              </a:lnSpc>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動かないで！</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6"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15</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9" name="Text Box 5"/>
          <p:cNvSpPr txBox="1">
            <a:spLocks noChangeArrowheads="1"/>
          </p:cNvSpPr>
          <p:nvPr/>
        </p:nvSpPr>
        <p:spPr bwMode="auto">
          <a:xfrm>
            <a:off x="4648200" y="2759682"/>
            <a:ext cx="3903663" cy="1972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dirty="0">
                <a:latin typeface="MS PGothic" panose="020B0600070205080204" pitchFamily="34" charset="-128"/>
                <a:ea typeface="MS PGothic" panose="020B0600070205080204" pitchFamily="34" charset="-128"/>
              </a:rPr>
              <a:t>１</a:t>
            </a:r>
            <a:r>
              <a:rPr lang="en-US" altLang="ja-JP" dirty="0">
                <a:latin typeface="MS PGothic" panose="020B0600070205080204" pitchFamily="34" charset="-128"/>
                <a:ea typeface="MS PGothic" panose="020B0600070205080204" pitchFamily="34" charset="-128"/>
              </a:rPr>
              <a:t>.</a:t>
            </a:r>
            <a:r>
              <a:rPr lang="zh-TW" altLang="en-US" dirty="0">
                <a:latin typeface="MS PGothic" panose="020B0600070205080204" pitchFamily="34" charset="-128"/>
                <a:ea typeface="MS PGothic" panose="020B0600070205080204" pitchFamily="34" charset="-128"/>
              </a:rPr>
              <a:t>刑務所</a:t>
            </a:r>
            <a:r>
              <a:rPr lang="ja-JP" altLang="en-US" dirty="0">
                <a:latin typeface="MS PGothic" panose="020B0600070205080204" pitchFamily="34" charset="-128"/>
                <a:ea typeface="MS PGothic" panose="020B0600070205080204" pitchFamily="34" charset="-128"/>
              </a:rPr>
              <a:t>から</a:t>
            </a:r>
            <a:r>
              <a:rPr lang="zh-TW" altLang="en-US" dirty="0">
                <a:latin typeface="MS PGothic" panose="020B0600070205080204" pitchFamily="34" charset="-128"/>
                <a:ea typeface="MS PGothic" panose="020B0600070205080204" pitchFamily="34" charset="-128"/>
              </a:rPr>
              <a:t>釈放</a:t>
            </a:r>
            <a:r>
              <a:rPr lang="ja-JP" altLang="en-US" dirty="0">
                <a:latin typeface="MS PGothic" panose="020B0600070205080204" pitchFamily="34" charset="-128"/>
                <a:ea typeface="MS PGothic" panose="020B0600070205080204" pitchFamily="34" charset="-128"/>
              </a:rPr>
              <a:t>された</a:t>
            </a:r>
            <a:r>
              <a:rPr lang="zh-TW" altLang="en-US" dirty="0">
                <a:latin typeface="MS PGothic" panose="020B0600070205080204" pitchFamily="34" charset="-128"/>
                <a:ea typeface="MS PGothic" panose="020B0600070205080204" pitchFamily="34" charset="-128"/>
              </a:rPr>
              <a:t>後</a:t>
            </a:r>
            <a:r>
              <a:rPr lang="en-US" altLang="zh-TW" dirty="0">
                <a:latin typeface="MS PGothic" panose="020B0600070205080204" pitchFamily="34" charset="-128"/>
                <a:ea typeface="MS PGothic" panose="020B0600070205080204" pitchFamily="34" charset="-128"/>
              </a:rPr>
              <a:t>…</a:t>
            </a:r>
            <a:endParaRPr lang="en-US" altLang="ja-JP" dirty="0">
              <a:latin typeface="MS PGothic" panose="020B0600070205080204" pitchFamily="34" charset="-128"/>
              <a:ea typeface="MS PGothic" panose="020B0600070205080204" pitchFamily="34" charset="-128"/>
            </a:endParaRPr>
          </a:p>
          <a:p>
            <a:pPr eaLnBrk="1" hangingPunct="1"/>
            <a:endParaRPr lang="en-US" altLang="ja-JP" dirty="0">
              <a:latin typeface="MS PGothic" panose="020B0600070205080204" pitchFamily="34" charset="-128"/>
              <a:ea typeface="MS PGothic" panose="020B0600070205080204" pitchFamily="34" charset="-128"/>
            </a:endParaRPr>
          </a:p>
          <a:p>
            <a:pPr eaLnBrk="1" hangingPunct="1"/>
            <a:r>
              <a:rPr lang="ja-JP" altLang="en-US" dirty="0">
                <a:latin typeface="MS PGothic" panose="020B0600070205080204" pitchFamily="34" charset="-128"/>
                <a:ea typeface="MS PGothic" panose="020B0600070205080204" pitchFamily="34" charset="-128"/>
              </a:rPr>
              <a:t>２</a:t>
            </a:r>
            <a:r>
              <a:rPr lang="en-US" altLang="ja-JP" dirty="0">
                <a:latin typeface="MS PGothic" panose="020B0600070205080204" pitchFamily="34" charset="-128"/>
                <a:ea typeface="MS PGothic" panose="020B0600070205080204" pitchFamily="34" charset="-128"/>
              </a:rPr>
              <a:t>.</a:t>
            </a:r>
            <a:r>
              <a:rPr lang="ja-JP" altLang="en-US" dirty="0">
                <a:latin typeface="MS PGothic" panose="020B0600070205080204" pitchFamily="34" charset="-128"/>
                <a:ea typeface="MS PGothic" panose="020B0600070205080204" pitchFamily="34" charset="-128"/>
              </a:rPr>
              <a:t>授賞式での優勝者</a:t>
            </a:r>
          </a:p>
          <a:p>
            <a:pPr eaLnBrk="1" hangingPunct="1"/>
            <a:endParaRPr lang="ja-JP" altLang="en-US" dirty="0">
              <a:latin typeface="MS PGothic" panose="020B0600070205080204" pitchFamily="34" charset="-128"/>
              <a:ea typeface="MS PGothic" panose="020B0600070205080204" pitchFamily="34" charset="-128"/>
            </a:endParaRPr>
          </a:p>
          <a:p>
            <a:pPr eaLnBrk="1" hangingPunct="1">
              <a:spcBef>
                <a:spcPct val="4000"/>
              </a:spcBef>
            </a:pPr>
            <a:r>
              <a:rPr lang="ja-JP" altLang="en-US" b="1" dirty="0">
                <a:latin typeface="MS PGothic" panose="020B0600070205080204" pitchFamily="34" charset="-128"/>
                <a:ea typeface="MS PGothic" panose="020B0600070205080204" pitchFamily="34" charset="-128"/>
              </a:rPr>
              <a:t>３</a:t>
            </a:r>
            <a:r>
              <a:rPr lang="en-US" altLang="ja-JP" b="1" dirty="0">
                <a:latin typeface="MS PGothic" panose="020B0600070205080204" pitchFamily="34" charset="-128"/>
                <a:ea typeface="MS PGothic" panose="020B0600070205080204" pitchFamily="34" charset="-128"/>
              </a:rPr>
              <a:t>.</a:t>
            </a:r>
            <a:r>
              <a:rPr lang="ja-JP" altLang="en-US" b="1" dirty="0">
                <a:latin typeface="MS PGothic" panose="020B0600070205080204" pitchFamily="34" charset="-128"/>
                <a:ea typeface="MS PGothic" panose="020B0600070205080204" pitchFamily="34" charset="-128"/>
              </a:rPr>
              <a:t>焦点を合わせているカメラマン</a:t>
            </a:r>
            <a:endParaRPr lang="en-US" altLang="ja-JP" b="1" dirty="0">
              <a:latin typeface="MS PGothic" panose="020B0600070205080204" pitchFamily="34" charset="-128"/>
              <a:ea typeface="MS PGothic" panose="020B0600070205080204" pitchFamily="34" charset="-128"/>
            </a:endParaRPr>
          </a:p>
          <a:p>
            <a:pPr eaLnBrk="1" hangingPunct="1">
              <a:spcBef>
                <a:spcPct val="4000"/>
              </a:spcBef>
            </a:pPr>
            <a:endParaRPr lang="en-US" altLang="ja-JP" dirty="0">
              <a:latin typeface="MS PGothic" panose="020B0600070205080204" pitchFamily="34" charset="-128"/>
              <a:ea typeface="MS PGothic" panose="020B0600070205080204" pitchFamily="34" charset="-128"/>
            </a:endParaRPr>
          </a:p>
          <a:p>
            <a:pPr eaLnBrk="1" hangingPunct="1">
              <a:spcBef>
                <a:spcPct val="4000"/>
              </a:spcBef>
            </a:pPr>
            <a:r>
              <a:rPr lang="ja-JP" altLang="en-US" dirty="0">
                <a:latin typeface="MS PGothic" panose="020B0600070205080204" pitchFamily="34" charset="-128"/>
                <a:ea typeface="MS PGothic" panose="020B0600070205080204" pitchFamily="34" charset="-128"/>
              </a:rPr>
              <a:t>４</a:t>
            </a:r>
            <a:r>
              <a:rPr lang="en-US" altLang="ja-JP" dirty="0">
                <a:latin typeface="MS PGothic" panose="020B0600070205080204" pitchFamily="34" charset="-128"/>
                <a:ea typeface="MS PGothic" panose="020B0600070205080204" pitchFamily="34" charset="-128"/>
              </a:rPr>
              <a:t>.</a:t>
            </a:r>
            <a:r>
              <a:rPr lang="ja-JP" altLang="en-US" dirty="0">
                <a:latin typeface="MS PGothic" panose="020B0600070205080204" pitchFamily="34" charset="-128"/>
                <a:ea typeface="MS PGothic" panose="020B0600070205080204" pitchFamily="34" charset="-128"/>
              </a:rPr>
              <a:t>討論で反対者に耳を傾ける人</a:t>
            </a:r>
          </a:p>
        </p:txBody>
      </p:sp>
      <p:sp>
        <p:nvSpPr>
          <p:cNvPr id="17"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100"/>
              </a:lnSpc>
              <a:tabLst/>
            </a:pPr>
            <a:r>
              <a:rPr lang="ja-JP" altLang="en-US" sz="2000" b="1" dirty="0">
                <a:solidFill>
                  <a:srgbClr val="D16349"/>
                </a:solidFill>
                <a:latin typeface="MS PGothic" panose="020B0600070205080204" pitchFamily="34" charset="-128"/>
                <a:ea typeface="MS PGothic" panose="020B0600070205080204" pitchFamily="34" charset="-128"/>
                <a:cs typeface="Times New Roman" pitchFamily="18" charset="0"/>
              </a:rPr>
              <a:t>第一印象は人をだまします</a:t>
            </a:r>
            <a:r>
              <a:rPr lang="en-US" altLang="ja-JP" sz="2000" b="1" dirty="0" smtClean="0">
                <a:solidFill>
                  <a:srgbClr val="D16349"/>
                </a:solidFill>
                <a:latin typeface="MS PGothic" panose="020B0600070205080204" pitchFamily="34" charset="-128"/>
                <a:ea typeface="MS PGothic" panose="020B0600070205080204" pitchFamily="34" charset="-128"/>
                <a:cs typeface="Times New Roman" pitchFamily="18" charset="0"/>
              </a:rPr>
              <a:t>…</a:t>
            </a:r>
          </a:p>
          <a:p>
            <a:pPr algn="ctr">
              <a:lnSpc>
                <a:spcPts val="2100"/>
              </a:lnSpc>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相手が何をしているのか推し量ることができる情報を集めましょ</a:t>
            </a:r>
            <a:r>
              <a:rPr lang="ja-JP" altLang="en-US" sz="2000" dirty="0" smtClean="0">
                <a:solidFill>
                  <a:srgbClr val="D16349"/>
                </a:solidFill>
                <a:latin typeface="MS PGothic" panose="020B0600070205080204" pitchFamily="34" charset="-128"/>
                <a:ea typeface="MS PGothic" panose="020B0600070205080204" pitchFamily="34" charset="-128"/>
                <a:cs typeface="Times New Roman" pitchFamily="18" charset="0"/>
              </a:rPr>
              <a:t>う</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14" name="Text Box 7"/>
          <p:cNvSpPr txBox="1">
            <a:spLocks noChangeArrowheads="1"/>
          </p:cNvSpPr>
          <p:nvPr/>
        </p:nvSpPr>
        <p:spPr bwMode="auto">
          <a:xfrm>
            <a:off x="-6210" y="6659434"/>
            <a:ext cx="208121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800" i="1" dirty="0" smtClean="0"/>
              <a:t>(“</a:t>
            </a:r>
            <a:r>
              <a:rPr lang="en-US" altLang="de-DE" sz="800" i="1" dirty="0" err="1" smtClean="0"/>
              <a:t>ohne</a:t>
            </a:r>
            <a:r>
              <a:rPr lang="en-US" altLang="de-DE" sz="800" i="1" dirty="0" smtClean="0"/>
              <a:t> </a:t>
            </a:r>
            <a:r>
              <a:rPr lang="en-US" altLang="de-DE" sz="800" i="1" dirty="0" err="1" smtClean="0"/>
              <a:t>Titel</a:t>
            </a:r>
            <a:r>
              <a:rPr lang="en-US" altLang="de-DE" sz="800" i="1" dirty="0" smtClean="0"/>
              <a:t>” by Steffen Moritz)</a:t>
            </a:r>
            <a:endParaRPr lang="en-US" altLang="de-DE" sz="800" i="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1612900" y="2692400"/>
            <a:ext cx="2247900" cy="2133600"/>
          </a:xfrm>
          <a:prstGeom prst="rect">
            <a:avLst/>
          </a:prstGeom>
          <a:noFill/>
        </p:spPr>
      </p:pic>
      <p:sp>
        <p:nvSpPr>
          <p:cNvPr id="11" name="TextBox 1"/>
          <p:cNvSpPr txBox="1"/>
          <p:nvPr/>
        </p:nvSpPr>
        <p:spPr>
          <a:xfrm>
            <a:off x="1562100" y="2247900"/>
            <a:ext cx="1154162" cy="315471"/>
          </a:xfrm>
          <a:prstGeom prst="rect">
            <a:avLst/>
          </a:prstGeom>
          <a:noFill/>
        </p:spPr>
        <p:txBody>
          <a:bodyPr wrap="none" lIns="0" tIns="0" rIns="0" rtlCol="0">
            <a:spAutoFit/>
          </a:bodyPr>
          <a:lstStyle/>
          <a:p>
            <a:pPr>
              <a:lnSpc>
                <a:spcPts val="2100"/>
              </a:lnSpc>
              <a:tabLst/>
            </a:pPr>
            <a:r>
              <a:rPr lang="ja-JP" altLang="en-US" i="1" dirty="0">
                <a:solidFill>
                  <a:srgbClr val="000000"/>
                </a:solidFill>
                <a:latin typeface="Times New Roman" pitchFamily="18" charset="0"/>
                <a:cs typeface="Times New Roman" pitchFamily="18" charset="0"/>
              </a:rPr>
              <a:t>写真の一部</a:t>
            </a:r>
            <a:endParaRPr lang="en-US" altLang="zh-CN" sz="1800" i="1" dirty="0">
              <a:solidFill>
                <a:srgbClr val="000000"/>
              </a:solidFill>
              <a:latin typeface="Times New Roman" pitchFamily="18" charset="0"/>
              <a:cs typeface="Times New Roman" pitchFamily="18" charset="0"/>
            </a:endParaRPr>
          </a:p>
        </p:txBody>
      </p:sp>
      <p:sp>
        <p:nvSpPr>
          <p:cNvPr id="12" name="TextBox 1"/>
          <p:cNvSpPr txBox="1"/>
          <p:nvPr/>
        </p:nvSpPr>
        <p:spPr>
          <a:xfrm>
            <a:off x="8826500" y="38100"/>
            <a:ext cx="2159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36</a:t>
            </a:r>
          </a:p>
        </p:txBody>
      </p:sp>
      <p:sp>
        <p:nvSpPr>
          <p:cNvPr id="15" name="Text Box 5"/>
          <p:cNvSpPr txBox="1">
            <a:spLocks noChangeArrowheads="1"/>
          </p:cNvSpPr>
          <p:nvPr/>
        </p:nvSpPr>
        <p:spPr bwMode="auto">
          <a:xfrm>
            <a:off x="4724400" y="2798256"/>
            <a:ext cx="3746500" cy="179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dirty="0">
                <a:latin typeface="MS PGothic" panose="020B0600070205080204" pitchFamily="34" charset="-128"/>
                <a:ea typeface="MS PGothic" panose="020B0600070205080204" pitchFamily="34" charset="-128"/>
              </a:rPr>
              <a:t>1.</a:t>
            </a:r>
            <a:r>
              <a:rPr lang="ja-JP" altLang="en-US" dirty="0">
                <a:latin typeface="MS PGothic" panose="020B0600070205080204" pitchFamily="34" charset="-128"/>
                <a:ea typeface="MS PGothic" panose="020B0600070205080204" pitchFamily="34" charset="-128"/>
              </a:rPr>
              <a:t>判決の後</a:t>
            </a:r>
          </a:p>
          <a:p>
            <a:pPr eaLnBrk="1" hangingPunct="1">
              <a:lnSpc>
                <a:spcPct val="41000"/>
              </a:lnSpc>
            </a:pPr>
            <a:endParaRPr lang="ja-JP" altLang="en-US" dirty="0">
              <a:latin typeface="MS PGothic" panose="020B0600070205080204" pitchFamily="34" charset="-128"/>
              <a:ea typeface="MS PGothic" panose="020B0600070205080204" pitchFamily="34" charset="-128"/>
            </a:endParaRPr>
          </a:p>
          <a:p>
            <a:pPr eaLnBrk="1" hangingPunct="1">
              <a:lnSpc>
                <a:spcPct val="41000"/>
              </a:lnSpc>
            </a:pPr>
            <a:endParaRPr lang="ja-JP" altLang="en-US" dirty="0">
              <a:latin typeface="MS PGothic" panose="020B0600070205080204" pitchFamily="34" charset="-128"/>
              <a:ea typeface="MS PGothic" panose="020B0600070205080204" pitchFamily="34" charset="-128"/>
            </a:endParaRPr>
          </a:p>
          <a:p>
            <a:pPr eaLnBrk="1" hangingPunct="1">
              <a:spcBef>
                <a:spcPct val="4000"/>
              </a:spcBef>
            </a:pPr>
            <a:r>
              <a:rPr lang="en-US" altLang="ja-JP" dirty="0">
                <a:latin typeface="MS PGothic" panose="020B0600070205080204" pitchFamily="34" charset="-128"/>
                <a:ea typeface="MS PGothic" panose="020B0600070205080204" pitchFamily="34" charset="-128"/>
              </a:rPr>
              <a:t>2.</a:t>
            </a:r>
            <a:r>
              <a:rPr lang="ja-JP" altLang="en-US" dirty="0">
                <a:latin typeface="MS PGothic" panose="020B0600070205080204" pitchFamily="34" charset="-128"/>
                <a:ea typeface="MS PGothic" panose="020B0600070205080204" pitchFamily="34" charset="-128"/>
              </a:rPr>
              <a:t>味見中の料理人</a:t>
            </a:r>
          </a:p>
          <a:p>
            <a:pPr eaLnBrk="1" hangingPunct="1">
              <a:lnSpc>
                <a:spcPct val="41000"/>
              </a:lnSpc>
            </a:pPr>
            <a:endParaRPr lang="ja-JP" altLang="en-US" dirty="0">
              <a:latin typeface="MS PGothic" panose="020B0600070205080204" pitchFamily="34" charset="-128"/>
              <a:ea typeface="MS PGothic" panose="020B0600070205080204" pitchFamily="34" charset="-128"/>
            </a:endParaRPr>
          </a:p>
          <a:p>
            <a:pPr eaLnBrk="1" hangingPunct="1">
              <a:lnSpc>
                <a:spcPct val="41000"/>
              </a:lnSpc>
            </a:pPr>
            <a:endParaRPr lang="ja-JP" altLang="en-US" dirty="0">
              <a:latin typeface="MS PGothic" panose="020B0600070205080204" pitchFamily="34" charset="-128"/>
              <a:ea typeface="MS PGothic" panose="020B0600070205080204" pitchFamily="34" charset="-128"/>
            </a:endParaRPr>
          </a:p>
          <a:p>
            <a:pPr eaLnBrk="1" hangingPunct="1">
              <a:spcBef>
                <a:spcPct val="4000"/>
              </a:spcBef>
            </a:pPr>
            <a:r>
              <a:rPr lang="en-US" altLang="ja-JP" dirty="0">
                <a:latin typeface="MS PGothic" panose="020B0600070205080204" pitchFamily="34" charset="-128"/>
                <a:ea typeface="MS PGothic" panose="020B0600070205080204" pitchFamily="34" charset="-128"/>
              </a:rPr>
              <a:t>3.</a:t>
            </a:r>
            <a:r>
              <a:rPr lang="ja-JP" altLang="en-US" dirty="0">
                <a:latin typeface="MS PGothic" panose="020B0600070205080204" pitchFamily="34" charset="-128"/>
                <a:ea typeface="MS PGothic" panose="020B0600070205080204" pitchFamily="34" charset="-128"/>
              </a:rPr>
              <a:t>からかわれている少年</a:t>
            </a:r>
          </a:p>
          <a:p>
            <a:pPr eaLnBrk="1" hangingPunct="1">
              <a:lnSpc>
                <a:spcPct val="41000"/>
              </a:lnSpc>
            </a:pPr>
            <a:endParaRPr lang="ja-JP" altLang="en-US" dirty="0">
              <a:latin typeface="MS PGothic" panose="020B0600070205080204" pitchFamily="34" charset="-128"/>
              <a:ea typeface="MS PGothic" panose="020B0600070205080204" pitchFamily="34" charset="-128"/>
            </a:endParaRPr>
          </a:p>
          <a:p>
            <a:pPr eaLnBrk="1" hangingPunct="1">
              <a:lnSpc>
                <a:spcPct val="108000"/>
              </a:lnSpc>
              <a:spcBef>
                <a:spcPct val="41000"/>
              </a:spcBef>
            </a:pPr>
            <a:r>
              <a:rPr lang="en-US" altLang="ja-JP" dirty="0">
                <a:latin typeface="MS PGothic" panose="020B0600070205080204" pitchFamily="34" charset="-128"/>
                <a:ea typeface="MS PGothic" panose="020B0600070205080204" pitchFamily="34" charset="-128"/>
              </a:rPr>
              <a:t>4.</a:t>
            </a:r>
            <a:r>
              <a:rPr lang="ja-JP" altLang="en-US" dirty="0">
                <a:latin typeface="MS PGothic" panose="020B0600070205080204" pitchFamily="34" charset="-128"/>
                <a:ea typeface="MS PGothic" panose="020B0600070205080204" pitchFamily="34" charset="-128"/>
              </a:rPr>
              <a:t>会議での実業家</a:t>
            </a:r>
          </a:p>
        </p:txBody>
      </p:sp>
      <p:sp>
        <p:nvSpPr>
          <p:cNvPr id="14"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16</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6"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これは何の写真でしょうか？ それはどのくらい確かですか？</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165100" y="2476500"/>
            <a:ext cx="4775200" cy="3289300"/>
          </a:xfrm>
          <a:prstGeom prst="rect">
            <a:avLst/>
          </a:prstGeom>
          <a:noFill/>
        </p:spPr>
      </p:pic>
      <p:sp>
        <p:nvSpPr>
          <p:cNvPr id="17" name="Text Box 5"/>
          <p:cNvSpPr txBox="1">
            <a:spLocks noChangeArrowheads="1"/>
          </p:cNvSpPr>
          <p:nvPr/>
        </p:nvSpPr>
        <p:spPr bwMode="auto">
          <a:xfrm>
            <a:off x="5175685" y="2992904"/>
            <a:ext cx="320631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dirty="0">
                <a:latin typeface="MS PGothic" panose="020B0600070205080204" pitchFamily="34" charset="-128"/>
                <a:ea typeface="MS PGothic" panose="020B0600070205080204" pitchFamily="34" charset="-128"/>
              </a:rPr>
              <a:t>1.</a:t>
            </a:r>
            <a:r>
              <a:rPr lang="ja-JP" altLang="en-US" dirty="0">
                <a:latin typeface="MS PGothic" panose="020B0600070205080204" pitchFamily="34" charset="-128"/>
                <a:ea typeface="MS PGothic" panose="020B0600070205080204" pitchFamily="34" charset="-128"/>
              </a:rPr>
              <a:t>判決の後</a:t>
            </a:r>
          </a:p>
          <a:p>
            <a:pPr eaLnBrk="1" hangingPunct="1"/>
            <a:endParaRPr lang="ja-JP" altLang="en-US" dirty="0">
              <a:latin typeface="MS PGothic" panose="020B0600070205080204" pitchFamily="34" charset="-128"/>
              <a:ea typeface="MS PGothic" panose="020B0600070205080204" pitchFamily="34" charset="-128"/>
            </a:endParaRPr>
          </a:p>
          <a:p>
            <a:pPr eaLnBrk="1" hangingPunct="1"/>
            <a:r>
              <a:rPr lang="en-US" altLang="ja-JP" b="1" dirty="0">
                <a:latin typeface="MS PGothic" panose="020B0600070205080204" pitchFamily="34" charset="-128"/>
                <a:ea typeface="MS PGothic" panose="020B0600070205080204" pitchFamily="34" charset="-128"/>
              </a:rPr>
              <a:t>2.</a:t>
            </a:r>
            <a:r>
              <a:rPr lang="ja-JP" altLang="en-US" b="1" dirty="0">
                <a:latin typeface="MS PGothic" panose="020B0600070205080204" pitchFamily="34" charset="-128"/>
                <a:ea typeface="MS PGothic" panose="020B0600070205080204" pitchFamily="34" charset="-128"/>
              </a:rPr>
              <a:t>味見中の料理人</a:t>
            </a:r>
          </a:p>
          <a:p>
            <a:pPr eaLnBrk="1" hangingPunct="1"/>
            <a:endParaRPr lang="ja-JP" altLang="en-US" dirty="0">
              <a:latin typeface="MS PGothic" panose="020B0600070205080204" pitchFamily="34" charset="-128"/>
              <a:ea typeface="MS PGothic" panose="020B0600070205080204" pitchFamily="34" charset="-128"/>
            </a:endParaRPr>
          </a:p>
          <a:p>
            <a:pPr eaLnBrk="1" hangingPunct="1"/>
            <a:r>
              <a:rPr lang="en-US" altLang="ja-JP" dirty="0">
                <a:latin typeface="MS PGothic" panose="020B0600070205080204" pitchFamily="34" charset="-128"/>
                <a:ea typeface="MS PGothic" panose="020B0600070205080204" pitchFamily="34" charset="-128"/>
              </a:rPr>
              <a:t>3.</a:t>
            </a:r>
            <a:r>
              <a:rPr lang="ja-JP" altLang="en-US" dirty="0">
                <a:latin typeface="MS PGothic" panose="020B0600070205080204" pitchFamily="34" charset="-128"/>
                <a:ea typeface="MS PGothic" panose="020B0600070205080204" pitchFamily="34" charset="-128"/>
              </a:rPr>
              <a:t>からかわれている少年</a:t>
            </a:r>
          </a:p>
          <a:p>
            <a:pPr eaLnBrk="1" hangingPunct="1"/>
            <a:endParaRPr lang="ja-JP" altLang="en-US" dirty="0">
              <a:latin typeface="MS PGothic" panose="020B0600070205080204" pitchFamily="34" charset="-128"/>
              <a:ea typeface="MS PGothic" panose="020B0600070205080204" pitchFamily="34" charset="-128"/>
            </a:endParaRPr>
          </a:p>
          <a:p>
            <a:pPr eaLnBrk="1" hangingPunct="1"/>
            <a:r>
              <a:rPr lang="en-US" altLang="ja-JP" dirty="0">
                <a:latin typeface="MS PGothic" panose="020B0600070205080204" pitchFamily="34" charset="-128"/>
                <a:ea typeface="MS PGothic" panose="020B0600070205080204" pitchFamily="34" charset="-128"/>
              </a:rPr>
              <a:t>4.</a:t>
            </a:r>
            <a:r>
              <a:rPr lang="ja-JP" altLang="en-US" dirty="0">
                <a:latin typeface="MS PGothic" panose="020B0600070205080204" pitchFamily="34" charset="-128"/>
                <a:ea typeface="MS PGothic" panose="020B0600070205080204" pitchFamily="34" charset="-128"/>
              </a:rPr>
              <a:t>会議での実業家</a:t>
            </a:r>
          </a:p>
        </p:txBody>
      </p:sp>
      <p:sp>
        <p:nvSpPr>
          <p:cNvPr id="16"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17</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20" name="TextBox 1"/>
          <p:cNvSpPr txBox="1"/>
          <p:nvPr/>
        </p:nvSpPr>
        <p:spPr>
          <a:xfrm>
            <a:off x="1889057" y="2016122"/>
            <a:ext cx="1327286" cy="315471"/>
          </a:xfrm>
          <a:prstGeom prst="rect">
            <a:avLst/>
          </a:prstGeom>
          <a:noFill/>
        </p:spPr>
        <p:txBody>
          <a:bodyPr wrap="none" lIns="0" tIns="0" rIns="0" rtlCol="0">
            <a:spAutoFit/>
          </a:bodyPr>
          <a:lstStyle/>
          <a:p>
            <a:pPr algn="ctr">
              <a:lnSpc>
                <a:spcPts val="2100"/>
              </a:lnSpc>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動かないで！</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21"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100"/>
              </a:lnSpc>
              <a:tabLst/>
            </a:pPr>
            <a:r>
              <a:rPr lang="ja-JP" altLang="en-US" sz="2000" b="1" dirty="0" smtClean="0">
                <a:solidFill>
                  <a:srgbClr val="D16349"/>
                </a:solidFill>
                <a:latin typeface="MS PGothic" panose="020B0600070205080204" pitchFamily="34" charset="-128"/>
                <a:ea typeface="MS PGothic" panose="020B0600070205080204" pitchFamily="34" charset="-128"/>
                <a:cs typeface="Times New Roman" pitchFamily="18" charset="0"/>
              </a:rPr>
              <a:t>第一印象は人をだまします</a:t>
            </a:r>
            <a:r>
              <a:rPr lang="en-US" altLang="ja-JP" sz="2000" b="1" dirty="0" smtClean="0">
                <a:solidFill>
                  <a:srgbClr val="D16349"/>
                </a:solidFill>
                <a:latin typeface="MS PGothic" panose="020B0600070205080204" pitchFamily="34" charset="-128"/>
                <a:ea typeface="MS PGothic" panose="020B0600070205080204" pitchFamily="34" charset="-128"/>
                <a:cs typeface="Times New Roman" pitchFamily="18" charset="0"/>
              </a:rPr>
              <a:t>…</a:t>
            </a:r>
          </a:p>
          <a:p>
            <a:pPr algn="ctr">
              <a:lnSpc>
                <a:spcPts val="2100"/>
              </a:lnSpc>
            </a:pPr>
            <a:r>
              <a:rPr lang="ja-JP" altLang="en-US" sz="2000" dirty="0" smtClean="0">
                <a:solidFill>
                  <a:srgbClr val="D16349"/>
                </a:solidFill>
                <a:latin typeface="MS PGothic" panose="020B0600070205080204" pitchFamily="34" charset="-128"/>
                <a:ea typeface="MS PGothic" panose="020B0600070205080204" pitchFamily="34" charset="-128"/>
                <a:cs typeface="Times New Roman" pitchFamily="18" charset="0"/>
              </a:rPr>
              <a:t>相</a:t>
            </a: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手が何をしているのか推し量ることができる情報を集めましょ</a:t>
            </a:r>
            <a:r>
              <a:rPr lang="ja-JP" altLang="en-US" sz="2000" dirty="0" smtClean="0">
                <a:solidFill>
                  <a:srgbClr val="D16349"/>
                </a:solidFill>
                <a:latin typeface="MS PGothic" panose="020B0600070205080204" pitchFamily="34" charset="-128"/>
                <a:ea typeface="MS PGothic" panose="020B0600070205080204" pitchFamily="34" charset="-128"/>
                <a:cs typeface="Times New Roman" pitchFamily="18" charset="0"/>
              </a:rPr>
              <a:t>う</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14" name="Text Box 7"/>
          <p:cNvSpPr txBox="1">
            <a:spLocks noChangeArrowheads="1"/>
          </p:cNvSpPr>
          <p:nvPr/>
        </p:nvSpPr>
        <p:spPr bwMode="auto">
          <a:xfrm>
            <a:off x="-57150" y="6670675"/>
            <a:ext cx="2513013"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800" i="1" dirty="0" smtClean="0"/>
              <a:t>(“In </a:t>
            </a:r>
            <a:r>
              <a:rPr lang="en-US" altLang="de-DE" sz="800" i="1" dirty="0" err="1" smtClean="0"/>
              <a:t>einer</a:t>
            </a:r>
            <a:r>
              <a:rPr lang="en-US" altLang="de-DE" sz="800" i="1" dirty="0" smtClean="0"/>
              <a:t> </a:t>
            </a:r>
            <a:r>
              <a:rPr lang="en-US" altLang="de-DE" sz="800" i="1" dirty="0" err="1" smtClean="0"/>
              <a:t>Kochschule</a:t>
            </a:r>
            <a:r>
              <a:rPr lang="en-US" altLang="de-DE" sz="800" i="1" dirty="0" smtClean="0"/>
              <a:t>”“ by Vladimir </a:t>
            </a:r>
            <a:r>
              <a:rPr lang="en-US" altLang="de-DE" sz="800" i="1" dirty="0" err="1" smtClean="0"/>
              <a:t>Rolov</a:t>
            </a:r>
            <a:r>
              <a:rPr lang="en-US" altLang="de-DE" sz="800" i="1" dirty="0" smtClean="0"/>
              <a:t>)</a:t>
            </a:r>
            <a:endParaRPr lang="en-US" altLang="de-DE" sz="800" i="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TextBox 1"/>
          <p:cNvSpPr txBox="1"/>
          <p:nvPr/>
        </p:nvSpPr>
        <p:spPr>
          <a:xfrm>
            <a:off x="8826500" y="38100"/>
            <a:ext cx="2159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12</a:t>
            </a:r>
          </a:p>
        </p:txBody>
      </p:sp>
      <p:sp>
        <p:nvSpPr>
          <p:cNvPr id="17" name="Text Box 7"/>
          <p:cNvSpPr txBox="1">
            <a:spLocks noChangeArrowheads="1"/>
          </p:cNvSpPr>
          <p:nvPr/>
        </p:nvSpPr>
        <p:spPr bwMode="auto">
          <a:xfrm>
            <a:off x="1806122" y="4953000"/>
            <a:ext cx="5531757" cy="1074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lnSpc>
                <a:spcPct val="97000"/>
              </a:lnSpc>
            </a:pPr>
            <a:r>
              <a:rPr lang="ja-JP" altLang="en-US" dirty="0">
                <a:latin typeface="+mn-ea"/>
                <a:ea typeface="+mn-ea"/>
              </a:rPr>
              <a:t>この写真の男性を見てあなたはどう感じますか？</a:t>
            </a:r>
          </a:p>
          <a:p>
            <a:pPr eaLnBrk="1" hangingPunct="1">
              <a:lnSpc>
                <a:spcPct val="97000"/>
              </a:lnSpc>
            </a:pPr>
            <a:endParaRPr lang="ja-JP" altLang="en-US" dirty="0">
              <a:latin typeface="+mn-ea"/>
              <a:ea typeface="+mn-ea"/>
            </a:endParaRPr>
          </a:p>
          <a:p>
            <a:pPr eaLnBrk="1" hangingPunct="1">
              <a:lnSpc>
                <a:spcPct val="97000"/>
              </a:lnSpc>
            </a:pPr>
            <a:r>
              <a:rPr lang="ja-JP" altLang="en-US" dirty="0">
                <a:latin typeface="+mn-ea"/>
                <a:ea typeface="+mn-ea"/>
              </a:rPr>
              <a:t>もし、あなたが機嫌がいいとき、悲しいとき、不安なときで、</a:t>
            </a:r>
            <a:endParaRPr lang="en-US" altLang="ja-JP" dirty="0">
              <a:latin typeface="+mn-ea"/>
              <a:ea typeface="+mn-ea"/>
            </a:endParaRPr>
          </a:p>
          <a:p>
            <a:pPr eaLnBrk="1" hangingPunct="1">
              <a:lnSpc>
                <a:spcPct val="97000"/>
              </a:lnSpc>
            </a:pPr>
            <a:r>
              <a:rPr lang="ja-JP" altLang="en-US" dirty="0">
                <a:latin typeface="+mn-ea"/>
                <a:ea typeface="+mn-ea"/>
              </a:rPr>
              <a:t>同じように感じるでしょうか？</a:t>
            </a:r>
          </a:p>
        </p:txBody>
      </p:sp>
      <p:pic>
        <p:nvPicPr>
          <p:cNvPr id="18" name="Grafik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9800" y="1087243"/>
            <a:ext cx="4724400" cy="3541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18</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5" name="Text Box 7"/>
          <p:cNvSpPr txBox="1">
            <a:spLocks noChangeArrowheads="1"/>
          </p:cNvSpPr>
          <p:nvPr/>
        </p:nvSpPr>
        <p:spPr bwMode="auto">
          <a:xfrm>
            <a:off x="-57150" y="6670675"/>
            <a:ext cx="2513013"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spcBef>
                <a:spcPct val="50000"/>
              </a:spcBef>
              <a:buClrTx/>
              <a:buSzTx/>
            </a:pPr>
            <a:r>
              <a:rPr lang="en-US" altLang="de-DE" sz="800" i="1" dirty="0"/>
              <a:t>(“Men at work” by </a:t>
            </a:r>
            <a:r>
              <a:rPr lang="en-US" altLang="de-DE" sz="800" i="1" dirty="0" err="1"/>
              <a:t>reynermedia</a:t>
            </a:r>
            <a:r>
              <a:rPr lang="en-US" altLang="de-DE" sz="800" i="1" dirty="0"/>
              <a:t>)</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Freeform 3"/>
          <p:cNvSpPr/>
          <p:nvPr/>
        </p:nvSpPr>
        <p:spPr>
          <a:xfrm>
            <a:off x="1187335" y="4579492"/>
            <a:ext cx="505205" cy="503681"/>
          </a:xfrm>
          <a:custGeom>
            <a:avLst/>
            <a:gdLst>
              <a:gd name="connsiteX0" fmla="*/ 252983 w 505205"/>
              <a:gd name="connsiteY0" fmla="*/ 0 h 503681"/>
              <a:gd name="connsiteX1" fmla="*/ 0 w 505205"/>
              <a:gd name="connsiteY1" fmla="*/ 252221 h 503681"/>
              <a:gd name="connsiteX2" fmla="*/ 252983 w 505205"/>
              <a:gd name="connsiteY2" fmla="*/ 503682 h 503681"/>
              <a:gd name="connsiteX3" fmla="*/ 505205 w 505205"/>
              <a:gd name="connsiteY3" fmla="*/ 252221 h 503681"/>
              <a:gd name="connsiteX4" fmla="*/ 252983 w 505205"/>
              <a:gd name="connsiteY4" fmla="*/ 0 h 50368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05205" h="503681">
                <a:moveTo>
                  <a:pt x="252983" y="0"/>
                </a:moveTo>
                <a:cubicBezTo>
                  <a:pt x="113537" y="0"/>
                  <a:pt x="0" y="112776"/>
                  <a:pt x="0" y="252221"/>
                </a:cubicBezTo>
                <a:cubicBezTo>
                  <a:pt x="0" y="390905"/>
                  <a:pt x="113537" y="503682"/>
                  <a:pt x="252983" y="503682"/>
                </a:cubicBezTo>
                <a:cubicBezTo>
                  <a:pt x="392430" y="503682"/>
                  <a:pt x="505205" y="390905"/>
                  <a:pt x="505205" y="252221"/>
                </a:cubicBezTo>
                <a:cubicBezTo>
                  <a:pt x="505205" y="112776"/>
                  <a:pt x="392430" y="0"/>
                  <a:pt x="252983" y="0"/>
                </a:cubicBezTo>
              </a:path>
            </a:pathLst>
          </a:custGeom>
          <a:solidFill>
            <a:srgbClr val="FFF9C2">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3"/>
          <p:cNvSpPr/>
          <p:nvPr/>
        </p:nvSpPr>
        <p:spPr>
          <a:xfrm>
            <a:off x="1180985" y="4573142"/>
            <a:ext cx="517905" cy="516381"/>
          </a:xfrm>
          <a:custGeom>
            <a:avLst/>
            <a:gdLst>
              <a:gd name="connsiteX0" fmla="*/ 259333 w 517905"/>
              <a:gd name="connsiteY0" fmla="*/ 6350 h 516381"/>
              <a:gd name="connsiteX1" fmla="*/ 6350 w 517905"/>
              <a:gd name="connsiteY1" fmla="*/ 258571 h 516381"/>
              <a:gd name="connsiteX2" fmla="*/ 259333 w 517905"/>
              <a:gd name="connsiteY2" fmla="*/ 510032 h 516381"/>
              <a:gd name="connsiteX3" fmla="*/ 511555 w 517905"/>
              <a:gd name="connsiteY3" fmla="*/ 258571 h 516381"/>
              <a:gd name="connsiteX4" fmla="*/ 259333 w 517905"/>
              <a:gd name="connsiteY4" fmla="*/ 6350 h 51638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17905" h="516381">
                <a:moveTo>
                  <a:pt x="259333" y="6350"/>
                </a:moveTo>
                <a:cubicBezTo>
                  <a:pt x="119887" y="6350"/>
                  <a:pt x="6350" y="119126"/>
                  <a:pt x="6350" y="258571"/>
                </a:cubicBezTo>
                <a:cubicBezTo>
                  <a:pt x="6350" y="397255"/>
                  <a:pt x="119887" y="510032"/>
                  <a:pt x="259333" y="510032"/>
                </a:cubicBezTo>
                <a:cubicBezTo>
                  <a:pt x="398780" y="510032"/>
                  <a:pt x="511555" y="397255"/>
                  <a:pt x="511555" y="258571"/>
                </a:cubicBezTo>
                <a:cubicBezTo>
                  <a:pt x="511555" y="119126"/>
                  <a:pt x="398780" y="6350"/>
                  <a:pt x="259333"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3"/>
          <p:cNvSpPr/>
          <p:nvPr/>
        </p:nvSpPr>
        <p:spPr>
          <a:xfrm>
            <a:off x="1300111" y="4728845"/>
            <a:ext cx="55626" cy="55626"/>
          </a:xfrm>
          <a:custGeom>
            <a:avLst/>
            <a:gdLst>
              <a:gd name="connsiteX0" fmla="*/ 28194 w 55626"/>
              <a:gd name="connsiteY0" fmla="*/ 0 h 55626"/>
              <a:gd name="connsiteX1" fmla="*/ 0 w 55626"/>
              <a:gd name="connsiteY1" fmla="*/ 28194 h 55626"/>
              <a:gd name="connsiteX2" fmla="*/ 28194 w 55626"/>
              <a:gd name="connsiteY2" fmla="*/ 55626 h 55626"/>
              <a:gd name="connsiteX3" fmla="*/ 55626 w 55626"/>
              <a:gd name="connsiteY3" fmla="*/ 28194 h 55626"/>
              <a:gd name="connsiteX4" fmla="*/ 28194 w 55626"/>
              <a:gd name="connsiteY4" fmla="*/ 0 h 556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5626" h="55626">
                <a:moveTo>
                  <a:pt x="28194" y="0"/>
                </a:moveTo>
                <a:cubicBezTo>
                  <a:pt x="12954" y="0"/>
                  <a:pt x="0" y="12953"/>
                  <a:pt x="0" y="28194"/>
                </a:cubicBezTo>
                <a:cubicBezTo>
                  <a:pt x="0" y="43434"/>
                  <a:pt x="12954" y="55626"/>
                  <a:pt x="28194" y="55626"/>
                </a:cubicBezTo>
                <a:cubicBezTo>
                  <a:pt x="43433" y="55626"/>
                  <a:pt x="55626" y="43434"/>
                  <a:pt x="55626" y="28194"/>
                </a:cubicBezTo>
                <a:cubicBezTo>
                  <a:pt x="55626" y="12953"/>
                  <a:pt x="43433" y="0"/>
                  <a:pt x="28194" y="0"/>
                </a:cubicBezTo>
              </a:path>
            </a:pathLst>
          </a:custGeom>
          <a:solidFill>
            <a:srgbClr val="0E0E0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3"/>
          <p:cNvSpPr/>
          <p:nvPr/>
        </p:nvSpPr>
        <p:spPr>
          <a:xfrm>
            <a:off x="1293761" y="4722495"/>
            <a:ext cx="68326" cy="68326"/>
          </a:xfrm>
          <a:custGeom>
            <a:avLst/>
            <a:gdLst>
              <a:gd name="connsiteX0" fmla="*/ 34544 w 68326"/>
              <a:gd name="connsiteY0" fmla="*/ 6350 h 68326"/>
              <a:gd name="connsiteX1" fmla="*/ 6350 w 68326"/>
              <a:gd name="connsiteY1" fmla="*/ 34544 h 68326"/>
              <a:gd name="connsiteX2" fmla="*/ 34544 w 68326"/>
              <a:gd name="connsiteY2" fmla="*/ 61976 h 68326"/>
              <a:gd name="connsiteX3" fmla="*/ 61976 w 68326"/>
              <a:gd name="connsiteY3" fmla="*/ 34544 h 68326"/>
              <a:gd name="connsiteX4" fmla="*/ 34544 w 68326"/>
              <a:gd name="connsiteY4" fmla="*/ 6350 h 683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8326" h="68326">
                <a:moveTo>
                  <a:pt x="34544" y="6350"/>
                </a:moveTo>
                <a:cubicBezTo>
                  <a:pt x="19304" y="6350"/>
                  <a:pt x="6350" y="19303"/>
                  <a:pt x="6350" y="34544"/>
                </a:cubicBezTo>
                <a:cubicBezTo>
                  <a:pt x="6350" y="49784"/>
                  <a:pt x="19304" y="61976"/>
                  <a:pt x="34544" y="61976"/>
                </a:cubicBezTo>
                <a:cubicBezTo>
                  <a:pt x="49783" y="61976"/>
                  <a:pt x="61976" y="49784"/>
                  <a:pt x="61976" y="34544"/>
                </a:cubicBezTo>
                <a:cubicBezTo>
                  <a:pt x="61976" y="19303"/>
                  <a:pt x="49783" y="6350"/>
                  <a:pt x="34544"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3"/>
          <p:cNvSpPr/>
          <p:nvPr/>
        </p:nvSpPr>
        <p:spPr>
          <a:xfrm>
            <a:off x="1521091" y="4721225"/>
            <a:ext cx="55626" cy="55626"/>
          </a:xfrm>
          <a:custGeom>
            <a:avLst/>
            <a:gdLst>
              <a:gd name="connsiteX0" fmla="*/ 27432 w 55626"/>
              <a:gd name="connsiteY0" fmla="*/ 0 h 55626"/>
              <a:gd name="connsiteX1" fmla="*/ 0 w 55626"/>
              <a:gd name="connsiteY1" fmla="*/ 27432 h 55626"/>
              <a:gd name="connsiteX2" fmla="*/ 27432 w 55626"/>
              <a:gd name="connsiteY2" fmla="*/ 55626 h 55626"/>
              <a:gd name="connsiteX3" fmla="*/ 55626 w 55626"/>
              <a:gd name="connsiteY3" fmla="*/ 27432 h 55626"/>
              <a:gd name="connsiteX4" fmla="*/ 27432 w 55626"/>
              <a:gd name="connsiteY4" fmla="*/ 0 h 556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5626" h="55626">
                <a:moveTo>
                  <a:pt x="27432" y="0"/>
                </a:moveTo>
                <a:cubicBezTo>
                  <a:pt x="12192" y="0"/>
                  <a:pt x="0" y="12191"/>
                  <a:pt x="0" y="27432"/>
                </a:cubicBezTo>
                <a:cubicBezTo>
                  <a:pt x="0" y="42671"/>
                  <a:pt x="12192" y="55626"/>
                  <a:pt x="27432" y="55626"/>
                </a:cubicBezTo>
                <a:cubicBezTo>
                  <a:pt x="42672" y="55626"/>
                  <a:pt x="55626" y="42671"/>
                  <a:pt x="55626" y="27432"/>
                </a:cubicBezTo>
                <a:cubicBezTo>
                  <a:pt x="55626" y="12191"/>
                  <a:pt x="42672" y="0"/>
                  <a:pt x="27432" y="0"/>
                </a:cubicBezTo>
              </a:path>
            </a:pathLst>
          </a:custGeom>
          <a:solidFill>
            <a:srgbClr val="0E0E0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3"/>
          <p:cNvSpPr/>
          <p:nvPr/>
        </p:nvSpPr>
        <p:spPr>
          <a:xfrm>
            <a:off x="1514741" y="4714875"/>
            <a:ext cx="68326" cy="68326"/>
          </a:xfrm>
          <a:custGeom>
            <a:avLst/>
            <a:gdLst>
              <a:gd name="connsiteX0" fmla="*/ 33782 w 68326"/>
              <a:gd name="connsiteY0" fmla="*/ 6350 h 68326"/>
              <a:gd name="connsiteX1" fmla="*/ 6350 w 68326"/>
              <a:gd name="connsiteY1" fmla="*/ 33782 h 68326"/>
              <a:gd name="connsiteX2" fmla="*/ 33782 w 68326"/>
              <a:gd name="connsiteY2" fmla="*/ 61976 h 68326"/>
              <a:gd name="connsiteX3" fmla="*/ 61976 w 68326"/>
              <a:gd name="connsiteY3" fmla="*/ 33782 h 68326"/>
              <a:gd name="connsiteX4" fmla="*/ 33782 w 68326"/>
              <a:gd name="connsiteY4" fmla="*/ 6350 h 683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8326" h="68326">
                <a:moveTo>
                  <a:pt x="33782" y="6350"/>
                </a:moveTo>
                <a:cubicBezTo>
                  <a:pt x="18542" y="6350"/>
                  <a:pt x="6350" y="18541"/>
                  <a:pt x="6350" y="33782"/>
                </a:cubicBezTo>
                <a:cubicBezTo>
                  <a:pt x="6350" y="49021"/>
                  <a:pt x="18542" y="61976"/>
                  <a:pt x="33782" y="61976"/>
                </a:cubicBezTo>
                <a:cubicBezTo>
                  <a:pt x="49022" y="61976"/>
                  <a:pt x="61976" y="49021"/>
                  <a:pt x="61976" y="33782"/>
                </a:cubicBezTo>
                <a:cubicBezTo>
                  <a:pt x="61976" y="18541"/>
                  <a:pt x="49022" y="6350"/>
                  <a:pt x="33782"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3"/>
          <p:cNvSpPr/>
          <p:nvPr/>
        </p:nvSpPr>
        <p:spPr>
          <a:xfrm>
            <a:off x="1282331" y="4927473"/>
            <a:ext cx="317500" cy="78994"/>
          </a:xfrm>
          <a:custGeom>
            <a:avLst/>
            <a:gdLst>
              <a:gd name="connsiteX0" fmla="*/ 311150 w 317500"/>
              <a:gd name="connsiteY0" fmla="*/ 6350 h 78994"/>
              <a:gd name="connsiteX1" fmla="*/ 167132 w 317500"/>
              <a:gd name="connsiteY1" fmla="*/ 72643 h 78994"/>
              <a:gd name="connsiteX2" fmla="*/ 6350 w 317500"/>
              <a:gd name="connsiteY2" fmla="*/ 14731 h 78994"/>
            </a:gdLst>
            <a:ahLst/>
            <a:cxnLst>
              <a:cxn ang="0">
                <a:pos x="connsiteX0" y="connsiteY0"/>
              </a:cxn>
              <a:cxn ang="1">
                <a:pos x="connsiteX1" y="connsiteY1"/>
              </a:cxn>
              <a:cxn ang="2">
                <a:pos x="connsiteX2" y="connsiteY2"/>
              </a:cxn>
            </a:cxnLst>
            <a:rect l="l" t="t" r="r" b="b"/>
            <a:pathLst>
              <a:path w="317500" h="78994">
                <a:moveTo>
                  <a:pt x="311150" y="6350"/>
                </a:moveTo>
                <a:cubicBezTo>
                  <a:pt x="273050" y="45973"/>
                  <a:pt x="221996" y="69595"/>
                  <a:pt x="167132" y="72643"/>
                </a:cubicBezTo>
                <a:cubicBezTo>
                  <a:pt x="107696" y="76453"/>
                  <a:pt x="49022" y="55117"/>
                  <a:pt x="6350" y="14731"/>
                </a:cubicBez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7" name="Freeform 3"/>
          <p:cNvSpPr/>
          <p:nvPr/>
        </p:nvSpPr>
        <p:spPr>
          <a:xfrm>
            <a:off x="1188859" y="5298821"/>
            <a:ext cx="503682" cy="493775"/>
          </a:xfrm>
          <a:custGeom>
            <a:avLst/>
            <a:gdLst>
              <a:gd name="connsiteX0" fmla="*/ 252222 w 503682"/>
              <a:gd name="connsiteY0" fmla="*/ 0 h 493775"/>
              <a:gd name="connsiteX1" fmla="*/ 0 w 503682"/>
              <a:gd name="connsiteY1" fmla="*/ 246887 h 493775"/>
              <a:gd name="connsiteX2" fmla="*/ 252222 w 503682"/>
              <a:gd name="connsiteY2" fmla="*/ 493775 h 493775"/>
              <a:gd name="connsiteX3" fmla="*/ 503682 w 503682"/>
              <a:gd name="connsiteY3" fmla="*/ 246887 h 493775"/>
              <a:gd name="connsiteX4" fmla="*/ 252222 w 503682"/>
              <a:gd name="connsiteY4" fmla="*/ 0 h 49377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03682" h="493775">
                <a:moveTo>
                  <a:pt x="252222" y="0"/>
                </a:moveTo>
                <a:cubicBezTo>
                  <a:pt x="112775" y="0"/>
                  <a:pt x="0" y="110489"/>
                  <a:pt x="0" y="246887"/>
                </a:cubicBezTo>
                <a:cubicBezTo>
                  <a:pt x="0" y="383285"/>
                  <a:pt x="112775" y="493775"/>
                  <a:pt x="252222" y="493775"/>
                </a:cubicBezTo>
                <a:cubicBezTo>
                  <a:pt x="390905" y="493775"/>
                  <a:pt x="503682" y="383285"/>
                  <a:pt x="503682" y="246887"/>
                </a:cubicBezTo>
                <a:cubicBezTo>
                  <a:pt x="503682" y="110489"/>
                  <a:pt x="390905" y="0"/>
                  <a:pt x="252222" y="0"/>
                </a:cubicBezTo>
              </a:path>
            </a:pathLst>
          </a:custGeom>
          <a:solidFill>
            <a:srgbClr val="FFF9C2">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3"/>
          <p:cNvSpPr/>
          <p:nvPr/>
        </p:nvSpPr>
        <p:spPr>
          <a:xfrm>
            <a:off x="1182509" y="5292471"/>
            <a:ext cx="516382" cy="506475"/>
          </a:xfrm>
          <a:custGeom>
            <a:avLst/>
            <a:gdLst>
              <a:gd name="connsiteX0" fmla="*/ 258572 w 516382"/>
              <a:gd name="connsiteY0" fmla="*/ 6350 h 506475"/>
              <a:gd name="connsiteX1" fmla="*/ 6350 w 516382"/>
              <a:gd name="connsiteY1" fmla="*/ 253237 h 506475"/>
              <a:gd name="connsiteX2" fmla="*/ 258572 w 516382"/>
              <a:gd name="connsiteY2" fmla="*/ 500125 h 506475"/>
              <a:gd name="connsiteX3" fmla="*/ 510032 w 516382"/>
              <a:gd name="connsiteY3" fmla="*/ 253237 h 506475"/>
              <a:gd name="connsiteX4" fmla="*/ 258572 w 516382"/>
              <a:gd name="connsiteY4" fmla="*/ 6350 h 50647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16382" h="506475">
                <a:moveTo>
                  <a:pt x="258572" y="6350"/>
                </a:moveTo>
                <a:cubicBezTo>
                  <a:pt x="119125" y="6350"/>
                  <a:pt x="6350" y="116839"/>
                  <a:pt x="6350" y="253237"/>
                </a:cubicBezTo>
                <a:cubicBezTo>
                  <a:pt x="6350" y="389635"/>
                  <a:pt x="119125" y="500125"/>
                  <a:pt x="258572" y="500125"/>
                </a:cubicBezTo>
                <a:cubicBezTo>
                  <a:pt x="397255" y="500125"/>
                  <a:pt x="510032" y="389635"/>
                  <a:pt x="510032" y="253237"/>
                </a:cubicBezTo>
                <a:cubicBezTo>
                  <a:pt x="510032" y="116839"/>
                  <a:pt x="397255" y="6350"/>
                  <a:pt x="258572"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3"/>
          <p:cNvSpPr/>
          <p:nvPr/>
        </p:nvSpPr>
        <p:spPr>
          <a:xfrm>
            <a:off x="1301635" y="5445125"/>
            <a:ext cx="55626" cy="54102"/>
          </a:xfrm>
          <a:custGeom>
            <a:avLst/>
            <a:gdLst>
              <a:gd name="connsiteX0" fmla="*/ 28194 w 55626"/>
              <a:gd name="connsiteY0" fmla="*/ 0 h 54102"/>
              <a:gd name="connsiteX1" fmla="*/ 0 w 55626"/>
              <a:gd name="connsiteY1" fmla="*/ 26670 h 54102"/>
              <a:gd name="connsiteX2" fmla="*/ 28194 w 55626"/>
              <a:gd name="connsiteY2" fmla="*/ 54102 h 54102"/>
              <a:gd name="connsiteX3" fmla="*/ 55626 w 55626"/>
              <a:gd name="connsiteY3" fmla="*/ 26670 h 54102"/>
              <a:gd name="connsiteX4" fmla="*/ 28194 w 55626"/>
              <a:gd name="connsiteY4" fmla="*/ 0 h 5410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5626" h="54102">
                <a:moveTo>
                  <a:pt x="28194" y="0"/>
                </a:moveTo>
                <a:cubicBezTo>
                  <a:pt x="12954" y="0"/>
                  <a:pt x="0" y="12191"/>
                  <a:pt x="0" y="26670"/>
                </a:cubicBezTo>
                <a:cubicBezTo>
                  <a:pt x="0" y="41909"/>
                  <a:pt x="12954" y="54102"/>
                  <a:pt x="28194" y="54102"/>
                </a:cubicBezTo>
                <a:cubicBezTo>
                  <a:pt x="43433" y="54102"/>
                  <a:pt x="55626" y="41909"/>
                  <a:pt x="55626" y="26670"/>
                </a:cubicBezTo>
                <a:cubicBezTo>
                  <a:pt x="55626" y="12191"/>
                  <a:pt x="43433" y="0"/>
                  <a:pt x="28194" y="0"/>
                </a:cubicBezTo>
              </a:path>
            </a:pathLst>
          </a:custGeom>
          <a:solidFill>
            <a:srgbClr val="0E0E0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3"/>
          <p:cNvSpPr/>
          <p:nvPr/>
        </p:nvSpPr>
        <p:spPr>
          <a:xfrm>
            <a:off x="1295285" y="5438775"/>
            <a:ext cx="68326" cy="66802"/>
          </a:xfrm>
          <a:custGeom>
            <a:avLst/>
            <a:gdLst>
              <a:gd name="connsiteX0" fmla="*/ 34544 w 68326"/>
              <a:gd name="connsiteY0" fmla="*/ 6350 h 66802"/>
              <a:gd name="connsiteX1" fmla="*/ 6350 w 68326"/>
              <a:gd name="connsiteY1" fmla="*/ 33020 h 66802"/>
              <a:gd name="connsiteX2" fmla="*/ 34544 w 68326"/>
              <a:gd name="connsiteY2" fmla="*/ 60452 h 66802"/>
              <a:gd name="connsiteX3" fmla="*/ 61976 w 68326"/>
              <a:gd name="connsiteY3" fmla="*/ 33020 h 66802"/>
              <a:gd name="connsiteX4" fmla="*/ 34544 w 68326"/>
              <a:gd name="connsiteY4" fmla="*/ 6350 h 6680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8326" h="66802">
                <a:moveTo>
                  <a:pt x="34544" y="6350"/>
                </a:moveTo>
                <a:cubicBezTo>
                  <a:pt x="19304" y="6350"/>
                  <a:pt x="6350" y="18541"/>
                  <a:pt x="6350" y="33020"/>
                </a:cubicBezTo>
                <a:cubicBezTo>
                  <a:pt x="6350" y="48259"/>
                  <a:pt x="19304" y="60452"/>
                  <a:pt x="34544" y="60452"/>
                </a:cubicBezTo>
                <a:cubicBezTo>
                  <a:pt x="49783" y="60452"/>
                  <a:pt x="61976" y="48259"/>
                  <a:pt x="61976" y="33020"/>
                </a:cubicBezTo>
                <a:cubicBezTo>
                  <a:pt x="61976" y="18541"/>
                  <a:pt x="49783" y="6350"/>
                  <a:pt x="34544"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3"/>
          <p:cNvSpPr/>
          <p:nvPr/>
        </p:nvSpPr>
        <p:spPr>
          <a:xfrm>
            <a:off x="1521091" y="5439029"/>
            <a:ext cx="55626" cy="53339"/>
          </a:xfrm>
          <a:custGeom>
            <a:avLst/>
            <a:gdLst>
              <a:gd name="connsiteX0" fmla="*/ 27432 w 55626"/>
              <a:gd name="connsiteY0" fmla="*/ 0 h 53339"/>
              <a:gd name="connsiteX1" fmla="*/ 0 w 55626"/>
              <a:gd name="connsiteY1" fmla="*/ 26669 h 53339"/>
              <a:gd name="connsiteX2" fmla="*/ 27432 w 55626"/>
              <a:gd name="connsiteY2" fmla="*/ 53339 h 53339"/>
              <a:gd name="connsiteX3" fmla="*/ 55626 w 55626"/>
              <a:gd name="connsiteY3" fmla="*/ 26669 h 53339"/>
              <a:gd name="connsiteX4" fmla="*/ 27432 w 55626"/>
              <a:gd name="connsiteY4" fmla="*/ 0 h 5333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5626" h="53339">
                <a:moveTo>
                  <a:pt x="27432" y="0"/>
                </a:moveTo>
                <a:cubicBezTo>
                  <a:pt x="12192" y="0"/>
                  <a:pt x="0" y="11429"/>
                  <a:pt x="0" y="26669"/>
                </a:cubicBezTo>
                <a:cubicBezTo>
                  <a:pt x="0" y="41909"/>
                  <a:pt x="12192" y="53339"/>
                  <a:pt x="27432" y="53339"/>
                </a:cubicBezTo>
                <a:cubicBezTo>
                  <a:pt x="42672" y="53339"/>
                  <a:pt x="55626" y="41909"/>
                  <a:pt x="55626" y="26669"/>
                </a:cubicBezTo>
                <a:cubicBezTo>
                  <a:pt x="55626" y="11429"/>
                  <a:pt x="42672" y="0"/>
                  <a:pt x="27432" y="0"/>
                </a:cubicBezTo>
              </a:path>
            </a:pathLst>
          </a:custGeom>
          <a:solidFill>
            <a:srgbClr val="0E0E0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Freeform 3"/>
          <p:cNvSpPr/>
          <p:nvPr/>
        </p:nvSpPr>
        <p:spPr>
          <a:xfrm>
            <a:off x="1514741" y="5432679"/>
            <a:ext cx="68326" cy="66039"/>
          </a:xfrm>
          <a:custGeom>
            <a:avLst/>
            <a:gdLst>
              <a:gd name="connsiteX0" fmla="*/ 33782 w 68326"/>
              <a:gd name="connsiteY0" fmla="*/ 6350 h 66039"/>
              <a:gd name="connsiteX1" fmla="*/ 6350 w 68326"/>
              <a:gd name="connsiteY1" fmla="*/ 33019 h 66039"/>
              <a:gd name="connsiteX2" fmla="*/ 33782 w 68326"/>
              <a:gd name="connsiteY2" fmla="*/ 59689 h 66039"/>
              <a:gd name="connsiteX3" fmla="*/ 61976 w 68326"/>
              <a:gd name="connsiteY3" fmla="*/ 33019 h 66039"/>
              <a:gd name="connsiteX4" fmla="*/ 33782 w 68326"/>
              <a:gd name="connsiteY4" fmla="*/ 6350 h 6603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8326" h="66039">
                <a:moveTo>
                  <a:pt x="33782" y="6350"/>
                </a:moveTo>
                <a:cubicBezTo>
                  <a:pt x="18542" y="6350"/>
                  <a:pt x="6350" y="17779"/>
                  <a:pt x="6350" y="33019"/>
                </a:cubicBezTo>
                <a:cubicBezTo>
                  <a:pt x="6350" y="48259"/>
                  <a:pt x="18542" y="59689"/>
                  <a:pt x="33782" y="59689"/>
                </a:cubicBezTo>
                <a:cubicBezTo>
                  <a:pt x="49022" y="59689"/>
                  <a:pt x="61976" y="48259"/>
                  <a:pt x="61976" y="33019"/>
                </a:cubicBezTo>
                <a:cubicBezTo>
                  <a:pt x="61976" y="17779"/>
                  <a:pt x="49022" y="6350"/>
                  <a:pt x="33782"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3"/>
          <p:cNvSpPr/>
          <p:nvPr/>
        </p:nvSpPr>
        <p:spPr>
          <a:xfrm>
            <a:off x="1288427" y="5588127"/>
            <a:ext cx="317500" cy="77470"/>
          </a:xfrm>
          <a:custGeom>
            <a:avLst/>
            <a:gdLst>
              <a:gd name="connsiteX0" fmla="*/ 6350 w 317500"/>
              <a:gd name="connsiteY0" fmla="*/ 71120 h 77470"/>
              <a:gd name="connsiteX1" fmla="*/ 150367 w 317500"/>
              <a:gd name="connsiteY1" fmla="*/ 6350 h 77470"/>
              <a:gd name="connsiteX2" fmla="*/ 311150 w 317500"/>
              <a:gd name="connsiteY2" fmla="*/ 63500 h 77470"/>
            </a:gdLst>
            <a:ahLst/>
            <a:cxnLst>
              <a:cxn ang="0">
                <a:pos x="connsiteX0" y="connsiteY0"/>
              </a:cxn>
              <a:cxn ang="1">
                <a:pos x="connsiteX1" y="connsiteY1"/>
              </a:cxn>
              <a:cxn ang="2">
                <a:pos x="connsiteX2" y="connsiteY2"/>
              </a:cxn>
            </a:cxnLst>
            <a:rect l="l" t="t" r="r" b="b"/>
            <a:pathLst>
              <a:path w="317500" h="77470">
                <a:moveTo>
                  <a:pt x="6350" y="71120"/>
                </a:moveTo>
                <a:cubicBezTo>
                  <a:pt x="44450" y="32257"/>
                  <a:pt x="95503" y="9397"/>
                  <a:pt x="150367" y="6350"/>
                </a:cubicBezTo>
                <a:cubicBezTo>
                  <a:pt x="209803" y="3301"/>
                  <a:pt x="268477" y="23876"/>
                  <a:pt x="311150" y="63500"/>
                </a:cubicBez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4" name="Freeform 3"/>
          <p:cNvSpPr/>
          <p:nvPr/>
        </p:nvSpPr>
        <p:spPr>
          <a:xfrm>
            <a:off x="1166761" y="6054725"/>
            <a:ext cx="503682" cy="493776"/>
          </a:xfrm>
          <a:custGeom>
            <a:avLst/>
            <a:gdLst>
              <a:gd name="connsiteX0" fmla="*/ 251460 w 503682"/>
              <a:gd name="connsiteY0" fmla="*/ 0 h 493776"/>
              <a:gd name="connsiteX1" fmla="*/ 0 w 503682"/>
              <a:gd name="connsiteY1" fmla="*/ 246888 h 493776"/>
              <a:gd name="connsiteX2" fmla="*/ 251460 w 503682"/>
              <a:gd name="connsiteY2" fmla="*/ 493776 h 493776"/>
              <a:gd name="connsiteX3" fmla="*/ 503682 w 503682"/>
              <a:gd name="connsiteY3" fmla="*/ 246888 h 493776"/>
              <a:gd name="connsiteX4" fmla="*/ 251460 w 503682"/>
              <a:gd name="connsiteY4" fmla="*/ 0 h 4937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03682" h="493776">
                <a:moveTo>
                  <a:pt x="251460" y="0"/>
                </a:moveTo>
                <a:cubicBezTo>
                  <a:pt x="112776" y="0"/>
                  <a:pt x="0" y="110490"/>
                  <a:pt x="0" y="246888"/>
                </a:cubicBezTo>
                <a:cubicBezTo>
                  <a:pt x="0" y="383285"/>
                  <a:pt x="112776" y="493776"/>
                  <a:pt x="251460" y="493776"/>
                </a:cubicBezTo>
                <a:cubicBezTo>
                  <a:pt x="390906" y="493776"/>
                  <a:pt x="503682" y="383285"/>
                  <a:pt x="503682" y="246888"/>
                </a:cubicBezTo>
                <a:cubicBezTo>
                  <a:pt x="503682" y="110490"/>
                  <a:pt x="390906" y="0"/>
                  <a:pt x="251460" y="0"/>
                </a:cubicBezTo>
              </a:path>
            </a:pathLst>
          </a:custGeom>
          <a:solidFill>
            <a:srgbClr val="FFF9C2">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3"/>
          <p:cNvSpPr/>
          <p:nvPr/>
        </p:nvSpPr>
        <p:spPr>
          <a:xfrm>
            <a:off x="1160411" y="6048375"/>
            <a:ext cx="516382" cy="506476"/>
          </a:xfrm>
          <a:custGeom>
            <a:avLst/>
            <a:gdLst>
              <a:gd name="connsiteX0" fmla="*/ 257810 w 516382"/>
              <a:gd name="connsiteY0" fmla="*/ 6350 h 506476"/>
              <a:gd name="connsiteX1" fmla="*/ 6350 w 516382"/>
              <a:gd name="connsiteY1" fmla="*/ 253238 h 506476"/>
              <a:gd name="connsiteX2" fmla="*/ 257810 w 516382"/>
              <a:gd name="connsiteY2" fmla="*/ 500126 h 506476"/>
              <a:gd name="connsiteX3" fmla="*/ 510032 w 516382"/>
              <a:gd name="connsiteY3" fmla="*/ 253238 h 506476"/>
              <a:gd name="connsiteX4" fmla="*/ 257810 w 516382"/>
              <a:gd name="connsiteY4" fmla="*/ 6350 h 5064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16382" h="506476">
                <a:moveTo>
                  <a:pt x="257810" y="6350"/>
                </a:moveTo>
                <a:cubicBezTo>
                  <a:pt x="119126" y="6350"/>
                  <a:pt x="6350" y="116840"/>
                  <a:pt x="6350" y="253238"/>
                </a:cubicBezTo>
                <a:cubicBezTo>
                  <a:pt x="6350" y="389635"/>
                  <a:pt x="119126" y="500126"/>
                  <a:pt x="257810" y="500126"/>
                </a:cubicBezTo>
                <a:cubicBezTo>
                  <a:pt x="397256" y="500126"/>
                  <a:pt x="510032" y="389635"/>
                  <a:pt x="510032" y="253238"/>
                </a:cubicBezTo>
                <a:cubicBezTo>
                  <a:pt x="510032" y="116840"/>
                  <a:pt x="397256" y="6350"/>
                  <a:pt x="257810"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3"/>
          <p:cNvSpPr/>
          <p:nvPr/>
        </p:nvSpPr>
        <p:spPr>
          <a:xfrm>
            <a:off x="1279537" y="6201029"/>
            <a:ext cx="55626" cy="53339"/>
          </a:xfrm>
          <a:custGeom>
            <a:avLst/>
            <a:gdLst>
              <a:gd name="connsiteX0" fmla="*/ 28194 w 55626"/>
              <a:gd name="connsiteY0" fmla="*/ 0 h 53339"/>
              <a:gd name="connsiteX1" fmla="*/ 0 w 55626"/>
              <a:gd name="connsiteY1" fmla="*/ 26669 h 53339"/>
              <a:gd name="connsiteX2" fmla="*/ 28194 w 55626"/>
              <a:gd name="connsiteY2" fmla="*/ 53339 h 53339"/>
              <a:gd name="connsiteX3" fmla="*/ 55626 w 55626"/>
              <a:gd name="connsiteY3" fmla="*/ 26669 h 53339"/>
              <a:gd name="connsiteX4" fmla="*/ 28194 w 55626"/>
              <a:gd name="connsiteY4" fmla="*/ 0 h 5333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5626" h="53339">
                <a:moveTo>
                  <a:pt x="28194" y="0"/>
                </a:moveTo>
                <a:cubicBezTo>
                  <a:pt x="12191" y="0"/>
                  <a:pt x="0" y="11429"/>
                  <a:pt x="0" y="26669"/>
                </a:cubicBezTo>
                <a:cubicBezTo>
                  <a:pt x="0" y="41909"/>
                  <a:pt x="12191" y="53339"/>
                  <a:pt x="28194" y="53339"/>
                </a:cubicBezTo>
                <a:cubicBezTo>
                  <a:pt x="43433" y="53339"/>
                  <a:pt x="55626" y="41909"/>
                  <a:pt x="55626" y="26669"/>
                </a:cubicBezTo>
                <a:cubicBezTo>
                  <a:pt x="55626" y="11429"/>
                  <a:pt x="43433" y="0"/>
                  <a:pt x="28194" y="0"/>
                </a:cubicBezTo>
              </a:path>
            </a:pathLst>
          </a:custGeom>
          <a:solidFill>
            <a:srgbClr val="FFF9C2">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Freeform 3"/>
          <p:cNvSpPr/>
          <p:nvPr/>
        </p:nvSpPr>
        <p:spPr>
          <a:xfrm>
            <a:off x="1273187" y="6194679"/>
            <a:ext cx="68326" cy="66039"/>
          </a:xfrm>
          <a:custGeom>
            <a:avLst/>
            <a:gdLst>
              <a:gd name="connsiteX0" fmla="*/ 34544 w 68326"/>
              <a:gd name="connsiteY0" fmla="*/ 6350 h 66039"/>
              <a:gd name="connsiteX1" fmla="*/ 6350 w 68326"/>
              <a:gd name="connsiteY1" fmla="*/ 33019 h 66039"/>
              <a:gd name="connsiteX2" fmla="*/ 34544 w 68326"/>
              <a:gd name="connsiteY2" fmla="*/ 59689 h 66039"/>
              <a:gd name="connsiteX3" fmla="*/ 61976 w 68326"/>
              <a:gd name="connsiteY3" fmla="*/ 33019 h 66039"/>
              <a:gd name="connsiteX4" fmla="*/ 34544 w 68326"/>
              <a:gd name="connsiteY4" fmla="*/ 6350 h 6603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8326" h="66039">
                <a:moveTo>
                  <a:pt x="34544" y="6350"/>
                </a:moveTo>
                <a:cubicBezTo>
                  <a:pt x="18541" y="6350"/>
                  <a:pt x="6350" y="17779"/>
                  <a:pt x="6350" y="33019"/>
                </a:cubicBezTo>
                <a:cubicBezTo>
                  <a:pt x="6350" y="48259"/>
                  <a:pt x="18541" y="59689"/>
                  <a:pt x="34544" y="59689"/>
                </a:cubicBezTo>
                <a:cubicBezTo>
                  <a:pt x="49783" y="59689"/>
                  <a:pt x="61976" y="48259"/>
                  <a:pt x="61976" y="33019"/>
                </a:cubicBezTo>
                <a:cubicBezTo>
                  <a:pt x="61976" y="17779"/>
                  <a:pt x="49783" y="6350"/>
                  <a:pt x="34544"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3"/>
          <p:cNvSpPr/>
          <p:nvPr/>
        </p:nvSpPr>
        <p:spPr>
          <a:xfrm>
            <a:off x="1498993" y="6194171"/>
            <a:ext cx="55626" cy="54101"/>
          </a:xfrm>
          <a:custGeom>
            <a:avLst/>
            <a:gdLst>
              <a:gd name="connsiteX0" fmla="*/ 27432 w 55626"/>
              <a:gd name="connsiteY0" fmla="*/ 0 h 54101"/>
              <a:gd name="connsiteX1" fmla="*/ 0 w 55626"/>
              <a:gd name="connsiteY1" fmla="*/ 27431 h 54101"/>
              <a:gd name="connsiteX2" fmla="*/ 27432 w 55626"/>
              <a:gd name="connsiteY2" fmla="*/ 54101 h 54101"/>
              <a:gd name="connsiteX3" fmla="*/ 55626 w 55626"/>
              <a:gd name="connsiteY3" fmla="*/ 27431 h 54101"/>
              <a:gd name="connsiteX4" fmla="*/ 27432 w 55626"/>
              <a:gd name="connsiteY4" fmla="*/ 0 h 5410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5626" h="54101">
                <a:moveTo>
                  <a:pt x="27432" y="0"/>
                </a:moveTo>
                <a:cubicBezTo>
                  <a:pt x="12192" y="0"/>
                  <a:pt x="0" y="12191"/>
                  <a:pt x="0" y="27431"/>
                </a:cubicBezTo>
                <a:cubicBezTo>
                  <a:pt x="0" y="41909"/>
                  <a:pt x="12192" y="54101"/>
                  <a:pt x="27432" y="54101"/>
                </a:cubicBezTo>
                <a:cubicBezTo>
                  <a:pt x="42672" y="54101"/>
                  <a:pt x="55626" y="41909"/>
                  <a:pt x="55626" y="27431"/>
                </a:cubicBezTo>
                <a:cubicBezTo>
                  <a:pt x="55626" y="12191"/>
                  <a:pt x="42672" y="0"/>
                  <a:pt x="27432" y="0"/>
                </a:cubicBezTo>
              </a:path>
            </a:pathLst>
          </a:custGeom>
          <a:solidFill>
            <a:srgbClr val="FFF9C2">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3"/>
          <p:cNvSpPr/>
          <p:nvPr/>
        </p:nvSpPr>
        <p:spPr>
          <a:xfrm>
            <a:off x="1492643" y="6187821"/>
            <a:ext cx="68326" cy="66801"/>
          </a:xfrm>
          <a:custGeom>
            <a:avLst/>
            <a:gdLst>
              <a:gd name="connsiteX0" fmla="*/ 33782 w 68326"/>
              <a:gd name="connsiteY0" fmla="*/ 6350 h 66801"/>
              <a:gd name="connsiteX1" fmla="*/ 6350 w 68326"/>
              <a:gd name="connsiteY1" fmla="*/ 33781 h 66801"/>
              <a:gd name="connsiteX2" fmla="*/ 33782 w 68326"/>
              <a:gd name="connsiteY2" fmla="*/ 60451 h 66801"/>
              <a:gd name="connsiteX3" fmla="*/ 61976 w 68326"/>
              <a:gd name="connsiteY3" fmla="*/ 33781 h 66801"/>
              <a:gd name="connsiteX4" fmla="*/ 33782 w 68326"/>
              <a:gd name="connsiteY4" fmla="*/ 6350 h 6680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8326" h="66801">
                <a:moveTo>
                  <a:pt x="33782" y="6350"/>
                </a:moveTo>
                <a:cubicBezTo>
                  <a:pt x="18542" y="6350"/>
                  <a:pt x="6350" y="18541"/>
                  <a:pt x="6350" y="33781"/>
                </a:cubicBezTo>
                <a:cubicBezTo>
                  <a:pt x="6350" y="48259"/>
                  <a:pt x="18542" y="60451"/>
                  <a:pt x="33782" y="60451"/>
                </a:cubicBezTo>
                <a:cubicBezTo>
                  <a:pt x="49022" y="60451"/>
                  <a:pt x="61976" y="48259"/>
                  <a:pt x="61976" y="33781"/>
                </a:cubicBezTo>
                <a:cubicBezTo>
                  <a:pt x="61976" y="18541"/>
                  <a:pt x="49022" y="6350"/>
                  <a:pt x="33782"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3"/>
          <p:cNvSpPr/>
          <p:nvPr/>
        </p:nvSpPr>
        <p:spPr>
          <a:xfrm>
            <a:off x="1305191" y="6408801"/>
            <a:ext cx="228345" cy="22225"/>
          </a:xfrm>
          <a:custGeom>
            <a:avLst/>
            <a:gdLst>
              <a:gd name="connsiteX0" fmla="*/ 6350 w 228345"/>
              <a:gd name="connsiteY0" fmla="*/ 6350 h 22225"/>
              <a:gd name="connsiteX1" fmla="*/ 221996 w 228345"/>
              <a:gd name="connsiteY1" fmla="*/ 6350 h 22225"/>
            </a:gdLst>
            <a:ahLst/>
            <a:cxnLst>
              <a:cxn ang="0">
                <a:pos x="connsiteX0" y="connsiteY0"/>
              </a:cxn>
              <a:cxn ang="1">
                <a:pos x="connsiteX1" y="connsiteY1"/>
              </a:cxn>
            </a:cxnLst>
            <a:rect l="l" t="t" r="r" b="b"/>
            <a:pathLst>
              <a:path w="228345" h="22225">
                <a:moveTo>
                  <a:pt x="6350" y="6350"/>
                </a:moveTo>
                <a:lnTo>
                  <a:pt x="221996"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1" name="Freeform 3"/>
          <p:cNvSpPr/>
          <p:nvPr/>
        </p:nvSpPr>
        <p:spPr>
          <a:xfrm>
            <a:off x="1279283" y="6120003"/>
            <a:ext cx="84327" cy="83565"/>
          </a:xfrm>
          <a:custGeom>
            <a:avLst/>
            <a:gdLst>
              <a:gd name="connsiteX0" fmla="*/ 6350 w 84327"/>
              <a:gd name="connsiteY0" fmla="*/ 6350 h 83565"/>
              <a:gd name="connsiteX1" fmla="*/ 77977 w 84327"/>
              <a:gd name="connsiteY1" fmla="*/ 77215 h 83565"/>
            </a:gdLst>
            <a:ahLst/>
            <a:cxnLst>
              <a:cxn ang="0">
                <a:pos x="connsiteX0" y="connsiteY0"/>
              </a:cxn>
              <a:cxn ang="1">
                <a:pos x="connsiteX1" y="connsiteY1"/>
              </a:cxn>
            </a:cxnLst>
            <a:rect l="l" t="t" r="r" b="b"/>
            <a:pathLst>
              <a:path w="84327" h="83565">
                <a:moveTo>
                  <a:pt x="6350" y="6350"/>
                </a:moveTo>
                <a:lnTo>
                  <a:pt x="77977" y="77215"/>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24" name="Freeform 3"/>
          <p:cNvSpPr/>
          <p:nvPr/>
        </p:nvSpPr>
        <p:spPr>
          <a:xfrm>
            <a:off x="1469783" y="6120003"/>
            <a:ext cx="88900" cy="50800"/>
          </a:xfrm>
          <a:custGeom>
            <a:avLst/>
            <a:gdLst>
              <a:gd name="connsiteX0" fmla="*/ 6350 w 88900"/>
              <a:gd name="connsiteY0" fmla="*/ 44450 h 50800"/>
              <a:gd name="connsiteX1" fmla="*/ 82550 w 88900"/>
              <a:gd name="connsiteY1" fmla="*/ 6350 h 50800"/>
            </a:gdLst>
            <a:ahLst/>
            <a:cxnLst>
              <a:cxn ang="0">
                <a:pos x="connsiteX0" y="connsiteY0"/>
              </a:cxn>
              <a:cxn ang="1">
                <a:pos x="connsiteX1" y="connsiteY1"/>
              </a:cxn>
            </a:cxnLst>
            <a:rect l="l" t="t" r="r" b="b"/>
            <a:pathLst>
              <a:path w="88900" h="50800">
                <a:moveTo>
                  <a:pt x="6350" y="44450"/>
                </a:moveTo>
                <a:lnTo>
                  <a:pt x="82550"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25" name="Freeform 3"/>
          <p:cNvSpPr/>
          <p:nvPr/>
        </p:nvSpPr>
        <p:spPr>
          <a:xfrm>
            <a:off x="1278013" y="6202553"/>
            <a:ext cx="55626" cy="53339"/>
          </a:xfrm>
          <a:custGeom>
            <a:avLst/>
            <a:gdLst>
              <a:gd name="connsiteX0" fmla="*/ 28194 w 55626"/>
              <a:gd name="connsiteY0" fmla="*/ 0 h 53339"/>
              <a:gd name="connsiteX1" fmla="*/ 0 w 55626"/>
              <a:gd name="connsiteY1" fmla="*/ 26669 h 53339"/>
              <a:gd name="connsiteX2" fmla="*/ 28194 w 55626"/>
              <a:gd name="connsiteY2" fmla="*/ 53339 h 53339"/>
              <a:gd name="connsiteX3" fmla="*/ 55626 w 55626"/>
              <a:gd name="connsiteY3" fmla="*/ 26669 h 53339"/>
              <a:gd name="connsiteX4" fmla="*/ 28194 w 55626"/>
              <a:gd name="connsiteY4" fmla="*/ 0 h 5333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5626" h="53339">
                <a:moveTo>
                  <a:pt x="28194" y="0"/>
                </a:moveTo>
                <a:cubicBezTo>
                  <a:pt x="12191" y="0"/>
                  <a:pt x="0" y="11429"/>
                  <a:pt x="0" y="26669"/>
                </a:cubicBezTo>
                <a:cubicBezTo>
                  <a:pt x="0" y="41909"/>
                  <a:pt x="12191" y="53339"/>
                  <a:pt x="28194" y="53339"/>
                </a:cubicBezTo>
                <a:cubicBezTo>
                  <a:pt x="43433" y="53339"/>
                  <a:pt x="55626" y="41909"/>
                  <a:pt x="55626" y="26669"/>
                </a:cubicBezTo>
                <a:cubicBezTo>
                  <a:pt x="55626" y="11429"/>
                  <a:pt x="43433" y="0"/>
                  <a:pt x="28194" y="0"/>
                </a:cubicBezTo>
              </a:path>
            </a:pathLst>
          </a:custGeom>
          <a:solidFill>
            <a:srgbClr val="0E0E0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6" name="Freeform 3"/>
          <p:cNvSpPr/>
          <p:nvPr/>
        </p:nvSpPr>
        <p:spPr>
          <a:xfrm>
            <a:off x="1271663" y="6196203"/>
            <a:ext cx="68326" cy="66039"/>
          </a:xfrm>
          <a:custGeom>
            <a:avLst/>
            <a:gdLst>
              <a:gd name="connsiteX0" fmla="*/ 34544 w 68326"/>
              <a:gd name="connsiteY0" fmla="*/ 6350 h 66039"/>
              <a:gd name="connsiteX1" fmla="*/ 6350 w 68326"/>
              <a:gd name="connsiteY1" fmla="*/ 33019 h 66039"/>
              <a:gd name="connsiteX2" fmla="*/ 34544 w 68326"/>
              <a:gd name="connsiteY2" fmla="*/ 59689 h 66039"/>
              <a:gd name="connsiteX3" fmla="*/ 61976 w 68326"/>
              <a:gd name="connsiteY3" fmla="*/ 33019 h 66039"/>
              <a:gd name="connsiteX4" fmla="*/ 34544 w 68326"/>
              <a:gd name="connsiteY4" fmla="*/ 6350 h 6603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8326" h="66039">
                <a:moveTo>
                  <a:pt x="34544" y="6350"/>
                </a:moveTo>
                <a:cubicBezTo>
                  <a:pt x="18541" y="6350"/>
                  <a:pt x="6350" y="17779"/>
                  <a:pt x="6350" y="33019"/>
                </a:cubicBezTo>
                <a:cubicBezTo>
                  <a:pt x="6350" y="48259"/>
                  <a:pt x="18541" y="59689"/>
                  <a:pt x="34544" y="59689"/>
                </a:cubicBezTo>
                <a:cubicBezTo>
                  <a:pt x="49783" y="59689"/>
                  <a:pt x="61976" y="48259"/>
                  <a:pt x="61976" y="33019"/>
                </a:cubicBezTo>
                <a:cubicBezTo>
                  <a:pt x="61976" y="17779"/>
                  <a:pt x="49783" y="6350"/>
                  <a:pt x="34544"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8" name="Freeform 3"/>
          <p:cNvSpPr/>
          <p:nvPr/>
        </p:nvSpPr>
        <p:spPr>
          <a:xfrm>
            <a:off x="1502041" y="6201029"/>
            <a:ext cx="55626" cy="53339"/>
          </a:xfrm>
          <a:custGeom>
            <a:avLst/>
            <a:gdLst>
              <a:gd name="connsiteX0" fmla="*/ 27432 w 55626"/>
              <a:gd name="connsiteY0" fmla="*/ 0 h 53339"/>
              <a:gd name="connsiteX1" fmla="*/ 0 w 55626"/>
              <a:gd name="connsiteY1" fmla="*/ 26669 h 53339"/>
              <a:gd name="connsiteX2" fmla="*/ 27432 w 55626"/>
              <a:gd name="connsiteY2" fmla="*/ 53339 h 53339"/>
              <a:gd name="connsiteX3" fmla="*/ 55626 w 55626"/>
              <a:gd name="connsiteY3" fmla="*/ 26669 h 53339"/>
              <a:gd name="connsiteX4" fmla="*/ 27432 w 55626"/>
              <a:gd name="connsiteY4" fmla="*/ 0 h 5333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5626" h="53339">
                <a:moveTo>
                  <a:pt x="27432" y="0"/>
                </a:moveTo>
                <a:cubicBezTo>
                  <a:pt x="12192" y="0"/>
                  <a:pt x="0" y="11429"/>
                  <a:pt x="0" y="26669"/>
                </a:cubicBezTo>
                <a:cubicBezTo>
                  <a:pt x="0" y="41909"/>
                  <a:pt x="12192" y="53339"/>
                  <a:pt x="27432" y="53339"/>
                </a:cubicBezTo>
                <a:cubicBezTo>
                  <a:pt x="42672" y="53339"/>
                  <a:pt x="55626" y="41909"/>
                  <a:pt x="55626" y="26669"/>
                </a:cubicBezTo>
                <a:cubicBezTo>
                  <a:pt x="55626" y="11429"/>
                  <a:pt x="42672" y="0"/>
                  <a:pt x="27432" y="0"/>
                </a:cubicBezTo>
              </a:path>
            </a:pathLst>
          </a:custGeom>
          <a:solidFill>
            <a:srgbClr val="0E0E0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9" name="Freeform 3"/>
          <p:cNvSpPr/>
          <p:nvPr/>
        </p:nvSpPr>
        <p:spPr>
          <a:xfrm>
            <a:off x="1495691" y="6194679"/>
            <a:ext cx="68326" cy="66039"/>
          </a:xfrm>
          <a:custGeom>
            <a:avLst/>
            <a:gdLst>
              <a:gd name="connsiteX0" fmla="*/ 33782 w 68326"/>
              <a:gd name="connsiteY0" fmla="*/ 6350 h 66039"/>
              <a:gd name="connsiteX1" fmla="*/ 6350 w 68326"/>
              <a:gd name="connsiteY1" fmla="*/ 33019 h 66039"/>
              <a:gd name="connsiteX2" fmla="*/ 33782 w 68326"/>
              <a:gd name="connsiteY2" fmla="*/ 59689 h 66039"/>
              <a:gd name="connsiteX3" fmla="*/ 61976 w 68326"/>
              <a:gd name="connsiteY3" fmla="*/ 33019 h 66039"/>
              <a:gd name="connsiteX4" fmla="*/ 33782 w 68326"/>
              <a:gd name="connsiteY4" fmla="*/ 6350 h 6603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8326" h="66039">
                <a:moveTo>
                  <a:pt x="33782" y="6350"/>
                </a:moveTo>
                <a:cubicBezTo>
                  <a:pt x="18542" y="6350"/>
                  <a:pt x="6350" y="17779"/>
                  <a:pt x="6350" y="33019"/>
                </a:cubicBezTo>
                <a:cubicBezTo>
                  <a:pt x="6350" y="48259"/>
                  <a:pt x="18542" y="59689"/>
                  <a:pt x="33782" y="59689"/>
                </a:cubicBezTo>
                <a:cubicBezTo>
                  <a:pt x="49022" y="59689"/>
                  <a:pt x="61976" y="48259"/>
                  <a:pt x="61976" y="33019"/>
                </a:cubicBezTo>
                <a:cubicBezTo>
                  <a:pt x="61976" y="17779"/>
                  <a:pt x="49022" y="6350"/>
                  <a:pt x="33782"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1"/>
          <p:cNvSpPr txBox="1"/>
          <p:nvPr/>
        </p:nvSpPr>
        <p:spPr>
          <a:xfrm>
            <a:off x="4622800" y="4127500"/>
            <a:ext cx="2096728" cy="443711"/>
          </a:xfrm>
          <a:prstGeom prst="rect">
            <a:avLst/>
          </a:prstGeom>
          <a:noFill/>
        </p:spPr>
        <p:txBody>
          <a:bodyPr wrap="none" lIns="0" tIns="0" rIns="0" rtlCol="0">
            <a:spAutoFit/>
          </a:bodyPr>
          <a:lstStyle/>
          <a:p>
            <a:pPr>
              <a:lnSpc>
                <a:spcPts val="2100"/>
              </a:lnSpc>
              <a:tabLst>
                <a:tab pos="38100" algn="l"/>
                <a:tab pos="342900" algn="l"/>
              </a:tabLst>
            </a:pPr>
            <a:r>
              <a:rPr lang="en-US" altLang="zh-CN" dirty="0">
                <a:latin typeface="MS PGothic" panose="020B0600070205080204" pitchFamily="34" charset="-128"/>
                <a:ea typeface="MS PGothic" panose="020B0600070205080204" pitchFamily="34" charset="-128"/>
              </a:rPr>
              <a:t>		</a:t>
            </a:r>
            <a:r>
              <a:rPr lang="ja-JP" altLang="en-US" b="1" u="sng" dirty="0">
                <a:solidFill>
                  <a:srgbClr val="000000"/>
                </a:solidFill>
                <a:latin typeface="MS PGothic" panose="020B0600070205080204" pitchFamily="34" charset="-128"/>
                <a:ea typeface="MS PGothic" panose="020B0600070205080204" pitchFamily="34" charset="-128"/>
                <a:cs typeface="Times New Roman" pitchFamily="18" charset="0"/>
              </a:rPr>
              <a:t>予想される考え方</a:t>
            </a:r>
            <a:endParaRPr lang="en-US" altLang="zh-CN" sz="1800" b="1" u="sng"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dirty="0">
              <a:latin typeface="MS PGothic" panose="020B0600070205080204" pitchFamily="34" charset="-128"/>
              <a:ea typeface="MS PGothic" panose="020B0600070205080204" pitchFamily="34" charset="-128"/>
            </a:endParaRPr>
          </a:p>
        </p:txBody>
      </p:sp>
      <p:sp>
        <p:nvSpPr>
          <p:cNvPr id="1034" name="TextBox 1"/>
          <p:cNvSpPr txBox="1"/>
          <p:nvPr/>
        </p:nvSpPr>
        <p:spPr>
          <a:xfrm>
            <a:off x="723900" y="4127500"/>
            <a:ext cx="2404504" cy="2392963"/>
          </a:xfrm>
          <a:prstGeom prst="rect">
            <a:avLst/>
          </a:prstGeom>
          <a:noFill/>
        </p:spPr>
        <p:txBody>
          <a:bodyPr wrap="none" lIns="0" tIns="0" rIns="0" rtlCol="0">
            <a:spAutoFit/>
          </a:bodyPr>
          <a:lstStyle/>
          <a:p>
            <a:pPr>
              <a:lnSpc>
                <a:spcPts val="2100"/>
              </a:lnSpc>
              <a:tabLst>
                <a:tab pos="1130300" algn="l"/>
              </a:tabLst>
            </a:pPr>
            <a:r>
              <a:rPr lang="ja-JP" altLang="en-US" b="1" u="sng" dirty="0">
                <a:solidFill>
                  <a:srgbClr val="000000"/>
                </a:solidFill>
                <a:latin typeface="MS PGothic" panose="020B0600070205080204" pitchFamily="34" charset="-128"/>
                <a:ea typeface="MS PGothic" panose="020B0600070205080204" pitchFamily="34" charset="-128"/>
                <a:cs typeface="Times New Roman" pitchFamily="18" charset="0"/>
              </a:rPr>
              <a:t>あなたの気分</a:t>
            </a:r>
            <a:endParaRPr lang="en-US" altLang="zh-CN" sz="1800" b="1" u="sng"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3000"/>
              </a:lnSpc>
              <a:tabLst>
                <a:tab pos="1130300" algn="l"/>
              </a:tabLst>
            </a:pPr>
            <a:r>
              <a:rPr lang="en-US" altLang="zh-CN" dirty="0">
                <a:latin typeface="MS PGothic" panose="020B0600070205080204" pitchFamily="34" charset="-128"/>
                <a:ea typeface="MS PGothic" panose="020B0600070205080204" pitchFamily="34" charset="-128"/>
              </a:rPr>
              <a:t>	</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幸せ</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2600"/>
              </a:lnSpc>
              <a:tabLst>
                <a:tab pos="1130300" algn="l"/>
              </a:tabLst>
            </a:pPr>
            <a:r>
              <a:rPr lang="en-US" altLang="zh-CN" dirty="0">
                <a:latin typeface="MS PGothic" panose="020B0600070205080204" pitchFamily="34" charset="-128"/>
                <a:ea typeface="MS PGothic" panose="020B0600070205080204" pitchFamily="34" charset="-128"/>
              </a:rPr>
              <a:t>	</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悲しい</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2600"/>
              </a:lnSpc>
              <a:tabLst>
                <a:tab pos="1130300" algn="l"/>
              </a:tabLst>
            </a:pPr>
            <a:r>
              <a:rPr lang="en-US" altLang="zh-CN" dirty="0">
                <a:latin typeface="MS PGothic" panose="020B0600070205080204" pitchFamily="34" charset="-128"/>
                <a:ea typeface="MS PGothic" panose="020B0600070205080204" pitchFamily="34" charset="-128"/>
              </a:rPr>
              <a:t>	</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警戒している</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035" name="TextBox 1"/>
          <p:cNvSpPr txBox="1"/>
          <p:nvPr/>
        </p:nvSpPr>
        <p:spPr>
          <a:xfrm>
            <a:off x="4339565" y="1138917"/>
            <a:ext cx="464871" cy="315471"/>
          </a:xfrm>
          <a:prstGeom prst="rect">
            <a:avLst/>
          </a:prstGeom>
          <a:noFill/>
        </p:spPr>
        <p:txBody>
          <a:bodyPr wrap="none" lIns="0" tIns="0" rIns="0" rtlCol="0">
            <a:spAutoFit/>
          </a:bodyPr>
          <a:lstStyle/>
          <a:p>
            <a:pPr>
              <a:lnSpc>
                <a:spcPts val="2100"/>
              </a:lnSpc>
              <a:tabLst/>
            </a:pPr>
            <a:r>
              <a:rPr lang="ja-JP" altLang="en-US" b="1" u="sng" dirty="0">
                <a:solidFill>
                  <a:srgbClr val="000000"/>
                </a:solidFill>
                <a:latin typeface="Times New Roman" pitchFamily="18" charset="0"/>
                <a:cs typeface="Times New Roman" pitchFamily="18" charset="0"/>
              </a:rPr>
              <a:t>状況</a:t>
            </a:r>
            <a:endParaRPr lang="en-US" altLang="zh-CN" sz="1800" b="1" u="sng" dirty="0">
              <a:solidFill>
                <a:srgbClr val="000000"/>
              </a:solidFill>
              <a:latin typeface="Times New Roman" pitchFamily="18" charset="0"/>
              <a:cs typeface="Times New Roman" pitchFamily="18" charset="0"/>
            </a:endParaRPr>
          </a:p>
        </p:txBody>
      </p:sp>
      <p:sp>
        <p:nvSpPr>
          <p:cNvPr id="45" name="Text Box 10"/>
          <p:cNvSpPr txBox="1">
            <a:spLocks noChangeArrowheads="1"/>
          </p:cNvSpPr>
          <p:nvPr/>
        </p:nvSpPr>
        <p:spPr bwMode="auto">
          <a:xfrm>
            <a:off x="3810000" y="4620597"/>
            <a:ext cx="4152900" cy="2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lnSpc>
                <a:spcPct val="102000"/>
              </a:lnSpc>
            </a:pPr>
            <a:r>
              <a:rPr lang="de-DE" altLang="ja-JP" dirty="0" smtClean="0">
                <a:latin typeface="MS PGothic" panose="020B0600070205080204" pitchFamily="34" charset="-128"/>
                <a:ea typeface="MS PGothic" panose="020B0600070205080204" pitchFamily="34" charset="-128"/>
              </a:rPr>
              <a:t>???</a:t>
            </a:r>
            <a:endParaRPr lang="en-US" altLang="ja-JP" dirty="0">
              <a:latin typeface="MS PGothic" panose="020B0600070205080204" pitchFamily="34" charset="-128"/>
              <a:ea typeface="MS PGothic" panose="020B0600070205080204" pitchFamily="34" charset="-128"/>
            </a:endParaRPr>
          </a:p>
        </p:txBody>
      </p:sp>
      <p:sp>
        <p:nvSpPr>
          <p:cNvPr id="46" name="Text Box 14"/>
          <p:cNvSpPr txBox="1">
            <a:spLocks noChangeArrowheads="1"/>
          </p:cNvSpPr>
          <p:nvPr/>
        </p:nvSpPr>
        <p:spPr bwMode="auto">
          <a:xfrm>
            <a:off x="3949700" y="6176401"/>
            <a:ext cx="3873500" cy="28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lnSpc>
                <a:spcPct val="117000"/>
              </a:lnSpc>
            </a:pPr>
            <a:r>
              <a:rPr lang="de-DE" altLang="ja-JP" dirty="0" smtClean="0">
                <a:latin typeface="MS PGothic" panose="020B0600070205080204" pitchFamily="34" charset="-128"/>
                <a:ea typeface="MS PGothic" panose="020B0600070205080204" pitchFamily="34" charset="-128"/>
              </a:rPr>
              <a:t>???</a:t>
            </a:r>
            <a:endParaRPr lang="en-US" altLang="ja-JP" dirty="0">
              <a:latin typeface="MS PGothic" panose="020B0600070205080204" pitchFamily="34" charset="-128"/>
              <a:ea typeface="MS PGothic" panose="020B0600070205080204" pitchFamily="34" charset="-128"/>
            </a:endParaRPr>
          </a:p>
        </p:txBody>
      </p:sp>
      <p:pic>
        <p:nvPicPr>
          <p:cNvPr id="47" name="Grafik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0" y="1582195"/>
            <a:ext cx="3048000" cy="2284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Text Box 10"/>
          <p:cNvSpPr txBox="1">
            <a:spLocks noChangeArrowheads="1"/>
          </p:cNvSpPr>
          <p:nvPr/>
        </p:nvSpPr>
        <p:spPr bwMode="auto">
          <a:xfrm>
            <a:off x="3810000" y="5415095"/>
            <a:ext cx="4152900" cy="26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lnSpc>
                <a:spcPct val="107000"/>
              </a:lnSpc>
              <a:spcBef>
                <a:spcPct val="19000"/>
              </a:spcBef>
            </a:pPr>
            <a:r>
              <a:rPr lang="de-DE" altLang="ja-JP" dirty="0" smtClean="0">
                <a:latin typeface="MS PGothic" panose="020B0600070205080204" pitchFamily="34" charset="-128"/>
                <a:ea typeface="MS PGothic" panose="020B0600070205080204" pitchFamily="34" charset="-128"/>
              </a:rPr>
              <a:t>???</a:t>
            </a:r>
            <a:endParaRPr lang="en-US" altLang="ja-JP" dirty="0">
              <a:latin typeface="MS PGothic" panose="020B0600070205080204" pitchFamily="34" charset="-128"/>
              <a:ea typeface="MS PGothic" panose="020B0600070205080204" pitchFamily="34" charset="-128"/>
            </a:endParaRPr>
          </a:p>
        </p:txBody>
      </p:sp>
      <p:sp>
        <p:nvSpPr>
          <p:cNvPr id="51"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smtClean="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de-DE" sz="1200" b="1" dirty="0" smtClean="0">
                <a:solidFill>
                  <a:srgbClr val="646B86"/>
                </a:solidFill>
                <a:latin typeface="MS PGothic" panose="020B0600070205080204" pitchFamily="34" charset="-128"/>
                <a:ea typeface="MS PGothic" panose="020B0600070205080204" pitchFamily="34" charset="-128"/>
                <a:cs typeface="Times New Roman" pitchFamily="18" charset="0"/>
              </a:rPr>
              <a:t>19</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49"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気分はものの見方や考え方に影響を与えます！</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53" name="Text Box 7"/>
          <p:cNvSpPr txBox="1">
            <a:spLocks noChangeArrowheads="1"/>
          </p:cNvSpPr>
          <p:nvPr/>
        </p:nvSpPr>
        <p:spPr bwMode="auto">
          <a:xfrm>
            <a:off x="-57150" y="6670675"/>
            <a:ext cx="2513013"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spcBef>
                <a:spcPct val="50000"/>
              </a:spcBef>
              <a:buClrTx/>
              <a:buSzTx/>
            </a:pPr>
            <a:r>
              <a:rPr lang="en-US" altLang="de-DE" sz="800" i="1" dirty="0"/>
              <a:t>(“Men at work” by </a:t>
            </a:r>
            <a:r>
              <a:rPr lang="en-US" altLang="de-DE" sz="800" i="1" dirty="0" err="1"/>
              <a:t>reynermedia</a:t>
            </a:r>
            <a:r>
              <a:rPr lang="en-US" altLang="de-DE" sz="800" i="1" dirty="0"/>
              <a:t>)</a:t>
            </a:r>
          </a:p>
        </p:txBody>
      </p:sp>
    </p:spTree>
    <p:extLst>
      <p:ext uri="{BB962C8B-B14F-4D97-AF65-F5344CB8AC3E}">
        <p14:creationId xmlns:p14="http://schemas.microsoft.com/office/powerpoint/2010/main" val="40239651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Freeform 3"/>
          <p:cNvSpPr/>
          <p:nvPr/>
        </p:nvSpPr>
        <p:spPr>
          <a:xfrm>
            <a:off x="1187335" y="4579492"/>
            <a:ext cx="505205" cy="503681"/>
          </a:xfrm>
          <a:custGeom>
            <a:avLst/>
            <a:gdLst>
              <a:gd name="connsiteX0" fmla="*/ 252983 w 505205"/>
              <a:gd name="connsiteY0" fmla="*/ 0 h 503681"/>
              <a:gd name="connsiteX1" fmla="*/ 0 w 505205"/>
              <a:gd name="connsiteY1" fmla="*/ 252221 h 503681"/>
              <a:gd name="connsiteX2" fmla="*/ 252983 w 505205"/>
              <a:gd name="connsiteY2" fmla="*/ 503682 h 503681"/>
              <a:gd name="connsiteX3" fmla="*/ 505205 w 505205"/>
              <a:gd name="connsiteY3" fmla="*/ 252221 h 503681"/>
              <a:gd name="connsiteX4" fmla="*/ 252983 w 505205"/>
              <a:gd name="connsiteY4" fmla="*/ 0 h 50368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05205" h="503681">
                <a:moveTo>
                  <a:pt x="252983" y="0"/>
                </a:moveTo>
                <a:cubicBezTo>
                  <a:pt x="113537" y="0"/>
                  <a:pt x="0" y="112776"/>
                  <a:pt x="0" y="252221"/>
                </a:cubicBezTo>
                <a:cubicBezTo>
                  <a:pt x="0" y="390905"/>
                  <a:pt x="113537" y="503682"/>
                  <a:pt x="252983" y="503682"/>
                </a:cubicBezTo>
                <a:cubicBezTo>
                  <a:pt x="392430" y="503682"/>
                  <a:pt x="505205" y="390905"/>
                  <a:pt x="505205" y="252221"/>
                </a:cubicBezTo>
                <a:cubicBezTo>
                  <a:pt x="505205" y="112776"/>
                  <a:pt x="392430" y="0"/>
                  <a:pt x="252983" y="0"/>
                </a:cubicBezTo>
              </a:path>
            </a:pathLst>
          </a:custGeom>
          <a:solidFill>
            <a:srgbClr val="FFF9C2">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3"/>
          <p:cNvSpPr/>
          <p:nvPr/>
        </p:nvSpPr>
        <p:spPr>
          <a:xfrm>
            <a:off x="1180985" y="4573142"/>
            <a:ext cx="517905" cy="516381"/>
          </a:xfrm>
          <a:custGeom>
            <a:avLst/>
            <a:gdLst>
              <a:gd name="connsiteX0" fmla="*/ 259333 w 517905"/>
              <a:gd name="connsiteY0" fmla="*/ 6350 h 516381"/>
              <a:gd name="connsiteX1" fmla="*/ 6350 w 517905"/>
              <a:gd name="connsiteY1" fmla="*/ 258571 h 516381"/>
              <a:gd name="connsiteX2" fmla="*/ 259333 w 517905"/>
              <a:gd name="connsiteY2" fmla="*/ 510032 h 516381"/>
              <a:gd name="connsiteX3" fmla="*/ 511555 w 517905"/>
              <a:gd name="connsiteY3" fmla="*/ 258571 h 516381"/>
              <a:gd name="connsiteX4" fmla="*/ 259333 w 517905"/>
              <a:gd name="connsiteY4" fmla="*/ 6350 h 51638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17905" h="516381">
                <a:moveTo>
                  <a:pt x="259333" y="6350"/>
                </a:moveTo>
                <a:cubicBezTo>
                  <a:pt x="119887" y="6350"/>
                  <a:pt x="6350" y="119126"/>
                  <a:pt x="6350" y="258571"/>
                </a:cubicBezTo>
                <a:cubicBezTo>
                  <a:pt x="6350" y="397255"/>
                  <a:pt x="119887" y="510032"/>
                  <a:pt x="259333" y="510032"/>
                </a:cubicBezTo>
                <a:cubicBezTo>
                  <a:pt x="398780" y="510032"/>
                  <a:pt x="511555" y="397255"/>
                  <a:pt x="511555" y="258571"/>
                </a:cubicBezTo>
                <a:cubicBezTo>
                  <a:pt x="511555" y="119126"/>
                  <a:pt x="398780" y="6350"/>
                  <a:pt x="259333"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3"/>
          <p:cNvSpPr/>
          <p:nvPr/>
        </p:nvSpPr>
        <p:spPr>
          <a:xfrm>
            <a:off x="1300111" y="4728845"/>
            <a:ext cx="55626" cy="55626"/>
          </a:xfrm>
          <a:custGeom>
            <a:avLst/>
            <a:gdLst>
              <a:gd name="connsiteX0" fmla="*/ 28194 w 55626"/>
              <a:gd name="connsiteY0" fmla="*/ 0 h 55626"/>
              <a:gd name="connsiteX1" fmla="*/ 0 w 55626"/>
              <a:gd name="connsiteY1" fmla="*/ 28194 h 55626"/>
              <a:gd name="connsiteX2" fmla="*/ 28194 w 55626"/>
              <a:gd name="connsiteY2" fmla="*/ 55626 h 55626"/>
              <a:gd name="connsiteX3" fmla="*/ 55626 w 55626"/>
              <a:gd name="connsiteY3" fmla="*/ 28194 h 55626"/>
              <a:gd name="connsiteX4" fmla="*/ 28194 w 55626"/>
              <a:gd name="connsiteY4" fmla="*/ 0 h 556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5626" h="55626">
                <a:moveTo>
                  <a:pt x="28194" y="0"/>
                </a:moveTo>
                <a:cubicBezTo>
                  <a:pt x="12954" y="0"/>
                  <a:pt x="0" y="12953"/>
                  <a:pt x="0" y="28194"/>
                </a:cubicBezTo>
                <a:cubicBezTo>
                  <a:pt x="0" y="43434"/>
                  <a:pt x="12954" y="55626"/>
                  <a:pt x="28194" y="55626"/>
                </a:cubicBezTo>
                <a:cubicBezTo>
                  <a:pt x="43433" y="55626"/>
                  <a:pt x="55626" y="43434"/>
                  <a:pt x="55626" y="28194"/>
                </a:cubicBezTo>
                <a:cubicBezTo>
                  <a:pt x="55626" y="12953"/>
                  <a:pt x="43433" y="0"/>
                  <a:pt x="28194" y="0"/>
                </a:cubicBezTo>
              </a:path>
            </a:pathLst>
          </a:custGeom>
          <a:solidFill>
            <a:srgbClr val="0E0E0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3"/>
          <p:cNvSpPr/>
          <p:nvPr/>
        </p:nvSpPr>
        <p:spPr>
          <a:xfrm>
            <a:off x="1293761" y="4722495"/>
            <a:ext cx="68326" cy="68326"/>
          </a:xfrm>
          <a:custGeom>
            <a:avLst/>
            <a:gdLst>
              <a:gd name="connsiteX0" fmla="*/ 34544 w 68326"/>
              <a:gd name="connsiteY0" fmla="*/ 6350 h 68326"/>
              <a:gd name="connsiteX1" fmla="*/ 6350 w 68326"/>
              <a:gd name="connsiteY1" fmla="*/ 34544 h 68326"/>
              <a:gd name="connsiteX2" fmla="*/ 34544 w 68326"/>
              <a:gd name="connsiteY2" fmla="*/ 61976 h 68326"/>
              <a:gd name="connsiteX3" fmla="*/ 61976 w 68326"/>
              <a:gd name="connsiteY3" fmla="*/ 34544 h 68326"/>
              <a:gd name="connsiteX4" fmla="*/ 34544 w 68326"/>
              <a:gd name="connsiteY4" fmla="*/ 6350 h 683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8326" h="68326">
                <a:moveTo>
                  <a:pt x="34544" y="6350"/>
                </a:moveTo>
                <a:cubicBezTo>
                  <a:pt x="19304" y="6350"/>
                  <a:pt x="6350" y="19303"/>
                  <a:pt x="6350" y="34544"/>
                </a:cubicBezTo>
                <a:cubicBezTo>
                  <a:pt x="6350" y="49784"/>
                  <a:pt x="19304" y="61976"/>
                  <a:pt x="34544" y="61976"/>
                </a:cubicBezTo>
                <a:cubicBezTo>
                  <a:pt x="49783" y="61976"/>
                  <a:pt x="61976" y="49784"/>
                  <a:pt x="61976" y="34544"/>
                </a:cubicBezTo>
                <a:cubicBezTo>
                  <a:pt x="61976" y="19303"/>
                  <a:pt x="49783" y="6350"/>
                  <a:pt x="34544"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3"/>
          <p:cNvSpPr/>
          <p:nvPr/>
        </p:nvSpPr>
        <p:spPr>
          <a:xfrm>
            <a:off x="1521091" y="4721225"/>
            <a:ext cx="55626" cy="55626"/>
          </a:xfrm>
          <a:custGeom>
            <a:avLst/>
            <a:gdLst>
              <a:gd name="connsiteX0" fmla="*/ 27432 w 55626"/>
              <a:gd name="connsiteY0" fmla="*/ 0 h 55626"/>
              <a:gd name="connsiteX1" fmla="*/ 0 w 55626"/>
              <a:gd name="connsiteY1" fmla="*/ 27432 h 55626"/>
              <a:gd name="connsiteX2" fmla="*/ 27432 w 55626"/>
              <a:gd name="connsiteY2" fmla="*/ 55626 h 55626"/>
              <a:gd name="connsiteX3" fmla="*/ 55626 w 55626"/>
              <a:gd name="connsiteY3" fmla="*/ 27432 h 55626"/>
              <a:gd name="connsiteX4" fmla="*/ 27432 w 55626"/>
              <a:gd name="connsiteY4" fmla="*/ 0 h 556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5626" h="55626">
                <a:moveTo>
                  <a:pt x="27432" y="0"/>
                </a:moveTo>
                <a:cubicBezTo>
                  <a:pt x="12192" y="0"/>
                  <a:pt x="0" y="12191"/>
                  <a:pt x="0" y="27432"/>
                </a:cubicBezTo>
                <a:cubicBezTo>
                  <a:pt x="0" y="42671"/>
                  <a:pt x="12192" y="55626"/>
                  <a:pt x="27432" y="55626"/>
                </a:cubicBezTo>
                <a:cubicBezTo>
                  <a:pt x="42672" y="55626"/>
                  <a:pt x="55626" y="42671"/>
                  <a:pt x="55626" y="27432"/>
                </a:cubicBezTo>
                <a:cubicBezTo>
                  <a:pt x="55626" y="12191"/>
                  <a:pt x="42672" y="0"/>
                  <a:pt x="27432" y="0"/>
                </a:cubicBezTo>
              </a:path>
            </a:pathLst>
          </a:custGeom>
          <a:solidFill>
            <a:srgbClr val="0E0E0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3"/>
          <p:cNvSpPr/>
          <p:nvPr/>
        </p:nvSpPr>
        <p:spPr>
          <a:xfrm>
            <a:off x="1514741" y="4714875"/>
            <a:ext cx="68326" cy="68326"/>
          </a:xfrm>
          <a:custGeom>
            <a:avLst/>
            <a:gdLst>
              <a:gd name="connsiteX0" fmla="*/ 33782 w 68326"/>
              <a:gd name="connsiteY0" fmla="*/ 6350 h 68326"/>
              <a:gd name="connsiteX1" fmla="*/ 6350 w 68326"/>
              <a:gd name="connsiteY1" fmla="*/ 33782 h 68326"/>
              <a:gd name="connsiteX2" fmla="*/ 33782 w 68326"/>
              <a:gd name="connsiteY2" fmla="*/ 61976 h 68326"/>
              <a:gd name="connsiteX3" fmla="*/ 61976 w 68326"/>
              <a:gd name="connsiteY3" fmla="*/ 33782 h 68326"/>
              <a:gd name="connsiteX4" fmla="*/ 33782 w 68326"/>
              <a:gd name="connsiteY4" fmla="*/ 6350 h 683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8326" h="68326">
                <a:moveTo>
                  <a:pt x="33782" y="6350"/>
                </a:moveTo>
                <a:cubicBezTo>
                  <a:pt x="18542" y="6350"/>
                  <a:pt x="6350" y="18541"/>
                  <a:pt x="6350" y="33782"/>
                </a:cubicBezTo>
                <a:cubicBezTo>
                  <a:pt x="6350" y="49021"/>
                  <a:pt x="18542" y="61976"/>
                  <a:pt x="33782" y="61976"/>
                </a:cubicBezTo>
                <a:cubicBezTo>
                  <a:pt x="49022" y="61976"/>
                  <a:pt x="61976" y="49021"/>
                  <a:pt x="61976" y="33782"/>
                </a:cubicBezTo>
                <a:cubicBezTo>
                  <a:pt x="61976" y="18541"/>
                  <a:pt x="49022" y="6350"/>
                  <a:pt x="33782"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3"/>
          <p:cNvSpPr/>
          <p:nvPr/>
        </p:nvSpPr>
        <p:spPr>
          <a:xfrm>
            <a:off x="1282331" y="4927473"/>
            <a:ext cx="317500" cy="78994"/>
          </a:xfrm>
          <a:custGeom>
            <a:avLst/>
            <a:gdLst>
              <a:gd name="connsiteX0" fmla="*/ 311150 w 317500"/>
              <a:gd name="connsiteY0" fmla="*/ 6350 h 78994"/>
              <a:gd name="connsiteX1" fmla="*/ 167132 w 317500"/>
              <a:gd name="connsiteY1" fmla="*/ 72643 h 78994"/>
              <a:gd name="connsiteX2" fmla="*/ 6350 w 317500"/>
              <a:gd name="connsiteY2" fmla="*/ 14731 h 78994"/>
            </a:gdLst>
            <a:ahLst/>
            <a:cxnLst>
              <a:cxn ang="0">
                <a:pos x="connsiteX0" y="connsiteY0"/>
              </a:cxn>
              <a:cxn ang="1">
                <a:pos x="connsiteX1" y="connsiteY1"/>
              </a:cxn>
              <a:cxn ang="2">
                <a:pos x="connsiteX2" y="connsiteY2"/>
              </a:cxn>
            </a:cxnLst>
            <a:rect l="l" t="t" r="r" b="b"/>
            <a:pathLst>
              <a:path w="317500" h="78994">
                <a:moveTo>
                  <a:pt x="311150" y="6350"/>
                </a:moveTo>
                <a:cubicBezTo>
                  <a:pt x="273050" y="45973"/>
                  <a:pt x="221996" y="69595"/>
                  <a:pt x="167132" y="72643"/>
                </a:cubicBezTo>
                <a:cubicBezTo>
                  <a:pt x="107696" y="76453"/>
                  <a:pt x="49022" y="55117"/>
                  <a:pt x="6350" y="14731"/>
                </a:cubicBez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7" name="Freeform 3"/>
          <p:cNvSpPr/>
          <p:nvPr/>
        </p:nvSpPr>
        <p:spPr>
          <a:xfrm>
            <a:off x="1188859" y="5298821"/>
            <a:ext cx="503682" cy="493775"/>
          </a:xfrm>
          <a:custGeom>
            <a:avLst/>
            <a:gdLst>
              <a:gd name="connsiteX0" fmla="*/ 252222 w 503682"/>
              <a:gd name="connsiteY0" fmla="*/ 0 h 493775"/>
              <a:gd name="connsiteX1" fmla="*/ 0 w 503682"/>
              <a:gd name="connsiteY1" fmla="*/ 246887 h 493775"/>
              <a:gd name="connsiteX2" fmla="*/ 252222 w 503682"/>
              <a:gd name="connsiteY2" fmla="*/ 493775 h 493775"/>
              <a:gd name="connsiteX3" fmla="*/ 503682 w 503682"/>
              <a:gd name="connsiteY3" fmla="*/ 246887 h 493775"/>
              <a:gd name="connsiteX4" fmla="*/ 252222 w 503682"/>
              <a:gd name="connsiteY4" fmla="*/ 0 h 49377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03682" h="493775">
                <a:moveTo>
                  <a:pt x="252222" y="0"/>
                </a:moveTo>
                <a:cubicBezTo>
                  <a:pt x="112775" y="0"/>
                  <a:pt x="0" y="110489"/>
                  <a:pt x="0" y="246887"/>
                </a:cubicBezTo>
                <a:cubicBezTo>
                  <a:pt x="0" y="383285"/>
                  <a:pt x="112775" y="493775"/>
                  <a:pt x="252222" y="493775"/>
                </a:cubicBezTo>
                <a:cubicBezTo>
                  <a:pt x="390905" y="493775"/>
                  <a:pt x="503682" y="383285"/>
                  <a:pt x="503682" y="246887"/>
                </a:cubicBezTo>
                <a:cubicBezTo>
                  <a:pt x="503682" y="110489"/>
                  <a:pt x="390905" y="0"/>
                  <a:pt x="252222" y="0"/>
                </a:cubicBezTo>
              </a:path>
            </a:pathLst>
          </a:custGeom>
          <a:solidFill>
            <a:srgbClr val="FFF9C2">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3"/>
          <p:cNvSpPr/>
          <p:nvPr/>
        </p:nvSpPr>
        <p:spPr>
          <a:xfrm>
            <a:off x="1182509" y="5292471"/>
            <a:ext cx="516382" cy="506475"/>
          </a:xfrm>
          <a:custGeom>
            <a:avLst/>
            <a:gdLst>
              <a:gd name="connsiteX0" fmla="*/ 258572 w 516382"/>
              <a:gd name="connsiteY0" fmla="*/ 6350 h 506475"/>
              <a:gd name="connsiteX1" fmla="*/ 6350 w 516382"/>
              <a:gd name="connsiteY1" fmla="*/ 253237 h 506475"/>
              <a:gd name="connsiteX2" fmla="*/ 258572 w 516382"/>
              <a:gd name="connsiteY2" fmla="*/ 500125 h 506475"/>
              <a:gd name="connsiteX3" fmla="*/ 510032 w 516382"/>
              <a:gd name="connsiteY3" fmla="*/ 253237 h 506475"/>
              <a:gd name="connsiteX4" fmla="*/ 258572 w 516382"/>
              <a:gd name="connsiteY4" fmla="*/ 6350 h 50647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16382" h="506475">
                <a:moveTo>
                  <a:pt x="258572" y="6350"/>
                </a:moveTo>
                <a:cubicBezTo>
                  <a:pt x="119125" y="6350"/>
                  <a:pt x="6350" y="116839"/>
                  <a:pt x="6350" y="253237"/>
                </a:cubicBezTo>
                <a:cubicBezTo>
                  <a:pt x="6350" y="389635"/>
                  <a:pt x="119125" y="500125"/>
                  <a:pt x="258572" y="500125"/>
                </a:cubicBezTo>
                <a:cubicBezTo>
                  <a:pt x="397255" y="500125"/>
                  <a:pt x="510032" y="389635"/>
                  <a:pt x="510032" y="253237"/>
                </a:cubicBezTo>
                <a:cubicBezTo>
                  <a:pt x="510032" y="116839"/>
                  <a:pt x="397255" y="6350"/>
                  <a:pt x="258572"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3"/>
          <p:cNvSpPr/>
          <p:nvPr/>
        </p:nvSpPr>
        <p:spPr>
          <a:xfrm>
            <a:off x="1301635" y="5445125"/>
            <a:ext cx="55626" cy="54102"/>
          </a:xfrm>
          <a:custGeom>
            <a:avLst/>
            <a:gdLst>
              <a:gd name="connsiteX0" fmla="*/ 28194 w 55626"/>
              <a:gd name="connsiteY0" fmla="*/ 0 h 54102"/>
              <a:gd name="connsiteX1" fmla="*/ 0 w 55626"/>
              <a:gd name="connsiteY1" fmla="*/ 26670 h 54102"/>
              <a:gd name="connsiteX2" fmla="*/ 28194 w 55626"/>
              <a:gd name="connsiteY2" fmla="*/ 54102 h 54102"/>
              <a:gd name="connsiteX3" fmla="*/ 55626 w 55626"/>
              <a:gd name="connsiteY3" fmla="*/ 26670 h 54102"/>
              <a:gd name="connsiteX4" fmla="*/ 28194 w 55626"/>
              <a:gd name="connsiteY4" fmla="*/ 0 h 5410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5626" h="54102">
                <a:moveTo>
                  <a:pt x="28194" y="0"/>
                </a:moveTo>
                <a:cubicBezTo>
                  <a:pt x="12954" y="0"/>
                  <a:pt x="0" y="12191"/>
                  <a:pt x="0" y="26670"/>
                </a:cubicBezTo>
                <a:cubicBezTo>
                  <a:pt x="0" y="41909"/>
                  <a:pt x="12954" y="54102"/>
                  <a:pt x="28194" y="54102"/>
                </a:cubicBezTo>
                <a:cubicBezTo>
                  <a:pt x="43433" y="54102"/>
                  <a:pt x="55626" y="41909"/>
                  <a:pt x="55626" y="26670"/>
                </a:cubicBezTo>
                <a:cubicBezTo>
                  <a:pt x="55626" y="12191"/>
                  <a:pt x="43433" y="0"/>
                  <a:pt x="28194" y="0"/>
                </a:cubicBezTo>
              </a:path>
            </a:pathLst>
          </a:custGeom>
          <a:solidFill>
            <a:srgbClr val="0E0E0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3"/>
          <p:cNvSpPr/>
          <p:nvPr/>
        </p:nvSpPr>
        <p:spPr>
          <a:xfrm>
            <a:off x="1295285" y="5438775"/>
            <a:ext cx="68326" cy="66802"/>
          </a:xfrm>
          <a:custGeom>
            <a:avLst/>
            <a:gdLst>
              <a:gd name="connsiteX0" fmla="*/ 34544 w 68326"/>
              <a:gd name="connsiteY0" fmla="*/ 6350 h 66802"/>
              <a:gd name="connsiteX1" fmla="*/ 6350 w 68326"/>
              <a:gd name="connsiteY1" fmla="*/ 33020 h 66802"/>
              <a:gd name="connsiteX2" fmla="*/ 34544 w 68326"/>
              <a:gd name="connsiteY2" fmla="*/ 60452 h 66802"/>
              <a:gd name="connsiteX3" fmla="*/ 61976 w 68326"/>
              <a:gd name="connsiteY3" fmla="*/ 33020 h 66802"/>
              <a:gd name="connsiteX4" fmla="*/ 34544 w 68326"/>
              <a:gd name="connsiteY4" fmla="*/ 6350 h 6680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8326" h="66802">
                <a:moveTo>
                  <a:pt x="34544" y="6350"/>
                </a:moveTo>
                <a:cubicBezTo>
                  <a:pt x="19304" y="6350"/>
                  <a:pt x="6350" y="18541"/>
                  <a:pt x="6350" y="33020"/>
                </a:cubicBezTo>
                <a:cubicBezTo>
                  <a:pt x="6350" y="48259"/>
                  <a:pt x="19304" y="60452"/>
                  <a:pt x="34544" y="60452"/>
                </a:cubicBezTo>
                <a:cubicBezTo>
                  <a:pt x="49783" y="60452"/>
                  <a:pt x="61976" y="48259"/>
                  <a:pt x="61976" y="33020"/>
                </a:cubicBezTo>
                <a:cubicBezTo>
                  <a:pt x="61976" y="18541"/>
                  <a:pt x="49783" y="6350"/>
                  <a:pt x="34544"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3"/>
          <p:cNvSpPr/>
          <p:nvPr/>
        </p:nvSpPr>
        <p:spPr>
          <a:xfrm>
            <a:off x="1521091" y="5439029"/>
            <a:ext cx="55626" cy="53339"/>
          </a:xfrm>
          <a:custGeom>
            <a:avLst/>
            <a:gdLst>
              <a:gd name="connsiteX0" fmla="*/ 27432 w 55626"/>
              <a:gd name="connsiteY0" fmla="*/ 0 h 53339"/>
              <a:gd name="connsiteX1" fmla="*/ 0 w 55626"/>
              <a:gd name="connsiteY1" fmla="*/ 26669 h 53339"/>
              <a:gd name="connsiteX2" fmla="*/ 27432 w 55626"/>
              <a:gd name="connsiteY2" fmla="*/ 53339 h 53339"/>
              <a:gd name="connsiteX3" fmla="*/ 55626 w 55626"/>
              <a:gd name="connsiteY3" fmla="*/ 26669 h 53339"/>
              <a:gd name="connsiteX4" fmla="*/ 27432 w 55626"/>
              <a:gd name="connsiteY4" fmla="*/ 0 h 5333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5626" h="53339">
                <a:moveTo>
                  <a:pt x="27432" y="0"/>
                </a:moveTo>
                <a:cubicBezTo>
                  <a:pt x="12192" y="0"/>
                  <a:pt x="0" y="11429"/>
                  <a:pt x="0" y="26669"/>
                </a:cubicBezTo>
                <a:cubicBezTo>
                  <a:pt x="0" y="41909"/>
                  <a:pt x="12192" y="53339"/>
                  <a:pt x="27432" y="53339"/>
                </a:cubicBezTo>
                <a:cubicBezTo>
                  <a:pt x="42672" y="53339"/>
                  <a:pt x="55626" y="41909"/>
                  <a:pt x="55626" y="26669"/>
                </a:cubicBezTo>
                <a:cubicBezTo>
                  <a:pt x="55626" y="11429"/>
                  <a:pt x="42672" y="0"/>
                  <a:pt x="27432" y="0"/>
                </a:cubicBezTo>
              </a:path>
            </a:pathLst>
          </a:custGeom>
          <a:solidFill>
            <a:srgbClr val="0E0E0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Freeform 3"/>
          <p:cNvSpPr/>
          <p:nvPr/>
        </p:nvSpPr>
        <p:spPr>
          <a:xfrm>
            <a:off x="1514741" y="5432679"/>
            <a:ext cx="68326" cy="66039"/>
          </a:xfrm>
          <a:custGeom>
            <a:avLst/>
            <a:gdLst>
              <a:gd name="connsiteX0" fmla="*/ 33782 w 68326"/>
              <a:gd name="connsiteY0" fmla="*/ 6350 h 66039"/>
              <a:gd name="connsiteX1" fmla="*/ 6350 w 68326"/>
              <a:gd name="connsiteY1" fmla="*/ 33019 h 66039"/>
              <a:gd name="connsiteX2" fmla="*/ 33782 w 68326"/>
              <a:gd name="connsiteY2" fmla="*/ 59689 h 66039"/>
              <a:gd name="connsiteX3" fmla="*/ 61976 w 68326"/>
              <a:gd name="connsiteY3" fmla="*/ 33019 h 66039"/>
              <a:gd name="connsiteX4" fmla="*/ 33782 w 68326"/>
              <a:gd name="connsiteY4" fmla="*/ 6350 h 6603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8326" h="66039">
                <a:moveTo>
                  <a:pt x="33782" y="6350"/>
                </a:moveTo>
                <a:cubicBezTo>
                  <a:pt x="18542" y="6350"/>
                  <a:pt x="6350" y="17779"/>
                  <a:pt x="6350" y="33019"/>
                </a:cubicBezTo>
                <a:cubicBezTo>
                  <a:pt x="6350" y="48259"/>
                  <a:pt x="18542" y="59689"/>
                  <a:pt x="33782" y="59689"/>
                </a:cubicBezTo>
                <a:cubicBezTo>
                  <a:pt x="49022" y="59689"/>
                  <a:pt x="61976" y="48259"/>
                  <a:pt x="61976" y="33019"/>
                </a:cubicBezTo>
                <a:cubicBezTo>
                  <a:pt x="61976" y="17779"/>
                  <a:pt x="49022" y="6350"/>
                  <a:pt x="33782"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3"/>
          <p:cNvSpPr/>
          <p:nvPr/>
        </p:nvSpPr>
        <p:spPr>
          <a:xfrm>
            <a:off x="1288427" y="5588127"/>
            <a:ext cx="317500" cy="77470"/>
          </a:xfrm>
          <a:custGeom>
            <a:avLst/>
            <a:gdLst>
              <a:gd name="connsiteX0" fmla="*/ 6350 w 317500"/>
              <a:gd name="connsiteY0" fmla="*/ 71120 h 77470"/>
              <a:gd name="connsiteX1" fmla="*/ 150367 w 317500"/>
              <a:gd name="connsiteY1" fmla="*/ 6350 h 77470"/>
              <a:gd name="connsiteX2" fmla="*/ 311150 w 317500"/>
              <a:gd name="connsiteY2" fmla="*/ 63500 h 77470"/>
            </a:gdLst>
            <a:ahLst/>
            <a:cxnLst>
              <a:cxn ang="0">
                <a:pos x="connsiteX0" y="connsiteY0"/>
              </a:cxn>
              <a:cxn ang="1">
                <a:pos x="connsiteX1" y="connsiteY1"/>
              </a:cxn>
              <a:cxn ang="2">
                <a:pos x="connsiteX2" y="connsiteY2"/>
              </a:cxn>
            </a:cxnLst>
            <a:rect l="l" t="t" r="r" b="b"/>
            <a:pathLst>
              <a:path w="317500" h="77470">
                <a:moveTo>
                  <a:pt x="6350" y="71120"/>
                </a:moveTo>
                <a:cubicBezTo>
                  <a:pt x="44450" y="32257"/>
                  <a:pt x="95503" y="9397"/>
                  <a:pt x="150367" y="6350"/>
                </a:cubicBezTo>
                <a:cubicBezTo>
                  <a:pt x="209803" y="3301"/>
                  <a:pt x="268477" y="23876"/>
                  <a:pt x="311150" y="63500"/>
                </a:cubicBez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4" name="Freeform 3"/>
          <p:cNvSpPr/>
          <p:nvPr/>
        </p:nvSpPr>
        <p:spPr>
          <a:xfrm>
            <a:off x="1166761" y="6054725"/>
            <a:ext cx="503682" cy="493776"/>
          </a:xfrm>
          <a:custGeom>
            <a:avLst/>
            <a:gdLst>
              <a:gd name="connsiteX0" fmla="*/ 251460 w 503682"/>
              <a:gd name="connsiteY0" fmla="*/ 0 h 493776"/>
              <a:gd name="connsiteX1" fmla="*/ 0 w 503682"/>
              <a:gd name="connsiteY1" fmla="*/ 246888 h 493776"/>
              <a:gd name="connsiteX2" fmla="*/ 251460 w 503682"/>
              <a:gd name="connsiteY2" fmla="*/ 493776 h 493776"/>
              <a:gd name="connsiteX3" fmla="*/ 503682 w 503682"/>
              <a:gd name="connsiteY3" fmla="*/ 246888 h 493776"/>
              <a:gd name="connsiteX4" fmla="*/ 251460 w 503682"/>
              <a:gd name="connsiteY4" fmla="*/ 0 h 4937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03682" h="493776">
                <a:moveTo>
                  <a:pt x="251460" y="0"/>
                </a:moveTo>
                <a:cubicBezTo>
                  <a:pt x="112776" y="0"/>
                  <a:pt x="0" y="110490"/>
                  <a:pt x="0" y="246888"/>
                </a:cubicBezTo>
                <a:cubicBezTo>
                  <a:pt x="0" y="383285"/>
                  <a:pt x="112776" y="493776"/>
                  <a:pt x="251460" y="493776"/>
                </a:cubicBezTo>
                <a:cubicBezTo>
                  <a:pt x="390906" y="493776"/>
                  <a:pt x="503682" y="383285"/>
                  <a:pt x="503682" y="246888"/>
                </a:cubicBezTo>
                <a:cubicBezTo>
                  <a:pt x="503682" y="110490"/>
                  <a:pt x="390906" y="0"/>
                  <a:pt x="251460" y="0"/>
                </a:cubicBezTo>
              </a:path>
            </a:pathLst>
          </a:custGeom>
          <a:solidFill>
            <a:srgbClr val="FFF9C2">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3"/>
          <p:cNvSpPr/>
          <p:nvPr/>
        </p:nvSpPr>
        <p:spPr>
          <a:xfrm>
            <a:off x="1160411" y="6048375"/>
            <a:ext cx="516382" cy="506476"/>
          </a:xfrm>
          <a:custGeom>
            <a:avLst/>
            <a:gdLst>
              <a:gd name="connsiteX0" fmla="*/ 257810 w 516382"/>
              <a:gd name="connsiteY0" fmla="*/ 6350 h 506476"/>
              <a:gd name="connsiteX1" fmla="*/ 6350 w 516382"/>
              <a:gd name="connsiteY1" fmla="*/ 253238 h 506476"/>
              <a:gd name="connsiteX2" fmla="*/ 257810 w 516382"/>
              <a:gd name="connsiteY2" fmla="*/ 500126 h 506476"/>
              <a:gd name="connsiteX3" fmla="*/ 510032 w 516382"/>
              <a:gd name="connsiteY3" fmla="*/ 253238 h 506476"/>
              <a:gd name="connsiteX4" fmla="*/ 257810 w 516382"/>
              <a:gd name="connsiteY4" fmla="*/ 6350 h 5064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16382" h="506476">
                <a:moveTo>
                  <a:pt x="257810" y="6350"/>
                </a:moveTo>
                <a:cubicBezTo>
                  <a:pt x="119126" y="6350"/>
                  <a:pt x="6350" y="116840"/>
                  <a:pt x="6350" y="253238"/>
                </a:cubicBezTo>
                <a:cubicBezTo>
                  <a:pt x="6350" y="389635"/>
                  <a:pt x="119126" y="500126"/>
                  <a:pt x="257810" y="500126"/>
                </a:cubicBezTo>
                <a:cubicBezTo>
                  <a:pt x="397256" y="500126"/>
                  <a:pt x="510032" y="389635"/>
                  <a:pt x="510032" y="253238"/>
                </a:cubicBezTo>
                <a:cubicBezTo>
                  <a:pt x="510032" y="116840"/>
                  <a:pt x="397256" y="6350"/>
                  <a:pt x="257810"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3"/>
          <p:cNvSpPr/>
          <p:nvPr/>
        </p:nvSpPr>
        <p:spPr>
          <a:xfrm>
            <a:off x="1279537" y="6201029"/>
            <a:ext cx="55626" cy="53339"/>
          </a:xfrm>
          <a:custGeom>
            <a:avLst/>
            <a:gdLst>
              <a:gd name="connsiteX0" fmla="*/ 28194 w 55626"/>
              <a:gd name="connsiteY0" fmla="*/ 0 h 53339"/>
              <a:gd name="connsiteX1" fmla="*/ 0 w 55626"/>
              <a:gd name="connsiteY1" fmla="*/ 26669 h 53339"/>
              <a:gd name="connsiteX2" fmla="*/ 28194 w 55626"/>
              <a:gd name="connsiteY2" fmla="*/ 53339 h 53339"/>
              <a:gd name="connsiteX3" fmla="*/ 55626 w 55626"/>
              <a:gd name="connsiteY3" fmla="*/ 26669 h 53339"/>
              <a:gd name="connsiteX4" fmla="*/ 28194 w 55626"/>
              <a:gd name="connsiteY4" fmla="*/ 0 h 5333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5626" h="53339">
                <a:moveTo>
                  <a:pt x="28194" y="0"/>
                </a:moveTo>
                <a:cubicBezTo>
                  <a:pt x="12191" y="0"/>
                  <a:pt x="0" y="11429"/>
                  <a:pt x="0" y="26669"/>
                </a:cubicBezTo>
                <a:cubicBezTo>
                  <a:pt x="0" y="41909"/>
                  <a:pt x="12191" y="53339"/>
                  <a:pt x="28194" y="53339"/>
                </a:cubicBezTo>
                <a:cubicBezTo>
                  <a:pt x="43433" y="53339"/>
                  <a:pt x="55626" y="41909"/>
                  <a:pt x="55626" y="26669"/>
                </a:cubicBezTo>
                <a:cubicBezTo>
                  <a:pt x="55626" y="11429"/>
                  <a:pt x="43433" y="0"/>
                  <a:pt x="28194" y="0"/>
                </a:cubicBezTo>
              </a:path>
            </a:pathLst>
          </a:custGeom>
          <a:solidFill>
            <a:srgbClr val="FFF9C2">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Freeform 3"/>
          <p:cNvSpPr/>
          <p:nvPr/>
        </p:nvSpPr>
        <p:spPr>
          <a:xfrm>
            <a:off x="1273187" y="6194679"/>
            <a:ext cx="68326" cy="66039"/>
          </a:xfrm>
          <a:custGeom>
            <a:avLst/>
            <a:gdLst>
              <a:gd name="connsiteX0" fmla="*/ 34544 w 68326"/>
              <a:gd name="connsiteY0" fmla="*/ 6350 h 66039"/>
              <a:gd name="connsiteX1" fmla="*/ 6350 w 68326"/>
              <a:gd name="connsiteY1" fmla="*/ 33019 h 66039"/>
              <a:gd name="connsiteX2" fmla="*/ 34544 w 68326"/>
              <a:gd name="connsiteY2" fmla="*/ 59689 h 66039"/>
              <a:gd name="connsiteX3" fmla="*/ 61976 w 68326"/>
              <a:gd name="connsiteY3" fmla="*/ 33019 h 66039"/>
              <a:gd name="connsiteX4" fmla="*/ 34544 w 68326"/>
              <a:gd name="connsiteY4" fmla="*/ 6350 h 6603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8326" h="66039">
                <a:moveTo>
                  <a:pt x="34544" y="6350"/>
                </a:moveTo>
                <a:cubicBezTo>
                  <a:pt x="18541" y="6350"/>
                  <a:pt x="6350" y="17779"/>
                  <a:pt x="6350" y="33019"/>
                </a:cubicBezTo>
                <a:cubicBezTo>
                  <a:pt x="6350" y="48259"/>
                  <a:pt x="18541" y="59689"/>
                  <a:pt x="34544" y="59689"/>
                </a:cubicBezTo>
                <a:cubicBezTo>
                  <a:pt x="49783" y="59689"/>
                  <a:pt x="61976" y="48259"/>
                  <a:pt x="61976" y="33019"/>
                </a:cubicBezTo>
                <a:cubicBezTo>
                  <a:pt x="61976" y="17779"/>
                  <a:pt x="49783" y="6350"/>
                  <a:pt x="34544"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3"/>
          <p:cNvSpPr/>
          <p:nvPr/>
        </p:nvSpPr>
        <p:spPr>
          <a:xfrm>
            <a:off x="1498993" y="6194171"/>
            <a:ext cx="55626" cy="54101"/>
          </a:xfrm>
          <a:custGeom>
            <a:avLst/>
            <a:gdLst>
              <a:gd name="connsiteX0" fmla="*/ 27432 w 55626"/>
              <a:gd name="connsiteY0" fmla="*/ 0 h 54101"/>
              <a:gd name="connsiteX1" fmla="*/ 0 w 55626"/>
              <a:gd name="connsiteY1" fmla="*/ 27431 h 54101"/>
              <a:gd name="connsiteX2" fmla="*/ 27432 w 55626"/>
              <a:gd name="connsiteY2" fmla="*/ 54101 h 54101"/>
              <a:gd name="connsiteX3" fmla="*/ 55626 w 55626"/>
              <a:gd name="connsiteY3" fmla="*/ 27431 h 54101"/>
              <a:gd name="connsiteX4" fmla="*/ 27432 w 55626"/>
              <a:gd name="connsiteY4" fmla="*/ 0 h 5410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5626" h="54101">
                <a:moveTo>
                  <a:pt x="27432" y="0"/>
                </a:moveTo>
                <a:cubicBezTo>
                  <a:pt x="12192" y="0"/>
                  <a:pt x="0" y="12191"/>
                  <a:pt x="0" y="27431"/>
                </a:cubicBezTo>
                <a:cubicBezTo>
                  <a:pt x="0" y="41909"/>
                  <a:pt x="12192" y="54101"/>
                  <a:pt x="27432" y="54101"/>
                </a:cubicBezTo>
                <a:cubicBezTo>
                  <a:pt x="42672" y="54101"/>
                  <a:pt x="55626" y="41909"/>
                  <a:pt x="55626" y="27431"/>
                </a:cubicBezTo>
                <a:cubicBezTo>
                  <a:pt x="55626" y="12191"/>
                  <a:pt x="42672" y="0"/>
                  <a:pt x="27432" y="0"/>
                </a:cubicBezTo>
              </a:path>
            </a:pathLst>
          </a:custGeom>
          <a:solidFill>
            <a:srgbClr val="FFF9C2">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3"/>
          <p:cNvSpPr/>
          <p:nvPr/>
        </p:nvSpPr>
        <p:spPr>
          <a:xfrm>
            <a:off x="1492643" y="6187821"/>
            <a:ext cx="68326" cy="66801"/>
          </a:xfrm>
          <a:custGeom>
            <a:avLst/>
            <a:gdLst>
              <a:gd name="connsiteX0" fmla="*/ 33782 w 68326"/>
              <a:gd name="connsiteY0" fmla="*/ 6350 h 66801"/>
              <a:gd name="connsiteX1" fmla="*/ 6350 w 68326"/>
              <a:gd name="connsiteY1" fmla="*/ 33781 h 66801"/>
              <a:gd name="connsiteX2" fmla="*/ 33782 w 68326"/>
              <a:gd name="connsiteY2" fmla="*/ 60451 h 66801"/>
              <a:gd name="connsiteX3" fmla="*/ 61976 w 68326"/>
              <a:gd name="connsiteY3" fmla="*/ 33781 h 66801"/>
              <a:gd name="connsiteX4" fmla="*/ 33782 w 68326"/>
              <a:gd name="connsiteY4" fmla="*/ 6350 h 6680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8326" h="66801">
                <a:moveTo>
                  <a:pt x="33782" y="6350"/>
                </a:moveTo>
                <a:cubicBezTo>
                  <a:pt x="18542" y="6350"/>
                  <a:pt x="6350" y="18541"/>
                  <a:pt x="6350" y="33781"/>
                </a:cubicBezTo>
                <a:cubicBezTo>
                  <a:pt x="6350" y="48259"/>
                  <a:pt x="18542" y="60451"/>
                  <a:pt x="33782" y="60451"/>
                </a:cubicBezTo>
                <a:cubicBezTo>
                  <a:pt x="49022" y="60451"/>
                  <a:pt x="61976" y="48259"/>
                  <a:pt x="61976" y="33781"/>
                </a:cubicBezTo>
                <a:cubicBezTo>
                  <a:pt x="61976" y="18541"/>
                  <a:pt x="49022" y="6350"/>
                  <a:pt x="33782"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3"/>
          <p:cNvSpPr/>
          <p:nvPr/>
        </p:nvSpPr>
        <p:spPr>
          <a:xfrm>
            <a:off x="1305191" y="6408801"/>
            <a:ext cx="228345" cy="22225"/>
          </a:xfrm>
          <a:custGeom>
            <a:avLst/>
            <a:gdLst>
              <a:gd name="connsiteX0" fmla="*/ 6350 w 228345"/>
              <a:gd name="connsiteY0" fmla="*/ 6350 h 22225"/>
              <a:gd name="connsiteX1" fmla="*/ 221996 w 228345"/>
              <a:gd name="connsiteY1" fmla="*/ 6350 h 22225"/>
            </a:gdLst>
            <a:ahLst/>
            <a:cxnLst>
              <a:cxn ang="0">
                <a:pos x="connsiteX0" y="connsiteY0"/>
              </a:cxn>
              <a:cxn ang="1">
                <a:pos x="connsiteX1" y="connsiteY1"/>
              </a:cxn>
            </a:cxnLst>
            <a:rect l="l" t="t" r="r" b="b"/>
            <a:pathLst>
              <a:path w="228345" h="22225">
                <a:moveTo>
                  <a:pt x="6350" y="6350"/>
                </a:moveTo>
                <a:lnTo>
                  <a:pt x="221996"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1" name="Freeform 3"/>
          <p:cNvSpPr/>
          <p:nvPr/>
        </p:nvSpPr>
        <p:spPr>
          <a:xfrm>
            <a:off x="1279283" y="6120003"/>
            <a:ext cx="84327" cy="83565"/>
          </a:xfrm>
          <a:custGeom>
            <a:avLst/>
            <a:gdLst>
              <a:gd name="connsiteX0" fmla="*/ 6350 w 84327"/>
              <a:gd name="connsiteY0" fmla="*/ 6350 h 83565"/>
              <a:gd name="connsiteX1" fmla="*/ 77977 w 84327"/>
              <a:gd name="connsiteY1" fmla="*/ 77215 h 83565"/>
            </a:gdLst>
            <a:ahLst/>
            <a:cxnLst>
              <a:cxn ang="0">
                <a:pos x="connsiteX0" y="connsiteY0"/>
              </a:cxn>
              <a:cxn ang="1">
                <a:pos x="connsiteX1" y="connsiteY1"/>
              </a:cxn>
            </a:cxnLst>
            <a:rect l="l" t="t" r="r" b="b"/>
            <a:pathLst>
              <a:path w="84327" h="83565">
                <a:moveTo>
                  <a:pt x="6350" y="6350"/>
                </a:moveTo>
                <a:lnTo>
                  <a:pt x="77977" y="77215"/>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24" name="Freeform 3"/>
          <p:cNvSpPr/>
          <p:nvPr/>
        </p:nvSpPr>
        <p:spPr>
          <a:xfrm>
            <a:off x="1469783" y="6120003"/>
            <a:ext cx="88900" cy="50800"/>
          </a:xfrm>
          <a:custGeom>
            <a:avLst/>
            <a:gdLst>
              <a:gd name="connsiteX0" fmla="*/ 6350 w 88900"/>
              <a:gd name="connsiteY0" fmla="*/ 44450 h 50800"/>
              <a:gd name="connsiteX1" fmla="*/ 82550 w 88900"/>
              <a:gd name="connsiteY1" fmla="*/ 6350 h 50800"/>
            </a:gdLst>
            <a:ahLst/>
            <a:cxnLst>
              <a:cxn ang="0">
                <a:pos x="connsiteX0" y="connsiteY0"/>
              </a:cxn>
              <a:cxn ang="1">
                <a:pos x="connsiteX1" y="connsiteY1"/>
              </a:cxn>
            </a:cxnLst>
            <a:rect l="l" t="t" r="r" b="b"/>
            <a:pathLst>
              <a:path w="88900" h="50800">
                <a:moveTo>
                  <a:pt x="6350" y="44450"/>
                </a:moveTo>
                <a:lnTo>
                  <a:pt x="82550"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25" name="Freeform 3"/>
          <p:cNvSpPr/>
          <p:nvPr/>
        </p:nvSpPr>
        <p:spPr>
          <a:xfrm>
            <a:off x="1278013" y="6202553"/>
            <a:ext cx="55626" cy="53339"/>
          </a:xfrm>
          <a:custGeom>
            <a:avLst/>
            <a:gdLst>
              <a:gd name="connsiteX0" fmla="*/ 28194 w 55626"/>
              <a:gd name="connsiteY0" fmla="*/ 0 h 53339"/>
              <a:gd name="connsiteX1" fmla="*/ 0 w 55626"/>
              <a:gd name="connsiteY1" fmla="*/ 26669 h 53339"/>
              <a:gd name="connsiteX2" fmla="*/ 28194 w 55626"/>
              <a:gd name="connsiteY2" fmla="*/ 53339 h 53339"/>
              <a:gd name="connsiteX3" fmla="*/ 55626 w 55626"/>
              <a:gd name="connsiteY3" fmla="*/ 26669 h 53339"/>
              <a:gd name="connsiteX4" fmla="*/ 28194 w 55626"/>
              <a:gd name="connsiteY4" fmla="*/ 0 h 5333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5626" h="53339">
                <a:moveTo>
                  <a:pt x="28194" y="0"/>
                </a:moveTo>
                <a:cubicBezTo>
                  <a:pt x="12191" y="0"/>
                  <a:pt x="0" y="11429"/>
                  <a:pt x="0" y="26669"/>
                </a:cubicBezTo>
                <a:cubicBezTo>
                  <a:pt x="0" y="41909"/>
                  <a:pt x="12191" y="53339"/>
                  <a:pt x="28194" y="53339"/>
                </a:cubicBezTo>
                <a:cubicBezTo>
                  <a:pt x="43433" y="53339"/>
                  <a:pt x="55626" y="41909"/>
                  <a:pt x="55626" y="26669"/>
                </a:cubicBezTo>
                <a:cubicBezTo>
                  <a:pt x="55626" y="11429"/>
                  <a:pt x="43433" y="0"/>
                  <a:pt x="28194" y="0"/>
                </a:cubicBezTo>
              </a:path>
            </a:pathLst>
          </a:custGeom>
          <a:solidFill>
            <a:srgbClr val="0E0E0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6" name="Freeform 3"/>
          <p:cNvSpPr/>
          <p:nvPr/>
        </p:nvSpPr>
        <p:spPr>
          <a:xfrm>
            <a:off x="1271663" y="6196203"/>
            <a:ext cx="68326" cy="66039"/>
          </a:xfrm>
          <a:custGeom>
            <a:avLst/>
            <a:gdLst>
              <a:gd name="connsiteX0" fmla="*/ 34544 w 68326"/>
              <a:gd name="connsiteY0" fmla="*/ 6350 h 66039"/>
              <a:gd name="connsiteX1" fmla="*/ 6350 w 68326"/>
              <a:gd name="connsiteY1" fmla="*/ 33019 h 66039"/>
              <a:gd name="connsiteX2" fmla="*/ 34544 w 68326"/>
              <a:gd name="connsiteY2" fmla="*/ 59689 h 66039"/>
              <a:gd name="connsiteX3" fmla="*/ 61976 w 68326"/>
              <a:gd name="connsiteY3" fmla="*/ 33019 h 66039"/>
              <a:gd name="connsiteX4" fmla="*/ 34544 w 68326"/>
              <a:gd name="connsiteY4" fmla="*/ 6350 h 6603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8326" h="66039">
                <a:moveTo>
                  <a:pt x="34544" y="6350"/>
                </a:moveTo>
                <a:cubicBezTo>
                  <a:pt x="18541" y="6350"/>
                  <a:pt x="6350" y="17779"/>
                  <a:pt x="6350" y="33019"/>
                </a:cubicBezTo>
                <a:cubicBezTo>
                  <a:pt x="6350" y="48259"/>
                  <a:pt x="18541" y="59689"/>
                  <a:pt x="34544" y="59689"/>
                </a:cubicBezTo>
                <a:cubicBezTo>
                  <a:pt x="49783" y="59689"/>
                  <a:pt x="61976" y="48259"/>
                  <a:pt x="61976" y="33019"/>
                </a:cubicBezTo>
                <a:cubicBezTo>
                  <a:pt x="61976" y="17779"/>
                  <a:pt x="49783" y="6350"/>
                  <a:pt x="34544"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8" name="Freeform 3"/>
          <p:cNvSpPr/>
          <p:nvPr/>
        </p:nvSpPr>
        <p:spPr>
          <a:xfrm>
            <a:off x="1502041" y="6201029"/>
            <a:ext cx="55626" cy="53339"/>
          </a:xfrm>
          <a:custGeom>
            <a:avLst/>
            <a:gdLst>
              <a:gd name="connsiteX0" fmla="*/ 27432 w 55626"/>
              <a:gd name="connsiteY0" fmla="*/ 0 h 53339"/>
              <a:gd name="connsiteX1" fmla="*/ 0 w 55626"/>
              <a:gd name="connsiteY1" fmla="*/ 26669 h 53339"/>
              <a:gd name="connsiteX2" fmla="*/ 27432 w 55626"/>
              <a:gd name="connsiteY2" fmla="*/ 53339 h 53339"/>
              <a:gd name="connsiteX3" fmla="*/ 55626 w 55626"/>
              <a:gd name="connsiteY3" fmla="*/ 26669 h 53339"/>
              <a:gd name="connsiteX4" fmla="*/ 27432 w 55626"/>
              <a:gd name="connsiteY4" fmla="*/ 0 h 5333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5626" h="53339">
                <a:moveTo>
                  <a:pt x="27432" y="0"/>
                </a:moveTo>
                <a:cubicBezTo>
                  <a:pt x="12192" y="0"/>
                  <a:pt x="0" y="11429"/>
                  <a:pt x="0" y="26669"/>
                </a:cubicBezTo>
                <a:cubicBezTo>
                  <a:pt x="0" y="41909"/>
                  <a:pt x="12192" y="53339"/>
                  <a:pt x="27432" y="53339"/>
                </a:cubicBezTo>
                <a:cubicBezTo>
                  <a:pt x="42672" y="53339"/>
                  <a:pt x="55626" y="41909"/>
                  <a:pt x="55626" y="26669"/>
                </a:cubicBezTo>
                <a:cubicBezTo>
                  <a:pt x="55626" y="11429"/>
                  <a:pt x="42672" y="0"/>
                  <a:pt x="27432" y="0"/>
                </a:cubicBezTo>
              </a:path>
            </a:pathLst>
          </a:custGeom>
          <a:solidFill>
            <a:srgbClr val="0E0E0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9" name="Freeform 3"/>
          <p:cNvSpPr/>
          <p:nvPr/>
        </p:nvSpPr>
        <p:spPr>
          <a:xfrm>
            <a:off x="1495691" y="6194679"/>
            <a:ext cx="68326" cy="66039"/>
          </a:xfrm>
          <a:custGeom>
            <a:avLst/>
            <a:gdLst>
              <a:gd name="connsiteX0" fmla="*/ 33782 w 68326"/>
              <a:gd name="connsiteY0" fmla="*/ 6350 h 66039"/>
              <a:gd name="connsiteX1" fmla="*/ 6350 w 68326"/>
              <a:gd name="connsiteY1" fmla="*/ 33019 h 66039"/>
              <a:gd name="connsiteX2" fmla="*/ 33782 w 68326"/>
              <a:gd name="connsiteY2" fmla="*/ 59689 h 66039"/>
              <a:gd name="connsiteX3" fmla="*/ 61976 w 68326"/>
              <a:gd name="connsiteY3" fmla="*/ 33019 h 66039"/>
              <a:gd name="connsiteX4" fmla="*/ 33782 w 68326"/>
              <a:gd name="connsiteY4" fmla="*/ 6350 h 6603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8326" h="66039">
                <a:moveTo>
                  <a:pt x="33782" y="6350"/>
                </a:moveTo>
                <a:cubicBezTo>
                  <a:pt x="18542" y="6350"/>
                  <a:pt x="6350" y="17779"/>
                  <a:pt x="6350" y="33019"/>
                </a:cubicBezTo>
                <a:cubicBezTo>
                  <a:pt x="6350" y="48259"/>
                  <a:pt x="18542" y="59689"/>
                  <a:pt x="33782" y="59689"/>
                </a:cubicBezTo>
                <a:cubicBezTo>
                  <a:pt x="49022" y="59689"/>
                  <a:pt x="61976" y="48259"/>
                  <a:pt x="61976" y="33019"/>
                </a:cubicBezTo>
                <a:cubicBezTo>
                  <a:pt x="61976" y="17779"/>
                  <a:pt x="49022" y="6350"/>
                  <a:pt x="33782" y="6350"/>
                </a:cubicBez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1"/>
          <p:cNvSpPr txBox="1"/>
          <p:nvPr/>
        </p:nvSpPr>
        <p:spPr>
          <a:xfrm>
            <a:off x="4622800" y="4127500"/>
            <a:ext cx="2096728" cy="443711"/>
          </a:xfrm>
          <a:prstGeom prst="rect">
            <a:avLst/>
          </a:prstGeom>
          <a:noFill/>
        </p:spPr>
        <p:txBody>
          <a:bodyPr wrap="none" lIns="0" tIns="0" rIns="0" rtlCol="0">
            <a:spAutoFit/>
          </a:bodyPr>
          <a:lstStyle/>
          <a:p>
            <a:pPr>
              <a:lnSpc>
                <a:spcPts val="2100"/>
              </a:lnSpc>
              <a:tabLst>
                <a:tab pos="38100" algn="l"/>
                <a:tab pos="342900" algn="l"/>
              </a:tabLst>
            </a:pPr>
            <a:r>
              <a:rPr lang="en-US" altLang="zh-CN" dirty="0">
                <a:latin typeface="MS PGothic" panose="020B0600070205080204" pitchFamily="34" charset="-128"/>
                <a:ea typeface="MS PGothic" panose="020B0600070205080204" pitchFamily="34" charset="-128"/>
              </a:rPr>
              <a:t>		</a:t>
            </a:r>
            <a:r>
              <a:rPr lang="ja-JP" altLang="en-US" b="1" u="sng" dirty="0">
                <a:solidFill>
                  <a:srgbClr val="000000"/>
                </a:solidFill>
                <a:latin typeface="MS PGothic" panose="020B0600070205080204" pitchFamily="34" charset="-128"/>
                <a:ea typeface="MS PGothic" panose="020B0600070205080204" pitchFamily="34" charset="-128"/>
                <a:cs typeface="Times New Roman" pitchFamily="18" charset="0"/>
              </a:rPr>
              <a:t>予想される考え方</a:t>
            </a:r>
            <a:endParaRPr lang="en-US" altLang="zh-CN" sz="1800" b="1" u="sng"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dirty="0">
              <a:latin typeface="MS PGothic" panose="020B0600070205080204" pitchFamily="34" charset="-128"/>
              <a:ea typeface="MS PGothic" panose="020B0600070205080204" pitchFamily="34" charset="-128"/>
            </a:endParaRPr>
          </a:p>
        </p:txBody>
      </p:sp>
      <p:sp>
        <p:nvSpPr>
          <p:cNvPr id="1034" name="TextBox 1"/>
          <p:cNvSpPr txBox="1"/>
          <p:nvPr/>
        </p:nvSpPr>
        <p:spPr>
          <a:xfrm>
            <a:off x="723900" y="4127500"/>
            <a:ext cx="2404504" cy="2392963"/>
          </a:xfrm>
          <a:prstGeom prst="rect">
            <a:avLst/>
          </a:prstGeom>
          <a:noFill/>
        </p:spPr>
        <p:txBody>
          <a:bodyPr wrap="none" lIns="0" tIns="0" rIns="0" rtlCol="0">
            <a:spAutoFit/>
          </a:bodyPr>
          <a:lstStyle/>
          <a:p>
            <a:pPr>
              <a:lnSpc>
                <a:spcPts val="2100"/>
              </a:lnSpc>
              <a:tabLst>
                <a:tab pos="1130300" algn="l"/>
              </a:tabLst>
            </a:pPr>
            <a:r>
              <a:rPr lang="ja-JP" altLang="en-US" b="1" u="sng" dirty="0">
                <a:solidFill>
                  <a:srgbClr val="000000"/>
                </a:solidFill>
                <a:latin typeface="MS PGothic" panose="020B0600070205080204" pitchFamily="34" charset="-128"/>
                <a:ea typeface="MS PGothic" panose="020B0600070205080204" pitchFamily="34" charset="-128"/>
                <a:cs typeface="Times New Roman" pitchFamily="18" charset="0"/>
              </a:rPr>
              <a:t>あなたの気分</a:t>
            </a:r>
            <a:endParaRPr lang="en-US" altLang="zh-CN" sz="1800" b="1" u="sng"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3000"/>
              </a:lnSpc>
              <a:tabLst>
                <a:tab pos="1130300" algn="l"/>
              </a:tabLst>
            </a:pPr>
            <a:r>
              <a:rPr lang="en-US" altLang="zh-CN" dirty="0">
                <a:latin typeface="MS PGothic" panose="020B0600070205080204" pitchFamily="34" charset="-128"/>
                <a:ea typeface="MS PGothic" panose="020B0600070205080204" pitchFamily="34" charset="-128"/>
              </a:rPr>
              <a:t>	</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幸せ</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2600"/>
              </a:lnSpc>
              <a:tabLst>
                <a:tab pos="1130300" algn="l"/>
              </a:tabLst>
            </a:pPr>
            <a:r>
              <a:rPr lang="en-US" altLang="zh-CN" dirty="0">
                <a:latin typeface="MS PGothic" panose="020B0600070205080204" pitchFamily="34" charset="-128"/>
                <a:ea typeface="MS PGothic" panose="020B0600070205080204" pitchFamily="34" charset="-128"/>
              </a:rPr>
              <a:t>	</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悲しい</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2600"/>
              </a:lnSpc>
              <a:tabLst>
                <a:tab pos="1130300" algn="l"/>
              </a:tabLst>
            </a:pPr>
            <a:r>
              <a:rPr lang="en-US" altLang="zh-CN" dirty="0">
                <a:latin typeface="MS PGothic" panose="020B0600070205080204" pitchFamily="34" charset="-128"/>
                <a:ea typeface="MS PGothic" panose="020B0600070205080204" pitchFamily="34" charset="-128"/>
              </a:rPr>
              <a:t>	</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警戒している</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035" name="TextBox 1"/>
          <p:cNvSpPr txBox="1"/>
          <p:nvPr/>
        </p:nvSpPr>
        <p:spPr>
          <a:xfrm>
            <a:off x="4339565" y="1138917"/>
            <a:ext cx="464871" cy="315471"/>
          </a:xfrm>
          <a:prstGeom prst="rect">
            <a:avLst/>
          </a:prstGeom>
          <a:noFill/>
        </p:spPr>
        <p:txBody>
          <a:bodyPr wrap="none" lIns="0" tIns="0" rIns="0" rtlCol="0">
            <a:spAutoFit/>
          </a:bodyPr>
          <a:lstStyle/>
          <a:p>
            <a:pPr>
              <a:lnSpc>
                <a:spcPts val="2100"/>
              </a:lnSpc>
              <a:tabLst/>
            </a:pPr>
            <a:r>
              <a:rPr lang="ja-JP" altLang="en-US" b="1" u="sng" dirty="0">
                <a:solidFill>
                  <a:srgbClr val="000000"/>
                </a:solidFill>
                <a:latin typeface="Times New Roman" pitchFamily="18" charset="0"/>
                <a:cs typeface="Times New Roman" pitchFamily="18" charset="0"/>
              </a:rPr>
              <a:t>状況</a:t>
            </a:r>
            <a:endParaRPr lang="en-US" altLang="zh-CN" sz="1800" b="1" u="sng" dirty="0">
              <a:solidFill>
                <a:srgbClr val="000000"/>
              </a:solidFill>
              <a:latin typeface="Times New Roman" pitchFamily="18" charset="0"/>
              <a:cs typeface="Times New Roman" pitchFamily="18" charset="0"/>
            </a:endParaRPr>
          </a:p>
        </p:txBody>
      </p:sp>
      <p:sp>
        <p:nvSpPr>
          <p:cNvPr id="45" name="Text Box 10"/>
          <p:cNvSpPr txBox="1">
            <a:spLocks noChangeArrowheads="1"/>
          </p:cNvSpPr>
          <p:nvPr/>
        </p:nvSpPr>
        <p:spPr bwMode="auto">
          <a:xfrm>
            <a:off x="4610099" y="4657248"/>
            <a:ext cx="4152900" cy="266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lnSpc>
                <a:spcPct val="102000"/>
              </a:lnSpc>
            </a:pPr>
            <a:r>
              <a:rPr lang="en-US" altLang="ja-JP" sz="1700" i="1" dirty="0">
                <a:latin typeface="MS PGothic" panose="020B0600070205080204" pitchFamily="34" charset="-128"/>
                <a:ea typeface="MS PGothic" panose="020B0600070205080204" pitchFamily="34" charset="-128"/>
              </a:rPr>
              <a:t>… </a:t>
            </a:r>
            <a:r>
              <a:rPr lang="ja-JP" altLang="en-US" sz="1700" i="1" dirty="0">
                <a:latin typeface="MS PGothic" panose="020B0600070205080204" pitchFamily="34" charset="-128"/>
                <a:ea typeface="MS PGothic" panose="020B0600070205080204" pitchFamily="34" charset="-128"/>
              </a:rPr>
              <a:t>素敵な人だ、彼とおしゃべりしたいな</a:t>
            </a:r>
            <a:r>
              <a:rPr lang="en-US" altLang="ja-JP" sz="1700" i="1" dirty="0">
                <a:latin typeface="MS PGothic" panose="020B0600070205080204" pitchFamily="34" charset="-128"/>
                <a:ea typeface="MS PGothic" panose="020B0600070205080204" pitchFamily="34" charset="-128"/>
              </a:rPr>
              <a:t>…</a:t>
            </a:r>
          </a:p>
        </p:txBody>
      </p:sp>
      <p:sp>
        <p:nvSpPr>
          <p:cNvPr id="46" name="Text Box 14"/>
          <p:cNvSpPr txBox="1">
            <a:spLocks noChangeArrowheads="1"/>
          </p:cNvSpPr>
          <p:nvPr/>
        </p:nvSpPr>
        <p:spPr bwMode="auto">
          <a:xfrm>
            <a:off x="4648200" y="6146146"/>
            <a:ext cx="3873500" cy="306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lnSpc>
                <a:spcPct val="117000"/>
              </a:lnSpc>
            </a:pPr>
            <a:r>
              <a:rPr lang="en-US" altLang="ja-JP" sz="1700" i="1" dirty="0">
                <a:latin typeface="MS PGothic" panose="020B0600070205080204" pitchFamily="34" charset="-128"/>
                <a:ea typeface="MS PGothic" panose="020B0600070205080204" pitchFamily="34" charset="-128"/>
              </a:rPr>
              <a:t>… </a:t>
            </a:r>
            <a:r>
              <a:rPr lang="ja-JP" altLang="en-US" sz="1700" i="1" dirty="0">
                <a:latin typeface="MS PGothic" panose="020B0600070205080204" pitchFamily="34" charset="-128"/>
                <a:ea typeface="MS PGothic" panose="020B0600070205080204" pitchFamily="34" charset="-128"/>
              </a:rPr>
              <a:t>彼はおそらく私の悪口を言うだろう</a:t>
            </a:r>
            <a:r>
              <a:rPr lang="en-US" altLang="ja-JP" sz="1700" i="1" dirty="0">
                <a:latin typeface="MS PGothic" panose="020B0600070205080204" pitchFamily="34" charset="-128"/>
                <a:ea typeface="MS PGothic" panose="020B0600070205080204" pitchFamily="34" charset="-128"/>
              </a:rPr>
              <a:t>…</a:t>
            </a:r>
          </a:p>
        </p:txBody>
      </p:sp>
      <p:pic>
        <p:nvPicPr>
          <p:cNvPr id="47" name="Grafik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0" y="1582195"/>
            <a:ext cx="3048000" cy="2284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Text Box 10"/>
          <p:cNvSpPr txBox="1">
            <a:spLocks noChangeArrowheads="1"/>
          </p:cNvSpPr>
          <p:nvPr/>
        </p:nvSpPr>
        <p:spPr bwMode="auto">
          <a:xfrm>
            <a:off x="4645478" y="5308178"/>
            <a:ext cx="4152900" cy="559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lnSpc>
                <a:spcPct val="107000"/>
              </a:lnSpc>
              <a:spcBef>
                <a:spcPct val="19000"/>
              </a:spcBef>
            </a:pPr>
            <a:r>
              <a:rPr lang="en-US" altLang="ja-JP" sz="1700" i="1" dirty="0">
                <a:latin typeface="MS PGothic" panose="020B0600070205080204" pitchFamily="34" charset="-128"/>
                <a:ea typeface="MS PGothic" panose="020B0600070205080204" pitchFamily="34" charset="-128"/>
              </a:rPr>
              <a:t>… </a:t>
            </a:r>
            <a:r>
              <a:rPr lang="ja-JP" altLang="en-US" sz="1700" i="1" dirty="0">
                <a:latin typeface="MS PGothic" panose="020B0600070205080204" pitchFamily="34" charset="-128"/>
                <a:ea typeface="MS PGothic" panose="020B0600070205080204" pitchFamily="34" charset="-128"/>
              </a:rPr>
              <a:t>彼のような人はきっと私を退屈だと思うに違いない</a:t>
            </a:r>
            <a:r>
              <a:rPr lang="en-US" altLang="ja-JP" sz="1700" i="1" dirty="0">
                <a:latin typeface="MS PGothic" panose="020B0600070205080204" pitchFamily="34" charset="-128"/>
                <a:ea typeface="MS PGothic" panose="020B0600070205080204" pitchFamily="34" charset="-128"/>
              </a:rPr>
              <a:t>…</a:t>
            </a:r>
          </a:p>
        </p:txBody>
      </p:sp>
      <p:sp>
        <p:nvSpPr>
          <p:cNvPr id="51"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20</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52"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気分はものの見方や考え方に影響を与えます！</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49" name="Text Box 7"/>
          <p:cNvSpPr txBox="1">
            <a:spLocks noChangeArrowheads="1"/>
          </p:cNvSpPr>
          <p:nvPr/>
        </p:nvSpPr>
        <p:spPr bwMode="auto">
          <a:xfrm>
            <a:off x="-57150" y="6670675"/>
            <a:ext cx="2513013"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spcBef>
                <a:spcPct val="50000"/>
              </a:spcBef>
              <a:buClrTx/>
              <a:buSzTx/>
            </a:pPr>
            <a:r>
              <a:rPr lang="en-US" altLang="de-DE" sz="800" i="1" dirty="0"/>
              <a:t>(“Men at work” by </a:t>
            </a:r>
            <a:r>
              <a:rPr lang="en-US" altLang="de-DE" sz="800" i="1" dirty="0" err="1"/>
              <a:t>reynermedia</a:t>
            </a:r>
            <a:r>
              <a:rPr lang="en-US" altLang="de-DE" sz="800" i="1" dirty="0"/>
              <a:t>)</a:t>
            </a:r>
          </a:p>
        </p:txBody>
      </p:sp>
    </p:spTree>
    <p:extLst>
      <p:ext uri="{BB962C8B-B14F-4D97-AF65-F5344CB8AC3E}">
        <p14:creationId xmlns:p14="http://schemas.microsoft.com/office/powerpoint/2010/main" val="354166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457200"/>
            <a:ext cx="8229600" cy="1143000"/>
          </a:xfrm>
        </p:spPr>
        <p:txBody>
          <a:bodyPr rtlCol="0"/>
          <a:lstStyle/>
          <a:p>
            <a:pPr marL="838200" indent="-838200" algn="l" rtl="0" eaLnBrk="1" hangingPunct="1"/>
            <a:r>
              <a:rPr lang="de-DE" altLang="de-DE" sz="2400"/>
              <a:t/>
            </a:r>
            <a:br>
              <a:rPr lang="de-DE" altLang="de-DE" sz="2400"/>
            </a:br>
            <a:endParaRPr lang="de-DE" altLang="de-DE"/>
          </a:p>
        </p:txBody>
      </p:sp>
      <p:sp>
        <p:nvSpPr>
          <p:cNvPr id="28675" name="Rectangle 3"/>
          <p:cNvSpPr>
            <a:spLocks noChangeArrowheads="1"/>
          </p:cNvSpPr>
          <p:nvPr/>
        </p:nvSpPr>
        <p:spPr bwMode="auto">
          <a:xfrm>
            <a:off x="430800" y="1792239"/>
            <a:ext cx="8282400" cy="331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marL="342900" indent="-342900">
              <a:spcBef>
                <a:spcPct val="20000"/>
              </a:spcBef>
              <a:buClr>
                <a:schemeClr val="accent1"/>
              </a:buClr>
              <a:buSzPct val="85000"/>
              <a:buFont typeface="Wingdings 2" pitchFamily="18" charset="2"/>
              <a:defRPr>
                <a:solidFill>
                  <a:schemeClr val="tx1"/>
                </a:solidFill>
                <a:latin typeface="Verdana" pitchFamily="34" charset="0"/>
              </a:defRPr>
            </a:lvl1pPr>
            <a:lvl2pPr marL="341313" indent="-341313">
              <a:spcBef>
                <a:spcPct val="20000"/>
              </a:spcBef>
              <a:buClr>
                <a:srgbClr val="8CADAE"/>
              </a:buClr>
              <a:buSzPct val="85000"/>
              <a:buFont typeface="Courier New" pitchFamily="49" charset="0"/>
              <a:buChar char="o"/>
              <a:defRPr>
                <a:solidFill>
                  <a:schemeClr val="tx1"/>
                </a:solidFill>
                <a:latin typeface="Verdana" pitchFamily="34" charset="0"/>
              </a:defRPr>
            </a:lvl2pPr>
            <a:lvl3pPr marL="341313" indent="-341313">
              <a:spcBef>
                <a:spcPct val="20000"/>
              </a:spcBef>
              <a:buClr>
                <a:srgbClr val="8CADAE"/>
              </a:buClr>
              <a:buSzPct val="75000"/>
              <a:buFont typeface="Wingdings 2" pitchFamily="18" charset="2"/>
              <a:buChar char=""/>
              <a:defRPr>
                <a:solidFill>
                  <a:schemeClr val="tx1"/>
                </a:solidFill>
                <a:latin typeface="Verdana" pitchFamily="34" charset="0"/>
              </a:defRPr>
            </a:lvl3pPr>
            <a:lvl4pPr marL="809625" indent="-341313">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465750" lvl="1" indent="-285750" fontAlgn="base">
              <a:spcBef>
                <a:spcPts val="1200"/>
              </a:spcBef>
              <a:spcAft>
                <a:spcPct val="0"/>
              </a:spcAft>
              <a:tabLst>
                <a:tab pos="533400" algn="l"/>
              </a:tabLst>
              <a:defRPr/>
            </a:pPr>
            <a:r>
              <a:rPr kumimoji="0" lang="x-none" sz="1800" b="0" i="0" u="none" strike="noStrike" kern="120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rPr>
              <a:t>感情が必ずしも「真実である」とは限りません！</a:t>
            </a:r>
          </a:p>
          <a:p>
            <a:pPr marL="826975" marR="0" lvl="1" indent="-285750" algn="l" defTabSz="914400" rtl="0" eaLnBrk="1" fontAlgn="base" latinLnBrk="0" hangingPunct="1">
              <a:lnSpc>
                <a:spcPct val="100000"/>
              </a:lnSpc>
              <a:spcBef>
                <a:spcPts val="1200"/>
              </a:spcBef>
              <a:spcAft>
                <a:spcPct val="0"/>
              </a:spcAft>
              <a:buClr>
                <a:srgbClr val="8CADAE"/>
              </a:buClr>
              <a:buSzPct val="100000"/>
              <a:tabLst>
                <a:tab pos="533400" algn="l"/>
              </a:tabLst>
              <a:defRPr/>
            </a:pPr>
            <a:r>
              <a:rPr kumimoji="0" lang="x-none" sz="1800" b="0" i="0" u="none" strike="noStrike" kern="120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rPr>
              <a:t>怖いからといって、実際に危険が迫っているわけではありません。 </a:t>
            </a:r>
          </a:p>
          <a:p>
            <a:pPr marL="826975" marR="0" lvl="1" indent="-285750" algn="l" defTabSz="914400" rtl="0" eaLnBrk="1" fontAlgn="base" latinLnBrk="0" hangingPunct="1">
              <a:lnSpc>
                <a:spcPct val="100000"/>
              </a:lnSpc>
              <a:spcBef>
                <a:spcPts val="1200"/>
              </a:spcBef>
              <a:spcAft>
                <a:spcPct val="0"/>
              </a:spcAft>
              <a:buClr>
                <a:srgbClr val="8CADAE"/>
              </a:buClr>
              <a:buSzPct val="100000"/>
              <a:tabLst>
                <a:tab pos="533400" algn="l"/>
              </a:tabLst>
              <a:defRPr/>
            </a:pPr>
            <a:r>
              <a:rPr kumimoji="0" lang="x-none" sz="1800" b="0" i="0" u="none" strike="noStrike" kern="120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rPr>
              <a:t>したがって、感情を</a:t>
            </a:r>
            <a:r>
              <a:rPr kumimoji="0" lang="ja-JP" altLang="en-US" sz="1800" b="0" i="0" u="none" strike="noStrike" kern="120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rPr>
              <a:t>いつも</a:t>
            </a:r>
            <a:r>
              <a:rPr kumimoji="0" lang="x-none" sz="1800" b="0" i="0" u="none" strike="noStrike" kern="120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rPr>
              <a:t>信頼できるとは限りません！</a:t>
            </a:r>
          </a:p>
          <a:p>
            <a:pPr marL="717550" marR="0" lvl="2" indent="-358775" algn="l" defTabSz="914400" rtl="0" eaLnBrk="1" fontAlgn="base" latinLnBrk="0" hangingPunct="1">
              <a:lnSpc>
                <a:spcPct val="100000"/>
              </a:lnSpc>
              <a:spcBef>
                <a:spcPts val="1200"/>
              </a:spcBef>
              <a:spcAft>
                <a:spcPct val="0"/>
              </a:spcAft>
              <a:buClr>
                <a:srgbClr val="006699"/>
              </a:buClr>
              <a:buSzTx/>
              <a:buFont typeface="Courier New" pitchFamily="49" charset="0"/>
              <a:buChar char="o"/>
              <a:tabLst/>
              <a:defRPr/>
            </a:pPr>
            <a:endParaRPr kumimoji="0" lang="en-US" altLang="de-DE" sz="1800" b="0" i="0" u="none" strike="noStrike" kern="120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endParaRPr>
          </a:p>
          <a:p>
            <a:pPr marL="465750" marR="0" lvl="1" indent="-285750" algn="l" defTabSz="914400" rtl="0" eaLnBrk="1" fontAlgn="base" latinLnBrk="0" hangingPunct="1">
              <a:lnSpc>
                <a:spcPct val="100000"/>
              </a:lnSpc>
              <a:spcBef>
                <a:spcPts val="1200"/>
              </a:spcBef>
              <a:spcAft>
                <a:spcPct val="0"/>
              </a:spcAft>
              <a:buClr>
                <a:srgbClr val="8CADAE"/>
              </a:buClr>
              <a:buSzPct val="85000"/>
              <a:tabLst>
                <a:tab pos="533400" algn="l"/>
              </a:tabLst>
              <a:defRPr/>
            </a:pPr>
            <a:r>
              <a:rPr lang="ja-JP" altLang="en-US" dirty="0">
                <a:solidFill>
                  <a:srgbClr val="000000"/>
                </a:solidFill>
                <a:latin typeface="ＭＳ ゴシック" panose="020B0609070205080204" pitchFamily="49" charset="-128"/>
                <a:ea typeface="ＭＳ ゴシック" panose="020B0609070205080204" pitchFamily="49" charset="-128"/>
                <a:cs typeface="Times New Roman" pitchFamily="18" charset="0"/>
              </a:rPr>
              <a:t>こころの調子が悪いとき</a:t>
            </a:r>
            <a:r>
              <a:rPr kumimoji="0" lang="x-none" sz="1800" b="0" i="0" u="none" strike="noStrike" kern="120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rPr>
              <a:t>には、ネガティブな感情は実際に起きていること</a:t>
            </a:r>
            <a:r>
              <a:rPr lang="ja-JP" altLang="en-US" dirty="0">
                <a:solidFill>
                  <a:srgbClr val="000000"/>
                </a:solidFill>
                <a:latin typeface="ＭＳ ゴシック" panose="020B0609070205080204" pitchFamily="49" charset="-128"/>
                <a:ea typeface="ＭＳ ゴシック" panose="020B0609070205080204" pitchFamily="49" charset="-128"/>
                <a:cs typeface="Times New Roman" pitchFamily="18" charset="0"/>
              </a:rPr>
              <a:t>思う</a:t>
            </a:r>
            <a:r>
              <a:rPr lang="en-US" altLang="ja-JP" dirty="0">
                <a:solidFill>
                  <a:srgbClr val="000000"/>
                </a:solidFill>
                <a:latin typeface="ＭＳ ゴシック" panose="020B0609070205080204" pitchFamily="49" charset="-128"/>
                <a:ea typeface="ＭＳ ゴシック" panose="020B0609070205080204" pitchFamily="49" charset="-128"/>
                <a:cs typeface="Times New Roman" pitchFamily="18" charset="0"/>
              </a:rPr>
              <a:t>(</a:t>
            </a:r>
            <a:r>
              <a:rPr kumimoji="0" lang="x-none" sz="1800" b="0" i="0" u="none" strike="noStrike" kern="120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rPr>
              <a:t>「</a:t>
            </a:r>
            <a:r>
              <a:rPr kumimoji="0" lang="ja-JP" altLang="en-US" sz="1800" b="0" i="0" u="none" strike="noStrike" kern="120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rPr>
              <a:t>嫌な気持にさせられた</a:t>
            </a:r>
            <a:r>
              <a:rPr kumimoji="0" lang="x-none" sz="1800" b="0" i="0" u="none" strike="noStrike" kern="120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rPr>
              <a:t>。だからあなた</a:t>
            </a:r>
            <a:r>
              <a:rPr kumimoji="0" lang="ja-JP" altLang="en-US" sz="1800" b="0" i="0" u="none" strike="noStrike" kern="120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rPr>
              <a:t>は、私を</a:t>
            </a:r>
            <a:r>
              <a:rPr kumimoji="0" lang="x-none" sz="1800" b="0" i="0" u="none" strike="noStrike" kern="120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rPr>
              <a:t>侮辱</a:t>
            </a:r>
            <a:r>
              <a:rPr kumimoji="0" lang="ja-JP" altLang="en-US" sz="1800" b="0" i="0" u="none" strike="noStrike" kern="120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rPr>
              <a:t>し</a:t>
            </a:r>
            <a:r>
              <a:rPr kumimoji="0" lang="x-none" sz="1800" b="0" i="0" u="none" strike="noStrike" kern="120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rPr>
              <a:t>たに違い</a:t>
            </a:r>
            <a:r>
              <a:rPr kumimoji="0" lang="ja-JP" altLang="en-US" sz="1800" b="0" i="0" u="none" strike="noStrike" kern="120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rPr>
              <a:t>ない</a:t>
            </a:r>
            <a:r>
              <a:rPr kumimoji="0" lang="x-none" sz="1800" b="0" i="0" u="none" strike="noStrike" kern="120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rPr>
              <a:t>！」</a:t>
            </a:r>
            <a:r>
              <a:rPr kumimoji="0" lang="en-US" sz="1800" b="0" i="0" u="none" strike="noStrike" kern="120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rPr>
              <a:t>)</a:t>
            </a:r>
            <a:r>
              <a:rPr kumimoji="0" lang="x-none" sz="1800" b="0" i="0" u="none" strike="noStrike" kern="120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rPr>
              <a:t>など「</a:t>
            </a:r>
            <a:r>
              <a:rPr kumimoji="0" lang="x-none" sz="1800" b="0" i="0" u="none" strike="noStrike" kern="1200" cap="none" spc="0" normalizeH="0" baseline="0" noProof="0" dirty="0">
                <a:ln>
                  <a:noFill/>
                </a:ln>
                <a:solidFill>
                  <a:srgbClr val="006699"/>
                </a:solidFill>
                <a:effectLst/>
                <a:uLnTx/>
                <a:uFillTx/>
                <a:latin typeface="ＭＳ ゴシック" panose="020B0609070205080204" pitchFamily="49" charset="-128"/>
                <a:ea typeface="ＭＳ ゴシック" panose="020B0609070205080204" pitchFamily="49" charset="-128"/>
                <a:cs typeface="Times New Roman" pitchFamily="18" charset="0"/>
              </a:rPr>
              <a:t>感情的な証拠</a:t>
            </a:r>
            <a:r>
              <a:rPr kumimoji="0" lang="x-none" sz="1800" b="0" i="0" u="none" strike="noStrike" kern="120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rPr>
              <a:t>」を挙げる傾向があります。</a:t>
            </a:r>
            <a:endParaRPr kumimoji="0" lang="en-US" altLang="de-DE" sz="1800" b="0" i="0" u="none" strike="noStrike" kern="120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endParaRPr>
          </a:p>
        </p:txBody>
      </p:sp>
      <p:sp>
        <p:nvSpPr>
          <p:cNvPr id="8"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21</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7"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lvl="0" algn="ctr" fontAlgn="base">
              <a:spcBef>
                <a:spcPts val="0"/>
              </a:spcBef>
              <a:spcAft>
                <a:spcPct val="0"/>
              </a:spcAft>
              <a:buClrTx/>
              <a:buSzTx/>
              <a:defRPr/>
            </a:pPr>
            <a:r>
              <a:rPr lang="x-none" sz="2000" dirty="0">
                <a:solidFill>
                  <a:srgbClr val="D16349"/>
                </a:solidFill>
                <a:latin typeface="MS PGothic" panose="020B0600070205080204" pitchFamily="34" charset="-128"/>
                <a:ea typeface="MS PGothic" panose="020B0600070205080204" pitchFamily="34" charset="-128"/>
                <a:cs typeface="Times New Roman" pitchFamily="18" charset="0"/>
              </a:rPr>
              <a:t>私たちの気分は認識や評価に影響します！</a:t>
            </a:r>
            <a:endParaRPr lang="en-US" altLang="de-DE"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extLst>
      <p:ext uri="{BB962C8B-B14F-4D97-AF65-F5344CB8AC3E}">
        <p14:creationId xmlns:p14="http://schemas.microsoft.com/office/powerpoint/2010/main" val="32176644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TextBox 1"/>
          <p:cNvSpPr txBox="1"/>
          <p:nvPr/>
        </p:nvSpPr>
        <p:spPr>
          <a:xfrm>
            <a:off x="558800" y="1816100"/>
            <a:ext cx="5461431" cy="315471"/>
          </a:xfrm>
          <a:prstGeom prst="rect">
            <a:avLst/>
          </a:prstGeom>
          <a:noFill/>
        </p:spPr>
        <p:txBody>
          <a:bodyPr wrap="none" lIns="0" tIns="0" rIns="0" rtlCol="0">
            <a:spAutoFit/>
          </a:bodyPr>
          <a:lstStyle/>
          <a:p>
            <a:pPr>
              <a:lnSpc>
                <a:spcPts val="2100"/>
              </a:lnSpc>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次のような原因があると、簡単に判断を誤ってしまいます</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1" name="TextBox 1"/>
          <p:cNvSpPr txBox="1"/>
          <p:nvPr/>
        </p:nvSpPr>
        <p:spPr>
          <a:xfrm>
            <a:off x="754534" y="2555495"/>
            <a:ext cx="7954101" cy="2668679"/>
          </a:xfrm>
          <a:prstGeom prst="rect">
            <a:avLst/>
          </a:prstGeom>
          <a:noFill/>
        </p:spPr>
        <p:txBody>
          <a:bodyPr wrap="none" lIns="0" tIns="0" rIns="0" rtlCol="0">
            <a:spAutoFit/>
          </a:bodyPr>
          <a:lstStyle/>
          <a:p>
            <a:pPr>
              <a:lnSpc>
                <a:spcPts val="2100"/>
              </a:lnSpc>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１．ストレスにさらされること：</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ストレスがあると、些細なことでもとても大変なことの</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　　ようにとらえてしまいます！</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　　（例えば、スーパーマーケットのレジに長い列ができていることも大変なことに）</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2300"/>
              </a:lnSpc>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２．不眠／薬／コーヒー：体調の悪さに関して、他の理由をみつけて</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しまいます！</a:t>
            </a:r>
            <a:endParaRPr lang="en-US" altLang="ja-JP"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300"/>
              </a:lnSpc>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　　（例えば、体調が悪いのは意地悪な同僚のせい）</a:t>
            </a:r>
            <a:endParaRPr lang="en-US" altLang="ja-JP"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300"/>
              </a:lnSpc>
              <a:tabLst/>
            </a:pP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2200"/>
              </a:lnSpc>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３．音楽／騒音：</a:t>
            </a:r>
            <a:r>
              <a:rPr lang="ja-JP" altLang="en-US" dirty="0">
                <a:latin typeface="MS PGothic" panose="020B0600070205080204" pitchFamily="34" charset="-128"/>
                <a:ea typeface="MS PGothic" panose="020B0600070205080204" pitchFamily="34" charset="-128"/>
              </a:rPr>
              <a:t>ある種の音楽や騒音は、私たちをイライラさせることがあり、</a:t>
            </a:r>
            <a:endParaRPr lang="en-US" altLang="ja-JP" dirty="0">
              <a:latin typeface="MS PGothic" panose="020B0600070205080204" pitchFamily="34" charset="-128"/>
              <a:ea typeface="MS PGothic" panose="020B0600070205080204" pitchFamily="34" charset="-128"/>
            </a:endParaRPr>
          </a:p>
          <a:p>
            <a:pPr>
              <a:lnSpc>
                <a:spcPts val="2200"/>
              </a:lnSpc>
              <a:tabLst/>
            </a:pPr>
            <a:r>
              <a:rPr lang="ja-JP" altLang="en-US" dirty="0">
                <a:latin typeface="MS PGothic" panose="020B0600070205080204" pitchFamily="34" charset="-128"/>
                <a:ea typeface="MS PGothic" panose="020B0600070205080204" pitchFamily="34" charset="-128"/>
              </a:rPr>
              <a:t>　　間違いがうまれやすくなりま</a:t>
            </a: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す</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3"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22</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4"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外的な原因がこころの状態や考え方におよぼす影響</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stretch>
            <a:fillRect/>
          </a:stretch>
        </p:blipFill>
        <p:spPr>
          <a:xfrm>
            <a:off x="2286000" y="976312"/>
            <a:ext cx="4432723" cy="5091113"/>
          </a:xfrm>
          <a:prstGeom prst="rect">
            <a:avLst/>
          </a:prstGeom>
        </p:spPr>
      </p:pic>
      <p:sp>
        <p:nvSpPr>
          <p:cNvPr id="13"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23</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grpSp>
        <p:nvGrpSpPr>
          <p:cNvPr id="17" name="グループ化 16"/>
          <p:cNvGrpSpPr/>
          <p:nvPr/>
        </p:nvGrpSpPr>
        <p:grpSpPr>
          <a:xfrm>
            <a:off x="88900" y="6096000"/>
            <a:ext cx="2197100" cy="487426"/>
            <a:chOff x="88900" y="5208524"/>
            <a:chExt cx="2197100" cy="487426"/>
          </a:xfrm>
        </p:grpSpPr>
        <p:sp>
          <p:nvSpPr>
            <p:cNvPr id="18" name="Freeform 3"/>
            <p:cNvSpPr/>
            <p:nvPr/>
          </p:nvSpPr>
          <p:spPr>
            <a:xfrm>
              <a:off x="88900" y="5208524"/>
              <a:ext cx="21971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cap="flat" cmpd="sng" algn="ctr">
              <a:solidFill>
                <a:srgbClr val="000000">
                  <a:alpha val="100000"/>
                </a:srgbClr>
              </a:solidFill>
              <a:prstDash val="solid"/>
            </a:ln>
            <a:effectLst/>
          </p:spPr>
          <p:txBody>
            <a:bodyPr rtlCol="0" anchor="ctr"/>
            <a:lstStyle/>
            <a:p>
              <a:pPr marL="0" marR="0" lvl="0" indent="0" defTabSz="914400" eaLnBrk="1" fontAlgn="auto" latinLnBrk="0" hangingPunct="1">
                <a:lnSpc>
                  <a:spcPts val="1400"/>
                </a:lnSpc>
                <a:spcBef>
                  <a:spcPts val="0"/>
                </a:spcBef>
                <a:spcAft>
                  <a:spcPts val="0"/>
                </a:spcAft>
                <a:buClrTx/>
                <a:buSzTx/>
                <a:buFontTx/>
                <a:buNone/>
                <a:tabLst/>
                <a:defRPr/>
              </a:pP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de-DE" altLang="de-DE"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ja-JP" altLang="en-US"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ワークシート</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itchFamily="18" charset="0"/>
                </a:rPr>
                <a:t>　</a:t>
              </a:r>
              <a:r>
                <a:rPr kumimoji="0" lang="en-US" altLang="ja-JP"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7.2</a:t>
              </a:r>
              <a:endParaRPr kumimoji="0" lang="en-US" altLang="zh-CN"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p:txBody>
        </p:sp>
        <p:pic>
          <p:nvPicPr>
            <p:cNvPr id="19" name="Picture 3"/>
            <p:cNvPicPr>
              <a:picLocks noChangeAspect="1" noChangeArrowheads="1"/>
            </p:cNvPicPr>
            <p:nvPr/>
          </p:nvPicPr>
          <p:blipFill>
            <a:blip r:embed="rId4"/>
            <a:srcRect/>
            <a:stretch>
              <a:fillRect/>
            </a:stretch>
          </p:blipFill>
          <p:spPr bwMode="auto">
            <a:xfrm>
              <a:off x="142743" y="5261737"/>
              <a:ext cx="355600" cy="381000"/>
            </a:xfrm>
            <a:prstGeom prst="rect">
              <a:avLst/>
            </a:prstGeom>
            <a:noFill/>
          </p:spPr>
        </p:pic>
      </p:grpSp>
      <p:sp>
        <p:nvSpPr>
          <p:cNvPr id="15" name="Textfeld 14"/>
          <p:cNvSpPr txBox="1"/>
          <p:nvPr/>
        </p:nvSpPr>
        <p:spPr>
          <a:xfrm rot="19806148">
            <a:off x="3320256" y="3275835"/>
            <a:ext cx="2274888" cy="460375"/>
          </a:xfrm>
          <a:prstGeom prst="rect">
            <a:avLst/>
          </a:prstGeom>
          <a:noFill/>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ja-JP" altLang="en-US" sz="2400" b="1" dirty="0">
                <a:solidFill>
                  <a:srgbClr val="FFFFFF">
                    <a:lumMod val="85000"/>
                  </a:srgbClr>
                </a:solidFill>
                <a:effectLst>
                  <a:outerShdw blurRad="50800" dist="50800" dir="5400000" algn="ctr" rotWithShape="0">
                    <a:srgbClr val="000000">
                      <a:alpha val="50000"/>
                    </a:srgbClr>
                  </a:outerShdw>
                </a:effectLst>
                <a:latin typeface="MS PGothic" panose="020B0600070205080204" pitchFamily="34" charset="-128"/>
                <a:ea typeface="MS PGothic" panose="020B0600070205080204" pitchFamily="34" charset="-128"/>
                <a:cs typeface="Times New Roman" pitchFamily="18" charset="0"/>
              </a:rPr>
              <a:t>ワークシート</a:t>
            </a:r>
            <a:endParaRPr kumimoji="0" lang="en-US" sz="2400" b="1" i="0" u="none" strike="noStrike" kern="1200" cap="none" spc="0" normalizeH="0" baseline="0" noProof="0" dirty="0">
              <a:ln>
                <a:noFill/>
              </a:ln>
              <a:solidFill>
                <a:srgbClr val="FFFFFF">
                  <a:lumMod val="85000"/>
                </a:srgbClr>
              </a:solidFill>
              <a:effectLst>
                <a:outerShdw blurRad="50800" dist="50800" dir="5400000" algn="ctr" rotWithShape="0">
                  <a:srgbClr val="000000">
                    <a:alpha val="50000"/>
                  </a:srgbClr>
                </a:outerShdw>
              </a:effectLst>
              <a:uLnTx/>
              <a:uFillTx/>
              <a:latin typeface="MS PGothic" panose="020B0600070205080204" pitchFamily="34" charset="-128"/>
              <a:ea typeface="MS PGothic" panose="020B0600070205080204" pitchFamily="34" charset="-128"/>
              <a:cs typeface="Times New Roman" pitchFamily="18" charset="0"/>
            </a:endParaRPr>
          </a:p>
        </p:txBody>
      </p:sp>
      <p:sp>
        <p:nvSpPr>
          <p:cNvPr id="11"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400"/>
              </a:lnSpc>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外的な原因がこころの状態や考え方におよぼす影響</a:t>
            </a:r>
          </a:p>
        </p:txBody>
      </p:sp>
      <p:pic>
        <p:nvPicPr>
          <p:cNvPr id="12" name="Picture 157" descr="'stressed and worried' von Bhernandez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85980" y="5278437"/>
            <a:ext cx="2058020" cy="1370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155"/>
          <p:cNvSpPr txBox="1">
            <a:spLocks noChangeArrowheads="1"/>
          </p:cNvSpPr>
          <p:nvPr/>
        </p:nvSpPr>
        <p:spPr bwMode="auto">
          <a:xfrm>
            <a:off x="-80963" y="6678613"/>
            <a:ext cx="22605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US" altLang="de-DE" sz="800" i="1" dirty="0" smtClean="0"/>
              <a:t>(“stressed and worried” by </a:t>
            </a:r>
            <a:r>
              <a:rPr lang="en-US" altLang="de-DE" sz="800" i="1" dirty="0" err="1" smtClean="0"/>
              <a:t>Bhernandez</a:t>
            </a:r>
            <a:r>
              <a:rPr lang="en-US" altLang="de-DE" sz="800" i="1" dirty="0" smtClean="0"/>
              <a:t>)</a:t>
            </a:r>
            <a:endParaRPr lang="en-US" altLang="de-DE" sz="800" i="1" dirty="0"/>
          </a:p>
        </p:txBody>
      </p:sp>
    </p:spTree>
    <p:extLst>
      <p:ext uri="{BB962C8B-B14F-4D97-AF65-F5344CB8AC3E}">
        <p14:creationId xmlns:p14="http://schemas.microsoft.com/office/powerpoint/2010/main" val="19221145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TextBox 1"/>
          <p:cNvSpPr txBox="1"/>
          <p:nvPr/>
        </p:nvSpPr>
        <p:spPr>
          <a:xfrm>
            <a:off x="546100" y="1665199"/>
            <a:ext cx="8051800" cy="3277820"/>
          </a:xfrm>
          <a:prstGeom prst="rect">
            <a:avLst/>
          </a:prstGeom>
          <a:noFill/>
        </p:spPr>
        <p:txBody>
          <a:bodyPr wrap="square" lIns="0" tIns="0" rIns="0" rtlCol="0">
            <a:spAutoFit/>
          </a:bodyPr>
          <a:lstStyle/>
          <a:p>
            <a:pPr marL="285750" indent="-285750">
              <a:lnSpc>
                <a:spcPts val="2100"/>
              </a:lnSpc>
              <a:buClr>
                <a:srgbClr val="8CADAE"/>
              </a:buClr>
              <a:buFont typeface="Courier New" panose="02070309020205020404" pitchFamily="49" charset="0"/>
              <a:buChar char="o"/>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相手の顔の表情や身振りからだけで全てを理解できるわけではありません！</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2100"/>
              </a:lnSpc>
              <a:buClr>
                <a:srgbClr val="8CADAE"/>
              </a:buClr>
              <a:buFont typeface="Courier New" panose="02070309020205020404" pitchFamily="49" charset="0"/>
              <a:buChar char="o"/>
              <a:tabLst/>
            </a:pP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2100"/>
              </a:lnSpc>
              <a:buClr>
                <a:srgbClr val="8CADAE"/>
              </a:buClr>
              <a:buFont typeface="Courier New" panose="02070309020205020404" pitchFamily="49" charset="0"/>
              <a:buChar char="o"/>
              <a:tabLst/>
            </a:pPr>
            <a:r>
              <a:rPr lang="ja-JP" altLang="en-US" b="1" dirty="0">
                <a:solidFill>
                  <a:srgbClr val="000000"/>
                </a:solidFill>
                <a:latin typeface="MS PGothic" panose="020B0600070205080204" pitchFamily="34" charset="-128"/>
                <a:ea typeface="MS PGothic" panose="020B0600070205080204" pitchFamily="34" charset="-128"/>
                <a:cs typeface="Times New Roman" pitchFamily="18" charset="0"/>
              </a:rPr>
              <a:t>要注意：</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生まれつき、あるいは病気（例えば、パーキンソン病）のせいでうまく動くことができない人がいます。そのために、その人の感情を判断できないことがあります</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buClr>
                <a:srgbClr val="8CADAE"/>
              </a:buClr>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 </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2100"/>
              </a:lnSpc>
              <a:buClr>
                <a:srgbClr val="8CADAE"/>
              </a:buClr>
              <a:buFont typeface="Courier New" panose="02070309020205020404" pitchFamily="49" charset="0"/>
              <a:buChar char="o"/>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顔の表情や身振りを適切に理解するために、前もって詳しい情報（そのときの状況、その人に関する知識、その人への率直な質問とその答え）を集めることが大切です</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2100"/>
              </a:lnSpc>
              <a:buClr>
                <a:srgbClr val="8CADAE"/>
              </a:buClr>
              <a:buFont typeface="Courier New" panose="02070309020205020404" pitchFamily="49" charset="0"/>
              <a:buChar char="o"/>
              <a:tabLst/>
            </a:pP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2100"/>
              </a:lnSpc>
              <a:buClr>
                <a:srgbClr val="8CADAE"/>
              </a:buClr>
              <a:buFont typeface="Courier New" panose="02070309020205020404" pitchFamily="49" charset="0"/>
              <a:buChar char="o"/>
              <a:tabLst/>
            </a:pPr>
            <a:r>
              <a:rPr lang="ja-JP" altLang="en-US" b="1" dirty="0">
                <a:solidFill>
                  <a:srgbClr val="000000"/>
                </a:solidFill>
                <a:latin typeface="MS PGothic" panose="020B0600070205080204" pitchFamily="34" charset="-128"/>
                <a:ea typeface="MS PGothic" panose="020B0600070205080204" pitchFamily="34" charset="-128"/>
                <a:cs typeface="Times New Roman" pitchFamily="18" charset="0"/>
              </a:rPr>
              <a:t>要注意：</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ストレス、アルコール、感情（特に恐怖や悲しみ）のような原因が私たちのものの見方に影響を与え、誤解を招くことがあります</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9" name="TextBox 1"/>
          <p:cNvSpPr txBox="1"/>
          <p:nvPr/>
        </p:nvSpPr>
        <p:spPr>
          <a:xfrm>
            <a:off x="8826500" y="38100"/>
            <a:ext cx="2159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17</a:t>
            </a:r>
          </a:p>
        </p:txBody>
      </p:sp>
      <p:sp>
        <p:nvSpPr>
          <p:cNvPr id="21"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24</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3"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最初の要点</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2971800" y="1397000"/>
            <a:ext cx="3200400" cy="4787900"/>
          </a:xfrm>
          <a:prstGeom prst="rect">
            <a:avLst/>
          </a:prstGeom>
          <a:noFill/>
        </p:spPr>
      </p:pic>
      <p:sp>
        <p:nvSpPr>
          <p:cNvPr id="13"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25</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5"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400"/>
              </a:lnSpc>
              <a:tabLst>
                <a:tab pos="1092200" algn="l"/>
                <a:tab pos="11430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相手を評価する</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gn="ctr">
              <a:lnSpc>
                <a:spcPts val="1900"/>
              </a:lnSpc>
              <a:tabLst>
                <a:tab pos="1092200" algn="l"/>
                <a:tab pos="11430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相手のどこを最初に見ますか？</a:t>
            </a:r>
            <a:r>
              <a:rPr lang="en-US" altLang="ja-JP" sz="2000" dirty="0">
                <a:solidFill>
                  <a:srgbClr val="D16349"/>
                </a:solidFill>
                <a:latin typeface="MS PGothic" panose="020B0600070205080204" pitchFamily="34" charset="-128"/>
                <a:ea typeface="MS PGothic" panose="020B0600070205080204" pitchFamily="34" charset="-128"/>
                <a:cs typeface="Times New Roman" pitchFamily="18" charset="0"/>
              </a:rPr>
              <a:t> </a:t>
            </a: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その手がかりはどのくらい信頼できますか？</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14" name="Text Box 7"/>
          <p:cNvSpPr txBox="1">
            <a:spLocks noChangeArrowheads="1"/>
          </p:cNvSpPr>
          <p:nvPr/>
        </p:nvSpPr>
        <p:spPr bwMode="auto">
          <a:xfrm>
            <a:off x="-57150" y="6670675"/>
            <a:ext cx="2513013"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spcBef>
                <a:spcPct val="0"/>
              </a:spcBef>
              <a:buClrTx/>
              <a:buSzTx/>
            </a:pPr>
            <a:r>
              <a:rPr lang="en-US" altLang="de-DE" sz="800" i="1" dirty="0"/>
              <a:t>(“Neo-Hippy Chick” by </a:t>
            </a:r>
            <a:r>
              <a:rPr lang="en-US" altLang="de-DE" sz="800" i="1" dirty="0" err="1"/>
              <a:t>garryknight</a:t>
            </a:r>
            <a:r>
              <a:rPr lang="en-US" altLang="de-DE" sz="800" i="1" dirty="0"/>
              <a:t>)</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698500" y="1397000"/>
            <a:ext cx="8204200" cy="4787900"/>
          </a:xfrm>
          <a:prstGeom prst="rect">
            <a:avLst/>
          </a:prstGeom>
          <a:noFill/>
        </p:spPr>
      </p:pic>
      <p:sp>
        <p:nvSpPr>
          <p:cNvPr id="2" name="TextBox 1"/>
          <p:cNvSpPr txBox="1"/>
          <p:nvPr/>
        </p:nvSpPr>
        <p:spPr>
          <a:xfrm>
            <a:off x="3860800" y="6286500"/>
            <a:ext cx="819135" cy="315471"/>
          </a:xfrm>
          <a:prstGeom prst="rect">
            <a:avLst/>
          </a:prstGeom>
          <a:noFill/>
        </p:spPr>
        <p:txBody>
          <a:bodyPr wrap="none" lIns="0" tIns="0" rIns="0" rtlCol="0">
            <a:spAutoFit/>
          </a:bodyPr>
          <a:lstStyle/>
          <a:p>
            <a:pPr>
              <a:lnSpc>
                <a:spcPts val="2100"/>
              </a:lnSpc>
              <a:tabLst/>
            </a:pPr>
            <a:r>
              <a:rPr lang="ja-JP" altLang="en-US" i="1" dirty="0">
                <a:solidFill>
                  <a:srgbClr val="000000"/>
                </a:solidFill>
                <a:latin typeface="MS PGothic" panose="020B0600070205080204" pitchFamily="34" charset="-128"/>
                <a:ea typeface="MS PGothic" panose="020B0600070205080204" pitchFamily="34" charset="-128"/>
                <a:cs typeface="Times New Roman" pitchFamily="18" charset="0"/>
              </a:rPr>
              <a:t>他には</a:t>
            </a:r>
            <a:r>
              <a:rPr lang="en-US" altLang="zh-CN" sz="1800" i="1" dirty="0">
                <a:solidFill>
                  <a:srgbClr val="000000"/>
                </a:solidFill>
                <a:latin typeface="MS PGothic" panose="020B0600070205080204" pitchFamily="34" charset="-128"/>
                <a:ea typeface="MS PGothic" panose="020B0600070205080204" pitchFamily="34" charset="-128"/>
                <a:cs typeface="Times New Roman" pitchFamily="18" charset="0"/>
              </a:rPr>
              <a:t>...</a:t>
            </a:r>
          </a:p>
        </p:txBody>
      </p:sp>
      <p:sp>
        <p:nvSpPr>
          <p:cNvPr id="11" name="TextBox 1"/>
          <p:cNvSpPr txBox="1"/>
          <p:nvPr/>
        </p:nvSpPr>
        <p:spPr>
          <a:xfrm>
            <a:off x="406400" y="5283200"/>
            <a:ext cx="1556516" cy="315471"/>
          </a:xfrm>
          <a:prstGeom prst="rect">
            <a:avLst/>
          </a:prstGeom>
          <a:noFill/>
        </p:spPr>
        <p:txBody>
          <a:bodyPr wrap="none" lIns="0" tIns="0" rIns="0" rtlCol="0">
            <a:spAutoFit/>
          </a:bodyPr>
          <a:lstStyle/>
          <a:p>
            <a:pPr>
              <a:lnSpc>
                <a:spcPts val="2100"/>
              </a:lnSpc>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身振り／姿勢？</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2" name="TextBox 1"/>
          <p:cNvSpPr txBox="1"/>
          <p:nvPr/>
        </p:nvSpPr>
        <p:spPr>
          <a:xfrm>
            <a:off x="167969" y="2123724"/>
            <a:ext cx="512776" cy="325441"/>
          </a:xfrm>
          <a:prstGeom prst="rect">
            <a:avLst/>
          </a:prstGeom>
          <a:noFill/>
        </p:spPr>
        <p:txBody>
          <a:bodyPr wrap="square" lIns="0" tIns="0" rIns="0" rtlCol="0">
            <a:spAutoFit/>
          </a:bodyPr>
          <a:lstStyle/>
          <a:p>
            <a:pPr>
              <a:lnSpc>
                <a:spcPts val="2100"/>
              </a:lnSpc>
              <a:tabLst>
                <a:tab pos="4826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目？</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3" name="TextBox 1"/>
          <p:cNvSpPr txBox="1"/>
          <p:nvPr/>
        </p:nvSpPr>
        <p:spPr>
          <a:xfrm>
            <a:off x="8100888" y="5380267"/>
            <a:ext cx="692497" cy="315471"/>
          </a:xfrm>
          <a:prstGeom prst="rect">
            <a:avLst/>
          </a:prstGeom>
          <a:noFill/>
        </p:spPr>
        <p:txBody>
          <a:bodyPr wrap="none" lIns="0" tIns="0" rIns="0" rtlCol="0">
            <a:spAutoFit/>
          </a:bodyPr>
          <a:lstStyle/>
          <a:p>
            <a:pPr>
              <a:lnSpc>
                <a:spcPts val="2100"/>
              </a:lnSpc>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服装？</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4" name="TextBox 1"/>
          <p:cNvSpPr txBox="1"/>
          <p:nvPr/>
        </p:nvSpPr>
        <p:spPr>
          <a:xfrm>
            <a:off x="8331720" y="3095960"/>
            <a:ext cx="461665" cy="315471"/>
          </a:xfrm>
          <a:prstGeom prst="rect">
            <a:avLst/>
          </a:prstGeom>
          <a:noFill/>
        </p:spPr>
        <p:txBody>
          <a:bodyPr wrap="none" lIns="0" tIns="0" rIns="0" rtlCol="0">
            <a:spAutoFit/>
          </a:bodyPr>
          <a:lstStyle/>
          <a:p>
            <a:pPr>
              <a:lnSpc>
                <a:spcPts val="2100"/>
              </a:lnSpc>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手？</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5" name="TextBox 1"/>
          <p:cNvSpPr txBox="1"/>
          <p:nvPr/>
        </p:nvSpPr>
        <p:spPr>
          <a:xfrm>
            <a:off x="6544007" y="1650306"/>
            <a:ext cx="2606483" cy="251351"/>
          </a:xfrm>
          <a:prstGeom prst="rect">
            <a:avLst/>
          </a:prstGeom>
          <a:noFill/>
        </p:spPr>
        <p:txBody>
          <a:bodyPr wrap="none" lIns="0" tIns="0" rIns="0" rtlCol="0">
            <a:spAutoFit/>
          </a:bodyPr>
          <a:lstStyle/>
          <a:p>
            <a:pPr>
              <a:lnSpc>
                <a:spcPts val="1600"/>
              </a:lnSpc>
              <a:tabLst>
                <a:tab pos="1320800" algn="l"/>
              </a:tabLst>
            </a:pPr>
            <a:r>
              <a:rPr lang="ja-JP" altLang="en-US" dirty="0">
                <a:latin typeface="MS PGothic" panose="020B0600070205080204" pitchFamily="34" charset="-128"/>
                <a:ea typeface="MS PGothic" panose="020B0600070205080204" pitchFamily="34" charset="-128"/>
              </a:rPr>
              <a:t>髪の毛／ヘアースタイル？</a:t>
            </a:r>
            <a:endParaRPr lang="en-US" altLang="zh-CN" dirty="0">
              <a:latin typeface="MS PGothic" panose="020B0600070205080204" pitchFamily="34" charset="-128"/>
              <a:ea typeface="MS PGothic" panose="020B0600070205080204" pitchFamily="34" charset="-128"/>
            </a:endParaRPr>
          </a:p>
        </p:txBody>
      </p:sp>
      <p:sp>
        <p:nvSpPr>
          <p:cNvPr id="19"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26</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7" name="正方形/長方形 16"/>
          <p:cNvSpPr/>
          <p:nvPr/>
        </p:nvSpPr>
        <p:spPr>
          <a:xfrm>
            <a:off x="199931" y="3347903"/>
            <a:ext cx="1329210" cy="387286"/>
          </a:xfrm>
          <a:prstGeom prst="rect">
            <a:avLst/>
          </a:prstGeom>
        </p:spPr>
        <p:txBody>
          <a:bodyPr wrap="none">
            <a:spAutoFit/>
          </a:bodyPr>
          <a:lstStyle/>
          <a:p>
            <a:pPr lvl="0">
              <a:lnSpc>
                <a:spcPts val="2300"/>
              </a:lnSpc>
              <a:tabLst>
                <a:tab pos="4826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話す言葉？</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21"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400"/>
              </a:lnSpc>
              <a:tabLst>
                <a:tab pos="1092200" algn="l"/>
                <a:tab pos="11430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相手を評価する</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gn="ctr">
              <a:lnSpc>
                <a:spcPts val="1900"/>
              </a:lnSpc>
              <a:tabLst>
                <a:tab pos="1092200" algn="l"/>
                <a:tab pos="11430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相手のどこを最初に見ますか？</a:t>
            </a:r>
            <a:r>
              <a:rPr lang="en-US" altLang="ja-JP" sz="2000" dirty="0">
                <a:solidFill>
                  <a:srgbClr val="D16349"/>
                </a:solidFill>
                <a:latin typeface="MS PGothic" panose="020B0600070205080204" pitchFamily="34" charset="-128"/>
                <a:ea typeface="MS PGothic" panose="020B0600070205080204" pitchFamily="34" charset="-128"/>
                <a:cs typeface="Times New Roman" pitchFamily="18" charset="0"/>
              </a:rPr>
              <a:t> </a:t>
            </a: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その手がかりはどのくらい信頼できますか？</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20" name="Text Box 7"/>
          <p:cNvSpPr txBox="1">
            <a:spLocks noChangeArrowheads="1"/>
          </p:cNvSpPr>
          <p:nvPr/>
        </p:nvSpPr>
        <p:spPr bwMode="auto">
          <a:xfrm>
            <a:off x="-57150" y="6670675"/>
            <a:ext cx="2513013"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spcBef>
                <a:spcPct val="0"/>
              </a:spcBef>
              <a:buClrTx/>
              <a:buSzTx/>
            </a:pPr>
            <a:r>
              <a:rPr lang="en-US" altLang="de-DE" sz="800" i="1" dirty="0"/>
              <a:t>(“Neo-Hippy Chick” by </a:t>
            </a:r>
            <a:r>
              <a:rPr lang="en-US" altLang="de-DE" sz="800" i="1" dirty="0" err="1"/>
              <a:t>garryknight</a:t>
            </a:r>
            <a:r>
              <a:rPr lang="en-US" altLang="de-DE" sz="800" i="1" dirty="0"/>
              <a:t>)</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3"/>
          <a:srcRect/>
          <a:stretch>
            <a:fillRect/>
          </a:stretch>
        </p:blipFill>
        <p:spPr bwMode="auto">
          <a:xfrm>
            <a:off x="7073900" y="1511300"/>
            <a:ext cx="1968500" cy="2933700"/>
          </a:xfrm>
          <a:prstGeom prst="rect">
            <a:avLst/>
          </a:prstGeom>
          <a:noFill/>
        </p:spPr>
      </p:pic>
      <p:sp>
        <p:nvSpPr>
          <p:cNvPr id="21" name="TextBox 1"/>
          <p:cNvSpPr txBox="1"/>
          <p:nvPr/>
        </p:nvSpPr>
        <p:spPr>
          <a:xfrm>
            <a:off x="8534400" y="38100"/>
            <a:ext cx="3937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7.25</a:t>
            </a:r>
          </a:p>
        </p:txBody>
      </p:sp>
      <p:sp>
        <p:nvSpPr>
          <p:cNvPr id="22" name="TextBox 1"/>
          <p:cNvSpPr txBox="1"/>
          <p:nvPr/>
        </p:nvSpPr>
        <p:spPr>
          <a:xfrm>
            <a:off x="425032" y="4950971"/>
            <a:ext cx="8293937" cy="315471"/>
          </a:xfrm>
          <a:prstGeom prst="rect">
            <a:avLst/>
          </a:prstGeom>
          <a:noFill/>
        </p:spPr>
        <p:txBody>
          <a:bodyPr wrap="none" lIns="0" tIns="0" rIns="0" rtlCol="0">
            <a:spAutoFit/>
          </a:bodyPr>
          <a:lstStyle/>
          <a:p>
            <a:pPr>
              <a:lnSpc>
                <a:spcPts val="2100"/>
              </a:lnSpc>
              <a:tabLst/>
            </a:pPr>
            <a:r>
              <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rPr>
              <a:t>…</a:t>
            </a:r>
            <a:r>
              <a:rPr lang="en-US" altLang="zh-CN" sz="1800" dirty="0">
                <a:latin typeface="MS PGothic" panose="020B0600070205080204" pitchFamily="34" charset="-128"/>
                <a:ea typeface="MS PGothic" panose="020B0600070205080204" pitchFamily="34" charset="-128"/>
                <a:cs typeface="Times New Roman" pitchFamily="18" charset="0"/>
              </a:rPr>
              <a:t> </a:t>
            </a:r>
            <a:r>
              <a:rPr lang="ja-JP" altLang="en-US" sz="1800" dirty="0">
                <a:latin typeface="MS PGothic" panose="020B0600070205080204" pitchFamily="34" charset="-128"/>
                <a:ea typeface="MS PGothic" panose="020B0600070205080204" pitchFamily="34" charset="-128"/>
                <a:cs typeface="Times New Roman" pitchFamily="18" charset="0"/>
              </a:rPr>
              <a:t>こうした手がかり（例えば、言葉とか直観とか）は、それだけでは信用できません</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23" name="TextBox 1"/>
          <p:cNvSpPr txBox="1"/>
          <p:nvPr/>
        </p:nvSpPr>
        <p:spPr>
          <a:xfrm>
            <a:off x="1810827" y="5448300"/>
            <a:ext cx="5522346" cy="584775"/>
          </a:xfrm>
          <a:prstGeom prst="rect">
            <a:avLst/>
          </a:prstGeom>
          <a:noFill/>
        </p:spPr>
        <p:txBody>
          <a:bodyPr wrap="none" lIns="0" tIns="0" rIns="0" rtlCol="0">
            <a:spAutoFit/>
          </a:bodyPr>
          <a:lstStyle/>
          <a:p>
            <a:pPr>
              <a:lnSpc>
                <a:spcPts val="2100"/>
              </a:lnSpc>
              <a:tabLst/>
            </a:pPr>
            <a:r>
              <a:rPr lang="ja-JP" altLang="en-US" i="1" dirty="0">
                <a:solidFill>
                  <a:srgbClr val="000000"/>
                </a:solidFill>
                <a:latin typeface="MS PGothic" panose="020B0600070205080204" pitchFamily="34" charset="-128"/>
                <a:ea typeface="MS PGothic" panose="020B0600070205080204" pitchFamily="34" charset="-128"/>
                <a:cs typeface="Times New Roman" pitchFamily="18" charset="0"/>
              </a:rPr>
              <a:t>できるだけたくさんの情報について検討すべきです！</a:t>
            </a:r>
            <a:endParaRPr lang="en-US" altLang="ja-JP" i="1"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r>
              <a:rPr lang="ja-JP" altLang="en-US" sz="1800" i="1" dirty="0">
                <a:solidFill>
                  <a:srgbClr val="000000"/>
                </a:solidFill>
                <a:latin typeface="MS PGothic" panose="020B0600070205080204" pitchFamily="34" charset="-128"/>
                <a:ea typeface="MS PGothic" panose="020B0600070205080204" pitchFamily="34" charset="-128"/>
                <a:cs typeface="Times New Roman" pitchFamily="18" charset="0"/>
              </a:rPr>
              <a:t>それらが組み合わさると、複雑な状況にも対応できます</a:t>
            </a:r>
            <a:r>
              <a:rPr lang="en-US" altLang="ja-JP" sz="1800" i="1" dirty="0">
                <a:solidFill>
                  <a:srgbClr val="000000"/>
                </a:solidFill>
                <a:latin typeface="MS PGothic" panose="020B0600070205080204" pitchFamily="34" charset="-128"/>
                <a:ea typeface="MS PGothic" panose="020B0600070205080204" pitchFamily="34" charset="-128"/>
                <a:cs typeface="Times New Roman" pitchFamily="18" charset="0"/>
              </a:rPr>
              <a:t>…</a:t>
            </a:r>
            <a:endParaRPr lang="en-US" altLang="zh-CN" sz="1800" i="1"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30" name="正方形/長方形 29"/>
          <p:cNvSpPr/>
          <p:nvPr/>
        </p:nvSpPr>
        <p:spPr>
          <a:xfrm>
            <a:off x="266699" y="1421327"/>
            <a:ext cx="6477000" cy="3333220"/>
          </a:xfrm>
          <a:prstGeom prst="rect">
            <a:avLst/>
          </a:prstGeom>
        </p:spPr>
        <p:txBody>
          <a:bodyPr wrap="square">
            <a:spAutoFit/>
          </a:bodyPr>
          <a:lstStyle/>
          <a:p>
            <a:pPr marL="285750" indent="-285750">
              <a:lnSpc>
                <a:spcPct val="130000"/>
              </a:lnSpc>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rPr>
              <a:t>その人についての予備知識</a:t>
            </a:r>
            <a:r>
              <a:rPr lang="en-US" altLang="ja-JP" dirty="0">
                <a:latin typeface="MS PGothic" panose="020B0600070205080204" pitchFamily="34" charset="-128"/>
                <a:ea typeface="MS PGothic" panose="020B0600070205080204" pitchFamily="34" charset="-128"/>
              </a:rPr>
              <a:t>(</a:t>
            </a:r>
            <a:r>
              <a:rPr lang="ja-JP" altLang="en-US" dirty="0">
                <a:latin typeface="MS PGothic" panose="020B0600070205080204" pitchFamily="34" charset="-128"/>
                <a:ea typeface="MS PGothic" panose="020B0600070205080204" pitchFamily="34" charset="-128"/>
              </a:rPr>
              <a:t>うわさ</a:t>
            </a:r>
            <a:r>
              <a:rPr lang="en-US" altLang="ja-JP" dirty="0">
                <a:latin typeface="MS PGothic" panose="020B0600070205080204" pitchFamily="34" charset="-128"/>
                <a:ea typeface="MS PGothic" panose="020B0600070205080204" pitchFamily="34" charset="-128"/>
              </a:rPr>
              <a:t>):</a:t>
            </a:r>
            <a:r>
              <a:rPr lang="ja-JP" altLang="en-US" dirty="0">
                <a:latin typeface="MS PGothic" panose="020B0600070205080204" pitchFamily="34" charset="-128"/>
                <a:ea typeface="MS PGothic" panose="020B0600070205080204" pitchFamily="34" charset="-128"/>
              </a:rPr>
              <a:t>例えば、友だちの意見</a:t>
            </a:r>
            <a:endParaRPr lang="en-US" altLang="ja-JP" dirty="0">
              <a:latin typeface="MS PGothic" panose="020B0600070205080204" pitchFamily="34" charset="-128"/>
              <a:ea typeface="MS PGothic" panose="020B0600070205080204" pitchFamily="34" charset="-128"/>
            </a:endParaRPr>
          </a:p>
          <a:p>
            <a:pPr marL="285750" indent="-285750">
              <a:lnSpc>
                <a:spcPct val="130000"/>
              </a:lnSpc>
              <a:buClr>
                <a:srgbClr val="8CADAE"/>
              </a:buClr>
              <a:buFont typeface="Wingdings" panose="05000000000000000000" pitchFamily="2" charset="2"/>
              <a:buChar char="l"/>
            </a:pPr>
            <a:endParaRPr lang="en-US" altLang="ja-JP" dirty="0">
              <a:latin typeface="MS PGothic" panose="020B0600070205080204" pitchFamily="34" charset="-128"/>
              <a:ea typeface="MS PGothic" panose="020B0600070205080204" pitchFamily="34" charset="-128"/>
            </a:endParaRPr>
          </a:p>
          <a:p>
            <a:pPr marL="285750" indent="-285750">
              <a:lnSpc>
                <a:spcPct val="130000"/>
              </a:lnSpc>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rPr>
              <a:t>似たような人や集団についての予備知識：例えば、ラッパーとかヒッピーとか</a:t>
            </a:r>
            <a:endParaRPr lang="en-US" altLang="ja-JP" i="1" dirty="0">
              <a:latin typeface="MS PGothic" panose="020B0600070205080204" pitchFamily="34" charset="-128"/>
              <a:ea typeface="MS PGothic" panose="020B0600070205080204" pitchFamily="34" charset="-128"/>
            </a:endParaRPr>
          </a:p>
          <a:p>
            <a:pPr marL="285750" indent="-285750">
              <a:lnSpc>
                <a:spcPct val="130000"/>
              </a:lnSpc>
              <a:buClr>
                <a:srgbClr val="8CADAE"/>
              </a:buClr>
              <a:buFont typeface="Wingdings" panose="05000000000000000000" pitchFamily="2" charset="2"/>
              <a:buChar char="l"/>
            </a:pPr>
            <a:endParaRPr lang="en-US" altLang="ja-JP" dirty="0">
              <a:latin typeface="MS PGothic" panose="020B0600070205080204" pitchFamily="34" charset="-128"/>
              <a:ea typeface="MS PGothic" panose="020B0600070205080204" pitchFamily="34" charset="-128"/>
            </a:endParaRPr>
          </a:p>
          <a:p>
            <a:pPr marL="285750" indent="-285750">
              <a:lnSpc>
                <a:spcPct val="130000"/>
              </a:lnSpc>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rPr>
              <a:t>「第六感」／直感</a:t>
            </a:r>
            <a:endParaRPr lang="en-US" altLang="ja-JP" dirty="0">
              <a:latin typeface="MS PGothic" panose="020B0600070205080204" pitchFamily="34" charset="-128"/>
              <a:ea typeface="MS PGothic" panose="020B0600070205080204" pitchFamily="34" charset="-128"/>
            </a:endParaRPr>
          </a:p>
          <a:p>
            <a:pPr marL="285750" indent="-285750">
              <a:lnSpc>
                <a:spcPct val="130000"/>
              </a:lnSpc>
              <a:buClr>
                <a:srgbClr val="8CADAE"/>
              </a:buClr>
              <a:buFont typeface="Wingdings" panose="05000000000000000000" pitchFamily="2" charset="2"/>
              <a:buChar char="l"/>
            </a:pPr>
            <a:endParaRPr lang="en-US" altLang="ja-JP" dirty="0">
              <a:latin typeface="MS PGothic" panose="020B0600070205080204" pitchFamily="34" charset="-128"/>
              <a:ea typeface="MS PGothic" panose="020B0600070205080204" pitchFamily="34" charset="-128"/>
            </a:endParaRPr>
          </a:p>
          <a:p>
            <a:pPr marL="285750" indent="-285750">
              <a:lnSpc>
                <a:spcPct val="130000"/>
              </a:lnSpc>
              <a:buClr>
                <a:srgbClr val="8CADAE"/>
              </a:buClr>
              <a:buFont typeface="Courier New" panose="02070309020205020404" pitchFamily="49" charset="0"/>
              <a:buChar char="o"/>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書かれたものからの知識：例えば、手紙、電子メール、ブログ</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ct val="130000"/>
              </a:lnSpc>
              <a:buClr>
                <a:srgbClr val="8CADAE"/>
              </a:buClr>
              <a:buFont typeface="Wingdings" panose="05000000000000000000" pitchFamily="2" charset="2"/>
              <a:buChar char="l"/>
            </a:pPr>
            <a:endParaRPr lang="en-US" altLang="ja-JP" dirty="0">
              <a:latin typeface="MS PGothic" panose="020B0600070205080204" pitchFamily="34" charset="-128"/>
              <a:ea typeface="MS PGothic" panose="020B0600070205080204" pitchFamily="34" charset="-128"/>
            </a:endParaRPr>
          </a:p>
        </p:txBody>
      </p:sp>
      <p:sp>
        <p:nvSpPr>
          <p:cNvPr id="26"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27</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6"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400"/>
              </a:lnSpc>
              <a:tabLst>
                <a:tab pos="1092200" algn="l"/>
                <a:tab pos="11430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相手を評価する</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gn="ctr">
              <a:lnSpc>
                <a:spcPts val="1900"/>
              </a:lnSpc>
              <a:tabLst>
                <a:tab pos="1092200" algn="l"/>
                <a:tab pos="11430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相手のどこを最初に見ますか？</a:t>
            </a:r>
            <a:r>
              <a:rPr lang="en-US" altLang="ja-JP" sz="2000" dirty="0">
                <a:solidFill>
                  <a:srgbClr val="D16349"/>
                </a:solidFill>
                <a:latin typeface="MS PGothic" panose="020B0600070205080204" pitchFamily="34" charset="-128"/>
                <a:ea typeface="MS PGothic" panose="020B0600070205080204" pitchFamily="34" charset="-128"/>
                <a:cs typeface="Times New Roman" pitchFamily="18" charset="0"/>
              </a:rPr>
              <a:t> </a:t>
            </a: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その手がかりはどのくらい信頼できますか？</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18" name="Text Box 7"/>
          <p:cNvSpPr txBox="1">
            <a:spLocks noChangeArrowheads="1"/>
          </p:cNvSpPr>
          <p:nvPr/>
        </p:nvSpPr>
        <p:spPr bwMode="auto">
          <a:xfrm>
            <a:off x="-57150" y="6670675"/>
            <a:ext cx="2513013"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spcBef>
                <a:spcPct val="0"/>
              </a:spcBef>
              <a:buClrTx/>
              <a:buSzTx/>
            </a:pPr>
            <a:r>
              <a:rPr lang="en-US" altLang="de-DE" sz="800" i="1" dirty="0"/>
              <a:t>(“Neo-Hippy Chick” by </a:t>
            </a:r>
            <a:r>
              <a:rPr lang="en-US" altLang="de-DE" sz="800" i="1" dirty="0" err="1"/>
              <a:t>garryknight</a:t>
            </a:r>
            <a:r>
              <a:rPr lang="en-US" altLang="de-DE" sz="800" i="1" dirty="0"/>
              <a:t>)</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 name="Text Box 2"/>
          <p:cNvSpPr txBox="1">
            <a:spLocks noChangeArrowheads="1"/>
          </p:cNvSpPr>
          <p:nvPr/>
        </p:nvSpPr>
        <p:spPr bwMode="auto">
          <a:xfrm>
            <a:off x="419100" y="1530350"/>
            <a:ext cx="8305800" cy="2723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buClr>
                <a:srgbClr val="336699"/>
              </a:buClr>
            </a:pPr>
            <a:r>
              <a:rPr lang="ja-JP" altLang="en-US" dirty="0">
                <a:latin typeface="MS PGothic" panose="020B0600070205080204" pitchFamily="34" charset="-128"/>
                <a:ea typeface="MS PGothic" panose="020B0600070205080204" pitchFamily="34" charset="-128"/>
              </a:rPr>
              <a:t>次に、４コマ漫画が示されます</a:t>
            </a:r>
            <a:endParaRPr lang="de-DE" altLang="en-US" dirty="0">
              <a:latin typeface="MS PGothic" panose="020B0600070205080204" pitchFamily="34" charset="-128"/>
              <a:ea typeface="MS PGothic" panose="020B0600070205080204" pitchFamily="34" charset="-128"/>
            </a:endParaRPr>
          </a:p>
          <a:p>
            <a:pPr eaLnBrk="1" hangingPunct="1">
              <a:spcBef>
                <a:spcPct val="50000"/>
              </a:spcBef>
              <a:buClr>
                <a:srgbClr val="336699"/>
              </a:buClr>
            </a:pPr>
            <a:r>
              <a:rPr lang="ja-JP" altLang="en-US" dirty="0">
                <a:latin typeface="MS PGothic" panose="020B0600070205080204" pitchFamily="34" charset="-128"/>
                <a:ea typeface="MS PGothic" panose="020B0600070205080204" pitchFamily="34" charset="-128"/>
              </a:rPr>
              <a:t>漫画の登場人物がお互いについて何を考えているか考えてみてくださ</a:t>
            </a:r>
            <a:r>
              <a:rPr lang="ja-JP" altLang="en-US" dirty="0" smtClean="0">
                <a:latin typeface="MS PGothic" panose="020B0600070205080204" pitchFamily="34" charset="-128"/>
                <a:ea typeface="MS PGothic" panose="020B0600070205080204" pitchFamily="34" charset="-128"/>
              </a:rPr>
              <a:t>い</a:t>
            </a:r>
            <a:endParaRPr lang="de-DE" altLang="ja-JP" dirty="0" smtClean="0">
              <a:latin typeface="MS PGothic" panose="020B0600070205080204" pitchFamily="34" charset="-128"/>
              <a:ea typeface="MS PGothic" panose="020B0600070205080204" pitchFamily="34" charset="-128"/>
            </a:endParaRPr>
          </a:p>
          <a:p>
            <a:pPr eaLnBrk="1" hangingPunct="1">
              <a:spcBef>
                <a:spcPct val="50000"/>
              </a:spcBef>
              <a:buClr>
                <a:srgbClr val="336699"/>
              </a:buClr>
            </a:pPr>
            <a:endParaRPr lang="de-DE" altLang="ja-JP" b="1" dirty="0">
              <a:latin typeface="MS PGothic" panose="020B0600070205080204" pitchFamily="34" charset="-128"/>
              <a:ea typeface="MS PGothic" panose="020B0600070205080204" pitchFamily="34" charset="-128"/>
            </a:endParaRPr>
          </a:p>
          <a:p>
            <a:pPr eaLnBrk="1" hangingPunct="1">
              <a:spcBef>
                <a:spcPct val="50000"/>
              </a:spcBef>
              <a:buClr>
                <a:srgbClr val="336699"/>
              </a:buClr>
            </a:pPr>
            <a:r>
              <a:rPr lang="ja-JP" altLang="en-US" b="1" dirty="0" smtClean="0">
                <a:latin typeface="MS PGothic" panose="020B0600070205080204" pitchFamily="34" charset="-128"/>
                <a:ea typeface="MS PGothic" panose="020B0600070205080204" pitchFamily="34" charset="-128"/>
              </a:rPr>
              <a:t>重要</a:t>
            </a:r>
            <a:endParaRPr lang="de-DE" altLang="en-US" b="1" dirty="0">
              <a:latin typeface="MS PGothic" panose="020B0600070205080204" pitchFamily="34" charset="-128"/>
              <a:ea typeface="MS PGothic" panose="020B0600070205080204" pitchFamily="34" charset="-128"/>
            </a:endParaRPr>
          </a:p>
          <a:p>
            <a:pPr marL="342900" indent="-342900" eaLnBrk="1" hangingPunct="1">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rPr>
              <a:t>あなたが利用できる情報と、登場人物がお互いに関してもっている情報とを区別するよう注意してください</a:t>
            </a:r>
            <a:r>
              <a:rPr lang="de-DE" altLang="en-US" dirty="0">
                <a:latin typeface="MS PGothic" panose="020B0600070205080204" pitchFamily="34" charset="-128"/>
                <a:ea typeface="MS PGothic" panose="020B0600070205080204" pitchFamily="34" charset="-128"/>
              </a:rPr>
              <a:t>!</a:t>
            </a:r>
          </a:p>
          <a:p>
            <a:pPr marL="342900" indent="-342900" eaLnBrk="1" hangingPunct="1">
              <a:buClr>
                <a:srgbClr val="8CADAE"/>
              </a:buClr>
              <a:buFont typeface="Wingdings" panose="05000000000000000000" pitchFamily="2" charset="2"/>
              <a:buChar char="l"/>
            </a:pPr>
            <a:endParaRPr lang="en-US" altLang="ja-JP" dirty="0">
              <a:latin typeface="MS PGothic" panose="020B0600070205080204" pitchFamily="34" charset="-128"/>
              <a:ea typeface="MS PGothic" panose="020B0600070205080204" pitchFamily="34" charset="-128"/>
            </a:endParaRPr>
          </a:p>
          <a:p>
            <a:pPr marL="342900" indent="-342900" eaLnBrk="1" hangingPunct="1">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rPr>
              <a:t>はっきりとした答えを出すために必要とされるのはどんな情報でしょうか</a:t>
            </a:r>
            <a:r>
              <a:rPr lang="de-DE" altLang="en-US" dirty="0">
                <a:latin typeface="MS PGothic" panose="020B0600070205080204" pitchFamily="34" charset="-128"/>
                <a:ea typeface="MS PGothic" panose="020B0600070205080204" pitchFamily="34" charset="-128"/>
              </a:rPr>
              <a:t>?</a:t>
            </a:r>
          </a:p>
        </p:txBody>
      </p:sp>
      <p:sp>
        <p:nvSpPr>
          <p:cNvPr id="13"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28</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2"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400"/>
              </a:lnSpc>
              <a:tabLst>
                <a:tab pos="3733800" algn="l"/>
              </a:tabLst>
            </a:pPr>
            <a:r>
              <a:rPr lang="ja-JP" altLang="en-US" sz="2000" dirty="0" smtClean="0">
                <a:solidFill>
                  <a:srgbClr val="D16349"/>
                </a:solidFill>
                <a:latin typeface="MS PGothic" panose="020B0600070205080204" pitchFamily="34" charset="-128"/>
                <a:ea typeface="MS PGothic" panose="020B0600070205080204" pitchFamily="34" charset="-128"/>
                <a:cs typeface="Times New Roman" pitchFamily="18" charset="0"/>
              </a:rPr>
              <a:t>課</a:t>
            </a: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題　</a:t>
            </a:r>
            <a:r>
              <a:rPr lang="ja-JP" altLang="en-US" sz="2000" dirty="0" smtClean="0">
                <a:solidFill>
                  <a:srgbClr val="D16349"/>
                </a:solidFill>
                <a:latin typeface="MS PGothic" panose="020B0600070205080204" pitchFamily="34" charset="-128"/>
                <a:ea typeface="MS PGothic" panose="020B0600070205080204" pitchFamily="34" charset="-128"/>
                <a:cs typeface="Times New Roman" pitchFamily="18" charset="0"/>
              </a:rPr>
              <a:t>２</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Freeform 3"/>
          <p:cNvSpPr/>
          <p:nvPr/>
        </p:nvSpPr>
        <p:spPr>
          <a:xfrm>
            <a:off x="8675496" y="-1650"/>
            <a:ext cx="468630" cy="6525006"/>
          </a:xfrm>
          <a:custGeom>
            <a:avLst/>
            <a:gdLst>
              <a:gd name="connsiteX0" fmla="*/ 0 w 468630"/>
              <a:gd name="connsiteY0" fmla="*/ 0 h 6525006"/>
              <a:gd name="connsiteX1" fmla="*/ 0 w 468630"/>
              <a:gd name="connsiteY1" fmla="*/ 6525006 h 6525006"/>
              <a:gd name="connsiteX2" fmla="*/ 468630 w 468630"/>
              <a:gd name="connsiteY2" fmla="*/ 6525006 h 6525006"/>
              <a:gd name="connsiteX3" fmla="*/ 468630 w 468630"/>
              <a:gd name="connsiteY3" fmla="*/ 0 h 6525006"/>
              <a:gd name="connsiteX4" fmla="*/ 0 w 468630"/>
              <a:gd name="connsiteY4" fmla="*/ 0 h 652500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68630" h="6525006">
                <a:moveTo>
                  <a:pt x="0" y="0"/>
                </a:moveTo>
                <a:lnTo>
                  <a:pt x="0" y="6525006"/>
                </a:lnTo>
                <a:lnTo>
                  <a:pt x="468630" y="6525006"/>
                </a:lnTo>
                <a:lnTo>
                  <a:pt x="468630"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3"/>
          <p:cNvSpPr/>
          <p:nvPr/>
        </p:nvSpPr>
        <p:spPr>
          <a:xfrm>
            <a:off x="139" y="-1650"/>
            <a:ext cx="482345" cy="6525006"/>
          </a:xfrm>
          <a:custGeom>
            <a:avLst/>
            <a:gdLst>
              <a:gd name="connsiteX0" fmla="*/ 0 w 482345"/>
              <a:gd name="connsiteY0" fmla="*/ 0 h 6525006"/>
              <a:gd name="connsiteX1" fmla="*/ 0 w 482345"/>
              <a:gd name="connsiteY1" fmla="*/ 6525006 h 6525006"/>
              <a:gd name="connsiteX2" fmla="*/ 482346 w 482345"/>
              <a:gd name="connsiteY2" fmla="*/ 6525006 h 6525006"/>
              <a:gd name="connsiteX3" fmla="*/ 482346 w 482345"/>
              <a:gd name="connsiteY3" fmla="*/ 0 h 6525006"/>
              <a:gd name="connsiteX4" fmla="*/ 0 w 482345"/>
              <a:gd name="connsiteY4" fmla="*/ 0 h 652500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82345" h="6525006">
                <a:moveTo>
                  <a:pt x="0" y="0"/>
                </a:moveTo>
                <a:lnTo>
                  <a:pt x="0" y="6525006"/>
                </a:lnTo>
                <a:lnTo>
                  <a:pt x="482346" y="6525006"/>
                </a:lnTo>
                <a:lnTo>
                  <a:pt x="482346"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3"/>
          <p:cNvSpPr/>
          <p:nvPr/>
        </p:nvSpPr>
        <p:spPr>
          <a:xfrm>
            <a:off x="468769" y="-1650"/>
            <a:ext cx="8206740" cy="404622"/>
          </a:xfrm>
          <a:custGeom>
            <a:avLst/>
            <a:gdLst>
              <a:gd name="connsiteX0" fmla="*/ 0 w 8206740"/>
              <a:gd name="connsiteY0" fmla="*/ 0 h 404622"/>
              <a:gd name="connsiteX1" fmla="*/ 0 w 8206740"/>
              <a:gd name="connsiteY1" fmla="*/ 404621 h 404622"/>
              <a:gd name="connsiteX2" fmla="*/ 8206740 w 8206740"/>
              <a:gd name="connsiteY2" fmla="*/ 404621 h 404622"/>
              <a:gd name="connsiteX3" fmla="*/ 8206740 w 8206740"/>
              <a:gd name="connsiteY3" fmla="*/ 0 h 404622"/>
              <a:gd name="connsiteX4" fmla="*/ 0 w 8206740"/>
              <a:gd name="connsiteY4" fmla="*/ 0 h 40462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8206740" h="404622">
                <a:moveTo>
                  <a:pt x="0" y="0"/>
                </a:moveTo>
                <a:lnTo>
                  <a:pt x="0" y="404621"/>
                </a:lnTo>
                <a:lnTo>
                  <a:pt x="8206740" y="404621"/>
                </a:lnTo>
                <a:lnTo>
                  <a:pt x="8206740"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1"/>
          <p:cNvSpPr txBox="1"/>
          <p:nvPr/>
        </p:nvSpPr>
        <p:spPr>
          <a:xfrm>
            <a:off x="2128800" y="6170166"/>
            <a:ext cx="4900380" cy="315471"/>
          </a:xfrm>
          <a:prstGeom prst="rect">
            <a:avLst/>
          </a:prstGeom>
          <a:noFill/>
        </p:spPr>
        <p:txBody>
          <a:bodyPr wrap="none" lIns="0" tIns="0" rIns="0" rtlCol="0">
            <a:spAutoFit/>
          </a:bodyPr>
          <a:lstStyle/>
          <a:p>
            <a:pPr>
              <a:lnSpc>
                <a:spcPts val="2100"/>
              </a:lnSpc>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犬を散歩させている男性はどう考えるでしょうか？</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6"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29</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pic>
        <p:nvPicPr>
          <p:cNvPr id="17" name="Picture 22" descr="0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900" y="333375"/>
            <a:ext cx="8204200" cy="570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Box 10"/>
          <p:cNvSpPr txBox="1">
            <a:spLocks noChangeArrowheads="1"/>
          </p:cNvSpPr>
          <p:nvPr/>
        </p:nvSpPr>
        <p:spPr bwMode="auto">
          <a:xfrm>
            <a:off x="9525" y="6672263"/>
            <a:ext cx="212407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800" i="1" dirty="0" smtClean="0"/>
              <a:t>(picture story by Marina </a:t>
            </a:r>
            <a:r>
              <a:rPr lang="en-US" altLang="de-DE" sz="800" i="1" dirty="0"/>
              <a:t>Ruiz)</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2260600" y="1181100"/>
            <a:ext cx="4267200" cy="2984500"/>
          </a:xfrm>
          <a:prstGeom prst="rect">
            <a:avLst/>
          </a:prstGeom>
          <a:noFill/>
        </p:spPr>
      </p:pic>
      <p:sp>
        <p:nvSpPr>
          <p:cNvPr id="11" name="TextBox 1"/>
          <p:cNvSpPr txBox="1"/>
          <p:nvPr/>
        </p:nvSpPr>
        <p:spPr>
          <a:xfrm>
            <a:off x="228600" y="4504642"/>
            <a:ext cx="5996834" cy="315471"/>
          </a:xfrm>
          <a:prstGeom prst="rect">
            <a:avLst/>
          </a:prstGeom>
          <a:noFill/>
        </p:spPr>
        <p:txBody>
          <a:bodyPr wrap="none" lIns="0" tIns="0" rIns="0" rtlCol="0">
            <a:spAutoFit/>
          </a:bodyPr>
          <a:lstStyle/>
          <a:p>
            <a:pPr>
              <a:lnSpc>
                <a:spcPts val="2100"/>
              </a:lnSpc>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おそらく（しかし、間違っている）</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：帽子をかぶった男は泥棒だ！</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2" name="TextBox 1"/>
          <p:cNvSpPr txBox="1"/>
          <p:nvPr/>
        </p:nvSpPr>
        <p:spPr>
          <a:xfrm>
            <a:off x="228600" y="4923742"/>
            <a:ext cx="8499122" cy="584775"/>
          </a:xfrm>
          <a:prstGeom prst="rect">
            <a:avLst/>
          </a:prstGeom>
          <a:noFill/>
        </p:spPr>
        <p:txBody>
          <a:bodyPr wrap="none" lIns="0" tIns="0" rIns="0" rtlCol="0">
            <a:spAutoFit/>
          </a:bodyPr>
          <a:lstStyle/>
          <a:p>
            <a:pPr>
              <a:lnSpc>
                <a:spcPts val="2100"/>
              </a:lnSpc>
              <a:tabLst/>
            </a:pPr>
            <a:r>
              <a:rPr lang="ja-JP" altLang="en-US" sz="1800" b="1" u="sng" dirty="0">
                <a:solidFill>
                  <a:srgbClr val="000000"/>
                </a:solidFill>
                <a:latin typeface="MS PGothic" panose="020B0600070205080204" pitchFamily="34" charset="-128"/>
                <a:ea typeface="MS PGothic" panose="020B0600070205080204" pitchFamily="34" charset="-128"/>
                <a:cs typeface="Times New Roman" pitchFamily="18" charset="0"/>
              </a:rPr>
              <a:t>ありそうもない</a:t>
            </a:r>
            <a:r>
              <a:rPr lang="en-US" altLang="zh-CN" sz="1800" b="1" u="sng" dirty="0">
                <a:solidFill>
                  <a:srgbClr val="000000"/>
                </a:solidFill>
                <a:latin typeface="MS PGothic" panose="020B0600070205080204" pitchFamily="34" charset="-128"/>
                <a:ea typeface="MS PGothic" panose="020B0600070205080204" pitchFamily="34" charset="-128"/>
                <a:cs typeface="Times New Roman" pitchFamily="18" charset="0"/>
              </a:rPr>
              <a:t> – </a:t>
            </a:r>
            <a:r>
              <a:rPr lang="ja-JP" altLang="en-US" sz="1800" b="1" u="sng" dirty="0">
                <a:solidFill>
                  <a:srgbClr val="000000"/>
                </a:solidFill>
                <a:latin typeface="MS PGothic" panose="020B0600070205080204" pitchFamily="34" charset="-128"/>
                <a:ea typeface="MS PGothic" panose="020B0600070205080204" pitchFamily="34" charset="-128"/>
                <a:cs typeface="Times New Roman" pitchFamily="18" charset="0"/>
              </a:rPr>
              <a:t>しかし、それが正しい</a:t>
            </a:r>
            <a:r>
              <a:rPr lang="ja-JP" altLang="en-US" b="1" u="sng" dirty="0">
                <a:solidFill>
                  <a:srgbClr val="000000"/>
                </a:solidFill>
                <a:latin typeface="MS PGothic" panose="020B0600070205080204" pitchFamily="34" charset="-128"/>
                <a:ea typeface="MS PGothic" panose="020B0600070205080204" pitchFamily="34" charset="-128"/>
                <a:cs typeface="Times New Roman" pitchFamily="18" charset="0"/>
              </a:rPr>
              <a:t>：</a:t>
            </a: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あの人は鍵を忘れたので、開いた窓によじ登って</a:t>
            </a:r>
            <a:endParaRPr lang="en-US" altLang="ja-JP"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鍵を取ろうとしている。</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3" name="TextBox 1"/>
          <p:cNvSpPr txBox="1"/>
          <p:nvPr/>
        </p:nvSpPr>
        <p:spPr>
          <a:xfrm>
            <a:off x="228600" y="5622242"/>
            <a:ext cx="8745984" cy="584775"/>
          </a:xfrm>
          <a:prstGeom prst="rect">
            <a:avLst/>
          </a:prstGeom>
          <a:noFill/>
        </p:spPr>
        <p:txBody>
          <a:bodyPr wrap="none" lIns="0" tIns="0" rIns="0" rtlCol="0">
            <a:spAutoFit/>
          </a:bodyPr>
          <a:lstStyle/>
          <a:p>
            <a:pPr>
              <a:lnSpc>
                <a:spcPts val="2100"/>
              </a:lnSpc>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妥当な推測</a:t>
            </a: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：犬を散歩させている男性が、帽子をかぶった男性の知人かどうかわからない。</a:t>
            </a:r>
            <a:endParaRPr lang="en-US" altLang="ja-JP"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もし、知人でなければ、空き巣だと考えるだろう。</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6"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30</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8"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犬を散歩させている男性はどう考えるでしょうか？</a:t>
            </a:r>
          </a:p>
        </p:txBody>
      </p:sp>
      <p:sp>
        <p:nvSpPr>
          <p:cNvPr id="15" name="Text Box 10"/>
          <p:cNvSpPr txBox="1">
            <a:spLocks noChangeArrowheads="1"/>
          </p:cNvSpPr>
          <p:nvPr/>
        </p:nvSpPr>
        <p:spPr bwMode="auto">
          <a:xfrm>
            <a:off x="9525" y="6672263"/>
            <a:ext cx="212407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800" i="1" dirty="0" smtClean="0"/>
              <a:t>(picture story by Marina </a:t>
            </a:r>
            <a:r>
              <a:rPr lang="en-US" altLang="de-DE" sz="800" i="1" dirty="0"/>
              <a:t>Ruiz)</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3302000" y="1028700"/>
            <a:ext cx="2514600" cy="2197100"/>
          </a:xfrm>
          <a:prstGeom prst="rect">
            <a:avLst/>
          </a:prstGeom>
          <a:noFill/>
        </p:spPr>
      </p:pic>
      <p:sp>
        <p:nvSpPr>
          <p:cNvPr id="17" name="TextBox 1"/>
          <p:cNvSpPr txBox="1"/>
          <p:nvPr/>
        </p:nvSpPr>
        <p:spPr>
          <a:xfrm>
            <a:off x="533400" y="6415261"/>
            <a:ext cx="65" cy="135935"/>
          </a:xfrm>
          <a:prstGeom prst="rect">
            <a:avLst/>
          </a:prstGeom>
          <a:noFill/>
        </p:spPr>
        <p:txBody>
          <a:bodyPr wrap="none" lIns="0" tIns="0" rIns="0" rtlCol="0">
            <a:spAutoFit/>
          </a:bodyPr>
          <a:lstStyle/>
          <a:p>
            <a:pPr>
              <a:lnSpc>
                <a:spcPts val="700"/>
              </a:lnSpc>
              <a:tabLst/>
            </a:pPr>
            <a:endParaRPr lang="en-US" altLang="zh-CN" sz="798" i="1" dirty="0">
              <a:solidFill>
                <a:srgbClr val="000000"/>
              </a:solidFill>
              <a:latin typeface="ＭＳ Ｐゴシック" panose="020B0600070205080204" pitchFamily="50" charset="-128"/>
              <a:ea typeface="ＭＳ Ｐゴシック" panose="020B0600070205080204" pitchFamily="50" charset="-128"/>
              <a:cs typeface="Times New Roman" pitchFamily="18" charset="0"/>
            </a:endParaRPr>
          </a:p>
        </p:txBody>
      </p:sp>
      <p:sp>
        <p:nvSpPr>
          <p:cNvPr id="18" name="TextBox 1"/>
          <p:cNvSpPr txBox="1"/>
          <p:nvPr/>
        </p:nvSpPr>
        <p:spPr>
          <a:xfrm>
            <a:off x="8826500" y="38100"/>
            <a:ext cx="2159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18</a:t>
            </a:r>
          </a:p>
        </p:txBody>
      </p:sp>
      <p:sp>
        <p:nvSpPr>
          <p:cNvPr id="21" name="Text Box 5"/>
          <p:cNvSpPr txBox="1">
            <a:spLocks noChangeArrowheads="1"/>
          </p:cNvSpPr>
          <p:nvPr/>
        </p:nvSpPr>
        <p:spPr bwMode="auto">
          <a:xfrm>
            <a:off x="407756" y="3489106"/>
            <a:ext cx="8432800" cy="2803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lnSpc>
                <a:spcPct val="98000"/>
              </a:lnSpc>
            </a:pPr>
            <a:r>
              <a:rPr lang="ja-JP" altLang="en-US" dirty="0">
                <a:latin typeface="MS PGothic" panose="020B0600070205080204" pitchFamily="34" charset="-128"/>
                <a:ea typeface="MS PGothic" panose="020B0600070205080204" pitchFamily="34" charset="-128"/>
              </a:rPr>
              <a:t>全ての人が同じ知識を持っていたり、同じように感じるわけではありません。そのため、誤解と衝突がうまれることがあります！</a:t>
            </a:r>
          </a:p>
          <a:p>
            <a:pPr eaLnBrk="1" hangingPunct="1">
              <a:lnSpc>
                <a:spcPct val="98000"/>
              </a:lnSpc>
            </a:pPr>
            <a:endParaRPr lang="ja-JP" altLang="en-US" dirty="0">
              <a:latin typeface="MS PGothic" panose="020B0600070205080204" pitchFamily="34" charset="-128"/>
              <a:ea typeface="MS PGothic" panose="020B0600070205080204" pitchFamily="34" charset="-128"/>
            </a:endParaRPr>
          </a:p>
          <a:p>
            <a:pPr eaLnBrk="1" hangingPunct="1">
              <a:lnSpc>
                <a:spcPct val="166000"/>
              </a:lnSpc>
            </a:pPr>
            <a:r>
              <a:rPr lang="ja-JP" altLang="en-US" dirty="0">
                <a:latin typeface="MS PGothic" panose="020B0600070205080204" pitchFamily="34" charset="-128"/>
                <a:ea typeface="MS PGothic" panose="020B0600070205080204" pitchFamily="34" charset="-128"/>
              </a:rPr>
              <a:t>したがって、重要なことは、</a:t>
            </a:r>
          </a:p>
          <a:p>
            <a:pPr marL="285750" indent="-285750" eaLnBrk="1" hangingPunct="1">
              <a:lnSpc>
                <a:spcPct val="102000"/>
              </a:lnSpc>
              <a:spcBef>
                <a:spcPct val="9000"/>
              </a:spcBef>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sym typeface="Wingdings" pitchFamily="2" charset="2"/>
              </a:rPr>
              <a:t>相手の視点（ものの見方）も検討することです。それによって、その人が特定の表情や身振りをする理由がわかるかもしれません。</a:t>
            </a:r>
          </a:p>
          <a:p>
            <a:pPr marL="285750" indent="-285750" eaLnBrk="1" hangingPunct="1">
              <a:lnSpc>
                <a:spcPct val="102000"/>
              </a:lnSpc>
              <a:spcBef>
                <a:spcPct val="9000"/>
              </a:spcBef>
              <a:buClr>
                <a:srgbClr val="8CADAE"/>
              </a:buClr>
              <a:buFont typeface="Wingdings" panose="05000000000000000000" pitchFamily="2" charset="2"/>
              <a:buChar char="l"/>
            </a:pPr>
            <a:endParaRPr lang="ja-JP" altLang="en-US" dirty="0">
              <a:latin typeface="MS PGothic" panose="020B0600070205080204" pitchFamily="34" charset="-128"/>
              <a:ea typeface="MS PGothic" panose="020B0600070205080204" pitchFamily="34" charset="-128"/>
            </a:endParaRPr>
          </a:p>
          <a:p>
            <a:pPr marL="285750" indent="-285750" eaLnBrk="1" hangingPunct="1">
              <a:lnSpc>
                <a:spcPct val="102000"/>
              </a:lnSpc>
              <a:spcBef>
                <a:spcPct val="24000"/>
              </a:spcBef>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sym typeface="Wingdings" pitchFamily="2" charset="2"/>
              </a:rPr>
              <a:t>自分の感情や考えを相手にしっかり伝えることです。それによって、あなたの行動の理由を相手に理解してもらえるようになります。</a:t>
            </a:r>
          </a:p>
        </p:txBody>
      </p:sp>
      <p:sp>
        <p:nvSpPr>
          <p:cNvPr id="19"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31</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5"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視点を変えよう</a:t>
            </a:r>
          </a:p>
        </p:txBody>
      </p:sp>
      <p:sp>
        <p:nvSpPr>
          <p:cNvPr id="14" name="Text Box 10"/>
          <p:cNvSpPr txBox="1">
            <a:spLocks noChangeArrowheads="1"/>
          </p:cNvSpPr>
          <p:nvPr/>
        </p:nvSpPr>
        <p:spPr bwMode="auto">
          <a:xfrm>
            <a:off x="3187" y="6703948"/>
            <a:ext cx="2124075" cy="182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nSpc>
                <a:spcPts val="700"/>
              </a:lnSpc>
              <a:tabLst/>
            </a:pPr>
            <a:r>
              <a:rPr lang="en-US" altLang="zh-CN" sz="798" i="1" dirty="0">
                <a:solidFill>
                  <a:srgbClr val="000000"/>
                </a:solidFill>
                <a:ea typeface="Verdana" panose="020B0604030504040204" pitchFamily="34" charset="0"/>
                <a:cs typeface="Verdana" panose="020B0604030504040204" pitchFamily="34" charset="0"/>
              </a:rPr>
              <a:t>(“Marionette</a:t>
            </a:r>
            <a:r>
              <a:rPr lang="en-US" altLang="zh-CN" sz="798" dirty="0">
                <a:ea typeface="Verdana" panose="020B0604030504040204" pitchFamily="34" charset="0"/>
                <a:cs typeface="Verdana" panose="020B0604030504040204" pitchFamily="34" charset="0"/>
              </a:rPr>
              <a:t> </a:t>
            </a:r>
            <a:r>
              <a:rPr lang="en-US" altLang="zh-CN" sz="798" i="1" dirty="0">
                <a:solidFill>
                  <a:srgbClr val="000000"/>
                </a:solidFill>
                <a:ea typeface="Verdana" panose="020B0604030504040204" pitchFamily="34" charset="0"/>
                <a:cs typeface="Verdana" panose="020B0604030504040204" pitchFamily="34" charset="0"/>
              </a:rPr>
              <a:t>Show”</a:t>
            </a:r>
            <a:r>
              <a:rPr lang="en-US" altLang="zh-CN" sz="798" dirty="0">
                <a:ea typeface="Verdana" panose="020B0604030504040204" pitchFamily="34" charset="0"/>
                <a:cs typeface="Verdana" panose="020B0604030504040204" pitchFamily="34" charset="0"/>
              </a:rPr>
              <a:t> </a:t>
            </a:r>
            <a:r>
              <a:rPr lang="en-US" altLang="zh-CN" sz="798" i="1" dirty="0">
                <a:solidFill>
                  <a:srgbClr val="000000"/>
                </a:solidFill>
                <a:ea typeface="Verdana" panose="020B0604030504040204" pitchFamily="34" charset="0"/>
                <a:cs typeface="Verdana" panose="020B0604030504040204" pitchFamily="34" charset="0"/>
              </a:rPr>
              <a:t>by</a:t>
            </a:r>
            <a:r>
              <a:rPr lang="en-US" altLang="zh-CN" sz="798" dirty="0">
                <a:ea typeface="Verdana" panose="020B0604030504040204" pitchFamily="34" charset="0"/>
                <a:cs typeface="Verdana" panose="020B0604030504040204" pitchFamily="34" charset="0"/>
              </a:rPr>
              <a:t>  </a:t>
            </a:r>
            <a:r>
              <a:rPr lang="en-US" altLang="zh-CN" sz="798" i="1" dirty="0">
                <a:solidFill>
                  <a:srgbClr val="000000"/>
                </a:solidFill>
                <a:ea typeface="Verdana" panose="020B0604030504040204" pitchFamily="34" charset="0"/>
                <a:cs typeface="Verdana" panose="020B0604030504040204" pitchFamily="34" charset="0"/>
              </a:rPr>
              <a:t>Sister</a:t>
            </a:r>
            <a:r>
              <a:rPr lang="en-US" altLang="zh-CN" sz="798" dirty="0">
                <a:ea typeface="Verdana" panose="020B0604030504040204" pitchFamily="34" charset="0"/>
                <a:cs typeface="Verdana" panose="020B0604030504040204" pitchFamily="34" charset="0"/>
              </a:rPr>
              <a:t> </a:t>
            </a:r>
            <a:r>
              <a:rPr lang="en-US" altLang="zh-CN" sz="798" i="1" dirty="0">
                <a:solidFill>
                  <a:srgbClr val="000000"/>
                </a:solidFill>
                <a:ea typeface="Verdana" panose="020B0604030504040204" pitchFamily="34" charset="0"/>
                <a:cs typeface="Verdana" panose="020B0604030504040204" pitchFamily="34" charset="0"/>
              </a:rPr>
              <a:t>72)</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 name="TextBox 1"/>
          <p:cNvSpPr txBox="1"/>
          <p:nvPr/>
        </p:nvSpPr>
        <p:spPr>
          <a:xfrm>
            <a:off x="385345" y="1632091"/>
            <a:ext cx="8373311" cy="3128998"/>
          </a:xfrm>
          <a:prstGeom prst="rect">
            <a:avLst/>
          </a:prstGeom>
          <a:noFill/>
          <a:ln>
            <a:noFill/>
          </a:ln>
        </p:spPr>
        <p:txBody>
          <a:bodyPr wrap="square" lIns="0" tIns="0" rIns="0" rtlCol="0">
            <a:spAutoFit/>
          </a:bodyPr>
          <a:lstStyle/>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ct val="96000"/>
              </a:lnSpc>
            </a:pPr>
            <a:r>
              <a:rPr lang="ja-JP" altLang="en-US" b="1" dirty="0">
                <a:latin typeface="MS PGothic" panose="020B0600070205080204" pitchFamily="34" charset="-128"/>
                <a:ea typeface="MS PGothic" panose="020B0600070205080204" pitchFamily="34" charset="-128"/>
              </a:rPr>
              <a:t>次のような状況を想像してください</a:t>
            </a:r>
          </a:p>
          <a:p>
            <a:pPr>
              <a:lnSpc>
                <a:spcPct val="96000"/>
              </a:lnSpc>
            </a:pPr>
            <a:endParaRPr lang="ja-JP" altLang="en-US" b="1" dirty="0">
              <a:latin typeface="MS PGothic" panose="020B0600070205080204" pitchFamily="34" charset="-128"/>
              <a:ea typeface="MS PGothic" panose="020B0600070205080204" pitchFamily="34" charset="-128"/>
            </a:endParaRPr>
          </a:p>
          <a:p>
            <a:pPr>
              <a:lnSpc>
                <a:spcPct val="96000"/>
              </a:lnSpc>
            </a:pPr>
            <a:r>
              <a:rPr lang="ja-JP" altLang="en-US" dirty="0">
                <a:latin typeface="MS PGothic" panose="020B0600070205080204" pitchFamily="34" charset="-128"/>
                <a:ea typeface="MS PGothic" panose="020B0600070205080204" pitchFamily="34" charset="-128"/>
              </a:rPr>
              <a:t>あなたは疲れて勤め先から帰る途中です。食料品を買うためにスーパーに立ち寄りましたが、店は混雑しています。あなたは品物をカートに乗せてレジに並んで待っています。</a:t>
            </a:r>
            <a:endParaRPr lang="en-US" altLang="ja-JP" dirty="0">
              <a:latin typeface="MS PGothic" panose="020B0600070205080204" pitchFamily="34" charset="-128"/>
              <a:ea typeface="MS PGothic" panose="020B0600070205080204" pitchFamily="34" charset="-128"/>
            </a:endParaRPr>
          </a:p>
          <a:p>
            <a:pPr>
              <a:lnSpc>
                <a:spcPct val="96000"/>
              </a:lnSpc>
            </a:pPr>
            <a:endParaRPr lang="en-US" altLang="ja-JP" dirty="0">
              <a:latin typeface="MS PGothic" panose="020B0600070205080204" pitchFamily="34" charset="-128"/>
              <a:ea typeface="MS PGothic" panose="020B0600070205080204" pitchFamily="34" charset="-128"/>
            </a:endParaRPr>
          </a:p>
          <a:p>
            <a:pPr>
              <a:lnSpc>
                <a:spcPct val="96000"/>
              </a:lnSpc>
            </a:pPr>
            <a:r>
              <a:rPr lang="ja-JP" altLang="en-US" dirty="0">
                <a:latin typeface="MS PGothic" panose="020B0600070205080204" pitchFamily="34" charset="-128"/>
                <a:ea typeface="MS PGothic" panose="020B0600070205080204" pitchFamily="34" charset="-128"/>
              </a:rPr>
              <a:t>あなたのすぐ前で、お年寄りが自分の品物を、おぼつかない感じで、ひどくゆっくりとレジ台に置きました。レジ係が値段を言うと、そのお年寄りは鞄の中をごそごそとひっかき回しますが、財布を見つけることができません。</a:t>
            </a:r>
            <a:endParaRPr lang="en-US" altLang="ja-JP" dirty="0">
              <a:latin typeface="MS PGothic" panose="020B0600070205080204" pitchFamily="34" charset="-128"/>
              <a:ea typeface="MS PGothic" panose="020B0600070205080204" pitchFamily="34" charset="-128"/>
            </a:endParaRPr>
          </a:p>
          <a:p>
            <a:pPr>
              <a:lnSpc>
                <a:spcPct val="96000"/>
              </a:lnSpc>
            </a:pPr>
            <a:endParaRPr lang="en-US" altLang="ja-JP" dirty="0">
              <a:latin typeface="MS PGothic" panose="020B0600070205080204" pitchFamily="34" charset="-128"/>
              <a:ea typeface="MS PGothic" panose="020B0600070205080204" pitchFamily="34" charset="-128"/>
            </a:endParaRPr>
          </a:p>
          <a:p>
            <a:pPr>
              <a:lnSpc>
                <a:spcPct val="96000"/>
              </a:lnSpc>
            </a:pPr>
            <a:r>
              <a:rPr lang="ja-JP" altLang="en-US" dirty="0">
                <a:latin typeface="MS PGothic" panose="020B0600070205080204" pitchFamily="34" charset="-128"/>
                <a:ea typeface="MS PGothic" panose="020B0600070205080204" pitchFamily="34" charset="-128"/>
              </a:rPr>
              <a:t>財布を探している最中に、彼はうっかりして油の瓶をレジ台から落としてしまい、瓶は割れてしまいました。</a:t>
            </a:r>
          </a:p>
        </p:txBody>
      </p:sp>
      <p:sp>
        <p:nvSpPr>
          <p:cNvPr id="19"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32</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grpSp>
        <p:nvGrpSpPr>
          <p:cNvPr id="18" name="グループ化 17"/>
          <p:cNvGrpSpPr/>
          <p:nvPr/>
        </p:nvGrpSpPr>
        <p:grpSpPr>
          <a:xfrm>
            <a:off x="88900" y="6096000"/>
            <a:ext cx="2197100" cy="487426"/>
            <a:chOff x="88900" y="5208524"/>
            <a:chExt cx="2197100" cy="487426"/>
          </a:xfrm>
        </p:grpSpPr>
        <p:sp>
          <p:nvSpPr>
            <p:cNvPr id="20" name="Freeform 3"/>
            <p:cNvSpPr/>
            <p:nvPr/>
          </p:nvSpPr>
          <p:spPr>
            <a:xfrm>
              <a:off x="88900" y="5208524"/>
              <a:ext cx="21971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cap="flat" cmpd="sng" algn="ctr">
              <a:solidFill>
                <a:srgbClr val="000000">
                  <a:alpha val="100000"/>
                </a:srgbClr>
              </a:solidFill>
              <a:prstDash val="solid"/>
            </a:ln>
            <a:effectLst/>
          </p:spPr>
          <p:txBody>
            <a:bodyPr rtlCol="0" anchor="ctr"/>
            <a:lstStyle/>
            <a:p>
              <a:pPr marL="0" marR="0" lvl="0" indent="0" defTabSz="914400" eaLnBrk="1" fontAlgn="auto" latinLnBrk="0" hangingPunct="1">
                <a:lnSpc>
                  <a:spcPts val="1400"/>
                </a:lnSpc>
                <a:spcBef>
                  <a:spcPts val="0"/>
                </a:spcBef>
                <a:spcAft>
                  <a:spcPts val="0"/>
                </a:spcAft>
                <a:buClrTx/>
                <a:buSzTx/>
                <a:buFontTx/>
                <a:buNone/>
                <a:tabLst/>
                <a:defRPr/>
              </a:pP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de-DE" altLang="de-DE"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ja-JP" altLang="en-US"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ワークシート</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itchFamily="18" charset="0"/>
                </a:rPr>
                <a:t>　</a:t>
              </a:r>
              <a:r>
                <a:rPr kumimoji="0" lang="en-US" altLang="ja-JP"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7.3</a:t>
              </a:r>
              <a:endParaRPr kumimoji="0" lang="en-US" altLang="zh-CN"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p:txBody>
        </p:sp>
        <p:pic>
          <p:nvPicPr>
            <p:cNvPr id="21" name="Picture 3"/>
            <p:cNvPicPr>
              <a:picLocks noChangeAspect="1" noChangeArrowheads="1"/>
            </p:cNvPicPr>
            <p:nvPr/>
          </p:nvPicPr>
          <p:blipFill>
            <a:blip r:embed="rId2"/>
            <a:srcRect/>
            <a:stretch>
              <a:fillRect/>
            </a:stretch>
          </p:blipFill>
          <p:spPr bwMode="auto">
            <a:xfrm>
              <a:off x="142743" y="5261737"/>
              <a:ext cx="355600" cy="381000"/>
            </a:xfrm>
            <a:prstGeom prst="rect">
              <a:avLst/>
            </a:prstGeom>
            <a:noFill/>
          </p:spPr>
        </p:pic>
      </p:grpSp>
      <p:sp>
        <p:nvSpPr>
          <p:cNvPr id="23"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視点を変えよう</a:t>
            </a:r>
          </a:p>
        </p:txBody>
      </p:sp>
      <p:sp>
        <p:nvSpPr>
          <p:cNvPr id="24" name="Rectangle 3"/>
          <p:cNvSpPr txBox="1">
            <a:spLocks noChangeArrowheads="1"/>
          </p:cNvSpPr>
          <p:nvPr/>
        </p:nvSpPr>
        <p:spPr>
          <a:xfrm>
            <a:off x="252000" y="1676400"/>
            <a:ext cx="8640000" cy="3003941"/>
          </a:xfrm>
          <a:prstGeom prst="rect">
            <a:avLst/>
          </a:prstGeom>
          <a:ln>
            <a:solidFill>
              <a:schemeClr val="tx1"/>
            </a:solidFill>
            <a:miter lim="800000"/>
            <a:headEnd/>
            <a:tailEnd/>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80000" indent="0">
              <a:spcBef>
                <a:spcPts val="1200"/>
              </a:spcBef>
              <a:buNone/>
            </a:pPr>
            <a:endParaRPr lang="en-US" altLang="de-DE" dirty="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91" name="Group 51"/>
          <p:cNvGraphicFramePr>
            <a:graphicFrameLocks noGrp="1"/>
          </p:cNvGraphicFramePr>
          <p:nvPr>
            <p:extLst>
              <p:ext uri="{D42A27DB-BD31-4B8C-83A1-F6EECF244321}">
                <p14:modId xmlns:p14="http://schemas.microsoft.com/office/powerpoint/2010/main" val="3436453411"/>
              </p:ext>
            </p:extLst>
          </p:nvPr>
        </p:nvGraphicFramePr>
        <p:xfrm>
          <a:off x="152400" y="1143000"/>
          <a:ext cx="8839200" cy="5015987"/>
        </p:xfrm>
        <a:graphic>
          <a:graphicData uri="http://schemas.openxmlformats.org/drawingml/2006/table">
            <a:tbl>
              <a:tblPr/>
              <a:tblGrid>
                <a:gridCol w="3462020">
                  <a:extLst>
                    <a:ext uri="{9D8B030D-6E8A-4147-A177-3AD203B41FA5}">
                      <a16:colId xmlns="" xmlns:a16="http://schemas.microsoft.com/office/drawing/2014/main" val="20000"/>
                    </a:ext>
                  </a:extLst>
                </a:gridCol>
                <a:gridCol w="5377180">
                  <a:extLst>
                    <a:ext uri="{9D8B030D-6E8A-4147-A177-3AD203B41FA5}">
                      <a16:colId xmlns="" xmlns:a16="http://schemas.microsoft.com/office/drawing/2014/main" val="20001"/>
                    </a:ext>
                  </a:extLst>
                </a:gridCol>
              </a:tblGrid>
              <a:tr h="1055775">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600" dirty="0" err="1">
                          <a:latin typeface="MS PGothic" panose="020B0600070205080204" pitchFamily="34" charset="-128"/>
                          <a:ea typeface="MS PGothic" panose="020B0600070205080204" pitchFamily="34" charset="-128"/>
                        </a:rPr>
                        <a:t>なたは</a:t>
                      </a:r>
                      <a:r>
                        <a:rPr lang="ja-JP" altLang="en-US" sz="1600" dirty="0">
                          <a:latin typeface="MS PGothic" panose="020B0600070205080204" pitchFamily="34" charset="-128"/>
                          <a:ea typeface="MS PGothic" panose="020B0600070205080204" pitchFamily="34" charset="-128"/>
                        </a:rPr>
                        <a:t>この状況でどのように考える／感じるでしょうか？</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eaLnBrk="1" hangingPunct="1">
                        <a:lnSpc>
                          <a:spcPct val="96000"/>
                        </a:lnSpc>
                      </a:pPr>
                      <a:r>
                        <a:rPr lang="ja-JP" altLang="en-US" sz="1600" dirty="0">
                          <a:latin typeface="MS PGothic" panose="020B0600070205080204" pitchFamily="34" charset="-128"/>
                          <a:ea typeface="MS PGothic" panose="020B0600070205080204" pitchFamily="34" charset="-128"/>
                        </a:rPr>
                        <a:t>例えば、</a:t>
                      </a:r>
                      <a:endParaRPr lang="en-US" altLang="ja-JP" sz="1600" dirty="0">
                        <a:latin typeface="MS PGothic" panose="020B0600070205080204" pitchFamily="34" charset="-128"/>
                        <a:ea typeface="MS PGothic" panose="020B0600070205080204" pitchFamily="34" charset="-128"/>
                      </a:endParaRPr>
                    </a:p>
                    <a:p>
                      <a:pPr eaLnBrk="1" hangingPunct="1">
                        <a:lnSpc>
                          <a:spcPct val="96000"/>
                        </a:lnSpc>
                      </a:pPr>
                      <a:r>
                        <a:rPr lang="ja-JP" altLang="en-US" sz="1600" dirty="0">
                          <a:latin typeface="MS PGothic" panose="020B0600070205080204" pitchFamily="34" charset="-128"/>
                          <a:ea typeface="MS PGothic" panose="020B0600070205080204" pitchFamily="34" charset="-128"/>
                        </a:rPr>
                        <a:t>腹を立てる。ひどく疲れ切っていて、とにかく帰りたいのだ。</a:t>
                      </a:r>
                      <a:endParaRPr lang="en-US" altLang="ja-JP" sz="1600" dirty="0">
                        <a:latin typeface="MS PGothic" panose="020B0600070205080204" pitchFamily="34" charset="-128"/>
                        <a:ea typeface="MS PGothic" panose="020B0600070205080204" pitchFamily="34" charset="-128"/>
                      </a:endParaRPr>
                    </a:p>
                    <a:p>
                      <a:pPr eaLnBrk="1" hangingPunct="1">
                        <a:lnSpc>
                          <a:spcPct val="96000"/>
                        </a:lnSpc>
                      </a:pPr>
                      <a:r>
                        <a:rPr lang="ja-JP" altLang="en-US" sz="1600" dirty="0">
                          <a:latin typeface="MS PGothic" panose="020B0600070205080204" pitchFamily="34" charset="-128"/>
                          <a:ea typeface="MS PGothic" panose="020B0600070205080204" pitchFamily="34" charset="-128"/>
                        </a:rPr>
                        <a:t>私はお年寄りに憐れみと同情を感じる。</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1087350">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600" dirty="0">
                          <a:latin typeface="MS PGothic" panose="020B0600070205080204" pitchFamily="34" charset="-128"/>
                          <a:ea typeface="MS PGothic" panose="020B0600070205080204" pitchFamily="34" charset="-128"/>
                        </a:rPr>
                        <a:t>レジ係はどのように考える／感じるでしょうか？</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eaLnBrk="1" hangingPunct="1">
                        <a:lnSpc>
                          <a:spcPct val="96000"/>
                        </a:lnSpc>
                      </a:pPr>
                      <a:r>
                        <a:rPr lang="ja-JP" altLang="en-US" sz="1600" dirty="0">
                          <a:latin typeface="MS PGothic" panose="020B0600070205080204" pitchFamily="34" charset="-128"/>
                          <a:ea typeface="MS PGothic" panose="020B0600070205080204" pitchFamily="34" charset="-128"/>
                        </a:rPr>
                        <a:t>例えば、</a:t>
                      </a:r>
                      <a:endParaRPr lang="en-US" altLang="ja-JP" sz="1600" dirty="0">
                        <a:latin typeface="MS PGothic" panose="020B0600070205080204" pitchFamily="34" charset="-128"/>
                        <a:ea typeface="MS PGothic" panose="020B0600070205080204" pitchFamily="34" charset="-128"/>
                      </a:endParaRPr>
                    </a:p>
                    <a:p>
                      <a:pPr eaLnBrk="1" hangingPunct="1">
                        <a:lnSpc>
                          <a:spcPct val="96000"/>
                        </a:lnSpc>
                      </a:pPr>
                      <a:r>
                        <a:rPr lang="ja-JP" altLang="en-US" sz="1600" dirty="0">
                          <a:latin typeface="MS PGothic" panose="020B0600070205080204" pitchFamily="34" charset="-128"/>
                          <a:ea typeface="MS PGothic" panose="020B0600070205080204" pitchFamily="34" charset="-128"/>
                        </a:rPr>
                        <a:t>閉口する。割れた瓶を片づけなければならないが、その間に行列はどんどん長くなっていく。</a:t>
                      </a:r>
                      <a:endParaRPr lang="en-US" altLang="ja-JP" sz="1600" dirty="0">
                        <a:latin typeface="MS PGothic" panose="020B0600070205080204" pitchFamily="34" charset="-128"/>
                        <a:ea typeface="MS PGothic" panose="020B0600070205080204" pitchFamily="34" charset="-128"/>
                      </a:endParaRPr>
                    </a:p>
                    <a:p>
                      <a:pPr eaLnBrk="1" hangingPunct="1">
                        <a:lnSpc>
                          <a:spcPct val="96000"/>
                        </a:lnSpc>
                      </a:pPr>
                      <a:r>
                        <a:rPr lang="ja-JP" altLang="en-US" sz="1600" dirty="0">
                          <a:latin typeface="MS PGothic" panose="020B0600070205080204" pitchFamily="34" charset="-128"/>
                          <a:ea typeface="MS PGothic" panose="020B0600070205080204" pitchFamily="34" charset="-128"/>
                        </a:rPr>
                        <a:t>お年寄りについてはいろいろ知っているので、彼に同情を感じる。</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671433">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600" dirty="0">
                          <a:latin typeface="MS PGothic" panose="020B0600070205080204" pitchFamily="34" charset="-128"/>
                          <a:ea typeface="MS PGothic" panose="020B0600070205080204" pitchFamily="34" charset="-128"/>
                        </a:rPr>
                        <a:t>お年寄りはどのように考える／感じるでしょうか？</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eaLnBrk="1" hangingPunct="1">
                        <a:lnSpc>
                          <a:spcPct val="96000"/>
                        </a:lnSpc>
                      </a:pPr>
                      <a:r>
                        <a:rPr lang="ja-JP" altLang="en-US" sz="1600" dirty="0"/>
                        <a:t>例えば、</a:t>
                      </a:r>
                      <a:endParaRPr lang="en-US" altLang="ja-JP" sz="1600" dirty="0"/>
                    </a:p>
                    <a:p>
                      <a:pPr eaLnBrk="1" hangingPunct="1">
                        <a:lnSpc>
                          <a:spcPct val="96000"/>
                        </a:lnSpc>
                      </a:pPr>
                      <a:r>
                        <a:rPr lang="ja-JP" altLang="en-US" sz="1600" dirty="0"/>
                        <a:t>恥ずかしくて自分に腹を立てる。きまり悪さを感じる。</a:t>
                      </a:r>
                      <a:endParaRPr kumimoji="0" lang="en-US" altLang="de-DE" sz="1600" b="0" i="0" u="none" strike="noStrike" cap="none" normalizeH="0" baseline="0" noProof="0" dirty="0">
                        <a:ln>
                          <a:noFill/>
                        </a:ln>
                        <a:solidFill>
                          <a:schemeClr val="tx1"/>
                        </a:solidFill>
                        <a:effectLst/>
                        <a:latin typeface="Verdana"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1929490">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600" dirty="0">
                          <a:latin typeface="MS PGothic" panose="020B0600070205080204" pitchFamily="34" charset="-128"/>
                          <a:ea typeface="MS PGothic" panose="020B0600070205080204" pitchFamily="34" charset="-128"/>
                        </a:rPr>
                        <a:t>お年寄りの視点に立つためには、どんなことが役に立つでしょうか？</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eaLnBrk="1" hangingPunct="1">
                        <a:lnSpc>
                          <a:spcPct val="102000"/>
                        </a:lnSpc>
                      </a:pPr>
                      <a:r>
                        <a:rPr lang="ja-JP" altLang="en-US" sz="1600" dirty="0">
                          <a:latin typeface="MS PGothic" panose="020B0600070205080204" pitchFamily="34" charset="-128"/>
                          <a:ea typeface="MS PGothic" panose="020B0600070205080204" pitchFamily="34" charset="-128"/>
                        </a:rPr>
                        <a:t>例えば、</a:t>
                      </a:r>
                      <a:endParaRPr lang="en-US" altLang="ja-JP" sz="1600" dirty="0">
                        <a:latin typeface="MS PGothic" panose="020B0600070205080204" pitchFamily="34" charset="-128"/>
                        <a:ea typeface="MS PGothic" panose="020B0600070205080204" pitchFamily="34" charset="-128"/>
                      </a:endParaRPr>
                    </a:p>
                    <a:p>
                      <a:pPr eaLnBrk="1" hangingPunct="1">
                        <a:lnSpc>
                          <a:spcPct val="102000"/>
                        </a:lnSpc>
                      </a:pPr>
                      <a:r>
                        <a:rPr lang="ja-JP" altLang="en-US" sz="1600" dirty="0">
                          <a:latin typeface="MS PGothic" panose="020B0600070205080204" pitchFamily="34" charset="-128"/>
                          <a:ea typeface="MS PGothic" panose="020B0600070205080204" pitchFamily="34" charset="-128"/>
                        </a:rPr>
                        <a:t>「私は自分の祖父母のことを考える。彼らは年齢とともに、動作がゆっくり</a:t>
                      </a:r>
                      <a:r>
                        <a:rPr lang="ja-JP" altLang="en-US" sz="1600" dirty="0" err="1">
                          <a:latin typeface="MS PGothic" panose="020B0600070205080204" pitchFamily="34" charset="-128"/>
                          <a:ea typeface="MS PGothic" panose="020B0600070205080204" pitchFamily="34" charset="-128"/>
                        </a:rPr>
                        <a:t>になり</a:t>
                      </a:r>
                      <a:r>
                        <a:rPr lang="ja-JP" altLang="en-US" sz="1600" dirty="0">
                          <a:latin typeface="MS PGothic" panose="020B0600070205080204" pitchFamily="34" charset="-128"/>
                          <a:ea typeface="MS PGothic" panose="020B0600070205080204" pitchFamily="34" charset="-128"/>
                        </a:rPr>
                        <a:t>、おぼつかない感じになっていることを思い出す。たぶん、彼らも同じような問題を起こしているだろう。もし自分がうっかり瓶を落としたらどう感じるか考える。実際に、とてもよく似たことがかつて自分にもあり、そのときにどれほど嫌な思いをしたかおぼえている。」</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bl>
          </a:graphicData>
        </a:graphic>
      </p:graphicFrame>
      <p:sp>
        <p:nvSpPr>
          <p:cNvPr id="39955" name="Rectangle 56"/>
          <p:cNvSpPr>
            <a:spLocks noChangeArrowheads="1"/>
          </p:cNvSpPr>
          <p:nvPr/>
        </p:nvSpPr>
        <p:spPr bwMode="auto">
          <a:xfrm>
            <a:off x="8074025" y="0"/>
            <a:ext cx="10699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de-DE" sz="1400" b="0" i="0" u="none" strike="noStrike" kern="1200" cap="none" spc="0" normalizeH="0" baseline="0" noProof="0">
                <a:ln>
                  <a:noFill/>
                </a:ln>
                <a:solidFill>
                  <a:srgbClr val="FFFFFF"/>
                </a:solidFill>
                <a:effectLst/>
                <a:uLnTx/>
                <a:uFillTx/>
                <a:latin typeface="Verdana" pitchFamily="34" charset="0"/>
                <a:ea typeface="+mn-ea"/>
                <a:cs typeface="Times New Roman" pitchFamily="18" charset="0"/>
              </a:rPr>
              <a:t> 7.31</a:t>
            </a:r>
          </a:p>
        </p:txBody>
      </p:sp>
      <p:sp>
        <p:nvSpPr>
          <p:cNvPr id="7"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33</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6"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400"/>
              </a:lnSpc>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視点を変えよう</a:t>
            </a:r>
          </a:p>
        </p:txBody>
      </p:sp>
      <p:sp>
        <p:nvSpPr>
          <p:cNvPr id="11"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Tree>
    <p:extLst>
      <p:ext uri="{BB962C8B-B14F-4D97-AF65-F5344CB8AC3E}">
        <p14:creationId xmlns:p14="http://schemas.microsoft.com/office/powerpoint/2010/main" val="157416252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6" name="Text Box 3"/>
          <p:cNvSpPr txBox="1">
            <a:spLocks noChangeArrowheads="1"/>
          </p:cNvSpPr>
          <p:nvPr/>
        </p:nvSpPr>
        <p:spPr bwMode="auto">
          <a:xfrm>
            <a:off x="4087416" y="3244334"/>
            <a:ext cx="9691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
                <a:srgbClr val="8CADAE"/>
              </a:buClr>
            </a:pPr>
            <a:r>
              <a:rPr lang="de-DE" altLang="de-DE" dirty="0" smtClean="0">
                <a:solidFill>
                  <a:srgbClr val="D16349"/>
                </a:solidFill>
                <a:latin typeface="ＭＳ Ｐゴシック" panose="020B0600070205080204" pitchFamily="50" charset="-128"/>
                <a:ea typeface="ＭＳ Ｐゴシック" panose="020B0600070205080204" pitchFamily="50" charset="-128"/>
              </a:rPr>
              <a:t>???</a:t>
            </a:r>
            <a:endParaRPr lang="de-DE" altLang="de-DE" dirty="0">
              <a:solidFill>
                <a:srgbClr val="D16349"/>
              </a:solidFill>
              <a:latin typeface="ＭＳ Ｐゴシック" panose="020B0600070205080204" pitchFamily="50" charset="-128"/>
              <a:ea typeface="ＭＳ Ｐゴシック" panose="020B0600070205080204" pitchFamily="50" charset="-128"/>
            </a:endParaRPr>
          </a:p>
        </p:txBody>
      </p:sp>
      <p:sp>
        <p:nvSpPr>
          <p:cNvPr id="8"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34</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5"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400"/>
              </a:lnSpc>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良い話し相手の条件とは何でしょうか？</a:t>
            </a:r>
          </a:p>
        </p:txBody>
      </p:sp>
      <p:sp>
        <p:nvSpPr>
          <p:cNvPr id="10"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Tree>
    <p:extLst>
      <p:ext uri="{BB962C8B-B14F-4D97-AF65-F5344CB8AC3E}">
        <p14:creationId xmlns:p14="http://schemas.microsoft.com/office/powerpoint/2010/main" val="93026501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1" name="Picture 3"/>
          <p:cNvPicPr>
            <a:picLocks noChangeAspect="1" noChangeArrowheads="1"/>
          </p:cNvPicPr>
          <p:nvPr/>
        </p:nvPicPr>
        <p:blipFill>
          <a:blip r:embed="rId2"/>
          <a:srcRect/>
          <a:stretch>
            <a:fillRect/>
          </a:stretch>
        </p:blipFill>
        <p:spPr bwMode="auto">
          <a:xfrm>
            <a:off x="6629400" y="1374647"/>
            <a:ext cx="1803400" cy="1828800"/>
          </a:xfrm>
          <a:prstGeom prst="rect">
            <a:avLst/>
          </a:prstGeom>
          <a:noFill/>
        </p:spPr>
      </p:pic>
      <p:sp>
        <p:nvSpPr>
          <p:cNvPr id="30" name="TextBox 1"/>
          <p:cNvSpPr txBox="1"/>
          <p:nvPr/>
        </p:nvSpPr>
        <p:spPr>
          <a:xfrm>
            <a:off x="8826500" y="38100"/>
            <a:ext cx="2159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22</a:t>
            </a:r>
          </a:p>
        </p:txBody>
      </p:sp>
      <p:sp>
        <p:nvSpPr>
          <p:cNvPr id="33" name="Text Box 6"/>
          <p:cNvSpPr txBox="1">
            <a:spLocks noChangeArrowheads="1"/>
          </p:cNvSpPr>
          <p:nvPr/>
        </p:nvSpPr>
        <p:spPr bwMode="auto">
          <a:xfrm>
            <a:off x="445363" y="1320704"/>
            <a:ext cx="8381137" cy="4876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marL="285750" indent="-285750" eaLnBrk="1" hangingPunct="1">
              <a:lnSpc>
                <a:spcPts val="1800"/>
              </a:lnSpc>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sym typeface="Wingdings" pitchFamily="2" charset="2"/>
              </a:rPr>
              <a:t>耳を傾ける。相手の話をさえぎらない</a:t>
            </a:r>
            <a:r>
              <a:rPr lang="ja-JP" altLang="en-US" dirty="0">
                <a:latin typeface="MS PGothic" panose="020B0600070205080204" pitchFamily="34" charset="-128"/>
                <a:ea typeface="MS PGothic" panose="020B0600070205080204" pitchFamily="34" charset="-128"/>
              </a:rPr>
              <a:t> </a:t>
            </a:r>
          </a:p>
          <a:p>
            <a:pPr marL="285750" indent="-285750" eaLnBrk="1" hangingPunct="1">
              <a:lnSpc>
                <a:spcPts val="1800"/>
              </a:lnSpc>
              <a:buClr>
                <a:srgbClr val="8CADAE"/>
              </a:buClr>
              <a:buFont typeface="Courier New" panose="02070309020205020404" pitchFamily="49" charset="0"/>
              <a:buChar char="o"/>
            </a:pPr>
            <a:endParaRPr lang="ja-JP" altLang="en-US" dirty="0">
              <a:latin typeface="MS PGothic" panose="020B0600070205080204" pitchFamily="34" charset="-128"/>
              <a:ea typeface="MS PGothic" panose="020B0600070205080204" pitchFamily="34" charset="-128"/>
            </a:endParaRPr>
          </a:p>
          <a:p>
            <a:pPr marL="285750" indent="-285750" eaLnBrk="1" hangingPunct="1">
              <a:lnSpc>
                <a:spcPts val="1800"/>
              </a:lnSpc>
              <a:spcBef>
                <a:spcPct val="24000"/>
              </a:spcBef>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sym typeface="Wingdings" pitchFamily="2" charset="2"/>
              </a:rPr>
              <a:t>適切な</a:t>
            </a:r>
            <a:r>
              <a:rPr lang="ja-JP" altLang="en-US" dirty="0">
                <a:latin typeface="MS PGothic" panose="020B0600070205080204" pitchFamily="34" charset="-128"/>
                <a:ea typeface="MS PGothic" panose="020B0600070205080204" pitchFamily="34" charset="-128"/>
              </a:rPr>
              <a:t>質問をする</a:t>
            </a:r>
          </a:p>
          <a:p>
            <a:pPr marL="285750" indent="-285750" eaLnBrk="1" hangingPunct="1">
              <a:lnSpc>
                <a:spcPts val="1800"/>
              </a:lnSpc>
              <a:buClr>
                <a:srgbClr val="8CADAE"/>
              </a:buClr>
              <a:buFont typeface="Courier New" panose="02070309020205020404" pitchFamily="49" charset="0"/>
              <a:buChar char="o"/>
            </a:pPr>
            <a:endParaRPr lang="ja-JP" altLang="en-US" dirty="0">
              <a:latin typeface="MS PGothic" panose="020B0600070205080204" pitchFamily="34" charset="-128"/>
              <a:ea typeface="MS PGothic" panose="020B0600070205080204" pitchFamily="34" charset="-128"/>
            </a:endParaRPr>
          </a:p>
          <a:p>
            <a:pPr marL="285750" indent="-285750" eaLnBrk="1" hangingPunct="1">
              <a:lnSpc>
                <a:spcPts val="1800"/>
              </a:lnSpc>
              <a:spcBef>
                <a:spcPct val="24000"/>
              </a:spcBef>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sym typeface="Wingdings" pitchFamily="2" charset="2"/>
              </a:rPr>
              <a:t>ときどき視線を合わせる。相手をじっと見つめない</a:t>
            </a:r>
            <a:r>
              <a:rPr lang="ja-JP" altLang="en-US" dirty="0">
                <a:latin typeface="MS PGothic" panose="020B0600070205080204" pitchFamily="34" charset="-128"/>
                <a:ea typeface="MS PGothic" panose="020B0600070205080204" pitchFamily="34" charset="-128"/>
              </a:rPr>
              <a:t> </a:t>
            </a:r>
          </a:p>
          <a:p>
            <a:pPr marL="285750" indent="-285750" eaLnBrk="1" hangingPunct="1">
              <a:lnSpc>
                <a:spcPts val="1800"/>
              </a:lnSpc>
              <a:buClr>
                <a:srgbClr val="8CADAE"/>
              </a:buClr>
              <a:buFont typeface="Courier New" panose="02070309020205020404" pitchFamily="49" charset="0"/>
              <a:buChar char="o"/>
            </a:pPr>
            <a:endParaRPr lang="ja-JP" altLang="en-US" dirty="0">
              <a:latin typeface="MS PGothic" panose="020B0600070205080204" pitchFamily="34" charset="-128"/>
              <a:ea typeface="MS PGothic" panose="020B0600070205080204" pitchFamily="34" charset="-128"/>
            </a:endParaRPr>
          </a:p>
          <a:p>
            <a:pPr marL="285750" indent="-285750" eaLnBrk="1" hangingPunct="1">
              <a:lnSpc>
                <a:spcPts val="1800"/>
              </a:lnSpc>
              <a:spcBef>
                <a:spcPct val="24000"/>
              </a:spcBef>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sym typeface="Wingdings" pitchFamily="2" charset="2"/>
              </a:rPr>
              <a:t>意見の違いを尊重する</a:t>
            </a:r>
            <a:endParaRPr lang="ja-JP" altLang="en-US" dirty="0">
              <a:latin typeface="MS PGothic" panose="020B0600070205080204" pitchFamily="34" charset="-128"/>
              <a:ea typeface="MS PGothic" panose="020B0600070205080204" pitchFamily="34" charset="-128"/>
            </a:endParaRPr>
          </a:p>
          <a:p>
            <a:pPr marL="285750" indent="-285750" eaLnBrk="1" hangingPunct="1">
              <a:lnSpc>
                <a:spcPts val="1800"/>
              </a:lnSpc>
              <a:buClr>
                <a:srgbClr val="8CADAE"/>
              </a:buClr>
              <a:buFont typeface="Courier New" panose="02070309020205020404" pitchFamily="49" charset="0"/>
              <a:buChar char="o"/>
            </a:pPr>
            <a:endParaRPr lang="ja-JP" altLang="en-US" dirty="0">
              <a:latin typeface="MS PGothic" panose="020B0600070205080204" pitchFamily="34" charset="-128"/>
              <a:ea typeface="MS PGothic" panose="020B0600070205080204" pitchFamily="34" charset="-128"/>
            </a:endParaRPr>
          </a:p>
          <a:p>
            <a:pPr marL="285750" indent="-285750" eaLnBrk="1" hangingPunct="1">
              <a:lnSpc>
                <a:spcPts val="1800"/>
              </a:lnSpc>
              <a:spcBef>
                <a:spcPct val="14000"/>
              </a:spcBef>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sym typeface="Wingdings" pitchFamily="2" charset="2"/>
              </a:rPr>
              <a:t>相手の話に関心を示す</a:t>
            </a:r>
            <a:endParaRPr lang="en-US" altLang="ja-JP" dirty="0">
              <a:latin typeface="MS PGothic" panose="020B0600070205080204" pitchFamily="34" charset="-128"/>
              <a:ea typeface="MS PGothic" panose="020B0600070205080204" pitchFamily="34" charset="-128"/>
              <a:sym typeface="Wingdings" pitchFamily="2" charset="2"/>
            </a:endParaRPr>
          </a:p>
          <a:p>
            <a:pPr marL="285750" indent="-285750" eaLnBrk="1" hangingPunct="1">
              <a:lnSpc>
                <a:spcPts val="1800"/>
              </a:lnSpc>
              <a:spcBef>
                <a:spcPct val="14000"/>
              </a:spcBef>
              <a:buClr>
                <a:srgbClr val="8CADAE"/>
              </a:buClr>
              <a:buFont typeface="Courier New" panose="02070309020205020404" pitchFamily="49" charset="0"/>
              <a:buChar char="o"/>
            </a:pPr>
            <a:endParaRPr lang="en-US" altLang="ja-JP" dirty="0">
              <a:latin typeface="MS PGothic" panose="020B0600070205080204" pitchFamily="34" charset="-128"/>
              <a:ea typeface="MS PGothic" panose="020B0600070205080204" pitchFamily="34" charset="-128"/>
              <a:sym typeface="Wingdings" pitchFamily="2" charset="2"/>
            </a:endParaRPr>
          </a:p>
          <a:p>
            <a:pPr marL="285750" indent="-285750" eaLnBrk="1" hangingPunct="1">
              <a:lnSpc>
                <a:spcPts val="1800"/>
              </a:lnSpc>
              <a:spcBef>
                <a:spcPct val="14000"/>
              </a:spcBef>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sym typeface="Wingdings" pitchFamily="2" charset="2"/>
              </a:rPr>
              <a:t>自分のことばかり話さない</a:t>
            </a:r>
          </a:p>
          <a:p>
            <a:pPr marL="285750" indent="-285750" eaLnBrk="1" hangingPunct="1">
              <a:lnSpc>
                <a:spcPts val="1800"/>
              </a:lnSpc>
              <a:buClr>
                <a:srgbClr val="8CADAE"/>
              </a:buClr>
              <a:buFont typeface="Courier New" panose="02070309020205020404" pitchFamily="49" charset="0"/>
              <a:buChar char="o"/>
            </a:pPr>
            <a:endParaRPr lang="ja-JP" altLang="en-US" dirty="0">
              <a:latin typeface="MS PGothic" panose="020B0600070205080204" pitchFamily="34" charset="-128"/>
              <a:ea typeface="MS PGothic" panose="020B0600070205080204" pitchFamily="34" charset="-128"/>
            </a:endParaRPr>
          </a:p>
          <a:p>
            <a:pPr marL="285750" indent="-285750" eaLnBrk="1" hangingPunct="1">
              <a:lnSpc>
                <a:spcPts val="1800"/>
              </a:lnSpc>
              <a:spcBef>
                <a:spcPct val="14000"/>
              </a:spcBef>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sym typeface="Wingdings" pitchFamily="2" charset="2"/>
              </a:rPr>
              <a:t>適度な開放性をもつ（暴露話をしない。初対面の人に個人的な事情を詳しく話さない。</a:t>
            </a:r>
            <a:endParaRPr lang="en-US" altLang="ja-JP" dirty="0">
              <a:latin typeface="MS PGothic" panose="020B0600070205080204" pitchFamily="34" charset="-128"/>
              <a:ea typeface="MS PGothic" panose="020B0600070205080204" pitchFamily="34" charset="-128"/>
              <a:sym typeface="Wingdings" pitchFamily="2" charset="2"/>
            </a:endParaRPr>
          </a:p>
          <a:p>
            <a:pPr marL="285750" indent="-285750" eaLnBrk="1" hangingPunct="1">
              <a:lnSpc>
                <a:spcPts val="1800"/>
              </a:lnSpc>
              <a:spcBef>
                <a:spcPct val="14000"/>
              </a:spcBef>
              <a:buClr>
                <a:srgbClr val="8CADAE"/>
              </a:buClr>
              <a:buFont typeface="Courier New" panose="02070309020205020404" pitchFamily="49" charset="0"/>
              <a:buChar char="o"/>
            </a:pPr>
            <a:endParaRPr lang="en-US" altLang="ja-JP" dirty="0">
              <a:latin typeface="MS PGothic" panose="020B0600070205080204" pitchFamily="34" charset="-128"/>
              <a:ea typeface="MS PGothic" panose="020B0600070205080204" pitchFamily="34" charset="-128"/>
              <a:sym typeface="Wingdings" pitchFamily="2" charset="2"/>
            </a:endParaRPr>
          </a:p>
          <a:p>
            <a:pPr marL="285750" indent="-285750" eaLnBrk="1" hangingPunct="1">
              <a:lnSpc>
                <a:spcPts val="1800"/>
              </a:lnSpc>
              <a:spcBef>
                <a:spcPct val="14000"/>
              </a:spcBef>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sym typeface="Wingdings" pitchFamily="2" charset="2"/>
              </a:rPr>
              <a:t>相手をおじけづかせるようなことを延々と話さない。ただし、昔からの友だちには、控え目になり過ぎない）</a:t>
            </a:r>
            <a:endParaRPr lang="ja-JP" altLang="en-US" strike="sngStrike" dirty="0">
              <a:latin typeface="MS PGothic" panose="020B0600070205080204" pitchFamily="34" charset="-128"/>
              <a:ea typeface="MS PGothic" panose="020B0600070205080204" pitchFamily="34" charset="-128"/>
            </a:endParaRPr>
          </a:p>
          <a:p>
            <a:pPr marL="285750" indent="-285750" eaLnBrk="1" hangingPunct="1">
              <a:lnSpc>
                <a:spcPts val="1800"/>
              </a:lnSpc>
              <a:buClr>
                <a:srgbClr val="8CADAE"/>
              </a:buClr>
              <a:buFont typeface="Courier New" panose="02070309020205020404" pitchFamily="49" charset="0"/>
              <a:buChar char="o"/>
            </a:pPr>
            <a:endParaRPr lang="ja-JP" altLang="en-US" dirty="0">
              <a:latin typeface="MS PGothic" panose="020B0600070205080204" pitchFamily="34" charset="-128"/>
              <a:ea typeface="MS PGothic" panose="020B0600070205080204" pitchFamily="34" charset="-128"/>
            </a:endParaRPr>
          </a:p>
          <a:p>
            <a:pPr marL="285750" indent="-285750" eaLnBrk="1" hangingPunct="1">
              <a:lnSpc>
                <a:spcPts val="1800"/>
              </a:lnSpc>
              <a:spcBef>
                <a:spcPct val="24000"/>
              </a:spcBef>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sym typeface="Wingdings" pitchFamily="2" charset="2"/>
              </a:rPr>
              <a:t>相手を侮辱しない！批判は適切に表現する（例えば、「君の今度の髪型はひどい」ではなく、「前の髪型のほうが似合ってたかもね」と言う）。</a:t>
            </a:r>
            <a:endParaRPr lang="ja-JP" altLang="en-US" dirty="0">
              <a:latin typeface="MS PGothic" panose="020B0600070205080204" pitchFamily="34" charset="-128"/>
              <a:ea typeface="MS PGothic" panose="020B0600070205080204" pitchFamily="34" charset="-128"/>
            </a:endParaRPr>
          </a:p>
        </p:txBody>
      </p:sp>
      <p:sp>
        <p:nvSpPr>
          <p:cNvPr id="26"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35</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5"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400"/>
              </a:lnSpc>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良い話し相手の条件とは何でしょうか？</a:t>
            </a:r>
          </a:p>
        </p:txBody>
      </p:sp>
      <p:sp>
        <p:nvSpPr>
          <p:cNvPr id="16" name="TextBox 1"/>
          <p:cNvSpPr txBox="1"/>
          <p:nvPr/>
        </p:nvSpPr>
        <p:spPr>
          <a:xfrm>
            <a:off x="76200" y="6711386"/>
            <a:ext cx="1511632" cy="169277"/>
          </a:xfrm>
          <a:prstGeom prst="rect">
            <a:avLst/>
          </a:prstGeom>
          <a:noFill/>
        </p:spPr>
        <p:txBody>
          <a:bodyPr wrap="none" lIns="0" tIns="0" rIns="0" rtlCol="0">
            <a:spAutoFit/>
          </a:bodyPr>
          <a:lstStyle/>
          <a:p>
            <a:pPr>
              <a:spcBef>
                <a:spcPct val="50000"/>
              </a:spcBef>
              <a:buClr>
                <a:srgbClr val="336699"/>
              </a:buClr>
            </a:pPr>
            <a:r>
              <a:rPr lang="en-US" altLang="de-DE" sz="800" i="1" dirty="0">
                <a:latin typeface="Verdana" panose="020B0604030504040204" pitchFamily="34" charset="0"/>
                <a:ea typeface="Verdana" panose="020B0604030504040204" pitchFamily="34" charset="0"/>
                <a:cs typeface="Verdana" panose="020B0604030504040204" pitchFamily="34" charset="0"/>
              </a:rPr>
              <a:t>(“</a:t>
            </a:r>
            <a:r>
              <a:rPr lang="en-US" altLang="de-DE" sz="800" i="1" dirty="0" err="1">
                <a:latin typeface="Verdana" panose="020B0604030504040204" pitchFamily="34" charset="0"/>
                <a:ea typeface="Verdana" panose="020B0604030504040204" pitchFamily="34" charset="0"/>
                <a:cs typeface="Verdana" panose="020B0604030504040204" pitchFamily="34" charset="0"/>
              </a:rPr>
              <a:t>zuhören</a:t>
            </a:r>
            <a:r>
              <a:rPr lang="en-US" altLang="de-DE" sz="800" i="1" dirty="0">
                <a:latin typeface="Verdana" panose="020B0604030504040204" pitchFamily="34" charset="0"/>
                <a:ea typeface="Verdana" panose="020B0604030504040204" pitchFamily="34" charset="0"/>
                <a:cs typeface="Verdana" panose="020B0604030504040204" pitchFamily="34" charset="0"/>
              </a:rPr>
              <a:t>” by </a:t>
            </a:r>
            <a:r>
              <a:rPr lang="en-US" altLang="de-DE" sz="800" i="1" dirty="0" err="1">
                <a:latin typeface="Verdana" panose="020B0604030504040204" pitchFamily="34" charset="0"/>
                <a:ea typeface="Verdana" panose="020B0604030504040204" pitchFamily="34" charset="0"/>
                <a:cs typeface="Verdana" panose="020B0604030504040204" pitchFamily="34" charset="0"/>
              </a:rPr>
              <a:t>stefan.eissing</a:t>
            </a:r>
            <a:r>
              <a:rPr lang="en-US" altLang="de-DE" sz="800" i="1" dirty="0">
                <a:latin typeface="Verdana" panose="020B0604030504040204" pitchFamily="34" charset="0"/>
                <a:ea typeface="Verdana" panose="020B0604030504040204" pitchFamily="34" charset="0"/>
                <a:cs typeface="Verdana" panose="020B0604030504040204" pitchFamily="34" charset="0"/>
              </a:rPr>
              <a:t>)</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1" name="Picture 3"/>
          <p:cNvPicPr>
            <a:picLocks noChangeAspect="1" noChangeArrowheads="1"/>
          </p:cNvPicPr>
          <p:nvPr/>
        </p:nvPicPr>
        <p:blipFill>
          <a:blip r:embed="rId2"/>
          <a:srcRect/>
          <a:stretch>
            <a:fillRect/>
          </a:stretch>
        </p:blipFill>
        <p:spPr bwMode="auto">
          <a:xfrm>
            <a:off x="4835429" y="3762051"/>
            <a:ext cx="3771900" cy="2514600"/>
          </a:xfrm>
          <a:prstGeom prst="rect">
            <a:avLst/>
          </a:prstGeom>
          <a:noFill/>
        </p:spPr>
      </p:pic>
      <p:sp>
        <p:nvSpPr>
          <p:cNvPr id="15" name="TextBox 1"/>
          <p:cNvSpPr txBox="1"/>
          <p:nvPr/>
        </p:nvSpPr>
        <p:spPr>
          <a:xfrm>
            <a:off x="76200" y="6711386"/>
            <a:ext cx="2064668" cy="161583"/>
          </a:xfrm>
          <a:prstGeom prst="rect">
            <a:avLst/>
          </a:prstGeom>
          <a:noFill/>
        </p:spPr>
        <p:txBody>
          <a:bodyPr wrap="none" lIns="0" tIns="0" rIns="0" rtlCol="0">
            <a:spAutoFit/>
          </a:bodyPr>
          <a:lstStyle/>
          <a:p>
            <a:pPr>
              <a:lnSpc>
                <a:spcPts val="900"/>
              </a:lnSpc>
              <a:tabLst/>
            </a:pP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(“waiting</a:t>
            </a:r>
            <a:r>
              <a:rPr lang="en-US" altLang="zh-CN" sz="798" i="1"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for</a:t>
            </a:r>
            <a:r>
              <a:rPr lang="en-US" altLang="zh-CN" sz="798" i="1"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cigarettes”</a:t>
            </a:r>
            <a:r>
              <a:rPr lang="en-US" altLang="zh-CN" sz="798" i="1"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by</a:t>
            </a:r>
            <a:r>
              <a:rPr lang="en-US" altLang="zh-CN" sz="798" i="1" dirty="0">
                <a:latin typeface="Verdana" panose="020B0604030504040204" pitchFamily="34" charset="0"/>
                <a:ea typeface="Verdana" panose="020B0604030504040204" pitchFamily="34" charset="0"/>
                <a:cs typeface="Verdana" panose="020B0604030504040204" pitchFamily="34" charset="0"/>
              </a:rPr>
              <a:t> </a:t>
            </a:r>
            <a:r>
              <a:rPr lang="en-US" altLang="zh-CN" sz="798" i="1" dirty="0">
                <a:solidFill>
                  <a:srgbClr val="000000"/>
                </a:solidFill>
                <a:latin typeface="Verdana" panose="020B0604030504040204" pitchFamily="34" charset="0"/>
                <a:ea typeface="Verdana" panose="020B0604030504040204" pitchFamily="34" charset="0"/>
                <a:cs typeface="Verdana" panose="020B0604030504040204" pitchFamily="34" charset="0"/>
              </a:rPr>
              <a:t>DonDonney)</a:t>
            </a:r>
          </a:p>
        </p:txBody>
      </p:sp>
      <p:sp>
        <p:nvSpPr>
          <p:cNvPr id="20" name="Text Box 6"/>
          <p:cNvSpPr txBox="1">
            <a:spLocks noChangeArrowheads="1"/>
          </p:cNvSpPr>
          <p:nvPr/>
        </p:nvSpPr>
        <p:spPr bwMode="auto">
          <a:xfrm>
            <a:off x="219005" y="1570532"/>
            <a:ext cx="8705990" cy="1000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marL="285750" indent="-285750" eaLnBrk="1" hangingPunct="1">
              <a:lnSpc>
                <a:spcPct val="98000"/>
              </a:lnSpc>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sym typeface="Wingdings" pitchFamily="2" charset="2"/>
              </a:rPr>
              <a:t>相手に理解を示すと同時に、正直で自然に振る舞うこと（例えば、相手の冗談がまったく面白くなければ作り笑いをしないこと）</a:t>
            </a:r>
            <a:endParaRPr lang="ja-JP" altLang="en-US" dirty="0">
              <a:latin typeface="MS PGothic" panose="020B0600070205080204" pitchFamily="34" charset="-128"/>
              <a:ea typeface="MS PGothic" panose="020B0600070205080204" pitchFamily="34" charset="-128"/>
            </a:endParaRPr>
          </a:p>
          <a:p>
            <a:pPr marL="285750" indent="-285750" eaLnBrk="1" hangingPunct="1">
              <a:lnSpc>
                <a:spcPct val="49000"/>
              </a:lnSpc>
              <a:buClr>
                <a:srgbClr val="8CADAE"/>
              </a:buClr>
              <a:buFont typeface="Courier New" panose="02070309020205020404" pitchFamily="49" charset="0"/>
              <a:buChar char="o"/>
            </a:pPr>
            <a:endParaRPr lang="ja-JP" altLang="en-US" dirty="0">
              <a:latin typeface="MS PGothic" panose="020B0600070205080204" pitchFamily="34" charset="-128"/>
              <a:ea typeface="MS PGothic" panose="020B0600070205080204" pitchFamily="34" charset="-128"/>
            </a:endParaRPr>
          </a:p>
          <a:p>
            <a:pPr marL="285750" indent="-285750" eaLnBrk="1" hangingPunct="1">
              <a:lnSpc>
                <a:spcPct val="102000"/>
              </a:lnSpc>
              <a:spcBef>
                <a:spcPct val="14000"/>
              </a:spcBef>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sym typeface="Wingdings" pitchFamily="2" charset="2"/>
              </a:rPr>
              <a:t>口が悪く、話に身が入らない人は、たいてい相手から不愉快に思われて信頼されません</a:t>
            </a:r>
            <a:endParaRPr lang="ja-JP" altLang="en-US" dirty="0">
              <a:latin typeface="MS PGothic" panose="020B0600070205080204" pitchFamily="34" charset="-128"/>
              <a:ea typeface="MS PGothic" panose="020B0600070205080204" pitchFamily="34" charset="-128"/>
            </a:endParaRPr>
          </a:p>
        </p:txBody>
      </p:sp>
      <p:sp>
        <p:nvSpPr>
          <p:cNvPr id="17"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36</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4"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400"/>
              </a:lnSpc>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良い話し相手の条件とは何でしょうか？</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7" name="Text Box 7"/>
          <p:cNvSpPr txBox="1">
            <a:spLocks noChangeArrowheads="1"/>
          </p:cNvSpPr>
          <p:nvPr/>
        </p:nvSpPr>
        <p:spPr bwMode="auto">
          <a:xfrm>
            <a:off x="404304" y="1524000"/>
            <a:ext cx="7085013" cy="26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lnSpc>
                <a:spcPct val="98000"/>
              </a:lnSpc>
            </a:pPr>
            <a:r>
              <a:rPr lang="ja-JP" altLang="en-US" b="1" u="sng" dirty="0"/>
              <a:t>特に、初めてお互いに知り合いになるとき</a:t>
            </a:r>
            <a:endParaRPr lang="ja-JP" altLang="en-US" sz="1700" b="1" u="sng" dirty="0">
              <a:latin typeface="Verdana" pitchFamily="34" charset="0"/>
            </a:endParaRPr>
          </a:p>
        </p:txBody>
      </p:sp>
      <p:sp>
        <p:nvSpPr>
          <p:cNvPr id="20" name="Text Box 6"/>
          <p:cNvSpPr txBox="1">
            <a:spLocks noChangeArrowheads="1"/>
          </p:cNvSpPr>
          <p:nvPr/>
        </p:nvSpPr>
        <p:spPr bwMode="auto">
          <a:xfrm>
            <a:off x="381000" y="2216304"/>
            <a:ext cx="8382000" cy="2536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marL="285750" indent="-285750" eaLnBrk="1" hangingPunct="1">
              <a:lnSpc>
                <a:spcPct val="102000"/>
              </a:lnSpc>
              <a:buClr>
                <a:srgbClr val="8CADAE"/>
              </a:buClr>
              <a:buFont typeface="Courier New" panose="02070309020205020404" pitchFamily="49" charset="0"/>
              <a:buChar char="o"/>
            </a:pPr>
            <a:r>
              <a:rPr lang="ja-JP" altLang="en-US" dirty="0">
                <a:sym typeface="Wingdings" pitchFamily="2" charset="2"/>
              </a:rPr>
              <a:t>ゆっくりと少しずつ話を進める。いきなりプライバシーに関する質問をしない。自分の意見を言い張らない／押しつけない。</a:t>
            </a:r>
            <a:endParaRPr lang="ja-JP" altLang="en-US" dirty="0">
              <a:latin typeface="Verdana" pitchFamily="34" charset="0"/>
            </a:endParaRPr>
          </a:p>
          <a:p>
            <a:pPr marL="285750" indent="-285750" eaLnBrk="1" hangingPunct="1">
              <a:lnSpc>
                <a:spcPct val="49000"/>
              </a:lnSpc>
              <a:buClr>
                <a:srgbClr val="8CADAE"/>
              </a:buClr>
              <a:buFont typeface="Courier New" panose="02070309020205020404" pitchFamily="49" charset="0"/>
              <a:buChar char="o"/>
            </a:pPr>
            <a:endParaRPr lang="ja-JP" altLang="en-US" dirty="0">
              <a:latin typeface="Verdana" pitchFamily="34" charset="0"/>
            </a:endParaRPr>
          </a:p>
          <a:p>
            <a:pPr marL="285750" indent="-285750" eaLnBrk="1" hangingPunct="1">
              <a:lnSpc>
                <a:spcPct val="102000"/>
              </a:lnSpc>
              <a:spcBef>
                <a:spcPct val="14000"/>
              </a:spcBef>
              <a:buClr>
                <a:srgbClr val="8CADAE"/>
              </a:buClr>
              <a:buFont typeface="Courier New" panose="02070309020205020404" pitchFamily="49" charset="0"/>
              <a:buChar char="o"/>
            </a:pPr>
            <a:r>
              <a:rPr lang="ja-JP" altLang="en-US" dirty="0">
                <a:sym typeface="Wingdings" pitchFamily="2" charset="2"/>
              </a:rPr>
              <a:t>初めてお互いに知り合いになるときは、自分のプライベートな問題を話さない。</a:t>
            </a:r>
            <a:endParaRPr lang="ja-JP" altLang="en-US" dirty="0">
              <a:latin typeface="Verdana" pitchFamily="34" charset="0"/>
            </a:endParaRPr>
          </a:p>
          <a:p>
            <a:pPr marL="285750" indent="-285750" eaLnBrk="1" hangingPunct="1">
              <a:lnSpc>
                <a:spcPct val="49000"/>
              </a:lnSpc>
              <a:buClr>
                <a:srgbClr val="8CADAE"/>
              </a:buClr>
              <a:buFont typeface="Courier New" panose="02070309020205020404" pitchFamily="49" charset="0"/>
              <a:buChar char="o"/>
            </a:pPr>
            <a:endParaRPr lang="ja-JP" altLang="en-US" dirty="0">
              <a:latin typeface="Verdana" pitchFamily="34" charset="0"/>
            </a:endParaRPr>
          </a:p>
          <a:p>
            <a:pPr marL="285750" indent="-285750" eaLnBrk="1" hangingPunct="1">
              <a:lnSpc>
                <a:spcPct val="107000"/>
              </a:lnSpc>
              <a:spcBef>
                <a:spcPct val="14000"/>
              </a:spcBef>
              <a:buClr>
                <a:srgbClr val="8CADAE"/>
              </a:buClr>
              <a:buFont typeface="Courier New" panose="02070309020205020404" pitchFamily="49" charset="0"/>
              <a:buChar char="o"/>
            </a:pPr>
            <a:r>
              <a:rPr lang="ja-JP" altLang="en-US" dirty="0">
                <a:latin typeface="Wingdings" pitchFamily="2" charset="2"/>
                <a:sym typeface="Wingdings" pitchFamily="2" charset="2"/>
              </a:rPr>
              <a:t>相手の</a:t>
            </a:r>
            <a:r>
              <a:rPr lang="ja-JP" altLang="en-US" dirty="0">
                <a:sym typeface="Wingdings" pitchFamily="2" charset="2"/>
              </a:rPr>
              <a:t>非言語的メッセージに気をつける（例えば、相手の注意がそれやすかったり、時計をひんぱんに確かめているなら、その人は会話に興味が無いのかもしれません）。ただし、相手のこうした行動の意味をおおげさに考えない。</a:t>
            </a:r>
            <a:endParaRPr lang="ja-JP" altLang="en-US" dirty="0">
              <a:latin typeface="Verdana" pitchFamily="34" charset="0"/>
            </a:endParaRPr>
          </a:p>
          <a:p>
            <a:pPr marL="285750" indent="-285750" eaLnBrk="1" hangingPunct="1">
              <a:lnSpc>
                <a:spcPct val="49000"/>
              </a:lnSpc>
              <a:buClr>
                <a:srgbClr val="8CADAE"/>
              </a:buClr>
              <a:buFont typeface="Courier New" panose="02070309020205020404" pitchFamily="49" charset="0"/>
              <a:buChar char="o"/>
            </a:pPr>
            <a:endParaRPr lang="ja-JP" altLang="en-US" dirty="0">
              <a:latin typeface="Verdana" pitchFamily="34" charset="0"/>
            </a:endParaRPr>
          </a:p>
          <a:p>
            <a:pPr marL="285750" indent="-285750" eaLnBrk="1" hangingPunct="1">
              <a:lnSpc>
                <a:spcPct val="98000"/>
              </a:lnSpc>
              <a:spcBef>
                <a:spcPct val="24000"/>
              </a:spcBef>
              <a:buClr>
                <a:srgbClr val="8CADAE"/>
              </a:buClr>
              <a:buFont typeface="Courier New" panose="02070309020205020404" pitchFamily="49" charset="0"/>
              <a:buChar char="o"/>
            </a:pPr>
            <a:r>
              <a:rPr lang="ja-JP" altLang="en-US" dirty="0">
                <a:sym typeface="Wingdings" pitchFamily="2" charset="2"/>
              </a:rPr>
              <a:t>適切な距離を置く。過剰に接触／密着しない（例えば、握手はしても抱きつかない）。</a:t>
            </a:r>
            <a:endParaRPr lang="ja-JP" altLang="en-US" dirty="0">
              <a:latin typeface="Verdana" pitchFamily="34" charset="0"/>
            </a:endParaRPr>
          </a:p>
        </p:txBody>
      </p:sp>
      <p:sp>
        <p:nvSpPr>
          <p:cNvPr id="21"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37</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5"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400"/>
              </a:lnSpc>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良い話し相手の条件とは何でしょうか？</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3"/>
          <p:cNvSpPr txBox="1">
            <a:spLocks noChangeArrowheads="1"/>
          </p:cNvSpPr>
          <p:nvPr/>
        </p:nvSpPr>
        <p:spPr bwMode="auto">
          <a:xfrm>
            <a:off x="4125516" y="3244334"/>
            <a:ext cx="8929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0" marR="0" lvl="0" indent="0" algn="ctr" defTabSz="914400" rtl="0" eaLnBrk="1" fontAlgn="base" latinLnBrk="0" hangingPunct="1">
              <a:lnSpc>
                <a:spcPct val="100000"/>
              </a:lnSpc>
              <a:spcBef>
                <a:spcPct val="50000"/>
              </a:spcBef>
              <a:spcAft>
                <a:spcPct val="0"/>
              </a:spcAft>
              <a:buClr>
                <a:srgbClr val="8CADAE"/>
              </a:buClr>
              <a:buSzPct val="85000"/>
              <a:buFont typeface="Wingdings 2" pitchFamily="18" charset="2"/>
              <a:buNone/>
              <a:tabLst/>
              <a:defRPr/>
            </a:pPr>
            <a:r>
              <a:rPr lang="de-DE" altLang="ja-JP" dirty="0" smtClean="0">
                <a:solidFill>
                  <a:srgbClr val="D16349"/>
                </a:solidFill>
                <a:latin typeface="ＭＳ Ｐゴシック" panose="020B0600070205080204" pitchFamily="50" charset="-128"/>
                <a:ea typeface="ＭＳ Ｐゴシック" panose="020B0600070205080204" pitchFamily="50" charset="-128"/>
                <a:cs typeface="Times New Roman" pitchFamily="18" charset="0"/>
              </a:rPr>
              <a:t>???</a:t>
            </a:r>
            <a:endParaRPr kumimoji="0" lang="de-DE" altLang="de-DE" sz="1800" b="0" i="0" u="none" strike="noStrike" kern="1200" cap="none" spc="0" normalizeH="0" baseline="0" noProof="0" dirty="0">
              <a:ln>
                <a:noFill/>
              </a:ln>
              <a:solidFill>
                <a:srgbClr val="D16349"/>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p:txBody>
      </p:sp>
      <p:sp>
        <p:nvSpPr>
          <p:cNvPr id="9"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38</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5"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400"/>
              </a:lnSpc>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暗黙の社会的ルール</a:t>
            </a:r>
          </a:p>
        </p:txBody>
      </p:sp>
    </p:spTree>
    <p:extLst>
      <p:ext uri="{BB962C8B-B14F-4D97-AF65-F5344CB8AC3E}">
        <p14:creationId xmlns:p14="http://schemas.microsoft.com/office/powerpoint/2010/main" val="210752031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Freeform 3"/>
          <p:cNvSpPr/>
          <p:nvPr/>
        </p:nvSpPr>
        <p:spPr>
          <a:xfrm>
            <a:off x="152539" y="1482725"/>
            <a:ext cx="8915400" cy="2567178"/>
          </a:xfrm>
          <a:custGeom>
            <a:avLst/>
            <a:gdLst>
              <a:gd name="connsiteX0" fmla="*/ 0 w 8915400"/>
              <a:gd name="connsiteY0" fmla="*/ 0 h 2567178"/>
              <a:gd name="connsiteX1" fmla="*/ 0 w 8915400"/>
              <a:gd name="connsiteY1" fmla="*/ 2567178 h 2567178"/>
              <a:gd name="connsiteX2" fmla="*/ 8915399 w 8915400"/>
              <a:gd name="connsiteY2" fmla="*/ 2567178 h 2567178"/>
              <a:gd name="connsiteX3" fmla="*/ 8915399 w 8915400"/>
              <a:gd name="connsiteY3" fmla="*/ 0 h 2567178"/>
              <a:gd name="connsiteX4" fmla="*/ 0 w 8915400"/>
              <a:gd name="connsiteY4" fmla="*/ 0 h 256717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8915400" h="2567178">
                <a:moveTo>
                  <a:pt x="0" y="0"/>
                </a:moveTo>
                <a:lnTo>
                  <a:pt x="0" y="2567178"/>
                </a:lnTo>
                <a:lnTo>
                  <a:pt x="8915399" y="2567178"/>
                </a:lnTo>
                <a:lnTo>
                  <a:pt x="89153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Picture 3"/>
          <p:cNvPicPr>
            <a:picLocks noChangeAspect="1" noChangeArrowheads="1"/>
          </p:cNvPicPr>
          <p:nvPr/>
        </p:nvPicPr>
        <p:blipFill>
          <a:blip r:embed="rId2"/>
          <a:srcRect/>
          <a:stretch>
            <a:fillRect/>
          </a:stretch>
        </p:blipFill>
        <p:spPr bwMode="auto">
          <a:xfrm>
            <a:off x="6629400" y="4754618"/>
            <a:ext cx="2167462" cy="1573158"/>
          </a:xfrm>
          <a:prstGeom prst="rect">
            <a:avLst/>
          </a:prstGeom>
          <a:noFill/>
        </p:spPr>
      </p:pic>
      <p:sp>
        <p:nvSpPr>
          <p:cNvPr id="26" name="Text Box 14"/>
          <p:cNvSpPr txBox="1">
            <a:spLocks noChangeArrowheads="1"/>
          </p:cNvSpPr>
          <p:nvPr/>
        </p:nvSpPr>
        <p:spPr bwMode="auto">
          <a:xfrm>
            <a:off x="657211" y="1722922"/>
            <a:ext cx="7829578" cy="2127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marL="342900" indent="-342900" eaLnBrk="1" hangingPunct="1">
              <a:lnSpc>
                <a:spcPct val="95000"/>
              </a:lnSpc>
              <a:buClr>
                <a:srgbClr val="8CADAE"/>
              </a:buClr>
              <a:buFont typeface="Courier New" panose="02070309020205020404" pitchFamily="49" charset="0"/>
              <a:buChar char="o"/>
            </a:pPr>
            <a:r>
              <a:rPr lang="ja-JP" altLang="en-US" dirty="0">
                <a:sym typeface="Wingdings" pitchFamily="2" charset="2"/>
              </a:rPr>
              <a:t>時間を守る</a:t>
            </a:r>
            <a:r>
              <a:rPr lang="ja-JP" altLang="en-US" dirty="0">
                <a:latin typeface="Verdana" pitchFamily="34" charset="0"/>
              </a:rPr>
              <a:t> </a:t>
            </a:r>
          </a:p>
          <a:p>
            <a:pPr marL="285750" indent="-285750" eaLnBrk="1" hangingPunct="1">
              <a:lnSpc>
                <a:spcPct val="41000"/>
              </a:lnSpc>
              <a:buClr>
                <a:srgbClr val="8CADAE"/>
              </a:buClr>
              <a:buFont typeface="Courier New" panose="02070309020205020404" pitchFamily="49" charset="0"/>
              <a:buChar char="o"/>
            </a:pPr>
            <a:endParaRPr lang="ja-JP" altLang="en-US" dirty="0">
              <a:latin typeface="Verdana" pitchFamily="34" charset="0"/>
            </a:endParaRPr>
          </a:p>
          <a:p>
            <a:pPr marL="285750" indent="-285750" eaLnBrk="1" hangingPunct="1">
              <a:lnSpc>
                <a:spcPct val="95000"/>
              </a:lnSpc>
              <a:spcBef>
                <a:spcPct val="29000"/>
              </a:spcBef>
              <a:buClr>
                <a:srgbClr val="8CADAE"/>
              </a:buClr>
              <a:buFont typeface="Courier New" panose="02070309020205020404" pitchFamily="49" charset="0"/>
              <a:buChar char="o"/>
            </a:pPr>
            <a:r>
              <a:rPr lang="ja-JP" altLang="en-US" dirty="0">
                <a:sym typeface="Wingdings" pitchFamily="2" charset="2"/>
              </a:rPr>
              <a:t>年上の人やよく知らない人には礼儀正しく接する</a:t>
            </a:r>
            <a:endParaRPr lang="ja-JP" altLang="en-US" dirty="0">
              <a:latin typeface="Verdana" pitchFamily="34" charset="0"/>
            </a:endParaRPr>
          </a:p>
          <a:p>
            <a:pPr marL="285750" indent="-285750" eaLnBrk="1" hangingPunct="1">
              <a:lnSpc>
                <a:spcPct val="41000"/>
              </a:lnSpc>
              <a:buClr>
                <a:srgbClr val="8CADAE"/>
              </a:buClr>
              <a:buFont typeface="Courier New" panose="02070309020205020404" pitchFamily="49" charset="0"/>
              <a:buChar char="o"/>
            </a:pPr>
            <a:endParaRPr lang="ja-JP" altLang="en-US" dirty="0">
              <a:latin typeface="Verdana" pitchFamily="34" charset="0"/>
            </a:endParaRPr>
          </a:p>
          <a:p>
            <a:pPr marL="285750" indent="-285750" eaLnBrk="1" hangingPunct="1">
              <a:lnSpc>
                <a:spcPct val="95000"/>
              </a:lnSpc>
              <a:spcBef>
                <a:spcPct val="29000"/>
              </a:spcBef>
              <a:buClr>
                <a:srgbClr val="8CADAE"/>
              </a:buClr>
              <a:buFont typeface="Courier New" panose="02070309020205020404" pitchFamily="49" charset="0"/>
              <a:buChar char="o"/>
            </a:pPr>
            <a:r>
              <a:rPr lang="ja-JP" altLang="en-US" dirty="0">
                <a:sym typeface="Wingdings" pitchFamily="2" charset="2"/>
              </a:rPr>
              <a:t>必要に応じて「お願いですが」、「ありがとう」、「失礼ですが」などを使い分ける</a:t>
            </a:r>
            <a:endParaRPr lang="en-US" altLang="ja-JP" dirty="0">
              <a:sym typeface="Wingdings" pitchFamily="2" charset="2"/>
            </a:endParaRPr>
          </a:p>
          <a:p>
            <a:pPr marL="285750" indent="-285750" eaLnBrk="1" hangingPunct="1">
              <a:lnSpc>
                <a:spcPct val="95000"/>
              </a:lnSpc>
              <a:spcBef>
                <a:spcPct val="29000"/>
              </a:spcBef>
              <a:buClr>
                <a:srgbClr val="8CADAE"/>
              </a:buClr>
              <a:buFont typeface="Courier New" panose="02070309020205020404" pitchFamily="49" charset="0"/>
              <a:buChar char="o"/>
            </a:pPr>
            <a:endParaRPr lang="en-US" altLang="ja-JP" dirty="0">
              <a:sym typeface="Wingdings" pitchFamily="2" charset="2"/>
            </a:endParaRPr>
          </a:p>
          <a:p>
            <a:pPr marL="285750" indent="-285750" eaLnBrk="1" hangingPunct="1">
              <a:lnSpc>
                <a:spcPct val="95000"/>
              </a:lnSpc>
              <a:spcBef>
                <a:spcPct val="29000"/>
              </a:spcBef>
              <a:buClr>
                <a:srgbClr val="8CADAE"/>
              </a:buClr>
              <a:buFont typeface="Courier New" panose="02070309020205020404" pitchFamily="49" charset="0"/>
              <a:buChar char="o"/>
            </a:pPr>
            <a:r>
              <a:rPr lang="ja-JP" altLang="en-US" dirty="0">
                <a:sym typeface="Wingdings" pitchFamily="2" charset="2"/>
              </a:rPr>
              <a:t>声の調子と大きさを状況や場所に合わせて調整する。大きすぎる声や小さすぎる声で話をしない</a:t>
            </a:r>
            <a:endParaRPr lang="ja-JP" altLang="en-US" dirty="0">
              <a:latin typeface="Verdana" pitchFamily="34" charset="0"/>
            </a:endParaRPr>
          </a:p>
        </p:txBody>
      </p:sp>
      <p:sp>
        <p:nvSpPr>
          <p:cNvPr id="28" name="Text Box 9"/>
          <p:cNvSpPr txBox="1">
            <a:spLocks noChangeArrowheads="1"/>
          </p:cNvSpPr>
          <p:nvPr/>
        </p:nvSpPr>
        <p:spPr bwMode="auto">
          <a:xfrm>
            <a:off x="442650" y="3041089"/>
            <a:ext cx="8763001" cy="293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lnSpc>
                <a:spcPct val="104000"/>
              </a:lnSpc>
            </a:pPr>
            <a:endParaRPr lang="ja-JP" altLang="en-US" sz="2000" dirty="0">
              <a:latin typeface="Verdana" pitchFamily="34" charset="0"/>
            </a:endParaRPr>
          </a:p>
        </p:txBody>
      </p:sp>
      <p:sp>
        <p:nvSpPr>
          <p:cNvPr id="23"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dirty="0">
                <a:solidFill>
                  <a:srgbClr val="646B86"/>
                </a:solidFill>
                <a:latin typeface="MS PGothic" panose="020B0600070205080204" pitchFamily="34" charset="-128"/>
                <a:ea typeface="MS PGothic" panose="020B0600070205080204" pitchFamily="34" charset="-128"/>
                <a:cs typeface="Times New Roman" pitchFamily="18" charset="0"/>
              </a:rPr>
              <a:t>39</a:t>
            </a:r>
            <a:endParaRPr lang="en-GB" altLang="de-DE" sz="1200"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grpSp>
        <p:nvGrpSpPr>
          <p:cNvPr id="24" name="グループ化 23"/>
          <p:cNvGrpSpPr/>
          <p:nvPr/>
        </p:nvGrpSpPr>
        <p:grpSpPr>
          <a:xfrm>
            <a:off x="88900" y="6096000"/>
            <a:ext cx="2197100" cy="487426"/>
            <a:chOff x="88900" y="5208524"/>
            <a:chExt cx="2197100" cy="487426"/>
          </a:xfrm>
        </p:grpSpPr>
        <p:sp>
          <p:nvSpPr>
            <p:cNvPr id="27" name="Freeform 3"/>
            <p:cNvSpPr/>
            <p:nvPr/>
          </p:nvSpPr>
          <p:spPr>
            <a:xfrm>
              <a:off x="88900" y="5208524"/>
              <a:ext cx="21971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cap="flat" cmpd="sng" algn="ctr">
              <a:solidFill>
                <a:srgbClr val="000000">
                  <a:alpha val="100000"/>
                </a:srgbClr>
              </a:solidFill>
              <a:prstDash val="solid"/>
            </a:ln>
            <a:effectLst/>
          </p:spPr>
          <p:txBody>
            <a:bodyPr rtlCol="0" anchor="ctr"/>
            <a:lstStyle/>
            <a:p>
              <a:pPr marL="0" marR="0" lvl="0" indent="0" defTabSz="914400" eaLnBrk="1" fontAlgn="auto" latinLnBrk="0" hangingPunct="1">
                <a:lnSpc>
                  <a:spcPts val="1400"/>
                </a:lnSpc>
                <a:spcBef>
                  <a:spcPts val="0"/>
                </a:spcBef>
                <a:spcAft>
                  <a:spcPts val="0"/>
                </a:spcAft>
                <a:buClrTx/>
                <a:buSzTx/>
                <a:buFontTx/>
                <a:buNone/>
                <a:tabLst/>
                <a:defRPr/>
              </a:pP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de-DE" altLang="de-DE"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ja-JP" altLang="en-US"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ワークシート</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itchFamily="18" charset="0"/>
                </a:rPr>
                <a:t>　</a:t>
              </a:r>
              <a:r>
                <a:rPr kumimoji="0" lang="en-US" altLang="ja-JP"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7.4</a:t>
              </a:r>
              <a:endParaRPr kumimoji="0" lang="en-US" altLang="zh-CN"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p:txBody>
        </p:sp>
        <p:pic>
          <p:nvPicPr>
            <p:cNvPr id="29" name="Picture 3"/>
            <p:cNvPicPr>
              <a:picLocks noChangeAspect="1" noChangeArrowheads="1"/>
            </p:cNvPicPr>
            <p:nvPr/>
          </p:nvPicPr>
          <p:blipFill>
            <a:blip r:embed="rId3"/>
            <a:srcRect/>
            <a:stretch>
              <a:fillRect/>
            </a:stretch>
          </p:blipFill>
          <p:spPr bwMode="auto">
            <a:xfrm>
              <a:off x="142743" y="5261737"/>
              <a:ext cx="355600" cy="381000"/>
            </a:xfrm>
            <a:prstGeom prst="rect">
              <a:avLst/>
            </a:prstGeom>
            <a:noFill/>
          </p:spPr>
        </p:pic>
      </p:grpSp>
      <p:sp>
        <p:nvSpPr>
          <p:cNvPr id="19"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400"/>
              </a:lnSpc>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暗黙の社会的ルール</a:t>
            </a:r>
          </a:p>
        </p:txBody>
      </p:sp>
      <p:sp>
        <p:nvSpPr>
          <p:cNvPr id="18" name="Text Box 8"/>
          <p:cNvSpPr txBox="1">
            <a:spLocks noChangeArrowheads="1"/>
          </p:cNvSpPr>
          <p:nvPr/>
        </p:nvSpPr>
        <p:spPr bwMode="auto">
          <a:xfrm>
            <a:off x="-69850" y="6680200"/>
            <a:ext cx="238125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
                <a:srgbClr val="336699"/>
              </a:buClr>
              <a:buSzTx/>
              <a:buFont typeface="Wingdings" pitchFamily="2" charset="2"/>
              <a:buNone/>
            </a:pPr>
            <a:r>
              <a:rPr lang="en-US" altLang="de-DE" sz="800" i="1" dirty="0" smtClean="0"/>
              <a:t>(“</a:t>
            </a:r>
            <a:r>
              <a:rPr lang="en-US" altLang="de-DE" sz="800" i="1" dirty="0" err="1" smtClean="0"/>
              <a:t>hermandad</a:t>
            </a:r>
            <a:r>
              <a:rPr lang="en-US" altLang="de-DE" sz="800" i="1" dirty="0" smtClean="0"/>
              <a:t> – friendship” by </a:t>
            </a:r>
            <a:r>
              <a:rPr lang="en-US" altLang="de-DE" sz="800" i="1" dirty="0" err="1" smtClean="0"/>
              <a:t>ruurmo</a:t>
            </a:r>
            <a:r>
              <a:rPr lang="en-US" altLang="de-DE" sz="800" i="1" dirty="0" smtClean="0"/>
              <a:t>)</a:t>
            </a:r>
            <a:endParaRPr lang="en-US" altLang="de-DE" sz="800" i="1"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2" name="Text Box 8"/>
          <p:cNvSpPr txBox="1">
            <a:spLocks noChangeArrowheads="1"/>
          </p:cNvSpPr>
          <p:nvPr/>
        </p:nvSpPr>
        <p:spPr bwMode="auto">
          <a:xfrm>
            <a:off x="1282700" y="1479854"/>
            <a:ext cx="6578600" cy="1315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marL="285750" indent="-285750" eaLnBrk="1" hangingPunct="1">
              <a:lnSpc>
                <a:spcPct val="95000"/>
              </a:lnSpc>
              <a:buClr>
                <a:srgbClr val="8CADAE"/>
              </a:buClr>
              <a:buFont typeface="Courier New" panose="02070309020205020404" pitchFamily="49" charset="0"/>
              <a:buChar char="o"/>
            </a:pPr>
            <a:r>
              <a:rPr lang="ja-JP" altLang="en-US" dirty="0">
                <a:sym typeface="Wingdings" pitchFamily="2" charset="2"/>
              </a:rPr>
              <a:t>場面や状況に合った服装（例えば、葬式や就職面接にトレパンやスニーカーをはいていくのは非常識です）</a:t>
            </a:r>
            <a:endParaRPr lang="en-US" altLang="ja-JP" dirty="0">
              <a:sym typeface="Wingdings" pitchFamily="2" charset="2"/>
            </a:endParaRPr>
          </a:p>
          <a:p>
            <a:pPr marL="285750" indent="-285750" eaLnBrk="1" hangingPunct="1">
              <a:lnSpc>
                <a:spcPct val="95000"/>
              </a:lnSpc>
              <a:buClr>
                <a:srgbClr val="8CADAE"/>
              </a:buClr>
              <a:buFont typeface="Courier New" panose="02070309020205020404" pitchFamily="49" charset="0"/>
              <a:buChar char="o"/>
            </a:pPr>
            <a:endParaRPr lang="en-US" altLang="ja-JP" dirty="0">
              <a:latin typeface="Verdana" pitchFamily="34" charset="0"/>
              <a:sym typeface="Wingdings" pitchFamily="2" charset="2"/>
            </a:endParaRPr>
          </a:p>
          <a:p>
            <a:pPr marL="285750" indent="-285750" eaLnBrk="1" hangingPunct="1">
              <a:lnSpc>
                <a:spcPct val="95000"/>
              </a:lnSpc>
              <a:buClr>
                <a:srgbClr val="8CADAE"/>
              </a:buClr>
              <a:buFont typeface="Courier New" panose="02070309020205020404" pitchFamily="49" charset="0"/>
              <a:buChar char="o"/>
            </a:pPr>
            <a:r>
              <a:rPr lang="ja-JP" altLang="en-US" dirty="0">
                <a:latin typeface="Wingdings" pitchFamily="2" charset="2"/>
                <a:sym typeface="Wingdings" pitchFamily="2" charset="2"/>
              </a:rPr>
              <a:t>身だしなみ</a:t>
            </a:r>
            <a:r>
              <a:rPr lang="ja-JP" altLang="en-US" dirty="0">
                <a:sym typeface="Wingdings" pitchFamily="2" charset="2"/>
              </a:rPr>
              <a:t>に気を配る（例えば、シミのついた服、見るからにあぶらぎった髪の毛や、ぼさぼさの髪の毛は非常識です）</a:t>
            </a:r>
            <a:endParaRPr lang="ja-JP" altLang="en-US" dirty="0">
              <a:solidFill>
                <a:srgbClr val="FF0000"/>
              </a:solidFill>
              <a:latin typeface="Verdana" pitchFamily="34" charset="0"/>
            </a:endParaRPr>
          </a:p>
        </p:txBody>
      </p:sp>
      <p:sp>
        <p:nvSpPr>
          <p:cNvPr id="17"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40</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4"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400"/>
              </a:lnSpc>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暗黙の社会的ルール</a:t>
            </a:r>
          </a:p>
        </p:txBody>
      </p:sp>
      <p:pic>
        <p:nvPicPr>
          <p:cNvPr id="19" name="Picture 13" descr="3053413712_6df07eb6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6425" y="3208338"/>
            <a:ext cx="2851150" cy="288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Box 8"/>
          <p:cNvSpPr txBox="1">
            <a:spLocks noChangeArrowheads="1"/>
          </p:cNvSpPr>
          <p:nvPr/>
        </p:nvSpPr>
        <p:spPr bwMode="auto">
          <a:xfrm>
            <a:off x="-69850" y="6680200"/>
            <a:ext cx="28892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spcBef>
                <a:spcPct val="50000"/>
              </a:spcBef>
              <a:buClr>
                <a:srgbClr val="336699"/>
              </a:buClr>
              <a:buSzTx/>
            </a:pPr>
            <a:r>
              <a:rPr lang="en-US" altLang="de-DE" sz="800" i="1" dirty="0"/>
              <a:t>(“008-People We Know” by gingerpig2000)</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TextBox 1"/>
          <p:cNvSpPr txBox="1"/>
          <p:nvPr/>
        </p:nvSpPr>
        <p:spPr>
          <a:xfrm>
            <a:off x="685800" y="1422957"/>
            <a:ext cx="2712281" cy="315471"/>
          </a:xfrm>
          <a:prstGeom prst="rect">
            <a:avLst/>
          </a:prstGeom>
          <a:noFill/>
        </p:spPr>
        <p:txBody>
          <a:bodyPr wrap="none" lIns="0" tIns="0" rIns="0" rtlCol="0">
            <a:spAutoFit/>
          </a:bodyPr>
          <a:lstStyle/>
          <a:p>
            <a:pPr>
              <a:lnSpc>
                <a:spcPts val="2100"/>
              </a:lnSpc>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「良いマナー」とは、例えば、</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8" name="Text Box 6"/>
          <p:cNvSpPr txBox="1">
            <a:spLocks noChangeArrowheads="1"/>
          </p:cNvSpPr>
          <p:nvPr/>
        </p:nvSpPr>
        <p:spPr bwMode="auto">
          <a:xfrm>
            <a:off x="1295400" y="2018956"/>
            <a:ext cx="7126288" cy="3367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marL="342900" indent="-342900" eaLnBrk="1" hangingPunct="1">
              <a:lnSpc>
                <a:spcPct val="104000"/>
              </a:lnSpc>
              <a:buClr>
                <a:srgbClr val="8CADAE"/>
              </a:buClr>
              <a:buFont typeface="Courier New" panose="02070309020205020404" pitchFamily="49" charset="0"/>
              <a:buChar char="o"/>
            </a:pPr>
            <a:r>
              <a:rPr lang="ja-JP" altLang="en-US" sz="2000" dirty="0">
                <a:sym typeface="Wingdings" pitchFamily="2" charset="2"/>
              </a:rPr>
              <a:t>人前で</a:t>
            </a:r>
            <a:r>
              <a:rPr lang="ja-JP" altLang="en-US" sz="2000" dirty="0" err="1">
                <a:sym typeface="Wingdings" pitchFamily="2" charset="2"/>
              </a:rPr>
              <a:t>げっぷや</a:t>
            </a:r>
            <a:r>
              <a:rPr lang="ja-JP" altLang="en-US" sz="2000" dirty="0">
                <a:sym typeface="Wingdings" pitchFamily="2" charset="2"/>
              </a:rPr>
              <a:t>くしゃみをしてしまったら、素直に謝る</a:t>
            </a:r>
            <a:endParaRPr lang="ja-JP" altLang="en-US" sz="2000" dirty="0">
              <a:latin typeface="Verdana" pitchFamily="34" charset="0"/>
            </a:endParaRPr>
          </a:p>
          <a:p>
            <a:pPr marL="342900" indent="-342900" eaLnBrk="1" hangingPunct="1">
              <a:lnSpc>
                <a:spcPct val="41000"/>
              </a:lnSpc>
              <a:buClr>
                <a:srgbClr val="8CADAE"/>
              </a:buClr>
              <a:buFont typeface="Courier New" panose="02070309020205020404" pitchFamily="49" charset="0"/>
              <a:buChar char="o"/>
            </a:pPr>
            <a:endParaRPr lang="ja-JP" altLang="en-US" sz="2000" dirty="0">
              <a:latin typeface="Verdana" pitchFamily="34" charset="0"/>
            </a:endParaRPr>
          </a:p>
          <a:p>
            <a:pPr marL="342900" indent="-342900" eaLnBrk="1" hangingPunct="1">
              <a:lnSpc>
                <a:spcPct val="104000"/>
              </a:lnSpc>
              <a:spcBef>
                <a:spcPct val="20000"/>
              </a:spcBef>
              <a:buClr>
                <a:srgbClr val="8CADAE"/>
              </a:buClr>
              <a:buFont typeface="Courier New" panose="02070309020205020404" pitchFamily="49" charset="0"/>
              <a:buChar char="o"/>
            </a:pPr>
            <a:r>
              <a:rPr lang="ja-JP" altLang="en-US" sz="2000" dirty="0">
                <a:sym typeface="Wingdings" pitchFamily="2" charset="2"/>
              </a:rPr>
              <a:t>あくびをするときは口に手をもっていく</a:t>
            </a:r>
            <a:endParaRPr lang="ja-JP" altLang="en-US" sz="2000" dirty="0">
              <a:latin typeface="Verdana" pitchFamily="34" charset="0"/>
            </a:endParaRPr>
          </a:p>
          <a:p>
            <a:pPr marL="342900" indent="-342900" eaLnBrk="1" hangingPunct="1">
              <a:lnSpc>
                <a:spcPct val="41000"/>
              </a:lnSpc>
              <a:buClr>
                <a:srgbClr val="8CADAE"/>
              </a:buClr>
              <a:buFont typeface="Courier New" panose="02070309020205020404" pitchFamily="49" charset="0"/>
              <a:buChar char="o"/>
            </a:pPr>
            <a:endParaRPr lang="ja-JP" altLang="en-US" sz="2000" dirty="0">
              <a:latin typeface="Verdana" pitchFamily="34" charset="0"/>
            </a:endParaRPr>
          </a:p>
          <a:p>
            <a:pPr marL="342900" indent="-342900" eaLnBrk="1" hangingPunct="1">
              <a:lnSpc>
                <a:spcPct val="104000"/>
              </a:lnSpc>
              <a:spcBef>
                <a:spcPct val="20000"/>
              </a:spcBef>
              <a:buClr>
                <a:srgbClr val="8CADAE"/>
              </a:buClr>
              <a:buFont typeface="Courier New" panose="02070309020205020404" pitchFamily="49" charset="0"/>
              <a:buChar char="o"/>
            </a:pPr>
            <a:r>
              <a:rPr lang="ja-JP" altLang="en-US" sz="2000" dirty="0">
                <a:sym typeface="Wingdings" pitchFamily="2" charset="2"/>
              </a:rPr>
              <a:t>鼻をかむときは相手やテーブルに背を向ける</a:t>
            </a:r>
          </a:p>
          <a:p>
            <a:pPr marL="342900" indent="-342900" eaLnBrk="1" hangingPunct="1">
              <a:lnSpc>
                <a:spcPct val="41000"/>
              </a:lnSpc>
              <a:buClr>
                <a:srgbClr val="8CADAE"/>
              </a:buClr>
              <a:buFont typeface="Courier New" panose="02070309020205020404" pitchFamily="49" charset="0"/>
              <a:buChar char="o"/>
            </a:pPr>
            <a:endParaRPr lang="ja-JP" altLang="en-US" sz="2000" dirty="0">
              <a:latin typeface="Verdana" pitchFamily="34" charset="0"/>
            </a:endParaRPr>
          </a:p>
          <a:p>
            <a:pPr marL="342900" indent="-342900" eaLnBrk="1" hangingPunct="1">
              <a:lnSpc>
                <a:spcPct val="95000"/>
              </a:lnSpc>
              <a:spcBef>
                <a:spcPct val="29000"/>
              </a:spcBef>
              <a:buClr>
                <a:srgbClr val="8CADAE"/>
              </a:buClr>
              <a:buFont typeface="Courier New" panose="02070309020205020404" pitchFamily="49" charset="0"/>
              <a:buChar char="o"/>
            </a:pPr>
            <a:r>
              <a:rPr lang="ja-JP" altLang="en-US" sz="2000" dirty="0">
                <a:sym typeface="Wingdings" pitchFamily="2" charset="2"/>
              </a:rPr>
              <a:t>他の人が食事中にたばこは吸わない</a:t>
            </a:r>
            <a:endParaRPr lang="ja-JP" altLang="en-US" sz="2000" dirty="0">
              <a:latin typeface="Verdana" pitchFamily="34" charset="0"/>
            </a:endParaRPr>
          </a:p>
          <a:p>
            <a:pPr marL="342900" indent="-342900" eaLnBrk="1" hangingPunct="1">
              <a:lnSpc>
                <a:spcPct val="41000"/>
              </a:lnSpc>
              <a:buClr>
                <a:srgbClr val="8CADAE"/>
              </a:buClr>
              <a:buFont typeface="Courier New" panose="02070309020205020404" pitchFamily="49" charset="0"/>
              <a:buChar char="o"/>
            </a:pPr>
            <a:endParaRPr lang="ja-JP" altLang="en-US" sz="2000" dirty="0">
              <a:latin typeface="Verdana" pitchFamily="34" charset="0"/>
            </a:endParaRPr>
          </a:p>
          <a:p>
            <a:pPr marL="342900" indent="-342900" eaLnBrk="1" hangingPunct="1">
              <a:lnSpc>
                <a:spcPct val="95000"/>
              </a:lnSpc>
              <a:spcBef>
                <a:spcPct val="29000"/>
              </a:spcBef>
              <a:buClr>
                <a:srgbClr val="8CADAE"/>
              </a:buClr>
              <a:buFont typeface="Courier New" panose="02070309020205020404" pitchFamily="49" charset="0"/>
              <a:buChar char="o"/>
            </a:pPr>
            <a:r>
              <a:rPr lang="ja-JP" altLang="en-US" sz="2000" dirty="0">
                <a:latin typeface="Wingdings" pitchFamily="2" charset="2"/>
                <a:sym typeface="Wingdings" pitchFamily="2" charset="2"/>
              </a:rPr>
              <a:t>食べ物を</a:t>
            </a:r>
            <a:r>
              <a:rPr lang="ja-JP" altLang="en-US" sz="2000" dirty="0">
                <a:sym typeface="Wingdings" pitchFamily="2" charset="2"/>
              </a:rPr>
              <a:t>ほおばったまましゃべらない</a:t>
            </a:r>
            <a:r>
              <a:rPr lang="ja-JP" altLang="en-US" sz="2000" dirty="0">
                <a:latin typeface="Verdana" pitchFamily="34" charset="0"/>
              </a:rPr>
              <a:t> </a:t>
            </a:r>
          </a:p>
          <a:p>
            <a:pPr marL="342900" indent="-342900" eaLnBrk="1" hangingPunct="1">
              <a:lnSpc>
                <a:spcPct val="41000"/>
              </a:lnSpc>
              <a:buClr>
                <a:srgbClr val="8CADAE"/>
              </a:buClr>
              <a:buFont typeface="Courier New" panose="02070309020205020404" pitchFamily="49" charset="0"/>
              <a:buChar char="o"/>
            </a:pPr>
            <a:endParaRPr lang="ja-JP" altLang="en-US" sz="2000" dirty="0">
              <a:latin typeface="Verdana" pitchFamily="34" charset="0"/>
            </a:endParaRPr>
          </a:p>
          <a:p>
            <a:pPr marL="342900" indent="-342900" eaLnBrk="1" hangingPunct="1">
              <a:lnSpc>
                <a:spcPct val="95000"/>
              </a:lnSpc>
              <a:spcBef>
                <a:spcPct val="29000"/>
              </a:spcBef>
              <a:buClr>
                <a:srgbClr val="8CADAE"/>
              </a:buClr>
              <a:buFont typeface="Courier New" panose="02070309020205020404" pitchFamily="49" charset="0"/>
              <a:buChar char="o"/>
            </a:pPr>
            <a:r>
              <a:rPr lang="ja-JP" altLang="en-US" sz="2000" dirty="0">
                <a:sym typeface="Wingdings" pitchFamily="2" charset="2"/>
              </a:rPr>
              <a:t>床に唾を吐かない</a:t>
            </a:r>
            <a:r>
              <a:rPr lang="ja-JP" altLang="en-US" sz="2000" dirty="0">
                <a:latin typeface="Verdana" pitchFamily="34" charset="0"/>
              </a:rPr>
              <a:t> </a:t>
            </a:r>
          </a:p>
          <a:p>
            <a:pPr marL="342900" indent="-342900" eaLnBrk="1" hangingPunct="1">
              <a:lnSpc>
                <a:spcPct val="41000"/>
              </a:lnSpc>
              <a:buClr>
                <a:srgbClr val="8CADAE"/>
              </a:buClr>
              <a:buFont typeface="Courier New" panose="02070309020205020404" pitchFamily="49" charset="0"/>
              <a:buChar char="o"/>
            </a:pPr>
            <a:endParaRPr lang="ja-JP" altLang="en-US" sz="2000" dirty="0">
              <a:latin typeface="Verdana" pitchFamily="34" charset="0"/>
            </a:endParaRPr>
          </a:p>
          <a:p>
            <a:pPr marL="342900" indent="-342900" eaLnBrk="1" hangingPunct="1">
              <a:lnSpc>
                <a:spcPct val="95000"/>
              </a:lnSpc>
              <a:spcBef>
                <a:spcPct val="29000"/>
              </a:spcBef>
              <a:buClr>
                <a:srgbClr val="8CADAE"/>
              </a:buClr>
              <a:buFont typeface="Courier New" panose="02070309020205020404" pitchFamily="49" charset="0"/>
              <a:buChar char="o"/>
            </a:pPr>
            <a:r>
              <a:rPr lang="ja-JP" altLang="en-US" sz="2000" dirty="0">
                <a:sym typeface="Wingdings" pitchFamily="2" charset="2"/>
              </a:rPr>
              <a:t>悪態をつかない</a:t>
            </a:r>
            <a:r>
              <a:rPr lang="ja-JP" altLang="en-US" sz="2000" dirty="0">
                <a:latin typeface="Verdana" pitchFamily="34" charset="0"/>
              </a:rPr>
              <a:t> </a:t>
            </a:r>
          </a:p>
        </p:txBody>
      </p:sp>
      <p:sp>
        <p:nvSpPr>
          <p:cNvPr id="20"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41</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7"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400"/>
              </a:lnSpc>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暗黙の社会的ルール</a:t>
            </a:r>
          </a:p>
        </p:txBody>
      </p:sp>
      <p:pic>
        <p:nvPicPr>
          <p:cNvPr id="19" name="Picture 7" descr="1309288105_150d1fa560No Toser-No Coughing Zone-flickr-ccc"/>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77101" y="4794621"/>
            <a:ext cx="1866900" cy="1864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8"/>
          <p:cNvSpPr txBox="1">
            <a:spLocks noChangeArrowheads="1"/>
          </p:cNvSpPr>
          <p:nvPr/>
        </p:nvSpPr>
        <p:spPr bwMode="auto">
          <a:xfrm>
            <a:off x="-69851" y="6680200"/>
            <a:ext cx="5098911"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nSpc>
                <a:spcPts val="900"/>
              </a:lnSpc>
              <a:tabLst/>
            </a:pPr>
            <a:r>
              <a:rPr lang="en-US" altLang="zh-CN" sz="798" i="1" dirty="0">
                <a:solidFill>
                  <a:srgbClr val="000000"/>
                </a:solidFill>
                <a:ea typeface="Verdana" panose="020B0604030504040204" pitchFamily="34" charset="0"/>
                <a:cs typeface="Verdana" panose="020B0604030504040204" pitchFamily="34" charset="0"/>
              </a:rPr>
              <a:t>(</a:t>
            </a:r>
            <a:r>
              <a:rPr lang="en-US" altLang="zh-CN" sz="798" dirty="0">
                <a:solidFill>
                  <a:srgbClr val="000000"/>
                </a:solidFill>
                <a:ea typeface="Verdana" panose="020B0604030504040204" pitchFamily="34" charset="0"/>
                <a:cs typeface="Verdana" panose="020B0604030504040204" pitchFamily="34" charset="0"/>
              </a:rPr>
              <a:t>“</a:t>
            </a:r>
            <a:r>
              <a:rPr lang="en-US" altLang="zh-CN" sz="798" i="1" dirty="0">
                <a:solidFill>
                  <a:srgbClr val="000000"/>
                </a:solidFill>
                <a:ea typeface="Verdana" panose="020B0604030504040204" pitchFamily="34" charset="0"/>
                <a:cs typeface="Verdana" panose="020B0604030504040204" pitchFamily="34" charset="0"/>
              </a:rPr>
              <a:t>No</a:t>
            </a:r>
            <a:r>
              <a:rPr lang="en-US" altLang="zh-CN" sz="798" dirty="0">
                <a:ea typeface="Verdana" panose="020B0604030504040204" pitchFamily="34" charset="0"/>
                <a:cs typeface="Verdana" panose="020B0604030504040204" pitchFamily="34" charset="0"/>
              </a:rPr>
              <a:t> </a:t>
            </a:r>
            <a:r>
              <a:rPr lang="en-US" altLang="zh-CN" sz="798" i="1" dirty="0" err="1">
                <a:solidFill>
                  <a:srgbClr val="000000"/>
                </a:solidFill>
                <a:ea typeface="Verdana" panose="020B0604030504040204" pitchFamily="34" charset="0"/>
                <a:cs typeface="Verdana" panose="020B0604030504040204" pitchFamily="34" charset="0"/>
              </a:rPr>
              <a:t>Toser</a:t>
            </a:r>
            <a:r>
              <a:rPr lang="en-US" altLang="zh-CN" sz="798" dirty="0">
                <a:ea typeface="Verdana" panose="020B0604030504040204" pitchFamily="34" charset="0"/>
                <a:cs typeface="Verdana" panose="020B0604030504040204" pitchFamily="34" charset="0"/>
              </a:rPr>
              <a:t> </a:t>
            </a:r>
            <a:r>
              <a:rPr lang="en-US" altLang="zh-CN" sz="798" i="1" dirty="0">
                <a:solidFill>
                  <a:srgbClr val="000000"/>
                </a:solidFill>
                <a:ea typeface="Verdana" panose="020B0604030504040204" pitchFamily="34" charset="0"/>
                <a:cs typeface="Verdana" panose="020B0604030504040204" pitchFamily="34" charset="0"/>
              </a:rPr>
              <a:t>/</a:t>
            </a:r>
            <a:r>
              <a:rPr lang="en-US" altLang="zh-CN" sz="798" dirty="0">
                <a:ea typeface="Verdana" panose="020B0604030504040204" pitchFamily="34" charset="0"/>
                <a:cs typeface="Verdana" panose="020B0604030504040204" pitchFamily="34" charset="0"/>
              </a:rPr>
              <a:t> </a:t>
            </a:r>
            <a:r>
              <a:rPr lang="en-US" altLang="zh-CN" sz="798" i="1" dirty="0">
                <a:solidFill>
                  <a:srgbClr val="000000"/>
                </a:solidFill>
                <a:ea typeface="Verdana" panose="020B0604030504040204" pitchFamily="34" charset="0"/>
                <a:cs typeface="Verdana" panose="020B0604030504040204" pitchFamily="34" charset="0"/>
              </a:rPr>
              <a:t>No</a:t>
            </a:r>
            <a:r>
              <a:rPr lang="en-US" altLang="zh-CN" sz="798" dirty="0">
                <a:ea typeface="Verdana" panose="020B0604030504040204" pitchFamily="34" charset="0"/>
                <a:cs typeface="Verdana" panose="020B0604030504040204" pitchFamily="34" charset="0"/>
              </a:rPr>
              <a:t> </a:t>
            </a:r>
            <a:r>
              <a:rPr lang="en-US" altLang="zh-CN" sz="798" i="1" dirty="0">
                <a:solidFill>
                  <a:srgbClr val="000000"/>
                </a:solidFill>
                <a:ea typeface="Verdana" panose="020B0604030504040204" pitchFamily="34" charset="0"/>
                <a:cs typeface="Verdana" panose="020B0604030504040204" pitchFamily="34" charset="0"/>
              </a:rPr>
              <a:t>Coughing</a:t>
            </a:r>
            <a:r>
              <a:rPr lang="en-US" altLang="zh-CN" sz="798" dirty="0">
                <a:ea typeface="Verdana" panose="020B0604030504040204" pitchFamily="34" charset="0"/>
                <a:cs typeface="Verdana" panose="020B0604030504040204" pitchFamily="34" charset="0"/>
              </a:rPr>
              <a:t> </a:t>
            </a:r>
            <a:r>
              <a:rPr lang="en-US" altLang="zh-CN" sz="798" i="1" dirty="0">
                <a:solidFill>
                  <a:srgbClr val="000000"/>
                </a:solidFill>
                <a:ea typeface="Verdana" panose="020B0604030504040204" pitchFamily="34" charset="0"/>
                <a:cs typeface="Verdana" panose="020B0604030504040204" pitchFamily="34" charset="0"/>
              </a:rPr>
              <a:t>Zone</a:t>
            </a:r>
            <a:r>
              <a:rPr lang="en-US" altLang="zh-CN" sz="798" dirty="0">
                <a:solidFill>
                  <a:srgbClr val="000000"/>
                </a:solidFill>
                <a:ea typeface="Verdana" panose="020B0604030504040204" pitchFamily="34" charset="0"/>
                <a:cs typeface="Verdana" panose="020B0604030504040204" pitchFamily="34" charset="0"/>
              </a:rPr>
              <a:t>”</a:t>
            </a:r>
            <a:r>
              <a:rPr lang="en-US" altLang="zh-CN" sz="798" dirty="0">
                <a:ea typeface="Verdana" panose="020B0604030504040204" pitchFamily="34" charset="0"/>
                <a:cs typeface="Verdana" panose="020B0604030504040204" pitchFamily="34" charset="0"/>
              </a:rPr>
              <a:t> </a:t>
            </a:r>
            <a:r>
              <a:rPr lang="en-US" altLang="zh-CN" sz="798" i="1" dirty="0">
                <a:solidFill>
                  <a:srgbClr val="000000"/>
                </a:solidFill>
                <a:ea typeface="Verdana" panose="020B0604030504040204" pitchFamily="34" charset="0"/>
                <a:cs typeface="Verdana" panose="020B0604030504040204" pitchFamily="34" charset="0"/>
              </a:rPr>
              <a:t>by</a:t>
            </a:r>
            <a:r>
              <a:rPr lang="en-US" altLang="zh-CN" sz="798" dirty="0">
                <a:ea typeface="Verdana" panose="020B0604030504040204" pitchFamily="34" charset="0"/>
                <a:cs typeface="Verdana" panose="020B0604030504040204" pitchFamily="34" charset="0"/>
              </a:rPr>
              <a:t> </a:t>
            </a:r>
            <a:r>
              <a:rPr lang="en-US" altLang="zh-CN" sz="798" i="1" dirty="0">
                <a:solidFill>
                  <a:srgbClr val="000000"/>
                </a:solidFill>
                <a:ea typeface="Verdana" panose="020B0604030504040204" pitchFamily="34" charset="0"/>
                <a:cs typeface="Verdana" panose="020B0604030504040204" pitchFamily="34" charset="0"/>
              </a:rPr>
              <a:t>Michael</a:t>
            </a:r>
            <a:r>
              <a:rPr lang="en-US" altLang="zh-CN" sz="798" dirty="0">
                <a:ea typeface="Verdana" panose="020B0604030504040204" pitchFamily="34" charset="0"/>
                <a:cs typeface="Verdana" panose="020B0604030504040204" pitchFamily="34" charset="0"/>
              </a:rPr>
              <a:t> </a:t>
            </a:r>
            <a:r>
              <a:rPr lang="en-US" altLang="zh-CN" sz="798" i="1" dirty="0" err="1">
                <a:solidFill>
                  <a:srgbClr val="000000"/>
                </a:solidFill>
                <a:ea typeface="Verdana" panose="020B0604030504040204" pitchFamily="34" charset="0"/>
                <a:cs typeface="Verdana" panose="020B0604030504040204" pitchFamily="34" charset="0"/>
              </a:rPr>
              <a:t>Slichenmyer</a:t>
            </a:r>
            <a:r>
              <a:rPr lang="en-US" altLang="zh-CN" sz="798" dirty="0">
                <a:ea typeface="Verdana" panose="020B0604030504040204" pitchFamily="34" charset="0"/>
                <a:cs typeface="Verdana" panose="020B0604030504040204" pitchFamily="34" charset="0"/>
              </a:rPr>
              <a:t> </a:t>
            </a:r>
            <a:r>
              <a:rPr lang="en-US" altLang="zh-CN" sz="798" i="1" dirty="0">
                <a:solidFill>
                  <a:srgbClr val="000000"/>
                </a:solidFill>
                <a:ea typeface="Verdana" panose="020B0604030504040204" pitchFamily="34" charset="0"/>
                <a:cs typeface="Verdana" panose="020B0604030504040204" pitchFamily="34" charset="0"/>
              </a:rPr>
              <a:t>(www.flickr.com/photos/notunlike)</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a:stretch>
            <a:fillRect/>
          </a:stretch>
        </p:blipFill>
        <p:spPr>
          <a:xfrm>
            <a:off x="2286000" y="917614"/>
            <a:ext cx="4486275" cy="5269699"/>
          </a:xfrm>
          <a:prstGeom prst="rect">
            <a:avLst/>
          </a:prstGeom>
        </p:spPr>
      </p:pic>
      <p:sp>
        <p:nvSpPr>
          <p:cNvPr id="13" name="Rectangle 6"/>
          <p:cNvSpPr>
            <a:spLocks noChangeArrowheads="1"/>
          </p:cNvSpPr>
          <p:nvPr/>
        </p:nvSpPr>
        <p:spPr bwMode="auto">
          <a:xfrm>
            <a:off x="25" y="0"/>
            <a:ext cx="9143950" cy="79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rtl="0" eaLnBrk="1" hangingPunct="1">
              <a:spcBef>
                <a:spcPts val="0"/>
              </a:spcBef>
            </a:pPr>
            <a:r>
              <a:rPr lang="x-none" sz="2000" dirty="0">
                <a:solidFill>
                  <a:schemeClr val="accent1"/>
                </a:solidFill>
                <a:latin typeface="MS PGothic" panose="020B0600070205080204" pitchFamily="34" charset="-128"/>
                <a:ea typeface="MS PGothic" panose="020B0600070205080204" pitchFamily="34" charset="-128"/>
              </a:rPr>
              <a:t>「</a:t>
            </a:r>
            <a:r>
              <a:rPr lang="ja-JP" altLang="en-US" sz="2000" dirty="0">
                <a:solidFill>
                  <a:schemeClr val="accent1"/>
                </a:solidFill>
                <a:latin typeface="MS PGothic" panose="020B0600070205080204" pitchFamily="34" charset="-128"/>
                <a:ea typeface="MS PGothic" panose="020B0600070205080204" pitchFamily="34" charset="-128"/>
              </a:rPr>
              <a:t>面接室</a:t>
            </a:r>
            <a:r>
              <a:rPr lang="x-none" sz="2000" dirty="0">
                <a:solidFill>
                  <a:schemeClr val="accent1"/>
                </a:solidFill>
                <a:latin typeface="MS PGothic" panose="020B0600070205080204" pitchFamily="34" charset="-128"/>
                <a:ea typeface="MS PGothic" panose="020B0600070205080204" pitchFamily="34" charset="-128"/>
              </a:rPr>
              <a:t>から日常生活へ」</a:t>
            </a:r>
            <a:endParaRPr lang="en-US" altLang="de-DE" sz="2000" dirty="0">
              <a:solidFill>
                <a:schemeClr val="accent1"/>
              </a:solidFill>
              <a:latin typeface="MS PGothic" panose="020B0600070205080204" pitchFamily="34" charset="-128"/>
              <a:ea typeface="MS PGothic" panose="020B0600070205080204" pitchFamily="34" charset="-128"/>
            </a:endParaRPr>
          </a:p>
        </p:txBody>
      </p:sp>
      <p:sp>
        <p:nvSpPr>
          <p:cNvPr id="14"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42</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grpSp>
        <p:nvGrpSpPr>
          <p:cNvPr id="15" name="グループ化 14"/>
          <p:cNvGrpSpPr/>
          <p:nvPr/>
        </p:nvGrpSpPr>
        <p:grpSpPr>
          <a:xfrm>
            <a:off x="88900" y="6096000"/>
            <a:ext cx="2197100" cy="487426"/>
            <a:chOff x="88900" y="5208524"/>
            <a:chExt cx="2197100" cy="487426"/>
          </a:xfrm>
        </p:grpSpPr>
        <p:sp>
          <p:nvSpPr>
            <p:cNvPr id="16" name="Freeform 3"/>
            <p:cNvSpPr/>
            <p:nvPr/>
          </p:nvSpPr>
          <p:spPr>
            <a:xfrm>
              <a:off x="88900" y="5208524"/>
              <a:ext cx="21971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cap="flat" cmpd="sng" algn="ctr">
              <a:solidFill>
                <a:srgbClr val="000000">
                  <a:alpha val="100000"/>
                </a:srgbClr>
              </a:solidFill>
              <a:prstDash val="solid"/>
            </a:ln>
            <a:effectLst/>
          </p:spPr>
          <p:txBody>
            <a:bodyPr rtlCol="0" anchor="ctr"/>
            <a:lstStyle/>
            <a:p>
              <a:pPr marL="0" marR="0" lvl="0" indent="0" defTabSz="914400" eaLnBrk="1" fontAlgn="auto" latinLnBrk="0" hangingPunct="1">
                <a:lnSpc>
                  <a:spcPts val="1400"/>
                </a:lnSpc>
                <a:spcBef>
                  <a:spcPts val="0"/>
                </a:spcBef>
                <a:spcAft>
                  <a:spcPts val="0"/>
                </a:spcAft>
                <a:buClrTx/>
                <a:buSzTx/>
                <a:buFontTx/>
                <a:buNone/>
                <a:tabLst/>
                <a:defRPr/>
              </a:pP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de-DE" altLang="de-DE"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ja-JP" altLang="en-US"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ワークシート</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itchFamily="18" charset="0"/>
                </a:rPr>
                <a:t>　</a:t>
              </a:r>
              <a:r>
                <a:rPr kumimoji="0" lang="en-US" altLang="ja-JP"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7.5</a:t>
              </a:r>
              <a:endParaRPr kumimoji="0" lang="en-US" altLang="zh-CN"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p:txBody>
        </p:sp>
        <p:pic>
          <p:nvPicPr>
            <p:cNvPr id="17" name="Picture 3"/>
            <p:cNvPicPr>
              <a:picLocks noChangeAspect="1" noChangeArrowheads="1"/>
            </p:cNvPicPr>
            <p:nvPr/>
          </p:nvPicPr>
          <p:blipFill>
            <a:blip r:embed="rId3"/>
            <a:srcRect/>
            <a:stretch>
              <a:fillRect/>
            </a:stretch>
          </p:blipFill>
          <p:spPr bwMode="auto">
            <a:xfrm>
              <a:off x="142743" y="5261737"/>
              <a:ext cx="355600" cy="381000"/>
            </a:xfrm>
            <a:prstGeom prst="rect">
              <a:avLst/>
            </a:prstGeom>
            <a:noFill/>
          </p:spPr>
        </p:pic>
      </p:grpSp>
      <p:sp>
        <p:nvSpPr>
          <p:cNvPr id="9" name="Textfeld 14"/>
          <p:cNvSpPr txBox="1"/>
          <p:nvPr/>
        </p:nvSpPr>
        <p:spPr>
          <a:xfrm rot="19806148">
            <a:off x="3478085" y="3431925"/>
            <a:ext cx="2274888" cy="460375"/>
          </a:xfrm>
          <a:prstGeom prst="rect">
            <a:avLst/>
          </a:prstGeom>
          <a:noFill/>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ja-JP" altLang="en-US" sz="2400" b="1" dirty="0">
                <a:solidFill>
                  <a:srgbClr val="FFFFFF">
                    <a:lumMod val="85000"/>
                  </a:srgbClr>
                </a:solidFill>
                <a:effectLst>
                  <a:outerShdw blurRad="50800" dist="50800" dir="5400000" algn="ctr" rotWithShape="0">
                    <a:srgbClr val="000000">
                      <a:alpha val="50000"/>
                    </a:srgbClr>
                  </a:outerShdw>
                </a:effectLst>
                <a:latin typeface="MS PGothic" panose="020B0600070205080204" pitchFamily="34" charset="-128"/>
                <a:ea typeface="MS PGothic" panose="020B0600070205080204" pitchFamily="34" charset="-128"/>
                <a:cs typeface="Times New Roman" pitchFamily="18" charset="0"/>
              </a:rPr>
              <a:t>ワークシート</a:t>
            </a:r>
            <a:endParaRPr kumimoji="0" lang="en-US" sz="2400" b="1" i="0" u="none" strike="noStrike" kern="1200" cap="none" spc="0" normalizeH="0" baseline="0" noProof="0" dirty="0">
              <a:ln>
                <a:noFill/>
              </a:ln>
              <a:solidFill>
                <a:srgbClr val="FFFFFF">
                  <a:lumMod val="85000"/>
                </a:srgbClr>
              </a:solidFill>
              <a:effectLst>
                <a:outerShdw blurRad="50800" dist="50800" dir="5400000" algn="ctr" rotWithShape="0">
                  <a:srgbClr val="000000">
                    <a:alpha val="50000"/>
                  </a:srgbClr>
                </a:outerShdw>
              </a:effectLst>
              <a:uLnTx/>
              <a:uFillTx/>
              <a:latin typeface="MS PGothic" panose="020B0600070205080204" pitchFamily="34" charset="-128"/>
              <a:ea typeface="MS PGothic" panose="020B0600070205080204" pitchFamily="34" charset="-128"/>
              <a:cs typeface="Times New Roman" pitchFamily="18" charset="0"/>
            </a:endParaRPr>
          </a:p>
        </p:txBody>
      </p:sp>
    </p:spTree>
    <p:extLst>
      <p:ext uri="{BB962C8B-B14F-4D97-AF65-F5344CB8AC3E}">
        <p14:creationId xmlns:p14="http://schemas.microsoft.com/office/powerpoint/2010/main" val="10031352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TextBox 1"/>
          <p:cNvSpPr txBox="1"/>
          <p:nvPr/>
        </p:nvSpPr>
        <p:spPr>
          <a:xfrm>
            <a:off x="266701" y="1536700"/>
            <a:ext cx="8610599" cy="4566315"/>
          </a:xfrm>
          <a:prstGeom prst="rect">
            <a:avLst/>
          </a:prstGeom>
          <a:noFill/>
        </p:spPr>
        <p:txBody>
          <a:bodyPr wrap="square" lIns="0" tIns="0" rIns="0" rtlCol="0">
            <a:spAutoFit/>
          </a:bodyPr>
          <a:lstStyle/>
          <a:p>
            <a:pPr algn="ctr">
              <a:lnSpc>
                <a:spcPts val="2100"/>
              </a:lnSpc>
              <a:tabLst>
                <a:tab pos="2413000" algn="l"/>
              </a:tabLst>
            </a:pPr>
            <a:r>
              <a:rPr lang="ja-JP" altLang="en-US" b="1" dirty="0" smtClean="0">
                <a:solidFill>
                  <a:schemeClr val="bg1"/>
                </a:solidFill>
                <a:latin typeface="MS PGothic" panose="020B0600070205080204" pitchFamily="34" charset="-128"/>
                <a:ea typeface="MS PGothic" panose="020B0600070205080204" pitchFamily="34" charset="-128"/>
              </a:rPr>
              <a:t>学習目標</a:t>
            </a:r>
            <a:r>
              <a:rPr lang="de-DE" altLang="ja-JP" b="1" dirty="0" smtClean="0">
                <a:solidFill>
                  <a:schemeClr val="bg1"/>
                </a:solidFill>
                <a:latin typeface="MS PGothic" panose="020B0600070205080204" pitchFamily="34" charset="-128"/>
                <a:ea typeface="MS PGothic" panose="020B0600070205080204" pitchFamily="34" charset="-128"/>
              </a:rPr>
              <a:t>:</a:t>
            </a:r>
            <a:endParaRPr lang="en-US" altLang="zh-CN" b="1" dirty="0" smtClean="0">
              <a:solidFill>
                <a:schemeClr val="bg1"/>
              </a:solidFill>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ct val="98000"/>
              </a:lnSpc>
            </a:pPr>
            <a:endParaRPr lang="en-US" altLang="ja-JP" dirty="0">
              <a:latin typeface="MS PGothic" panose="020B0600070205080204" pitchFamily="34" charset="-128"/>
              <a:ea typeface="MS PGothic" panose="020B0600070205080204" pitchFamily="34" charset="-128"/>
              <a:sym typeface="Wingdings" pitchFamily="2" charset="2"/>
            </a:endParaRPr>
          </a:p>
          <a:p>
            <a:pPr marL="285750" indent="-285750">
              <a:lnSpc>
                <a:spcPct val="98000"/>
              </a:lnSpc>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sym typeface="Wingdings" pitchFamily="2" charset="2"/>
              </a:rPr>
              <a:t>あなたがその人をよく知っている場合や、その人を間近で観察している場合だけ、あなたはその人について確実なことが言えます</a:t>
            </a:r>
            <a:endParaRPr lang="en-US" altLang="ja-JP" dirty="0">
              <a:latin typeface="MS PGothic" panose="020B0600070205080204" pitchFamily="34" charset="-128"/>
              <a:ea typeface="MS PGothic" panose="020B0600070205080204" pitchFamily="34" charset="-128"/>
              <a:sym typeface="Wingdings" pitchFamily="2" charset="2"/>
            </a:endParaRPr>
          </a:p>
          <a:p>
            <a:pPr marL="285750" indent="-285750">
              <a:lnSpc>
                <a:spcPct val="98000"/>
              </a:lnSpc>
              <a:buClr>
                <a:srgbClr val="8CADAE"/>
              </a:buClr>
              <a:buFont typeface="Courier New" panose="02070309020205020404" pitchFamily="49" charset="0"/>
              <a:buChar char="o"/>
            </a:pPr>
            <a:endParaRPr lang="ja-JP" altLang="en-US" dirty="0">
              <a:latin typeface="MS PGothic" panose="020B0600070205080204" pitchFamily="34" charset="-128"/>
              <a:ea typeface="MS PGothic" panose="020B0600070205080204" pitchFamily="34" charset="-128"/>
            </a:endParaRPr>
          </a:p>
          <a:p>
            <a:pPr marL="285750" indent="-285750">
              <a:lnSpc>
                <a:spcPct val="102000"/>
              </a:lnSpc>
              <a:spcBef>
                <a:spcPct val="4000"/>
              </a:spcBef>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sym typeface="Wingdings" pitchFamily="2" charset="2"/>
              </a:rPr>
              <a:t>顔の表情や身振りはその人が何を感じているかを知る重要な手がかりですが、誤解してしまうこともあります</a:t>
            </a:r>
            <a:endParaRPr lang="en-US" altLang="ja-JP" dirty="0">
              <a:latin typeface="MS PGothic" panose="020B0600070205080204" pitchFamily="34" charset="-128"/>
              <a:ea typeface="MS PGothic" panose="020B0600070205080204" pitchFamily="34" charset="-128"/>
              <a:sym typeface="Wingdings" pitchFamily="2" charset="2"/>
            </a:endParaRPr>
          </a:p>
          <a:p>
            <a:pPr marL="285750" indent="-285750">
              <a:lnSpc>
                <a:spcPct val="102000"/>
              </a:lnSpc>
              <a:spcBef>
                <a:spcPct val="4000"/>
              </a:spcBef>
              <a:buClr>
                <a:srgbClr val="8CADAE"/>
              </a:buClr>
              <a:buFont typeface="Courier New" panose="02070309020205020404" pitchFamily="49" charset="0"/>
              <a:buChar char="o"/>
            </a:pPr>
            <a:endParaRPr lang="ja-JP" altLang="en-US" dirty="0">
              <a:latin typeface="MS PGothic" panose="020B0600070205080204" pitchFamily="34" charset="-128"/>
              <a:ea typeface="MS PGothic" panose="020B0600070205080204" pitchFamily="34" charset="-128"/>
            </a:endParaRPr>
          </a:p>
          <a:p>
            <a:pPr marL="285750" indent="-285750">
              <a:lnSpc>
                <a:spcPct val="98000"/>
              </a:lnSpc>
              <a:spcBef>
                <a:spcPct val="14000"/>
              </a:spcBef>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sym typeface="Wingdings" pitchFamily="2" charset="2"/>
              </a:rPr>
              <a:t>状況が複雑なときは、入手可能な全ての情報を検討することが大切です</a:t>
            </a:r>
            <a:endParaRPr lang="ja-JP" altLang="en-US" dirty="0">
              <a:latin typeface="MS PGothic" panose="020B0600070205080204" pitchFamily="34" charset="-128"/>
              <a:ea typeface="MS PGothic" panose="020B0600070205080204" pitchFamily="34" charset="-128"/>
            </a:endParaRPr>
          </a:p>
          <a:p>
            <a:pPr marL="285750" indent="-285750">
              <a:lnSpc>
                <a:spcPct val="49000"/>
              </a:lnSpc>
              <a:buClr>
                <a:srgbClr val="8CADAE"/>
              </a:buClr>
              <a:buFont typeface="Courier New" panose="02070309020205020404" pitchFamily="49" charset="0"/>
              <a:buChar char="o"/>
            </a:pPr>
            <a:endParaRPr lang="ja-JP" altLang="en-US" dirty="0">
              <a:latin typeface="MS PGothic" panose="020B0600070205080204" pitchFamily="34" charset="-128"/>
              <a:ea typeface="MS PGothic" panose="020B0600070205080204" pitchFamily="34" charset="-128"/>
            </a:endParaRPr>
          </a:p>
          <a:p>
            <a:pPr marL="285750" indent="-285750">
              <a:lnSpc>
                <a:spcPct val="102000"/>
              </a:lnSpc>
              <a:spcBef>
                <a:spcPct val="4000"/>
              </a:spcBef>
              <a:buClr>
                <a:srgbClr val="8CADAE"/>
              </a:buClr>
              <a:buFont typeface="Courier New" panose="02070309020205020404" pitchFamily="49" charset="0"/>
              <a:buChar char="o"/>
            </a:pPr>
            <a:endParaRPr lang="en-US" altLang="ja-JP" b="1" dirty="0">
              <a:latin typeface="MS PGothic" panose="020B0600070205080204" pitchFamily="34" charset="-128"/>
              <a:ea typeface="MS PGothic" panose="020B0600070205080204" pitchFamily="34" charset="-128"/>
            </a:endParaRPr>
          </a:p>
          <a:p>
            <a:pPr>
              <a:lnSpc>
                <a:spcPct val="102000"/>
              </a:lnSpc>
              <a:spcBef>
                <a:spcPct val="4000"/>
              </a:spcBef>
              <a:buClr>
                <a:srgbClr val="8CADAE"/>
              </a:buClr>
            </a:pPr>
            <a:r>
              <a:rPr lang="de-DE" altLang="ja-JP" b="1" dirty="0" smtClean="0">
                <a:latin typeface="MS PGothic" panose="020B0600070205080204" pitchFamily="34" charset="-128"/>
                <a:ea typeface="MS PGothic" panose="020B0600070205080204" pitchFamily="34" charset="-128"/>
              </a:rPr>
              <a:t>    </a:t>
            </a:r>
            <a:r>
              <a:rPr lang="ja-JP" altLang="en-US" b="1" dirty="0" smtClean="0">
                <a:latin typeface="MS PGothic" panose="020B0600070205080204" pitchFamily="34" charset="-128"/>
                <a:ea typeface="MS PGothic" panose="020B0600070205080204" pitchFamily="34" charset="-128"/>
              </a:rPr>
              <a:t>要</a:t>
            </a:r>
            <a:r>
              <a:rPr lang="ja-JP" altLang="en-US" b="1" dirty="0">
                <a:latin typeface="MS PGothic" panose="020B0600070205080204" pitchFamily="34" charset="-128"/>
                <a:ea typeface="MS PGothic" panose="020B0600070205080204" pitchFamily="34" charset="-128"/>
              </a:rPr>
              <a:t>注意：</a:t>
            </a:r>
            <a:r>
              <a:rPr lang="ja-JP" altLang="en-US" dirty="0">
                <a:latin typeface="MS PGothic" panose="020B0600070205080204" pitchFamily="34" charset="-128"/>
                <a:ea typeface="MS PGothic" panose="020B0600070205080204" pitchFamily="34" charset="-128"/>
              </a:rPr>
              <a:t>気分やこころの状態は、ものの見方（例えば、相手についての評価）に影</a:t>
            </a:r>
            <a:r>
              <a:rPr lang="ja-JP" altLang="en-US" dirty="0" smtClean="0">
                <a:latin typeface="MS PGothic" panose="020B0600070205080204" pitchFamily="34" charset="-128"/>
                <a:ea typeface="MS PGothic" panose="020B0600070205080204" pitchFamily="34" charset="-128"/>
              </a:rPr>
              <a:t>響</a:t>
            </a:r>
            <a:r>
              <a:rPr lang="de-DE" altLang="ja-JP" dirty="0">
                <a:latin typeface="MS PGothic" panose="020B0600070205080204" pitchFamily="34" charset="-128"/>
                <a:ea typeface="MS PGothic" panose="020B0600070205080204" pitchFamily="34" charset="-128"/>
              </a:rPr>
              <a:t/>
            </a:r>
            <a:br>
              <a:rPr lang="de-DE" altLang="ja-JP" dirty="0">
                <a:latin typeface="MS PGothic" panose="020B0600070205080204" pitchFamily="34" charset="-128"/>
                <a:ea typeface="MS PGothic" panose="020B0600070205080204" pitchFamily="34" charset="-128"/>
              </a:rPr>
            </a:br>
            <a:r>
              <a:rPr lang="de-DE" altLang="ja-JP" dirty="0" smtClean="0">
                <a:latin typeface="MS PGothic" panose="020B0600070205080204" pitchFamily="34" charset="-128"/>
                <a:ea typeface="MS PGothic" panose="020B0600070205080204" pitchFamily="34" charset="-128"/>
              </a:rPr>
              <a:t>    </a:t>
            </a:r>
            <a:r>
              <a:rPr lang="ja-JP" altLang="en-US" dirty="0" smtClean="0">
                <a:latin typeface="MS PGothic" panose="020B0600070205080204" pitchFamily="34" charset="-128"/>
                <a:ea typeface="MS PGothic" panose="020B0600070205080204" pitchFamily="34" charset="-128"/>
              </a:rPr>
              <a:t>与</a:t>
            </a:r>
            <a:r>
              <a:rPr lang="ja-JP" altLang="en-US" dirty="0">
                <a:latin typeface="MS PGothic" panose="020B0600070205080204" pitchFamily="34" charset="-128"/>
                <a:ea typeface="MS PGothic" panose="020B0600070205080204" pitchFamily="34" charset="-128"/>
              </a:rPr>
              <a:t>えます</a:t>
            </a:r>
          </a:p>
          <a:p>
            <a:pPr marL="285750" indent="-285750">
              <a:lnSpc>
                <a:spcPct val="49000"/>
              </a:lnSpc>
              <a:buClr>
                <a:srgbClr val="8CADAE"/>
              </a:buClr>
              <a:buFont typeface="Courier New" panose="02070309020205020404" pitchFamily="49" charset="0"/>
              <a:buChar char="o"/>
            </a:pPr>
            <a:endParaRPr lang="ja-JP" altLang="en-US" dirty="0">
              <a:latin typeface="MS PGothic" panose="020B0600070205080204" pitchFamily="34" charset="-128"/>
              <a:ea typeface="MS PGothic" panose="020B0600070205080204" pitchFamily="34" charset="-128"/>
            </a:endParaRPr>
          </a:p>
          <a:p>
            <a:pPr marL="285750" indent="-285750">
              <a:lnSpc>
                <a:spcPct val="102000"/>
              </a:lnSpc>
              <a:spcBef>
                <a:spcPct val="4000"/>
              </a:spcBef>
              <a:buClr>
                <a:srgbClr val="8CADAE"/>
              </a:buClr>
              <a:buFont typeface="Courier New" panose="02070309020205020404" pitchFamily="49" charset="0"/>
              <a:buChar char="o"/>
            </a:pPr>
            <a:endParaRPr lang="en-US" altLang="ja-JP" dirty="0">
              <a:solidFill>
                <a:srgbClr val="32649A"/>
              </a:solidFill>
              <a:latin typeface="MS PGothic" panose="020B0600070205080204" pitchFamily="34" charset="-128"/>
              <a:ea typeface="MS PGothic" panose="020B0600070205080204" pitchFamily="34" charset="-128"/>
              <a:sym typeface="Wingdings" pitchFamily="2" charset="2"/>
            </a:endParaRPr>
          </a:p>
          <a:p>
            <a:pPr marL="285750" indent="-285750">
              <a:lnSpc>
                <a:spcPct val="102000"/>
              </a:lnSpc>
              <a:spcBef>
                <a:spcPct val="4000"/>
              </a:spcBef>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sym typeface="Wingdings" pitchFamily="2" charset="2"/>
              </a:rPr>
              <a:t>他の人と交流するときには、注意すべきたくさんの（暗黙の）社会的ルールがあります</a:t>
            </a:r>
            <a:endParaRPr lang="ja-JP" altLang="en-US"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p:txBody>
      </p:sp>
      <p:sp>
        <p:nvSpPr>
          <p:cNvPr id="14"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43</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3" name="Rectangle 6"/>
          <p:cNvSpPr>
            <a:spLocks noChangeArrowheads="1"/>
          </p:cNvSpPr>
          <p:nvPr/>
        </p:nvSpPr>
        <p:spPr bwMode="auto">
          <a:xfrm>
            <a:off x="25" y="0"/>
            <a:ext cx="9143950" cy="79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日常生活におきかえてみましょう</a:t>
            </a:r>
          </a:p>
        </p:txBody>
      </p:sp>
      <p:sp>
        <p:nvSpPr>
          <p:cNvPr id="17" name="TextBox 1"/>
          <p:cNvSpPr txBox="1"/>
          <p:nvPr/>
        </p:nvSpPr>
        <p:spPr>
          <a:xfrm>
            <a:off x="628650" y="1551176"/>
            <a:ext cx="7886700" cy="443711"/>
          </a:xfrm>
          <a:prstGeom prst="rect">
            <a:avLst/>
          </a:prstGeom>
          <a:noFill/>
        </p:spPr>
        <p:txBody>
          <a:bodyPr wrap="square" lIns="0" tIns="0" rIns="0" rtlCol="0">
            <a:spAutoFit/>
          </a:bodyPr>
          <a:lstStyle/>
          <a:p>
            <a:pPr algn="ctr">
              <a:lnSpc>
                <a:spcPts val="2100"/>
              </a:lnSpc>
              <a:tabLst>
                <a:tab pos="38100" algn="l"/>
                <a:tab pos="2451100" algn="l"/>
              </a:tabLst>
            </a:pPr>
            <a:r>
              <a:rPr lang="ja-JP" altLang="en-US" b="1" dirty="0">
                <a:latin typeface="MS PGothic" panose="020B0600070205080204" pitchFamily="34" charset="-128"/>
                <a:ea typeface="MS PGothic" panose="020B0600070205080204" pitchFamily="34" charset="-128"/>
              </a:rPr>
              <a:t>学習目</a:t>
            </a:r>
            <a:r>
              <a:rPr lang="ja-JP" altLang="en-US" b="1" dirty="0" smtClean="0">
                <a:latin typeface="MS PGothic" panose="020B0600070205080204" pitchFamily="34" charset="-128"/>
                <a:ea typeface="MS PGothic" panose="020B0600070205080204" pitchFamily="34" charset="-128"/>
              </a:rPr>
              <a:t>標</a:t>
            </a:r>
            <a:r>
              <a:rPr lang="de-DE" altLang="ja-JP" b="1" dirty="0" smtClean="0">
                <a:latin typeface="MS PGothic" panose="020B0600070205080204" pitchFamily="34" charset="-128"/>
                <a:ea typeface="MS PGothic" panose="020B0600070205080204" pitchFamily="34" charset="-128"/>
              </a:rPr>
              <a:t>:</a:t>
            </a:r>
            <a:endParaRPr lang="en-US" altLang="zh-CN" b="1" dirty="0">
              <a:latin typeface="MS PGothic" panose="020B0600070205080204" pitchFamily="34" charset="-128"/>
              <a:ea typeface="MS PGothic" panose="020B0600070205080204" pitchFamily="34" charset="-128"/>
            </a:endParaRPr>
          </a:p>
          <a:p>
            <a:pPr marL="285750" indent="-285750">
              <a:lnSpc>
                <a:spcPts val="1000"/>
              </a:lnSpc>
              <a:buFont typeface="Courier New" panose="02070309020205020404" pitchFamily="49" charset="0"/>
              <a:buChar char="o"/>
            </a:pPr>
            <a:endParaRPr lang="en-US" altLang="zh-CN"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 name="TextBox 1"/>
          <p:cNvSpPr txBox="1"/>
          <p:nvPr/>
        </p:nvSpPr>
        <p:spPr>
          <a:xfrm>
            <a:off x="628650" y="1551176"/>
            <a:ext cx="7886700" cy="2439642"/>
          </a:xfrm>
          <a:prstGeom prst="rect">
            <a:avLst/>
          </a:prstGeom>
          <a:noFill/>
        </p:spPr>
        <p:txBody>
          <a:bodyPr wrap="square" lIns="0" tIns="0" rIns="0" rtlCol="0">
            <a:spAutoFit/>
          </a:bodyPr>
          <a:lstStyle/>
          <a:p>
            <a:pPr algn="ctr">
              <a:lnSpc>
                <a:spcPts val="2100"/>
              </a:lnSpc>
              <a:tabLst>
                <a:tab pos="38100" algn="l"/>
                <a:tab pos="2451100" algn="l"/>
              </a:tabLst>
            </a:pPr>
            <a:r>
              <a:rPr lang="ja-JP" altLang="en-US" b="1" dirty="0">
                <a:latin typeface="MS PGothic" panose="020B0600070205080204" pitchFamily="34" charset="-128"/>
                <a:ea typeface="MS PGothic" panose="020B0600070205080204" pitchFamily="34" charset="-128"/>
              </a:rPr>
              <a:t>学習目</a:t>
            </a:r>
            <a:r>
              <a:rPr lang="ja-JP" altLang="en-US" b="1" dirty="0" smtClean="0">
                <a:latin typeface="MS PGothic" panose="020B0600070205080204" pitchFamily="34" charset="-128"/>
                <a:ea typeface="MS PGothic" panose="020B0600070205080204" pitchFamily="34" charset="-128"/>
              </a:rPr>
              <a:t>標</a:t>
            </a:r>
            <a:r>
              <a:rPr lang="de-DE" altLang="ja-JP" b="1" dirty="0" smtClean="0">
                <a:latin typeface="MS PGothic" panose="020B0600070205080204" pitchFamily="34" charset="-128"/>
                <a:ea typeface="MS PGothic" panose="020B0600070205080204" pitchFamily="34" charset="-128"/>
              </a:rPr>
              <a:t>:</a:t>
            </a:r>
            <a:endParaRPr lang="en-US" altLang="zh-CN" b="1" dirty="0">
              <a:latin typeface="MS PGothic" panose="020B0600070205080204" pitchFamily="34" charset="-128"/>
              <a:ea typeface="MS PGothic" panose="020B0600070205080204" pitchFamily="34" charset="-128"/>
            </a:endParaRPr>
          </a:p>
          <a:p>
            <a:pPr marL="285750" indent="-285750">
              <a:lnSpc>
                <a:spcPts val="1000"/>
              </a:lnSpc>
              <a:buFont typeface="Courier New" panose="02070309020205020404" pitchFamily="49" charset="0"/>
              <a:buChar char="o"/>
            </a:pPr>
            <a:endParaRPr lang="en-US" altLang="zh-CN" dirty="0"/>
          </a:p>
          <a:p>
            <a:pPr marL="285750" indent="-285750">
              <a:lnSpc>
                <a:spcPts val="1000"/>
              </a:lnSpc>
              <a:buFont typeface="Courier New" panose="02070309020205020404" pitchFamily="49" charset="0"/>
              <a:buChar char="o"/>
            </a:pPr>
            <a:endParaRPr lang="en-US" altLang="zh-CN" dirty="0"/>
          </a:p>
          <a:p>
            <a:pPr marL="285750" indent="-285750">
              <a:lnSpc>
                <a:spcPct val="98000"/>
              </a:lnSpc>
              <a:buClr>
                <a:srgbClr val="8CADAE"/>
              </a:buClr>
              <a:buFont typeface="Courier New" panose="02070309020205020404" pitchFamily="49" charset="0"/>
              <a:buChar char="o"/>
            </a:pPr>
            <a:r>
              <a:rPr lang="ja-JP" altLang="en-US" dirty="0">
                <a:sym typeface="Wingdings" pitchFamily="2" charset="2"/>
              </a:rPr>
              <a:t>他の人の振る舞いでイライラしたり、不快さやストレスを感じるときは、その人の振る舞いについて少なくとも２つの説明をいつも考える習慣を身につけましょう</a:t>
            </a:r>
            <a:endParaRPr lang="ja-JP" altLang="en-US" sz="1700" dirty="0">
              <a:latin typeface="Verdana" pitchFamily="34" charset="0"/>
            </a:endParaRPr>
          </a:p>
          <a:p>
            <a:pPr marL="285750" indent="-285750">
              <a:lnSpc>
                <a:spcPct val="49000"/>
              </a:lnSpc>
              <a:buClr>
                <a:srgbClr val="8CADAE"/>
              </a:buClr>
              <a:buFont typeface="Courier New" panose="02070309020205020404" pitchFamily="49" charset="0"/>
              <a:buChar char="o"/>
            </a:pPr>
            <a:endParaRPr lang="ja-JP" altLang="en-US" sz="1700" dirty="0">
              <a:latin typeface="Verdana" pitchFamily="34" charset="0"/>
            </a:endParaRPr>
          </a:p>
          <a:p>
            <a:pPr marL="285750" indent="-285750">
              <a:lnSpc>
                <a:spcPct val="107000"/>
              </a:lnSpc>
              <a:spcBef>
                <a:spcPct val="4000"/>
              </a:spcBef>
              <a:buClr>
                <a:srgbClr val="8CADAE"/>
              </a:buClr>
              <a:buFont typeface="Courier New" panose="02070309020205020404" pitchFamily="49" charset="0"/>
              <a:buChar char="o"/>
            </a:pPr>
            <a:r>
              <a:rPr lang="ja-JP" altLang="en-US" dirty="0">
                <a:sym typeface="Wingdings" pitchFamily="2" charset="2"/>
              </a:rPr>
              <a:t>同時に、その人の習慣（例えば、早起きなのか夜ふかしなのか）や、その人が現在抱えている問題を考えてみましょう。あなたにとって不快な発言をしても、その人は必ずしも悪魔や狂人ではなく、単に軽率なのかもしれません。誰もがいつも公正に、適切に判断できるわけではないのです</a:t>
            </a:r>
            <a:endParaRPr lang="ja-JP" altLang="en-US" sz="1700" dirty="0">
              <a:latin typeface="Verdana" pitchFamily="34" charset="0"/>
            </a:endParaRPr>
          </a:p>
        </p:txBody>
      </p:sp>
      <p:sp>
        <p:nvSpPr>
          <p:cNvPr id="16" name="Text Box 6"/>
          <p:cNvSpPr txBox="1">
            <a:spLocks noChangeArrowheads="1"/>
          </p:cNvSpPr>
          <p:nvPr/>
        </p:nvSpPr>
        <p:spPr bwMode="auto">
          <a:xfrm>
            <a:off x="417448" y="4716271"/>
            <a:ext cx="8309105" cy="28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lnSpc>
                <a:spcPct val="102000"/>
              </a:lnSpc>
            </a:pPr>
            <a:r>
              <a:rPr lang="ja-JP" altLang="en-US" dirty="0">
                <a:sym typeface="Wingdings" pitchFamily="2" charset="2"/>
              </a:rPr>
              <a:t>謙虚になりましょう：あなたも、いつも公平で適切な判断をくだせるわけではありません</a:t>
            </a:r>
            <a:endParaRPr lang="ja-JP" altLang="en-US" sz="1700" dirty="0">
              <a:latin typeface="Verdana" pitchFamily="34" charset="0"/>
            </a:endParaRPr>
          </a:p>
        </p:txBody>
      </p:sp>
      <p:sp>
        <p:nvSpPr>
          <p:cNvPr id="15"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44</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3" name="Rectangle 6"/>
          <p:cNvSpPr>
            <a:spLocks noChangeArrowheads="1"/>
          </p:cNvSpPr>
          <p:nvPr/>
        </p:nvSpPr>
        <p:spPr bwMode="auto">
          <a:xfrm>
            <a:off x="25" y="0"/>
            <a:ext cx="9143950" cy="79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日常生活におきかえてみましょう</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0" name="Text Box 5"/>
          <p:cNvSpPr txBox="1">
            <a:spLocks noChangeArrowheads="1"/>
          </p:cNvSpPr>
          <p:nvPr/>
        </p:nvSpPr>
        <p:spPr bwMode="auto">
          <a:xfrm>
            <a:off x="419100" y="1808799"/>
            <a:ext cx="8305800" cy="2221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lnSpc>
                <a:spcPct val="112000"/>
              </a:lnSpc>
            </a:pPr>
            <a:r>
              <a:rPr lang="ja-JP" altLang="en-US" dirty="0">
                <a:latin typeface="MS PGothic" panose="020B0600070205080204" pitchFamily="34" charset="-128"/>
                <a:ea typeface="MS PGothic" panose="020B0600070205080204" pitchFamily="34" charset="-128"/>
              </a:rPr>
              <a:t>こころの調子が悪いときには、相手の顔の表情や振舞いを誤解したり、過剰に解釈したりすることが多くなります。</a:t>
            </a:r>
            <a:endParaRPr lang="en-US" altLang="ja-JP" dirty="0">
              <a:latin typeface="MS PGothic" panose="020B0600070205080204" pitchFamily="34" charset="-128"/>
              <a:ea typeface="MS PGothic" panose="020B0600070205080204" pitchFamily="34" charset="-128"/>
            </a:endParaRPr>
          </a:p>
          <a:p>
            <a:pPr eaLnBrk="1" hangingPunct="1">
              <a:lnSpc>
                <a:spcPct val="112000"/>
              </a:lnSpc>
            </a:pPr>
            <a:endParaRPr lang="ja-JP" altLang="en-US" dirty="0">
              <a:latin typeface="MS PGothic" panose="020B0600070205080204" pitchFamily="34" charset="-128"/>
              <a:ea typeface="MS PGothic" panose="020B0600070205080204" pitchFamily="34" charset="-128"/>
            </a:endParaRPr>
          </a:p>
          <a:p>
            <a:pPr eaLnBrk="1" hangingPunct="1">
              <a:lnSpc>
                <a:spcPct val="112000"/>
              </a:lnSpc>
              <a:spcBef>
                <a:spcPct val="9000"/>
              </a:spcBef>
            </a:pPr>
            <a:r>
              <a:rPr lang="ja-JP" altLang="en-US" dirty="0">
                <a:latin typeface="MS PGothic" panose="020B0600070205080204" pitchFamily="34" charset="-128"/>
                <a:ea typeface="MS PGothic" panose="020B0600070205080204" pitchFamily="34" charset="-128"/>
              </a:rPr>
              <a:t>人の目には、たくさんの情報が入ってきます。特にストレスがあるときは、私たちのものの見方は感情に影響されやすいのです（例えば、不安なときは他の人を信用できなくなり、幸せなときは神様から自分だけが守られているような感じになりがちです）。</a:t>
            </a:r>
            <a:endParaRPr lang="en-US" altLang="ja-JP" dirty="0">
              <a:latin typeface="MS PGothic" panose="020B0600070205080204" pitchFamily="34" charset="-128"/>
              <a:ea typeface="MS PGothic" panose="020B0600070205080204" pitchFamily="34" charset="-128"/>
            </a:endParaRPr>
          </a:p>
          <a:p>
            <a:pPr eaLnBrk="1" hangingPunct="1">
              <a:lnSpc>
                <a:spcPct val="112000"/>
              </a:lnSpc>
              <a:spcBef>
                <a:spcPct val="9000"/>
              </a:spcBef>
            </a:pPr>
            <a:endParaRPr lang="en-US" altLang="ja-JP" dirty="0">
              <a:latin typeface="MS PGothic" panose="020B0600070205080204" pitchFamily="34" charset="-128"/>
              <a:ea typeface="MS PGothic" panose="020B0600070205080204" pitchFamily="34" charset="-128"/>
            </a:endParaRPr>
          </a:p>
        </p:txBody>
      </p:sp>
      <p:sp>
        <p:nvSpPr>
          <p:cNvPr id="13"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45</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2" name="正方形/長方形 1"/>
          <p:cNvSpPr/>
          <p:nvPr/>
        </p:nvSpPr>
        <p:spPr>
          <a:xfrm>
            <a:off x="400050" y="4343400"/>
            <a:ext cx="8305800" cy="1231106"/>
          </a:xfrm>
          <a:prstGeom prst="rect">
            <a:avLst/>
          </a:prstGeom>
        </p:spPr>
        <p:txBody>
          <a:bodyPr wrap="square">
            <a:spAutoFit/>
          </a:bodyPr>
          <a:lstStyle/>
          <a:p>
            <a:pPr marL="180000" lvl="0">
              <a:spcBef>
                <a:spcPts val="1200"/>
              </a:spcBef>
              <a:buClr>
                <a:srgbClr val="8CADAE"/>
              </a:buClr>
              <a:defRPr/>
            </a:pPr>
            <a:r>
              <a:rPr lang="x-none" altLang="ja-JP" dirty="0">
                <a:solidFill>
                  <a:prstClr val="black"/>
                </a:solidFill>
                <a:latin typeface="MS PGothic" panose="020B0600070205080204" pitchFamily="34" charset="-128"/>
                <a:ea typeface="MS PGothic" panose="020B0600070205080204" pitchFamily="34" charset="-128"/>
              </a:rPr>
              <a:t>ユニットの</a:t>
            </a:r>
            <a:r>
              <a:rPr lang="ja-JP" altLang="en-US" dirty="0">
                <a:solidFill>
                  <a:prstClr val="black"/>
                </a:solidFill>
                <a:latin typeface="MS PGothic" panose="020B0600070205080204" pitchFamily="34" charset="-128"/>
                <a:ea typeface="MS PGothic" panose="020B0600070205080204" pitchFamily="34" charset="-128"/>
              </a:rPr>
              <a:t>どんなところ</a:t>
            </a:r>
            <a:r>
              <a:rPr lang="x-none" altLang="ja-JP" dirty="0">
                <a:solidFill>
                  <a:prstClr val="black"/>
                </a:solidFill>
                <a:latin typeface="MS PGothic" panose="020B0600070205080204" pitchFamily="34" charset="-128"/>
                <a:ea typeface="MS PGothic" panose="020B0600070205080204" pitchFamily="34" charset="-128"/>
              </a:rPr>
              <a:t>が特に</a:t>
            </a:r>
            <a:r>
              <a:rPr lang="ja-JP" altLang="en-US" dirty="0">
                <a:solidFill>
                  <a:prstClr val="black"/>
                </a:solidFill>
                <a:latin typeface="MS PGothic" panose="020B0600070205080204" pitchFamily="34" charset="-128"/>
                <a:ea typeface="MS PGothic" panose="020B0600070205080204" pitchFamily="34" charset="-128"/>
              </a:rPr>
              <a:t>役立つ／助けになると</a:t>
            </a:r>
            <a:r>
              <a:rPr lang="x-none" altLang="ja-JP" dirty="0">
                <a:solidFill>
                  <a:prstClr val="black"/>
                </a:solidFill>
                <a:latin typeface="MS PGothic" panose="020B0600070205080204" pitchFamily="34" charset="-128"/>
                <a:ea typeface="MS PGothic" panose="020B0600070205080204" pitchFamily="34" charset="-128"/>
              </a:rPr>
              <a:t>思いますか？ </a:t>
            </a:r>
          </a:p>
          <a:p>
            <a:pPr marL="180000" lvl="0">
              <a:spcBef>
                <a:spcPts val="1200"/>
              </a:spcBef>
              <a:buClr>
                <a:srgbClr val="8CADAE"/>
              </a:buClr>
              <a:defRPr/>
            </a:pPr>
            <a:r>
              <a:rPr lang="x-none" altLang="ja-JP" dirty="0">
                <a:solidFill>
                  <a:prstClr val="black"/>
                </a:solidFill>
                <a:latin typeface="MS PGothic" panose="020B0600070205080204" pitchFamily="34" charset="-128"/>
                <a:ea typeface="MS PGothic" panose="020B0600070205080204" pitchFamily="34" charset="-128"/>
              </a:rPr>
              <a:t>近い将来、</a:t>
            </a:r>
            <a:r>
              <a:rPr lang="ja-JP" altLang="en-US" dirty="0">
                <a:solidFill>
                  <a:prstClr val="black"/>
                </a:solidFill>
                <a:latin typeface="MS PGothic" panose="020B0600070205080204" pitchFamily="34" charset="-128"/>
                <a:ea typeface="MS PGothic" panose="020B0600070205080204" pitchFamily="34" charset="-128"/>
              </a:rPr>
              <a:t>このユニットで</a:t>
            </a:r>
            <a:r>
              <a:rPr lang="x-none" altLang="ja-JP" dirty="0">
                <a:solidFill>
                  <a:prstClr val="black"/>
                </a:solidFill>
                <a:latin typeface="MS PGothic" panose="020B0600070205080204" pitchFamily="34" charset="-128"/>
                <a:ea typeface="MS PGothic" panose="020B0600070205080204" pitchFamily="34" charset="-128"/>
              </a:rPr>
              <a:t>学んだことを</a:t>
            </a:r>
            <a:r>
              <a:rPr lang="ja-JP" altLang="en-US" dirty="0" err="1">
                <a:solidFill>
                  <a:prstClr val="black"/>
                </a:solidFill>
                <a:latin typeface="MS PGothic" panose="020B0600070205080204" pitchFamily="34" charset="-128"/>
                <a:ea typeface="MS PGothic" panose="020B0600070205080204" pitchFamily="34" charset="-128"/>
              </a:rPr>
              <a:t>、</a:t>
            </a:r>
            <a:r>
              <a:rPr lang="x-none" altLang="ja-JP" dirty="0">
                <a:solidFill>
                  <a:prstClr val="black"/>
                </a:solidFill>
                <a:latin typeface="MS PGothic" panose="020B0600070205080204" pitchFamily="34" charset="-128"/>
                <a:ea typeface="MS PGothic" panose="020B0600070205080204" pitchFamily="34" charset="-128"/>
              </a:rPr>
              <a:t>いつ、どんな状況で実践したい</a:t>
            </a:r>
            <a:r>
              <a:rPr lang="ja-JP" altLang="en-US" dirty="0" err="1">
                <a:solidFill>
                  <a:prstClr val="black"/>
                </a:solidFill>
                <a:latin typeface="MS PGothic" panose="020B0600070205080204" pitchFamily="34" charset="-128"/>
                <a:ea typeface="MS PGothic" panose="020B0600070205080204" pitchFamily="34" charset="-128"/>
              </a:rPr>
              <a:t>ですか</a:t>
            </a:r>
            <a:r>
              <a:rPr lang="x-none" altLang="ja-JP" dirty="0">
                <a:solidFill>
                  <a:prstClr val="black"/>
                </a:solidFill>
                <a:latin typeface="MS PGothic" panose="020B0600070205080204" pitchFamily="34" charset="-128"/>
                <a:ea typeface="MS PGothic" panose="020B0600070205080204" pitchFamily="34" charset="-128"/>
              </a:rPr>
              <a:t>？</a:t>
            </a:r>
            <a:endParaRPr lang="en-US" altLang="ja-JP" dirty="0">
              <a:solidFill>
                <a:prstClr val="black"/>
              </a:solidFill>
              <a:latin typeface="MS PGothic" panose="020B0600070205080204" pitchFamily="34" charset="-128"/>
              <a:ea typeface="MS PGothic" panose="020B0600070205080204" pitchFamily="34" charset="-128"/>
            </a:endParaRPr>
          </a:p>
          <a:p>
            <a:pPr marL="180000" lvl="0">
              <a:spcBef>
                <a:spcPts val="1200"/>
              </a:spcBef>
              <a:buClr>
                <a:srgbClr val="8CADAE"/>
              </a:buClr>
              <a:defRPr/>
            </a:pPr>
            <a:r>
              <a:rPr lang="x-none" altLang="ja-JP" dirty="0">
                <a:solidFill>
                  <a:prstClr val="black"/>
                </a:solidFill>
                <a:latin typeface="MS PGothic" panose="020B0600070205080204" pitchFamily="34" charset="-128"/>
                <a:ea typeface="MS PGothic" panose="020B0600070205080204" pitchFamily="34" charset="-128"/>
              </a:rPr>
              <a:t>その効果はどのように現れるでしょうか</a:t>
            </a:r>
            <a:r>
              <a:rPr lang="ja-JP" altLang="en-US" dirty="0">
                <a:solidFill>
                  <a:prstClr val="black"/>
                </a:solidFill>
                <a:latin typeface="MS PGothic" panose="020B0600070205080204" pitchFamily="34" charset="-128"/>
                <a:ea typeface="MS PGothic" panose="020B0600070205080204" pitchFamily="34" charset="-128"/>
              </a:rPr>
              <a:t>？</a:t>
            </a:r>
            <a:r>
              <a:rPr lang="x-none" altLang="ja-JP" dirty="0">
                <a:solidFill>
                  <a:prstClr val="black"/>
                </a:solidFill>
                <a:latin typeface="MS PGothic" panose="020B0600070205080204" pitchFamily="34" charset="-128"/>
                <a:ea typeface="MS PGothic" panose="020B0600070205080204" pitchFamily="34" charset="-128"/>
              </a:rPr>
              <a:t>（例：緊張を和らげる）</a:t>
            </a:r>
          </a:p>
        </p:txBody>
      </p:sp>
      <p:sp>
        <p:nvSpPr>
          <p:cNvPr id="14" name="Rectangle 6"/>
          <p:cNvSpPr>
            <a:spLocks noChangeArrowheads="1"/>
          </p:cNvSpPr>
          <p:nvPr/>
        </p:nvSpPr>
        <p:spPr bwMode="auto">
          <a:xfrm>
            <a:off x="25" y="0"/>
            <a:ext cx="9143950" cy="79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このことは、こころの調子が悪いこととどのように関係するのでしょうか？</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 name="Text Box 4"/>
          <p:cNvSpPr txBox="1">
            <a:spLocks noChangeArrowheads="1"/>
          </p:cNvSpPr>
          <p:nvPr/>
        </p:nvSpPr>
        <p:spPr bwMode="auto">
          <a:xfrm>
            <a:off x="251106" y="1498726"/>
            <a:ext cx="8641788" cy="406265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tlCol="0">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000" marR="0" lvl="0" indent="0" defTabSz="914400" eaLnBrk="1" fontAlgn="base" latinLnBrk="0" hangingPunct="1">
              <a:lnSpc>
                <a:spcPct val="100000"/>
              </a:lnSpc>
              <a:spcBef>
                <a:spcPts val="1200"/>
              </a:spcBef>
              <a:spcAft>
                <a:spcPct val="0"/>
              </a:spcAft>
              <a:buClrTx/>
              <a:buSzTx/>
              <a:buFont typeface="Wingdings" pitchFamily="2" charset="2"/>
              <a:buNone/>
              <a:tabLst/>
              <a:defRPr/>
            </a:pPr>
            <a:r>
              <a:rPr kumimoji="0" lang="x-none" sz="1800" b="1" i="0" u="none" strike="noStrike" kern="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rPr>
              <a:t>例：</a:t>
            </a:r>
            <a:r>
              <a:rPr kumimoji="0" lang="x-none" sz="1800" b="0" i="0" u="none" strike="noStrike" kern="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rPr>
              <a:t>ダニエルは、バスや地下鉄を使わないようにしている。 </a:t>
            </a:r>
            <a:endParaRPr kumimoji="0" lang="en-US" altLang="de-DE" sz="1800" b="0" i="0" u="none" strike="noStrike" kern="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endParaRPr>
          </a:p>
          <a:p>
            <a:pPr marL="180000" marR="0" lvl="0" indent="0" defTabSz="914400" eaLnBrk="1" fontAlgn="base" latinLnBrk="0" hangingPunct="1">
              <a:lnSpc>
                <a:spcPct val="100000"/>
              </a:lnSpc>
              <a:spcBef>
                <a:spcPts val="1200"/>
              </a:spcBef>
              <a:spcAft>
                <a:spcPct val="0"/>
              </a:spcAft>
              <a:buClrTx/>
              <a:buSzTx/>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endParaRPr>
          </a:p>
          <a:p>
            <a:pPr marL="180000" marR="0" lvl="0" indent="0" defTabSz="914400" eaLnBrk="1" fontAlgn="base" latinLnBrk="0" hangingPunct="1">
              <a:lnSpc>
                <a:spcPct val="100000"/>
              </a:lnSpc>
              <a:spcBef>
                <a:spcPts val="1200"/>
              </a:spcBef>
              <a:spcAft>
                <a:spcPct val="0"/>
              </a:spcAft>
              <a:buClrTx/>
              <a:buSzTx/>
              <a:buFont typeface="Wingdings" pitchFamily="2" charset="2"/>
              <a:buNone/>
              <a:tabLst/>
              <a:defRPr/>
            </a:pPr>
            <a:r>
              <a:rPr kumimoji="0" lang="x-none" sz="1800" b="1" i="0" u="none" strike="noStrike" kern="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rPr>
              <a:t>背景：</a:t>
            </a:r>
            <a:r>
              <a:rPr kumimoji="0" lang="x-none" sz="1800" b="0" i="0" u="none" strike="noStrike" kern="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rPr>
              <a:t>ダニエルは、公共交通機関の乗客</a:t>
            </a:r>
            <a:r>
              <a:rPr kumimoji="0" lang="ja-JP" altLang="en-US" sz="1800" b="0" i="0" u="none" strike="noStrike" kern="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rPr>
              <a:t>から責めるような目で</a:t>
            </a:r>
            <a:r>
              <a:rPr kumimoji="0" lang="x-none" sz="1800" b="0" i="0" u="none" strike="noStrike" kern="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rPr>
              <a:t>見られたり、笑われていると</a:t>
            </a:r>
            <a:r>
              <a:rPr kumimoji="0" lang="ja-JP" altLang="en-US" sz="1800" b="0" i="0" u="none" strike="noStrike" kern="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rPr>
              <a:t>何度</a:t>
            </a:r>
            <a:r>
              <a:rPr kumimoji="0" lang="x-none" sz="1800" b="0" i="0" u="none" strike="noStrike" kern="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rPr>
              <a:t>も感じていた。 </a:t>
            </a:r>
            <a:endParaRPr kumimoji="0" lang="en-US" sz="1800" b="0" i="0" u="none" strike="noStrike" kern="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endParaRPr>
          </a:p>
          <a:p>
            <a:pPr marL="180000" marR="0" lvl="0" indent="0" defTabSz="914400" eaLnBrk="1" fontAlgn="base" latinLnBrk="0" hangingPunct="1">
              <a:lnSpc>
                <a:spcPct val="100000"/>
              </a:lnSpc>
              <a:spcBef>
                <a:spcPts val="1200"/>
              </a:spcBef>
              <a:spcAft>
                <a:spcPct val="0"/>
              </a:spcAft>
              <a:buClrTx/>
              <a:buSzTx/>
              <a:buFont typeface="Wingdings" pitchFamily="2" charset="2"/>
              <a:buNone/>
              <a:tabLst/>
              <a:defRPr/>
            </a:pPr>
            <a:endParaRPr kumimoji="0" lang="en-US" altLang="de-DE" sz="1800" b="1" i="0" u="none" strike="noStrike" kern="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endParaRPr>
          </a:p>
          <a:p>
            <a:pPr marL="180000" marR="0" lvl="0" indent="0" defTabSz="914400" eaLnBrk="1" fontAlgn="base" latinLnBrk="0" hangingPunct="1">
              <a:lnSpc>
                <a:spcPct val="100000"/>
              </a:lnSpc>
              <a:spcBef>
                <a:spcPts val="1200"/>
              </a:spcBef>
              <a:spcAft>
                <a:spcPct val="0"/>
              </a:spcAft>
              <a:buClrTx/>
              <a:buSzTx/>
              <a:buFont typeface="Wingdings" pitchFamily="2" charset="2"/>
              <a:buNone/>
              <a:tabLst/>
              <a:defRPr/>
            </a:pPr>
            <a:r>
              <a:rPr kumimoji="0" lang="x-none" sz="1800" b="1" i="0" u="none" strike="noStrike" kern="0" cap="none" spc="0" normalizeH="0" baseline="0" noProof="0" dirty="0" smtClean="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rPr>
              <a:t>しかし</a:t>
            </a:r>
            <a:r>
              <a:rPr lang="de-DE" b="1" kern="0" dirty="0" smtClean="0">
                <a:solidFill>
                  <a:srgbClr val="000000"/>
                </a:solidFill>
                <a:latin typeface="ＭＳ ゴシック" panose="020B0609070205080204" pitchFamily="49" charset="-128"/>
                <a:ea typeface="ＭＳ ゴシック" panose="020B0609070205080204" pitchFamily="49" charset="-128"/>
                <a:cs typeface="Times New Roman" pitchFamily="18" charset="0"/>
              </a:rPr>
              <a:t>!:</a:t>
            </a:r>
            <a:endParaRPr kumimoji="0" lang="en-US" sz="1800" b="1" i="0" u="none" strike="noStrike" kern="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endParaRPr>
          </a:p>
          <a:p>
            <a:pPr marL="180000" marR="0" lvl="0" indent="0" defTabSz="914400" eaLnBrk="1" fontAlgn="base" latinLnBrk="0" hangingPunct="1">
              <a:lnSpc>
                <a:spcPct val="100000"/>
              </a:lnSpc>
              <a:spcBef>
                <a:spcPts val="1200"/>
              </a:spcBef>
              <a:spcAft>
                <a:spcPct val="0"/>
              </a:spcAft>
              <a:buClrTx/>
              <a:buSzTx/>
              <a:buFont typeface="Wingdings" pitchFamily="2" charset="2"/>
              <a:buNone/>
              <a:tabLst/>
              <a:defRPr/>
            </a:pPr>
            <a:r>
              <a:rPr kumimoji="0" lang="ja-JP" altLang="en-US" sz="1800" b="0" i="0" u="none" strike="noStrike" kern="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rPr>
              <a:t>最近</a:t>
            </a:r>
            <a:r>
              <a:rPr kumimoji="0" lang="x-none" sz="1800" b="0" i="0" u="none" strike="noStrike" kern="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rPr>
              <a:t>、ダニエルは</a:t>
            </a:r>
            <a:r>
              <a:rPr kumimoji="0" lang="ja-JP" altLang="en-US" sz="1800" b="0" i="0" u="none" strike="noStrike" kern="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rPr>
              <a:t>こころの調子を崩し</a:t>
            </a:r>
            <a:r>
              <a:rPr kumimoji="0" lang="x-none" sz="1800" b="0" i="0" u="none" strike="noStrike" kern="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rPr>
              <a:t>とても不安に感じて</a:t>
            </a:r>
            <a:r>
              <a:rPr kumimoji="0" lang="ja-JP" altLang="en-US" sz="1800" b="0" i="0" u="none" strike="noStrike" kern="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rPr>
              <a:t>おり、</a:t>
            </a:r>
            <a:r>
              <a:rPr kumimoji="0" lang="x-none" sz="1800" b="0" i="0" u="none" strike="noStrike" kern="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rPr>
              <a:t>他人の反応に</a:t>
            </a:r>
            <a:r>
              <a:rPr kumimoji="0" lang="ja-JP" altLang="en-US" sz="1800" b="0" i="0" u="none" strike="noStrike" kern="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rPr>
              <a:t>とても敏感になっていた</a:t>
            </a:r>
            <a:r>
              <a:rPr kumimoji="0" lang="x-none" sz="1800" b="0" i="0" u="none" strike="noStrike" kern="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rPr>
              <a:t>。</a:t>
            </a:r>
            <a:r>
              <a:rPr kumimoji="0" lang="ja-JP" altLang="en-US" sz="1800" b="0" i="0" u="none" strike="noStrike" kern="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rPr>
              <a:t>例えば</a:t>
            </a:r>
            <a:r>
              <a:rPr kumimoji="0" lang="x-none" sz="1800" b="0" i="0" u="none" strike="noStrike" kern="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rPr>
              <a:t>、他の乗客が新聞を読みふけっているとき、彼は彼らの表情を敵対的または拒絶的であると解釈した。</a:t>
            </a:r>
            <a:endParaRPr kumimoji="0" lang="en-US" sz="1800" b="0" i="0" u="none" strike="noStrike" kern="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endParaRPr>
          </a:p>
          <a:p>
            <a:pPr marL="180000" marR="0" lvl="0" indent="0" defTabSz="914400" eaLnBrk="1" fontAlgn="base" latinLnBrk="0" hangingPunct="1">
              <a:lnSpc>
                <a:spcPct val="100000"/>
              </a:lnSpc>
              <a:spcBef>
                <a:spcPts val="1200"/>
              </a:spcBef>
              <a:spcAft>
                <a:spcPct val="0"/>
              </a:spcAft>
              <a:buClrTx/>
              <a:buSzTx/>
              <a:buFont typeface="Wingdings" pitchFamily="2" charset="2"/>
              <a:buNone/>
              <a:tabLst/>
              <a:defRPr/>
            </a:pPr>
            <a:r>
              <a:rPr kumimoji="0" lang="x-none" sz="1800" b="0" i="0" u="none" strike="noStrike" kern="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rPr>
              <a:t>実際に彼をじっと見つめる乗客もいたが、それは彼の</a:t>
            </a:r>
            <a:r>
              <a:rPr lang="ja-JP" altLang="en-US" kern="0" dirty="0">
                <a:solidFill>
                  <a:srgbClr val="000000"/>
                </a:solidFill>
                <a:latin typeface="ＭＳ ゴシック" panose="020B0609070205080204" pitchFamily="49" charset="-128"/>
                <a:ea typeface="ＭＳ ゴシック" panose="020B0609070205080204" pitchFamily="49" charset="-128"/>
                <a:cs typeface="Times New Roman" pitchFamily="18" charset="0"/>
              </a:rPr>
              <a:t>独特な</a:t>
            </a:r>
            <a:r>
              <a:rPr kumimoji="0" lang="x-none" sz="1800" b="0" i="0" u="none" strike="noStrike" kern="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rPr>
              <a:t>行動に対する反応であった（神経質そうに周りを見回したり、冬にサングラスをかけるなど）。 </a:t>
            </a:r>
            <a:endParaRPr kumimoji="0" lang="en-US" altLang="de-DE" sz="1200" b="0" i="0" u="none" strike="noStrike" kern="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Times New Roman" pitchFamily="18" charset="0"/>
            </a:endParaRPr>
          </a:p>
        </p:txBody>
      </p:sp>
      <p:sp>
        <p:nvSpPr>
          <p:cNvPr id="13"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相手の気持ちを理解する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46</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2" name="Rectangle 6"/>
          <p:cNvSpPr>
            <a:spLocks noChangeArrowheads="1"/>
          </p:cNvSpPr>
          <p:nvPr/>
        </p:nvSpPr>
        <p:spPr bwMode="auto">
          <a:xfrm>
            <a:off x="25" y="0"/>
            <a:ext cx="9143950" cy="79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このことは、こころの調子が悪いこととどのように関係するのでしょうか？</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extLst>
      <p:ext uri="{BB962C8B-B14F-4D97-AF65-F5344CB8AC3E}">
        <p14:creationId xmlns:p14="http://schemas.microsoft.com/office/powerpoint/2010/main" val="213130402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6441</Words>
  <Application>Microsoft Office PowerPoint</Application>
  <PresentationFormat>Bildschirmpräsentation (4:3)</PresentationFormat>
  <Paragraphs>467</Paragraphs>
  <Slides>46</Slides>
  <Notes>5</Notes>
  <HiddenSlides>0</HiddenSlides>
  <MMClips>0</MMClips>
  <ScaleCrop>false</ScaleCrop>
  <HeadingPairs>
    <vt:vector size="6" baseType="variant">
      <vt:variant>
        <vt:lpstr>Verwendete Schriftarten</vt:lpstr>
      </vt:variant>
      <vt:variant>
        <vt:i4>14</vt:i4>
      </vt:variant>
      <vt:variant>
        <vt:lpstr>Design</vt:lpstr>
      </vt:variant>
      <vt:variant>
        <vt:i4>3</vt:i4>
      </vt:variant>
      <vt:variant>
        <vt:lpstr>Folientitel</vt:lpstr>
      </vt:variant>
      <vt:variant>
        <vt:i4>46</vt:i4>
      </vt:variant>
    </vt:vector>
  </HeadingPairs>
  <TitlesOfParts>
    <vt:vector size="63" baseType="lpstr">
      <vt:lpstr>ＭＳ ゴシック</vt:lpstr>
      <vt:lpstr>MS PGothic</vt:lpstr>
      <vt:lpstr>MS PGothic</vt:lpstr>
      <vt:lpstr>宋体</vt:lpstr>
      <vt:lpstr>Arial</vt:lpstr>
      <vt:lpstr>Calibri</vt:lpstr>
      <vt:lpstr>Courier New</vt:lpstr>
      <vt:lpstr>Georgia</vt:lpstr>
      <vt:lpstr>HGS創英角ｺﾞｼｯｸUB</vt:lpstr>
      <vt:lpstr>Times New Roman</vt:lpstr>
      <vt:lpstr>Verdana</vt:lpstr>
      <vt:lpstr>Wingdings</vt:lpstr>
      <vt:lpstr>Wingdings 2</vt:lpstr>
      <vt:lpstr>游ゴシック</vt:lpstr>
      <vt:lpstr>Office Theme</vt:lpstr>
      <vt:lpstr>3_Cronus</vt:lpstr>
      <vt:lpstr>4_Cronus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pyoroke</dc:creator>
  <cp:lastModifiedBy>Hiwis</cp:lastModifiedBy>
  <cp:revision>93</cp:revision>
  <dcterms:created xsi:type="dcterms:W3CDTF">2006-08-16T00:00:00Z</dcterms:created>
  <dcterms:modified xsi:type="dcterms:W3CDTF">2017-07-03T13:12:47Z</dcterms:modified>
</cp:coreProperties>
</file>